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CD64-AE14-4798-B2B9-F81CFFC411ED}" type="datetimeFigureOut">
              <a:rPr lang="ar-IQ" smtClean="0"/>
              <a:t>03/08/1445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1E94-EFAE-41CF-A359-CCAA5CBF82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5540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CD64-AE14-4798-B2B9-F81CFFC411ED}" type="datetimeFigureOut">
              <a:rPr lang="ar-IQ" smtClean="0"/>
              <a:t>03/08/1445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1E94-EFAE-41CF-A359-CCAA5CBF82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5234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CD64-AE14-4798-B2B9-F81CFFC411ED}" type="datetimeFigureOut">
              <a:rPr lang="ar-IQ" smtClean="0"/>
              <a:t>03/08/1445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1E94-EFAE-41CF-A359-CCAA5CBF82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399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CD64-AE14-4798-B2B9-F81CFFC411ED}" type="datetimeFigureOut">
              <a:rPr lang="ar-IQ" smtClean="0"/>
              <a:t>03/08/1445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1E94-EFAE-41CF-A359-CCAA5CBF82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919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CD64-AE14-4798-B2B9-F81CFFC411ED}" type="datetimeFigureOut">
              <a:rPr lang="ar-IQ" smtClean="0"/>
              <a:t>03/08/1445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1E94-EFAE-41CF-A359-CCAA5CBF82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8499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CD64-AE14-4798-B2B9-F81CFFC411ED}" type="datetimeFigureOut">
              <a:rPr lang="ar-IQ" smtClean="0"/>
              <a:t>03/08/1445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1E94-EFAE-41CF-A359-CCAA5CBF82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5817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CD64-AE14-4798-B2B9-F81CFFC411ED}" type="datetimeFigureOut">
              <a:rPr lang="ar-IQ" smtClean="0"/>
              <a:t>03/08/1445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1E94-EFAE-41CF-A359-CCAA5CBF82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706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CD64-AE14-4798-B2B9-F81CFFC411ED}" type="datetimeFigureOut">
              <a:rPr lang="ar-IQ" smtClean="0"/>
              <a:t>03/08/1445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1E94-EFAE-41CF-A359-CCAA5CBF82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0730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CD64-AE14-4798-B2B9-F81CFFC411ED}" type="datetimeFigureOut">
              <a:rPr lang="ar-IQ" smtClean="0"/>
              <a:t>03/08/1445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1E94-EFAE-41CF-A359-CCAA5CBF82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2159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CD64-AE14-4798-B2B9-F81CFFC411ED}" type="datetimeFigureOut">
              <a:rPr lang="ar-IQ" smtClean="0"/>
              <a:t>03/08/1445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1E94-EFAE-41CF-A359-CCAA5CBF82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6664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CD64-AE14-4798-B2B9-F81CFFC411ED}" type="datetimeFigureOut">
              <a:rPr lang="ar-IQ" smtClean="0"/>
              <a:t>03/08/1445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1E94-EFAE-41CF-A359-CCAA5CBF82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191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0CD64-AE14-4798-B2B9-F81CFFC411ED}" type="datetimeFigureOut">
              <a:rPr lang="ar-IQ" smtClean="0"/>
              <a:t>03/08/1445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A1E94-EFAE-41CF-A359-CCAA5CBF82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5169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3214688"/>
            <a:ext cx="24955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638300"/>
            <a:ext cx="66579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224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17" y="1600200"/>
            <a:ext cx="601476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2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30" y="1600200"/>
            <a:ext cx="56911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14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243931"/>
            <a:ext cx="57531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13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167731"/>
            <a:ext cx="62865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809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158206"/>
            <a:ext cx="68199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09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" y="1653381"/>
            <a:ext cx="67341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29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18" y="1600200"/>
            <a:ext cx="600276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764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95" y="1600200"/>
            <a:ext cx="623101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05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59" y="1600200"/>
            <a:ext cx="668608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5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4</cp:revision>
  <dcterms:created xsi:type="dcterms:W3CDTF">2024-02-12T05:30:36Z</dcterms:created>
  <dcterms:modified xsi:type="dcterms:W3CDTF">2024-02-12T06:18:18Z</dcterms:modified>
</cp:coreProperties>
</file>