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6" r:id="rId4"/>
    <p:sldMasterId id="2147483698" r:id="rId5"/>
    <p:sldMasterId id="2147483710" r:id="rId6"/>
    <p:sldMasterId id="2147483722" r:id="rId7"/>
    <p:sldMasterId id="2147483734" r:id="rId8"/>
    <p:sldMasterId id="2147483746" r:id="rId9"/>
  </p:sldMasterIdLst>
  <p:notesMasterIdLst>
    <p:notesMasterId r:id="rId67"/>
  </p:notesMasterIdLst>
  <p:sldIdLst>
    <p:sldId id="405" r:id="rId10"/>
    <p:sldId id="299" r:id="rId11"/>
    <p:sldId id="328" r:id="rId12"/>
    <p:sldId id="329" r:id="rId13"/>
    <p:sldId id="256" r:id="rId14"/>
    <p:sldId id="331" r:id="rId15"/>
    <p:sldId id="330" r:id="rId16"/>
    <p:sldId id="349" r:id="rId17"/>
    <p:sldId id="314" r:id="rId18"/>
    <p:sldId id="332" r:id="rId19"/>
    <p:sldId id="333" r:id="rId20"/>
    <p:sldId id="300" r:id="rId21"/>
    <p:sldId id="334" r:id="rId22"/>
    <p:sldId id="272" r:id="rId23"/>
    <p:sldId id="335" r:id="rId24"/>
    <p:sldId id="278" r:id="rId25"/>
    <p:sldId id="336" r:id="rId26"/>
    <p:sldId id="284" r:id="rId27"/>
    <p:sldId id="318" r:id="rId28"/>
    <p:sldId id="285" r:id="rId29"/>
    <p:sldId id="337" r:id="rId30"/>
    <p:sldId id="260" r:id="rId31"/>
    <p:sldId id="316" r:id="rId32"/>
    <p:sldId id="294" r:id="rId33"/>
    <p:sldId id="311" r:id="rId34"/>
    <p:sldId id="296" r:id="rId35"/>
    <p:sldId id="262" r:id="rId36"/>
    <p:sldId id="289" r:id="rId37"/>
    <p:sldId id="319" r:id="rId38"/>
    <p:sldId id="292" r:id="rId39"/>
    <p:sldId id="257" r:id="rId40"/>
    <p:sldId id="279" r:id="rId41"/>
    <p:sldId id="265" r:id="rId42"/>
    <p:sldId id="308" r:id="rId43"/>
    <p:sldId id="320" r:id="rId44"/>
    <p:sldId id="302" r:id="rId45"/>
    <p:sldId id="323" r:id="rId46"/>
    <p:sldId id="306" r:id="rId47"/>
    <p:sldId id="340" r:id="rId48"/>
    <p:sldId id="339" r:id="rId49"/>
    <p:sldId id="301" r:id="rId50"/>
    <p:sldId id="310" r:id="rId51"/>
    <p:sldId id="325" r:id="rId52"/>
    <p:sldId id="342" r:id="rId53"/>
    <p:sldId id="322" r:id="rId54"/>
    <p:sldId id="345" r:id="rId55"/>
    <p:sldId id="326" r:id="rId56"/>
    <p:sldId id="343" r:id="rId57"/>
    <p:sldId id="346" r:id="rId58"/>
    <p:sldId id="400" r:id="rId59"/>
    <p:sldId id="401" r:id="rId60"/>
    <p:sldId id="403" r:id="rId61"/>
    <p:sldId id="266" r:id="rId62"/>
    <p:sldId id="344" r:id="rId63"/>
    <p:sldId id="287" r:id="rId64"/>
    <p:sldId id="274" r:id="rId65"/>
    <p:sldId id="291" r:id="rId66"/>
  </p:sldIdLst>
  <p:sldSz cx="9144000" cy="6858000" type="screen4x3"/>
  <p:notesSz cx="6858000" cy="9144000"/>
  <p:defaultTex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2196" userDrawn="1">
          <p15:clr>
            <a:srgbClr val="A4A3A4"/>
          </p15:clr>
        </p15:guide>
        <p15:guide id="2" pos="287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0000"/>
    <a:srgbClr val="9CD4F6"/>
    <a:srgbClr val="E3ABE7"/>
    <a:srgbClr val="FFCC00"/>
    <a:srgbClr val="00CC99"/>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3602"/>
    <p:restoredTop sz="87090"/>
  </p:normalViewPr>
  <p:slideViewPr>
    <p:cSldViewPr showGuides="1">
      <p:cViewPr varScale="1">
        <p:scale>
          <a:sx n="72" d="100"/>
          <a:sy n="72" d="100"/>
        </p:scale>
        <p:origin x="660" y="78"/>
      </p:cViewPr>
      <p:guideLst>
        <p:guide orient="horz" pos="2196"/>
        <p:guide pos="287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eaLnBrk="1" hangingPunct="1">
              <a:defRPr sz="120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p>
            <a:pPr lvl="0" eaLnBrk="1" fontAlgn="base" hangingPunct="1">
              <a:buNone/>
            </a:pPr>
            <a:fld id="{BB962C8B-B14F-4D97-AF65-F5344CB8AC3E}" type="datetimeFigureOut">
              <a:rPr lang="en-US" altLang="x-none" sz="1200" strike="noStrike" noProof="1" dirty="0">
                <a:latin typeface="Verdana" panose="020B0604030504040204" pitchFamily="34" charset="0"/>
                <a:ea typeface="+mn-ea"/>
                <a:cs typeface="+mn-cs"/>
              </a:rPr>
              <a:t>11/3/2024</a:t>
            </a:fld>
            <a:endParaRPr lang="en-US" altLang="x-none" sz="1200" strike="noStrike" noProof="1">
              <a:latin typeface="Verdana" panose="020B0604030504040204" pitchFamily="34" charset="0"/>
              <a:ea typeface="+mn-ea"/>
              <a:cs typeface="+mn-cs"/>
            </a:endParaRP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pPr marL="0" marR="0" lvl="0" indent="0" algn="r" defTabSz="914400" rtl="1" eaLnBrk="0" fontAlgn="base" latinLnBrk="0" hangingPunct="0">
              <a:lnSpc>
                <a:spcPct val="100000"/>
              </a:lnSpc>
              <a:spcBef>
                <a:spcPct val="3000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lstStyle/>
          <a:p>
            <a:pPr marL="0" marR="0" lvl="0" indent="0" algn="r" defTabSz="914400" rtl="1"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Click to edit Master text styles</a:t>
            </a:r>
          </a:p>
          <a:p>
            <a:pPr marL="457200" marR="0" lvl="1" indent="0" algn="r" defTabSz="914400" rtl="1"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Second level</a:t>
            </a:r>
          </a:p>
          <a:p>
            <a:pPr marL="914400" marR="0" lvl="2" indent="0" algn="r" defTabSz="914400" rtl="1"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Third level</a:t>
            </a:r>
          </a:p>
          <a:p>
            <a:pPr marL="1371600" marR="0" lvl="3" indent="0" algn="r" defTabSz="914400" rtl="1"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Fourth level</a:t>
            </a:r>
          </a:p>
          <a:p>
            <a:pPr marL="1828800" marR="0" lvl="4" indent="0" algn="r" defTabSz="914400" rtl="1"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Fifth level</a:t>
            </a: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eaLnBrk="1" hangingPunct="1">
              <a:defRPr sz="120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wrap="square" lIns="91440" tIns="45720" rIns="91440" bIns="45720" numCol="1" anchor="b" anchorCtr="0" compatLnSpc="1"/>
          <a:lstStyle/>
          <a:p>
            <a:pPr lvl="0" eaLnBrk="1" fontAlgn="base" hangingPunct="1">
              <a:buNone/>
            </a:pPr>
            <a:fld id="{9A0DB2DC-4C9A-4742-B13C-FB6460FD3503}" type="slidenum">
              <a:rPr lang="en-US" altLang="en-US" sz="1200" strike="noStrike" noProof="1" dirty="0">
                <a:latin typeface="Verdana" panose="020B0604030504040204" pitchFamily="34" charset="0"/>
                <a:ea typeface="+mn-ea"/>
                <a:cs typeface="+mn-cs"/>
              </a:rPr>
              <a:t>‹#›</a:t>
            </a:fld>
            <a:endParaRPr lang="en-US" altLang="en-US" sz="1200" strike="noStrike" noProof="1"/>
          </a:p>
        </p:txBody>
      </p:sp>
    </p:spTree>
  </p:cSld>
  <p:clrMap bg1="lt1" tx1="dk1" bg2="lt2" tx2="dk2" accent1="accent1" accent2="accent2" accent3="accent3" accent4="accent4" accent5="accent5" accent6="accent6" hlink="hlink" folHlink="folHlink"/>
  <p:hf sldNum="0" hdr="0" ftr="0" dt="0"/>
  <p:notesStyle>
    <a:lvl1pPr algn="r" rtl="1" eaLnBrk="0" fontAlgn="base" hangingPunct="0">
      <a:spcBef>
        <a:spcPct val="30000"/>
      </a:spcBef>
      <a:spcAft>
        <a:spcPct val="0"/>
      </a:spcAft>
      <a:defRPr sz="1200" kern="1200">
        <a:solidFill>
          <a:schemeClr val="tx1"/>
        </a:solidFill>
        <a:latin typeface="+mn-lt"/>
        <a:ea typeface="+mn-ea"/>
        <a:cs typeface="+mn-cs"/>
      </a:defRPr>
    </a:lvl1pPr>
    <a:lvl2pPr marL="457200" algn="r" rtl="1" eaLnBrk="0" fontAlgn="base" hangingPunct="0">
      <a:spcBef>
        <a:spcPct val="30000"/>
      </a:spcBef>
      <a:spcAft>
        <a:spcPct val="0"/>
      </a:spcAft>
      <a:defRPr sz="1200" kern="1200">
        <a:solidFill>
          <a:schemeClr val="tx1"/>
        </a:solidFill>
        <a:latin typeface="+mn-lt"/>
        <a:ea typeface="+mn-ea"/>
        <a:cs typeface="+mn-cs"/>
      </a:defRPr>
    </a:lvl2pPr>
    <a:lvl3pPr marL="914400" algn="r" rtl="1" eaLnBrk="0" fontAlgn="base" hangingPunct="0">
      <a:spcBef>
        <a:spcPct val="30000"/>
      </a:spcBef>
      <a:spcAft>
        <a:spcPct val="0"/>
      </a:spcAft>
      <a:defRPr sz="1200" kern="1200">
        <a:solidFill>
          <a:schemeClr val="tx1"/>
        </a:solidFill>
        <a:latin typeface="+mn-lt"/>
        <a:ea typeface="+mn-ea"/>
        <a:cs typeface="+mn-cs"/>
      </a:defRPr>
    </a:lvl3pPr>
    <a:lvl4pPr marL="1371600" algn="r" rtl="1" eaLnBrk="0" fontAlgn="base" hangingPunct="0">
      <a:spcBef>
        <a:spcPct val="30000"/>
      </a:spcBef>
      <a:spcAft>
        <a:spcPct val="0"/>
      </a:spcAft>
      <a:defRPr sz="1200" kern="1200">
        <a:solidFill>
          <a:schemeClr val="tx1"/>
        </a:solidFill>
        <a:latin typeface="+mn-lt"/>
        <a:ea typeface="+mn-ea"/>
        <a:cs typeface="+mn-cs"/>
      </a:defRPr>
    </a:lvl4pPr>
    <a:lvl5pPr marL="1828800" algn="r" rtl="1" eaLnBrk="0" fontAlgn="base" hangingPunct="0">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a:ln>
            <a:solidFill>
              <a:srgbClr val="000000"/>
            </a:solidFill>
            <a:miter/>
          </a:ln>
        </p:spPr>
      </p:sp>
      <p:sp>
        <p:nvSpPr>
          <p:cNvPr id="52226" name="Notes Placeholder 2"/>
          <p:cNvSpPr>
            <a:spLocks noGrp="1"/>
          </p:cNvSpPr>
          <p:nvPr>
            <p:ph type="body"/>
          </p:nvPr>
        </p:nvSpPr>
        <p:spPr>
          <a:noFill/>
          <a:ln>
            <a:noFill/>
          </a:ln>
        </p:spPr>
        <p:txBody>
          <a:bodyPr wrap="square" lIns="91440" tIns="45720" rIns="91440" bIns="45720" anchor="t" anchorCtr="0"/>
          <a:lstStyle/>
          <a:p>
            <a:pPr lvl="0"/>
            <a:endParaRPr lang="en-US" altLang="en-US" dirty="0">
              <a:ea typeface="Arial" panose="020B0604020202020204" pitchFamily="34" charset="0"/>
            </a:endParaRPr>
          </a:p>
        </p:txBody>
      </p:sp>
      <p:sp>
        <p:nvSpPr>
          <p:cNvPr id="52227" name="Slide Number Placeholder 3"/>
          <p:cNvSpPr txBox="1">
            <a:spLocks noGrp="1"/>
          </p:cNvSpPr>
          <p:nvPr>
            <p:ph type="sldNum" sz="quarter"/>
          </p:nvPr>
        </p:nvSpPr>
        <p:spPr>
          <a:xfrm>
            <a:off x="1588" y="8685213"/>
            <a:ext cx="2971800" cy="457200"/>
          </a:xfrm>
          <a:prstGeom prst="rect">
            <a:avLst/>
          </a:prstGeom>
          <a:noFill/>
          <a:ln w="9525">
            <a:noFill/>
          </a:ln>
        </p:spPr>
        <p:txBody>
          <a:bodyPr vert="horz" wrap="square" lIns="91440" tIns="45720" rIns="91440" bIns="45720" anchor="b" anchorCtr="0"/>
          <a:lstStyle/>
          <a:p>
            <a:pPr lvl="0" eaLnBrk="1" hangingPunct="1"/>
            <a:fld id="{9A0DB2DC-4C9A-4742-B13C-FB6460FD3503}" type="slidenum">
              <a:rPr lang="en-US" altLang="en-US" sz="1800" dirty="0">
                <a:latin typeface="Verdana" panose="020B0604030504040204" pitchFamily="34" charset="0"/>
              </a:rPr>
              <a:t>17</a:t>
            </a:fld>
            <a:endParaRPr lang="en-US" altLang="en-US" sz="1800" dirty="0">
              <a:latin typeface="Verdana" panose="020B0604030504040204" pitchFamily="34" charset="0"/>
              <a:ea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a:ln>
            <a:solidFill>
              <a:srgbClr val="000000"/>
            </a:solidFill>
            <a:miter/>
          </a:ln>
        </p:spPr>
      </p:sp>
      <p:sp>
        <p:nvSpPr>
          <p:cNvPr id="59394" name="Notes Placeholder 2"/>
          <p:cNvSpPr>
            <a:spLocks noGrp="1"/>
          </p:cNvSpPr>
          <p:nvPr>
            <p:ph type="body"/>
          </p:nvPr>
        </p:nvSpPr>
        <p:spPr>
          <a:noFill/>
          <a:ln>
            <a:noFill/>
          </a:ln>
        </p:spPr>
        <p:txBody>
          <a:bodyPr wrap="square" lIns="91440" tIns="45720" rIns="91440" bIns="45720" anchor="t" anchorCtr="0"/>
          <a:lstStyle/>
          <a:p>
            <a:pPr lvl="0"/>
            <a:endParaRPr lang="en-US" altLang="en-US" dirty="0">
              <a:ea typeface="Arial" panose="020B0604020202020204" pitchFamily="34" charset="0"/>
            </a:endParaRPr>
          </a:p>
        </p:txBody>
      </p:sp>
      <p:sp>
        <p:nvSpPr>
          <p:cNvPr id="59395" name="Slide Number Placeholder 3"/>
          <p:cNvSpPr txBox="1">
            <a:spLocks noGrp="1"/>
          </p:cNvSpPr>
          <p:nvPr>
            <p:ph type="sldNum" sz="quarter"/>
          </p:nvPr>
        </p:nvSpPr>
        <p:spPr>
          <a:xfrm>
            <a:off x="1588" y="8685213"/>
            <a:ext cx="2971800" cy="457200"/>
          </a:xfrm>
          <a:prstGeom prst="rect">
            <a:avLst/>
          </a:prstGeom>
          <a:noFill/>
          <a:ln w="9525">
            <a:noFill/>
          </a:ln>
        </p:spPr>
        <p:txBody>
          <a:bodyPr vert="horz" wrap="square" lIns="91440" tIns="45720" rIns="91440" bIns="45720" anchor="b" anchorCtr="0"/>
          <a:lstStyle/>
          <a:p>
            <a:pPr lvl="0" eaLnBrk="1" hangingPunct="1"/>
            <a:fld id="{9A0DB2DC-4C9A-4742-B13C-FB6460FD3503}" type="slidenum">
              <a:rPr lang="en-US" altLang="en-US" sz="1800" dirty="0">
                <a:latin typeface="Verdana" panose="020B0604030504040204" pitchFamily="34" charset="0"/>
              </a:rPr>
              <a:t>23</a:t>
            </a:fld>
            <a:endParaRPr lang="en-US" altLang="en-US" sz="1800" dirty="0">
              <a:latin typeface="Verdana" panose="020B0604030504040204" pitchFamily="34" charset="0"/>
              <a:ea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a:ln>
            <a:solidFill>
              <a:srgbClr val="000000"/>
            </a:solidFill>
            <a:miter/>
          </a:ln>
        </p:spPr>
      </p:sp>
      <p:sp>
        <p:nvSpPr>
          <p:cNvPr id="70658" name="Notes Placeholder 2"/>
          <p:cNvSpPr>
            <a:spLocks noGrp="1"/>
          </p:cNvSpPr>
          <p:nvPr>
            <p:ph type="body"/>
          </p:nvPr>
        </p:nvSpPr>
        <p:spPr>
          <a:noFill/>
          <a:ln>
            <a:noFill/>
          </a:ln>
        </p:spPr>
        <p:txBody>
          <a:bodyPr wrap="square" lIns="91440" tIns="45720" rIns="91440" bIns="45720" anchor="t" anchorCtr="0"/>
          <a:lstStyle/>
          <a:p>
            <a:pPr lvl="0" eaLnBrk="1" hangingPunct="1">
              <a:spcBef>
                <a:spcPct val="0"/>
              </a:spcBef>
            </a:pPr>
            <a:endParaRPr lang="en-US" altLang="en-US" dirty="0">
              <a:ea typeface="Arial" panose="020B0604020202020204" pitchFamily="34" charset="0"/>
            </a:endParaRPr>
          </a:p>
        </p:txBody>
      </p:sp>
      <p:sp>
        <p:nvSpPr>
          <p:cNvPr id="70659" name="Slide Number Placeholder 3"/>
          <p:cNvSpPr txBox="1">
            <a:spLocks noGrp="1"/>
          </p:cNvSpPr>
          <p:nvPr>
            <p:ph type="sldNum" sz="quarter"/>
          </p:nvPr>
        </p:nvSpPr>
        <p:spPr>
          <a:xfrm>
            <a:off x="1588" y="8685213"/>
            <a:ext cx="2971800" cy="457200"/>
          </a:xfrm>
          <a:prstGeom prst="rect">
            <a:avLst/>
          </a:prstGeom>
          <a:noFill/>
          <a:ln w="9525">
            <a:noFill/>
          </a:ln>
        </p:spPr>
        <p:txBody>
          <a:bodyPr vert="horz" wrap="square" lIns="91440" tIns="45720" rIns="91440" bIns="45720" anchor="b" anchorCtr="0"/>
          <a:lstStyle/>
          <a:p>
            <a:pPr lvl="0" eaLnBrk="1" hangingPunct="1"/>
            <a:fld id="{9A0DB2DC-4C9A-4742-B13C-FB6460FD3503}" type="slidenum">
              <a:rPr lang="en-US" altLang="en-US" sz="1800" dirty="0">
                <a:latin typeface="Verdana" panose="020B0604030504040204" pitchFamily="34" charset="0"/>
              </a:rPr>
              <a:t>32</a:t>
            </a:fld>
            <a:endParaRPr lang="en-US" altLang="en-US" sz="1800" dirty="0">
              <a:latin typeface="Verdana" panose="020B0604030504040204" pitchFamily="34" charset="0"/>
              <a:ea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a:ln>
            <a:solidFill>
              <a:srgbClr val="000000"/>
            </a:solidFill>
            <a:miter/>
          </a:ln>
        </p:spPr>
      </p:sp>
      <p:sp>
        <p:nvSpPr>
          <p:cNvPr id="84994" name="Notes Placeholder 2"/>
          <p:cNvSpPr>
            <a:spLocks noGrp="1"/>
          </p:cNvSpPr>
          <p:nvPr>
            <p:ph type="body"/>
          </p:nvPr>
        </p:nvSpPr>
        <p:spPr>
          <a:noFill/>
          <a:ln>
            <a:noFill/>
          </a:ln>
        </p:spPr>
        <p:txBody>
          <a:bodyPr wrap="square" lIns="91440" tIns="45720" rIns="91440" bIns="45720" anchor="t" anchorCtr="0"/>
          <a:lstStyle/>
          <a:p>
            <a:pPr lvl="0"/>
            <a:endParaRPr lang="en-US" altLang="en-US" dirty="0">
              <a:ea typeface="Arial" panose="020B0604020202020204" pitchFamily="34" charset="0"/>
            </a:endParaRPr>
          </a:p>
        </p:txBody>
      </p:sp>
      <p:sp>
        <p:nvSpPr>
          <p:cNvPr id="84995" name="Slide Number Placeholder 3"/>
          <p:cNvSpPr txBox="1">
            <a:spLocks noGrp="1"/>
          </p:cNvSpPr>
          <p:nvPr>
            <p:ph type="sldNum" sz="quarter"/>
          </p:nvPr>
        </p:nvSpPr>
        <p:spPr>
          <a:xfrm>
            <a:off x="1588" y="8685213"/>
            <a:ext cx="2971800" cy="457200"/>
          </a:xfrm>
          <a:prstGeom prst="rect">
            <a:avLst/>
          </a:prstGeom>
          <a:noFill/>
          <a:ln w="9525">
            <a:noFill/>
          </a:ln>
        </p:spPr>
        <p:txBody>
          <a:bodyPr vert="horz" wrap="square" lIns="91440" tIns="45720" rIns="91440" bIns="45720" anchor="b" anchorCtr="0"/>
          <a:lstStyle/>
          <a:p>
            <a:pPr lvl="0" eaLnBrk="1" hangingPunct="1"/>
            <a:fld id="{9A0DB2DC-4C9A-4742-B13C-FB6460FD3503}" type="slidenum">
              <a:rPr lang="en-US" altLang="en-US" sz="1800" dirty="0">
                <a:latin typeface="Verdana" panose="020B0604030504040204" pitchFamily="34" charset="0"/>
              </a:rPr>
              <a:t>45</a:t>
            </a:fld>
            <a:endParaRPr lang="en-US" altLang="en-US" sz="1800" dirty="0">
              <a:latin typeface="Verdana" panose="020B0604030504040204" pitchFamily="34" charset="0"/>
              <a:ea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rgbClr val="C2F35F">
                <a:alpha val="100000"/>
              </a:srgbClr>
            </a:gs>
            <a:gs pos="62000">
              <a:srgbClr val="92BE3F">
                <a:alpha val="100000"/>
              </a:srgbClr>
            </a:gs>
            <a:gs pos="100000">
              <a:srgbClr val="80A33D">
                <a:alpha val="100000"/>
              </a:srgbClr>
            </a:gs>
          </a:gsLst>
          <a:lin ang="5400000"/>
          <a:tileRect/>
        </a:gradFill>
        <a:effectLst/>
      </p:bgPr>
    </p:bg>
    <p:spTree>
      <p:nvGrpSpPr>
        <p:cNvPr id="1" name=""/>
        <p:cNvGrpSpPr/>
        <p:nvPr/>
      </p:nvGrpSpPr>
      <p:grpSpPr>
        <a:xfrm>
          <a:off x="0" y="0"/>
          <a:ext cx="0" cy="0"/>
          <a:chOff x="0" y="0"/>
          <a:chExt cx="0" cy="0"/>
        </a:xfrm>
      </p:grpSpPr>
      <p:grpSp>
        <p:nvGrpSpPr>
          <p:cNvPr id="9218" name="Group 60"/>
          <p:cNvGrpSpPr/>
          <p:nvPr/>
        </p:nvGrpSpPr>
        <p:grpSpPr>
          <a:xfrm>
            <a:off x="-382587" y="0"/>
            <a:ext cx="9932987" cy="6858000"/>
            <a:chOff x="-382404" y="0"/>
            <a:chExt cx="9932332" cy="6858000"/>
          </a:xfrm>
        </p:grpSpPr>
        <p:grpSp>
          <p:nvGrpSpPr>
            <p:cNvPr id="9219" name="Group 44"/>
            <p:cNvGrpSpPr/>
            <p:nvPr/>
          </p:nvGrpSpPr>
          <p:grpSpPr>
            <a:xfrm>
              <a:off x="159" y="0"/>
              <a:ext cx="9143396" cy="6858000"/>
              <a:chOff x="159" y="0"/>
              <a:chExt cx="9143396" cy="6858000"/>
            </a:xfrm>
          </p:grpSpPr>
          <p:grpSp>
            <p:nvGrpSpPr>
              <p:cNvPr id="9220" name="Group 4"/>
              <p:cNvGrpSpPr/>
              <p:nvPr/>
            </p:nvGrpSpPr>
            <p:grpSpPr>
              <a:xfrm>
                <a:off x="159" y="0"/>
                <a:ext cx="2514434" cy="6858000"/>
                <a:chOff x="159" y="0"/>
                <a:chExt cx="2514434" cy="6858000"/>
              </a:xfrm>
            </p:grpSpPr>
            <p:sp>
              <p:nvSpPr>
                <p:cNvPr id="118" name="Rectangle 117"/>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9"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0"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9224" name="Group 5"/>
              <p:cNvGrpSpPr/>
              <p:nvPr/>
            </p:nvGrpSpPr>
            <p:grpSpPr>
              <a:xfrm>
                <a:off x="422406" y="0"/>
                <a:ext cx="2514434" cy="6858000"/>
                <a:chOff x="-504" y="0"/>
                <a:chExt cx="2514434" cy="6858000"/>
              </a:xfrm>
            </p:grpSpPr>
            <p:sp>
              <p:nvSpPr>
                <p:cNvPr id="103" name="Rectangle 102"/>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6" name="Rectangle 115"/>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7" name="Rectangle 116"/>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9228" name="Group 9"/>
              <p:cNvGrpSpPr/>
              <p:nvPr/>
            </p:nvGrpSpPr>
            <p:grpSpPr>
              <a:xfrm rot="10800000">
                <a:off x="6629121" y="0"/>
                <a:ext cx="2514434" cy="6858000"/>
                <a:chOff x="445" y="0"/>
                <a:chExt cx="2514434" cy="6858000"/>
              </a:xfrm>
            </p:grpSpPr>
            <p:sp>
              <p:nvSpPr>
                <p:cNvPr id="94" name="Rectangle 93"/>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1" name="Rectangle 100"/>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2" name="Rectangle 101"/>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91" name="Rectangle 90"/>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2" name="Rectangle 91"/>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3" name="Rectangle 92"/>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63" name="Freeform 62"/>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1" fmla="*/ 0 w 9144000"/>
                <a:gd name="connsiteY0-2" fmla="*/ 1270659 h 1330035"/>
                <a:gd name="connsiteX1-3" fmla="*/ 1674420 w 9144000"/>
                <a:gd name="connsiteY1-4" fmla="*/ 1318160 h 1330035"/>
                <a:gd name="connsiteX2-5" fmla="*/ 4120737 w 9144000"/>
                <a:gd name="connsiteY2-6" fmla="*/ 1199407 h 1330035"/>
                <a:gd name="connsiteX3-7" fmla="*/ 7172696 w 9144000"/>
                <a:gd name="connsiteY3-8" fmla="*/ 760020 h 1330035"/>
                <a:gd name="connsiteX4-9" fmla="*/ 9144000 w 9144000"/>
                <a:gd name="connsiteY4-10" fmla="*/ 0 h 1330035"/>
                <a:gd name="connsiteX0-11" fmla="*/ 0 w 9144000"/>
                <a:gd name="connsiteY0-12" fmla="*/ 1270659 h 1330035"/>
                <a:gd name="connsiteX1-13" fmla="*/ 1674420 w 9144000"/>
                <a:gd name="connsiteY1-14" fmla="*/ 1318160 h 1330035"/>
                <a:gd name="connsiteX2-15" fmla="*/ 4120737 w 9144000"/>
                <a:gd name="connsiteY2-16" fmla="*/ 1199407 h 1330035"/>
                <a:gd name="connsiteX3-17" fmla="*/ 7172696 w 9144000"/>
                <a:gd name="connsiteY3-18" fmla="*/ 760020 h 1330035"/>
                <a:gd name="connsiteX4-19" fmla="*/ 9144000 w 9144000"/>
                <a:gd name="connsiteY4-20" fmla="*/ 0 h 1330035"/>
                <a:gd name="connsiteX0-21" fmla="*/ 0 w 9144000"/>
                <a:gd name="connsiteY0-22" fmla="*/ 1270659 h 1330035"/>
                <a:gd name="connsiteX1-23" fmla="*/ 1674420 w 9144000"/>
                <a:gd name="connsiteY1-24" fmla="*/ 1318160 h 1330035"/>
                <a:gd name="connsiteX2-25" fmla="*/ 4120737 w 9144000"/>
                <a:gd name="connsiteY2-26" fmla="*/ 1199407 h 1330035"/>
                <a:gd name="connsiteX3-27" fmla="*/ 7172696 w 9144000"/>
                <a:gd name="connsiteY3-28" fmla="*/ 760020 h 1330035"/>
                <a:gd name="connsiteX4-29" fmla="*/ 9144000 w 9144000"/>
                <a:gd name="connsiteY4-30" fmla="*/ 0 h 1330035"/>
                <a:gd name="connsiteX0-31" fmla="*/ 0 w 9144000"/>
                <a:gd name="connsiteY0-32" fmla="*/ 1116279 h 1175655"/>
                <a:gd name="connsiteX1-33" fmla="*/ 1674420 w 9144000"/>
                <a:gd name="connsiteY1-34" fmla="*/ 1163780 h 1175655"/>
                <a:gd name="connsiteX2-35" fmla="*/ 4120737 w 9144000"/>
                <a:gd name="connsiteY2-36" fmla="*/ 1045027 h 1175655"/>
                <a:gd name="connsiteX3-37" fmla="*/ 7172696 w 9144000"/>
                <a:gd name="connsiteY3-38" fmla="*/ 605640 h 1175655"/>
                <a:gd name="connsiteX4-39" fmla="*/ 9144000 w 9144000"/>
                <a:gd name="connsiteY4-40" fmla="*/ 0 h 117565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4" name="Freeform 63"/>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5" name="Freeform 64"/>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7" name="Freeform 66"/>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8" name="Freeform 67"/>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9" name="Hexagon 68"/>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2" name="Hexagon 71"/>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3" name="Hexagon 72"/>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4" name="Hexagon 73"/>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5" name="Hexagon 74"/>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6" name="Freeform 75"/>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1" fmla="*/ 0 w 1261499"/>
                <a:gd name="connsiteY0-2" fmla="*/ 105098 h 1388236"/>
                <a:gd name="connsiteX1-3" fmla="*/ 56357 w 1261499"/>
                <a:gd name="connsiteY1-4" fmla="*/ 0 h 1388236"/>
                <a:gd name="connsiteX2-5" fmla="*/ 865241 w 1261499"/>
                <a:gd name="connsiteY2-6" fmla="*/ 0 h 1388236"/>
                <a:gd name="connsiteX3-7" fmla="*/ 1261499 w 1261499"/>
                <a:gd name="connsiteY3-8" fmla="*/ 694118 h 1388236"/>
                <a:gd name="connsiteX4-9" fmla="*/ 865241 w 1261499"/>
                <a:gd name="connsiteY4-10" fmla="*/ 1388236 h 1388236"/>
                <a:gd name="connsiteX5-11" fmla="*/ 56357 w 1261499"/>
                <a:gd name="connsiteY5-12" fmla="*/ 1388236 h 1388236"/>
                <a:gd name="connsiteX6-13" fmla="*/ 0 w 1261499"/>
                <a:gd name="connsiteY6-14" fmla="*/ 105098 h 1388236"/>
                <a:gd name="connsiteX0-15" fmla="*/ 0 w 1261499"/>
                <a:gd name="connsiteY0-16" fmla="*/ 105098 h 1388236"/>
                <a:gd name="connsiteX1-17" fmla="*/ 56357 w 1261499"/>
                <a:gd name="connsiteY1-18" fmla="*/ 0 h 1388236"/>
                <a:gd name="connsiteX2-19" fmla="*/ 865241 w 1261499"/>
                <a:gd name="connsiteY2-20" fmla="*/ 0 h 1388236"/>
                <a:gd name="connsiteX3-21" fmla="*/ 1261499 w 1261499"/>
                <a:gd name="connsiteY3-22" fmla="*/ 694118 h 1388236"/>
                <a:gd name="connsiteX4-23" fmla="*/ 865241 w 1261499"/>
                <a:gd name="connsiteY4-24" fmla="*/ 1388236 h 1388236"/>
                <a:gd name="connsiteX5-25" fmla="*/ 744578 w 1261499"/>
                <a:gd name="connsiteY5-26" fmla="*/ 1387893 h 1388236"/>
                <a:gd name="connsiteX6-27" fmla="*/ 0 w 1261499"/>
                <a:gd name="connsiteY6-28" fmla="*/ 105098 h 138823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7" name="Hexagon 76"/>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8" name="Hexagon 77"/>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9" name="Hexagon 78"/>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0" name="Hexagon 79"/>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1" name="Hexagon 80"/>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2" name="Hexagon 81"/>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3" name="Hexagon 82"/>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4" name="Hexagon 83"/>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5" name="Hexagon 84"/>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6" name="Freeform 85"/>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1" fmla="*/ 0 w 1601400"/>
                <a:gd name="connsiteY0-2" fmla="*/ 694118 h 1388236"/>
                <a:gd name="connsiteX1-3" fmla="*/ 396258 w 1601400"/>
                <a:gd name="connsiteY1-4" fmla="*/ 0 h 1388236"/>
                <a:gd name="connsiteX2-5" fmla="*/ 474029 w 1601400"/>
                <a:gd name="connsiteY2-6" fmla="*/ 4016 h 1388236"/>
                <a:gd name="connsiteX3-7" fmla="*/ 1601400 w 1601400"/>
                <a:gd name="connsiteY3-8" fmla="*/ 694118 h 1388236"/>
                <a:gd name="connsiteX4-9" fmla="*/ 1205142 w 1601400"/>
                <a:gd name="connsiteY4-10" fmla="*/ 1388236 h 1388236"/>
                <a:gd name="connsiteX5-11" fmla="*/ 396258 w 1601400"/>
                <a:gd name="connsiteY5-12" fmla="*/ 1388236 h 1388236"/>
                <a:gd name="connsiteX6-13" fmla="*/ 0 w 1601400"/>
                <a:gd name="connsiteY6-14" fmla="*/ 694118 h 1388236"/>
                <a:gd name="connsiteX0-15" fmla="*/ 0 w 1243407"/>
                <a:gd name="connsiteY0-16" fmla="*/ 694118 h 1388236"/>
                <a:gd name="connsiteX1-17" fmla="*/ 396258 w 1243407"/>
                <a:gd name="connsiteY1-18" fmla="*/ 0 h 1388236"/>
                <a:gd name="connsiteX2-19" fmla="*/ 474029 w 1243407"/>
                <a:gd name="connsiteY2-20" fmla="*/ 4016 h 1388236"/>
                <a:gd name="connsiteX3-21" fmla="*/ 1243407 w 1243407"/>
                <a:gd name="connsiteY3-22" fmla="*/ 1325983 h 1388236"/>
                <a:gd name="connsiteX4-23" fmla="*/ 1205142 w 1243407"/>
                <a:gd name="connsiteY4-24" fmla="*/ 1388236 h 1388236"/>
                <a:gd name="connsiteX5-25" fmla="*/ 396258 w 1243407"/>
                <a:gd name="connsiteY5-26" fmla="*/ 1388236 h 1388236"/>
                <a:gd name="connsiteX6-27" fmla="*/ 0 w 1243407"/>
                <a:gd name="connsiteY6-28" fmla="*/ 694118 h 138823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7" name="Freeform 86"/>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1" fmla="*/ 0 w 1601400"/>
                <a:gd name="connsiteY0-2" fmla="*/ 694704 h 1388822"/>
                <a:gd name="connsiteX1-3" fmla="*/ 396258 w 1601400"/>
                <a:gd name="connsiteY1-4" fmla="*/ 586 h 1388822"/>
                <a:gd name="connsiteX2-5" fmla="*/ 482002 w 1601400"/>
                <a:gd name="connsiteY2-6" fmla="*/ 0 h 1388822"/>
                <a:gd name="connsiteX3-7" fmla="*/ 1601400 w 1601400"/>
                <a:gd name="connsiteY3-8" fmla="*/ 694704 h 1388822"/>
                <a:gd name="connsiteX4-9" fmla="*/ 1205142 w 1601400"/>
                <a:gd name="connsiteY4-10" fmla="*/ 1388822 h 1388822"/>
                <a:gd name="connsiteX5-11" fmla="*/ 396258 w 1601400"/>
                <a:gd name="connsiteY5-12" fmla="*/ 1388822 h 1388822"/>
                <a:gd name="connsiteX6-13" fmla="*/ 0 w 1601400"/>
                <a:gd name="connsiteY6-14" fmla="*/ 694704 h 1388822"/>
                <a:gd name="connsiteX0-15" fmla="*/ 0 w 1241871"/>
                <a:gd name="connsiteY0-16" fmla="*/ 694704 h 1388822"/>
                <a:gd name="connsiteX1-17" fmla="*/ 396258 w 1241871"/>
                <a:gd name="connsiteY1-18" fmla="*/ 586 h 1388822"/>
                <a:gd name="connsiteX2-19" fmla="*/ 482002 w 1241871"/>
                <a:gd name="connsiteY2-20" fmla="*/ 0 h 1388822"/>
                <a:gd name="connsiteX3-21" fmla="*/ 1241871 w 1241871"/>
                <a:gd name="connsiteY3-22" fmla="*/ 1323912 h 1388822"/>
                <a:gd name="connsiteX4-23" fmla="*/ 1205142 w 1241871"/>
                <a:gd name="connsiteY4-24" fmla="*/ 1388822 h 1388822"/>
                <a:gd name="connsiteX5-25" fmla="*/ 396258 w 1241871"/>
                <a:gd name="connsiteY5-26" fmla="*/ 1388822 h 1388822"/>
                <a:gd name="connsiteX6-27" fmla="*/ 0 w 1241871"/>
                <a:gd name="connsiteY6-28" fmla="*/ 694704 h 138882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21" name="Rectangle 120"/>
          <p:cNvSpPr/>
          <p:nvPr/>
        </p:nvSpPr>
        <p:spPr>
          <a:xfrm>
            <a:off x="4560888" y="-222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2" name="Rectangle 121"/>
          <p:cNvSpPr/>
          <p:nvPr/>
        </p:nvSpPr>
        <p:spPr>
          <a:xfrm>
            <a:off x="4649788" y="-22225"/>
            <a:ext cx="3505200" cy="23129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3" name="Rectangle 122"/>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4" name="Rectangle 123"/>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pPr fontAlgn="base"/>
            <a:r>
              <a:rPr lang="en-US" strike="noStrike" noProof="1"/>
              <a:t>Click to edit Master title style</a:t>
            </a:r>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r>
              <a:rPr lang="en-US" strike="noStrike" noProof="1"/>
              <a:t>Click to edit Master subtitle style</a:t>
            </a:r>
          </a:p>
        </p:txBody>
      </p:sp>
      <p:sp>
        <p:nvSpPr>
          <p:cNvPr id="125" name="Date Placeholder 3"/>
          <p:cNvSpPr>
            <a:spLocks noGrp="1"/>
          </p:cNvSpPr>
          <p:nvPr>
            <p:ph type="dt" sz="half" idx="2"/>
          </p:nvPr>
        </p:nvSpPr>
        <p:spPr>
          <a:xfrm>
            <a:off x="4738688" y="1516063"/>
            <a:ext cx="2133600" cy="752475"/>
          </a:xfrm>
          <a:prstGeom prst="rect">
            <a:avLst/>
          </a:prstGeom>
        </p:spPr>
        <p:txBody>
          <a:bodyPr vert="horz" lIns="91440" tIns="45720" rIns="91440" bIns="45720" rtlCol="0" anchor="b"/>
          <a:lstStyle>
            <a:lvl1pPr algn="l">
              <a:defRPr sz="2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srgbClr val="FEFEFE"/>
              </a:solidFill>
              <a:effectLst/>
              <a:uLnTx/>
              <a:uFillTx/>
              <a:latin typeface="Verdana" panose="020B0604030504040204" pitchFamily="34" charset="0"/>
              <a:ea typeface="+mn-ea"/>
              <a:cs typeface="Arial" panose="020B0604020202020204" pitchFamily="34" charset="0"/>
            </a:endParaRPr>
          </a:p>
        </p:txBody>
      </p:sp>
      <p:sp>
        <p:nvSpPr>
          <p:cNvPr id="126" name="Footer Placeholder 4"/>
          <p:cNvSpPr>
            <a:spLocks noGrp="1"/>
          </p:cNvSpPr>
          <p:nvPr>
            <p:ph type="ftr" sz="quarter" idx="3"/>
          </p:nvPr>
        </p:nvSpPr>
        <p:spPr>
          <a:xfrm>
            <a:off x="5303838" y="5719763"/>
            <a:ext cx="2830513" cy="365125"/>
          </a:xfrm>
          <a:prstGeom prst="rect">
            <a:avLst/>
          </a:prstGeom>
        </p:spPr>
        <p:txBody>
          <a:bodyPr vert="horz" lIns="91440" tIns="45720" rIns="91440" bIns="45720" rtlCol="0" anchor="ctr">
            <a:normAutofit/>
          </a:bodyPr>
          <a:lstStyle>
            <a:lvl1pPr>
              <a:defRPr>
                <a:solidFill>
                  <a:schemeClr val="accent1"/>
                </a:solidFill>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accent1"/>
              </a:solidFill>
              <a:effectLst/>
              <a:uLnTx/>
              <a:uFillTx/>
              <a:latin typeface="Verdana" panose="020B0604030504040204" pitchFamily="34" charset="0"/>
              <a:ea typeface="+mn-ea"/>
              <a:cs typeface="Arial" panose="020B0604020202020204" pitchFamily="34" charset="0"/>
            </a:endParaRPr>
          </a:p>
        </p:txBody>
      </p:sp>
      <p:sp>
        <p:nvSpPr>
          <p:cNvPr id="127" name="Slide Number Placeholder 5"/>
          <p:cNvSpPr>
            <a:spLocks noGrp="1"/>
          </p:cNvSpPr>
          <p:nvPr>
            <p:ph type="sldNum" sz="quarter" idx="4"/>
          </p:nvPr>
        </p:nvSpPr>
        <p:spPr>
          <a:xfrm>
            <a:off x="4649788" y="5719763"/>
            <a:ext cx="642938" cy="365125"/>
          </a:xfrm>
          <a:prstGeom prst="rect">
            <a:avLst/>
          </a:prstGeom>
        </p:spPr>
        <p:txBody>
          <a:bodyPr vert="horz" wrap="square" lIns="91440" tIns="45720" rIns="91440" bIns="45720" numCol="1" anchor="ctr" anchorCtr="0" compatLnSpc="1"/>
          <a:lstStyle/>
          <a:p>
            <a:pPr eaLnBrk="1" fontAlgn="base" hangingPunct="1">
              <a:buNone/>
            </a:pPr>
            <a:fld id="{9A0DB2DC-4C9A-4742-B13C-FB6460FD3503}" type="slidenum">
              <a:rPr lang="ar-SA" altLang="en-US" strike="noStrike" noProof="1" dirty="0">
                <a:solidFill>
                  <a:schemeClr val="accent1"/>
                </a:solidFill>
                <a:latin typeface="Verdana" panose="020B0604030504040204" pitchFamily="34" charset="0"/>
                <a:ea typeface="+mn-ea"/>
                <a:cs typeface="+mn-cs"/>
              </a:rPr>
              <a:t>‹#›</a:t>
            </a:fld>
            <a:endParaRPr lang="ar-SA" altLang="en-US" strike="noStrike" noProof="1">
              <a:solidFill>
                <a:schemeClr val="accent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FEFEFE"/>
              </a:solidFill>
              <a:effectLst/>
              <a:uLnTx/>
              <a:uFillTx/>
              <a:latin typeface="Verdan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accent1"/>
              </a:solidFill>
              <a:effectLst/>
              <a:uLnTx/>
              <a:uFillTx/>
              <a:latin typeface="Verdan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hf sldNum="0"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0500"/>
            <a:ext cx="2057400" cy="5937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90500"/>
            <a:ext cx="6019800" cy="5937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1053296" y="1030147"/>
            <a:ext cx="5423704" cy="4780344"/>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FEFEFE"/>
              </a:solidFill>
              <a:effectLst/>
              <a:uLnTx/>
              <a:uFillTx/>
              <a:latin typeface="Verdan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accent1"/>
              </a:solidFill>
              <a:effectLst/>
              <a:uLnTx/>
              <a:uFillTx/>
              <a:latin typeface="Verdan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FEFEFE"/>
              </a:solidFill>
              <a:effectLst/>
              <a:uLnTx/>
              <a:uFillTx/>
              <a:latin typeface="Verdan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accent1"/>
              </a:solidFill>
              <a:effectLst/>
              <a:uLnTx/>
              <a:uFillTx/>
              <a:latin typeface="Verdan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0">
          <a:blip r:embed="rId2"/>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1828800" y="3159125"/>
            <a:ext cx="457200" cy="1035050"/>
          </a:xfrm>
          <a:prstGeom prst="rect">
            <a:avLst/>
          </a:prstGeom>
          <a:noFill/>
        </p:spPr>
        <p:txBody>
          <a:bodyPr lIns="0" tIns="9144" rIns="0" bIns="9144" anchor="ct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66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Arial" panose="020B0604020202020204" pitchFamily="34" charset="0"/>
              </a:rPr>
              <a:t>{</a:t>
            </a:r>
          </a:p>
        </p:txBody>
      </p:sp>
      <p:sp>
        <p:nvSpPr>
          <p:cNvPr id="2" name="Title 1"/>
          <p:cNvSpPr>
            <a:spLocks noGrp="1"/>
          </p:cNvSpPr>
          <p:nvPr>
            <p:ph type="ctrTitle"/>
          </p:nvPr>
        </p:nvSpPr>
        <p:spPr>
          <a:xfrm>
            <a:off x="777240" y="1219200"/>
            <a:ext cx="7543800" cy="2152650"/>
          </a:xfrm>
        </p:spPr>
        <p:txBody>
          <a:bodyPr/>
          <a:lstStyle>
            <a:lvl1pPr>
              <a:defRPr sz="6000">
                <a:solidFill>
                  <a:schemeClr val="tx1"/>
                </a:solidFill>
              </a:defRPr>
            </a:lvl1pPr>
          </a:lstStyle>
          <a:p>
            <a:pPr fontAlgn="base"/>
            <a:r>
              <a:rPr lang="en-US" strike="noStrike" noProof="1"/>
              <a:t>Click to edit Master title style</a:t>
            </a:r>
          </a:p>
        </p:txBody>
      </p:sp>
      <p:sp>
        <p:nvSpPr>
          <p:cNvPr id="3" name="Subtitle 2"/>
          <p:cNvSpPr>
            <a:spLocks noGrp="1"/>
          </p:cNvSpPr>
          <p:nvPr>
            <p:ph type="subTitle" idx="1"/>
          </p:nvPr>
        </p:nvSpPr>
        <p:spPr>
          <a:xfrm>
            <a:off x="2133600" y="3375491"/>
            <a:ext cx="6172200" cy="6858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r>
              <a:rPr lang="en-US" strike="noStrike" noProof="1"/>
              <a:t>Click to edit Master subtitle style</a:t>
            </a:r>
          </a:p>
        </p:txBody>
      </p:sp>
      <p:sp>
        <p:nvSpPr>
          <p:cNvPr id="12" name="Date Placeholder 14"/>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
        <p:nvSpPr>
          <p:cNvPr id="13" name="Slide Number Placeholder 15"/>
          <p:cNvSpPr>
            <a:spLocks noGrp="1"/>
          </p:cNvSpPr>
          <p:nvPr>
            <p:ph type="sldNum" sz="quarter" idx="4"/>
          </p:nvPr>
        </p:nvSpPr>
        <p:spPr>
          <a:xfrm>
            <a:off x="822325" y="5842000"/>
            <a:ext cx="2133600" cy="304800"/>
          </a:xfrm>
          <a:prstGeom prst="rect">
            <a:avLst/>
          </a:prstGeom>
        </p:spPr>
        <p:txBody>
          <a:bodyPr vert="horz" wrap="square" lIns="91440" tIns="45720" rIns="91440" bIns="9144" numCol="1" anchor="b" anchorCtr="0" compatLnSpc="1"/>
          <a:lstStyle/>
          <a:p>
            <a:pPr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p>
        </p:txBody>
      </p:sp>
      <p:sp>
        <p:nvSpPr>
          <p:cNvPr id="14" name="Footer Placeholder 16"/>
          <p:cNvSpPr>
            <a:spLocks noGrp="1"/>
          </p:cNvSpPr>
          <p:nvPr>
            <p:ph type="ftr" sz="quarter" idx="3"/>
          </p:nvPr>
        </p:nvSpPr>
        <p:spPr>
          <a:xfrm>
            <a:off x="822325" y="6154738"/>
            <a:ext cx="4572000" cy="365125"/>
          </a:xfrm>
          <a:prstGeom prst="rect">
            <a:avLst/>
          </a:prstGeom>
        </p:spPr>
        <p:txBody>
          <a:bodyPr vert="horz" lIns="91440" tIns="45720" rIns="91440" bIns="45720" rtlCol="0" anchor="t"/>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13" name="Title 12"/>
          <p:cNvSpPr>
            <a:spLocks noGrp="1"/>
          </p:cNvSpPr>
          <p:nvPr>
            <p:ph type="title"/>
          </p:nvPr>
        </p:nvSpPr>
        <p:spPr/>
        <p:txBody>
          <a:bodyPr/>
          <a:lstStyle/>
          <a:p>
            <a:pPr fontAlgn="base"/>
            <a:r>
              <a:rPr lang="en-US" strike="noStrike" noProof="1"/>
              <a:t>Click to edit Master title style</a:t>
            </a:r>
          </a:p>
        </p:txBody>
      </p:sp>
      <p:sp>
        <p:nvSpPr>
          <p:cNvPr id="2" name="Date Placeholder 1"/>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
        <p:nvSpPr>
          <p:cNvPr id="5" name="Slide Number Placeholder 4"/>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0">
          <a:blip r:embed="rId2"/>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4267200" y="4075113"/>
            <a:ext cx="457200" cy="1014413"/>
          </a:xfrm>
          <a:prstGeom prst="rect">
            <a:avLst/>
          </a:prstGeom>
          <a:noFill/>
        </p:spPr>
        <p:txBody>
          <a:bodyPr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66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Arial" panose="020B0604020202020204" pitchFamily="34" charset="0"/>
              </a:rPr>
              <a:t>{</a:t>
            </a:r>
          </a:p>
        </p:txBody>
      </p:sp>
      <p:sp>
        <p:nvSpPr>
          <p:cNvPr id="3" name="Text Placeholder 2"/>
          <p:cNvSpPr>
            <a:spLocks noGrp="1"/>
          </p:cNvSpPr>
          <p:nvPr>
            <p:ph type="body" idx="1"/>
          </p:nvPr>
        </p:nvSpPr>
        <p:spPr>
          <a:xfrm>
            <a:off x="4572000" y="4267368"/>
            <a:ext cx="3733800" cy="731520"/>
          </a:xfrm>
        </p:spPr>
        <p:txBody>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fontAlgn="base"/>
            <a:r>
              <a:rPr lang="en-US" strike="noStrike" noProof="1"/>
              <a:t>Click to edit Master text styles</a:t>
            </a:r>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pPr fontAlgn="base"/>
            <a:r>
              <a:rPr lang="en-US" strike="noStrike" noProof="1"/>
              <a:t>Click to edit Master title style</a:t>
            </a:r>
          </a:p>
        </p:txBody>
      </p:sp>
      <p:sp>
        <p:nvSpPr>
          <p:cNvPr id="12" name="Date Placeholder 11"/>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
        <p:nvSpPr>
          <p:cNvPr id="13" name="Slide Number Placeholder 12"/>
          <p:cNvSpPr>
            <a:spLocks noGrp="1"/>
          </p:cNvSpPr>
          <p:nvPr>
            <p:ph type="sldNum" sz="quarter" idx="4"/>
          </p:nvPr>
        </p:nvSpPr>
        <p:spPr>
          <a:xfrm>
            <a:off x="822325" y="5842000"/>
            <a:ext cx="2133600" cy="304800"/>
          </a:xfrm>
          <a:prstGeom prst="rect">
            <a:avLst/>
          </a:prstGeom>
        </p:spPr>
        <p:txBody>
          <a:bodyPr vert="horz" wrap="square" lIns="91440" tIns="45720" rIns="91440" bIns="9144" numCol="1" anchor="b" anchorCtr="0" compatLnSpc="1"/>
          <a:lstStyle/>
          <a:p>
            <a:pPr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p>
        </p:txBody>
      </p:sp>
      <p:sp>
        <p:nvSpPr>
          <p:cNvPr id="14" name="Footer Placeholder 13"/>
          <p:cNvSpPr>
            <a:spLocks noGrp="1"/>
          </p:cNvSpPr>
          <p:nvPr>
            <p:ph type="ftr" sz="quarter" idx="3"/>
          </p:nvPr>
        </p:nvSpPr>
        <p:spPr>
          <a:xfrm>
            <a:off x="822325" y="6154738"/>
            <a:ext cx="4572000" cy="365125"/>
          </a:xfrm>
          <a:prstGeom prst="rect">
            <a:avLst/>
          </a:prstGeom>
        </p:spPr>
        <p:txBody>
          <a:bodyPr vert="horz" lIns="91440" tIns="45720" rIns="91440" bIns="45720" rtlCol="0" anchor="t"/>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pPr fontAlgn="base"/>
            <a:r>
              <a:rPr lang="en-US" strike="noStrike" noProof="1"/>
              <a:t>Click to edit Master title style</a:t>
            </a:r>
          </a:p>
        </p:txBody>
      </p:sp>
      <p:sp>
        <p:nvSpPr>
          <p:cNvPr id="5" name="Content Placeholder 4"/>
          <p:cNvSpPr>
            <a:spLocks noGrp="1"/>
          </p:cNvSpPr>
          <p:nvPr>
            <p:ph sz="quarter" idx="13"/>
          </p:nvPr>
        </p:nvSpPr>
        <p:spPr>
          <a:xfrm>
            <a:off x="1344168" y="658368"/>
            <a:ext cx="3273552" cy="3429000"/>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Content Placeholder 6"/>
          <p:cNvSpPr>
            <a:spLocks noGrp="1"/>
          </p:cNvSpPr>
          <p:nvPr>
            <p:ph sz="quarter" idx="14"/>
          </p:nvPr>
        </p:nvSpPr>
        <p:spPr>
          <a:xfrm>
            <a:off x="5029200" y="658368"/>
            <a:ext cx="3273552" cy="3432175"/>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2" name="Date Placeholder 1"/>
          <p:cNvSpPr>
            <a:spLocks noGrp="1"/>
          </p:cNvSpPr>
          <p:nvPr>
            <p:ph type="dt" sz="half" idx="1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
        <p:nvSpPr>
          <p:cNvPr id="3" name="Footer Placeholder 2"/>
          <p:cNvSpPr>
            <a:spLocks noGrp="1"/>
          </p:cNvSpPr>
          <p:nvPr>
            <p:ph type="ftr" sz="quarter" idx="16"/>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
        <p:nvSpPr>
          <p:cNvPr id="4" name="Slide Number Placeholder 3"/>
          <p:cNvSpPr>
            <a:spLocks noGrp="1"/>
          </p:cNvSpPr>
          <p:nvPr>
            <p:ph type="sldNum" sz="quarter" idx="17"/>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1057275" y="520700"/>
            <a:ext cx="457200" cy="922338"/>
          </a:xfrm>
          <a:prstGeom prst="rect">
            <a:avLst/>
          </a:prstGeom>
          <a:noFill/>
        </p:spPr>
        <p:txBody>
          <a:bodyPr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60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Arial" panose="020B0604020202020204" pitchFamily="34" charset="0"/>
              </a:rPr>
              <a:t>{</a:t>
            </a:r>
          </a:p>
        </p:txBody>
      </p:sp>
      <p:sp>
        <p:nvSpPr>
          <p:cNvPr id="2" name="TextBox 11"/>
          <p:cNvSpPr txBox="1"/>
          <p:nvPr/>
        </p:nvSpPr>
        <p:spPr>
          <a:xfrm>
            <a:off x="4779963" y="520700"/>
            <a:ext cx="457200" cy="922338"/>
          </a:xfrm>
          <a:prstGeom prst="rect">
            <a:avLst/>
          </a:prstGeom>
          <a:noFill/>
        </p:spPr>
        <p:txBody>
          <a:bodyPr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60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Arial" panose="020B0604020202020204" pitchFamily="34" charset="0"/>
              </a:rPr>
              <a:t>{</a:t>
            </a:r>
          </a:p>
        </p:txBody>
      </p:sp>
      <p:sp>
        <p:nvSpPr>
          <p:cNvPr id="3" name="Text Placeholder 2"/>
          <p:cNvSpPr>
            <a:spLocks noGrp="1"/>
          </p:cNvSpPr>
          <p:nvPr>
            <p:ph type="body" idx="1"/>
          </p:nvPr>
        </p:nvSpPr>
        <p:spPr>
          <a:xfrm>
            <a:off x="1341120" y="661976"/>
            <a:ext cx="3273552" cy="639762"/>
          </a:xfrm>
        </p:spPr>
        <p:txBody>
          <a:bodyP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5029200" y="661976"/>
            <a:ext cx="3273552" cy="639762"/>
          </a:xfrm>
        </p:spPr>
        <p:txBody>
          <a:bodyP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12" name="Title 11"/>
          <p:cNvSpPr>
            <a:spLocks noGrp="1"/>
          </p:cNvSpPr>
          <p:nvPr>
            <p:ph type="title"/>
          </p:nvPr>
        </p:nvSpPr>
        <p:spPr/>
        <p:txBody>
          <a:bodyPr/>
          <a:lstStyle/>
          <a:p>
            <a:pPr fontAlgn="base"/>
            <a:r>
              <a:rPr lang="en-US" strike="noStrike" noProof="1"/>
              <a:t>Click to edit Master title style</a:t>
            </a:r>
          </a:p>
        </p:txBody>
      </p:sp>
      <p:sp>
        <p:nvSpPr>
          <p:cNvPr id="13" name="Date Placeholder 13"/>
          <p:cNvSpPr>
            <a:spLocks noGrp="1"/>
          </p:cNvSpPr>
          <p:nvPr>
            <p:ph type="dt" sz="half" idx="12"/>
          </p:nvPr>
        </p:nvSpPr>
        <p:spPr>
          <a:xfrm>
            <a:off x="6172200" y="6154738"/>
            <a:ext cx="2133600" cy="365125"/>
          </a:xfrm>
          <a:prstGeom prst="rect">
            <a:avLst/>
          </a:prstGeom>
        </p:spPr>
        <p:txBody>
          <a:bodyPr vert="horz" lIns="91440" tIns="45720" rIns="91440" bIns="45720" rtlCol="0" anchor="t"/>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
        <p:nvSpPr>
          <p:cNvPr id="14" name="Slide Number Placeholder 14"/>
          <p:cNvSpPr>
            <a:spLocks noGrp="1"/>
          </p:cNvSpPr>
          <p:nvPr>
            <p:ph type="sldNum" sz="quarter" idx="14"/>
          </p:nvPr>
        </p:nvSpPr>
        <p:spPr>
          <a:xfrm>
            <a:off x="822325" y="5842000"/>
            <a:ext cx="2133600" cy="304800"/>
          </a:xfrm>
          <a:prstGeom prst="rect">
            <a:avLst/>
          </a:prstGeom>
        </p:spPr>
        <p:txBody>
          <a:bodyPr vert="horz" wrap="square" lIns="91440" tIns="45720" rIns="91440" bIns="9144" numCol="1" anchor="b" anchorCtr="0" compatLnSpc="1"/>
          <a:lstStyle/>
          <a:p>
            <a:pPr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p>
        </p:txBody>
      </p:sp>
      <p:sp>
        <p:nvSpPr>
          <p:cNvPr id="15" name="Footer Placeholder 15"/>
          <p:cNvSpPr>
            <a:spLocks noGrp="1"/>
          </p:cNvSpPr>
          <p:nvPr>
            <p:ph type="ftr" sz="quarter" idx="13"/>
          </p:nvPr>
        </p:nvSpPr>
        <p:spPr>
          <a:xfrm>
            <a:off x="822325" y="6154738"/>
            <a:ext cx="4572000" cy="365125"/>
          </a:xfrm>
          <a:prstGeom prst="rect">
            <a:avLst/>
          </a:prstGeom>
        </p:spPr>
        <p:txBody>
          <a:bodyPr vert="horz" lIns="91440" tIns="45720" rIns="91440" bIns="45720" rtlCol="0" anchor="t"/>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fontAlgn="base"/>
            <a:r>
              <a:rPr lang="en-US" strike="noStrike" noProof="1"/>
              <a:t>Click to edit Master title style</a:t>
            </a:r>
          </a:p>
        </p:txBody>
      </p:sp>
      <p:sp>
        <p:nvSpPr>
          <p:cNvPr id="2" name="Date Placeholder 1"/>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FEFEFE"/>
              </a:solidFill>
              <a:effectLst/>
              <a:uLnTx/>
              <a:uFillTx/>
              <a:latin typeface="Verdan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accent1"/>
              </a:solidFill>
              <a:effectLst/>
              <a:uLnTx/>
              <a:uFillTx/>
              <a:latin typeface="Verdan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5329238" y="1774825"/>
            <a:ext cx="457200" cy="1230313"/>
          </a:xfrm>
          <a:prstGeom prst="rect">
            <a:avLst/>
          </a:prstGeom>
          <a:noFill/>
        </p:spPr>
        <p:txBody>
          <a:bodyPr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80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Arial" panose="020B0604020202020204" pitchFamily="34" charset="0"/>
              </a:rPr>
              <a:t>{</a:t>
            </a:r>
          </a:p>
        </p:txBody>
      </p:sp>
      <p:sp>
        <p:nvSpPr>
          <p:cNvPr id="3" name="Content Placeholder 2"/>
          <p:cNvSpPr>
            <a:spLocks noGrp="1"/>
          </p:cNvSpPr>
          <p:nvPr>
            <p:ph idx="1"/>
          </p:nvPr>
        </p:nvSpPr>
        <p:spPr>
          <a:xfrm>
            <a:off x="838200" y="685801"/>
            <a:ext cx="4343400" cy="3429000"/>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5715000" y="685801"/>
            <a:ext cx="2590800" cy="34290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18" name="Title 17"/>
          <p:cNvSpPr>
            <a:spLocks noGrp="1"/>
          </p:cNvSpPr>
          <p:nvPr>
            <p:ph type="title"/>
          </p:nvPr>
        </p:nvSpPr>
        <p:spPr/>
        <p:txBody>
          <a:bodyPr/>
          <a:lstStyle/>
          <a:p>
            <a:pPr fontAlgn="base"/>
            <a:r>
              <a:rPr lang="en-US" strike="noStrike" noProof="1"/>
              <a:t>Click to edit Master title style</a:t>
            </a:r>
          </a:p>
        </p:txBody>
      </p:sp>
      <p:sp>
        <p:nvSpPr>
          <p:cNvPr id="12" name="Date Placeholder 14"/>
          <p:cNvSpPr>
            <a:spLocks noGrp="1"/>
          </p:cNvSpPr>
          <p:nvPr>
            <p:ph type="dt" sz="half" idx="12"/>
          </p:nvPr>
        </p:nvSpPr>
        <p:spPr>
          <a:xfrm>
            <a:off x="6172200" y="6154738"/>
            <a:ext cx="2133600" cy="365125"/>
          </a:xfrm>
          <a:prstGeom prst="rect">
            <a:avLst/>
          </a:prstGeom>
        </p:spPr>
        <p:txBody>
          <a:bodyPr vert="horz" lIns="91440" tIns="45720" rIns="91440" bIns="45720" rtlCol="0" anchor="t"/>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
        <p:nvSpPr>
          <p:cNvPr id="13" name="Slide Number Placeholder 15"/>
          <p:cNvSpPr>
            <a:spLocks noGrp="1"/>
          </p:cNvSpPr>
          <p:nvPr>
            <p:ph type="sldNum" sz="quarter" idx="4"/>
          </p:nvPr>
        </p:nvSpPr>
        <p:spPr>
          <a:xfrm>
            <a:off x="822325" y="5842000"/>
            <a:ext cx="2133600" cy="304800"/>
          </a:xfrm>
          <a:prstGeom prst="rect">
            <a:avLst/>
          </a:prstGeom>
        </p:spPr>
        <p:txBody>
          <a:bodyPr vert="horz" wrap="square" lIns="91440" tIns="45720" rIns="91440" bIns="9144" numCol="1" anchor="b" anchorCtr="0" compatLnSpc="1"/>
          <a:lstStyle/>
          <a:p>
            <a:pPr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p>
        </p:txBody>
      </p:sp>
      <p:sp>
        <p:nvSpPr>
          <p:cNvPr id="14" name="Footer Placeholder 16"/>
          <p:cNvSpPr>
            <a:spLocks noGrp="1"/>
          </p:cNvSpPr>
          <p:nvPr>
            <p:ph type="ftr" sz="quarter" idx="3"/>
          </p:nvPr>
        </p:nvSpPr>
        <p:spPr>
          <a:xfrm>
            <a:off x="822325" y="6154738"/>
            <a:ext cx="4572000" cy="365125"/>
          </a:xfrm>
          <a:prstGeom prst="rect">
            <a:avLst/>
          </a:prstGeom>
        </p:spPr>
        <p:txBody>
          <a:bodyPr vert="horz" lIns="91440" tIns="45720" rIns="91440" bIns="45720" rtlCol="0" anchor="t"/>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extBox 10"/>
          <p:cNvSpPr txBox="1"/>
          <p:nvPr/>
        </p:nvSpPr>
        <p:spPr>
          <a:xfrm>
            <a:off x="2435225" y="3332163"/>
            <a:ext cx="457200" cy="922338"/>
          </a:xfrm>
          <a:prstGeom prst="rect">
            <a:avLst/>
          </a:prstGeom>
          <a:noFill/>
        </p:spPr>
        <p:txBody>
          <a:bodyPr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60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Arial" panose="020B0604020202020204" pitchFamily="34" charset="0"/>
              </a:rPr>
              <a:t>{</a:t>
            </a:r>
          </a:p>
        </p:txBody>
      </p:sp>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vert="horz" lIns="91440" tIns="45720" rIns="91440" bIns="45720" rtlCol="0" anchor="ct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0" fontAlgn="base" latinLnBrk="0" hangingPunct="0">
              <a:lnSpc>
                <a:spcPct val="100000"/>
              </a:lnSpc>
              <a:spcBef>
                <a:spcPct val="20000"/>
              </a:spcBef>
              <a:spcAft>
                <a:spcPct val="0"/>
              </a:spcAft>
              <a:buClrTx/>
              <a:buSzPct val="60000"/>
              <a:buFont typeface="Wingdings" panose="05000000000000000000" pitchFamily="2" charset="2"/>
              <a:buNone/>
              <a:defRPr/>
            </a:pPr>
            <a:r>
              <a:rPr kumimoji="0" lang="en-US" sz="32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mn-lt"/>
                <a:ea typeface="+mn-ea"/>
                <a:cs typeface="+mn-cs"/>
              </a:rPr>
              <a:t>Click icon to add picture</a:t>
            </a:r>
          </a:p>
        </p:txBody>
      </p:sp>
      <p:sp>
        <p:nvSpPr>
          <p:cNvPr id="4" name="Text Placeholder 3"/>
          <p:cNvSpPr>
            <a:spLocks noGrp="1"/>
          </p:cNvSpPr>
          <p:nvPr>
            <p:ph type="body" sz="half" idx="2"/>
          </p:nvPr>
        </p:nvSpPr>
        <p:spPr>
          <a:xfrm>
            <a:off x="2743200" y="3453047"/>
            <a:ext cx="5029200" cy="720804"/>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11" name="Title 10"/>
          <p:cNvSpPr>
            <a:spLocks noGrp="1"/>
          </p:cNvSpPr>
          <p:nvPr>
            <p:ph type="title"/>
          </p:nvPr>
        </p:nvSpPr>
        <p:spPr/>
        <p:txBody>
          <a:bodyPr/>
          <a:lstStyle/>
          <a:p>
            <a:pPr fontAlgn="base"/>
            <a:r>
              <a:rPr lang="en-US" strike="noStrike" noProof="1"/>
              <a:t>Click to edit Master title style</a:t>
            </a:r>
          </a:p>
        </p:txBody>
      </p:sp>
      <p:sp>
        <p:nvSpPr>
          <p:cNvPr id="12" name="Date Placeholder 12"/>
          <p:cNvSpPr>
            <a:spLocks noGrp="1"/>
          </p:cNvSpPr>
          <p:nvPr>
            <p:ph type="dt" sz="half" idx="12"/>
          </p:nvPr>
        </p:nvSpPr>
        <p:spPr>
          <a:xfrm>
            <a:off x="6172200" y="6154738"/>
            <a:ext cx="2133600" cy="365125"/>
          </a:xfrm>
          <a:prstGeom prst="rect">
            <a:avLst/>
          </a:prstGeom>
        </p:spPr>
        <p:txBody>
          <a:bodyPr vert="horz" lIns="91440" tIns="45720" rIns="91440" bIns="45720" rtlCol="0" anchor="t"/>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
        <p:nvSpPr>
          <p:cNvPr id="13" name="Slide Number Placeholder 13"/>
          <p:cNvSpPr>
            <a:spLocks noGrp="1"/>
          </p:cNvSpPr>
          <p:nvPr>
            <p:ph type="sldNum" sz="quarter" idx="4"/>
          </p:nvPr>
        </p:nvSpPr>
        <p:spPr>
          <a:xfrm>
            <a:off x="822325" y="5842000"/>
            <a:ext cx="2133600" cy="304800"/>
          </a:xfrm>
          <a:prstGeom prst="rect">
            <a:avLst/>
          </a:prstGeom>
        </p:spPr>
        <p:txBody>
          <a:bodyPr vert="horz" wrap="square" lIns="91440" tIns="45720" rIns="91440" bIns="9144" numCol="1" anchor="b" anchorCtr="0" compatLnSpc="1"/>
          <a:lstStyle/>
          <a:p>
            <a:pPr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p>
        </p:txBody>
      </p:sp>
      <p:sp>
        <p:nvSpPr>
          <p:cNvPr id="14" name="Footer Placeholder 14"/>
          <p:cNvSpPr>
            <a:spLocks noGrp="1"/>
          </p:cNvSpPr>
          <p:nvPr>
            <p:ph type="ftr" sz="quarter" idx="3"/>
          </p:nvPr>
        </p:nvSpPr>
        <p:spPr>
          <a:xfrm>
            <a:off x="822325" y="6154738"/>
            <a:ext cx="4572000" cy="365125"/>
          </a:xfrm>
          <a:prstGeom prst="rect">
            <a:avLst/>
          </a:prstGeom>
        </p:spPr>
        <p:txBody>
          <a:bodyPr vert="horz" lIns="91440" tIns="45720" rIns="91440" bIns="45720" rtlCol="0" anchor="t"/>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fontAlgn="base"/>
            <a:r>
              <a:rPr lang="en-US" strike="noStrike" noProof="1"/>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r>
              <a:rPr lang="en-US" strike="noStrike" noProof="1"/>
              <a:t>Click to edit Master subtitle style</a:t>
            </a:r>
          </a:p>
        </p:txBody>
      </p:sp>
      <p:sp>
        <p:nvSpPr>
          <p:cNvPr id="4" name="Date Placeholder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Verdan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Verdan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Verdan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Verdan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fontAlgn="base"/>
            <a:r>
              <a:rPr lang="en-US" strike="noStrike" noProof="1"/>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Verdan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Verdan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Date Placeholder 4"/>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Verdana" panose="020B060403050404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Verdana" panose="020B060403050404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Verdana" panose="020B0604030504040204" pitchFamily="34" charset="0"/>
              <a:ea typeface="+mn-ea"/>
              <a:cs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Verdana" panose="020B0604030504040204" pitchFamily="34" charset="0"/>
              <a:ea typeface="+mn-ea"/>
              <a:cs typeface="Arial" panose="020B0604020202020204" pitchFamily="34" charset="0"/>
            </a:endParaRPr>
          </a:p>
        </p:txBody>
      </p:sp>
      <p:sp>
        <p:nvSpPr>
          <p:cNvPr id="9" name="Slide Number Placeholder 8"/>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lstStyle>
            <a:lvl1pPr algn="l">
              <a:defRPr sz="4000" b="0" cap="none" baseline="0"/>
            </a:lvl1pPr>
          </a:lstStyle>
          <a:p>
            <a:pPr fontAlgn="base"/>
            <a:r>
              <a:rPr lang="en-US" strike="noStrike" noProof="1"/>
              <a:t>Click to edit Master title style</a:t>
            </a:r>
          </a:p>
        </p:txBody>
      </p:sp>
      <p:sp>
        <p:nvSpPr>
          <p:cNvPr id="3" name="Text Placeholder 2"/>
          <p:cNvSpPr>
            <a:spLocks noGrp="1"/>
          </p:cNvSpPr>
          <p:nvPr>
            <p:ph type="body" idx="1"/>
          </p:nvPr>
        </p:nvSpPr>
        <p:spPr>
          <a:xfrm>
            <a:off x="1258645" y="4267200"/>
            <a:ext cx="6637467" cy="1520413"/>
          </a:xfrm>
        </p:spPr>
        <p:txBody>
          <a:bodyPr/>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fontAlgn="base"/>
            <a:r>
              <a:rPr lang="en-US" strike="noStrike" noProof="1"/>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FEFEFE"/>
              </a:solidFill>
              <a:effectLst/>
              <a:uLnTx/>
              <a:uFillTx/>
              <a:latin typeface="Verdan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accent1"/>
              </a:solidFill>
              <a:effectLst/>
              <a:uLnTx/>
              <a:uFillTx/>
              <a:latin typeface="Verdan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Verdana" panose="020B060403050404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Verdana" panose="020B0604030504040204" pitchFamily="34" charset="0"/>
              <a:ea typeface="+mn-ea"/>
              <a:cs typeface="Arial" panose="020B0604020202020204" pitchFamily="34" charset="0"/>
            </a:endParaRPr>
          </a:p>
        </p:txBody>
      </p:sp>
      <p:sp>
        <p:nvSpPr>
          <p:cNvPr id="5" name="Slide Number Placeholder 4"/>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Verdana" panose="020B060403050404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Verdana" panose="020B060403050404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pPr fontAlgn="base"/>
            <a:r>
              <a:rPr lang="en-US" strike="noStrike"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Verdana" panose="020B060403050404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Verdana" panose="020B060403050404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pPr fontAlgn="base"/>
            <a:r>
              <a:rPr lang="en-US" strike="noStrike" noProof="1"/>
              <a:t>Click to edit Master title style</a:t>
            </a:r>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rtlCol="1"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Verdana" panose="020B060403050404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Verdana" panose="020B060403050404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Verdan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Verdan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Verdan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Verdan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lstStyle>
            <a:lvl1pPr>
              <a:lnSpc>
                <a:spcPct val="100000"/>
              </a:lnSpc>
              <a:defRPr sz="8000"/>
            </a:lvl1pPr>
          </a:lstStyle>
          <a:p>
            <a:pPr fontAlgn="base"/>
            <a:r>
              <a:rPr lang="en-US" strike="noStrike" noProof="1"/>
              <a:t>Click to edit Master title style</a:t>
            </a:r>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r>
              <a:rPr lang="en-US" strike="noStrike" noProof="1"/>
              <a:t>Click to edit Master subtitle style</a:t>
            </a:r>
          </a:p>
        </p:txBody>
      </p:sp>
      <p:sp>
        <p:nvSpPr>
          <p:cNvPr id="9" name="Date Placeholder 6"/>
          <p:cNvSpPr>
            <a:spLocks noGrp="1"/>
          </p:cNvSpPr>
          <p:nvPr>
            <p:ph type="dt" sz="half" idx="2"/>
          </p:nvPr>
        </p:nvSpPr>
        <p:spPr>
          <a:xfrm>
            <a:off x="6362700" y="6356350"/>
            <a:ext cx="2085975" cy="365125"/>
          </a:xfrm>
          <a:prstGeom prst="rect">
            <a:avLst/>
          </a:prstGeom>
        </p:spPr>
        <p:txBody>
          <a:bodyPr vert="horz" lIns="91440" tIns="45720" rIns="45720" bIns="45720" rtlCol="0" anchor="ct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lumMod val="65000"/>
                  <a:lumOff val="35000"/>
                </a:schemeClr>
              </a:solidFill>
              <a:effectLst/>
              <a:uLnTx/>
              <a:uFillTx/>
              <a:latin typeface="Century Gothic" panose="020B0502020202020204" pitchFamily="34" charset="0"/>
              <a:ea typeface="+mn-ea"/>
              <a:cs typeface="Arial" panose="020B0604020202020204" pitchFamily="34" charset="0"/>
            </a:endParaRPr>
          </a:p>
        </p:txBody>
      </p:sp>
      <p:sp>
        <p:nvSpPr>
          <p:cNvPr id="10" name="Slide Number Placeholder 7"/>
          <p:cNvSpPr>
            <a:spLocks noGrp="1"/>
          </p:cNvSpPr>
          <p:nvPr>
            <p:ph type="sldNum" sz="quarter" idx="4"/>
          </p:nvPr>
        </p:nvSpPr>
        <p:spPr>
          <a:xfrm>
            <a:off x="8543925" y="6356350"/>
            <a:ext cx="561975" cy="365125"/>
          </a:xfrm>
          <a:prstGeom prst="rect">
            <a:avLst/>
          </a:prstGeom>
        </p:spPr>
        <p:txBody>
          <a:bodyPr vert="horz" wrap="square" lIns="27432" tIns="45720" rIns="45720" bIns="45720" numCol="1" anchor="ctr" anchorCtr="0" compatLnSpc="1"/>
          <a:lstStyle/>
          <a:p>
            <a:pPr eaLnBrk="1" fontAlgn="base" hangingPunct="1">
              <a:buNone/>
            </a:pPr>
            <a:fld id="{9A0DB2DC-4C9A-4742-B13C-FB6460FD3503}" type="slidenum">
              <a:rPr lang="ar-SA" altLang="en-US" strike="noStrike" noProof="1" dirty="0">
                <a:latin typeface="Century Gothic" panose="020B0502020202020204" pitchFamily="34" charset="0"/>
                <a:ea typeface="+mn-ea"/>
                <a:cs typeface="+mn-cs"/>
              </a:rPr>
              <a:t>‹#›</a:t>
            </a:fld>
            <a:endParaRPr lang="ar-SA" altLang="en-US" strike="noStrike" noProof="1">
              <a:latin typeface="Century Gothic" panose="020B0502020202020204" pitchFamily="34" charset="0"/>
            </a:endParaRPr>
          </a:p>
        </p:txBody>
      </p:sp>
      <p:sp>
        <p:nvSpPr>
          <p:cNvPr id="11" name="Footer Placeholder 8"/>
          <p:cNvSpPr>
            <a:spLocks noGrp="1"/>
          </p:cNvSpPr>
          <p:nvPr>
            <p:ph type="ftr" sz="quarter" idx="3"/>
          </p:nvPr>
        </p:nvSpPr>
        <p:spPr>
          <a:xfrm>
            <a:off x="658813" y="6356350"/>
            <a:ext cx="2847975" cy="365125"/>
          </a:xfrm>
          <a:prstGeom prst="rect">
            <a:avLst/>
          </a:prstGeom>
        </p:spPr>
        <p:txBody>
          <a:bodyPr vert="horz" lIns="4572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lumMod val="65000"/>
                  <a:lumOff val="35000"/>
                </a:schemeClr>
              </a:solidFill>
              <a:effectLst/>
              <a:uLnTx/>
              <a:uFillTx/>
              <a:latin typeface="Century Gothic" panose="020B0502020202020204" pitchFamily="34" charset="0"/>
              <a:ea typeface="+mn-ea"/>
              <a:cs typeface="Arial" panose="020B0604020202020204" pitchFamily="34" charset="0"/>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anose="020B0604020202020204" pitchFamily="34" charset="0"/>
              <a:buChar char="•"/>
              <a:defRPr/>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lumMod val="65000"/>
                  <a:lumOff val="35000"/>
                </a:schemeClr>
              </a:solidFill>
              <a:effectLst/>
              <a:uLnTx/>
              <a:uFillTx/>
              <a:latin typeface="Century Gothic" panose="020B0502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lumMod val="65000"/>
                  <a:lumOff val="35000"/>
                </a:schemeClr>
              </a:solidFill>
              <a:effectLst/>
              <a:uLnTx/>
              <a:uFillTx/>
              <a:latin typeface="Century Gothic" panose="020B0502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Century Gothic" panose="020B050202020202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0">
          <a:blip r:embed="rId2"/>
          <a:stretch>
            <a:fillRect/>
          </a:stretch>
        </a:blipFill>
        <a:effectLst/>
      </p:bgPr>
    </p:bg>
    <p:spTree>
      <p:nvGrpSpPr>
        <p:cNvPr id="1" name=""/>
        <p:cNvGrpSpPr/>
        <p:nvPr/>
      </p:nvGrpSpPr>
      <p:grpSpPr>
        <a:xfrm>
          <a:off x="0" y="0"/>
          <a:ext cx="0" cy="0"/>
          <a:chOff x="0" y="0"/>
          <a:chExt cx="0" cy="0"/>
        </a:xfrm>
      </p:grpSpPr>
      <p:sp>
        <p:nvSpPr>
          <p:cNvPr id="9" name="Oval 8"/>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 name="Oval 9"/>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 name="Oval 10"/>
          <p:cNvSpPr/>
          <p:nvPr/>
        </p:nvSpPr>
        <p:spPr>
          <a:xfrm>
            <a:off x="4297363"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Title 1"/>
          <p:cNvSpPr>
            <a:spLocks noGrp="1"/>
          </p:cNvSpPr>
          <p:nvPr>
            <p:ph type="title"/>
          </p:nvPr>
        </p:nvSpPr>
        <p:spPr>
          <a:xfrm>
            <a:off x="722313" y="1371600"/>
            <a:ext cx="7772400" cy="2505075"/>
          </a:xfr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722313" y="4068763"/>
            <a:ext cx="7772400" cy="11318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fontAlgn="base"/>
            <a:r>
              <a:rPr lang="en-US" strike="noStrike" noProof="1"/>
              <a:t>Click to edit Master text styles</a:t>
            </a:r>
          </a:p>
        </p:txBody>
      </p:sp>
      <p:sp>
        <p:nvSpPr>
          <p:cNvPr id="12" name="Date Placeholder 3"/>
          <p:cNvSpPr>
            <a:spLocks noGrp="1"/>
          </p:cNvSpPr>
          <p:nvPr>
            <p:ph type="dt" sz="half" idx="2"/>
          </p:nvPr>
        </p:nvSpPr>
        <p:spPr>
          <a:xfrm>
            <a:off x="6362700" y="6356350"/>
            <a:ext cx="2085975" cy="365125"/>
          </a:xfrm>
          <a:prstGeom prst="rect">
            <a:avLst/>
          </a:prstGeom>
        </p:spPr>
        <p:txBody>
          <a:bodyPr vert="horz" lIns="91440" tIns="45720" rIns="45720" bIns="45720" rtlCol="0" anchor="ct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lumMod val="65000"/>
                  <a:lumOff val="35000"/>
                </a:schemeClr>
              </a:solidFill>
              <a:effectLst/>
              <a:uLnTx/>
              <a:uFillTx/>
              <a:latin typeface="Century Gothic" panose="020B0502020202020204" pitchFamily="34" charset="0"/>
              <a:ea typeface="+mn-ea"/>
              <a:cs typeface="Arial" panose="020B0604020202020204" pitchFamily="34" charset="0"/>
            </a:endParaRPr>
          </a:p>
        </p:txBody>
      </p:sp>
      <p:sp>
        <p:nvSpPr>
          <p:cNvPr id="13" name="Footer Placeholder 4"/>
          <p:cNvSpPr>
            <a:spLocks noGrp="1"/>
          </p:cNvSpPr>
          <p:nvPr>
            <p:ph type="ftr" sz="quarter" idx="3"/>
          </p:nvPr>
        </p:nvSpPr>
        <p:spPr>
          <a:xfrm>
            <a:off x="658813" y="6356350"/>
            <a:ext cx="2847975" cy="365125"/>
          </a:xfrm>
          <a:prstGeom prst="rect">
            <a:avLst/>
          </a:prstGeom>
        </p:spPr>
        <p:txBody>
          <a:bodyPr vert="horz" lIns="4572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lumMod val="65000"/>
                  <a:lumOff val="35000"/>
                </a:schemeClr>
              </a:solidFill>
              <a:effectLst/>
              <a:uLnTx/>
              <a:uFillTx/>
              <a:latin typeface="Century Gothic" panose="020B0502020202020204" pitchFamily="34" charset="0"/>
              <a:ea typeface="+mn-ea"/>
              <a:cs typeface="Arial" panose="020B0604020202020204" pitchFamily="34" charset="0"/>
            </a:endParaRPr>
          </a:p>
        </p:txBody>
      </p:sp>
      <p:sp>
        <p:nvSpPr>
          <p:cNvPr id="14" name="Slide Number Placeholder 5"/>
          <p:cNvSpPr>
            <a:spLocks noGrp="1"/>
          </p:cNvSpPr>
          <p:nvPr>
            <p:ph type="sldNum" sz="quarter" idx="4"/>
          </p:nvPr>
        </p:nvSpPr>
        <p:spPr>
          <a:xfrm>
            <a:off x="8543925" y="6356350"/>
            <a:ext cx="561975" cy="365125"/>
          </a:xfrm>
          <a:prstGeom prst="rect">
            <a:avLst/>
          </a:prstGeom>
        </p:spPr>
        <p:txBody>
          <a:bodyPr vert="horz" wrap="square" lIns="27432" tIns="45720" rIns="45720" bIns="45720" numCol="1" anchor="ctr" anchorCtr="0" compatLnSpc="1"/>
          <a:lstStyle/>
          <a:p>
            <a:pPr eaLnBrk="1" fontAlgn="base" hangingPunct="1">
              <a:buNone/>
            </a:pPr>
            <a:fld id="{9A0DB2DC-4C9A-4742-B13C-FB6460FD3503}" type="slidenum">
              <a:rPr lang="ar-SA" altLang="en-US" strike="noStrike" noProof="1" dirty="0">
                <a:latin typeface="Century Gothic" panose="020B0502020202020204" pitchFamily="34" charset="0"/>
                <a:ea typeface="+mn-ea"/>
                <a:cs typeface="+mn-cs"/>
              </a:rPr>
              <a:t>‹#›</a:t>
            </a:fld>
            <a:endParaRPr lang="ar-SA" altLang="en-US" strike="noStrike" noProof="1">
              <a:latin typeface="Century Gothic" panose="020B0502020202020204" pitchFamily="34" charset="0"/>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9" name="Content Placeholder 8"/>
          <p:cNvSpPr>
            <a:spLocks noGrp="1"/>
          </p:cNvSpPr>
          <p:nvPr>
            <p:ph sz="quarter" idx="13"/>
          </p:nvPr>
        </p:nvSpPr>
        <p:spPr>
          <a:xfrm>
            <a:off x="365760" y="1600200"/>
            <a:ext cx="4041648" cy="4526280"/>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3" name="Date Placeholder 2"/>
          <p:cNvSpPr>
            <a:spLocks noGrp="1"/>
          </p:cNvSpPr>
          <p:nvPr>
            <p:ph type="dt" sz="half" idx="1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lumMod val="65000"/>
                  <a:lumOff val="35000"/>
                </a:schemeClr>
              </a:solidFill>
              <a:effectLst/>
              <a:uLnTx/>
              <a:uFillTx/>
              <a:latin typeface="Century Gothic" panose="020B0502020202020204" pitchFamily="34" charset="0"/>
              <a:ea typeface="+mn-ea"/>
              <a:cs typeface="Arial" panose="020B0604020202020204" pitchFamily="34" charset="0"/>
            </a:endParaRPr>
          </a:p>
        </p:txBody>
      </p:sp>
      <p:sp>
        <p:nvSpPr>
          <p:cNvPr id="5" name="Footer Placeholder 4"/>
          <p:cNvSpPr>
            <a:spLocks noGrp="1"/>
          </p:cNvSpPr>
          <p:nvPr>
            <p:ph type="ftr" sz="quarter" idx="1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lumMod val="65000"/>
                  <a:lumOff val="35000"/>
                </a:schemeClr>
              </a:solidFill>
              <a:effectLst/>
              <a:uLnTx/>
              <a:uFillTx/>
              <a:latin typeface="Century Gothic" panose="020B0502020202020204" pitchFamily="34" charset="0"/>
              <a:ea typeface="+mn-ea"/>
              <a:cs typeface="Arial" panose="020B0604020202020204" pitchFamily="34" charset="0"/>
            </a:endParaRPr>
          </a:p>
        </p:txBody>
      </p:sp>
      <p:sp>
        <p:nvSpPr>
          <p:cNvPr id="6" name="Slide Number Placeholder 5"/>
          <p:cNvSpPr>
            <a:spLocks noGrp="1"/>
          </p:cNvSpPr>
          <p:nvPr>
            <p:ph type="sldNum" sz="quarter" idx="16"/>
          </p:nvPr>
        </p:nvSpPr>
        <p:spPr/>
        <p:txBody>
          <a:bodyPr/>
          <a:lstStyle/>
          <a:p>
            <a:pPr lvl="0" eaLnBrk="1" fontAlgn="base" hangingPunct="1">
              <a:buNone/>
            </a:pPr>
            <a:fld id="{9A0DB2DC-4C9A-4742-B13C-FB6460FD3503}" type="slidenum">
              <a:rPr lang="ar-SA" altLang="en-US" strike="noStrike" noProof="1" dirty="0">
                <a:latin typeface="Century Gothic" panose="020B050202020202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9" name="Content Placeholder 8"/>
          <p:cNvSpPr>
            <a:spLocks noGrp="1"/>
          </p:cNvSpPr>
          <p:nvPr>
            <p:ph sz="quarter" idx="13"/>
          </p:nvPr>
        </p:nvSpPr>
        <p:spPr>
          <a:xfrm>
            <a:off x="1042416" y="2313432"/>
            <a:ext cx="3419856" cy="3493008"/>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11" name="Content Placeholder 10"/>
          <p:cNvSpPr>
            <a:spLocks noGrp="1"/>
          </p:cNvSpPr>
          <p:nvPr>
            <p:ph sz="quarter" idx="14"/>
          </p:nvPr>
        </p:nvSpPr>
        <p:spPr>
          <a:xfrm>
            <a:off x="4645152" y="2313431"/>
            <a:ext cx="3419856" cy="3493008"/>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3" name="Date Placeholder 2"/>
          <p:cNvSpPr>
            <a:spLocks noGrp="1"/>
          </p:cNvSpPr>
          <p:nvPr>
            <p:ph type="dt" sz="half" idx="1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FEFEFE"/>
              </a:solidFill>
              <a:effectLst/>
              <a:uLnTx/>
              <a:uFillTx/>
              <a:latin typeface="Verdana" panose="020B0604030504040204" pitchFamily="34" charset="0"/>
              <a:ea typeface="+mn-ea"/>
              <a:cs typeface="Arial" panose="020B0604020202020204" pitchFamily="34" charset="0"/>
            </a:endParaRPr>
          </a:p>
        </p:txBody>
      </p:sp>
      <p:sp>
        <p:nvSpPr>
          <p:cNvPr id="4" name="Footer Placeholder 3"/>
          <p:cNvSpPr>
            <a:spLocks noGrp="1"/>
          </p:cNvSpPr>
          <p:nvPr>
            <p:ph type="ftr" sz="quarter" idx="16"/>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accent1"/>
              </a:solidFill>
              <a:effectLst/>
              <a:uLnTx/>
              <a:uFillTx/>
              <a:latin typeface="Verdana" panose="020B0604030504040204" pitchFamily="34" charset="0"/>
              <a:ea typeface="+mn-ea"/>
              <a:cs typeface="Arial" panose="020B0604020202020204" pitchFamily="34" charset="0"/>
            </a:endParaRPr>
          </a:p>
        </p:txBody>
      </p:sp>
      <p:sp>
        <p:nvSpPr>
          <p:cNvPr id="5" name="Slide Number Placeholder 4"/>
          <p:cNvSpPr>
            <a:spLocks noGrp="1"/>
          </p:cNvSpPr>
          <p:nvPr>
            <p:ph type="sldNum" sz="quarter" idx="17"/>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11" name="Content Placeholder 10"/>
          <p:cNvSpPr>
            <a:spLocks noGrp="1"/>
          </p:cNvSpPr>
          <p:nvPr>
            <p:ph sz="quarter" idx="13"/>
          </p:nvPr>
        </p:nvSpPr>
        <p:spPr>
          <a:xfrm>
            <a:off x="457200" y="2212848"/>
            <a:ext cx="4041648" cy="3913632"/>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13" name="Content Placeholder 12"/>
          <p:cNvSpPr>
            <a:spLocks noGrp="1"/>
          </p:cNvSpPr>
          <p:nvPr>
            <p:ph sz="quarter" idx="14"/>
          </p:nvPr>
        </p:nvSpPr>
        <p:spPr>
          <a:xfrm>
            <a:off x="4672584" y="2212848"/>
            <a:ext cx="4041648" cy="3913187"/>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lumMod val="65000"/>
                  <a:lumOff val="35000"/>
                </a:schemeClr>
              </a:solidFill>
              <a:effectLst/>
              <a:uLnTx/>
              <a:uFillTx/>
              <a:latin typeface="Century Gothic" panose="020B0502020202020204" pitchFamily="34" charset="0"/>
              <a:ea typeface="+mn-ea"/>
              <a:cs typeface="Arial" panose="020B0604020202020204" pitchFamily="34" charset="0"/>
            </a:endParaRPr>
          </a:p>
        </p:txBody>
      </p:sp>
      <p:sp>
        <p:nvSpPr>
          <p:cNvPr id="6" name="Footer Placeholder 5"/>
          <p:cNvSpPr>
            <a:spLocks noGrp="1"/>
          </p:cNvSpPr>
          <p:nvPr>
            <p:ph type="ftr" sz="quarter" idx="16"/>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lumMod val="65000"/>
                  <a:lumOff val="35000"/>
                </a:schemeClr>
              </a:solidFill>
              <a:effectLst/>
              <a:uLnTx/>
              <a:uFillTx/>
              <a:latin typeface="Century Gothic" panose="020B0502020202020204" pitchFamily="34" charset="0"/>
              <a:ea typeface="+mn-ea"/>
              <a:cs typeface="Arial" panose="020B0604020202020204" pitchFamily="34" charset="0"/>
            </a:endParaRPr>
          </a:p>
        </p:txBody>
      </p:sp>
      <p:sp>
        <p:nvSpPr>
          <p:cNvPr id="7" name="Slide Number Placeholder 6"/>
          <p:cNvSpPr>
            <a:spLocks noGrp="1"/>
          </p:cNvSpPr>
          <p:nvPr>
            <p:ph type="sldNum" sz="quarter" idx="17"/>
          </p:nvPr>
        </p:nvSpPr>
        <p:spPr/>
        <p:txBody>
          <a:bodyPr/>
          <a:lstStyle/>
          <a:p>
            <a:pPr lvl="0" eaLnBrk="1" fontAlgn="base" hangingPunct="1">
              <a:buNone/>
            </a:pPr>
            <a:fld id="{9A0DB2DC-4C9A-4742-B13C-FB6460FD3503}" type="slidenum">
              <a:rPr lang="ar-SA" altLang="en-US" strike="noStrike" noProof="1" dirty="0">
                <a:latin typeface="Century Gothic" panose="020B050202020202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lumMod val="65000"/>
                  <a:lumOff val="35000"/>
                </a:schemeClr>
              </a:solidFill>
              <a:effectLst/>
              <a:uLnTx/>
              <a:uFillTx/>
              <a:latin typeface="Century Gothic" panose="020B0502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lumMod val="65000"/>
                  <a:lumOff val="35000"/>
                </a:schemeClr>
              </a:solidFill>
              <a:effectLst/>
              <a:uLnTx/>
              <a:uFillTx/>
              <a:latin typeface="Century Gothic" panose="020B0502020202020204" pitchFamily="34" charset="0"/>
              <a:ea typeface="+mn-ea"/>
              <a:cs typeface="Arial" panose="020B0604020202020204" pitchFamily="34" charset="0"/>
            </a:endParaRPr>
          </a:p>
        </p:txBody>
      </p:sp>
      <p:sp>
        <p:nvSpPr>
          <p:cNvPr id="5" name="Slide Number Placeholder 4"/>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Century Gothic" panose="020B050202020202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lumMod val="65000"/>
                  <a:lumOff val="35000"/>
                </a:schemeClr>
              </a:solidFill>
              <a:effectLst/>
              <a:uLnTx/>
              <a:uFillTx/>
              <a:latin typeface="Century Gothic" panose="020B0502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lumMod val="65000"/>
                  <a:lumOff val="35000"/>
                </a:schemeClr>
              </a:solidFill>
              <a:effectLst/>
              <a:uLnTx/>
              <a:uFillTx/>
              <a:latin typeface="Century Gothic" panose="020B050202020202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Century Gothic" panose="020B050202020202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pPr fontAlgn="base"/>
            <a:r>
              <a:rPr lang="en-US" strike="noStrike" noProof="1"/>
              <a:t>Click to edit Master title style</a:t>
            </a:r>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lumMod val="65000"/>
                  <a:lumOff val="35000"/>
                </a:schemeClr>
              </a:solidFill>
              <a:effectLst/>
              <a:uLnTx/>
              <a:uFillTx/>
              <a:latin typeface="Century Gothic" panose="020B0502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lumMod val="65000"/>
                  <a:lumOff val="35000"/>
                </a:schemeClr>
              </a:solidFill>
              <a:effectLst/>
              <a:uLnTx/>
              <a:uFillTx/>
              <a:latin typeface="Century Gothic" panose="020B0502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Century Gothic" panose="020B050202020202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lstStyle>
            <a:lvl1pPr algn="ctr">
              <a:lnSpc>
                <a:spcPct val="100000"/>
              </a:lnSpc>
              <a:defRPr sz="2800" b="0"/>
            </a:lvl1pPr>
          </a:lstStyle>
          <a:p>
            <a:pPr fontAlgn="base"/>
            <a:r>
              <a:rPr lang="en-US" strike="noStrike" noProof="1"/>
              <a:t>Click to edit Master title style</a:t>
            </a:r>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vert="horz" wrap="square" lIns="91440" tIns="45720" rIns="91440" bIns="45720" numCol="1" rtlCol="0" anchor="t" anchorCtr="0" compatLnSpc="1">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1" eaLnBrk="0" fontAlgn="base" latinLnBrk="0" hangingPunct="0">
              <a:lnSpc>
                <a:spcPct val="100000"/>
              </a:lnSpc>
              <a:spcBef>
                <a:spcPct val="20000"/>
              </a:spcBef>
              <a:spcAft>
                <a:spcPct val="0"/>
              </a:spcAft>
              <a:buClrTx/>
              <a:buSzTx/>
              <a:buFont typeface="Arial" panose="020B0604020202020204" pitchFamily="34" charset="0"/>
              <a:buNone/>
              <a:defRPr/>
            </a:pPr>
            <a:r>
              <a:rPr kumimoji="0" lang="en-US" sz="3200" b="0" i="0" u="none" strike="noStrike" kern="1200" cap="none" spc="0" normalizeH="0" baseline="0" noProof="0">
                <a:ln>
                  <a:noFill/>
                </a:ln>
                <a:solidFill>
                  <a:srgbClr val="7F7F7F"/>
                </a:solidFill>
                <a:effectLst/>
                <a:uLnTx/>
                <a:uFillTx/>
                <a:latin typeface="+mj-lt"/>
                <a:ea typeface="+mn-ea"/>
                <a:cs typeface="+mn-cs"/>
              </a:rPr>
              <a:t>Click icon to add picture</a:t>
            </a:r>
            <a:endParaRPr kumimoji="0" lang="en-US" sz="3200" b="0" i="0" u="none" strike="noStrike" kern="1200" cap="none" spc="0" normalizeH="0" baseline="0" noProof="0" dirty="0">
              <a:ln>
                <a:noFill/>
              </a:ln>
              <a:solidFill>
                <a:srgbClr val="7F7F7F"/>
              </a:solidFill>
              <a:effectLst/>
              <a:uLnTx/>
              <a:uFillTx/>
              <a:latin typeface="+mj-lt"/>
              <a:ea typeface="+mn-ea"/>
              <a:cs typeface="+mn-cs"/>
            </a:endParaRPr>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lumMod val="65000"/>
                  <a:lumOff val="35000"/>
                </a:schemeClr>
              </a:solidFill>
              <a:effectLst/>
              <a:uLnTx/>
              <a:uFillTx/>
              <a:latin typeface="Century Gothic" panose="020B0502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lumMod val="65000"/>
                  <a:lumOff val="35000"/>
                </a:schemeClr>
              </a:solidFill>
              <a:effectLst/>
              <a:uLnTx/>
              <a:uFillTx/>
              <a:latin typeface="Century Gothic" panose="020B0502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Century Gothic" panose="020B050202020202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lumMod val="65000"/>
                  <a:lumOff val="35000"/>
                </a:schemeClr>
              </a:solidFill>
              <a:effectLst/>
              <a:uLnTx/>
              <a:uFillTx/>
              <a:latin typeface="Century Gothic" panose="020B0502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lumMod val="65000"/>
                  <a:lumOff val="35000"/>
                </a:schemeClr>
              </a:solidFill>
              <a:effectLst/>
              <a:uLnTx/>
              <a:uFillTx/>
              <a:latin typeface="Century Gothic" panose="020B0502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Century Gothic" panose="020B050202020202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lumMod val="65000"/>
                  <a:lumOff val="35000"/>
                </a:schemeClr>
              </a:solidFill>
              <a:effectLst/>
              <a:uLnTx/>
              <a:uFillTx/>
              <a:latin typeface="Century Gothic" panose="020B0502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lumMod val="65000"/>
                  <a:lumOff val="35000"/>
                </a:schemeClr>
              </a:solidFill>
              <a:effectLst/>
              <a:uLnTx/>
              <a:uFillTx/>
              <a:latin typeface="Century Gothic" panose="020B0502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Century Gothic" panose="020B050202020202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30723" name="Picture 10" descr="sphere1.png"/>
          <p:cNvPicPr>
            <a:picLocks noChangeAspect="1"/>
          </p:cNvPicPr>
          <p:nvPr/>
        </p:nvPicPr>
        <p:blipFill>
          <a:blip r:embed="rId2"/>
          <a:stretch>
            <a:fillRect/>
          </a:stretch>
        </p:blipFill>
        <p:spPr>
          <a:xfrm>
            <a:off x="6850063" y="0"/>
            <a:ext cx="2293937" cy="6858000"/>
          </a:xfrm>
          <a:prstGeom prst="rect">
            <a:avLst/>
          </a:prstGeom>
          <a:noFill/>
          <a:ln w="9525">
            <a:noFill/>
          </a:ln>
        </p:spPr>
      </p:pic>
      <p:sp>
        <p:nvSpPr>
          <p:cNvPr id="3" name="Subtitle 2"/>
          <p:cNvSpPr>
            <a:spLocks noGrp="1"/>
          </p:cNvSpPr>
          <p:nvPr>
            <p:ph type="subTitle" idx="1"/>
          </p:nvPr>
        </p:nvSpPr>
        <p:spPr>
          <a:xfrm>
            <a:off x="2438400" y="3581400"/>
            <a:ext cx="3962400" cy="2133600"/>
          </a:xfrm>
        </p:spPr>
        <p:txBody>
          <a:bodyPr anchor="t">
            <a:normAutofit/>
          </a:bodyPr>
          <a:lstStyle>
            <a:lvl1pPr marL="0" indent="0" algn="r">
              <a:buNone/>
              <a:defRPr sz="1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r>
              <a:rPr lang="en-US" strike="noStrike" noProof="1"/>
              <a:t>Click to edit Master subtitle style</a:t>
            </a:r>
          </a:p>
        </p:txBody>
      </p:sp>
      <p:sp>
        <p:nvSpPr>
          <p:cNvPr id="16" name="Title 15"/>
          <p:cNvSpPr>
            <a:spLocks noGrp="1"/>
          </p:cNvSpPr>
          <p:nvPr>
            <p:ph type="title"/>
          </p:nvPr>
        </p:nvSpPr>
        <p:spPr>
          <a:xfrm>
            <a:off x="2438400" y="1447800"/>
            <a:ext cx="3962400" cy="2133600"/>
          </a:xfrm>
        </p:spPr>
        <p:txBody>
          <a:bodyPr anchor="b"/>
          <a:lstStyle/>
          <a:p>
            <a:pPr fontAlgn="base"/>
            <a:r>
              <a:rPr lang="en-US" strike="noStrike" noProof="1"/>
              <a:t>Click to edit Master title style</a:t>
            </a:r>
          </a:p>
        </p:txBody>
      </p:sp>
      <p:sp>
        <p:nvSpPr>
          <p:cNvPr id="12" name="Date Placeholder 12"/>
          <p:cNvSpPr>
            <a:spLocks noGrp="1"/>
          </p:cNvSpPr>
          <p:nvPr>
            <p:ph type="dt" sz="half" idx="2"/>
          </p:nvPr>
        </p:nvSpPr>
        <p:spPr>
          <a:xfrm>
            <a:off x="3582988" y="6426200"/>
            <a:ext cx="2819400" cy="127000"/>
          </a:xfrm>
          <a:prstGeom prst="rect">
            <a:avLst/>
          </a:prstGeom>
        </p:spPr>
        <p:txBody>
          <a:bodyPr vert="horz" lIns="91440" tIns="45720" rIns="91440" bIns="45720" rtlCol="0" anchor="ct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lumMod val="50000"/>
                  <a:lumOff val="50000"/>
                </a:schemeClr>
              </a:solidFill>
              <a:effectLst/>
              <a:uLnTx/>
              <a:uFillTx/>
              <a:latin typeface="Verdana" panose="020B0604030504040204" pitchFamily="34" charset="0"/>
              <a:ea typeface="+mn-ea"/>
              <a:cs typeface="Arial" panose="020B0604020202020204" pitchFamily="34" charset="0"/>
            </a:endParaRPr>
          </a:p>
        </p:txBody>
      </p:sp>
      <p:sp>
        <p:nvSpPr>
          <p:cNvPr id="13" name="Slide Number Placeholder 13"/>
          <p:cNvSpPr>
            <a:spLocks noGrp="1"/>
          </p:cNvSpPr>
          <p:nvPr>
            <p:ph type="sldNum" sz="quarter" idx="4"/>
          </p:nvPr>
        </p:nvSpPr>
        <p:spPr>
          <a:xfrm>
            <a:off x="6415088" y="6400800"/>
            <a:ext cx="457200" cy="152400"/>
          </a:xfrm>
          <a:prstGeom prst="rect">
            <a:avLst/>
          </a:prstGeom>
        </p:spPr>
        <p:txBody>
          <a:bodyPr vert="horz" wrap="square" lIns="91440" tIns="45720" rIns="91440" bIns="45720" numCol="1" anchor="ctr" anchorCtr="0" compatLnSpc="1"/>
          <a:lstStyle/>
          <a:p>
            <a:pPr algn="r"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p>
        </p:txBody>
      </p:sp>
      <p:sp>
        <p:nvSpPr>
          <p:cNvPr id="14" name="Footer Placeholder 14"/>
          <p:cNvSpPr>
            <a:spLocks noGrp="1"/>
          </p:cNvSpPr>
          <p:nvPr>
            <p:ph type="ftr" sz="quarter" idx="3"/>
          </p:nvPr>
        </p:nvSpPr>
        <p:spPr>
          <a:xfrm>
            <a:off x="3581400" y="6296025"/>
            <a:ext cx="2820988" cy="152400"/>
          </a:xfrm>
          <a:prstGeom prst="rect">
            <a:avLst/>
          </a:prstGeom>
        </p:spPr>
        <p:txBody>
          <a:bodyPr vert="horz" lIns="91440" tIns="45720" rIns="91440" bIns="45720" rtlCol="0" anchor="b"/>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3657600" cy="5714999"/>
          </a:xfrm>
        </p:spPr>
        <p:txBody>
          <a:bodyPr/>
          <a:lstStyle>
            <a:lvl5pPr>
              <a:defRPr/>
            </a:lvl5pPr>
            <a:lvl6pPr>
              <a:defRPr/>
            </a:lvl6pPr>
            <a:lvl7pPr>
              <a:defRPr/>
            </a:lvl7pPr>
            <a:lvl8pPr>
              <a:defRPr/>
            </a:lvl8pPr>
            <a:lvl9pPr>
              <a:defRPr/>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16" name="Title 15"/>
          <p:cNvSpPr>
            <a:spLocks noGrp="1"/>
          </p:cNvSpPr>
          <p:nvPr>
            <p:ph type="title"/>
          </p:nvPr>
        </p:nvSpPr>
        <p:spPr/>
        <p:txBody>
          <a:bodyPr/>
          <a:lstStyle/>
          <a:p>
            <a:pPr fontAlgn="base"/>
            <a:r>
              <a:rPr lang="en-US" strike="noStrike" noProof="1"/>
              <a:t>Click to edit Master title style</a:t>
            </a:r>
          </a:p>
        </p:txBody>
      </p:sp>
      <p:sp>
        <p:nvSpPr>
          <p:cNvPr id="2" name="Slide Number Placeholder 1"/>
          <p:cNvSpPr>
            <a:spLocks noGrp="1"/>
          </p:cNvSpPr>
          <p:nvPr>
            <p:ph type="sldNum" sz="quarter" idx="10"/>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
        <p:nvSpPr>
          <p:cNvPr id="4" name="Date Placeholder 3"/>
          <p:cNvSpPr>
            <a:spLocks noGrp="1"/>
          </p:cNvSpPr>
          <p:nvPr>
            <p:ph type="dt" sz="half"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lumMod val="50000"/>
                  <a:lumOff val="50000"/>
                </a:schemeClr>
              </a:solidFill>
              <a:effectLst/>
              <a:uLnTx/>
              <a:uFillTx/>
              <a:latin typeface="Verdana" panose="020B0604030504040204" pitchFamily="34" charset="0"/>
              <a:ea typeface="+mn-ea"/>
              <a:cs typeface="Arial" panose="020B0604020202020204" pitchFamily="34" charset="0"/>
            </a:endParaRPr>
          </a:p>
        </p:txBody>
      </p:sp>
      <p:sp>
        <p:nvSpPr>
          <p:cNvPr id="5" name="Footer Placeholder 4"/>
          <p:cNvSpPr>
            <a:spLocks noGrp="1"/>
          </p:cNvSpPr>
          <p:nvPr>
            <p:ph type="ftr"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pic>
        <p:nvPicPr>
          <p:cNvPr id="31746" name="Picture 10" descr="sphere1.png"/>
          <p:cNvPicPr>
            <a:picLocks noChangeAspect="1"/>
          </p:cNvPicPr>
          <p:nvPr/>
        </p:nvPicPr>
        <p:blipFill>
          <a:blip r:embed="rId2"/>
          <a:stretch>
            <a:fillRect/>
          </a:stretch>
        </p:blipFill>
        <p:spPr>
          <a:xfrm>
            <a:off x="6858000" y="0"/>
            <a:ext cx="2293938" cy="6858000"/>
          </a:xfrm>
          <a:prstGeom prst="rect">
            <a:avLst/>
          </a:prstGeom>
          <a:noFill/>
          <a:ln w="9525">
            <a:noFill/>
          </a:ln>
        </p:spPr>
      </p:pic>
      <p:sp>
        <p:nvSpPr>
          <p:cNvPr id="15" name="Title 14"/>
          <p:cNvSpPr>
            <a:spLocks noGrp="1"/>
          </p:cNvSpPr>
          <p:nvPr>
            <p:ph type="title"/>
          </p:nvPr>
        </p:nvSpPr>
        <p:spPr>
          <a:xfrm>
            <a:off x="457200" y="1828800"/>
            <a:ext cx="3200400" cy="1752600"/>
          </a:xfrm>
        </p:spPr>
        <p:txBody>
          <a:bodyPr anchor="b"/>
          <a:lstStyle/>
          <a:p>
            <a:pPr fontAlgn="base"/>
            <a:r>
              <a:rPr lang="en-US" strike="noStrike" noProof="1"/>
              <a:t>Click to edit Master title style</a:t>
            </a:r>
          </a:p>
        </p:txBody>
      </p:sp>
      <p:sp>
        <p:nvSpPr>
          <p:cNvPr id="3" name="Text Placeholder 2"/>
          <p:cNvSpPr>
            <a:spLocks noGrp="1"/>
          </p:cNvSpPr>
          <p:nvPr>
            <p:ph type="body" sz="quarter" idx="13"/>
          </p:nvPr>
        </p:nvSpPr>
        <p:spPr>
          <a:xfrm>
            <a:off x="457200" y="3578224"/>
            <a:ext cx="3200645" cy="1459767"/>
          </a:xfrm>
        </p:spPr>
        <p:txBody>
          <a:bodyPr anchor="t">
            <a:normAutofit/>
          </a:bodyPr>
          <a:lstStyle>
            <a:lvl1pPr marL="0" indent="0" algn="r" defTabSz="914400" rtl="0" eaLnBrk="1" latinLnBrk="0" hangingPunct="1">
              <a:spcBef>
                <a:spcPct val="20000"/>
              </a:spcBef>
              <a:buClr>
                <a:schemeClr val="tx1">
                  <a:lumMod val="50000"/>
                  <a:lumOff val="50000"/>
                </a:schemeClr>
              </a:buClr>
              <a:buFont typeface="Wingdings" panose="05000000000000000000" pitchFamily="2" charset="2"/>
              <a:buNone/>
              <a:defRPr lang="en-US" sz="1400" kern="1200" dirty="0" smtClean="0">
                <a:solidFill>
                  <a:schemeClr val="tx2"/>
                </a:solidFill>
                <a:latin typeface="+mn-lt"/>
                <a:ea typeface="+mn-ea"/>
                <a:cs typeface="+mn-cs"/>
              </a:defRPr>
            </a:lvl1pPr>
          </a:lstStyle>
          <a:p>
            <a:pPr lvl="0" fontAlgn="base"/>
            <a:r>
              <a:rPr lang="en-US" strike="noStrike" noProof="1"/>
              <a:t>Click to edit Master text styles</a:t>
            </a:r>
          </a:p>
        </p:txBody>
      </p:sp>
      <p:sp>
        <p:nvSpPr>
          <p:cNvPr id="12" name="Date Placeholder 11"/>
          <p:cNvSpPr>
            <a:spLocks noGrp="1"/>
          </p:cNvSpPr>
          <p:nvPr>
            <p:ph type="dt" sz="half" idx="2"/>
          </p:nvPr>
        </p:nvSpPr>
        <p:spPr>
          <a:xfrm>
            <a:off x="839788" y="6426200"/>
            <a:ext cx="2819400" cy="127000"/>
          </a:xfrm>
          <a:prstGeom prst="rect">
            <a:avLst/>
          </a:prstGeom>
        </p:spPr>
        <p:txBody>
          <a:bodyPr vert="horz" lIns="91440" tIns="45720" rIns="91440" bIns="45720" rtlCol="0" anchor="ct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lumMod val="50000"/>
                  <a:lumOff val="50000"/>
                </a:schemeClr>
              </a:solidFill>
              <a:effectLst/>
              <a:uLnTx/>
              <a:uFillTx/>
              <a:latin typeface="Verdana" panose="020B0604030504040204" pitchFamily="34" charset="0"/>
              <a:ea typeface="+mn-ea"/>
              <a:cs typeface="Arial" panose="020B0604020202020204" pitchFamily="34" charset="0"/>
            </a:endParaRPr>
          </a:p>
        </p:txBody>
      </p:sp>
      <p:sp>
        <p:nvSpPr>
          <p:cNvPr id="13" name="Slide Number Placeholder 12"/>
          <p:cNvSpPr>
            <a:spLocks noGrp="1"/>
          </p:cNvSpPr>
          <p:nvPr>
            <p:ph type="sldNum" sz="quarter" idx="4"/>
          </p:nvPr>
        </p:nvSpPr>
        <p:spPr>
          <a:xfrm>
            <a:off x="4116388" y="6400800"/>
            <a:ext cx="533400" cy="152400"/>
          </a:xfrm>
          <a:prstGeom prst="rect">
            <a:avLst/>
          </a:prstGeom>
        </p:spPr>
        <p:txBody>
          <a:bodyPr vert="horz" wrap="square" lIns="91440" tIns="45720" rIns="91440" bIns="45720" numCol="1" anchor="ctr" anchorCtr="0" compatLnSpc="1"/>
          <a:lstStyle/>
          <a:p>
            <a:pPr algn="ctr"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p>
        </p:txBody>
      </p:sp>
      <p:sp>
        <p:nvSpPr>
          <p:cNvPr id="14" name="Footer Placeholder 13"/>
          <p:cNvSpPr>
            <a:spLocks noGrp="1"/>
          </p:cNvSpPr>
          <p:nvPr>
            <p:ph type="ftr" sz="quarter" idx="3"/>
          </p:nvPr>
        </p:nvSpPr>
        <p:spPr>
          <a:xfrm>
            <a:off x="838200" y="6296025"/>
            <a:ext cx="2820988" cy="152400"/>
          </a:xfrm>
          <a:prstGeom prst="rect">
            <a:avLst/>
          </a:prstGeom>
        </p:spPr>
        <p:txBody>
          <a:bodyPr vert="horz" lIns="91440" tIns="45720" rIns="91440" bIns="45720" rtlCol="0" anchor="b"/>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FEFEFE"/>
              </a:solidFill>
              <a:effectLst/>
              <a:uLnTx/>
              <a:uFillTx/>
              <a:latin typeface="Verdana" panose="020B0604030504040204" pitchFamily="34" charset="0"/>
              <a:ea typeface="+mn-ea"/>
              <a:cs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accent1"/>
              </a:solidFill>
              <a:effectLst/>
              <a:uLnTx/>
              <a:uFillTx/>
              <a:latin typeface="Verdana" panose="020B0604030504040204" pitchFamily="34" charset="0"/>
              <a:ea typeface="+mn-ea"/>
              <a:cs typeface="Arial" panose="020B0604020202020204" pitchFamily="34" charset="0"/>
            </a:endParaRPr>
          </a:p>
        </p:txBody>
      </p:sp>
      <p:sp>
        <p:nvSpPr>
          <p:cNvPr id="9" name="Slide Number Placeholder 8"/>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3429000"/>
            <a:ext cx="3124200" cy="2667000"/>
          </a:xfrm>
        </p:spPr>
        <p:txBody>
          <a:bodyPr>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57200" y="457200"/>
            <a:ext cx="3124200" cy="2667000"/>
          </a:xfrm>
        </p:spPr>
        <p:txBody>
          <a:bodyPr>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11" name="Title 1"/>
          <p:cNvSpPr>
            <a:spLocks noGrp="1"/>
          </p:cNvSpPr>
          <p:nvPr>
            <p:ph type="title"/>
          </p:nvPr>
        </p:nvSpPr>
        <p:spPr>
          <a:xfrm>
            <a:off x="4876800" y="457200"/>
            <a:ext cx="2819400" cy="5714999"/>
          </a:xfrm>
        </p:spPr>
        <p:txBody>
          <a:bodyPr/>
          <a:lstStyle/>
          <a:p>
            <a:pPr fontAlgn="base"/>
            <a:r>
              <a:rPr lang="en-US" strike="noStrike" noProof="1"/>
              <a:t>Click to edit Master title style</a:t>
            </a:r>
          </a:p>
        </p:txBody>
      </p:sp>
      <p:sp>
        <p:nvSpPr>
          <p:cNvPr id="2" name="Slide Number Placeholder 1"/>
          <p:cNvSpPr>
            <a:spLocks noGrp="1"/>
          </p:cNvSpPr>
          <p:nvPr>
            <p:ph type="sldNum" sz="quarter" idx="10"/>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
        <p:nvSpPr>
          <p:cNvPr id="5" name="Date Placeholder 4"/>
          <p:cNvSpPr>
            <a:spLocks noGrp="1"/>
          </p:cNvSpPr>
          <p:nvPr>
            <p:ph type="dt" sz="half"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lumMod val="50000"/>
                  <a:lumOff val="50000"/>
                </a:schemeClr>
              </a:solidFill>
              <a:effectLst/>
              <a:uLnTx/>
              <a:uFillTx/>
              <a:latin typeface="Verdana" panose="020B0604030504040204" pitchFamily="34" charset="0"/>
              <a:ea typeface="+mn-ea"/>
              <a:cs typeface="Arial" panose="020B0604020202020204" pitchFamily="34" charset="0"/>
            </a:endParaRPr>
          </a:p>
        </p:txBody>
      </p:sp>
      <p:sp>
        <p:nvSpPr>
          <p:cNvPr id="6" name="Footer Placeholder 5"/>
          <p:cNvSpPr>
            <a:spLocks noGrp="1"/>
          </p:cNvSpPr>
          <p:nvPr>
            <p:ph type="ftr"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275238"/>
            <a:ext cx="3581400" cy="411162"/>
          </a:xfr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457200" y="675288"/>
            <a:ext cx="3581400" cy="2525112"/>
          </a:xfrm>
        </p:spPr>
        <p:txBody>
          <a:bodyPr anchor="t">
            <a:normAutofit/>
          </a:bodyPr>
          <a:lstStyle>
            <a:lvl1pPr marL="228600" indent="-182880">
              <a:defRPr sz="1400"/>
            </a:lvl1pPr>
            <a:lvl2pPr>
              <a:defRPr sz="1400"/>
            </a:lvl2pPr>
            <a:lvl3pPr>
              <a:defRPr sz="1400"/>
            </a:lvl3pPr>
            <a:lvl4pPr>
              <a:defRPr sz="1400" baseline="0"/>
            </a:lvl4pPr>
            <a:lvl5pPr>
              <a:buFont typeface="Wingdings" panose="05000000000000000000" pitchFamily="2" charset="2"/>
              <a:buChar char="§"/>
              <a:defRPr sz="1400"/>
            </a:lvl5pPr>
            <a:lvl6pPr>
              <a:buFont typeface="Wingdings" panose="05000000000000000000" pitchFamily="2" charset="2"/>
              <a:buChar char="§"/>
              <a:defRPr sz="1400"/>
            </a:lvl6pPr>
            <a:lvl7pPr>
              <a:defRPr sz="1400"/>
            </a:lvl7pPr>
            <a:lvl8pPr>
              <a:defRPr sz="1400"/>
            </a:lvl8pPr>
            <a:lvl9pPr>
              <a:defRPr sz="14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57199" y="3429000"/>
            <a:ext cx="3581400" cy="411162"/>
          </a:xfr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57199" y="3840162"/>
            <a:ext cx="3581400" cy="2515198"/>
          </a:xfrm>
        </p:spPr>
        <p:txBody>
          <a:bodyPr anchor="t">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11" name="Title 1"/>
          <p:cNvSpPr>
            <a:spLocks noGrp="1"/>
          </p:cNvSpPr>
          <p:nvPr>
            <p:ph type="title"/>
          </p:nvPr>
        </p:nvSpPr>
        <p:spPr>
          <a:xfrm>
            <a:off x="4876800" y="457200"/>
            <a:ext cx="2819400" cy="5714999"/>
          </a:xfrm>
        </p:spPr>
        <p:txBody>
          <a:bodyPr/>
          <a:lstStyle/>
          <a:p>
            <a:pPr fontAlgn="base"/>
            <a:r>
              <a:rPr lang="en-US" strike="noStrike" noProof="1"/>
              <a:t>Click to edit Master title style</a:t>
            </a:r>
          </a:p>
        </p:txBody>
      </p:sp>
      <p:sp>
        <p:nvSpPr>
          <p:cNvPr id="2" name="Slide Number Placeholder 1"/>
          <p:cNvSpPr>
            <a:spLocks noGrp="1"/>
          </p:cNvSpPr>
          <p:nvPr>
            <p:ph type="sldNum" sz="quarter" idx="10"/>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
        <p:nvSpPr>
          <p:cNvPr id="7" name="Date Placeholder 6"/>
          <p:cNvSpPr>
            <a:spLocks noGrp="1"/>
          </p:cNvSpPr>
          <p:nvPr>
            <p:ph type="dt" sz="half"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lumMod val="50000"/>
                  <a:lumOff val="50000"/>
                </a:schemeClr>
              </a:solidFill>
              <a:effectLst/>
              <a:uLnTx/>
              <a:uFillTx/>
              <a:latin typeface="Verdana" panose="020B0604030504040204" pitchFamily="34" charset="0"/>
              <a:ea typeface="+mn-ea"/>
              <a:cs typeface="Arial" panose="020B0604020202020204" pitchFamily="34" charset="0"/>
            </a:endParaRPr>
          </a:p>
        </p:txBody>
      </p:sp>
      <p:sp>
        <p:nvSpPr>
          <p:cNvPr id="8" name="Footer Placeholder 7"/>
          <p:cNvSpPr>
            <a:spLocks noGrp="1"/>
          </p:cNvSpPr>
          <p:nvPr>
            <p:ph type="ftr"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33800" y="457200"/>
            <a:ext cx="3962400" cy="5715000"/>
          </a:xfrm>
        </p:spPr>
        <p:txBody>
          <a:bodyPr/>
          <a:lstStyle/>
          <a:p>
            <a:pPr fontAlgn="base"/>
            <a:r>
              <a:rPr lang="en-US" strike="noStrike" noProof="1"/>
              <a:t>Click to edit Master title style</a:t>
            </a:r>
          </a:p>
        </p:txBody>
      </p:sp>
      <p:sp>
        <p:nvSpPr>
          <p:cNvPr id="3" name="Slide Number Placeholder 2"/>
          <p:cNvSpPr>
            <a:spLocks noGrp="1"/>
          </p:cNvSpPr>
          <p:nvPr>
            <p:ph type="sldNum" sz="quarter" idx="10"/>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
        <p:nvSpPr>
          <p:cNvPr id="4" name="Date Placeholder 3"/>
          <p:cNvSpPr>
            <a:spLocks noGrp="1"/>
          </p:cNvSpPr>
          <p:nvPr>
            <p:ph type="dt" sz="half"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lumMod val="50000"/>
                  <a:lumOff val="50000"/>
                </a:schemeClr>
              </a:solidFill>
              <a:effectLst/>
              <a:uLnTx/>
              <a:uFillTx/>
              <a:latin typeface="Verdana" panose="020B0604030504040204" pitchFamily="34" charset="0"/>
              <a:ea typeface="+mn-ea"/>
              <a:cs typeface="Arial" panose="020B0604020202020204" pitchFamily="34" charset="0"/>
            </a:endParaRPr>
          </a:p>
        </p:txBody>
      </p:sp>
      <p:sp>
        <p:nvSpPr>
          <p:cNvPr id="5" name="Footer Placeholder 4"/>
          <p:cNvSpPr>
            <a:spLocks noGrp="1"/>
          </p:cNvSpPr>
          <p:nvPr>
            <p:ph type="ftr"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
        <p:nvSpPr>
          <p:cNvPr id="3" name="Date Placeholder 2"/>
          <p:cNvSpPr>
            <a:spLocks noGrp="1"/>
          </p:cNvSpPr>
          <p:nvPr>
            <p:ph type="dt" sz="half"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lumMod val="50000"/>
                  <a:lumOff val="50000"/>
                </a:schemeClr>
              </a:solidFill>
              <a:effectLst/>
              <a:uLnTx/>
              <a:uFillTx/>
              <a:latin typeface="Verdana" panose="020B0604030504040204" pitchFamily="34" charset="0"/>
              <a:ea typeface="+mn-ea"/>
              <a:cs typeface="Arial" panose="020B0604020202020204" pitchFamily="34" charset="0"/>
            </a:endParaRPr>
          </a:p>
        </p:txBody>
      </p:sp>
      <p:sp>
        <p:nvSpPr>
          <p:cNvPr id="4" name="Footer Placeholder 3"/>
          <p:cNvSpPr>
            <a:spLocks noGrp="1"/>
          </p:cNvSpPr>
          <p:nvPr>
            <p:ph type="ftr"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81600" y="1676400"/>
            <a:ext cx="2514600" cy="1874837"/>
          </a:xfrm>
        </p:spPr>
        <p:txBody>
          <a:bodyPr anchor="b"/>
          <a:lstStyle>
            <a:lvl1pPr algn="r">
              <a:defRPr sz="2000" b="0">
                <a:effectLst/>
              </a:defRPr>
            </a:lvl1pPr>
          </a:lstStyle>
          <a:p>
            <a:pPr fontAlgn="base"/>
            <a:r>
              <a:rPr lang="en-US" strike="noStrike" noProof="1"/>
              <a:t>Click to edit Master title style</a:t>
            </a:r>
          </a:p>
        </p:txBody>
      </p:sp>
      <p:sp>
        <p:nvSpPr>
          <p:cNvPr id="3" name="Content Placeholder 2"/>
          <p:cNvSpPr>
            <a:spLocks noGrp="1"/>
          </p:cNvSpPr>
          <p:nvPr>
            <p:ph idx="1"/>
          </p:nvPr>
        </p:nvSpPr>
        <p:spPr>
          <a:xfrm>
            <a:off x="304800" y="1676400"/>
            <a:ext cx="4700016" cy="3505200"/>
          </a:xfrm>
        </p:spPr>
        <p:txBody>
          <a:bodyPr>
            <a:normAutofit/>
          </a:bodyPr>
          <a:lstStyle>
            <a:lvl1pPr marL="228600" indent="-182880">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14" name="Text Placeholder 3"/>
          <p:cNvSpPr>
            <a:spLocks noGrp="1"/>
          </p:cNvSpPr>
          <p:nvPr>
            <p:ph type="body" sz="half" idx="2"/>
          </p:nvPr>
        </p:nvSpPr>
        <p:spPr>
          <a:xfrm>
            <a:off x="5486400" y="3552372"/>
            <a:ext cx="2209800" cy="1629228"/>
          </a:xfrm>
        </p:spPr>
        <p:txBody>
          <a:bodyPr anchor="t">
            <a:normAutofit/>
          </a:bodyPr>
          <a:lstStyle>
            <a:lvl1pPr marL="0" indent="0" algn="r">
              <a:buNone/>
              <a:defRPr sz="12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4" name="Slide Number Placeholder 3"/>
          <p:cNvSpPr>
            <a:spLocks noGrp="1"/>
          </p:cNvSpPr>
          <p:nvPr>
            <p:ph type="sldNum" sz="quarter" idx="10"/>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
        <p:nvSpPr>
          <p:cNvPr id="5" name="Date Placeholder 4"/>
          <p:cNvSpPr>
            <a:spLocks noGrp="1"/>
          </p:cNvSpPr>
          <p:nvPr>
            <p:ph type="dt" sz="half"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lumMod val="50000"/>
                  <a:lumOff val="50000"/>
                </a:schemeClr>
              </a:solidFill>
              <a:effectLst/>
              <a:uLnTx/>
              <a:uFillTx/>
              <a:latin typeface="Verdana" panose="020B0604030504040204" pitchFamily="34" charset="0"/>
              <a:ea typeface="+mn-ea"/>
              <a:cs typeface="Arial" panose="020B0604020202020204" pitchFamily="34" charset="0"/>
            </a:endParaRPr>
          </a:p>
        </p:txBody>
      </p:sp>
      <p:sp>
        <p:nvSpPr>
          <p:cNvPr id="6" name="Footer Placeholder 5"/>
          <p:cNvSpPr>
            <a:spLocks noGrp="1"/>
          </p:cNvSpPr>
          <p:nvPr>
            <p:ph type="ftr"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04800" y="1676400"/>
            <a:ext cx="4696967" cy="3505200"/>
          </a:xfrm>
        </p:spPr>
        <p:txBody>
          <a:bodyPr vert="horz" wrap="square" lIns="91440" tIns="45720" rIns="91440" bIns="45720" numCol="1" rtlCol="0" anchor="ctr"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0" fontAlgn="base" latinLnBrk="0" hangingPunct="0">
              <a:lnSpc>
                <a:spcPct val="100000"/>
              </a:lnSpc>
              <a:spcBef>
                <a:spcPct val="20000"/>
              </a:spcBef>
              <a:spcAft>
                <a:spcPct val="0"/>
              </a:spcAft>
              <a:buClr>
                <a:srgbClr val="7F7F7F"/>
              </a:buClr>
              <a:buSzTx/>
              <a:buFont typeface="Wingdings" panose="05000000000000000000" pitchFamily="2" charset="2"/>
              <a:buNone/>
              <a:defRPr/>
            </a:pPr>
            <a:r>
              <a:rPr kumimoji="0" lang="en-US" sz="3200" b="0" i="0" u="none" strike="noStrike" kern="1200" cap="none" spc="0" normalizeH="0" baseline="0" noProof="0">
                <a:ln>
                  <a:noFill/>
                </a:ln>
                <a:solidFill>
                  <a:srgbClr val="000000"/>
                </a:solidFill>
                <a:effectLst/>
                <a:uLnTx/>
                <a:uFillTx/>
                <a:latin typeface="+mn-lt"/>
                <a:ea typeface="+mn-ea"/>
                <a:cs typeface="+mn-cs"/>
              </a:rPr>
              <a:t>Click icon to add picture</a:t>
            </a:r>
          </a:p>
        </p:txBody>
      </p:sp>
      <p:sp>
        <p:nvSpPr>
          <p:cNvPr id="11" name="Title 1"/>
          <p:cNvSpPr>
            <a:spLocks noGrp="1"/>
          </p:cNvSpPr>
          <p:nvPr>
            <p:ph type="title"/>
          </p:nvPr>
        </p:nvSpPr>
        <p:spPr>
          <a:xfrm>
            <a:off x="5181600" y="1676400"/>
            <a:ext cx="2514600" cy="1875972"/>
          </a:xfrm>
        </p:spPr>
        <p:txBody>
          <a:bodyPr anchor="b"/>
          <a:lstStyle>
            <a:lvl1pPr algn="r">
              <a:defRPr sz="2000" b="0">
                <a:effectLst/>
              </a:defRPr>
            </a:lvl1pPr>
          </a:lstStyle>
          <a:p>
            <a:pPr fontAlgn="base"/>
            <a:r>
              <a:rPr lang="en-US" strike="noStrike" noProof="1"/>
              <a:t>Click to edit Master title style</a:t>
            </a:r>
          </a:p>
        </p:txBody>
      </p:sp>
      <p:sp>
        <p:nvSpPr>
          <p:cNvPr id="12" name="Text Placeholder 3"/>
          <p:cNvSpPr>
            <a:spLocks noGrp="1"/>
          </p:cNvSpPr>
          <p:nvPr>
            <p:ph type="body" sz="half" idx="2"/>
          </p:nvPr>
        </p:nvSpPr>
        <p:spPr>
          <a:xfrm>
            <a:off x="5486400" y="3552372"/>
            <a:ext cx="2209800" cy="1629228"/>
          </a:xfrm>
        </p:spPr>
        <p:txBody>
          <a:bodyPr anchor="t">
            <a:normAutofit/>
          </a:bodyPr>
          <a:lstStyle>
            <a:lvl1pPr marL="0" indent="0" algn="r">
              <a:buNone/>
              <a:defRPr sz="12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2" name="Slide Number Placeholder 1"/>
          <p:cNvSpPr>
            <a:spLocks noGrp="1"/>
          </p:cNvSpPr>
          <p:nvPr>
            <p:ph type="sldNum" sz="quarter" idx="10"/>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
        <p:nvSpPr>
          <p:cNvPr id="4" name="Date Placeholder 3"/>
          <p:cNvSpPr>
            <a:spLocks noGrp="1"/>
          </p:cNvSpPr>
          <p:nvPr>
            <p:ph type="dt" sz="half"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lumMod val="50000"/>
                  <a:lumOff val="50000"/>
                </a:schemeClr>
              </a:solidFill>
              <a:effectLst/>
              <a:uLnTx/>
              <a:uFillTx/>
              <a:latin typeface="Verdana" panose="020B0604030504040204" pitchFamily="34" charset="0"/>
              <a:ea typeface="+mn-ea"/>
              <a:cs typeface="Arial" panose="020B0604020202020204" pitchFamily="34" charset="0"/>
            </a:endParaRPr>
          </a:p>
        </p:txBody>
      </p:sp>
      <p:sp>
        <p:nvSpPr>
          <p:cNvPr id="5" name="Footer Placeholder 4"/>
          <p:cNvSpPr>
            <a:spLocks noGrp="1"/>
          </p:cNvSpPr>
          <p:nvPr>
            <p:ph type="ftr"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Slide Number Placeholder 3"/>
          <p:cNvSpPr>
            <a:spLocks noGrp="1"/>
          </p:cNvSpPr>
          <p:nvPr>
            <p:ph type="sldNum" sz="quarter" idx="10"/>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
        <p:nvSpPr>
          <p:cNvPr id="5" name="Date Placeholder 4"/>
          <p:cNvSpPr>
            <a:spLocks noGrp="1"/>
          </p:cNvSpPr>
          <p:nvPr>
            <p:ph type="dt" sz="half"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lumMod val="50000"/>
                  <a:lumOff val="50000"/>
                </a:schemeClr>
              </a:solidFill>
              <a:effectLst/>
              <a:uLnTx/>
              <a:uFillTx/>
              <a:latin typeface="Verdana" panose="020B0604030504040204" pitchFamily="34" charset="0"/>
              <a:ea typeface="+mn-ea"/>
              <a:cs typeface="Arial" panose="020B0604020202020204" pitchFamily="34" charset="0"/>
            </a:endParaRPr>
          </a:p>
        </p:txBody>
      </p:sp>
      <p:sp>
        <p:nvSpPr>
          <p:cNvPr id="6" name="Footer Placeholder 5"/>
          <p:cNvSpPr>
            <a:spLocks noGrp="1"/>
          </p:cNvSpPr>
          <p:nvPr>
            <p:ph type="ftr"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Slide Number Placeholder 3"/>
          <p:cNvSpPr>
            <a:spLocks noGrp="1"/>
          </p:cNvSpPr>
          <p:nvPr>
            <p:ph type="sldNum" sz="quarter" idx="10"/>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
        <p:nvSpPr>
          <p:cNvPr id="5" name="Date Placeholder 4"/>
          <p:cNvSpPr>
            <a:spLocks noGrp="1"/>
          </p:cNvSpPr>
          <p:nvPr>
            <p:ph type="dt" sz="half"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lumMod val="50000"/>
                  <a:lumOff val="50000"/>
                </a:schemeClr>
              </a:solidFill>
              <a:effectLst/>
              <a:uLnTx/>
              <a:uFillTx/>
              <a:latin typeface="Verdana" panose="020B0604030504040204" pitchFamily="34" charset="0"/>
              <a:ea typeface="+mn-ea"/>
              <a:cs typeface="Arial" panose="020B0604020202020204" pitchFamily="34" charset="0"/>
            </a:endParaRPr>
          </a:p>
        </p:txBody>
      </p:sp>
      <p:sp>
        <p:nvSpPr>
          <p:cNvPr id="6" name="Footer Placeholder 5"/>
          <p:cNvSpPr>
            <a:spLocks noGrp="1"/>
          </p:cNvSpPr>
          <p:nvPr>
            <p:ph type="ftr"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3"/>
          <p:cNvPicPr>
            <a:picLocks noChangeAspect="1"/>
          </p:cNvPicPr>
          <p:nvPr/>
        </p:nvPicPr>
        <p:blipFill>
          <a:blip r:embed="rId2"/>
          <a:stretch>
            <a:fillRect/>
          </a:stretch>
        </p:blipFill>
        <p:spPr>
          <a:xfrm>
            <a:off x="0" y="0"/>
            <a:ext cx="9144000" cy="6858000"/>
          </a:xfrm>
          <a:prstGeom prst="rect">
            <a:avLst/>
          </a:prstGeom>
          <a:noFill/>
          <a:ln w="9525">
            <a:noFill/>
          </a:ln>
        </p:spPr>
      </p:pic>
      <p:sp>
        <p:nvSpPr>
          <p:cNvPr id="2051" name="Rectangle 3"/>
          <p:cNvSpPr>
            <a:spLocks noGrp="1" noChangeArrowheads="1"/>
          </p:cNvSpPr>
          <p:nvPr>
            <p:ph type="ctrTitle"/>
          </p:nvPr>
        </p:nvSpPr>
        <p:spPr>
          <a:xfrm>
            <a:off x="468313" y="3717925"/>
            <a:ext cx="8207375" cy="1082675"/>
          </a:xfrm>
        </p:spPr>
        <p:txBody>
          <a:bodyPr/>
          <a:lstStyle>
            <a:lvl1pPr algn="r">
              <a:defRPr/>
            </a:lvl1pPr>
          </a:lstStyle>
          <a:p>
            <a:pPr lvl="0"/>
            <a:r>
              <a:rPr lang="en-US" altLang="zh-CN" noProof="0"/>
              <a:t>Click to edit Master title style</a:t>
            </a:r>
          </a:p>
        </p:txBody>
      </p:sp>
      <p:sp>
        <p:nvSpPr>
          <p:cNvPr id="2052" name="Rectangle 4"/>
          <p:cNvSpPr>
            <a:spLocks noGrp="1" noChangeArrowheads="1"/>
          </p:cNvSpPr>
          <p:nvPr>
            <p:ph type="subTitle" idx="1"/>
          </p:nvPr>
        </p:nvSpPr>
        <p:spPr>
          <a:xfrm>
            <a:off x="469900" y="4940300"/>
            <a:ext cx="8212138" cy="981075"/>
          </a:xfrm>
        </p:spPr>
        <p:txBody>
          <a:bodyPr/>
          <a:lstStyle>
            <a:lvl1pPr marL="0" indent="0" algn="r">
              <a:buFontTx/>
              <a:buNone/>
              <a:defRPr/>
            </a:lvl1pPr>
          </a:lstStyle>
          <a:p>
            <a:pPr lvl="0"/>
            <a:r>
              <a:rPr lang="en-US" altLang="zh-CN" noProof="0"/>
              <a:t>Click to edit Master subtitle style</a:t>
            </a:r>
          </a:p>
        </p:txBody>
      </p:sp>
      <p:sp>
        <p:nvSpPr>
          <p:cNvPr id="9" name="Rectangle 5"/>
          <p:cNvSpPr>
            <a:spLocks noGrp="1" noChangeArrowheads="1"/>
          </p:cNvSpPr>
          <p:nvPr>
            <p:ph type="dt" sz="half" idx="2"/>
          </p:nvPr>
        </p:nvSpPr>
        <p:spPr bwMode="auto">
          <a:xfrm>
            <a:off x="457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lumMod val="50000"/>
                  <a:lumOff val="50000"/>
                </a:schemeClr>
              </a:solidFill>
              <a:effectLst/>
              <a:uLnTx/>
              <a:uFillTx/>
              <a:latin typeface="Verdana" panose="020B0604030504040204" pitchFamily="34" charset="0"/>
              <a:ea typeface="+mn-ea"/>
              <a:cs typeface="Arial" panose="020B0604020202020204" pitchFamily="34" charset="0"/>
            </a:endParaRPr>
          </a:p>
        </p:txBody>
      </p:sp>
      <p:sp>
        <p:nvSpPr>
          <p:cNvPr id="10" name="Rectangle 6"/>
          <p:cNvSpPr>
            <a:spLocks noGrp="1" noChangeArrowheads="1"/>
          </p:cNvSpPr>
          <p:nvPr>
            <p:ph type="ftr" sz="quarter" idx="3"/>
          </p:nvPr>
        </p:nvSpPr>
        <p:spPr bwMode="auto">
          <a:xfrm>
            <a:off x="3124200" y="6245225"/>
            <a:ext cx="2895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11" name="Rectangle 7"/>
          <p:cNvSpPr>
            <a:spLocks noGrp="1" noChangeArrowheads="1"/>
          </p:cNvSpPr>
          <p:nvPr>
            <p:ph type="sldNum" sz="quarter" idx="4"/>
          </p:nvPr>
        </p:nvSpPr>
        <p:spPr bwMode="auto">
          <a:xfrm>
            <a:off x="6553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algn="r"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p>
        </p:txBody>
      </p:sp>
    </p:spTree>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lumMod val="50000"/>
                  <a:lumOff val="50000"/>
                </a:schemeClr>
              </a:solidFill>
              <a:effectLst/>
              <a:uLnTx/>
              <a:uFillTx/>
              <a:latin typeface="Verdan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FEFEFE"/>
              </a:solidFill>
              <a:effectLst/>
              <a:uLnTx/>
              <a:uFillTx/>
              <a:latin typeface="Verdana" panose="020B060403050404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accent1"/>
              </a:solidFill>
              <a:effectLst/>
              <a:uLnTx/>
              <a:uFillTx/>
              <a:latin typeface="Verdana" panose="020B0604030504040204" pitchFamily="34" charset="0"/>
              <a:ea typeface="+mn-ea"/>
              <a:cs typeface="Arial" panose="020B0604020202020204" pitchFamily="34" charset="0"/>
            </a:endParaRPr>
          </a:p>
        </p:txBody>
      </p:sp>
      <p:sp>
        <p:nvSpPr>
          <p:cNvPr id="5" name="Slide Number Placeholder 4"/>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lumMod val="50000"/>
                  <a:lumOff val="50000"/>
                </a:schemeClr>
              </a:solidFill>
              <a:effectLst/>
              <a:uLnTx/>
              <a:uFillTx/>
              <a:latin typeface="Verdan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algn="ctr"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p>
        </p:txBody>
      </p:sp>
    </p:spTree>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74750"/>
            <a:ext cx="40386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74750"/>
            <a:ext cx="40386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lumMod val="50000"/>
                  <a:lumOff val="50000"/>
                </a:schemeClr>
              </a:solidFill>
              <a:effectLst/>
              <a:uLnTx/>
              <a:uFillTx/>
              <a:latin typeface="Verdana" panose="020B060403050404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lumMod val="50000"/>
                  <a:lumOff val="50000"/>
                </a:schemeClr>
              </a:solidFill>
              <a:effectLst/>
              <a:uLnTx/>
              <a:uFillTx/>
              <a:latin typeface="Verdana" panose="020B0604030504040204" pitchFamily="34" charset="0"/>
              <a:ea typeface="+mn-ea"/>
              <a:cs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9" name="Slide Number Placeholder 8"/>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lumMod val="50000"/>
                  <a:lumOff val="50000"/>
                </a:schemeClr>
              </a:solidFill>
              <a:effectLst/>
              <a:uLnTx/>
              <a:uFillTx/>
              <a:latin typeface="Verdana" panose="020B060403050404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5" name="Slide Number Placeholder 4"/>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lumMod val="50000"/>
                  <a:lumOff val="50000"/>
                </a:schemeClr>
              </a:solidFill>
              <a:effectLst/>
              <a:uLnTx/>
              <a:uFillTx/>
              <a:latin typeface="Verdana" panose="020B060403050404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lumMod val="50000"/>
                  <a:lumOff val="50000"/>
                </a:schemeClr>
              </a:solidFill>
              <a:effectLst/>
              <a:uLnTx/>
              <a:uFillTx/>
              <a:latin typeface="Verdana" panose="020B060403050404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lumMod val="50000"/>
                  <a:lumOff val="50000"/>
                </a:schemeClr>
              </a:solidFill>
              <a:effectLst/>
              <a:uLnTx/>
              <a:uFillTx/>
              <a:latin typeface="Verdana" panose="020B060403050404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lumMod val="50000"/>
                  <a:lumOff val="50000"/>
                </a:schemeClr>
              </a:solidFill>
              <a:effectLst/>
              <a:uLnTx/>
              <a:uFillTx/>
              <a:latin typeface="Verdan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0500"/>
            <a:ext cx="2057400" cy="5937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90500"/>
            <a:ext cx="6019800" cy="5937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lumMod val="50000"/>
                  <a:lumOff val="50000"/>
                </a:schemeClr>
              </a:solidFill>
              <a:effectLst/>
              <a:uLnTx/>
              <a:uFillTx/>
              <a:latin typeface="Verdan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p:cNvPicPr>
          <p:nvPr/>
        </p:nvPicPr>
        <p:blipFill>
          <a:blip r:embed="rId2"/>
          <a:srcRect b="3795"/>
          <a:stretch>
            <a:fillRect/>
          </a:stretch>
        </p:blipFill>
        <p:spPr>
          <a:xfrm>
            <a:off x="0" y="260350"/>
            <a:ext cx="9144000" cy="6597650"/>
          </a:xfrm>
          <a:prstGeom prst="rect">
            <a:avLst/>
          </a:prstGeom>
          <a:noFill/>
          <a:ln w="9525">
            <a:noFill/>
          </a:ln>
        </p:spPr>
      </p:pic>
      <p:sp>
        <p:nvSpPr>
          <p:cNvPr id="2051" name="Rectangle 3"/>
          <p:cNvSpPr>
            <a:spLocks noGrp="1" noChangeArrowheads="1"/>
          </p:cNvSpPr>
          <p:nvPr>
            <p:ph type="ctrTitle"/>
          </p:nvPr>
        </p:nvSpPr>
        <p:spPr>
          <a:xfrm>
            <a:off x="468313" y="620713"/>
            <a:ext cx="8207375" cy="1082675"/>
          </a:xfrm>
        </p:spPr>
        <p:txBody>
          <a:bodyPr/>
          <a:lstStyle>
            <a:lvl1pPr>
              <a:defRPr/>
            </a:lvl1pPr>
          </a:lstStyle>
          <a:p>
            <a:pPr lvl="0"/>
            <a:r>
              <a:rPr lang="en-US" altLang="zh-CN" noProof="0"/>
              <a:t>Click to edit Master title style</a:t>
            </a:r>
          </a:p>
        </p:txBody>
      </p:sp>
      <p:sp>
        <p:nvSpPr>
          <p:cNvPr id="2052" name="Rectangle 4"/>
          <p:cNvSpPr>
            <a:spLocks noGrp="1" noChangeArrowheads="1"/>
          </p:cNvSpPr>
          <p:nvPr>
            <p:ph type="subTitle" idx="1"/>
          </p:nvPr>
        </p:nvSpPr>
        <p:spPr>
          <a:xfrm>
            <a:off x="469900" y="1843088"/>
            <a:ext cx="8212138" cy="981075"/>
          </a:xfrm>
        </p:spPr>
        <p:txBody>
          <a:bodyPr/>
          <a:lstStyle>
            <a:lvl1pPr marL="0" indent="0">
              <a:buFontTx/>
              <a:buNone/>
              <a:defRPr/>
            </a:lvl1pPr>
          </a:lstStyle>
          <a:p>
            <a:pPr lvl="0"/>
            <a:r>
              <a:rPr lang="en-US" altLang="zh-CN" noProof="0"/>
              <a:t>Click to edit Master subtitle style</a:t>
            </a:r>
          </a:p>
        </p:txBody>
      </p:sp>
      <p:sp>
        <p:nvSpPr>
          <p:cNvPr id="9" name="Rectangle 5"/>
          <p:cNvSpPr>
            <a:spLocks noGrp="1" noChangeArrowheads="1"/>
          </p:cNvSpPr>
          <p:nvPr>
            <p:ph type="dt" sz="half" idx="2"/>
          </p:nvPr>
        </p:nvSpPr>
        <p:spPr bwMode="auto">
          <a:xfrm>
            <a:off x="457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
        <p:nvSpPr>
          <p:cNvPr id="10" name="Rectangle 6"/>
          <p:cNvSpPr>
            <a:spLocks noGrp="1" noChangeArrowheads="1"/>
          </p:cNvSpPr>
          <p:nvPr>
            <p:ph type="ftr" sz="quarter" idx="3"/>
          </p:nvPr>
        </p:nvSpPr>
        <p:spPr bwMode="auto">
          <a:xfrm>
            <a:off x="3124200" y="6245225"/>
            <a:ext cx="2895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
        <p:nvSpPr>
          <p:cNvPr id="11" name="Rectangle 7"/>
          <p:cNvSpPr>
            <a:spLocks noGrp="1" noChangeArrowheads="1"/>
          </p:cNvSpPr>
          <p:nvPr>
            <p:ph type="sldNum" sz="quarter" idx="4"/>
          </p:nvPr>
        </p:nvSpPr>
        <p:spPr bwMode="auto">
          <a:xfrm>
            <a:off x="6553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FEFEFE"/>
              </a:solidFill>
              <a:effectLst/>
              <a:uLnTx/>
              <a:uFillTx/>
              <a:latin typeface="Verdana" panose="020B060403050404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accent1"/>
              </a:solidFill>
              <a:effectLst/>
              <a:uLnTx/>
              <a:uFillTx/>
              <a:latin typeface="Verdana" panose="020B060403050404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p>
        </p:txBody>
      </p:sp>
    </p:spTree>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74750"/>
            <a:ext cx="40386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74750"/>
            <a:ext cx="40386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
        <p:nvSpPr>
          <p:cNvPr id="9" name="Slide Number Placeholder 8"/>
          <p:cNvSpPr>
            <a:spLocks noGrp="1"/>
          </p:cNvSpPr>
          <p:nvPr>
            <p:ph type="sldNum" sz="quarter" idx="12"/>
          </p:nvPr>
        </p:nvSpPr>
        <p:spPr/>
        <p:txBody>
          <a:bodyPr/>
          <a:lstStyle/>
          <a:p>
            <a:pPr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p>
        </p:txBody>
      </p:sp>
    </p:spTree>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
        <p:nvSpPr>
          <p:cNvPr id="5" name="Slide Number Placeholder 4"/>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p>
        </p:txBody>
      </p:sp>
    </p:spTree>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p>
        </p:txBody>
      </p:sp>
    </p:spTree>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0500"/>
            <a:ext cx="2057400" cy="5937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90500"/>
            <a:ext cx="6019800" cy="5937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gradFill rotWithShape="0">
          <a:gsLst>
            <a:gs pos="0">
              <a:srgbClr val="C2F35F">
                <a:alpha val="100000"/>
              </a:srgbClr>
            </a:gs>
            <a:gs pos="62000">
              <a:srgbClr val="92BE3F">
                <a:alpha val="100000"/>
              </a:srgbClr>
            </a:gs>
            <a:gs pos="100000">
              <a:srgbClr val="80A33D">
                <a:alpha val="100000"/>
              </a:srgbClr>
            </a:gs>
          </a:gsLst>
          <a:lin ang="5400000"/>
          <a:tileRect/>
        </a:gradFill>
        <a:effectLst/>
      </p:bgPr>
    </p:bg>
    <p:spTree>
      <p:nvGrpSpPr>
        <p:cNvPr id="1" name=""/>
        <p:cNvGrpSpPr/>
        <p:nvPr/>
      </p:nvGrpSpPr>
      <p:grpSpPr>
        <a:xfrm>
          <a:off x="0" y="0"/>
          <a:ext cx="0" cy="0"/>
          <a:chOff x="0" y="0"/>
          <a:chExt cx="0" cy="0"/>
        </a:xfrm>
      </p:grpSpPr>
      <p:grpSp>
        <p:nvGrpSpPr>
          <p:cNvPr id="10242" name="Group 60"/>
          <p:cNvGrpSpPr/>
          <p:nvPr/>
        </p:nvGrpSpPr>
        <p:grpSpPr>
          <a:xfrm>
            <a:off x="-382587" y="0"/>
            <a:ext cx="9932987" cy="6858000"/>
            <a:chOff x="-382404" y="0"/>
            <a:chExt cx="9932332" cy="6858000"/>
          </a:xfrm>
        </p:grpSpPr>
        <p:grpSp>
          <p:nvGrpSpPr>
            <p:cNvPr id="10243" name="Group 61"/>
            <p:cNvGrpSpPr/>
            <p:nvPr/>
          </p:nvGrpSpPr>
          <p:grpSpPr>
            <a:xfrm>
              <a:off x="159" y="0"/>
              <a:ext cx="9143396" cy="6858000"/>
              <a:chOff x="159" y="0"/>
              <a:chExt cx="9143396" cy="6858000"/>
            </a:xfrm>
          </p:grpSpPr>
          <p:grpSp>
            <p:nvGrpSpPr>
              <p:cNvPr id="10244" name="Group 4"/>
              <p:cNvGrpSpPr/>
              <p:nvPr/>
            </p:nvGrpSpPr>
            <p:grpSpPr>
              <a:xfrm>
                <a:off x="159" y="0"/>
                <a:ext cx="2514434" cy="6858000"/>
                <a:chOff x="159" y="0"/>
                <a:chExt cx="2514434" cy="6858000"/>
              </a:xfrm>
            </p:grpSpPr>
            <p:sp>
              <p:nvSpPr>
                <p:cNvPr id="118" name="Rectangle 117"/>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9"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0"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10248" name="Group 5"/>
              <p:cNvGrpSpPr/>
              <p:nvPr/>
            </p:nvGrpSpPr>
            <p:grpSpPr>
              <a:xfrm>
                <a:off x="422406" y="0"/>
                <a:ext cx="2514434" cy="6858000"/>
                <a:chOff x="-504" y="0"/>
                <a:chExt cx="2514434" cy="6858000"/>
              </a:xfrm>
            </p:grpSpPr>
            <p:sp>
              <p:nvSpPr>
                <p:cNvPr id="103" name="Rectangle 102"/>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6" name="Rectangle 115"/>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7" name="Rectangle 116"/>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10252" name="Group 9"/>
              <p:cNvGrpSpPr/>
              <p:nvPr/>
            </p:nvGrpSpPr>
            <p:grpSpPr>
              <a:xfrm rot="10800000">
                <a:off x="6629121" y="0"/>
                <a:ext cx="2514434" cy="6858000"/>
                <a:chOff x="445" y="0"/>
                <a:chExt cx="2514434" cy="6858000"/>
              </a:xfrm>
            </p:grpSpPr>
            <p:sp>
              <p:nvSpPr>
                <p:cNvPr id="94" name="Rectangle 93"/>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1" name="Rectangle 100"/>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2" name="Rectangle 101"/>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91" name="Rectangle 90"/>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2" name="Rectangle 91"/>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3" name="Rectangle 92"/>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63" name="Freeform 62"/>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1" fmla="*/ 0 w 9144000"/>
                <a:gd name="connsiteY0-2" fmla="*/ 1270659 h 1330035"/>
                <a:gd name="connsiteX1-3" fmla="*/ 1674420 w 9144000"/>
                <a:gd name="connsiteY1-4" fmla="*/ 1318160 h 1330035"/>
                <a:gd name="connsiteX2-5" fmla="*/ 4120737 w 9144000"/>
                <a:gd name="connsiteY2-6" fmla="*/ 1199407 h 1330035"/>
                <a:gd name="connsiteX3-7" fmla="*/ 7172696 w 9144000"/>
                <a:gd name="connsiteY3-8" fmla="*/ 760020 h 1330035"/>
                <a:gd name="connsiteX4-9" fmla="*/ 9144000 w 9144000"/>
                <a:gd name="connsiteY4-10" fmla="*/ 0 h 1330035"/>
                <a:gd name="connsiteX0-11" fmla="*/ 0 w 9144000"/>
                <a:gd name="connsiteY0-12" fmla="*/ 1270659 h 1330035"/>
                <a:gd name="connsiteX1-13" fmla="*/ 1674420 w 9144000"/>
                <a:gd name="connsiteY1-14" fmla="*/ 1318160 h 1330035"/>
                <a:gd name="connsiteX2-15" fmla="*/ 4120737 w 9144000"/>
                <a:gd name="connsiteY2-16" fmla="*/ 1199407 h 1330035"/>
                <a:gd name="connsiteX3-17" fmla="*/ 7172696 w 9144000"/>
                <a:gd name="connsiteY3-18" fmla="*/ 760020 h 1330035"/>
                <a:gd name="connsiteX4-19" fmla="*/ 9144000 w 9144000"/>
                <a:gd name="connsiteY4-20" fmla="*/ 0 h 1330035"/>
                <a:gd name="connsiteX0-21" fmla="*/ 0 w 9144000"/>
                <a:gd name="connsiteY0-22" fmla="*/ 1270659 h 1330035"/>
                <a:gd name="connsiteX1-23" fmla="*/ 1674420 w 9144000"/>
                <a:gd name="connsiteY1-24" fmla="*/ 1318160 h 1330035"/>
                <a:gd name="connsiteX2-25" fmla="*/ 4120737 w 9144000"/>
                <a:gd name="connsiteY2-26" fmla="*/ 1199407 h 1330035"/>
                <a:gd name="connsiteX3-27" fmla="*/ 7172696 w 9144000"/>
                <a:gd name="connsiteY3-28" fmla="*/ 760020 h 1330035"/>
                <a:gd name="connsiteX4-29" fmla="*/ 9144000 w 9144000"/>
                <a:gd name="connsiteY4-30" fmla="*/ 0 h 1330035"/>
                <a:gd name="connsiteX0-31" fmla="*/ 0 w 9144000"/>
                <a:gd name="connsiteY0-32" fmla="*/ 1116279 h 1175655"/>
                <a:gd name="connsiteX1-33" fmla="*/ 1674420 w 9144000"/>
                <a:gd name="connsiteY1-34" fmla="*/ 1163780 h 1175655"/>
                <a:gd name="connsiteX2-35" fmla="*/ 4120737 w 9144000"/>
                <a:gd name="connsiteY2-36" fmla="*/ 1045027 h 1175655"/>
                <a:gd name="connsiteX3-37" fmla="*/ 7172696 w 9144000"/>
                <a:gd name="connsiteY3-38" fmla="*/ 605640 h 1175655"/>
                <a:gd name="connsiteX4-39" fmla="*/ 9144000 w 9144000"/>
                <a:gd name="connsiteY4-40" fmla="*/ 0 h 117565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4" name="Freeform 63"/>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5" name="Freeform 64"/>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7" name="Freeform 66"/>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8" name="Freeform 67"/>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9" name="Hexagon 68"/>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2" name="Hexagon 71"/>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3" name="Hexagon 72"/>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4" name="Hexagon 73"/>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5" name="Hexagon 74"/>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6" name="Freeform 75"/>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1" fmla="*/ 0 w 1261499"/>
                <a:gd name="connsiteY0-2" fmla="*/ 105098 h 1388236"/>
                <a:gd name="connsiteX1-3" fmla="*/ 56357 w 1261499"/>
                <a:gd name="connsiteY1-4" fmla="*/ 0 h 1388236"/>
                <a:gd name="connsiteX2-5" fmla="*/ 865241 w 1261499"/>
                <a:gd name="connsiteY2-6" fmla="*/ 0 h 1388236"/>
                <a:gd name="connsiteX3-7" fmla="*/ 1261499 w 1261499"/>
                <a:gd name="connsiteY3-8" fmla="*/ 694118 h 1388236"/>
                <a:gd name="connsiteX4-9" fmla="*/ 865241 w 1261499"/>
                <a:gd name="connsiteY4-10" fmla="*/ 1388236 h 1388236"/>
                <a:gd name="connsiteX5-11" fmla="*/ 56357 w 1261499"/>
                <a:gd name="connsiteY5-12" fmla="*/ 1388236 h 1388236"/>
                <a:gd name="connsiteX6-13" fmla="*/ 0 w 1261499"/>
                <a:gd name="connsiteY6-14" fmla="*/ 105098 h 1388236"/>
                <a:gd name="connsiteX0-15" fmla="*/ 0 w 1261499"/>
                <a:gd name="connsiteY0-16" fmla="*/ 105098 h 1388236"/>
                <a:gd name="connsiteX1-17" fmla="*/ 56357 w 1261499"/>
                <a:gd name="connsiteY1-18" fmla="*/ 0 h 1388236"/>
                <a:gd name="connsiteX2-19" fmla="*/ 865241 w 1261499"/>
                <a:gd name="connsiteY2-20" fmla="*/ 0 h 1388236"/>
                <a:gd name="connsiteX3-21" fmla="*/ 1261499 w 1261499"/>
                <a:gd name="connsiteY3-22" fmla="*/ 694118 h 1388236"/>
                <a:gd name="connsiteX4-23" fmla="*/ 865241 w 1261499"/>
                <a:gd name="connsiteY4-24" fmla="*/ 1388236 h 1388236"/>
                <a:gd name="connsiteX5-25" fmla="*/ 744578 w 1261499"/>
                <a:gd name="connsiteY5-26" fmla="*/ 1387893 h 1388236"/>
                <a:gd name="connsiteX6-27" fmla="*/ 0 w 1261499"/>
                <a:gd name="connsiteY6-28" fmla="*/ 105098 h 138823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7" name="Hexagon 76"/>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8" name="Hexagon 77"/>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9" name="Hexagon 78"/>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0" name="Hexagon 79"/>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1" name="Hexagon 80"/>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2" name="Hexagon 81"/>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3" name="Hexagon 82"/>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4" name="Hexagon 83"/>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5" name="Hexagon 84"/>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6" name="Freeform 85"/>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1" fmla="*/ 0 w 1601400"/>
                <a:gd name="connsiteY0-2" fmla="*/ 694118 h 1388236"/>
                <a:gd name="connsiteX1-3" fmla="*/ 396258 w 1601400"/>
                <a:gd name="connsiteY1-4" fmla="*/ 0 h 1388236"/>
                <a:gd name="connsiteX2-5" fmla="*/ 474029 w 1601400"/>
                <a:gd name="connsiteY2-6" fmla="*/ 4016 h 1388236"/>
                <a:gd name="connsiteX3-7" fmla="*/ 1601400 w 1601400"/>
                <a:gd name="connsiteY3-8" fmla="*/ 694118 h 1388236"/>
                <a:gd name="connsiteX4-9" fmla="*/ 1205142 w 1601400"/>
                <a:gd name="connsiteY4-10" fmla="*/ 1388236 h 1388236"/>
                <a:gd name="connsiteX5-11" fmla="*/ 396258 w 1601400"/>
                <a:gd name="connsiteY5-12" fmla="*/ 1388236 h 1388236"/>
                <a:gd name="connsiteX6-13" fmla="*/ 0 w 1601400"/>
                <a:gd name="connsiteY6-14" fmla="*/ 694118 h 1388236"/>
                <a:gd name="connsiteX0-15" fmla="*/ 0 w 1243407"/>
                <a:gd name="connsiteY0-16" fmla="*/ 694118 h 1388236"/>
                <a:gd name="connsiteX1-17" fmla="*/ 396258 w 1243407"/>
                <a:gd name="connsiteY1-18" fmla="*/ 0 h 1388236"/>
                <a:gd name="connsiteX2-19" fmla="*/ 474029 w 1243407"/>
                <a:gd name="connsiteY2-20" fmla="*/ 4016 h 1388236"/>
                <a:gd name="connsiteX3-21" fmla="*/ 1243407 w 1243407"/>
                <a:gd name="connsiteY3-22" fmla="*/ 1325983 h 1388236"/>
                <a:gd name="connsiteX4-23" fmla="*/ 1205142 w 1243407"/>
                <a:gd name="connsiteY4-24" fmla="*/ 1388236 h 1388236"/>
                <a:gd name="connsiteX5-25" fmla="*/ 396258 w 1243407"/>
                <a:gd name="connsiteY5-26" fmla="*/ 1388236 h 1388236"/>
                <a:gd name="connsiteX6-27" fmla="*/ 0 w 1243407"/>
                <a:gd name="connsiteY6-28" fmla="*/ 694118 h 138823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7" name="Freeform 86"/>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1" fmla="*/ 0 w 1601400"/>
                <a:gd name="connsiteY0-2" fmla="*/ 694704 h 1388822"/>
                <a:gd name="connsiteX1-3" fmla="*/ 396258 w 1601400"/>
                <a:gd name="connsiteY1-4" fmla="*/ 586 h 1388822"/>
                <a:gd name="connsiteX2-5" fmla="*/ 482002 w 1601400"/>
                <a:gd name="connsiteY2-6" fmla="*/ 0 h 1388822"/>
                <a:gd name="connsiteX3-7" fmla="*/ 1601400 w 1601400"/>
                <a:gd name="connsiteY3-8" fmla="*/ 694704 h 1388822"/>
                <a:gd name="connsiteX4-9" fmla="*/ 1205142 w 1601400"/>
                <a:gd name="connsiteY4-10" fmla="*/ 1388822 h 1388822"/>
                <a:gd name="connsiteX5-11" fmla="*/ 396258 w 1601400"/>
                <a:gd name="connsiteY5-12" fmla="*/ 1388822 h 1388822"/>
                <a:gd name="connsiteX6-13" fmla="*/ 0 w 1601400"/>
                <a:gd name="connsiteY6-14" fmla="*/ 694704 h 1388822"/>
                <a:gd name="connsiteX0-15" fmla="*/ 0 w 1241871"/>
                <a:gd name="connsiteY0-16" fmla="*/ 694704 h 1388822"/>
                <a:gd name="connsiteX1-17" fmla="*/ 396258 w 1241871"/>
                <a:gd name="connsiteY1-18" fmla="*/ 586 h 1388822"/>
                <a:gd name="connsiteX2-19" fmla="*/ 482002 w 1241871"/>
                <a:gd name="connsiteY2-20" fmla="*/ 0 h 1388822"/>
                <a:gd name="connsiteX3-21" fmla="*/ 1241871 w 1241871"/>
                <a:gd name="connsiteY3-22" fmla="*/ 1323912 h 1388822"/>
                <a:gd name="connsiteX4-23" fmla="*/ 1205142 w 1241871"/>
                <a:gd name="connsiteY4-24" fmla="*/ 1388822 h 1388822"/>
                <a:gd name="connsiteX5-25" fmla="*/ 396258 w 1241871"/>
                <a:gd name="connsiteY5-26" fmla="*/ 1388822 h 1388822"/>
                <a:gd name="connsiteX6-27" fmla="*/ 0 w 1241871"/>
                <a:gd name="connsiteY6-28" fmla="*/ 694704 h 138882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21" name="Rectangle 120"/>
          <p:cNvSpPr/>
          <p:nvPr/>
        </p:nvSpPr>
        <p:spPr>
          <a:xfrm>
            <a:off x="4560888" y="-222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2" name="Rectangle 121"/>
          <p:cNvSpPr/>
          <p:nvPr/>
        </p:nvSpPr>
        <p:spPr>
          <a:xfrm>
            <a:off x="4649788" y="-22225"/>
            <a:ext cx="35052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3" name="Rectangle 122"/>
          <p:cNvSpPr/>
          <p:nvPr/>
        </p:nvSpPr>
        <p:spPr>
          <a:xfrm>
            <a:off x="904875" y="601663"/>
            <a:ext cx="3562350" cy="56483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4" name="Rectangle 123"/>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2" name="Title 1"/>
          <p:cNvSpPr>
            <a:spLocks noGrp="1"/>
          </p:cNvSpPr>
          <p:nvPr>
            <p:ph type="title"/>
          </p:nvPr>
        </p:nvSpPr>
        <p:spPr>
          <a:xfrm>
            <a:off x="4739833" y="2657434"/>
            <a:ext cx="3304572" cy="1463153"/>
          </a:xfrm>
        </p:spPr>
        <p:txBody>
          <a:bodyPr>
            <a:normAutofit/>
          </a:bodyPr>
          <a:lstStyle>
            <a:lvl1pPr algn="l">
              <a:defRPr sz="2800" b="0"/>
            </a:lvl1pPr>
          </a:lstStyle>
          <a:p>
            <a:pPr fontAlgn="base"/>
            <a:r>
              <a:rPr lang="en-US" strike="noStrike" noProof="1"/>
              <a:t>Click to edit Master title style</a:t>
            </a:r>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125" name="Date Placeholder 4"/>
          <p:cNvSpPr>
            <a:spLocks noGrp="1"/>
          </p:cNvSpPr>
          <p:nvPr>
            <p:ph type="dt" sz="half" idx="12"/>
          </p:nvPr>
        </p:nvSpPr>
        <p:spPr>
          <a:xfrm>
            <a:off x="5997575" y="223838"/>
            <a:ext cx="2133600" cy="365125"/>
          </a:xfrm>
          <a:prstGeom prst="rect">
            <a:avLst/>
          </a:prstGeom>
        </p:spPr>
        <p:txBody>
          <a:bodyPr vert="horz" lIns="91440" tIns="45720" rIns="91440" bIns="45720" rtlCol="0" anchor="ct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FEFEFE"/>
              </a:solidFill>
              <a:effectLst/>
              <a:uLnTx/>
              <a:uFillTx/>
              <a:latin typeface="Verdana" panose="020B0604030504040204" pitchFamily="34" charset="0"/>
              <a:ea typeface="+mn-ea"/>
              <a:cs typeface="Arial" panose="020B0604020202020204" pitchFamily="34" charset="0"/>
            </a:endParaRPr>
          </a:p>
        </p:txBody>
      </p:sp>
      <p:sp>
        <p:nvSpPr>
          <p:cNvPr id="126" name="Slide Number Placeholder 6"/>
          <p:cNvSpPr>
            <a:spLocks noGrp="1"/>
          </p:cNvSpPr>
          <p:nvPr>
            <p:ph type="sldNum" sz="quarter" idx="4"/>
          </p:nvPr>
        </p:nvSpPr>
        <p:spPr>
          <a:xfrm>
            <a:off x="4649788" y="223838"/>
            <a:ext cx="1331913" cy="365125"/>
          </a:xfrm>
          <a:prstGeom prst="rect">
            <a:avLst/>
          </a:prstGeom>
        </p:spPr>
        <p:txBody>
          <a:bodyPr vert="horz" wrap="square" lIns="91440" tIns="45720" rIns="91440" bIns="45720" numCol="1" anchor="ctr" anchorCtr="0" compatLnSpc="1"/>
          <a:lstStyle/>
          <a:p>
            <a:pPr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p>
        </p:txBody>
      </p:sp>
      <p:sp>
        <p:nvSpPr>
          <p:cNvPr id="127" name="Footer Placeholder 5"/>
          <p:cNvSpPr>
            <a:spLocks noGrp="1"/>
          </p:cNvSpPr>
          <p:nvPr>
            <p:ph type="ftr" sz="quarter" idx="3"/>
          </p:nvPr>
        </p:nvSpPr>
        <p:spPr>
          <a:xfrm>
            <a:off x="4641850" y="5724525"/>
            <a:ext cx="3492500" cy="365125"/>
          </a:xfrm>
          <a:prstGeom prst="rect">
            <a:avLst/>
          </a:prstGeom>
        </p:spPr>
        <p:txBody>
          <a:bodyPr vert="horz" lIns="91440" tIns="45720" rIns="91440" bIns="45720" rtlCol="0" anchor="ctr">
            <a:normAutofit/>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accent1"/>
              </a:solidFill>
              <a:effectLst/>
              <a:uLnTx/>
              <a:uFillTx/>
              <a:latin typeface="Verdana" panose="020B0604030504040204" pitchFamily="34" charset="0"/>
              <a:ea typeface="+mn-ea"/>
              <a:cs typeface="Arial" panose="020B0604020202020204" pitchFamily="34" charset="0"/>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p:cNvPicPr>
          <p:nvPr/>
        </p:nvPicPr>
        <p:blipFill>
          <a:blip r:embed="rId2"/>
          <a:srcRect b="3795"/>
          <a:stretch>
            <a:fillRect/>
          </a:stretch>
        </p:blipFill>
        <p:spPr>
          <a:xfrm>
            <a:off x="0" y="260350"/>
            <a:ext cx="9144000" cy="6597650"/>
          </a:xfrm>
          <a:prstGeom prst="rect">
            <a:avLst/>
          </a:prstGeom>
          <a:noFill/>
          <a:ln w="9525">
            <a:noFill/>
          </a:ln>
        </p:spPr>
      </p:pic>
      <p:sp>
        <p:nvSpPr>
          <p:cNvPr id="2051" name="Rectangle 3"/>
          <p:cNvSpPr>
            <a:spLocks noGrp="1" noChangeArrowheads="1"/>
          </p:cNvSpPr>
          <p:nvPr>
            <p:ph type="ctrTitle"/>
          </p:nvPr>
        </p:nvSpPr>
        <p:spPr>
          <a:xfrm>
            <a:off x="468313" y="620713"/>
            <a:ext cx="8207375" cy="1082675"/>
          </a:xfrm>
        </p:spPr>
        <p:txBody>
          <a:bodyPr/>
          <a:lstStyle>
            <a:lvl1pPr>
              <a:defRPr/>
            </a:lvl1pPr>
          </a:lstStyle>
          <a:p>
            <a:pPr lvl="0"/>
            <a:r>
              <a:rPr lang="en-US" altLang="zh-CN" noProof="0"/>
              <a:t>Click to edit Master title style</a:t>
            </a:r>
          </a:p>
        </p:txBody>
      </p:sp>
      <p:sp>
        <p:nvSpPr>
          <p:cNvPr id="2052" name="Rectangle 4"/>
          <p:cNvSpPr>
            <a:spLocks noGrp="1" noChangeArrowheads="1"/>
          </p:cNvSpPr>
          <p:nvPr>
            <p:ph type="subTitle" idx="1"/>
          </p:nvPr>
        </p:nvSpPr>
        <p:spPr>
          <a:xfrm>
            <a:off x="469900" y="1843088"/>
            <a:ext cx="8212138" cy="981075"/>
          </a:xfrm>
        </p:spPr>
        <p:txBody>
          <a:bodyPr/>
          <a:lstStyle>
            <a:lvl1pPr marL="0" indent="0">
              <a:buFontTx/>
              <a:buNone/>
              <a:defRPr/>
            </a:lvl1pPr>
          </a:lstStyle>
          <a:p>
            <a:pPr lvl="0"/>
            <a:r>
              <a:rPr lang="en-US" altLang="zh-CN" noProof="0"/>
              <a:t>Click to edit Master subtitle style</a:t>
            </a:r>
          </a:p>
        </p:txBody>
      </p:sp>
      <p:sp>
        <p:nvSpPr>
          <p:cNvPr id="9" name="Rectangle 5"/>
          <p:cNvSpPr>
            <a:spLocks noGrp="1" noChangeArrowheads="1"/>
          </p:cNvSpPr>
          <p:nvPr>
            <p:ph type="dt" sz="half" idx="2"/>
          </p:nvPr>
        </p:nvSpPr>
        <p:spPr bwMode="auto">
          <a:xfrm>
            <a:off x="457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2"/>
              </a:solidFill>
              <a:effectLst/>
              <a:uLnTx/>
              <a:uFillTx/>
              <a:latin typeface="Verdana" panose="020B0604030504040204" pitchFamily="34" charset="0"/>
              <a:ea typeface="+mn-ea"/>
              <a:cs typeface="Arial" panose="020B0604020202020204" pitchFamily="34" charset="0"/>
            </a:endParaRPr>
          </a:p>
        </p:txBody>
      </p:sp>
      <p:sp>
        <p:nvSpPr>
          <p:cNvPr id="10" name="Rectangle 6"/>
          <p:cNvSpPr>
            <a:spLocks noGrp="1" noChangeArrowheads="1"/>
          </p:cNvSpPr>
          <p:nvPr>
            <p:ph type="ftr" sz="quarter" idx="3"/>
          </p:nvPr>
        </p:nvSpPr>
        <p:spPr bwMode="auto">
          <a:xfrm>
            <a:off x="3124200" y="6245225"/>
            <a:ext cx="2895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2"/>
              </a:solidFill>
              <a:effectLst/>
              <a:uLnTx/>
              <a:uFillTx/>
              <a:latin typeface="Verdana" panose="020B0604030504040204" pitchFamily="34" charset="0"/>
              <a:ea typeface="+mn-ea"/>
              <a:cs typeface="Arial" panose="020B0604020202020204" pitchFamily="34" charset="0"/>
            </a:endParaRPr>
          </a:p>
        </p:txBody>
      </p:sp>
      <p:sp>
        <p:nvSpPr>
          <p:cNvPr id="11" name="Rectangle 7"/>
          <p:cNvSpPr>
            <a:spLocks noGrp="1" noChangeArrowheads="1"/>
          </p:cNvSpPr>
          <p:nvPr>
            <p:ph type="sldNum" sz="quarter" idx="4"/>
          </p:nvPr>
        </p:nvSpPr>
        <p:spPr bwMode="auto">
          <a:xfrm>
            <a:off x="6553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algn="ctr" eaLnBrk="1" fontAlgn="base" hangingPunct="1">
              <a:buNone/>
            </a:pPr>
            <a:fld id="{9A0DB2DC-4C9A-4742-B13C-FB6460FD3503}" type="slidenum">
              <a:rPr lang="ar-SA" altLang="en-US" strike="noStrike" noProof="1" dirty="0">
                <a:latin typeface="Franklin Gothic Book" panose="020B0503020102020204" pitchFamily="34" charset="0"/>
                <a:ea typeface="+mn-ea"/>
                <a:cs typeface="Tahoma" panose="020B0604030504040204" pitchFamily="34" charset="0"/>
              </a:rPr>
              <a:t>‹#›</a:t>
            </a:fld>
            <a:endParaRPr lang="ar-SA" altLang="en-US" strike="noStrike" noProof="1">
              <a:latin typeface="Franklin Gothic Book" panose="020B0503020102020204" pitchFamily="34" charset="0"/>
              <a:cs typeface="Tahoma" panose="020B0604030504040204" pitchFamily="34" charset="0"/>
            </a:endParaRPr>
          </a:p>
        </p:txBody>
      </p:sp>
    </p:spTree>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2"/>
              </a:solidFill>
              <a:effectLst/>
              <a:uLnTx/>
              <a:uFillTx/>
              <a:latin typeface="Verdan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2"/>
              </a:solidFill>
              <a:effectLst/>
              <a:uLnTx/>
              <a:uFillTx/>
              <a:latin typeface="Verdan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Franklin Gothic Book" panose="020B0503020102020204" pitchFamily="34" charset="0"/>
                <a:ea typeface="+mn-ea"/>
                <a:cs typeface="Tahoma" panose="020B0604030504040204" pitchFamily="34" charset="0"/>
              </a:rPr>
              <a:t>‹#›</a:t>
            </a:fld>
            <a:endParaRPr lang="ar-SA" altLang="en-US" strike="noStrike" noProof="1">
              <a:latin typeface="Verdana" panose="020B0604030504040204" pitchFamily="34" charset="0"/>
              <a:cs typeface="Tahoma" panose="020B0604030504040204" pitchFamily="34" charset="0"/>
            </a:endParaRPr>
          </a:p>
        </p:txBody>
      </p:sp>
    </p:spTree>
  </p:cSld>
  <p:clrMapOvr>
    <a:masterClrMapping/>
  </p:clrMapOvr>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2"/>
              </a:solidFill>
              <a:effectLst/>
              <a:uLnTx/>
              <a:uFillTx/>
              <a:latin typeface="Verdan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2"/>
              </a:solidFill>
              <a:effectLst/>
              <a:uLnTx/>
              <a:uFillTx/>
              <a:latin typeface="Verdan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algn="ctr" eaLnBrk="1" fontAlgn="base" hangingPunct="1">
              <a:buNone/>
            </a:pPr>
            <a:fld id="{9A0DB2DC-4C9A-4742-B13C-FB6460FD3503}" type="slidenum">
              <a:rPr lang="ar-SA" altLang="en-US" strike="noStrike" noProof="1" dirty="0">
                <a:latin typeface="Franklin Gothic Book" panose="020B0503020102020204" pitchFamily="34" charset="0"/>
                <a:ea typeface="+mn-ea"/>
                <a:cs typeface="Tahoma" panose="020B0604030504040204" pitchFamily="34" charset="0"/>
              </a:rPr>
              <a:t>‹#›</a:t>
            </a:fld>
            <a:endParaRPr lang="ar-SA" altLang="en-US" strike="noStrike" noProof="1">
              <a:latin typeface="Franklin Gothic Book" panose="020B0503020102020204" pitchFamily="34" charset="0"/>
              <a:cs typeface="Tahoma" panose="020B0604030504040204" pitchFamily="34" charset="0"/>
            </a:endParaRPr>
          </a:p>
        </p:txBody>
      </p:sp>
    </p:spTree>
  </p:cSld>
  <p:clrMapOvr>
    <a:masterClrMapping/>
  </p:clrMapOvr>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74750"/>
            <a:ext cx="40386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74750"/>
            <a:ext cx="40386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2"/>
              </a:solidFill>
              <a:effectLst/>
              <a:uLnTx/>
              <a:uFillTx/>
              <a:latin typeface="Verdana" panose="020B060403050404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2"/>
              </a:solidFill>
              <a:effectLst/>
              <a:uLnTx/>
              <a:uFillTx/>
              <a:latin typeface="Verdana" panose="020B060403050404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Franklin Gothic Book" panose="020B0503020102020204" pitchFamily="34" charset="0"/>
                <a:ea typeface="+mn-ea"/>
                <a:cs typeface="Tahoma" panose="020B0604030504040204" pitchFamily="34" charset="0"/>
              </a:rPr>
              <a:t>‹#›</a:t>
            </a:fld>
            <a:endParaRPr lang="ar-SA" altLang="en-US" strike="noStrike" noProof="1">
              <a:latin typeface="Verdana" panose="020B0604030504040204" pitchFamily="34" charset="0"/>
              <a:cs typeface="Tahoma" panose="020B0604030504040204" pitchFamily="34" charset="0"/>
            </a:endParaRPr>
          </a:p>
        </p:txBody>
      </p:sp>
    </p:spTree>
  </p:cSld>
  <p:clrMapOvr>
    <a:masterClrMapping/>
  </p:clrMapOvr>
  <p:hf sldNum="0"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2"/>
              </a:solidFill>
              <a:effectLst/>
              <a:uLnTx/>
              <a:uFillTx/>
              <a:latin typeface="Verdana" panose="020B0604030504040204" pitchFamily="34" charset="0"/>
              <a:ea typeface="+mn-ea"/>
              <a:cs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2"/>
              </a:solidFill>
              <a:effectLst/>
              <a:uLnTx/>
              <a:uFillTx/>
              <a:latin typeface="Verdana" panose="020B0604030504040204" pitchFamily="34" charset="0"/>
              <a:ea typeface="+mn-ea"/>
              <a:cs typeface="Arial" panose="020B0604020202020204" pitchFamily="34" charset="0"/>
            </a:endParaRPr>
          </a:p>
        </p:txBody>
      </p:sp>
      <p:sp>
        <p:nvSpPr>
          <p:cNvPr id="9" name="Slide Number Placeholder 8"/>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Franklin Gothic Book" panose="020B0503020102020204" pitchFamily="34" charset="0"/>
                <a:ea typeface="+mn-ea"/>
                <a:cs typeface="Tahoma" panose="020B0604030504040204" pitchFamily="34" charset="0"/>
              </a:rPr>
              <a:t>‹#›</a:t>
            </a:fld>
            <a:endParaRPr lang="ar-SA" altLang="en-US" strike="noStrike" noProof="1">
              <a:latin typeface="Verdana" panose="020B0604030504040204" pitchFamily="34" charset="0"/>
              <a:cs typeface="Tahoma" panose="020B0604030504040204" pitchFamily="34" charset="0"/>
            </a:endParaRPr>
          </a:p>
        </p:txBody>
      </p:sp>
    </p:spTree>
  </p:cSld>
  <p:clrMapOvr>
    <a:masterClrMapping/>
  </p:clrMapOvr>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2"/>
              </a:solidFill>
              <a:effectLst/>
              <a:uLnTx/>
              <a:uFillTx/>
              <a:latin typeface="Verdana" panose="020B060403050404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2"/>
              </a:solidFill>
              <a:effectLst/>
              <a:uLnTx/>
              <a:uFillTx/>
              <a:latin typeface="Verdana" panose="020B0604030504040204" pitchFamily="34" charset="0"/>
              <a:ea typeface="+mn-ea"/>
              <a:cs typeface="Arial" panose="020B0604020202020204" pitchFamily="34" charset="0"/>
            </a:endParaRPr>
          </a:p>
        </p:txBody>
      </p:sp>
      <p:sp>
        <p:nvSpPr>
          <p:cNvPr id="5" name="Slide Number Placeholder 4"/>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Franklin Gothic Book" panose="020B0503020102020204" pitchFamily="34" charset="0"/>
                <a:ea typeface="+mn-ea"/>
                <a:cs typeface="Tahoma" panose="020B0604030504040204" pitchFamily="34" charset="0"/>
              </a:rPr>
              <a:t>‹#›</a:t>
            </a:fld>
            <a:endParaRPr lang="ar-SA" altLang="en-US" strike="noStrike" noProof="1">
              <a:latin typeface="Verdana" panose="020B0604030504040204" pitchFamily="34" charset="0"/>
              <a:cs typeface="Tahoma" panose="020B0604030504040204" pitchFamily="34" charset="0"/>
            </a:endParaRPr>
          </a:p>
        </p:txBody>
      </p:sp>
    </p:spTree>
  </p:cSld>
  <p:clrMapOvr>
    <a:masterClrMapping/>
  </p:clrMapOvr>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2"/>
              </a:solidFill>
              <a:effectLst/>
              <a:uLnTx/>
              <a:uFillTx/>
              <a:latin typeface="Verdana" panose="020B060403050404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2"/>
              </a:solidFill>
              <a:effectLst/>
              <a:uLnTx/>
              <a:uFillTx/>
              <a:latin typeface="Verdana" panose="020B060403050404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Franklin Gothic Book" panose="020B0503020102020204" pitchFamily="34" charset="0"/>
                <a:ea typeface="+mn-ea"/>
                <a:cs typeface="Tahoma" panose="020B0604030504040204" pitchFamily="34" charset="0"/>
              </a:rPr>
              <a:t>‹#›</a:t>
            </a:fld>
            <a:endParaRPr lang="ar-SA" altLang="en-US" strike="noStrike" noProof="1">
              <a:latin typeface="Verdana" panose="020B0604030504040204" pitchFamily="34" charset="0"/>
              <a:cs typeface="Tahoma" panose="020B0604030504040204" pitchFamily="34" charset="0"/>
            </a:endParaRPr>
          </a:p>
        </p:txBody>
      </p:sp>
    </p:spTree>
  </p:cSld>
  <p:clrMapOvr>
    <a:masterClrMapping/>
  </p:clrMapOvr>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2"/>
              </a:solidFill>
              <a:effectLst/>
              <a:uLnTx/>
              <a:uFillTx/>
              <a:latin typeface="Verdana" panose="020B060403050404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2"/>
              </a:solidFill>
              <a:effectLst/>
              <a:uLnTx/>
              <a:uFillTx/>
              <a:latin typeface="Verdana" panose="020B060403050404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algn="ctr" eaLnBrk="1" fontAlgn="base" hangingPunct="1">
              <a:buNone/>
            </a:pPr>
            <a:fld id="{9A0DB2DC-4C9A-4742-B13C-FB6460FD3503}" type="slidenum">
              <a:rPr lang="ar-SA" altLang="en-US" strike="noStrike" noProof="1" dirty="0">
                <a:latin typeface="Franklin Gothic Book" panose="020B0503020102020204" pitchFamily="34" charset="0"/>
                <a:ea typeface="+mn-ea"/>
                <a:cs typeface="Tahoma" panose="020B0604030504040204" pitchFamily="34" charset="0"/>
              </a:rPr>
              <a:t>‹#›</a:t>
            </a:fld>
            <a:endParaRPr lang="ar-SA" altLang="en-US" strike="noStrike" noProof="1">
              <a:latin typeface="Franklin Gothic Book" panose="020B0503020102020204" pitchFamily="34" charset="0"/>
              <a:cs typeface="Tahoma" panose="020B0604030504040204" pitchFamily="34" charset="0"/>
            </a:endParaRPr>
          </a:p>
        </p:txBody>
      </p:sp>
    </p:spTree>
  </p:cSld>
  <p:clrMapOvr>
    <a:masterClrMapping/>
  </p:clrMapOvr>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2"/>
              </a:solidFill>
              <a:effectLst/>
              <a:uLnTx/>
              <a:uFillTx/>
              <a:latin typeface="Verdana" panose="020B060403050404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2"/>
              </a:solidFill>
              <a:effectLst/>
              <a:uLnTx/>
              <a:uFillTx/>
              <a:latin typeface="Verdana" panose="020B060403050404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algn="ctr" eaLnBrk="1" fontAlgn="base" hangingPunct="1">
              <a:buNone/>
            </a:pPr>
            <a:fld id="{9A0DB2DC-4C9A-4742-B13C-FB6460FD3503}" type="slidenum">
              <a:rPr lang="ar-SA" altLang="en-US" strike="noStrike" noProof="1" dirty="0">
                <a:latin typeface="Franklin Gothic Book" panose="020B0503020102020204" pitchFamily="34" charset="0"/>
                <a:ea typeface="+mn-ea"/>
                <a:cs typeface="Tahoma" panose="020B0604030504040204" pitchFamily="34" charset="0"/>
              </a:rPr>
              <a:t>‹#›</a:t>
            </a:fld>
            <a:endParaRPr lang="ar-SA" altLang="en-US" strike="noStrike" noProof="1">
              <a:latin typeface="Franklin Gothic Book" panose="020B0503020102020204" pitchFamily="34" charset="0"/>
              <a:cs typeface="Tahoma" panose="020B0604030504040204" pitchFamily="34" charset="0"/>
            </a:endParaRPr>
          </a:p>
        </p:txBody>
      </p:sp>
    </p:spTree>
  </p:cSld>
  <p:clrMapOvr>
    <a:masterClrMapping/>
  </p:clrMapOvr>
  <p:hf sldNum="0"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2"/>
              </a:solidFill>
              <a:effectLst/>
              <a:uLnTx/>
              <a:uFillTx/>
              <a:latin typeface="Verdan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2"/>
              </a:solidFill>
              <a:effectLst/>
              <a:uLnTx/>
              <a:uFillTx/>
              <a:latin typeface="Verdan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Franklin Gothic Book" panose="020B0503020102020204" pitchFamily="34" charset="0"/>
                <a:ea typeface="+mn-ea"/>
                <a:cs typeface="Tahoma" panose="020B0604030504040204" pitchFamily="34" charset="0"/>
              </a:rPr>
              <a:t>‹#›</a:t>
            </a:fld>
            <a:endParaRPr lang="ar-SA" altLang="en-US" strike="noStrike" noProof="1">
              <a:latin typeface="Verdana" panose="020B0604030504040204" pitchFamily="34" charset="0"/>
              <a:cs typeface="Tahoma" panose="020B0604030504040204" pitchFamily="34" charset="0"/>
            </a:endParaRPr>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gradFill rotWithShape="0">
          <a:gsLst>
            <a:gs pos="0">
              <a:srgbClr val="C2F35F">
                <a:alpha val="100000"/>
              </a:srgbClr>
            </a:gs>
            <a:gs pos="62000">
              <a:srgbClr val="92BE3F">
                <a:alpha val="100000"/>
              </a:srgbClr>
            </a:gs>
            <a:gs pos="100000">
              <a:srgbClr val="80A33D">
                <a:alpha val="100000"/>
              </a:srgbClr>
            </a:gs>
          </a:gsLst>
          <a:lin ang="5400000"/>
          <a:tileRect/>
        </a:gradFill>
        <a:effectLst/>
      </p:bgPr>
    </p:bg>
    <p:spTree>
      <p:nvGrpSpPr>
        <p:cNvPr id="1" name=""/>
        <p:cNvGrpSpPr/>
        <p:nvPr/>
      </p:nvGrpSpPr>
      <p:grpSpPr>
        <a:xfrm>
          <a:off x="0" y="0"/>
          <a:ext cx="0" cy="0"/>
          <a:chOff x="0" y="0"/>
          <a:chExt cx="0" cy="0"/>
        </a:xfrm>
      </p:grpSpPr>
      <p:grpSp>
        <p:nvGrpSpPr>
          <p:cNvPr id="11266" name="Group 60"/>
          <p:cNvGrpSpPr/>
          <p:nvPr/>
        </p:nvGrpSpPr>
        <p:grpSpPr>
          <a:xfrm>
            <a:off x="-382587" y="0"/>
            <a:ext cx="9932987" cy="6858000"/>
            <a:chOff x="-382404" y="0"/>
            <a:chExt cx="9932332" cy="6858000"/>
          </a:xfrm>
        </p:grpSpPr>
        <p:grpSp>
          <p:nvGrpSpPr>
            <p:cNvPr id="11267" name="Group 61"/>
            <p:cNvGrpSpPr/>
            <p:nvPr/>
          </p:nvGrpSpPr>
          <p:grpSpPr>
            <a:xfrm>
              <a:off x="159" y="0"/>
              <a:ext cx="9143396" cy="6858000"/>
              <a:chOff x="159" y="0"/>
              <a:chExt cx="9143396" cy="6858000"/>
            </a:xfrm>
          </p:grpSpPr>
          <p:grpSp>
            <p:nvGrpSpPr>
              <p:cNvPr id="11268" name="Group 4"/>
              <p:cNvGrpSpPr/>
              <p:nvPr/>
            </p:nvGrpSpPr>
            <p:grpSpPr>
              <a:xfrm>
                <a:off x="159" y="0"/>
                <a:ext cx="2514434" cy="6858000"/>
                <a:chOff x="159" y="0"/>
                <a:chExt cx="2514434" cy="6858000"/>
              </a:xfrm>
            </p:grpSpPr>
            <p:sp>
              <p:nvSpPr>
                <p:cNvPr id="118" name="Rectangle 117"/>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9"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0"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11272" name="Group 5"/>
              <p:cNvGrpSpPr/>
              <p:nvPr/>
            </p:nvGrpSpPr>
            <p:grpSpPr>
              <a:xfrm>
                <a:off x="422406" y="0"/>
                <a:ext cx="2514434" cy="6858000"/>
                <a:chOff x="-504" y="0"/>
                <a:chExt cx="2514434" cy="6858000"/>
              </a:xfrm>
            </p:grpSpPr>
            <p:sp>
              <p:nvSpPr>
                <p:cNvPr id="103" name="Rectangle 102"/>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6" name="Rectangle 115"/>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7" name="Rectangle 116"/>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11276" name="Group 9"/>
              <p:cNvGrpSpPr/>
              <p:nvPr/>
            </p:nvGrpSpPr>
            <p:grpSpPr>
              <a:xfrm rot="10800000">
                <a:off x="6629121" y="0"/>
                <a:ext cx="2514434" cy="6858000"/>
                <a:chOff x="445" y="0"/>
                <a:chExt cx="2514434" cy="6858000"/>
              </a:xfrm>
            </p:grpSpPr>
            <p:sp>
              <p:nvSpPr>
                <p:cNvPr id="94" name="Rectangle 93"/>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1" name="Rectangle 100"/>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2" name="Rectangle 101"/>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91" name="Rectangle 90"/>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2" name="Rectangle 91"/>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3" name="Rectangle 92"/>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63" name="Freeform 62"/>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1" fmla="*/ 0 w 9144000"/>
                <a:gd name="connsiteY0-2" fmla="*/ 1270659 h 1330035"/>
                <a:gd name="connsiteX1-3" fmla="*/ 1674420 w 9144000"/>
                <a:gd name="connsiteY1-4" fmla="*/ 1318160 h 1330035"/>
                <a:gd name="connsiteX2-5" fmla="*/ 4120737 w 9144000"/>
                <a:gd name="connsiteY2-6" fmla="*/ 1199407 h 1330035"/>
                <a:gd name="connsiteX3-7" fmla="*/ 7172696 w 9144000"/>
                <a:gd name="connsiteY3-8" fmla="*/ 760020 h 1330035"/>
                <a:gd name="connsiteX4-9" fmla="*/ 9144000 w 9144000"/>
                <a:gd name="connsiteY4-10" fmla="*/ 0 h 1330035"/>
                <a:gd name="connsiteX0-11" fmla="*/ 0 w 9144000"/>
                <a:gd name="connsiteY0-12" fmla="*/ 1270659 h 1330035"/>
                <a:gd name="connsiteX1-13" fmla="*/ 1674420 w 9144000"/>
                <a:gd name="connsiteY1-14" fmla="*/ 1318160 h 1330035"/>
                <a:gd name="connsiteX2-15" fmla="*/ 4120737 w 9144000"/>
                <a:gd name="connsiteY2-16" fmla="*/ 1199407 h 1330035"/>
                <a:gd name="connsiteX3-17" fmla="*/ 7172696 w 9144000"/>
                <a:gd name="connsiteY3-18" fmla="*/ 760020 h 1330035"/>
                <a:gd name="connsiteX4-19" fmla="*/ 9144000 w 9144000"/>
                <a:gd name="connsiteY4-20" fmla="*/ 0 h 1330035"/>
                <a:gd name="connsiteX0-21" fmla="*/ 0 w 9144000"/>
                <a:gd name="connsiteY0-22" fmla="*/ 1270659 h 1330035"/>
                <a:gd name="connsiteX1-23" fmla="*/ 1674420 w 9144000"/>
                <a:gd name="connsiteY1-24" fmla="*/ 1318160 h 1330035"/>
                <a:gd name="connsiteX2-25" fmla="*/ 4120737 w 9144000"/>
                <a:gd name="connsiteY2-26" fmla="*/ 1199407 h 1330035"/>
                <a:gd name="connsiteX3-27" fmla="*/ 7172696 w 9144000"/>
                <a:gd name="connsiteY3-28" fmla="*/ 760020 h 1330035"/>
                <a:gd name="connsiteX4-29" fmla="*/ 9144000 w 9144000"/>
                <a:gd name="connsiteY4-30" fmla="*/ 0 h 1330035"/>
                <a:gd name="connsiteX0-31" fmla="*/ 0 w 9144000"/>
                <a:gd name="connsiteY0-32" fmla="*/ 1116279 h 1175655"/>
                <a:gd name="connsiteX1-33" fmla="*/ 1674420 w 9144000"/>
                <a:gd name="connsiteY1-34" fmla="*/ 1163780 h 1175655"/>
                <a:gd name="connsiteX2-35" fmla="*/ 4120737 w 9144000"/>
                <a:gd name="connsiteY2-36" fmla="*/ 1045027 h 1175655"/>
                <a:gd name="connsiteX3-37" fmla="*/ 7172696 w 9144000"/>
                <a:gd name="connsiteY3-38" fmla="*/ 605640 h 1175655"/>
                <a:gd name="connsiteX4-39" fmla="*/ 9144000 w 9144000"/>
                <a:gd name="connsiteY4-40" fmla="*/ 0 h 117565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4" name="Freeform 63"/>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5" name="Freeform 64"/>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7" name="Freeform 66"/>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8" name="Freeform 67"/>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9" name="Hexagon 68"/>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2" name="Hexagon 71"/>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3" name="Hexagon 72"/>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4" name="Hexagon 73"/>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5" name="Hexagon 74"/>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6" name="Freeform 75"/>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1" fmla="*/ 0 w 1261499"/>
                <a:gd name="connsiteY0-2" fmla="*/ 105098 h 1388236"/>
                <a:gd name="connsiteX1-3" fmla="*/ 56357 w 1261499"/>
                <a:gd name="connsiteY1-4" fmla="*/ 0 h 1388236"/>
                <a:gd name="connsiteX2-5" fmla="*/ 865241 w 1261499"/>
                <a:gd name="connsiteY2-6" fmla="*/ 0 h 1388236"/>
                <a:gd name="connsiteX3-7" fmla="*/ 1261499 w 1261499"/>
                <a:gd name="connsiteY3-8" fmla="*/ 694118 h 1388236"/>
                <a:gd name="connsiteX4-9" fmla="*/ 865241 w 1261499"/>
                <a:gd name="connsiteY4-10" fmla="*/ 1388236 h 1388236"/>
                <a:gd name="connsiteX5-11" fmla="*/ 56357 w 1261499"/>
                <a:gd name="connsiteY5-12" fmla="*/ 1388236 h 1388236"/>
                <a:gd name="connsiteX6-13" fmla="*/ 0 w 1261499"/>
                <a:gd name="connsiteY6-14" fmla="*/ 105098 h 1388236"/>
                <a:gd name="connsiteX0-15" fmla="*/ 0 w 1261499"/>
                <a:gd name="connsiteY0-16" fmla="*/ 105098 h 1388236"/>
                <a:gd name="connsiteX1-17" fmla="*/ 56357 w 1261499"/>
                <a:gd name="connsiteY1-18" fmla="*/ 0 h 1388236"/>
                <a:gd name="connsiteX2-19" fmla="*/ 865241 w 1261499"/>
                <a:gd name="connsiteY2-20" fmla="*/ 0 h 1388236"/>
                <a:gd name="connsiteX3-21" fmla="*/ 1261499 w 1261499"/>
                <a:gd name="connsiteY3-22" fmla="*/ 694118 h 1388236"/>
                <a:gd name="connsiteX4-23" fmla="*/ 865241 w 1261499"/>
                <a:gd name="connsiteY4-24" fmla="*/ 1388236 h 1388236"/>
                <a:gd name="connsiteX5-25" fmla="*/ 744578 w 1261499"/>
                <a:gd name="connsiteY5-26" fmla="*/ 1387893 h 1388236"/>
                <a:gd name="connsiteX6-27" fmla="*/ 0 w 1261499"/>
                <a:gd name="connsiteY6-28" fmla="*/ 105098 h 138823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7" name="Hexagon 76"/>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8" name="Hexagon 77"/>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9" name="Hexagon 78"/>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0" name="Hexagon 79"/>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1" name="Hexagon 80"/>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2" name="Hexagon 81"/>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3" name="Hexagon 82"/>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4" name="Hexagon 83"/>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5" name="Hexagon 84"/>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6" name="Freeform 85"/>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1" fmla="*/ 0 w 1601400"/>
                <a:gd name="connsiteY0-2" fmla="*/ 694118 h 1388236"/>
                <a:gd name="connsiteX1-3" fmla="*/ 396258 w 1601400"/>
                <a:gd name="connsiteY1-4" fmla="*/ 0 h 1388236"/>
                <a:gd name="connsiteX2-5" fmla="*/ 474029 w 1601400"/>
                <a:gd name="connsiteY2-6" fmla="*/ 4016 h 1388236"/>
                <a:gd name="connsiteX3-7" fmla="*/ 1601400 w 1601400"/>
                <a:gd name="connsiteY3-8" fmla="*/ 694118 h 1388236"/>
                <a:gd name="connsiteX4-9" fmla="*/ 1205142 w 1601400"/>
                <a:gd name="connsiteY4-10" fmla="*/ 1388236 h 1388236"/>
                <a:gd name="connsiteX5-11" fmla="*/ 396258 w 1601400"/>
                <a:gd name="connsiteY5-12" fmla="*/ 1388236 h 1388236"/>
                <a:gd name="connsiteX6-13" fmla="*/ 0 w 1601400"/>
                <a:gd name="connsiteY6-14" fmla="*/ 694118 h 1388236"/>
                <a:gd name="connsiteX0-15" fmla="*/ 0 w 1243407"/>
                <a:gd name="connsiteY0-16" fmla="*/ 694118 h 1388236"/>
                <a:gd name="connsiteX1-17" fmla="*/ 396258 w 1243407"/>
                <a:gd name="connsiteY1-18" fmla="*/ 0 h 1388236"/>
                <a:gd name="connsiteX2-19" fmla="*/ 474029 w 1243407"/>
                <a:gd name="connsiteY2-20" fmla="*/ 4016 h 1388236"/>
                <a:gd name="connsiteX3-21" fmla="*/ 1243407 w 1243407"/>
                <a:gd name="connsiteY3-22" fmla="*/ 1325983 h 1388236"/>
                <a:gd name="connsiteX4-23" fmla="*/ 1205142 w 1243407"/>
                <a:gd name="connsiteY4-24" fmla="*/ 1388236 h 1388236"/>
                <a:gd name="connsiteX5-25" fmla="*/ 396258 w 1243407"/>
                <a:gd name="connsiteY5-26" fmla="*/ 1388236 h 1388236"/>
                <a:gd name="connsiteX6-27" fmla="*/ 0 w 1243407"/>
                <a:gd name="connsiteY6-28" fmla="*/ 694118 h 138823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7" name="Freeform 86"/>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1" fmla="*/ 0 w 1601400"/>
                <a:gd name="connsiteY0-2" fmla="*/ 694704 h 1388822"/>
                <a:gd name="connsiteX1-3" fmla="*/ 396258 w 1601400"/>
                <a:gd name="connsiteY1-4" fmla="*/ 586 h 1388822"/>
                <a:gd name="connsiteX2-5" fmla="*/ 482002 w 1601400"/>
                <a:gd name="connsiteY2-6" fmla="*/ 0 h 1388822"/>
                <a:gd name="connsiteX3-7" fmla="*/ 1601400 w 1601400"/>
                <a:gd name="connsiteY3-8" fmla="*/ 694704 h 1388822"/>
                <a:gd name="connsiteX4-9" fmla="*/ 1205142 w 1601400"/>
                <a:gd name="connsiteY4-10" fmla="*/ 1388822 h 1388822"/>
                <a:gd name="connsiteX5-11" fmla="*/ 396258 w 1601400"/>
                <a:gd name="connsiteY5-12" fmla="*/ 1388822 h 1388822"/>
                <a:gd name="connsiteX6-13" fmla="*/ 0 w 1601400"/>
                <a:gd name="connsiteY6-14" fmla="*/ 694704 h 1388822"/>
                <a:gd name="connsiteX0-15" fmla="*/ 0 w 1241871"/>
                <a:gd name="connsiteY0-16" fmla="*/ 694704 h 1388822"/>
                <a:gd name="connsiteX1-17" fmla="*/ 396258 w 1241871"/>
                <a:gd name="connsiteY1-18" fmla="*/ 586 h 1388822"/>
                <a:gd name="connsiteX2-19" fmla="*/ 482002 w 1241871"/>
                <a:gd name="connsiteY2-20" fmla="*/ 0 h 1388822"/>
                <a:gd name="connsiteX3-21" fmla="*/ 1241871 w 1241871"/>
                <a:gd name="connsiteY3-22" fmla="*/ 1323912 h 1388822"/>
                <a:gd name="connsiteX4-23" fmla="*/ 1205142 w 1241871"/>
                <a:gd name="connsiteY4-24" fmla="*/ 1388822 h 1388822"/>
                <a:gd name="connsiteX5-25" fmla="*/ 396258 w 1241871"/>
                <a:gd name="connsiteY5-26" fmla="*/ 1388822 h 1388822"/>
                <a:gd name="connsiteX6-27" fmla="*/ 0 w 1241871"/>
                <a:gd name="connsiteY6-28" fmla="*/ 694704 h 138882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21" name="Rectangle 120"/>
          <p:cNvSpPr/>
          <p:nvPr/>
        </p:nvSpPr>
        <p:spPr>
          <a:xfrm>
            <a:off x="4560888" y="-222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2" name="Rectangle 121"/>
          <p:cNvSpPr/>
          <p:nvPr/>
        </p:nvSpPr>
        <p:spPr>
          <a:xfrm>
            <a:off x="4649788" y="-22225"/>
            <a:ext cx="35052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3" name="Rectangle 122"/>
          <p:cNvSpPr/>
          <p:nvPr/>
        </p:nvSpPr>
        <p:spPr>
          <a:xfrm>
            <a:off x="904875" y="601663"/>
            <a:ext cx="3562350" cy="564832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4" name="Rectangle 123"/>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Title 1"/>
          <p:cNvSpPr>
            <a:spLocks noGrp="1"/>
          </p:cNvSpPr>
          <p:nvPr>
            <p:ph type="title"/>
          </p:nvPr>
        </p:nvSpPr>
        <p:spPr>
          <a:xfrm>
            <a:off x="4734424" y="2660904"/>
            <a:ext cx="3300984" cy="1463040"/>
          </a:xfrm>
        </p:spPr>
        <p:txBody>
          <a:bodyPr>
            <a:normAutofit/>
          </a:bodyPr>
          <a:lstStyle>
            <a:lvl1pPr algn="l">
              <a:defRPr sz="2800" b="0"/>
            </a:lvl1pPr>
          </a:lstStyle>
          <a:p>
            <a:pPr fontAlgn="base"/>
            <a:r>
              <a:rPr lang="en-US" strike="noStrike" noProof="1"/>
              <a:t>Click to edit Master title style</a:t>
            </a:r>
          </a:p>
        </p:txBody>
      </p:sp>
      <p:sp>
        <p:nvSpPr>
          <p:cNvPr id="3" name="Picture Placeholder 2"/>
          <p:cNvSpPr>
            <a:spLocks noGrp="1"/>
          </p:cNvSpPr>
          <p:nvPr>
            <p:ph type="pic" idx="1"/>
          </p:nvPr>
        </p:nvSpPr>
        <p:spPr>
          <a:xfrm>
            <a:off x="1005208" y="693795"/>
            <a:ext cx="3359623" cy="5468112"/>
          </a:xfrm>
        </p:spPr>
        <p:txBody>
          <a:bodyPr vert="horz" wrap="square" lIns="91440" tIns="45720" rIns="91440" bIns="45720" numCol="1" rtlCol="0" anchor="t" anchorCtr="0" compatLnSpc="1">
            <a:normAutofit/>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0" fontAlgn="base" latinLnBrk="0" hangingPunct="0">
              <a:lnSpc>
                <a:spcPct val="100000"/>
              </a:lnSpc>
              <a:spcBef>
                <a:spcPct val="20000"/>
              </a:spcBef>
              <a:spcAft>
                <a:spcPct val="0"/>
              </a:spcAft>
              <a:buClr>
                <a:schemeClr val="accent1"/>
              </a:buClr>
              <a:buSzPct val="76000"/>
              <a:buFont typeface="Wingdings 2" panose="05020102010507070707" pitchFamily="18" charset="2"/>
              <a:buNone/>
              <a:defRPr/>
            </a:pPr>
            <a:r>
              <a:rPr kumimoji="0" lang="en-US" sz="3200" b="0" i="0" u="none" strike="noStrike" kern="1200" cap="none" spc="0" normalizeH="0" baseline="0" noProof="0">
                <a:ln>
                  <a:noFill/>
                </a:ln>
                <a:solidFill>
                  <a:schemeClr val="accent1"/>
                </a:solidFill>
                <a:effectLst/>
                <a:uLnTx/>
                <a:uFillTx/>
                <a:latin typeface="+mn-lt"/>
                <a:ea typeface="+mn-ea"/>
                <a:cs typeface="+mn-cs"/>
              </a:rPr>
              <a:t>Click icon to add picture</a:t>
            </a:r>
            <a:endParaRPr kumimoji="0" lang="en-US" sz="3200" b="0" i="0" u="none" strike="noStrike" kern="1200" cap="none" spc="0" normalizeH="0" baseline="0" noProof="0" dirty="0">
              <a:ln>
                <a:noFill/>
              </a:ln>
              <a:solidFill>
                <a:schemeClr val="accent1"/>
              </a:solidFill>
              <a:effectLst/>
              <a:uLnTx/>
              <a:uFillTx/>
              <a:latin typeface="+mn-lt"/>
              <a:ea typeface="+mn-ea"/>
              <a:cs typeface="+mn-cs"/>
            </a:endParaRPr>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125" name="Date Placeholder 4"/>
          <p:cNvSpPr>
            <a:spLocks noGrp="1"/>
          </p:cNvSpPr>
          <p:nvPr>
            <p:ph type="dt" sz="half" idx="12"/>
          </p:nvPr>
        </p:nvSpPr>
        <p:spPr>
          <a:xfrm>
            <a:off x="5997575" y="223838"/>
            <a:ext cx="2133600" cy="365125"/>
          </a:xfrm>
          <a:prstGeom prst="rect">
            <a:avLst/>
          </a:prstGeom>
        </p:spPr>
        <p:txBody>
          <a:bodyPr vert="horz" lIns="91440" tIns="45720" rIns="91440" bIns="45720" rtlCol="0" anchor="ct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FEFEFE"/>
              </a:solidFill>
              <a:effectLst/>
              <a:uLnTx/>
              <a:uFillTx/>
              <a:latin typeface="Verdana" panose="020B0604030504040204" pitchFamily="34" charset="0"/>
              <a:ea typeface="+mn-ea"/>
              <a:cs typeface="Arial" panose="020B0604020202020204" pitchFamily="34" charset="0"/>
            </a:endParaRPr>
          </a:p>
        </p:txBody>
      </p:sp>
      <p:sp>
        <p:nvSpPr>
          <p:cNvPr id="126" name="Footer Placeholder 5"/>
          <p:cNvSpPr>
            <a:spLocks noGrp="1"/>
          </p:cNvSpPr>
          <p:nvPr>
            <p:ph type="ftr" sz="quarter" idx="3"/>
          </p:nvPr>
        </p:nvSpPr>
        <p:spPr>
          <a:xfrm>
            <a:off x="4641850" y="5724525"/>
            <a:ext cx="3492500" cy="365125"/>
          </a:xfrm>
          <a:prstGeom prst="rect">
            <a:avLst/>
          </a:prstGeom>
        </p:spPr>
        <p:txBody>
          <a:bodyPr vert="horz" lIns="91440" tIns="45720" rIns="91440" bIns="45720" rtlCol="0" anchor="ctr">
            <a:normAutofit/>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accent1"/>
              </a:solidFill>
              <a:effectLst/>
              <a:uLnTx/>
              <a:uFillTx/>
              <a:latin typeface="Verdana" panose="020B0604030504040204" pitchFamily="34" charset="0"/>
              <a:ea typeface="+mn-ea"/>
              <a:cs typeface="Arial" panose="020B0604020202020204" pitchFamily="34" charset="0"/>
            </a:endParaRPr>
          </a:p>
        </p:txBody>
      </p:sp>
      <p:sp>
        <p:nvSpPr>
          <p:cNvPr id="127" name="Slide Number Placeholder 6"/>
          <p:cNvSpPr>
            <a:spLocks noGrp="1"/>
          </p:cNvSpPr>
          <p:nvPr>
            <p:ph type="sldNum" sz="quarter" idx="4"/>
          </p:nvPr>
        </p:nvSpPr>
        <p:spPr>
          <a:xfrm>
            <a:off x="4649788" y="223838"/>
            <a:ext cx="1331913" cy="365125"/>
          </a:xfrm>
          <a:prstGeom prst="rect">
            <a:avLst/>
          </a:prstGeom>
        </p:spPr>
        <p:txBody>
          <a:bodyPr vert="horz" wrap="square" lIns="91440" tIns="45720" rIns="91440" bIns="45720" numCol="1" anchor="ctr" anchorCtr="0" compatLnSpc="1"/>
          <a:lstStyle/>
          <a:p>
            <a:pPr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0500"/>
            <a:ext cx="2057400" cy="5937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90500"/>
            <a:ext cx="6019800" cy="5937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2"/>
              </a:solidFill>
              <a:effectLst/>
              <a:uLnTx/>
              <a:uFillTx/>
              <a:latin typeface="Verdan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2"/>
              </a:solidFill>
              <a:effectLst/>
              <a:uLnTx/>
              <a:uFillTx/>
              <a:latin typeface="Verdan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Franklin Gothic Book" panose="020B0503020102020204" pitchFamily="34" charset="0"/>
                <a:ea typeface="+mn-ea"/>
                <a:cs typeface="Tahoma" panose="020B0604030504040204" pitchFamily="34" charset="0"/>
              </a:rPr>
              <a:t>‹#›</a:t>
            </a:fld>
            <a:endParaRPr lang="ar-SA" altLang="en-US" strike="noStrike" noProof="1">
              <a:latin typeface="Verdana" panose="020B0604030504040204" pitchFamily="34" charset="0"/>
              <a:cs typeface="Tahoma" panose="020B0604030504040204" pitchFamily="34" charset="0"/>
            </a:endParaRPr>
          </a:p>
        </p:txBody>
      </p:sp>
    </p:spTree>
  </p:cSld>
  <p:clrMapOvr>
    <a:masterClrMapping/>
  </p:clrMapOvr>
  <p:hf sldNum="0"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3"/>
          <p:cNvPicPr>
            <a:picLocks noChangeAspect="1"/>
          </p:cNvPicPr>
          <p:nvPr/>
        </p:nvPicPr>
        <p:blipFill>
          <a:blip r:embed="rId2"/>
          <a:stretch>
            <a:fillRect/>
          </a:stretch>
        </p:blipFill>
        <p:spPr>
          <a:xfrm>
            <a:off x="0" y="0"/>
            <a:ext cx="9144000" cy="6858000"/>
          </a:xfrm>
          <a:prstGeom prst="rect">
            <a:avLst/>
          </a:prstGeom>
          <a:noFill/>
          <a:ln w="9525">
            <a:noFill/>
          </a:ln>
        </p:spPr>
      </p:pic>
      <p:sp>
        <p:nvSpPr>
          <p:cNvPr id="2051" name="Rectangle 3"/>
          <p:cNvSpPr>
            <a:spLocks noGrp="1" noChangeArrowheads="1"/>
          </p:cNvSpPr>
          <p:nvPr>
            <p:ph type="ctrTitle"/>
          </p:nvPr>
        </p:nvSpPr>
        <p:spPr>
          <a:xfrm>
            <a:off x="468313" y="3717925"/>
            <a:ext cx="8207375" cy="1082675"/>
          </a:xfrm>
        </p:spPr>
        <p:txBody>
          <a:bodyPr/>
          <a:lstStyle>
            <a:lvl1pPr algn="r">
              <a:defRPr/>
            </a:lvl1pPr>
          </a:lstStyle>
          <a:p>
            <a:pPr lvl="0"/>
            <a:r>
              <a:rPr lang="en-US" altLang="zh-CN" noProof="0"/>
              <a:t>Click to edit Master title style</a:t>
            </a:r>
          </a:p>
        </p:txBody>
      </p:sp>
      <p:sp>
        <p:nvSpPr>
          <p:cNvPr id="2052" name="Rectangle 4"/>
          <p:cNvSpPr>
            <a:spLocks noGrp="1" noChangeArrowheads="1"/>
          </p:cNvSpPr>
          <p:nvPr>
            <p:ph type="subTitle" idx="1"/>
          </p:nvPr>
        </p:nvSpPr>
        <p:spPr>
          <a:xfrm>
            <a:off x="469900" y="4940300"/>
            <a:ext cx="8212138" cy="981075"/>
          </a:xfrm>
        </p:spPr>
        <p:txBody>
          <a:bodyPr/>
          <a:lstStyle>
            <a:lvl1pPr marL="0" indent="0" algn="r">
              <a:buFontTx/>
              <a:buNone/>
              <a:defRPr/>
            </a:lvl1pPr>
          </a:lstStyle>
          <a:p>
            <a:pPr lvl="0"/>
            <a:r>
              <a:rPr lang="en-US" altLang="zh-CN" noProof="0"/>
              <a:t>Click to edit Master subtitle style</a:t>
            </a:r>
          </a:p>
        </p:txBody>
      </p:sp>
      <p:sp>
        <p:nvSpPr>
          <p:cNvPr id="9" name="Rectangle 5"/>
          <p:cNvSpPr>
            <a:spLocks noGrp="1" noChangeArrowheads="1"/>
          </p:cNvSpPr>
          <p:nvPr>
            <p:ph type="dt" sz="half" idx="2"/>
          </p:nvPr>
        </p:nvSpPr>
        <p:spPr bwMode="auto">
          <a:xfrm>
            <a:off x="457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endParaRPr>
          </a:p>
        </p:txBody>
      </p:sp>
      <p:sp>
        <p:nvSpPr>
          <p:cNvPr id="10" name="Rectangle 6"/>
          <p:cNvSpPr>
            <a:spLocks noGrp="1" noChangeArrowheads="1"/>
          </p:cNvSpPr>
          <p:nvPr>
            <p:ph type="ftr" sz="quarter" idx="3"/>
          </p:nvPr>
        </p:nvSpPr>
        <p:spPr bwMode="auto">
          <a:xfrm>
            <a:off x="3124200" y="6245225"/>
            <a:ext cx="2895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accent1">
                  <a:tint val="20000"/>
                </a:schemeClr>
              </a:solidFill>
              <a:effectLst/>
              <a:uLnTx/>
              <a:uFillTx/>
              <a:latin typeface="Verdana" panose="020B0604030504040204" pitchFamily="34" charset="0"/>
              <a:ea typeface="+mn-ea"/>
              <a:cs typeface="Arial" panose="020B0604020202020204" pitchFamily="34" charset="0"/>
            </a:endParaRPr>
          </a:p>
        </p:txBody>
      </p:sp>
      <p:sp>
        <p:nvSpPr>
          <p:cNvPr id="11" name="Rectangle 7"/>
          <p:cNvSpPr>
            <a:spLocks noGrp="1" noChangeArrowheads="1"/>
          </p:cNvSpPr>
          <p:nvPr>
            <p:ph type="sldNum" sz="quarter" idx="4"/>
          </p:nvPr>
        </p:nvSpPr>
        <p:spPr bwMode="auto">
          <a:xfrm>
            <a:off x="6553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algn="r" eaLnBrk="1" fontAlgn="base" hangingPunct="1">
              <a:buNone/>
            </a:pPr>
            <a:fld id="{9A0DB2DC-4C9A-4742-B13C-FB6460FD3503}" type="slidenum">
              <a:rPr lang="ar-SA" altLang="en-US" strike="noStrike" noProof="1" dirty="0">
                <a:solidFill>
                  <a:srgbClr val="FFFFFF"/>
                </a:solidFill>
                <a:latin typeface="Verdana" panose="020B0604030504040204" pitchFamily="34" charset="0"/>
                <a:ea typeface="+mn-ea"/>
                <a:cs typeface="+mn-cs"/>
              </a:rPr>
              <a:t>‹#›</a:t>
            </a:fld>
            <a:endParaRPr lang="ar-SA" altLang="en-US" strike="noStrike" noProof="1">
              <a:solidFill>
                <a:srgbClr val="FFFFFF"/>
              </a:solidFill>
            </a:endParaRPr>
          </a:p>
        </p:txBody>
      </p:sp>
    </p:spTree>
  </p:cSld>
  <p:clrMapOvr>
    <a:masterClrMapping/>
  </p:clrMapOvr>
  <p:hf sldNum="0"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algn="r"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p>
        </p:txBody>
      </p:sp>
    </p:spTree>
  </p:cSld>
  <p:clrMapOvr>
    <a:masterClrMapping/>
  </p:clrMapOvr>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74750"/>
            <a:ext cx="40386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74750"/>
            <a:ext cx="40386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algn="r"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p>
        </p:txBody>
      </p:sp>
    </p:spTree>
  </p:cSld>
  <p:clrMapOvr>
    <a:masterClrMapping/>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9" name="Slide Number Placeholder 8"/>
          <p:cNvSpPr>
            <a:spLocks noGrp="1"/>
          </p:cNvSpPr>
          <p:nvPr>
            <p:ph type="sldNum" sz="quarter" idx="12"/>
          </p:nvPr>
        </p:nvSpPr>
        <p:spPr/>
        <p:txBody>
          <a:bodyPr/>
          <a:lstStyle/>
          <a:p>
            <a:pPr algn="r"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p>
        </p:txBody>
      </p:sp>
    </p:spTree>
  </p:cSld>
  <p:clrMapOvr>
    <a:masterClrMapping/>
  </p:clrMapOvr>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5" name="Slide Number Placeholder 4"/>
          <p:cNvSpPr>
            <a:spLocks noGrp="1"/>
          </p:cNvSpPr>
          <p:nvPr>
            <p:ph type="sldNum" sz="quarter" idx="12"/>
          </p:nvPr>
        </p:nvSpPr>
        <p:spPr/>
        <p:txBody>
          <a:bodyPr/>
          <a:lstStyle/>
          <a:p>
            <a:pPr algn="r"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p>
        </p:txBody>
      </p:sp>
    </p:spTree>
  </p:cSld>
  <p:clrMapOvr>
    <a:masterClrMapping/>
  </p:clrMapOvr>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p:txBody>
          <a:body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Ovr>
    <a:masterClrMapping/>
  </p:clrMapOvr>
  <p:hf sldNum="0"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algn="r"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p>
        </p:txBody>
      </p:sp>
    </p:spTree>
  </p:cSld>
  <p:clrMapOvr>
    <a:masterClrMapping/>
  </p:clrMapOvr>
  <p:hf sldNum="0"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algn="r"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5.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6.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8.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0.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0.jpe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8.jpe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2F35F">
                <a:alpha val="100000"/>
              </a:srgbClr>
            </a:gs>
            <a:gs pos="62000">
              <a:srgbClr val="92BE3F">
                <a:alpha val="100000"/>
              </a:srgbClr>
            </a:gs>
            <a:gs pos="100000">
              <a:srgbClr val="80A33D">
                <a:alpha val="100000"/>
              </a:srgbClr>
            </a:gs>
          </a:gsLst>
          <a:lin ang="5400000"/>
          <a:tileRect/>
        </a:gradFill>
        <a:effectLst/>
      </p:bgPr>
    </p:bg>
    <p:spTree>
      <p:nvGrpSpPr>
        <p:cNvPr id="1" name=""/>
        <p:cNvGrpSpPr/>
        <p:nvPr/>
      </p:nvGrpSpPr>
      <p:grpSpPr>
        <a:xfrm>
          <a:off x="0" y="0"/>
          <a:ext cx="0" cy="0"/>
          <a:chOff x="0" y="0"/>
          <a:chExt cx="0" cy="0"/>
        </a:xfrm>
      </p:grpSpPr>
      <p:grpSp>
        <p:nvGrpSpPr>
          <p:cNvPr id="1026" name="Group 41"/>
          <p:cNvGrpSpPr/>
          <p:nvPr/>
        </p:nvGrpSpPr>
        <p:grpSpPr>
          <a:xfrm>
            <a:off x="-304800" y="0"/>
            <a:ext cx="9932988" cy="6858000"/>
            <a:chOff x="-382404" y="0"/>
            <a:chExt cx="9932332" cy="6858000"/>
          </a:xfrm>
        </p:grpSpPr>
        <p:grpSp>
          <p:nvGrpSpPr>
            <p:cNvPr id="1027" name="Group 44"/>
            <p:cNvGrpSpPr/>
            <p:nvPr/>
          </p:nvGrpSpPr>
          <p:grpSpPr>
            <a:xfrm>
              <a:off x="0" y="0"/>
              <a:ext cx="9144000" cy="6858000"/>
              <a:chOff x="0" y="0"/>
              <a:chExt cx="9144000" cy="6858000"/>
            </a:xfrm>
          </p:grpSpPr>
          <p:grpSp>
            <p:nvGrpSpPr>
              <p:cNvPr id="1028" name="Group 4"/>
              <p:cNvGrpSpPr/>
              <p:nvPr/>
            </p:nvGrpSpPr>
            <p:grpSpPr>
              <a:xfrm>
                <a:off x="0" y="0"/>
                <a:ext cx="2514600" cy="6858000"/>
                <a:chOff x="0" y="0"/>
                <a:chExt cx="2514600" cy="6858000"/>
              </a:xfrm>
            </p:grpSpPr>
            <p:sp>
              <p:nvSpPr>
                <p:cNvPr id="113" name="Rectangle 112"/>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4"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5"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1032" name="Group 5"/>
              <p:cNvGrpSpPr/>
              <p:nvPr/>
            </p:nvGrpSpPr>
            <p:grpSpPr>
              <a:xfrm>
                <a:off x="422910" y="0"/>
                <a:ext cx="2514600" cy="6858000"/>
                <a:chOff x="0" y="0"/>
                <a:chExt cx="2514600" cy="6858000"/>
              </a:xfrm>
            </p:grpSpPr>
            <p:sp>
              <p:nvSpPr>
                <p:cNvPr id="110" name="Rectangle 109"/>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1" name="Rectangle 110"/>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2" name="Rectangle 111"/>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1036" name="Group 9"/>
              <p:cNvGrpSpPr/>
              <p:nvPr/>
            </p:nvGrpSpPr>
            <p:grpSpPr>
              <a:xfrm rot="10800000">
                <a:off x="6629400" y="0"/>
                <a:ext cx="2514600" cy="6858000"/>
                <a:chOff x="0" y="0"/>
                <a:chExt cx="2514600" cy="6858000"/>
              </a:xfrm>
            </p:grpSpPr>
            <p:sp>
              <p:nvSpPr>
                <p:cNvPr id="107" name="Rectangle 106"/>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8" name="Rectangle 107"/>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9" name="Rectangle 108"/>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04" name="Rectangle 103"/>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5" name="Rectangle 104"/>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6" name="Rectangle 105"/>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44" name="Freeform 43"/>
            <p:cNvSpPr/>
            <p:nvPr/>
          </p:nvSpPr>
          <p:spPr>
            <a:xfrm>
              <a:off x="-12540" y="5035550"/>
              <a:ext cx="9144983"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1" fmla="*/ 0 w 9144000"/>
                <a:gd name="connsiteY0-2" fmla="*/ 1270659 h 1330035"/>
                <a:gd name="connsiteX1-3" fmla="*/ 1674420 w 9144000"/>
                <a:gd name="connsiteY1-4" fmla="*/ 1318160 h 1330035"/>
                <a:gd name="connsiteX2-5" fmla="*/ 4120737 w 9144000"/>
                <a:gd name="connsiteY2-6" fmla="*/ 1199407 h 1330035"/>
                <a:gd name="connsiteX3-7" fmla="*/ 7172696 w 9144000"/>
                <a:gd name="connsiteY3-8" fmla="*/ 760020 h 1330035"/>
                <a:gd name="connsiteX4-9" fmla="*/ 9144000 w 9144000"/>
                <a:gd name="connsiteY4-10" fmla="*/ 0 h 1330035"/>
                <a:gd name="connsiteX0-11" fmla="*/ 0 w 9144000"/>
                <a:gd name="connsiteY0-12" fmla="*/ 1270659 h 1330035"/>
                <a:gd name="connsiteX1-13" fmla="*/ 1674420 w 9144000"/>
                <a:gd name="connsiteY1-14" fmla="*/ 1318160 h 1330035"/>
                <a:gd name="connsiteX2-15" fmla="*/ 4120737 w 9144000"/>
                <a:gd name="connsiteY2-16" fmla="*/ 1199407 h 1330035"/>
                <a:gd name="connsiteX3-17" fmla="*/ 7172696 w 9144000"/>
                <a:gd name="connsiteY3-18" fmla="*/ 760020 h 1330035"/>
                <a:gd name="connsiteX4-19" fmla="*/ 9144000 w 9144000"/>
                <a:gd name="connsiteY4-20" fmla="*/ 0 h 1330035"/>
                <a:gd name="connsiteX0-21" fmla="*/ 0 w 9144000"/>
                <a:gd name="connsiteY0-22" fmla="*/ 1270659 h 1330035"/>
                <a:gd name="connsiteX1-23" fmla="*/ 1674420 w 9144000"/>
                <a:gd name="connsiteY1-24" fmla="*/ 1318160 h 1330035"/>
                <a:gd name="connsiteX2-25" fmla="*/ 4120737 w 9144000"/>
                <a:gd name="connsiteY2-26" fmla="*/ 1199407 h 1330035"/>
                <a:gd name="connsiteX3-27" fmla="*/ 7172696 w 9144000"/>
                <a:gd name="connsiteY3-28" fmla="*/ 760020 h 1330035"/>
                <a:gd name="connsiteX4-29" fmla="*/ 9144000 w 9144000"/>
                <a:gd name="connsiteY4-30" fmla="*/ 0 h 1330035"/>
                <a:gd name="connsiteX0-31" fmla="*/ 0 w 9144000"/>
                <a:gd name="connsiteY0-32" fmla="*/ 1116279 h 1175655"/>
                <a:gd name="connsiteX1-33" fmla="*/ 1674420 w 9144000"/>
                <a:gd name="connsiteY1-34" fmla="*/ 1163780 h 1175655"/>
                <a:gd name="connsiteX2-35" fmla="*/ 4120737 w 9144000"/>
                <a:gd name="connsiteY2-36" fmla="*/ 1045027 h 1175655"/>
                <a:gd name="connsiteX3-37" fmla="*/ 7172696 w 9144000"/>
                <a:gd name="connsiteY3-38" fmla="*/ 605640 h 1175655"/>
                <a:gd name="connsiteX4-39" fmla="*/ 9144000 w 9144000"/>
                <a:gd name="connsiteY4-40" fmla="*/ 0 h 117565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45" name="Freeform 44"/>
            <p:cNvSpPr/>
            <p:nvPr/>
          </p:nvSpPr>
          <p:spPr>
            <a:xfrm>
              <a:off x="-12540" y="3467100"/>
              <a:ext cx="9144983"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46" name="Freeform 45"/>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47" name="Freeform 46"/>
            <p:cNvSpPr/>
            <p:nvPr/>
          </p:nvSpPr>
          <p:spPr>
            <a:xfrm>
              <a:off x="-12540" y="5284788"/>
              <a:ext cx="9144983"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49" name="Freeform 48"/>
            <p:cNvSpPr/>
            <p:nvPr/>
          </p:nvSpPr>
          <p:spPr>
            <a:xfrm>
              <a:off x="2136793" y="5132388"/>
              <a:ext cx="6982951"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50" name="Hexagon 49"/>
            <p:cNvSpPr/>
            <p:nvPr/>
          </p:nvSpPr>
          <p:spPr>
            <a:xfrm rot="1800000">
              <a:off x="2995573" y="2859088"/>
              <a:ext cx="1601682"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1" name="Hexagon 50"/>
            <p:cNvSpPr/>
            <p:nvPr/>
          </p:nvSpPr>
          <p:spPr>
            <a:xfrm rot="1800000">
              <a:off x="3719425" y="412591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2" name="Hexagon 51"/>
            <p:cNvSpPr/>
            <p:nvPr/>
          </p:nvSpPr>
          <p:spPr>
            <a:xfrm rot="1800000">
              <a:off x="3728949" y="1592263"/>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3" name="Hexagon 52"/>
            <p:cNvSpPr/>
            <p:nvPr/>
          </p:nvSpPr>
          <p:spPr>
            <a:xfrm rot="1800000">
              <a:off x="2976524" y="325438"/>
              <a:ext cx="1601682"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4" name="Hexagon 53"/>
            <p:cNvSpPr/>
            <p:nvPr/>
          </p:nvSpPr>
          <p:spPr>
            <a:xfrm rot="1800000">
              <a:off x="4462326" y="5383213"/>
              <a:ext cx="1601682"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5" name="Freeform 54"/>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1" fmla="*/ 0 w 1261499"/>
                <a:gd name="connsiteY0-2" fmla="*/ 105098 h 1388236"/>
                <a:gd name="connsiteX1-3" fmla="*/ 56357 w 1261499"/>
                <a:gd name="connsiteY1-4" fmla="*/ 0 h 1388236"/>
                <a:gd name="connsiteX2-5" fmla="*/ 865241 w 1261499"/>
                <a:gd name="connsiteY2-6" fmla="*/ 0 h 1388236"/>
                <a:gd name="connsiteX3-7" fmla="*/ 1261499 w 1261499"/>
                <a:gd name="connsiteY3-8" fmla="*/ 694118 h 1388236"/>
                <a:gd name="connsiteX4-9" fmla="*/ 865241 w 1261499"/>
                <a:gd name="connsiteY4-10" fmla="*/ 1388236 h 1388236"/>
                <a:gd name="connsiteX5-11" fmla="*/ 56357 w 1261499"/>
                <a:gd name="connsiteY5-12" fmla="*/ 1388236 h 1388236"/>
                <a:gd name="connsiteX6-13" fmla="*/ 0 w 1261499"/>
                <a:gd name="connsiteY6-14" fmla="*/ 105098 h 1388236"/>
                <a:gd name="connsiteX0-15" fmla="*/ 0 w 1261499"/>
                <a:gd name="connsiteY0-16" fmla="*/ 105098 h 1388236"/>
                <a:gd name="connsiteX1-17" fmla="*/ 56357 w 1261499"/>
                <a:gd name="connsiteY1-18" fmla="*/ 0 h 1388236"/>
                <a:gd name="connsiteX2-19" fmla="*/ 865241 w 1261499"/>
                <a:gd name="connsiteY2-20" fmla="*/ 0 h 1388236"/>
                <a:gd name="connsiteX3-21" fmla="*/ 1261499 w 1261499"/>
                <a:gd name="connsiteY3-22" fmla="*/ 694118 h 1388236"/>
                <a:gd name="connsiteX4-23" fmla="*/ 865241 w 1261499"/>
                <a:gd name="connsiteY4-24" fmla="*/ 1388236 h 1388236"/>
                <a:gd name="connsiteX5-25" fmla="*/ 744578 w 1261499"/>
                <a:gd name="connsiteY5-26" fmla="*/ 1387893 h 1388236"/>
                <a:gd name="connsiteX6-27" fmla="*/ 0 w 1261499"/>
                <a:gd name="connsiteY6-28" fmla="*/ 105098 h 138823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6" name="Hexagon 55"/>
            <p:cNvSpPr/>
            <p:nvPr/>
          </p:nvSpPr>
          <p:spPr>
            <a:xfrm rot="1800000">
              <a:off x="23969" y="540226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7" name="Hexagon 56"/>
            <p:cNvSpPr/>
            <p:nvPr/>
          </p:nvSpPr>
          <p:spPr>
            <a:xfrm rot="1800000">
              <a:off x="52542" y="2849563"/>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8" name="Hexagon 57"/>
            <p:cNvSpPr/>
            <p:nvPr/>
          </p:nvSpPr>
          <p:spPr>
            <a:xfrm rot="1800000">
              <a:off x="776394" y="412591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9" name="Hexagon 58"/>
            <p:cNvSpPr/>
            <p:nvPr/>
          </p:nvSpPr>
          <p:spPr>
            <a:xfrm rot="1800000">
              <a:off x="1509771" y="5411788"/>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0" name="Hexagon 59"/>
            <p:cNvSpPr/>
            <p:nvPr/>
          </p:nvSpPr>
          <p:spPr>
            <a:xfrm rot="1800000">
              <a:off x="1528820" y="2859088"/>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5" name="Hexagon 94"/>
            <p:cNvSpPr/>
            <p:nvPr/>
          </p:nvSpPr>
          <p:spPr>
            <a:xfrm rot="1800000">
              <a:off x="795443" y="1563688"/>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6" name="Hexagon 95"/>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7" name="Hexagon 96"/>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8" name="Hexagon 97"/>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9" name="Freeform 98"/>
            <p:cNvSpPr/>
            <p:nvPr/>
          </p:nvSpPr>
          <p:spPr>
            <a:xfrm rot="1800000">
              <a:off x="8306997" y="4056063"/>
              <a:ext cx="1242931"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1" fmla="*/ 0 w 1601400"/>
                <a:gd name="connsiteY0-2" fmla="*/ 694118 h 1388236"/>
                <a:gd name="connsiteX1-3" fmla="*/ 396258 w 1601400"/>
                <a:gd name="connsiteY1-4" fmla="*/ 0 h 1388236"/>
                <a:gd name="connsiteX2-5" fmla="*/ 474029 w 1601400"/>
                <a:gd name="connsiteY2-6" fmla="*/ 4016 h 1388236"/>
                <a:gd name="connsiteX3-7" fmla="*/ 1601400 w 1601400"/>
                <a:gd name="connsiteY3-8" fmla="*/ 694118 h 1388236"/>
                <a:gd name="connsiteX4-9" fmla="*/ 1205142 w 1601400"/>
                <a:gd name="connsiteY4-10" fmla="*/ 1388236 h 1388236"/>
                <a:gd name="connsiteX5-11" fmla="*/ 396258 w 1601400"/>
                <a:gd name="connsiteY5-12" fmla="*/ 1388236 h 1388236"/>
                <a:gd name="connsiteX6-13" fmla="*/ 0 w 1601400"/>
                <a:gd name="connsiteY6-14" fmla="*/ 694118 h 1388236"/>
                <a:gd name="connsiteX0-15" fmla="*/ 0 w 1243407"/>
                <a:gd name="connsiteY0-16" fmla="*/ 694118 h 1388236"/>
                <a:gd name="connsiteX1-17" fmla="*/ 396258 w 1243407"/>
                <a:gd name="connsiteY1-18" fmla="*/ 0 h 1388236"/>
                <a:gd name="connsiteX2-19" fmla="*/ 474029 w 1243407"/>
                <a:gd name="connsiteY2-20" fmla="*/ 4016 h 1388236"/>
                <a:gd name="connsiteX3-21" fmla="*/ 1243407 w 1243407"/>
                <a:gd name="connsiteY3-22" fmla="*/ 1325983 h 1388236"/>
                <a:gd name="connsiteX4-23" fmla="*/ 1205142 w 1243407"/>
                <a:gd name="connsiteY4-24" fmla="*/ 1388236 h 1388236"/>
                <a:gd name="connsiteX5-25" fmla="*/ 396258 w 1243407"/>
                <a:gd name="connsiteY5-26" fmla="*/ 1388236 h 1388236"/>
                <a:gd name="connsiteX6-27" fmla="*/ 0 w 1243407"/>
                <a:gd name="connsiteY6-28" fmla="*/ 694118 h 138823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0" name="Freeform 99"/>
            <p:cNvSpPr/>
            <p:nvPr/>
          </p:nvSpPr>
          <p:spPr>
            <a:xfrm rot="1800000">
              <a:off x="8306997"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1" fmla="*/ 0 w 1601400"/>
                <a:gd name="connsiteY0-2" fmla="*/ 694704 h 1388822"/>
                <a:gd name="connsiteX1-3" fmla="*/ 396258 w 1601400"/>
                <a:gd name="connsiteY1-4" fmla="*/ 586 h 1388822"/>
                <a:gd name="connsiteX2-5" fmla="*/ 482002 w 1601400"/>
                <a:gd name="connsiteY2-6" fmla="*/ 0 h 1388822"/>
                <a:gd name="connsiteX3-7" fmla="*/ 1601400 w 1601400"/>
                <a:gd name="connsiteY3-8" fmla="*/ 694704 h 1388822"/>
                <a:gd name="connsiteX4-9" fmla="*/ 1205142 w 1601400"/>
                <a:gd name="connsiteY4-10" fmla="*/ 1388822 h 1388822"/>
                <a:gd name="connsiteX5-11" fmla="*/ 396258 w 1601400"/>
                <a:gd name="connsiteY5-12" fmla="*/ 1388822 h 1388822"/>
                <a:gd name="connsiteX6-13" fmla="*/ 0 w 1601400"/>
                <a:gd name="connsiteY6-14" fmla="*/ 694704 h 1388822"/>
                <a:gd name="connsiteX0-15" fmla="*/ 0 w 1241871"/>
                <a:gd name="connsiteY0-16" fmla="*/ 694704 h 1388822"/>
                <a:gd name="connsiteX1-17" fmla="*/ 396258 w 1241871"/>
                <a:gd name="connsiteY1-18" fmla="*/ 586 h 1388822"/>
                <a:gd name="connsiteX2-19" fmla="*/ 482002 w 1241871"/>
                <a:gd name="connsiteY2-20" fmla="*/ 0 h 1388822"/>
                <a:gd name="connsiteX3-21" fmla="*/ 1241871 w 1241871"/>
                <a:gd name="connsiteY3-22" fmla="*/ 1323912 h 1388822"/>
                <a:gd name="connsiteX4-23" fmla="*/ 1205142 w 1241871"/>
                <a:gd name="connsiteY4-24" fmla="*/ 1388822 h 1388822"/>
                <a:gd name="connsiteX5-25" fmla="*/ 396258 w 1241871"/>
                <a:gd name="connsiteY5-26" fmla="*/ 1388822 h 1388822"/>
                <a:gd name="connsiteX6-27" fmla="*/ 0 w 1241871"/>
                <a:gd name="connsiteY6-28" fmla="*/ 694704 h 138882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66" name="Rectangle 65"/>
          <p:cNvSpPr/>
          <p:nvPr/>
        </p:nvSpPr>
        <p:spPr>
          <a:xfrm>
            <a:off x="457200" y="333375"/>
            <a:ext cx="8229600" cy="618648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0" name="Rectangle 69"/>
          <p:cNvSpPr/>
          <p:nvPr/>
        </p:nvSpPr>
        <p:spPr>
          <a:xfrm>
            <a:off x="4560888" y="-22225"/>
            <a:ext cx="3679825" cy="700088"/>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1" name="Rectangle 70"/>
          <p:cNvSpPr/>
          <p:nvPr/>
        </p:nvSpPr>
        <p:spPr>
          <a:xfrm>
            <a:off x="4649788" y="-22225"/>
            <a:ext cx="35052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68" name="Title Placeholder 1"/>
          <p:cNvSpPr>
            <a:spLocks noGrp="1"/>
          </p:cNvSpPr>
          <p:nvPr>
            <p:ph type="title"/>
          </p:nvPr>
        </p:nvSpPr>
        <p:spPr>
          <a:xfrm>
            <a:off x="1042988" y="1027113"/>
            <a:ext cx="7024687" cy="1143000"/>
          </a:xfrm>
          <a:prstGeom prst="rect">
            <a:avLst/>
          </a:prstGeom>
          <a:noFill/>
          <a:ln w="9525">
            <a:noFill/>
          </a:ln>
        </p:spPr>
        <p:txBody>
          <a:bodyPr anchor="b" anchorCtr="0"/>
          <a:lstStyle/>
          <a:p>
            <a:pPr lvl="0"/>
            <a:r>
              <a:rPr lang="en-US" altLang="en-US" dirty="0"/>
              <a:t>Click to edit Master title style</a:t>
            </a:r>
          </a:p>
        </p:txBody>
      </p:sp>
      <p:sp>
        <p:nvSpPr>
          <p:cNvPr id="1069" name="Text Placeholder 2"/>
          <p:cNvSpPr>
            <a:spLocks noGrp="1"/>
          </p:cNvSpPr>
          <p:nvPr>
            <p:ph type="body"/>
          </p:nvPr>
        </p:nvSpPr>
        <p:spPr>
          <a:xfrm>
            <a:off x="1042988" y="2324100"/>
            <a:ext cx="6777037" cy="3508375"/>
          </a:xfrm>
          <a:prstGeom prst="rect">
            <a:avLst/>
          </a:prstGeom>
          <a:noFill/>
          <a:ln w="9525">
            <a:noFill/>
          </a:ln>
        </p:spPr>
        <p:txBody>
          <a:bodyPr anchor="t" anchorCtr="0"/>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5997575" y="223838"/>
            <a:ext cx="2133600" cy="365125"/>
          </a:xfrm>
          <a:prstGeom prst="rect">
            <a:avLst/>
          </a:prstGeom>
        </p:spPr>
        <p:txBody>
          <a:bodyPr vert="horz" lIns="91440" tIns="45720" rIns="91440" bIns="45720" rtlCol="0" anchor="ctr"/>
          <a:lstStyle>
            <a:lvl1pPr algn="r" eaLnBrk="1" hangingPunct="1">
              <a:defRPr sz="1200">
                <a:solidFill>
                  <a:srgbClr val="FEFEFE"/>
                </a:solidFill>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FEFEFE"/>
              </a:solidFill>
              <a:effectLst/>
              <a:uLnTx/>
              <a:uFillTx/>
              <a:latin typeface="Verdana" panose="020B0604030504040204" pitchFamily="34" charset="0"/>
              <a:ea typeface="+mn-ea"/>
              <a:cs typeface="Arial" panose="020B0604020202020204" pitchFamily="34" charset="0"/>
            </a:endParaRPr>
          </a:p>
        </p:txBody>
      </p:sp>
      <p:sp>
        <p:nvSpPr>
          <p:cNvPr id="5" name="Footer Placeholder 4"/>
          <p:cNvSpPr>
            <a:spLocks noGrp="1"/>
          </p:cNvSpPr>
          <p:nvPr>
            <p:ph type="ftr" sz="quarter" idx="3"/>
          </p:nvPr>
        </p:nvSpPr>
        <p:spPr>
          <a:xfrm>
            <a:off x="4641850" y="5851525"/>
            <a:ext cx="3502025" cy="365125"/>
          </a:xfrm>
          <a:prstGeom prst="rect">
            <a:avLst/>
          </a:prstGeom>
        </p:spPr>
        <p:txBody>
          <a:bodyPr vert="horz" lIns="91440" tIns="45720" rIns="91440" bIns="45720" rtlCol="0" anchor="ctr"/>
          <a:lstStyle>
            <a:lvl1pPr algn="r" eaLnBrk="1" hangingPunct="1">
              <a:defRPr sz="1200">
                <a:solidFill>
                  <a:schemeClr val="accent1"/>
                </a:solidFill>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accent1"/>
              </a:solidFill>
              <a:effectLst/>
              <a:uLnTx/>
              <a:uFillTx/>
              <a:latin typeface="Verdan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4"/>
          </p:nvPr>
        </p:nvSpPr>
        <p:spPr>
          <a:xfrm>
            <a:off x="4649788" y="223838"/>
            <a:ext cx="1331913" cy="365125"/>
          </a:xfrm>
          <a:prstGeom prst="rect">
            <a:avLst/>
          </a:prstGeom>
        </p:spPr>
        <p:txBody>
          <a:bodyPr vert="horz" wrap="square" lIns="91440" tIns="45720" rIns="91440" bIns="45720" numCol="1" anchor="ctr" anchorCtr="0" compatLnSpc="1"/>
          <a:lstStyle>
            <a:lvl1pPr>
              <a:defRPr sz="1200">
                <a:solidFill>
                  <a:srgbClr val="FEFEFE"/>
                </a:solidFill>
              </a:defRPr>
            </a:lvl1p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rtl="1" eaLnBrk="0" fontAlgn="base" hangingPunct="0">
        <a:spcBef>
          <a:spcPct val="0"/>
        </a:spcBef>
        <a:spcAft>
          <a:spcPct val="0"/>
        </a:spcAft>
        <a:defRPr sz="4000" kern="1200">
          <a:solidFill>
            <a:schemeClr val="accent1"/>
          </a:solidFill>
          <a:latin typeface="+mj-lt"/>
          <a:ea typeface="+mj-ea"/>
          <a:cs typeface="+mj-cs"/>
        </a:defRPr>
      </a:lvl1pPr>
      <a:lvl2pPr algn="l" rtl="1" eaLnBrk="0" fontAlgn="base" hangingPunct="0">
        <a:spcBef>
          <a:spcPct val="0"/>
        </a:spcBef>
        <a:spcAft>
          <a:spcPct val="0"/>
        </a:spcAft>
        <a:defRPr sz="4000">
          <a:solidFill>
            <a:schemeClr val="accent1"/>
          </a:solidFill>
          <a:latin typeface="Century Gothic" panose="020B0502020202020204" pitchFamily="34" charset="0"/>
        </a:defRPr>
      </a:lvl2pPr>
      <a:lvl3pPr algn="l" rtl="1" eaLnBrk="0" fontAlgn="base" hangingPunct="0">
        <a:spcBef>
          <a:spcPct val="0"/>
        </a:spcBef>
        <a:spcAft>
          <a:spcPct val="0"/>
        </a:spcAft>
        <a:defRPr sz="4000">
          <a:solidFill>
            <a:schemeClr val="accent1"/>
          </a:solidFill>
          <a:latin typeface="Century Gothic" panose="020B0502020202020204" pitchFamily="34" charset="0"/>
        </a:defRPr>
      </a:lvl3pPr>
      <a:lvl4pPr algn="l" rtl="1" eaLnBrk="0" fontAlgn="base" hangingPunct="0">
        <a:spcBef>
          <a:spcPct val="0"/>
        </a:spcBef>
        <a:spcAft>
          <a:spcPct val="0"/>
        </a:spcAft>
        <a:defRPr sz="4000">
          <a:solidFill>
            <a:schemeClr val="accent1"/>
          </a:solidFill>
          <a:latin typeface="Century Gothic" panose="020B0502020202020204" pitchFamily="34" charset="0"/>
        </a:defRPr>
      </a:lvl4pPr>
      <a:lvl5pPr algn="l" rtl="1" eaLnBrk="0" fontAlgn="base" hangingPunct="0">
        <a:spcBef>
          <a:spcPct val="0"/>
        </a:spcBef>
        <a:spcAft>
          <a:spcPct val="0"/>
        </a:spcAft>
        <a:defRPr sz="4000">
          <a:solidFill>
            <a:schemeClr val="accent1"/>
          </a:solidFill>
          <a:latin typeface="Century Gothic" panose="020B0502020202020204" pitchFamily="34" charset="0"/>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273050" algn="r" rtl="1" eaLnBrk="0" fontAlgn="base" hangingPunct="0">
        <a:spcBef>
          <a:spcPct val="20000"/>
        </a:spcBef>
        <a:spcAft>
          <a:spcPct val="0"/>
        </a:spcAft>
        <a:buClr>
          <a:schemeClr val="accent1"/>
        </a:buClr>
        <a:buSzPct val="76000"/>
        <a:buFont typeface="Wingdings 2" panose="05020102010507070707" pitchFamily="18" charset="2"/>
        <a:buChar char=""/>
        <a:defRPr sz="2400" kern="1200">
          <a:solidFill>
            <a:schemeClr val="tx2"/>
          </a:solidFill>
          <a:latin typeface="+mn-lt"/>
          <a:ea typeface="+mn-ea"/>
          <a:cs typeface="+mn-cs"/>
        </a:defRPr>
      </a:lvl1pPr>
      <a:lvl2pPr marL="640080" indent="-273050" algn="r" rtl="1" eaLnBrk="0" fontAlgn="base" hangingPunct="0">
        <a:spcBef>
          <a:spcPct val="20000"/>
        </a:spcBef>
        <a:spcAft>
          <a:spcPct val="0"/>
        </a:spcAft>
        <a:buClr>
          <a:schemeClr val="accent1"/>
        </a:buClr>
        <a:buSzPct val="76000"/>
        <a:buFont typeface="Wingdings 2" panose="05020102010507070707" pitchFamily="18" charset="2"/>
        <a:buChar char=""/>
        <a:defRPr sz="2200" kern="1200">
          <a:solidFill>
            <a:schemeClr val="tx2"/>
          </a:solidFill>
          <a:latin typeface="+mn-lt"/>
          <a:ea typeface="+mn-ea"/>
          <a:cs typeface="+mn-cs"/>
        </a:defRPr>
      </a:lvl2pPr>
      <a:lvl3pPr marL="914400" indent="-228600" algn="r" rtl="1" eaLnBrk="0" fontAlgn="base" hangingPunct="0">
        <a:spcBef>
          <a:spcPct val="20000"/>
        </a:spcBef>
        <a:spcAft>
          <a:spcPct val="0"/>
        </a:spcAft>
        <a:buClr>
          <a:schemeClr val="accent1"/>
        </a:buClr>
        <a:buSzPct val="76000"/>
        <a:buFont typeface="Wingdings 2" panose="05020102010507070707" pitchFamily="18" charset="2"/>
        <a:buChar char=""/>
        <a:defRPr sz="2000" kern="1200">
          <a:solidFill>
            <a:schemeClr val="tx2"/>
          </a:solidFill>
          <a:latin typeface="+mn-lt"/>
          <a:ea typeface="+mn-ea"/>
          <a:cs typeface="+mn-cs"/>
        </a:defRPr>
      </a:lvl3pPr>
      <a:lvl4pPr marL="1123950" indent="-228600" algn="r" rtl="1" eaLnBrk="0" fontAlgn="base" hangingPunct="0">
        <a:spcBef>
          <a:spcPct val="20000"/>
        </a:spcBef>
        <a:spcAft>
          <a:spcPct val="0"/>
        </a:spcAft>
        <a:buClr>
          <a:schemeClr val="accent1"/>
        </a:buClr>
        <a:buSzPct val="76000"/>
        <a:buFont typeface="Wingdings 2" panose="05020102010507070707" pitchFamily="18" charset="2"/>
        <a:buChar char=""/>
        <a:defRPr sz="2000" kern="1200">
          <a:solidFill>
            <a:schemeClr val="tx2"/>
          </a:solidFill>
          <a:latin typeface="+mn-lt"/>
          <a:ea typeface="+mn-ea"/>
          <a:cs typeface="+mn-cs"/>
        </a:defRPr>
      </a:lvl4pPr>
      <a:lvl5pPr marL="1325880" indent="-228600" algn="r" rtl="1" eaLnBrk="0" fontAlgn="base" hangingPunct="0">
        <a:spcBef>
          <a:spcPct val="20000"/>
        </a:spcBef>
        <a:spcAft>
          <a:spcPct val="0"/>
        </a:spcAft>
        <a:buClr>
          <a:schemeClr val="accent1"/>
        </a:buClr>
        <a:buSzPct val="76000"/>
        <a:buFont typeface="Wingdings 2" panose="05020102010507070707" pitchFamily="18" charset="2"/>
        <a:buChar char=""/>
        <a:defRPr sz="1600" kern="1200">
          <a:solidFill>
            <a:schemeClr val="tx2"/>
          </a:solidFill>
          <a:latin typeface="+mn-lt"/>
          <a:ea typeface="+mn-ea"/>
          <a:cs typeface="+mn-cs"/>
        </a:defRPr>
      </a:lvl5pPr>
      <a:lvl6pPr marL="1517650" indent="-228600" algn="r" defTabSz="914400" rtl="1" eaLnBrk="1" latinLnBrk="0" hangingPunct="1">
        <a:spcBef>
          <a:spcPct val="20000"/>
        </a:spcBef>
        <a:buClr>
          <a:schemeClr val="accent1"/>
        </a:buClr>
        <a:buSzPct val="76000"/>
        <a:buFont typeface="Wingdings 2" panose="05020102010507070707" pitchFamily="18" charset="2"/>
        <a:buChar char=""/>
        <a:defRPr sz="1400" kern="1200">
          <a:solidFill>
            <a:schemeClr val="tx2"/>
          </a:solidFill>
          <a:latin typeface="+mn-lt"/>
          <a:ea typeface="+mn-ea"/>
          <a:cs typeface="+mn-cs"/>
        </a:defRPr>
      </a:lvl6pPr>
      <a:lvl7pPr marL="1718945" indent="-228600" algn="r" defTabSz="914400" rtl="1" eaLnBrk="1" latinLnBrk="0" hangingPunct="1">
        <a:spcBef>
          <a:spcPct val="20000"/>
        </a:spcBef>
        <a:buClr>
          <a:schemeClr val="accent1"/>
        </a:buClr>
        <a:buSzPct val="76000"/>
        <a:buFont typeface="Wingdings 2" panose="05020102010507070707" pitchFamily="18" charset="2"/>
        <a:buChar char=""/>
        <a:defRPr sz="1400" kern="1200">
          <a:solidFill>
            <a:schemeClr val="tx2"/>
          </a:solidFill>
          <a:latin typeface="+mn-lt"/>
          <a:ea typeface="+mn-ea"/>
          <a:cs typeface="+mn-cs"/>
        </a:defRPr>
      </a:lvl7pPr>
      <a:lvl8pPr marL="1920240" indent="-228600" algn="r" defTabSz="914400" rtl="1" eaLnBrk="1" latinLnBrk="0" hangingPunct="1">
        <a:spcBef>
          <a:spcPct val="20000"/>
        </a:spcBef>
        <a:buClr>
          <a:schemeClr val="accent1"/>
        </a:buClr>
        <a:buSzPct val="76000"/>
        <a:buFont typeface="Wingdings 2" panose="05020102010507070707" pitchFamily="18" charset="2"/>
        <a:buChar char=""/>
        <a:defRPr sz="1400" kern="1200">
          <a:solidFill>
            <a:schemeClr val="tx2"/>
          </a:solidFill>
          <a:latin typeface="+mn-lt"/>
          <a:ea typeface="+mn-ea"/>
          <a:cs typeface="+mn-cs"/>
        </a:defRPr>
      </a:lvl8pPr>
      <a:lvl9pPr marL="2121535" indent="-228600" algn="r" defTabSz="914400" rtl="1" eaLnBrk="1" latinLnBrk="0" hangingPunct="1">
        <a:spcBef>
          <a:spcPct val="20000"/>
        </a:spcBef>
        <a:buClr>
          <a:schemeClr val="accent1"/>
        </a:buClr>
        <a:buSzPct val="76000"/>
        <a:buFont typeface="Wingdings 2" panose="05020102010507070707" pitchFamily="18" charset="2"/>
        <a:buChar char=""/>
        <a:defRPr sz="1400" kern="1200">
          <a:solidFill>
            <a:schemeClr val="tx2"/>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Oval 7"/>
          <p:cNvSpPr/>
          <p:nvPr/>
        </p:nvSpPr>
        <p:spPr>
          <a:xfrm rot="19724275">
            <a:off x="1373220" y="1038439"/>
            <a:ext cx="7240619"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Oval 8"/>
          <p:cNvSpPr/>
          <p:nvPr/>
        </p:nvSpPr>
        <p:spPr>
          <a:xfrm rot="17656910">
            <a:off x="-274211" y="1165875"/>
            <a:ext cx="5538471"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 name="Oval 9"/>
          <p:cNvSpPr/>
          <p:nvPr/>
        </p:nvSpPr>
        <p:spPr>
          <a:xfrm rot="19724275">
            <a:off x="3277953" y="116854"/>
            <a:ext cx="6479363"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Title Placeholder 1"/>
          <p:cNvSpPr>
            <a:spLocks noGrp="1"/>
          </p:cNvSpPr>
          <p:nvPr>
            <p:ph type="title"/>
          </p:nvPr>
        </p:nvSpPr>
        <p:spPr>
          <a:xfrm>
            <a:off x="777875" y="4876800"/>
            <a:ext cx="7543800" cy="914400"/>
          </a:xfrm>
          <a:prstGeom prst="rect">
            <a:avLst/>
          </a:prstGeom>
        </p:spPr>
        <p:txBody>
          <a:bodyPr vert="horz" lIns="91440" tIns="45720" rIns="91440" bIns="45720" rtlCol="0" anchor="b">
            <a:noAutofit/>
          </a:bodyPr>
          <a:lstStyle/>
          <a:p>
            <a:pPr fontAlgn="base"/>
            <a:r>
              <a:rPr lang="en-US" strike="noStrike" noProof="1"/>
              <a:t>Click to edit Master title style</a:t>
            </a:r>
          </a:p>
        </p:txBody>
      </p:sp>
      <p:sp>
        <p:nvSpPr>
          <p:cNvPr id="3" name="Text Placeholder 2"/>
          <p:cNvSpPr>
            <a:spLocks noGrp="1"/>
          </p:cNvSpPr>
          <p:nvPr>
            <p:ph type="body" idx="1"/>
          </p:nvPr>
        </p:nvSpPr>
        <p:spPr>
          <a:xfrm>
            <a:off x="2133600" y="685800"/>
            <a:ext cx="6096000" cy="3657600"/>
          </a:xfrm>
          <a:prstGeom prst="rect">
            <a:avLst/>
          </a:prstGeom>
        </p:spPr>
        <p:txBody>
          <a:bodyPr vert="horz" lIns="91440" tIns="45720" rIns="91440" bIns="45720" rtlCol="0" anchor="ctr">
            <a:normAutofit/>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eaLnBrk="1" hangingPunct="1">
              <a:defRPr sz="1100">
                <a:solidFill>
                  <a:schemeClr val="tx1">
                    <a:alpha val="60000"/>
                  </a:schemeClr>
                </a:solidFill>
                <a:effectLst/>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
        <p:nvSpPr>
          <p:cNvPr id="5" name="Footer Placeholder 4"/>
          <p:cNvSpPr>
            <a:spLocks noGrp="1"/>
          </p:cNvSpPr>
          <p:nvPr>
            <p:ph type="ftr" sz="quarter" idx="3"/>
          </p:nvPr>
        </p:nvSpPr>
        <p:spPr>
          <a:xfrm>
            <a:off x="822325" y="6154738"/>
            <a:ext cx="4572000" cy="365125"/>
          </a:xfrm>
          <a:prstGeom prst="rect">
            <a:avLst/>
          </a:prstGeom>
        </p:spPr>
        <p:txBody>
          <a:bodyPr vert="horz" lIns="91440" tIns="45720" rIns="91440" bIns="45720" rtlCol="0" anchor="t"/>
          <a:lstStyle>
            <a:lvl1pPr algn="l" eaLnBrk="1" hangingPunct="1">
              <a:defRPr sz="1100">
                <a:solidFill>
                  <a:schemeClr val="tx1">
                    <a:alpha val="60000"/>
                  </a:schemeClr>
                </a:solidFill>
                <a:effectLst/>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4"/>
          </p:nvPr>
        </p:nvSpPr>
        <p:spPr>
          <a:xfrm>
            <a:off x="822325" y="5842000"/>
            <a:ext cx="2133600" cy="304800"/>
          </a:xfrm>
          <a:prstGeom prst="rect">
            <a:avLst/>
          </a:prstGeom>
        </p:spPr>
        <p:txBody>
          <a:bodyPr vert="horz" wrap="square" lIns="91440" tIns="45720" rIns="91440" bIns="9144" numCol="1" anchor="b" anchorCtr="0" compatLnSpc="1"/>
          <a:lstStyle>
            <a:lvl1pPr>
              <a:defRPr sz="1600">
                <a:solidFill>
                  <a:srgbClr val="FFFFFF"/>
                </a:solidFill>
              </a:defRPr>
            </a:lvl1p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lvl1pPr algn="l" rtl="1" eaLnBrk="0" fontAlgn="base" hangingPunct="0">
        <a:spcBef>
          <a:spcPct val="0"/>
        </a:spcBef>
        <a:spcAft>
          <a:spcPct val="0"/>
        </a:spcAft>
        <a:defRPr sz="4900" kern="1200">
          <a:solidFill>
            <a:schemeClr val="tx1"/>
          </a:solidFill>
          <a:effectLst>
            <a:outerShdw blurRad="38100" dist="38100" dir="2700000" algn="tl">
              <a:srgbClr val="000000">
                <a:alpha val="43137"/>
              </a:srgbClr>
            </a:outerShdw>
          </a:effectLst>
          <a:latin typeface="+mj-lt"/>
          <a:ea typeface="+mj-ea"/>
          <a:cs typeface="+mj-cs"/>
        </a:defRPr>
      </a:lvl1pPr>
      <a:lvl2pPr algn="l" rtl="1" eaLnBrk="0" fontAlgn="base" hangingPunct="0">
        <a:spcBef>
          <a:spcPct val="0"/>
        </a:spcBef>
        <a:spcAft>
          <a:spcPct val="0"/>
        </a:spcAft>
        <a:defRPr sz="4900">
          <a:solidFill>
            <a:schemeClr val="tx1"/>
          </a:solidFill>
          <a:latin typeface="Palatino Linotype" panose="02040502050505030304" pitchFamily="18" charset="0"/>
        </a:defRPr>
      </a:lvl2pPr>
      <a:lvl3pPr algn="l" rtl="1" eaLnBrk="0" fontAlgn="base" hangingPunct="0">
        <a:spcBef>
          <a:spcPct val="0"/>
        </a:spcBef>
        <a:spcAft>
          <a:spcPct val="0"/>
        </a:spcAft>
        <a:defRPr sz="4900">
          <a:solidFill>
            <a:schemeClr val="tx1"/>
          </a:solidFill>
          <a:latin typeface="Palatino Linotype" panose="02040502050505030304" pitchFamily="18" charset="0"/>
        </a:defRPr>
      </a:lvl3pPr>
      <a:lvl4pPr algn="l" rtl="1" eaLnBrk="0" fontAlgn="base" hangingPunct="0">
        <a:spcBef>
          <a:spcPct val="0"/>
        </a:spcBef>
        <a:spcAft>
          <a:spcPct val="0"/>
        </a:spcAft>
        <a:defRPr sz="4900">
          <a:solidFill>
            <a:schemeClr val="tx1"/>
          </a:solidFill>
          <a:latin typeface="Palatino Linotype" panose="02040502050505030304" pitchFamily="18" charset="0"/>
        </a:defRPr>
      </a:lvl4pPr>
      <a:lvl5pPr algn="l" rtl="1" eaLnBrk="0" fontAlgn="base" hangingPunct="0">
        <a:spcBef>
          <a:spcPct val="0"/>
        </a:spcBef>
        <a:spcAft>
          <a:spcPct val="0"/>
        </a:spcAft>
        <a:defRPr sz="4900">
          <a:solidFill>
            <a:schemeClr val="tx1"/>
          </a:solidFill>
          <a:latin typeface="Palatino Linotype" panose="02040502050505030304" pitchFamily="18" charset="0"/>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73050" indent="-255905" algn="r" rtl="1" eaLnBrk="0" fontAlgn="base" hangingPunct="0">
        <a:spcBef>
          <a:spcPct val="20000"/>
        </a:spcBef>
        <a:spcAft>
          <a:spcPct val="0"/>
        </a:spcAft>
        <a:buSzPct val="60000"/>
        <a:buFont typeface="Wingdings" panose="05000000000000000000"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5905" algn="r" rtl="1" eaLnBrk="0" fontAlgn="base" hangingPunct="0">
        <a:spcBef>
          <a:spcPct val="20000"/>
        </a:spcBef>
        <a:spcAft>
          <a:spcPct val="0"/>
        </a:spcAft>
        <a:buSzPct val="60000"/>
        <a:buFont typeface="Wingdings" panose="05000000000000000000"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205" indent="-255905" algn="r" rtl="1" eaLnBrk="0" fontAlgn="base" hangingPunct="0">
        <a:spcBef>
          <a:spcPct val="20000"/>
        </a:spcBef>
        <a:spcAft>
          <a:spcPct val="0"/>
        </a:spcAft>
        <a:buSzPct val="60000"/>
        <a:buFont typeface="Wingdings" panose="05000000000000000000"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5905" algn="r" rtl="1" eaLnBrk="0" fontAlgn="base" hangingPunct="0">
        <a:spcBef>
          <a:spcPct val="20000"/>
        </a:spcBef>
        <a:spcAft>
          <a:spcPct val="0"/>
        </a:spcAft>
        <a:buSzPct val="60000"/>
        <a:buFont typeface="Wingdings" panose="05000000000000000000"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4650" indent="-255905" algn="r" rtl="1" eaLnBrk="0" fontAlgn="base" hangingPunct="0">
        <a:spcBef>
          <a:spcPct val="20000"/>
        </a:spcBef>
        <a:spcAft>
          <a:spcPct val="0"/>
        </a:spcAft>
        <a:buSzPct val="60000"/>
        <a:buFont typeface="Wingdings" panose="05000000000000000000"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5905" algn="r" defTabSz="914400" rtl="1" eaLnBrk="1" latinLnBrk="0" hangingPunct="1">
        <a:spcBef>
          <a:spcPct val="20000"/>
        </a:spcBef>
        <a:buSzPct val="60000"/>
        <a:buFont typeface="Wingdings" panose="05000000000000000000"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5905" algn="r" defTabSz="914400" rtl="1" eaLnBrk="1" latinLnBrk="0" hangingPunct="1">
        <a:spcBef>
          <a:spcPct val="20000"/>
        </a:spcBef>
        <a:buSzPct val="60000"/>
        <a:buFont typeface="Wingdings" panose="05000000000000000000"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5905" algn="r" defTabSz="914400" rtl="1" eaLnBrk="1" latinLnBrk="0" hangingPunct="1">
        <a:spcBef>
          <a:spcPct val="20000"/>
        </a:spcBef>
        <a:buSzPct val="60000"/>
        <a:buFont typeface="Wingdings" panose="05000000000000000000"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5905" algn="r" defTabSz="914400" rtl="1" eaLnBrk="1" latinLnBrk="0" hangingPunct="1">
        <a:spcBef>
          <a:spcPct val="20000"/>
        </a:spcBef>
        <a:buSzPct val="60000"/>
        <a:buFont typeface="Wingdings" panose="05000000000000000000"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a:xfrm>
            <a:off x="457200" y="274638"/>
            <a:ext cx="8229600" cy="1143000"/>
          </a:xfrm>
          <a:prstGeom prst="rect">
            <a:avLst/>
          </a:prstGeom>
          <a:noFill/>
          <a:ln w="9525">
            <a:noFill/>
          </a:ln>
        </p:spPr>
        <p:txBody>
          <a:bodyPr anchor="ctr" anchorCtr="0"/>
          <a:lstStyle/>
          <a:p>
            <a:pPr lvl="0"/>
            <a:r>
              <a:rPr lang="en-US" altLang="en-US" dirty="0"/>
              <a:t>Click to edit Master title style</a:t>
            </a:r>
          </a:p>
        </p:txBody>
      </p:sp>
      <p:sp>
        <p:nvSpPr>
          <p:cNvPr id="5123" name="Text Placeholder 2"/>
          <p:cNvSpPr>
            <a:spLocks noGrp="1"/>
          </p:cNvSpPr>
          <p:nvPr>
            <p:ph type="body"/>
          </p:nvPr>
        </p:nvSpPr>
        <p:spPr>
          <a:xfrm>
            <a:off x="457200" y="1600200"/>
            <a:ext cx="8229600" cy="4525963"/>
          </a:xfrm>
          <a:prstGeom prst="rect">
            <a:avLst/>
          </a:prstGeom>
          <a:noFill/>
          <a:ln w="9525">
            <a:noFill/>
          </a:ln>
        </p:spPr>
        <p:txBody>
          <a:bodyPr anchor="t" anchorCtr="0"/>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eaLnBrk="1" hangingPunct="1">
              <a:defRPr sz="1200">
                <a:solidFill>
                  <a:schemeClr val="tx1">
                    <a:tint val="75000"/>
                  </a:schemeClr>
                </a:solidFill>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Verdana" panose="020B0604030504040204" pitchFamily="34" charset="0"/>
              <a:ea typeface="+mn-ea"/>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eaLnBrk="1" hangingPunct="1">
              <a:defRPr sz="1200">
                <a:solidFill>
                  <a:schemeClr val="tx1">
                    <a:tint val="75000"/>
                  </a:schemeClr>
                </a:solidFill>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Verdan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wrap="square" lIns="91440" tIns="45720" rIns="91440" bIns="45720" numCol="1" anchor="ctr" anchorCtr="0" compatLnSpc="1"/>
          <a:lstStyle>
            <a:lvl1pPr>
              <a:defRPr sz="1200">
                <a:solidFill>
                  <a:srgbClr val="898989"/>
                </a:solidFill>
              </a:defRPr>
            </a:lvl1p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anose="020F0502020204030204" pitchFamily="34" charset="0"/>
        </a:defRPr>
      </a:lvl2pPr>
      <a:lvl3pPr algn="ctr" rtl="1" eaLnBrk="0" fontAlgn="base" hangingPunct="0">
        <a:spcBef>
          <a:spcPct val="0"/>
        </a:spcBef>
        <a:spcAft>
          <a:spcPct val="0"/>
        </a:spcAft>
        <a:defRPr sz="4400">
          <a:solidFill>
            <a:schemeClr val="tx1"/>
          </a:solidFill>
          <a:latin typeface="Calibri" panose="020F0502020204030204" pitchFamily="34" charset="0"/>
        </a:defRPr>
      </a:lvl3pPr>
      <a:lvl4pPr algn="ctr" rtl="1" eaLnBrk="0" fontAlgn="base" hangingPunct="0">
        <a:spcBef>
          <a:spcPct val="0"/>
        </a:spcBef>
        <a:spcAft>
          <a:spcPct val="0"/>
        </a:spcAft>
        <a:defRPr sz="4400">
          <a:solidFill>
            <a:schemeClr val="tx1"/>
          </a:solidFill>
          <a:latin typeface="Calibri" panose="020F0502020204030204" pitchFamily="34" charset="0"/>
        </a:defRPr>
      </a:lvl4pPr>
      <a:lvl5pPr algn="ctr" rtl="1" eaLnBrk="0" fontAlgn="base" hangingPunct="0">
        <a:spcBef>
          <a:spcPct val="0"/>
        </a:spcBef>
        <a:spcAft>
          <a:spcPct val="0"/>
        </a:spcAft>
        <a:defRPr sz="4400">
          <a:solidFill>
            <a:schemeClr val="tx1"/>
          </a:solidFill>
          <a:latin typeface="Calibri" panose="020F0502020204030204" pitchFamily="34" charset="0"/>
        </a:defRPr>
      </a:lvl5pPr>
      <a:lvl6pPr marL="457200" algn="ctr" rtl="1" fontAlgn="base">
        <a:spcBef>
          <a:spcPct val="0"/>
        </a:spcBef>
        <a:spcAft>
          <a:spcPct val="0"/>
        </a:spcAft>
        <a:defRPr sz="4400">
          <a:solidFill>
            <a:schemeClr val="tx1"/>
          </a:solidFill>
          <a:latin typeface="Calibri" panose="020F0502020204030204" pitchFamily="34" charset="0"/>
        </a:defRPr>
      </a:lvl6pPr>
      <a:lvl7pPr marL="914400" algn="ctr" rtl="1" fontAlgn="base">
        <a:spcBef>
          <a:spcPct val="0"/>
        </a:spcBef>
        <a:spcAft>
          <a:spcPct val="0"/>
        </a:spcAft>
        <a:defRPr sz="4400">
          <a:solidFill>
            <a:schemeClr val="tx1"/>
          </a:solidFill>
          <a:latin typeface="Calibri" panose="020F0502020204030204" pitchFamily="34" charset="0"/>
        </a:defRPr>
      </a:lvl7pPr>
      <a:lvl8pPr marL="1371600" algn="ctr" rtl="1" fontAlgn="base">
        <a:spcBef>
          <a:spcPct val="0"/>
        </a:spcBef>
        <a:spcAft>
          <a:spcPct val="0"/>
        </a:spcAft>
        <a:defRPr sz="4400">
          <a:solidFill>
            <a:schemeClr val="tx1"/>
          </a:solidFill>
          <a:latin typeface="Calibri" panose="020F0502020204030204" pitchFamily="34" charset="0"/>
        </a:defRPr>
      </a:lvl8pPr>
      <a:lvl9pPr marL="1828800" algn="ctr" rtl="1" fontAlgn="base">
        <a:spcBef>
          <a:spcPct val="0"/>
        </a:spcBef>
        <a:spcAft>
          <a:spcPct val="0"/>
        </a:spcAft>
        <a:defRPr sz="4400">
          <a:solidFill>
            <a:schemeClr val="tx1"/>
          </a:solidFill>
          <a:latin typeface="Calibri" panose="020F0502020204030204" pitchFamily="34" charset="0"/>
        </a:defRPr>
      </a:lvl9pPr>
    </p:titleStyle>
    <p:body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pPr fontAlgn="base"/>
            <a:r>
              <a:rPr lang="en-US" strike="noStrike" noProof="1"/>
              <a:t>Click to edit Master title style</a:t>
            </a:r>
          </a:p>
        </p:txBody>
      </p:sp>
      <p:sp>
        <p:nvSpPr>
          <p:cNvPr id="6147" name="Text Placeholder 2"/>
          <p:cNvSpPr>
            <a:spLocks noGrp="1"/>
          </p:cNvSpPr>
          <p:nvPr>
            <p:ph type="body"/>
          </p:nvPr>
        </p:nvSpPr>
        <p:spPr>
          <a:xfrm>
            <a:off x="457200" y="1600200"/>
            <a:ext cx="8229600" cy="4525963"/>
          </a:xfrm>
          <a:prstGeom prst="rect">
            <a:avLst/>
          </a:prstGeom>
          <a:noFill/>
          <a:ln w="9525">
            <a:noFill/>
          </a:ln>
        </p:spPr>
        <p:txBody>
          <a:bodyPr anchor="t" anchorCtr="0"/>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6362700" y="6356350"/>
            <a:ext cx="2085975" cy="365125"/>
          </a:xfrm>
          <a:prstGeom prst="rect">
            <a:avLst/>
          </a:prstGeom>
        </p:spPr>
        <p:txBody>
          <a:bodyPr vert="horz" lIns="91440" tIns="45720" rIns="45720" bIns="45720" rtlCol="0" anchor="ctr"/>
          <a:lstStyle>
            <a:lvl1pPr algn="r" eaLnBrk="1" hangingPunct="1">
              <a:defRPr sz="1200">
                <a:solidFill>
                  <a:schemeClr val="tx1">
                    <a:lumMod val="65000"/>
                    <a:lumOff val="35000"/>
                  </a:schemeClr>
                </a:solidFill>
                <a:latin typeface="Century Gothic" panose="020B0502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lumMod val="65000"/>
                  <a:lumOff val="35000"/>
                </a:schemeClr>
              </a:solidFill>
              <a:effectLst/>
              <a:uLnTx/>
              <a:uFillTx/>
              <a:latin typeface="Century Gothic" panose="020B0502020202020204" pitchFamily="34" charset="0"/>
              <a:ea typeface="+mn-ea"/>
              <a:cs typeface="Arial" panose="020B0604020202020204" pitchFamily="34" charset="0"/>
            </a:endParaRPr>
          </a:p>
        </p:txBody>
      </p:sp>
      <p:sp>
        <p:nvSpPr>
          <p:cNvPr id="5" name="Footer Placeholder 4"/>
          <p:cNvSpPr>
            <a:spLocks noGrp="1"/>
          </p:cNvSpPr>
          <p:nvPr>
            <p:ph type="ftr" sz="quarter" idx="3"/>
          </p:nvPr>
        </p:nvSpPr>
        <p:spPr>
          <a:xfrm>
            <a:off x="658813" y="6356350"/>
            <a:ext cx="2847975" cy="365125"/>
          </a:xfrm>
          <a:prstGeom prst="rect">
            <a:avLst/>
          </a:prstGeom>
        </p:spPr>
        <p:txBody>
          <a:bodyPr vert="horz" lIns="45720" tIns="45720" rIns="91440" bIns="45720" rtlCol="0" anchor="ctr"/>
          <a:lstStyle>
            <a:lvl1pPr algn="l" eaLnBrk="1" hangingPunct="1">
              <a:defRPr sz="1200">
                <a:solidFill>
                  <a:schemeClr val="tx1">
                    <a:lumMod val="65000"/>
                    <a:lumOff val="35000"/>
                  </a:schemeClr>
                </a:solidFill>
                <a:latin typeface="Century Gothic" panose="020B0502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lumMod val="65000"/>
                  <a:lumOff val="35000"/>
                </a:schemeClr>
              </a:solidFill>
              <a:effectLst/>
              <a:uLnTx/>
              <a:uFillTx/>
              <a:latin typeface="Century Gothic" panose="020B0502020202020204" pitchFamily="34" charset="0"/>
              <a:ea typeface="+mn-ea"/>
              <a:cs typeface="Arial" panose="020B0604020202020204" pitchFamily="34" charset="0"/>
            </a:endParaRPr>
          </a:p>
        </p:txBody>
      </p:sp>
      <p:sp>
        <p:nvSpPr>
          <p:cNvPr id="6" name="Slide Number Placeholder 5"/>
          <p:cNvSpPr>
            <a:spLocks noGrp="1"/>
          </p:cNvSpPr>
          <p:nvPr>
            <p:ph type="sldNum" sz="quarter" idx="4"/>
          </p:nvPr>
        </p:nvSpPr>
        <p:spPr>
          <a:xfrm>
            <a:off x="8543925" y="6356350"/>
            <a:ext cx="561975" cy="365125"/>
          </a:xfrm>
          <a:prstGeom prst="rect">
            <a:avLst/>
          </a:prstGeom>
        </p:spPr>
        <p:txBody>
          <a:bodyPr vert="horz" wrap="square" lIns="27432" tIns="45720" rIns="45720" bIns="45720" numCol="1" anchor="ctr" anchorCtr="0" compatLnSpc="1"/>
          <a:lstStyle>
            <a:lvl1pPr>
              <a:defRPr sz="1200">
                <a:solidFill>
                  <a:srgbClr val="595959"/>
                </a:solidFill>
                <a:latin typeface="Century Gothic" panose="020B0502020202020204" pitchFamily="34" charset="0"/>
              </a:defRPr>
            </a:lvl1pPr>
          </a:lstStyle>
          <a:p>
            <a:pPr lvl="0" eaLnBrk="1" fontAlgn="base" hangingPunct="1">
              <a:buNone/>
            </a:pPr>
            <a:fld id="{9A0DB2DC-4C9A-4742-B13C-FB6460FD3503}" type="slidenum">
              <a:rPr lang="ar-SA" altLang="en-US" strike="noStrike" noProof="1" dirty="0">
                <a:latin typeface="Century Gothic" panose="020B0502020202020204" pitchFamily="34" charset="0"/>
                <a:ea typeface="+mn-ea"/>
                <a:cs typeface="+mn-cs"/>
              </a:rPr>
              <a:t>‹#›</a:t>
            </a:fld>
            <a:endParaRPr lang="ar-SA" altLang="en-US" strike="noStrike" noProof="1">
              <a:latin typeface="Verdana" panose="020B0604030504040204" pitchFamily="34" charset="0"/>
            </a:endParaRPr>
          </a:p>
        </p:txBody>
      </p:sp>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Oval 7"/>
          <p:cNvSpPr/>
          <p:nvPr/>
        </p:nvSpPr>
        <p:spPr>
          <a:xfrm>
            <a:off x="569913"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dt="0"/>
  <p:txStyles>
    <p:titleStyle>
      <a:lvl1pPr algn="ctr" rtl="1"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1" eaLnBrk="0" fontAlgn="base" hangingPunct="0">
        <a:lnSpc>
          <a:spcPts val="5800"/>
        </a:lnSpc>
        <a:spcBef>
          <a:spcPct val="0"/>
        </a:spcBef>
        <a:spcAft>
          <a:spcPct val="0"/>
        </a:spcAft>
        <a:defRPr sz="5400">
          <a:solidFill>
            <a:schemeClr val="tx2"/>
          </a:solidFill>
          <a:latin typeface="Palatino Linotype" panose="02040502050505030304" pitchFamily="18" charset="0"/>
        </a:defRPr>
      </a:lvl2pPr>
      <a:lvl3pPr algn="ctr" rtl="1" eaLnBrk="0" fontAlgn="base" hangingPunct="0">
        <a:lnSpc>
          <a:spcPts val="5800"/>
        </a:lnSpc>
        <a:spcBef>
          <a:spcPct val="0"/>
        </a:spcBef>
        <a:spcAft>
          <a:spcPct val="0"/>
        </a:spcAft>
        <a:defRPr sz="5400">
          <a:solidFill>
            <a:schemeClr val="tx2"/>
          </a:solidFill>
          <a:latin typeface="Palatino Linotype" panose="02040502050505030304" pitchFamily="18" charset="0"/>
        </a:defRPr>
      </a:lvl3pPr>
      <a:lvl4pPr algn="ctr" rtl="1" eaLnBrk="0" fontAlgn="base" hangingPunct="0">
        <a:lnSpc>
          <a:spcPts val="5800"/>
        </a:lnSpc>
        <a:spcBef>
          <a:spcPct val="0"/>
        </a:spcBef>
        <a:spcAft>
          <a:spcPct val="0"/>
        </a:spcAft>
        <a:defRPr sz="5400">
          <a:solidFill>
            <a:schemeClr val="tx2"/>
          </a:solidFill>
          <a:latin typeface="Palatino Linotype" panose="02040502050505030304" pitchFamily="18" charset="0"/>
        </a:defRPr>
      </a:lvl4pPr>
      <a:lvl5pPr algn="ctr" rtl="1" eaLnBrk="0" fontAlgn="base" hangingPunct="0">
        <a:lnSpc>
          <a:spcPts val="5800"/>
        </a:lnSpc>
        <a:spcBef>
          <a:spcPct val="0"/>
        </a:spcBef>
        <a:spcAft>
          <a:spcPct val="0"/>
        </a:spcAft>
        <a:defRPr sz="5400">
          <a:solidFill>
            <a:schemeClr val="tx2"/>
          </a:solidFill>
          <a:latin typeface="Palatino Linotype" panose="02040502050505030304" pitchFamily="18" charset="0"/>
        </a:defRPr>
      </a:lvl5pPr>
      <a:lvl6pPr marL="457200" algn="ctr" rtl="1" fontAlgn="base">
        <a:lnSpc>
          <a:spcPts val="5800"/>
        </a:lnSpc>
        <a:spcBef>
          <a:spcPct val="0"/>
        </a:spcBef>
        <a:spcAft>
          <a:spcPct val="0"/>
        </a:spcAft>
        <a:defRPr sz="5400">
          <a:solidFill>
            <a:schemeClr val="tx2"/>
          </a:solidFill>
          <a:latin typeface="Palatino Linotype" panose="02040502050505030304" pitchFamily="18" charset="0"/>
        </a:defRPr>
      </a:lvl6pPr>
      <a:lvl7pPr marL="914400" algn="ctr" rtl="1" fontAlgn="base">
        <a:lnSpc>
          <a:spcPts val="5800"/>
        </a:lnSpc>
        <a:spcBef>
          <a:spcPct val="0"/>
        </a:spcBef>
        <a:spcAft>
          <a:spcPct val="0"/>
        </a:spcAft>
        <a:defRPr sz="5400">
          <a:solidFill>
            <a:schemeClr val="tx2"/>
          </a:solidFill>
          <a:latin typeface="Palatino Linotype" panose="02040502050505030304" pitchFamily="18" charset="0"/>
        </a:defRPr>
      </a:lvl7pPr>
      <a:lvl8pPr marL="1371600" algn="ctr" rtl="1" fontAlgn="base">
        <a:lnSpc>
          <a:spcPts val="5800"/>
        </a:lnSpc>
        <a:spcBef>
          <a:spcPct val="0"/>
        </a:spcBef>
        <a:spcAft>
          <a:spcPct val="0"/>
        </a:spcAft>
        <a:defRPr sz="5400">
          <a:solidFill>
            <a:schemeClr val="tx2"/>
          </a:solidFill>
          <a:latin typeface="Palatino Linotype" panose="02040502050505030304" pitchFamily="18" charset="0"/>
        </a:defRPr>
      </a:lvl8pPr>
      <a:lvl9pPr marL="1828800" algn="ctr" rtl="1" fontAlgn="base">
        <a:lnSpc>
          <a:spcPts val="5800"/>
        </a:lnSpc>
        <a:spcBef>
          <a:spcPct val="0"/>
        </a:spcBef>
        <a:spcAft>
          <a:spcPct val="0"/>
        </a:spcAft>
        <a:defRPr sz="5400">
          <a:solidFill>
            <a:schemeClr val="tx2"/>
          </a:solidFill>
          <a:latin typeface="Palatino Linotype" panose="02040502050505030304" pitchFamily="18" charset="0"/>
        </a:defRPr>
      </a:lvl9pPr>
    </p:titleStyle>
    <p:bodyStyle>
      <a:lvl1pPr marL="342900" indent="-342900" algn="r" rtl="1" eaLnBrk="0" fontAlgn="base" hangingPunct="0">
        <a:spcBef>
          <a:spcPct val="20000"/>
        </a:spcBef>
        <a:spcAft>
          <a:spcPct val="0"/>
        </a:spcAft>
        <a:buFont typeface="Arial" panose="020B0604020202020204" pitchFamily="34" charset="0"/>
        <a:buChar char="•"/>
        <a:defRPr sz="2400" kern="1200">
          <a:solidFill>
            <a:srgbClr val="7F7F7F"/>
          </a:solidFill>
          <a:latin typeface="+mj-lt"/>
          <a:ea typeface="+mn-ea"/>
          <a:cs typeface="+mn-cs"/>
        </a:defRPr>
      </a:lvl1pPr>
      <a:lvl2pPr marL="742950" indent="-285750" algn="r" rtl="1" eaLnBrk="0" fontAlgn="base" hangingPunct="0">
        <a:spcBef>
          <a:spcPct val="20000"/>
        </a:spcBef>
        <a:spcAft>
          <a:spcPct val="0"/>
        </a:spcAft>
        <a:buFont typeface="Courier New" panose="02070309020205020404" pitchFamily="49" charset="0"/>
        <a:buChar char="o"/>
        <a:defRPr sz="1600" kern="1200">
          <a:solidFill>
            <a:srgbClr val="7F7F7F"/>
          </a:solidFill>
          <a:latin typeface="+mj-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1600" kern="1200">
          <a:solidFill>
            <a:srgbClr val="7F7F7F"/>
          </a:solidFill>
          <a:latin typeface="+mj-lt"/>
          <a:ea typeface="+mn-ea"/>
          <a:cs typeface="+mn-cs"/>
        </a:defRPr>
      </a:lvl3pPr>
      <a:lvl4pPr marL="1600200" indent="-228600" algn="r" rtl="1" eaLnBrk="0" fontAlgn="base" hangingPunct="0">
        <a:spcBef>
          <a:spcPct val="20000"/>
        </a:spcBef>
        <a:spcAft>
          <a:spcPct val="0"/>
        </a:spcAft>
        <a:buFont typeface="Courier New" panose="02070309020205020404" pitchFamily="49" charset="0"/>
        <a:buChar char="o"/>
        <a:defRPr sz="1600" kern="1200">
          <a:solidFill>
            <a:srgbClr val="7F7F7F"/>
          </a:solidFill>
          <a:latin typeface="+mj-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1600" kern="1200">
          <a:solidFill>
            <a:srgbClr val="7F7F7F"/>
          </a:solidFill>
          <a:latin typeface="+mj-lt"/>
          <a:ea typeface="+mn-ea"/>
          <a:cs typeface="+mn-cs"/>
        </a:defRPr>
      </a:lvl5pPr>
      <a:lvl6pPr marL="2514600" indent="-228600" algn="r" defTabSz="914400" rtl="1" eaLnBrk="1" latinLnBrk="0" hangingPunct="1">
        <a:spcBef>
          <a:spcPct val="20000"/>
        </a:spcBef>
        <a:buFont typeface="Courier New" panose="02070309020205020404" pitchFamily="49" charset="0"/>
        <a:buChar char="o"/>
        <a:defRPr sz="1600" kern="1200">
          <a:solidFill>
            <a:schemeClr val="tx1">
              <a:lumMod val="50000"/>
              <a:lumOff val="50000"/>
            </a:schemeClr>
          </a:solidFill>
          <a:latin typeface="+mj-lt"/>
          <a:ea typeface="+mn-ea"/>
          <a:cs typeface="+mn-cs"/>
        </a:defRPr>
      </a:lvl6pPr>
      <a:lvl7pPr marL="2971800" indent="-228600" algn="r" defTabSz="914400" rtl="1" eaLnBrk="1" latinLnBrk="0" hangingPunct="1">
        <a:spcBef>
          <a:spcPct val="20000"/>
        </a:spcBef>
        <a:buFont typeface="Arial" panose="020B0604020202020204" pitchFamily="34" charset="0"/>
        <a:buChar char="•"/>
        <a:defRPr sz="1600" kern="1200">
          <a:solidFill>
            <a:schemeClr val="tx1">
              <a:lumMod val="50000"/>
              <a:lumOff val="50000"/>
            </a:schemeClr>
          </a:solidFill>
          <a:latin typeface="+mj-lt"/>
          <a:ea typeface="+mn-ea"/>
          <a:cs typeface="+mn-cs"/>
        </a:defRPr>
      </a:lvl7pPr>
      <a:lvl8pPr marL="3429000" indent="-228600" algn="r" defTabSz="914400" rtl="1" eaLnBrk="1" latinLnBrk="0" hangingPunct="1">
        <a:spcBef>
          <a:spcPct val="20000"/>
        </a:spcBef>
        <a:buFont typeface="Courier New" panose="02070309020205020404" pitchFamily="49" charset="0"/>
        <a:buChar char="o"/>
        <a:defRPr sz="1600" kern="1200">
          <a:solidFill>
            <a:schemeClr val="tx1">
              <a:lumMod val="50000"/>
              <a:lumOff val="50000"/>
            </a:schemeClr>
          </a:solidFill>
          <a:latin typeface="+mj-lt"/>
          <a:ea typeface="+mn-ea"/>
          <a:cs typeface="+mn-cs"/>
        </a:defRPr>
      </a:lvl8pPr>
      <a:lvl9pPr marL="3886200" indent="-228600" algn="r" defTabSz="914400" rtl="1" eaLnBrk="1" latinLnBrk="0" hangingPunct="1">
        <a:spcBef>
          <a:spcPct val="20000"/>
        </a:spcBef>
        <a:buFont typeface="Arial" panose="020B0604020202020204"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11" descr="sphere2.png"/>
          <p:cNvPicPr>
            <a:picLocks noChangeAspect="1"/>
          </p:cNvPicPr>
          <p:nvPr/>
        </p:nvPicPr>
        <p:blipFill>
          <a:blip r:embed="rId13"/>
          <a:stretch>
            <a:fillRect/>
          </a:stretch>
        </p:blipFill>
        <p:spPr>
          <a:xfrm>
            <a:off x="8823325" y="0"/>
            <a:ext cx="320675" cy="6858000"/>
          </a:xfrm>
          <a:prstGeom prst="rect">
            <a:avLst/>
          </a:prstGeom>
          <a:noFill/>
          <a:ln w="9525">
            <a:noFill/>
          </a:ln>
        </p:spPr>
      </p:pic>
      <p:sp>
        <p:nvSpPr>
          <p:cNvPr id="2" name="Title Placeholder 1"/>
          <p:cNvSpPr>
            <a:spLocks noGrp="1"/>
          </p:cNvSpPr>
          <p:nvPr>
            <p:ph type="title"/>
          </p:nvPr>
        </p:nvSpPr>
        <p:spPr>
          <a:xfrm>
            <a:off x="4876800" y="457200"/>
            <a:ext cx="2819400" cy="5715000"/>
          </a:xfrm>
          <a:prstGeom prst="rect">
            <a:avLst/>
          </a:prstGeom>
        </p:spPr>
        <p:txBody>
          <a:bodyPr vert="horz" lIns="91440" tIns="45720" rIns="91440" bIns="45720" rtlCol="0" anchor="ctr">
            <a:normAutofit/>
          </a:bodyPr>
          <a:lstStyle/>
          <a:p>
            <a:pPr fontAlgn="base"/>
            <a:r>
              <a:rPr lang="en-US" strike="noStrike" noProof="1"/>
              <a:t>Click to edit Master title style</a:t>
            </a:r>
          </a:p>
        </p:txBody>
      </p:sp>
      <p:sp>
        <p:nvSpPr>
          <p:cNvPr id="8196" name="Text Placeholder 2"/>
          <p:cNvSpPr>
            <a:spLocks noGrp="1"/>
          </p:cNvSpPr>
          <p:nvPr>
            <p:ph type="body"/>
          </p:nvPr>
        </p:nvSpPr>
        <p:spPr>
          <a:xfrm>
            <a:off x="457200" y="457200"/>
            <a:ext cx="3657600" cy="5715000"/>
          </a:xfrm>
          <a:prstGeom prst="rect">
            <a:avLst/>
          </a:prstGeom>
          <a:noFill/>
          <a:ln w="9525">
            <a:noFill/>
          </a:ln>
        </p:spPr>
        <p:txBody>
          <a:bodyPr anchor="ctr" anchorCtr="0"/>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8" name="Slide Number Placeholder 7"/>
          <p:cNvSpPr>
            <a:spLocks noGrp="1"/>
          </p:cNvSpPr>
          <p:nvPr>
            <p:ph type="sldNum" sz="quarter" idx="4"/>
          </p:nvPr>
        </p:nvSpPr>
        <p:spPr>
          <a:xfrm>
            <a:off x="7772400" y="6400800"/>
            <a:ext cx="533400" cy="152400"/>
          </a:xfrm>
          <a:prstGeom prst="rect">
            <a:avLst/>
          </a:prstGeom>
        </p:spPr>
        <p:txBody>
          <a:bodyPr vert="horz" wrap="square" lIns="91440" tIns="45720" rIns="91440" bIns="45720" numCol="1" anchor="ctr" anchorCtr="0" compatLnSpc="1"/>
          <a:lstStyle>
            <a:lvl1pPr algn="ctr">
              <a:defRPr sz="1000">
                <a:solidFill>
                  <a:srgbClr val="7F7F7F"/>
                </a:solidFill>
              </a:defRPr>
            </a:lvl1p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
        <p:nvSpPr>
          <p:cNvPr id="9" name="Date Placeholder 8"/>
          <p:cNvSpPr>
            <a:spLocks noGrp="1"/>
          </p:cNvSpPr>
          <p:nvPr>
            <p:ph type="dt" sz="half" idx="2"/>
          </p:nvPr>
        </p:nvSpPr>
        <p:spPr>
          <a:xfrm>
            <a:off x="4876800" y="6426200"/>
            <a:ext cx="2819400" cy="127000"/>
          </a:xfrm>
          <a:prstGeom prst="rect">
            <a:avLst/>
          </a:prstGeom>
        </p:spPr>
        <p:txBody>
          <a:bodyPr vert="horz" lIns="91440" tIns="45720" rIns="91440" bIns="45720" rtlCol="0" anchor="ctr"/>
          <a:lstStyle>
            <a:lvl1pPr algn="r" eaLnBrk="1" hangingPunct="1">
              <a:defRPr sz="1050">
                <a:solidFill>
                  <a:schemeClr val="tx1">
                    <a:lumMod val="50000"/>
                    <a:lumOff val="50000"/>
                  </a:schemeClr>
                </a:solidFill>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lumMod val="50000"/>
                  <a:lumOff val="50000"/>
                </a:schemeClr>
              </a:solidFill>
              <a:effectLst/>
              <a:uLnTx/>
              <a:uFillTx/>
              <a:latin typeface="Verdana" panose="020B0604030504040204" pitchFamily="34" charset="0"/>
              <a:ea typeface="+mn-ea"/>
              <a:cs typeface="Arial" panose="020B0604020202020204" pitchFamily="34" charset="0"/>
            </a:endParaRPr>
          </a:p>
        </p:txBody>
      </p:sp>
      <p:sp>
        <p:nvSpPr>
          <p:cNvPr id="10" name="Footer Placeholder 9"/>
          <p:cNvSpPr>
            <a:spLocks noGrp="1"/>
          </p:cNvSpPr>
          <p:nvPr>
            <p:ph type="ftr" sz="quarter" idx="3"/>
          </p:nvPr>
        </p:nvSpPr>
        <p:spPr>
          <a:xfrm>
            <a:off x="4875213" y="6296025"/>
            <a:ext cx="2820988" cy="152400"/>
          </a:xfrm>
          <a:prstGeom prst="rect">
            <a:avLst/>
          </a:prstGeom>
        </p:spPr>
        <p:txBody>
          <a:bodyPr vert="horz" lIns="91440" tIns="45720" rIns="91440" bIns="45720" rtlCol="0" anchor="b"/>
          <a:lstStyle>
            <a:lvl1pPr algn="r" eaLnBrk="1" hangingPunct="1">
              <a:defRPr sz="1050">
                <a:solidFill>
                  <a:schemeClr val="tx1"/>
                </a:solidFill>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sldNum="0" hdr="0" ftr="0" dt="0"/>
  <p:txStyles>
    <p:titleStyle>
      <a:lvl1pPr algn="r" rtl="1" eaLnBrk="0" fontAlgn="base" hangingPunct="0">
        <a:spcBef>
          <a:spcPct val="0"/>
        </a:spcBef>
        <a:spcAft>
          <a:spcPct val="0"/>
        </a:spcAft>
        <a:defRPr sz="2800" kern="1200">
          <a:gradFill>
            <a:gsLst>
              <a:gs pos="0">
                <a:schemeClr val="tx1">
                  <a:lumMod val="50000"/>
                </a:schemeClr>
              </a:gs>
              <a:gs pos="61000">
                <a:schemeClr val="tx1"/>
              </a:gs>
            </a:gsLst>
            <a:lin ang="5400000" scaled="0"/>
          </a:gradFill>
          <a:latin typeface="+mj-lt"/>
          <a:ea typeface="+mj-ea"/>
          <a:cs typeface="+mj-cs"/>
        </a:defRPr>
      </a:lvl1pPr>
      <a:lvl2pPr algn="r" rtl="1" eaLnBrk="0" fontAlgn="base" hangingPunct="0">
        <a:spcBef>
          <a:spcPct val="0"/>
        </a:spcBef>
        <a:spcAft>
          <a:spcPct val="0"/>
        </a:spcAft>
        <a:defRPr sz="2800">
          <a:solidFill>
            <a:schemeClr val="tx1"/>
          </a:solidFill>
          <a:latin typeface="Calibri" panose="020F0502020204030204" pitchFamily="34" charset="0"/>
        </a:defRPr>
      </a:lvl2pPr>
      <a:lvl3pPr algn="r" rtl="1" eaLnBrk="0" fontAlgn="base" hangingPunct="0">
        <a:spcBef>
          <a:spcPct val="0"/>
        </a:spcBef>
        <a:spcAft>
          <a:spcPct val="0"/>
        </a:spcAft>
        <a:defRPr sz="2800">
          <a:solidFill>
            <a:schemeClr val="tx1"/>
          </a:solidFill>
          <a:latin typeface="Calibri" panose="020F0502020204030204" pitchFamily="34" charset="0"/>
        </a:defRPr>
      </a:lvl3pPr>
      <a:lvl4pPr algn="r" rtl="1" eaLnBrk="0" fontAlgn="base" hangingPunct="0">
        <a:spcBef>
          <a:spcPct val="0"/>
        </a:spcBef>
        <a:spcAft>
          <a:spcPct val="0"/>
        </a:spcAft>
        <a:defRPr sz="2800">
          <a:solidFill>
            <a:schemeClr val="tx1"/>
          </a:solidFill>
          <a:latin typeface="Calibri" panose="020F0502020204030204" pitchFamily="34" charset="0"/>
        </a:defRPr>
      </a:lvl4pPr>
      <a:lvl5pPr algn="r" rtl="1" eaLnBrk="0" fontAlgn="base" hangingPunct="0">
        <a:spcBef>
          <a:spcPct val="0"/>
        </a:spcBef>
        <a:spcAft>
          <a:spcPct val="0"/>
        </a:spcAft>
        <a:defRPr sz="2800">
          <a:solidFill>
            <a:schemeClr val="tx1"/>
          </a:solidFill>
          <a:latin typeface="Calibri" panose="020F0502020204030204" pitchFamily="34" charset="0"/>
        </a:defRPr>
      </a:lvl5pPr>
      <a:lvl6pPr marL="457200" algn="r" rtl="1" fontAlgn="base">
        <a:spcBef>
          <a:spcPct val="0"/>
        </a:spcBef>
        <a:spcAft>
          <a:spcPct val="0"/>
        </a:spcAft>
        <a:defRPr sz="2800">
          <a:solidFill>
            <a:schemeClr val="tx1"/>
          </a:solidFill>
          <a:latin typeface="Calibri" panose="020F0502020204030204" pitchFamily="34" charset="0"/>
        </a:defRPr>
      </a:lvl6pPr>
      <a:lvl7pPr marL="914400" algn="r" rtl="1" fontAlgn="base">
        <a:spcBef>
          <a:spcPct val="0"/>
        </a:spcBef>
        <a:spcAft>
          <a:spcPct val="0"/>
        </a:spcAft>
        <a:defRPr sz="2800">
          <a:solidFill>
            <a:schemeClr val="tx1"/>
          </a:solidFill>
          <a:latin typeface="Calibri" panose="020F0502020204030204" pitchFamily="34" charset="0"/>
        </a:defRPr>
      </a:lvl7pPr>
      <a:lvl8pPr marL="1371600" algn="r" rtl="1" fontAlgn="base">
        <a:spcBef>
          <a:spcPct val="0"/>
        </a:spcBef>
        <a:spcAft>
          <a:spcPct val="0"/>
        </a:spcAft>
        <a:defRPr sz="2800">
          <a:solidFill>
            <a:schemeClr val="tx1"/>
          </a:solidFill>
          <a:latin typeface="Calibri" panose="020F0502020204030204" pitchFamily="34" charset="0"/>
        </a:defRPr>
      </a:lvl8pPr>
      <a:lvl9pPr marL="1828800" algn="r" rtl="1" fontAlgn="base">
        <a:spcBef>
          <a:spcPct val="0"/>
        </a:spcBef>
        <a:spcAft>
          <a:spcPct val="0"/>
        </a:spcAft>
        <a:defRPr sz="2800">
          <a:solidFill>
            <a:schemeClr val="tx1"/>
          </a:solidFill>
          <a:latin typeface="Calibri" panose="020F0502020204030204" pitchFamily="34" charset="0"/>
        </a:defRPr>
      </a:lvl9pPr>
    </p:titleStyle>
    <p:bodyStyle>
      <a:lvl1pPr marL="182880" indent="-182880" algn="r" rtl="1" eaLnBrk="0" fontAlgn="base" hangingPunct="0">
        <a:spcBef>
          <a:spcPct val="20000"/>
        </a:spcBef>
        <a:spcAft>
          <a:spcPct val="0"/>
        </a:spcAft>
        <a:buClr>
          <a:srgbClr val="7F7F7F"/>
        </a:buClr>
        <a:buFont typeface="Wingdings" panose="05000000000000000000" pitchFamily="2" charset="2"/>
        <a:buChar char="§"/>
        <a:defRPr sz="3200" kern="1200">
          <a:solidFill>
            <a:srgbClr val="000000"/>
          </a:solidFill>
          <a:latin typeface="+mn-lt"/>
          <a:ea typeface="+mn-ea"/>
          <a:cs typeface="+mn-cs"/>
        </a:defRPr>
      </a:lvl1pPr>
      <a:lvl2pPr marL="411480" indent="-182880" algn="r" rtl="1" eaLnBrk="0" fontAlgn="base" hangingPunct="0">
        <a:spcBef>
          <a:spcPct val="20000"/>
        </a:spcBef>
        <a:spcAft>
          <a:spcPct val="0"/>
        </a:spcAft>
        <a:buClr>
          <a:srgbClr val="7F7F7F"/>
        </a:buClr>
        <a:buFont typeface="Wingdings" panose="05000000000000000000" pitchFamily="2" charset="2"/>
        <a:buChar char="§"/>
        <a:defRPr sz="1400" kern="1200">
          <a:solidFill>
            <a:srgbClr val="000000"/>
          </a:solidFill>
          <a:latin typeface="+mn-lt"/>
          <a:ea typeface="+mn-ea"/>
          <a:cs typeface="+mn-cs"/>
        </a:defRPr>
      </a:lvl2pPr>
      <a:lvl3pPr marL="593725" indent="-182880" algn="r" rtl="1" eaLnBrk="0" fontAlgn="base" hangingPunct="0">
        <a:spcBef>
          <a:spcPct val="20000"/>
        </a:spcBef>
        <a:spcAft>
          <a:spcPct val="0"/>
        </a:spcAft>
        <a:buClr>
          <a:srgbClr val="7F7F7F"/>
        </a:buClr>
        <a:buFont typeface="Wingdings" panose="05000000000000000000" pitchFamily="2" charset="2"/>
        <a:buChar char="§"/>
        <a:defRPr sz="1400" kern="1200">
          <a:solidFill>
            <a:srgbClr val="000000"/>
          </a:solidFill>
          <a:latin typeface="+mn-lt"/>
          <a:ea typeface="+mn-ea"/>
          <a:cs typeface="+mn-cs"/>
        </a:defRPr>
      </a:lvl3pPr>
      <a:lvl4pPr marL="776605" indent="-182880" algn="r" rtl="1" eaLnBrk="0" fontAlgn="base" hangingPunct="0">
        <a:spcBef>
          <a:spcPct val="20000"/>
        </a:spcBef>
        <a:spcAft>
          <a:spcPct val="0"/>
        </a:spcAft>
        <a:buClr>
          <a:srgbClr val="7F7F7F"/>
        </a:buClr>
        <a:buFont typeface="Wingdings" panose="05000000000000000000" pitchFamily="2" charset="2"/>
        <a:buChar char="§"/>
        <a:defRPr sz="1400" kern="1200">
          <a:solidFill>
            <a:srgbClr val="000000"/>
          </a:solidFill>
          <a:latin typeface="+mn-lt"/>
          <a:ea typeface="+mn-ea"/>
          <a:cs typeface="+mn-cs"/>
        </a:defRPr>
      </a:lvl4pPr>
      <a:lvl5pPr marL="958850" indent="-182880" algn="r" rtl="1" eaLnBrk="0" fontAlgn="base" hangingPunct="0">
        <a:spcBef>
          <a:spcPct val="20000"/>
        </a:spcBef>
        <a:spcAft>
          <a:spcPct val="0"/>
        </a:spcAft>
        <a:buClr>
          <a:srgbClr val="7F7F7F"/>
        </a:buClr>
        <a:buFont typeface="Wingdings" panose="05000000000000000000" pitchFamily="2" charset="2"/>
        <a:buChar char="§"/>
        <a:defRPr sz="1400" kern="1200">
          <a:solidFill>
            <a:srgbClr val="000000"/>
          </a:solidFill>
          <a:latin typeface="+mn-lt"/>
          <a:ea typeface="+mn-ea"/>
          <a:cs typeface="+mn-cs"/>
        </a:defRPr>
      </a:lvl5pPr>
      <a:lvl6pPr marL="1143000" indent="-182880" algn="r" defTabSz="914400" rtl="1" eaLnBrk="1" latinLnBrk="0" hangingPunct="1">
        <a:spcBef>
          <a:spcPts val="290"/>
        </a:spcBef>
        <a:buClr>
          <a:schemeClr val="tx1">
            <a:lumMod val="50000"/>
            <a:lumOff val="50000"/>
          </a:schemeClr>
        </a:buClr>
        <a:buFont typeface="Wingdings" panose="05000000000000000000" pitchFamily="2" charset="2"/>
        <a:buChar char="§"/>
        <a:defRPr sz="1400" kern="1200" baseline="0">
          <a:solidFill>
            <a:schemeClr val="tx1"/>
          </a:solidFill>
          <a:latin typeface="+mn-lt"/>
          <a:ea typeface="+mn-ea"/>
          <a:cs typeface="+mn-cs"/>
        </a:defRPr>
      </a:lvl6pPr>
      <a:lvl7pPr marL="1325880" indent="-182880" algn="r" defTabSz="914400" rtl="1" eaLnBrk="1" latinLnBrk="0" hangingPunct="1">
        <a:spcBef>
          <a:spcPts val="290"/>
        </a:spcBef>
        <a:buClr>
          <a:schemeClr val="tx1">
            <a:lumMod val="50000"/>
            <a:lumOff val="50000"/>
          </a:schemeClr>
        </a:buClr>
        <a:buFont typeface="Wingdings" panose="05000000000000000000" pitchFamily="2" charset="2"/>
        <a:buChar char="§"/>
        <a:defRPr sz="1400" kern="1200" baseline="0">
          <a:solidFill>
            <a:schemeClr val="tx1"/>
          </a:solidFill>
          <a:latin typeface="+mn-lt"/>
          <a:ea typeface="+mn-ea"/>
          <a:cs typeface="+mn-cs"/>
        </a:defRPr>
      </a:lvl7pPr>
      <a:lvl8pPr marL="1508760" indent="-182880" algn="r" defTabSz="914400" rtl="1" eaLnBrk="1" latinLnBrk="0" hangingPunct="1">
        <a:spcBef>
          <a:spcPts val="290"/>
        </a:spcBef>
        <a:buClr>
          <a:schemeClr val="tx1">
            <a:lumMod val="50000"/>
            <a:lumOff val="50000"/>
          </a:schemeClr>
        </a:buClr>
        <a:buFont typeface="Wingdings" panose="05000000000000000000" pitchFamily="2" charset="2"/>
        <a:buChar char="§"/>
        <a:defRPr sz="1400" kern="1200" baseline="0">
          <a:solidFill>
            <a:schemeClr val="tx1"/>
          </a:solidFill>
          <a:latin typeface="+mn-lt"/>
          <a:ea typeface="+mn-ea"/>
          <a:cs typeface="+mn-cs"/>
        </a:defRPr>
      </a:lvl8pPr>
      <a:lvl9pPr marL="1691640" indent="-182880" algn="r" defTabSz="914400" rtl="1" eaLnBrk="1" latinLnBrk="0" hangingPunct="1">
        <a:spcBef>
          <a:spcPts val="290"/>
        </a:spcBef>
        <a:buClr>
          <a:schemeClr val="tx1">
            <a:lumMod val="50000"/>
            <a:lumOff val="50000"/>
          </a:schemeClr>
        </a:buClr>
        <a:buFont typeface="Wingdings" panose="05000000000000000000" pitchFamily="2" charset="2"/>
        <a:buChar char="§"/>
        <a:defRPr sz="1400" kern="1200" baseline="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0"/>
          <p:cNvPicPr>
            <a:picLocks noChangeAspect="1"/>
          </p:cNvPicPr>
          <p:nvPr/>
        </p:nvPicPr>
        <p:blipFill>
          <a:blip r:embed="rId13"/>
          <a:stretch>
            <a:fillRect/>
          </a:stretch>
        </p:blipFill>
        <p:spPr>
          <a:xfrm>
            <a:off x="0" y="0"/>
            <a:ext cx="9144000" cy="6858000"/>
          </a:xfrm>
          <a:prstGeom prst="rect">
            <a:avLst/>
          </a:prstGeom>
          <a:noFill/>
          <a:ln w="9525">
            <a:noFill/>
          </a:ln>
        </p:spPr>
      </p:pic>
      <p:sp>
        <p:nvSpPr>
          <p:cNvPr id="1027" name="Rectangle 3"/>
          <p:cNvSpPr>
            <a:spLocks noGrp="1"/>
          </p:cNvSpPr>
          <p:nvPr>
            <p:ph type="title"/>
          </p:nvPr>
        </p:nvSpPr>
        <p:spPr>
          <a:xfrm>
            <a:off x="457200" y="190500"/>
            <a:ext cx="8229600" cy="582613"/>
          </a:xfrm>
          <a:prstGeom prst="rect">
            <a:avLst/>
          </a:prstGeom>
          <a:noFill/>
          <a:ln w="9525">
            <a:noFill/>
          </a:ln>
        </p:spPr>
        <p:txBody>
          <a:bodyPr anchor="ctr" anchorCtr="0"/>
          <a:lstStyle/>
          <a:p>
            <a:pPr lvl="0"/>
            <a:r>
              <a:rPr lang="en-US" altLang="zh-CN" dirty="0"/>
              <a:t>Click to edit Master title style</a:t>
            </a:r>
          </a:p>
        </p:txBody>
      </p:sp>
      <p:sp>
        <p:nvSpPr>
          <p:cNvPr id="1028" name="Rectangle 4"/>
          <p:cNvSpPr>
            <a:spLocks noGrp="1"/>
          </p:cNvSpPr>
          <p:nvPr>
            <p:ph type="body" idx="1"/>
          </p:nvPr>
        </p:nvSpPr>
        <p:spPr>
          <a:xfrm>
            <a:off x="457200" y="1174750"/>
            <a:ext cx="8229600" cy="4953000"/>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9"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lumMod val="50000"/>
                  <a:lumOff val="50000"/>
                </a:schemeClr>
              </a:solidFill>
              <a:effectLst/>
              <a:uLnTx/>
              <a:uFillTx/>
              <a:latin typeface="Verdana" panose="020B0604030504040204" pitchFamily="34" charset="0"/>
              <a:ea typeface="+mn-ea"/>
              <a:cs typeface="Arial" panose="020B0604020202020204" pitchFamily="34" charset="0"/>
            </a:endParaRPr>
          </a:p>
        </p:txBody>
      </p:sp>
      <p:sp>
        <p:nvSpPr>
          <p:cNvPr id="1030"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5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1031"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sldNum="0" hdr="0" ftr="0" dt="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p:cNvPicPr>
          <p:nvPr/>
        </p:nvPicPr>
        <p:blipFill>
          <a:blip r:embed="rId13"/>
          <a:stretch>
            <a:fillRect/>
          </a:stretch>
        </p:blipFill>
        <p:spPr>
          <a:xfrm>
            <a:off x="0" y="0"/>
            <a:ext cx="9144000" cy="6858000"/>
          </a:xfrm>
          <a:prstGeom prst="rect">
            <a:avLst/>
          </a:prstGeom>
          <a:noFill/>
          <a:ln w="9525">
            <a:noFill/>
          </a:ln>
        </p:spPr>
      </p:pic>
      <p:sp>
        <p:nvSpPr>
          <p:cNvPr id="1027" name="Rectangle 3"/>
          <p:cNvSpPr>
            <a:spLocks noGrp="1"/>
          </p:cNvSpPr>
          <p:nvPr>
            <p:ph type="title"/>
          </p:nvPr>
        </p:nvSpPr>
        <p:spPr>
          <a:xfrm>
            <a:off x="457200" y="190500"/>
            <a:ext cx="8229600" cy="582613"/>
          </a:xfrm>
          <a:prstGeom prst="rect">
            <a:avLst/>
          </a:prstGeom>
          <a:noFill/>
          <a:ln w="9525">
            <a:noFill/>
          </a:ln>
        </p:spPr>
        <p:txBody>
          <a:bodyPr anchor="ctr" anchorCtr="0"/>
          <a:lstStyle/>
          <a:p>
            <a:pPr lvl="0"/>
            <a:r>
              <a:rPr lang="en-US" altLang="zh-CN" dirty="0"/>
              <a:t>Click to edit Master title style</a:t>
            </a:r>
          </a:p>
        </p:txBody>
      </p:sp>
      <p:sp>
        <p:nvSpPr>
          <p:cNvPr id="1028" name="Rectangle 4"/>
          <p:cNvSpPr>
            <a:spLocks noGrp="1"/>
          </p:cNvSpPr>
          <p:nvPr>
            <p:ph type="body" idx="1"/>
          </p:nvPr>
        </p:nvSpPr>
        <p:spPr>
          <a:xfrm>
            <a:off x="457200" y="1174750"/>
            <a:ext cx="8229600" cy="4953000"/>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9"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
        <p:nvSpPr>
          <p:cNvPr id="1030"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chemeClr val="tx1">
                  <a:alpha val="60000"/>
                </a:schemeClr>
              </a:solidFill>
              <a:effectLst/>
              <a:uLnTx/>
              <a:uFillTx/>
              <a:latin typeface="Verdana" panose="020B0604030504040204" pitchFamily="34" charset="0"/>
              <a:ea typeface="+mn-ea"/>
              <a:cs typeface="Arial" panose="020B0604020202020204" pitchFamily="34" charset="0"/>
            </a:endParaRPr>
          </a:p>
        </p:txBody>
      </p:sp>
      <p:sp>
        <p:nvSpPr>
          <p:cNvPr id="1031"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hf sldNum="0" hdr="0" ftr="0" dt="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p:cNvPicPr>
          <p:nvPr/>
        </p:nvPicPr>
        <p:blipFill>
          <a:blip r:embed="rId13"/>
          <a:stretch>
            <a:fillRect/>
          </a:stretch>
        </p:blipFill>
        <p:spPr>
          <a:xfrm>
            <a:off x="0" y="0"/>
            <a:ext cx="9144000" cy="6858000"/>
          </a:xfrm>
          <a:prstGeom prst="rect">
            <a:avLst/>
          </a:prstGeom>
          <a:noFill/>
          <a:ln w="9525">
            <a:noFill/>
          </a:ln>
        </p:spPr>
      </p:pic>
      <p:sp>
        <p:nvSpPr>
          <p:cNvPr id="1027" name="Rectangle 3"/>
          <p:cNvSpPr>
            <a:spLocks noGrp="1"/>
          </p:cNvSpPr>
          <p:nvPr>
            <p:ph type="title"/>
          </p:nvPr>
        </p:nvSpPr>
        <p:spPr>
          <a:xfrm>
            <a:off x="457200" y="190500"/>
            <a:ext cx="8229600" cy="582613"/>
          </a:xfrm>
          <a:prstGeom prst="rect">
            <a:avLst/>
          </a:prstGeom>
          <a:noFill/>
          <a:ln w="9525">
            <a:noFill/>
          </a:ln>
        </p:spPr>
        <p:txBody>
          <a:bodyPr anchor="ctr" anchorCtr="0"/>
          <a:lstStyle/>
          <a:p>
            <a:pPr lvl="0"/>
            <a:r>
              <a:rPr lang="en-US" altLang="zh-CN" dirty="0"/>
              <a:t>Click to edit Master title style</a:t>
            </a:r>
          </a:p>
        </p:txBody>
      </p:sp>
      <p:sp>
        <p:nvSpPr>
          <p:cNvPr id="1028" name="Rectangle 4"/>
          <p:cNvSpPr>
            <a:spLocks noGrp="1"/>
          </p:cNvSpPr>
          <p:nvPr>
            <p:ph type="body" idx="1"/>
          </p:nvPr>
        </p:nvSpPr>
        <p:spPr>
          <a:xfrm>
            <a:off x="457200" y="1174750"/>
            <a:ext cx="8229600" cy="4953000"/>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9"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2"/>
              </a:solidFill>
              <a:effectLst/>
              <a:uLnTx/>
              <a:uFillTx/>
              <a:latin typeface="Verdana" panose="020B0604030504040204" pitchFamily="34" charset="0"/>
              <a:ea typeface="+mn-ea"/>
              <a:cs typeface="Arial" panose="020B0604020202020204" pitchFamily="34" charset="0"/>
            </a:endParaRPr>
          </a:p>
        </p:txBody>
      </p:sp>
      <p:sp>
        <p:nvSpPr>
          <p:cNvPr id="1030"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2"/>
              </a:solidFill>
              <a:effectLst/>
              <a:uLnTx/>
              <a:uFillTx/>
              <a:latin typeface="Verdana" panose="020B0604030504040204" pitchFamily="34" charset="0"/>
              <a:ea typeface="+mn-ea"/>
              <a:cs typeface="Arial" panose="020B0604020202020204" pitchFamily="34" charset="0"/>
            </a:endParaRPr>
          </a:p>
        </p:txBody>
      </p:sp>
      <p:sp>
        <p:nvSpPr>
          <p:cNvPr id="1031"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lvl="0" eaLnBrk="1" fontAlgn="base" hangingPunct="1">
              <a:buNone/>
            </a:pPr>
            <a:fld id="{9A0DB2DC-4C9A-4742-B13C-FB6460FD3503}" type="slidenum">
              <a:rPr lang="ar-SA" altLang="en-US" strike="noStrike" noProof="1" dirty="0">
                <a:latin typeface="Franklin Gothic Book" panose="020B0503020102020204" pitchFamily="34" charset="0"/>
                <a:ea typeface="+mn-ea"/>
                <a:cs typeface="Tahoma" panose="020B0604030504040204" pitchFamily="34" charset="0"/>
              </a:rPr>
              <a:t>‹#›</a:t>
            </a:fld>
            <a:endParaRPr lang="ar-SA" altLang="en-US" strike="noStrike" noProof="1">
              <a:latin typeface="Verdana" panose="020B0604030504040204" pitchFamily="34" charset="0"/>
              <a:cs typeface="Tahoma" panose="020B0604030504040204" pitchFamily="34" charset="0"/>
            </a:endParaRPr>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hf sldNum="0" hdr="0" ftr="0" dt="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0"/>
          <p:cNvPicPr>
            <a:picLocks noChangeAspect="1"/>
          </p:cNvPicPr>
          <p:nvPr/>
        </p:nvPicPr>
        <p:blipFill>
          <a:blip r:embed="rId13"/>
          <a:stretch>
            <a:fillRect/>
          </a:stretch>
        </p:blipFill>
        <p:spPr>
          <a:xfrm>
            <a:off x="0" y="0"/>
            <a:ext cx="9144000" cy="6858000"/>
          </a:xfrm>
          <a:prstGeom prst="rect">
            <a:avLst/>
          </a:prstGeom>
          <a:noFill/>
          <a:ln w="9525">
            <a:noFill/>
          </a:ln>
        </p:spPr>
      </p:pic>
      <p:sp>
        <p:nvSpPr>
          <p:cNvPr id="1027" name="Rectangle 3"/>
          <p:cNvSpPr>
            <a:spLocks noGrp="1"/>
          </p:cNvSpPr>
          <p:nvPr>
            <p:ph type="title"/>
          </p:nvPr>
        </p:nvSpPr>
        <p:spPr>
          <a:xfrm>
            <a:off x="457200" y="190500"/>
            <a:ext cx="8229600" cy="582613"/>
          </a:xfrm>
          <a:prstGeom prst="rect">
            <a:avLst/>
          </a:prstGeom>
          <a:noFill/>
          <a:ln w="9525">
            <a:noFill/>
          </a:ln>
        </p:spPr>
        <p:txBody>
          <a:bodyPr anchor="ctr" anchorCtr="0"/>
          <a:lstStyle/>
          <a:p>
            <a:pPr lvl="0"/>
            <a:r>
              <a:rPr lang="en-US" altLang="zh-CN" dirty="0"/>
              <a:t>Click to edit Master title style</a:t>
            </a:r>
          </a:p>
        </p:txBody>
      </p:sp>
      <p:sp>
        <p:nvSpPr>
          <p:cNvPr id="1028" name="Rectangle 4"/>
          <p:cNvSpPr>
            <a:spLocks noGrp="1"/>
          </p:cNvSpPr>
          <p:nvPr>
            <p:ph type="body" idx="1"/>
          </p:nvPr>
        </p:nvSpPr>
        <p:spPr>
          <a:xfrm>
            <a:off x="457200" y="1174750"/>
            <a:ext cx="8229600" cy="4953000"/>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9"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1030"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1031"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lvl="0" eaLnBrk="1" fontAlgn="base" hangingPunct="1">
              <a:buNone/>
            </a:pPr>
            <a:fld id="{9A0DB2DC-4C9A-4742-B13C-FB6460FD3503}" type="slidenum">
              <a:rPr lang="ar-SA" altLang="en-US" strike="noStrike" noProof="1" dirty="0">
                <a:latin typeface="Verdana" panose="020B0604030504040204" pitchFamily="34" charset="0"/>
                <a:ea typeface="+mn-ea"/>
                <a:cs typeface="+mn-cs"/>
              </a:rPr>
              <a:t>‹#›</a:t>
            </a:fld>
            <a:endParaRPr lang="ar-SA" altLang="en-US" strike="noStrike" noProof="1">
              <a:latin typeface="Verdana" panose="020B0604030504040204" pitchFamily="34" charset="0"/>
            </a:endParaRPr>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sldNum="0" hdr="0" ftr="0" dt="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3.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1.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81.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1.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2.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hyperlink" Target="http://en.wikipedia.org/wiki/Cyst" TargetMode="External"/><Relationship Id="rId2" Type="http://schemas.openxmlformats.org/officeDocument/2006/relationships/hyperlink" Target="http://en.wikipedia.org/wiki/Trophozoite" TargetMode="External"/><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54.xml"/><Relationship Id="rId5" Type="http://schemas.openxmlformats.org/officeDocument/2006/relationships/image" Target="../media/image49.jpeg"/><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www.msu.edu/course/zol/316/ehisscope.htm" TargetMode="External"/><Relationship Id="rId1" Type="http://schemas.openxmlformats.org/officeDocument/2006/relationships/slideLayout" Target="../slideLayouts/slideLayout30.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7.xml.rels><?xml version="1.0" encoding="UTF-8" standalone="yes"?>
<Relationships xmlns="http://schemas.openxmlformats.org/package/2006/relationships"><Relationship Id="rId2" Type="http://schemas.openxmlformats.org/officeDocument/2006/relationships/hyperlink" Target="http://en.wikipedia.org/wiki/Ameboma" TargetMode="External"/><Relationship Id="rId1" Type="http://schemas.openxmlformats.org/officeDocument/2006/relationships/slideLayout" Target="../slideLayouts/slideLayout8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9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86.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xml"/><Relationship Id="rId1" Type="http://schemas.openxmlformats.org/officeDocument/2006/relationships/slideLayout" Target="../slideLayouts/slideLayout92.xml"/></Relationships>
</file>

<file path=ppt/slides/_rels/slide33.xml.rels><?xml version="1.0" encoding="UTF-8" standalone="yes"?>
<Relationships xmlns="http://schemas.openxmlformats.org/package/2006/relationships"><Relationship Id="rId3" Type="http://schemas.openxmlformats.org/officeDocument/2006/relationships/hyperlink" Target="http://en.wikipedia.org/wiki/Red_blood_cell" TargetMode="External"/><Relationship Id="rId2" Type="http://schemas.openxmlformats.org/officeDocument/2006/relationships/hyperlink" Target="http://en.wikipedia.org/wiki/Lesion" TargetMode="External"/><Relationship Id="rId1" Type="http://schemas.openxmlformats.org/officeDocument/2006/relationships/slideLayout" Target="../slideLayouts/slideLayout81.xml"/></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6.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6.xml"/></Relationships>
</file>

<file path=ppt/slides/_rels/slide3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1.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6.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6.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3.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86.xml"/></Relationships>
</file>

<file path=ppt/slides/_rels/slide4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8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2.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97.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83.xml"/></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9.xml"/><Relationship Id="rId5" Type="http://schemas.openxmlformats.org/officeDocument/2006/relationships/image" Target="../media/image83.jpeg"/><Relationship Id="rId4" Type="http://schemas.openxmlformats.org/officeDocument/2006/relationships/image" Target="../media/image82.png"/></Relationships>
</file>

<file path=ppt/slides/_rels/slide5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7361" y="1728237"/>
            <a:ext cx="5825202" cy="1700763"/>
          </a:xfrm>
          <a:solidFill>
            <a:schemeClr val="accent2">
              <a:lumMod val="40000"/>
              <a:lumOff val="60000"/>
            </a:schemeClr>
          </a:solidFill>
        </p:spPr>
        <p:txBody>
          <a:bodyPr>
            <a:normAutofit/>
          </a:bodyPr>
          <a:lstStyle/>
          <a:p>
            <a:pPr marL="0" marR="0" algn="ctr">
              <a:lnSpc>
                <a:spcPct val="107000"/>
              </a:lnSpc>
              <a:spcBef>
                <a:spcPts val="0"/>
              </a:spcBef>
              <a:spcAft>
                <a:spcPts val="800"/>
              </a:spcAft>
            </a:pPr>
            <a:r>
              <a:rPr lang="en-US" sz="2700" b="1" dirty="0">
                <a:solidFill>
                  <a:srgbClr val="000000"/>
                </a:solidFill>
                <a:latin typeface="Times New Roman" panose="02020603050405020304"/>
                <a:ea typeface="Calibri" panose="020F0502020204030204"/>
                <a:cs typeface="Arial" panose="020B0604020202020204"/>
              </a:rPr>
              <a:t>University of Baghdad</a:t>
            </a:r>
            <a:br>
              <a:rPr lang="en-US" sz="2700" b="1" dirty="0">
                <a:solidFill>
                  <a:srgbClr val="000000"/>
                </a:solidFill>
                <a:latin typeface="Times New Roman" panose="02020603050405020304"/>
                <a:ea typeface="Calibri" panose="020F0502020204030204"/>
                <a:cs typeface="Arial" panose="020B0604020202020204"/>
              </a:rPr>
            </a:br>
            <a:r>
              <a:rPr lang="en-US" sz="2700" b="1" dirty="0">
                <a:solidFill>
                  <a:srgbClr val="000000"/>
                </a:solidFill>
                <a:latin typeface="Times New Roman" panose="02020603050405020304"/>
                <a:ea typeface="Calibri" panose="020F0502020204030204"/>
                <a:cs typeface="Arial" panose="020B0604020202020204"/>
              </a:rPr>
              <a:t>College of Medicine</a:t>
            </a:r>
            <a:br>
              <a:rPr lang="en-US" sz="2700" b="1" dirty="0">
                <a:solidFill>
                  <a:srgbClr val="000000"/>
                </a:solidFill>
                <a:latin typeface="Times New Roman" panose="02020603050405020304"/>
                <a:ea typeface="Calibri" panose="020F0502020204030204"/>
                <a:cs typeface="Arial" panose="020B0604020202020204"/>
              </a:rPr>
            </a:br>
            <a:r>
              <a:rPr lang="en-US" sz="2700" b="1" dirty="0">
                <a:solidFill>
                  <a:srgbClr val="000000"/>
                </a:solidFill>
                <a:latin typeface="Times New Roman" panose="02020603050405020304"/>
                <a:ea typeface="Calibri" panose="020F0502020204030204"/>
                <a:cs typeface="Arial" panose="020B0604020202020204"/>
              </a:rPr>
              <a:t>2024-2025</a:t>
            </a:r>
            <a:endParaRPr lang="en-US" sz="1200" dirty="0">
              <a:effectLst/>
              <a:latin typeface="Calibri" panose="020F0502020204030204"/>
              <a:ea typeface="Calibri" panose="020F0502020204030204"/>
              <a:cs typeface="Arial" panose="020B0604020202020204"/>
            </a:endParaRPr>
          </a:p>
        </p:txBody>
      </p:sp>
      <p:pic>
        <p:nvPicPr>
          <p:cNvPr id="9" name="Picture 8" descr="Logo&#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120" y="132344"/>
            <a:ext cx="1365020" cy="1396949"/>
          </a:xfrm>
          <a:prstGeom prst="rect">
            <a:avLst/>
          </a:prstGeom>
        </p:spPr>
      </p:pic>
      <p:pic>
        <p:nvPicPr>
          <p:cNvPr id="11" name="Picture 10" descr="A picture containing text, underpants&#10;&#10;Description automatically generated"/>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807210" y="132344"/>
            <a:ext cx="1151276" cy="1378571"/>
          </a:xfrm>
          <a:prstGeom prst="rect">
            <a:avLst/>
          </a:prstGeom>
        </p:spPr>
      </p:pic>
      <p:sp>
        <p:nvSpPr>
          <p:cNvPr id="6" name="Text Box 10"/>
          <p:cNvSpPr txBox="1"/>
          <p:nvPr/>
        </p:nvSpPr>
        <p:spPr>
          <a:xfrm>
            <a:off x="213120" y="3558370"/>
            <a:ext cx="7197385" cy="2935605"/>
          </a:xfrm>
          <a:prstGeom prst="rect">
            <a:avLst/>
          </a:prstGeom>
          <a:solidFill>
            <a:schemeClr val="accent3">
              <a:lumMod val="95000"/>
            </a:schemeClr>
          </a:solidFill>
          <a:ln w="6350">
            <a:noFill/>
          </a:ln>
        </p:spPr>
        <p:txBody>
          <a:bodyPr rot="0" spcFirstLastPara="0" vert="horz" wrap="square" lIns="0" tIns="0" rIns="0" bIns="0" numCol="1" spcCol="0" rtlCol="0" fromWordArt="0" anchor="t" anchorCtr="0" forceAA="0" compatLnSpc="1">
            <a:noAutofit/>
          </a:bodyPr>
          <a:lstStyle/>
          <a:p>
            <a:pPr>
              <a:lnSpc>
                <a:spcPct val="150000"/>
              </a:lnSpc>
              <a:spcAft>
                <a:spcPts val="800"/>
              </a:spcAft>
            </a:pPr>
            <a:r>
              <a:rPr lang="en-US" sz="1725" b="1" dirty="0">
                <a:solidFill>
                  <a:srgbClr val="000000"/>
                </a:solidFill>
                <a:effectLst/>
                <a:latin typeface="Times New Roman" panose="02020603050405020304"/>
                <a:ea typeface="Adobe Kaiti Std R"/>
                <a:cs typeface="Arial" panose="020B0604020202020204"/>
              </a:rPr>
              <a:t> Title:  </a:t>
            </a:r>
            <a:r>
              <a:rPr lang="en-US" sz="2800" b="1" i="1" dirty="0">
                <a:solidFill>
                  <a:srgbClr val="FF0000"/>
                </a:solidFill>
              </a:rPr>
              <a:t>Entamoeba histolytica</a:t>
            </a:r>
            <a:endParaRPr lang="en-US" sz="2800" b="1" dirty="0">
              <a:solidFill>
                <a:srgbClr val="FF0000"/>
              </a:solidFill>
            </a:endParaRPr>
          </a:p>
          <a:p>
            <a:pPr marL="0" marR="0">
              <a:lnSpc>
                <a:spcPct val="150000"/>
              </a:lnSpc>
              <a:spcBef>
                <a:spcPts val="0"/>
              </a:spcBef>
              <a:spcAft>
                <a:spcPts val="800"/>
              </a:spcAft>
            </a:pPr>
            <a:r>
              <a:rPr lang="en-US" sz="2000" b="1" dirty="0">
                <a:solidFill>
                  <a:srgbClr val="000000"/>
                </a:solidFill>
                <a:effectLst/>
                <a:latin typeface="Times New Roman" panose="02020603050405020304"/>
                <a:ea typeface="Adobe Kaiti Std R"/>
                <a:cs typeface="Arial" panose="020B0604020202020204"/>
              </a:rPr>
              <a:t>Grade:  3</a:t>
            </a:r>
            <a:r>
              <a:rPr lang="en-US" sz="2000" b="1" baseline="30000" dirty="0">
                <a:solidFill>
                  <a:srgbClr val="000000"/>
                </a:solidFill>
                <a:effectLst/>
                <a:latin typeface="Times New Roman" panose="02020603050405020304"/>
                <a:ea typeface="Adobe Kaiti Std R"/>
                <a:cs typeface="Arial" panose="020B0604020202020204"/>
              </a:rPr>
              <a:t>rd</a:t>
            </a:r>
            <a:r>
              <a:rPr lang="en-US" sz="2000" b="1" dirty="0">
                <a:solidFill>
                  <a:srgbClr val="000000"/>
                </a:solidFill>
                <a:effectLst/>
                <a:latin typeface="Times New Roman" panose="02020603050405020304"/>
                <a:ea typeface="Adobe Kaiti Std R"/>
                <a:cs typeface="Arial" panose="020B0604020202020204"/>
              </a:rPr>
              <a:t> grade </a:t>
            </a:r>
          </a:p>
          <a:p>
            <a:pPr>
              <a:spcAft>
                <a:spcPts val="800"/>
              </a:spcAft>
            </a:pPr>
            <a:r>
              <a:rPr lang="en-US" sz="2000" b="1" dirty="0">
                <a:solidFill>
                  <a:srgbClr val="000000"/>
                </a:solidFill>
                <a:effectLst/>
                <a:latin typeface="Times New Roman" panose="02020603050405020304"/>
                <a:ea typeface="Adobe Kaiti Std R"/>
                <a:cs typeface="Arial" panose="020B0604020202020204"/>
              </a:rPr>
              <a:t> Module: ID</a:t>
            </a:r>
            <a:endParaRPr lang="en-US" sz="1030" dirty="0">
              <a:effectLst/>
              <a:latin typeface="Calibri" panose="020F0502020204030204"/>
              <a:ea typeface="Calibri" panose="020F0502020204030204"/>
              <a:cs typeface="Arial" panose="020B0604020202020204"/>
            </a:endParaRPr>
          </a:p>
          <a:p>
            <a:pPr>
              <a:spcAft>
                <a:spcPts val="800"/>
              </a:spcAft>
            </a:pPr>
            <a:r>
              <a:rPr lang="en-US" sz="2000" b="1" dirty="0">
                <a:solidFill>
                  <a:srgbClr val="000000"/>
                </a:solidFill>
                <a:latin typeface="Times New Roman" panose="02020603050405020304"/>
                <a:cs typeface="Arial" panose="020B0604020202020204"/>
              </a:rPr>
              <a:t> Speaker: </a:t>
            </a:r>
            <a:r>
              <a:rPr lang="en-US" sz="1800" b="1" dirty="0">
                <a:latin typeface="Times New Roman" panose="02020603050405020304" pitchFamily="18" charset="0"/>
                <a:ea typeface="Times New Roman" panose="02020603050405020304" pitchFamily="18" charset="0"/>
                <a:cs typeface="Times New Roman" panose="02020603050405020304" pitchFamily="18" charset="0"/>
              </a:rPr>
              <a:t>Assistant professor</a:t>
            </a:r>
            <a:r>
              <a:rPr lang="en-US" sz="2000" b="1" dirty="0">
                <a:solidFill>
                  <a:srgbClr val="000000"/>
                </a:solidFill>
                <a:latin typeface="Times New Roman" panose="02020603050405020304"/>
                <a:cs typeface="Arial" panose="020B0604020202020204"/>
              </a:rPr>
              <a:t>   Suha Abdullah AL-Fakhar</a:t>
            </a:r>
          </a:p>
          <a:p>
            <a:pPr>
              <a:spcAft>
                <a:spcPts val="800"/>
              </a:spcAft>
            </a:pPr>
            <a:r>
              <a:rPr lang="en-US" sz="2000" b="1" dirty="0">
                <a:solidFill>
                  <a:srgbClr val="000000"/>
                </a:solidFill>
                <a:latin typeface="Times New Roman" panose="02020603050405020304"/>
                <a:cs typeface="Arial" panose="020B0604020202020204"/>
              </a:rPr>
              <a:t> Date:7 /11/2024</a:t>
            </a:r>
          </a:p>
          <a:p>
            <a:pPr marL="0" marR="0">
              <a:lnSpc>
                <a:spcPct val="80000"/>
              </a:lnSpc>
              <a:spcBef>
                <a:spcPts val="0"/>
              </a:spcBef>
              <a:spcAft>
                <a:spcPts val="800"/>
              </a:spcAft>
            </a:pPr>
            <a:endParaRPr lang="en-US" sz="825" dirty="0">
              <a:effectLst/>
              <a:latin typeface="Calibri" panose="020F0502020204030204"/>
              <a:ea typeface="Calibri" panose="020F0502020204030204"/>
              <a:cs typeface="Arial" panose="020B0604020202020204"/>
            </a:endParaRPr>
          </a:p>
          <a:p>
            <a:pPr marL="0" marR="0">
              <a:lnSpc>
                <a:spcPct val="80000"/>
              </a:lnSpc>
              <a:spcBef>
                <a:spcPts val="0"/>
              </a:spcBef>
              <a:spcAft>
                <a:spcPts val="800"/>
              </a:spcAft>
            </a:pPr>
            <a:r>
              <a:rPr lang="en-US" sz="300" dirty="0">
                <a:solidFill>
                  <a:srgbClr val="FFFFFF"/>
                </a:solidFill>
                <a:effectLst/>
                <a:latin typeface="Times New Roman" panose="02020603050405020304"/>
                <a:ea typeface="Adobe Kaiti Std R"/>
                <a:cs typeface="Arial" panose="020B0604020202020204"/>
              </a:rPr>
              <a:t> </a:t>
            </a:r>
            <a:endParaRPr lang="en-US" sz="825" dirty="0">
              <a:effectLst/>
              <a:latin typeface="Calibri" panose="020F0502020204030204"/>
              <a:ea typeface="Calibri" panose="020F0502020204030204"/>
              <a:cs typeface="Arial" panose="020B0604020202020204"/>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9750" y="1557338"/>
            <a:ext cx="8135938" cy="5111750"/>
          </a:xfrm>
          <a:solidFill>
            <a:schemeClr val="accent2">
              <a:lumMod val="40000"/>
              <a:lumOff val="60000"/>
            </a:schemeClr>
          </a:solidFill>
        </p:spPr>
        <p:txBody>
          <a:bodyPr vert="horz" lIns="91440" tIns="45720" rIns="91440" bIns="45720" rtlCol="0" anchor="ctr">
            <a:normAutofit fontScale="92500"/>
          </a:bodyPr>
          <a:lstStyle/>
          <a:p>
            <a:pPr marL="273050" marR="0" lvl="0" indent="-255905" algn="l" defTabSz="914400" rtl="0" eaLnBrk="0" fontAlgn="base" latinLnBrk="0" hangingPunct="0">
              <a:lnSpc>
                <a:spcPct val="100000"/>
              </a:lnSpc>
              <a:spcBef>
                <a:spcPct val="20000"/>
              </a:spcBef>
              <a:spcAft>
                <a:spcPct val="0"/>
              </a:spcAft>
              <a:buClrTx/>
              <a:buSzPct val="60000"/>
              <a:buFont typeface="Wingdings" panose="05000000000000000000" pitchFamily="2" charset="2"/>
              <a:buChar char=""/>
              <a:defRPr/>
            </a:pPr>
            <a:endParaRPr kumimoji="0" lang="en-US" sz="28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a:p>
            <a:pPr marL="273050" marR="0" lvl="0" indent="-255905" algn="l" defTabSz="914400" rtl="0" eaLnBrk="0" fontAlgn="base" latinLnBrk="0" hangingPunct="0">
              <a:lnSpc>
                <a:spcPct val="100000"/>
              </a:lnSpc>
              <a:spcBef>
                <a:spcPct val="20000"/>
              </a:spcBef>
              <a:spcAft>
                <a:spcPct val="0"/>
              </a:spcAft>
              <a:buClrTx/>
              <a:buSzPct val="60000"/>
              <a:buFont typeface="Wingdings" panose="05000000000000000000" pitchFamily="2" charset="2"/>
              <a:buChar char=""/>
              <a:defRPr/>
            </a:pPr>
            <a:r>
              <a:rPr kumimoji="0" lang="en-US" sz="2800" b="0" i="0" u="none" strike="noStrike" kern="1200" cap="none" spc="0" normalizeH="0" baseline="0" noProof="0" dirty="0">
                <a:ln>
                  <a:noFill/>
                </a:ln>
                <a:solidFill>
                  <a:schemeClr val="bg1"/>
                </a:solidFill>
                <a:effectLst/>
                <a:uLnTx/>
                <a:uFillTx/>
                <a:latin typeface="+mn-lt"/>
                <a:ea typeface="+mn-ea"/>
                <a:cs typeface="+mn-cs"/>
              </a:rPr>
              <a:t>Amoebiasis is an infection caused by </a:t>
            </a:r>
            <a:r>
              <a:rPr kumimoji="0" lang="en-US" sz="2800" b="1" i="1" u="none" strike="noStrike" kern="1200" cap="none" spc="0" normalizeH="0" baseline="0" noProof="0" dirty="0" err="1">
                <a:ln>
                  <a:noFill/>
                </a:ln>
                <a:solidFill>
                  <a:srgbClr val="FF0000"/>
                </a:solidFill>
                <a:effectLst/>
                <a:uLnTx/>
                <a:uFillTx/>
                <a:latin typeface="+mn-lt"/>
                <a:ea typeface="+mn-ea"/>
                <a:cs typeface="+mn-cs"/>
              </a:rPr>
              <a:t>E.histolytica</a:t>
            </a:r>
            <a:r>
              <a:rPr kumimoji="0" lang="en-US" sz="2800" b="1" i="1" u="none" strike="noStrike" kern="1200" cap="none" spc="0" normalizeH="0" baseline="0" noProof="0" dirty="0">
                <a:ln>
                  <a:noFill/>
                </a:ln>
                <a:solidFill>
                  <a:srgbClr val="FF0000"/>
                </a:solidFill>
                <a:effectLst/>
                <a:uLnTx/>
                <a:uFillTx/>
                <a:latin typeface="+mn-lt"/>
                <a:ea typeface="+mn-ea"/>
                <a:cs typeface="+mn-cs"/>
              </a:rPr>
              <a:t> </a:t>
            </a:r>
          </a:p>
          <a:p>
            <a:pPr marL="273050" marR="0" lvl="0" indent="-255905" algn="l" defTabSz="914400" rtl="0" eaLnBrk="0" fontAlgn="base" latinLnBrk="0" hangingPunct="0">
              <a:lnSpc>
                <a:spcPct val="100000"/>
              </a:lnSpc>
              <a:spcBef>
                <a:spcPct val="20000"/>
              </a:spcBef>
              <a:spcAft>
                <a:spcPct val="0"/>
              </a:spcAft>
              <a:buClrTx/>
              <a:buSzPct val="60000"/>
              <a:buFont typeface="Wingdings" panose="05000000000000000000" pitchFamily="2" charset="2"/>
              <a:buChar char=""/>
              <a:defRPr/>
            </a:pPr>
            <a:r>
              <a:rPr kumimoji="0" lang="en-US" sz="2800" b="1" i="1" u="none" strike="noStrike" kern="1200" cap="none" spc="0" normalizeH="0" baseline="0" noProof="0" dirty="0">
                <a:ln>
                  <a:noFill/>
                </a:ln>
                <a:solidFill>
                  <a:srgbClr val="FF0000"/>
                </a:solidFill>
                <a:effectLst/>
                <a:uLnTx/>
                <a:uFillTx/>
                <a:latin typeface="+mn-lt"/>
                <a:ea typeface="+mn-ea"/>
                <a:cs typeface="+mj-cs"/>
              </a:rPr>
              <a:t>E. </a:t>
            </a:r>
            <a:r>
              <a:rPr kumimoji="0" lang="en-US" sz="2800" b="1" i="1" u="none" strike="noStrike" kern="1200" cap="none" spc="0" normalizeH="0" baseline="0" noProof="0" dirty="0" err="1">
                <a:ln>
                  <a:noFill/>
                </a:ln>
                <a:solidFill>
                  <a:srgbClr val="FF0000"/>
                </a:solidFill>
                <a:effectLst/>
                <a:uLnTx/>
                <a:uFillTx/>
                <a:latin typeface="+mn-lt"/>
                <a:ea typeface="+mn-ea"/>
                <a:cs typeface="+mj-cs"/>
              </a:rPr>
              <a:t>histolytica</a:t>
            </a:r>
            <a:r>
              <a:rPr kumimoji="0" lang="en-US" sz="2800" b="1" i="1" u="none" strike="noStrike" kern="1200" cap="none" spc="0" normalizeH="0" baseline="0" noProof="0" dirty="0">
                <a:ln>
                  <a:noFill/>
                </a:ln>
                <a:solidFill>
                  <a:srgbClr val="FF0000"/>
                </a:solidFill>
                <a:effectLst/>
                <a:uLnTx/>
                <a:uFillTx/>
                <a:latin typeface="+mn-lt"/>
                <a:ea typeface="+mn-ea"/>
                <a:cs typeface="+mj-cs"/>
              </a:rPr>
              <a:t> </a:t>
            </a:r>
            <a:r>
              <a:rPr kumimoji="0" lang="en-US" sz="2800" b="1" i="0" u="none" strike="noStrike" kern="1200" cap="none" spc="0" normalizeH="0" baseline="0" noProof="0" dirty="0">
                <a:ln>
                  <a:noFill/>
                </a:ln>
                <a:solidFill>
                  <a:schemeClr val="bg2"/>
                </a:solidFill>
                <a:effectLst/>
                <a:uLnTx/>
                <a:uFillTx/>
                <a:latin typeface="+mn-lt"/>
                <a:ea typeface="+mn-ea"/>
                <a:cs typeface="+mj-cs"/>
              </a:rPr>
              <a:t>is now known to consist of 2 genetically distinct species : </a:t>
            </a:r>
            <a:r>
              <a:rPr kumimoji="0" lang="en-US" sz="2800" b="1" i="1" u="none" strike="noStrike" kern="1200" cap="none" spc="0" normalizeH="0" baseline="0" noProof="0" dirty="0">
                <a:ln>
                  <a:noFill/>
                </a:ln>
                <a:solidFill>
                  <a:srgbClr val="FF0000"/>
                </a:solidFill>
                <a:effectLst/>
                <a:uLnTx/>
                <a:uFillTx/>
                <a:latin typeface="+mn-lt"/>
                <a:ea typeface="+mn-ea"/>
                <a:cs typeface="+mj-cs"/>
              </a:rPr>
              <a:t>E. </a:t>
            </a:r>
            <a:r>
              <a:rPr kumimoji="0" lang="en-US" sz="2800" b="1" i="1" u="none" strike="noStrike" kern="1200" cap="none" spc="0" normalizeH="0" baseline="0" noProof="0" dirty="0" err="1">
                <a:ln>
                  <a:noFill/>
                </a:ln>
                <a:solidFill>
                  <a:srgbClr val="FF0000"/>
                </a:solidFill>
                <a:effectLst/>
                <a:uLnTx/>
                <a:uFillTx/>
                <a:latin typeface="+mn-lt"/>
                <a:ea typeface="+mn-ea"/>
                <a:cs typeface="+mj-cs"/>
              </a:rPr>
              <a:t>histolytica</a:t>
            </a:r>
            <a:r>
              <a:rPr kumimoji="0" lang="en-US" sz="2800" b="1" i="0" u="none" strike="noStrike" kern="1200" cap="none" spc="0" normalizeH="0" baseline="0" noProof="0" dirty="0">
                <a:ln>
                  <a:noFill/>
                </a:ln>
                <a:solidFill>
                  <a:schemeClr val="bg2"/>
                </a:solidFill>
                <a:effectLst/>
                <a:uLnTx/>
                <a:uFillTx/>
                <a:latin typeface="+mn-lt"/>
                <a:ea typeface="+mn-ea"/>
                <a:cs typeface="+mj-cs"/>
              </a:rPr>
              <a:t>, which is pathogenic(</a:t>
            </a:r>
            <a:r>
              <a:rPr kumimoji="0" lang="en-US" sz="2800" b="1" i="0" u="none" strike="noStrike" kern="1200" cap="none" spc="0" normalizeH="0" baseline="0" noProof="0" dirty="0">
                <a:ln>
                  <a:noFill/>
                </a:ln>
                <a:solidFill>
                  <a:srgbClr val="FF0000"/>
                </a:solidFill>
                <a:effectLst/>
                <a:uLnTx/>
                <a:uFillTx/>
                <a:latin typeface="+mn-lt"/>
                <a:ea typeface="+mn-ea"/>
                <a:cs typeface="+mj-cs"/>
              </a:rPr>
              <a:t>invasive parasite</a:t>
            </a:r>
            <a:r>
              <a:rPr kumimoji="0" lang="en-US" sz="2800" b="1" i="0" u="none" strike="noStrike" kern="1200" cap="none" spc="0" normalizeH="0" baseline="0" noProof="0" dirty="0">
                <a:ln>
                  <a:noFill/>
                </a:ln>
                <a:solidFill>
                  <a:schemeClr val="bg2"/>
                </a:solidFill>
                <a:effectLst/>
                <a:uLnTx/>
                <a:uFillTx/>
                <a:latin typeface="+mn-lt"/>
                <a:ea typeface="+mn-ea"/>
                <a:cs typeface="+mj-cs"/>
              </a:rPr>
              <a:t>) and </a:t>
            </a:r>
            <a:r>
              <a:rPr kumimoji="0" lang="en-US" sz="2800" b="1" i="1" u="none" strike="noStrike" kern="1200" cap="none" spc="0" normalizeH="0" baseline="0" noProof="0" dirty="0">
                <a:ln>
                  <a:noFill/>
                </a:ln>
                <a:solidFill>
                  <a:srgbClr val="FF0000"/>
                </a:solidFill>
                <a:effectLst/>
                <a:uLnTx/>
                <a:uFillTx/>
                <a:latin typeface="+mn-lt"/>
                <a:ea typeface="+mn-ea"/>
                <a:cs typeface="+mj-cs"/>
              </a:rPr>
              <a:t>E. </a:t>
            </a:r>
            <a:r>
              <a:rPr kumimoji="0" lang="en-US" sz="2800" b="1" i="1" u="none" strike="noStrike" kern="1200" cap="none" spc="0" normalizeH="0" baseline="0" noProof="0" dirty="0" err="1">
                <a:ln>
                  <a:noFill/>
                </a:ln>
                <a:solidFill>
                  <a:srgbClr val="FF0000"/>
                </a:solidFill>
                <a:effectLst/>
                <a:uLnTx/>
                <a:uFillTx/>
                <a:latin typeface="+mn-lt"/>
                <a:ea typeface="+mn-ea"/>
                <a:cs typeface="+mj-cs"/>
              </a:rPr>
              <a:t>dispar</a:t>
            </a:r>
            <a:r>
              <a:rPr kumimoji="0" lang="en-US" sz="2800" b="1" i="0" u="none" strike="noStrike" kern="1200" cap="none" spc="0" normalizeH="0" baseline="0" noProof="0" dirty="0">
                <a:ln>
                  <a:noFill/>
                </a:ln>
                <a:solidFill>
                  <a:schemeClr val="bg2"/>
                </a:solidFill>
                <a:effectLst/>
                <a:uLnTx/>
                <a:uFillTx/>
                <a:latin typeface="+mn-lt"/>
                <a:ea typeface="+mn-ea"/>
                <a:cs typeface="+mj-cs"/>
              </a:rPr>
              <a:t>, which is non-pathogenic(</a:t>
            </a:r>
            <a:r>
              <a:rPr kumimoji="0" lang="en-US" sz="2800" b="1" i="0" u="none" strike="noStrike" kern="1200" cap="none" spc="0" normalizeH="0" baseline="0" noProof="0" dirty="0">
                <a:ln>
                  <a:noFill/>
                </a:ln>
                <a:solidFill>
                  <a:srgbClr val="FF0000"/>
                </a:solidFill>
                <a:effectLst/>
                <a:uLnTx/>
                <a:uFillTx/>
                <a:latin typeface="+mn-lt"/>
                <a:ea typeface="+mn-ea"/>
                <a:cs typeface="+mj-cs"/>
              </a:rPr>
              <a:t>noninvasive parasite</a:t>
            </a:r>
            <a:r>
              <a:rPr kumimoji="0" lang="en-US" sz="2800" b="1" i="0" u="none" strike="noStrike" kern="1200" cap="none" spc="0" normalizeH="0" baseline="0" noProof="0" dirty="0">
                <a:ln>
                  <a:noFill/>
                </a:ln>
                <a:solidFill>
                  <a:schemeClr val="bg2"/>
                </a:solidFill>
                <a:effectLst/>
                <a:uLnTx/>
                <a:uFillTx/>
                <a:latin typeface="+mn-lt"/>
                <a:ea typeface="+mn-ea"/>
                <a:cs typeface="+mj-cs"/>
              </a:rPr>
              <a:t>) .</a:t>
            </a:r>
          </a:p>
          <a:p>
            <a:pPr marL="273050" marR="0" lvl="0" indent="-255905" algn="l" defTabSz="914400" rtl="0" eaLnBrk="0" fontAlgn="base" latinLnBrk="0" hangingPunct="0">
              <a:lnSpc>
                <a:spcPct val="100000"/>
              </a:lnSpc>
              <a:spcBef>
                <a:spcPct val="20000"/>
              </a:spcBef>
              <a:spcAft>
                <a:spcPct val="0"/>
              </a:spcAft>
              <a:buClrTx/>
              <a:buSzPct val="60000"/>
              <a:buFont typeface="Wingdings" panose="05000000000000000000" pitchFamily="2" charset="2"/>
              <a:buChar char=""/>
              <a:defRPr/>
            </a:pPr>
            <a:r>
              <a:rPr kumimoji="0" lang="en-US" sz="2800" b="1" i="0" u="none" strike="noStrike" kern="1200" cap="none" spc="0" normalizeH="0" baseline="0" noProof="0" dirty="0">
                <a:ln>
                  <a:noFill/>
                </a:ln>
                <a:solidFill>
                  <a:schemeClr val="bg2"/>
                </a:solidFill>
                <a:effectLst/>
                <a:uLnTx/>
                <a:uFillTx/>
                <a:latin typeface="+mn-lt"/>
                <a:ea typeface="+mn-ea"/>
                <a:cs typeface="+mj-cs"/>
              </a:rPr>
              <a:t> </a:t>
            </a:r>
            <a:r>
              <a:rPr kumimoji="0" lang="en-US" sz="2800" b="1" i="0" u="none" strike="noStrike" kern="1200" cap="none" spc="0" normalizeH="0" baseline="0" noProof="0" dirty="0">
                <a:ln>
                  <a:noFill/>
                </a:ln>
                <a:solidFill>
                  <a:srgbClr val="FF0000"/>
                </a:solidFill>
                <a:effectLst/>
                <a:uLnTx/>
                <a:uFillTx/>
                <a:latin typeface="+mn-lt"/>
                <a:ea typeface="+mn-ea"/>
                <a:cs typeface="+mj-cs"/>
              </a:rPr>
              <a:t>Cysts</a:t>
            </a:r>
            <a:r>
              <a:rPr kumimoji="0" lang="en-US" sz="2800" b="1" i="0" u="none" strike="noStrike" kern="1200" cap="none" spc="0" normalizeH="0" baseline="0" noProof="0" dirty="0">
                <a:ln>
                  <a:noFill/>
                </a:ln>
                <a:solidFill>
                  <a:schemeClr val="bg2"/>
                </a:solidFill>
                <a:effectLst/>
                <a:uLnTx/>
                <a:uFillTx/>
                <a:latin typeface="+mn-lt"/>
                <a:ea typeface="+mn-ea"/>
                <a:cs typeface="+mj-cs"/>
              </a:rPr>
              <a:t> </a:t>
            </a:r>
            <a:r>
              <a:rPr kumimoji="0" lang="en-US" sz="2800" b="1" i="0" u="none" strike="noStrike" kern="1200" cap="none" spc="0" normalizeH="0" baseline="0" noProof="0" dirty="0">
                <a:ln>
                  <a:noFill/>
                </a:ln>
                <a:solidFill>
                  <a:srgbClr val="00B050"/>
                </a:solidFill>
                <a:effectLst/>
                <a:uLnTx/>
                <a:uFillTx/>
                <a:latin typeface="+mn-lt"/>
                <a:ea typeface="+mn-ea"/>
                <a:cs typeface="+mj-cs"/>
              </a:rPr>
              <a:t>of the two species are identical</a:t>
            </a:r>
            <a:r>
              <a:rPr kumimoji="0" lang="en-US" sz="2800" b="1" i="0" u="none" strike="noStrike" kern="1200" cap="none" spc="0" normalizeH="0" baseline="0" noProof="0" dirty="0">
                <a:ln>
                  <a:noFill/>
                </a:ln>
                <a:solidFill>
                  <a:schemeClr val="bg2"/>
                </a:solidFill>
                <a:effectLst/>
                <a:uLnTx/>
                <a:uFillTx/>
                <a:latin typeface="+mn-lt"/>
                <a:ea typeface="+mn-ea"/>
                <a:cs typeface="+mj-cs"/>
              </a:rPr>
              <a:t>, but can be distinguished by </a:t>
            </a:r>
            <a:r>
              <a:rPr kumimoji="0" lang="en-US" sz="2800" b="1" i="0" u="none" strike="noStrike" kern="1200" cap="none" spc="0" normalizeH="0" baseline="0" noProof="0" dirty="0">
                <a:ln>
                  <a:noFill/>
                </a:ln>
                <a:solidFill>
                  <a:schemeClr val="bg2"/>
                </a:solidFill>
                <a:effectLst/>
                <a:highlight>
                  <a:srgbClr val="FFFF00"/>
                </a:highlight>
                <a:uLnTx/>
                <a:uFillTx/>
                <a:latin typeface="+mn-lt"/>
                <a:ea typeface="+mn-ea"/>
                <a:cs typeface="+mj-cs"/>
              </a:rPr>
              <a:t>molecular techniques</a:t>
            </a:r>
            <a:r>
              <a:rPr kumimoji="0" lang="en-US" sz="2800" b="1" i="0" u="none" strike="noStrike" kern="1200" cap="none" spc="0" normalizeH="0" baseline="0" noProof="0" dirty="0">
                <a:ln>
                  <a:noFill/>
                </a:ln>
                <a:solidFill>
                  <a:schemeClr val="bg2"/>
                </a:solidFill>
                <a:effectLst/>
                <a:uLnTx/>
                <a:uFillTx/>
                <a:latin typeface="+mn-lt"/>
                <a:ea typeface="+mn-ea"/>
                <a:cs typeface="+mj-cs"/>
              </a:rPr>
              <a:t> after culture of the </a:t>
            </a:r>
            <a:r>
              <a:rPr kumimoji="0" lang="en-US" sz="2800" b="1" i="0" u="none" strike="noStrike" kern="1200" cap="none" spc="0" normalizeH="0" baseline="0" noProof="0" dirty="0" err="1">
                <a:ln>
                  <a:noFill/>
                </a:ln>
                <a:solidFill>
                  <a:schemeClr val="bg2"/>
                </a:solidFill>
                <a:effectLst/>
                <a:uLnTx/>
                <a:uFillTx/>
                <a:latin typeface="+mn-lt"/>
                <a:ea typeface="+mn-ea"/>
                <a:cs typeface="+mj-cs"/>
              </a:rPr>
              <a:t>trophozoite</a:t>
            </a:r>
            <a:r>
              <a:rPr kumimoji="0" lang="en-US" sz="2800" b="1" i="0" u="none" strike="noStrike" kern="1200" cap="none" spc="0" normalizeH="0" baseline="0" noProof="0" dirty="0">
                <a:ln>
                  <a:noFill/>
                </a:ln>
                <a:solidFill>
                  <a:schemeClr val="bg2"/>
                </a:solidFill>
                <a:effectLst/>
                <a:uLnTx/>
                <a:uFillTx/>
                <a:latin typeface="+mn-lt"/>
                <a:ea typeface="+mn-ea"/>
                <a:cs typeface="+mj-cs"/>
              </a:rPr>
              <a:t>. </a:t>
            </a:r>
            <a:r>
              <a:rPr kumimoji="0" lang="en-US" sz="2800" b="1" i="1" u="none" strike="noStrike" kern="1200" cap="none" spc="0" normalizeH="0" baseline="0" noProof="0" dirty="0">
                <a:ln>
                  <a:noFill/>
                </a:ln>
                <a:solidFill>
                  <a:srgbClr val="FF0000"/>
                </a:solidFill>
                <a:effectLst/>
                <a:uLnTx/>
                <a:uFillTx/>
                <a:latin typeface="+mn-lt"/>
                <a:ea typeface="+mn-ea"/>
                <a:cs typeface="+mj-cs"/>
              </a:rPr>
              <a:t>E. </a:t>
            </a:r>
            <a:r>
              <a:rPr kumimoji="0" lang="en-US" sz="2800" b="1" i="1" u="none" strike="noStrike" kern="1200" cap="none" spc="0" normalizeH="0" baseline="0" noProof="0" dirty="0" err="1">
                <a:ln>
                  <a:noFill/>
                </a:ln>
                <a:solidFill>
                  <a:srgbClr val="FF0000"/>
                </a:solidFill>
                <a:effectLst/>
                <a:uLnTx/>
                <a:uFillTx/>
                <a:latin typeface="+mn-lt"/>
                <a:ea typeface="+mn-ea"/>
                <a:cs typeface="+mj-cs"/>
              </a:rPr>
              <a:t>histolytica</a:t>
            </a:r>
            <a:r>
              <a:rPr kumimoji="0" lang="en-US" sz="2800" b="1" i="1" u="none" strike="noStrike" kern="1200" cap="none" spc="0" normalizeH="0" baseline="0" noProof="0" dirty="0">
                <a:ln>
                  <a:noFill/>
                </a:ln>
                <a:solidFill>
                  <a:srgbClr val="FF0000"/>
                </a:solidFill>
                <a:effectLst/>
                <a:uLnTx/>
                <a:uFillTx/>
                <a:latin typeface="+mn-lt"/>
                <a:ea typeface="+mn-ea"/>
                <a:cs typeface="+mj-cs"/>
              </a:rPr>
              <a:t> </a:t>
            </a:r>
            <a:r>
              <a:rPr kumimoji="0" lang="en-US" sz="2800" b="1" i="0" u="none" strike="noStrike" kern="1200" cap="none" spc="0" normalizeH="0" baseline="0" noProof="0" dirty="0">
                <a:ln>
                  <a:noFill/>
                </a:ln>
                <a:solidFill>
                  <a:schemeClr val="bg2"/>
                </a:solidFill>
                <a:effectLst/>
                <a:uLnTx/>
                <a:uFillTx/>
                <a:latin typeface="+mn-lt"/>
                <a:ea typeface="+mn-ea"/>
                <a:cs typeface="+mj-cs"/>
              </a:rPr>
              <a:t>can be distinguished from all amoebae except </a:t>
            </a:r>
            <a:r>
              <a:rPr kumimoji="0" lang="en-US" sz="2800" b="1" i="1" u="none" strike="noStrike" kern="1200" cap="none" spc="0" normalizeH="0" baseline="0" noProof="0" dirty="0">
                <a:ln>
                  <a:noFill/>
                </a:ln>
                <a:solidFill>
                  <a:srgbClr val="FF0000"/>
                </a:solidFill>
                <a:effectLst/>
                <a:uLnTx/>
                <a:uFillTx/>
                <a:latin typeface="+mn-lt"/>
                <a:ea typeface="+mn-ea"/>
                <a:cs typeface="+mj-cs"/>
              </a:rPr>
              <a:t>E. </a:t>
            </a:r>
            <a:r>
              <a:rPr kumimoji="0" lang="en-US" sz="2800" b="1" i="1" u="none" strike="noStrike" kern="1200" cap="none" spc="0" normalizeH="0" baseline="0" noProof="0" dirty="0" err="1">
                <a:ln>
                  <a:noFill/>
                </a:ln>
                <a:solidFill>
                  <a:srgbClr val="FF0000"/>
                </a:solidFill>
                <a:effectLst/>
                <a:uLnTx/>
                <a:uFillTx/>
                <a:latin typeface="+mn-lt"/>
                <a:ea typeface="+mn-ea"/>
                <a:cs typeface="+mj-cs"/>
              </a:rPr>
              <a:t>dispar</a:t>
            </a:r>
            <a:r>
              <a:rPr kumimoji="0" lang="en-US" sz="2800" b="1" i="0" u="none" strike="noStrike" kern="1200" cap="none" spc="0" normalizeH="0" baseline="0" noProof="0" dirty="0">
                <a:ln>
                  <a:noFill/>
                </a:ln>
                <a:solidFill>
                  <a:schemeClr val="bg2"/>
                </a:solidFill>
                <a:effectLst/>
                <a:uLnTx/>
                <a:uFillTx/>
                <a:latin typeface="+mn-lt"/>
                <a:ea typeface="+mn-ea"/>
                <a:cs typeface="+mj-cs"/>
              </a:rPr>
              <a:t>, and from other intestinal protozoa, by </a:t>
            </a:r>
            <a:r>
              <a:rPr kumimoji="0" lang="en-US" sz="2800" b="1" i="0" u="none" strike="noStrike" kern="1200" cap="none" spc="0" normalizeH="0" baseline="0" noProof="0" dirty="0">
                <a:ln>
                  <a:noFill/>
                </a:ln>
                <a:solidFill>
                  <a:schemeClr val="bg2"/>
                </a:solidFill>
                <a:effectLst/>
                <a:highlight>
                  <a:srgbClr val="FFFF00"/>
                </a:highlight>
                <a:uLnTx/>
                <a:uFillTx/>
                <a:latin typeface="+mn-lt"/>
                <a:ea typeface="+mn-ea"/>
                <a:cs typeface="+mj-cs"/>
              </a:rPr>
              <a:t>microscopic appearance. </a:t>
            </a:r>
          </a:p>
          <a:p>
            <a:pPr marL="273050" marR="0" lvl="0" indent="-255905" algn="l" defTabSz="914400" rtl="0" eaLnBrk="0" fontAlgn="base" latinLnBrk="0" hangingPunct="0">
              <a:lnSpc>
                <a:spcPct val="100000"/>
              </a:lnSpc>
              <a:spcBef>
                <a:spcPct val="20000"/>
              </a:spcBef>
              <a:spcAft>
                <a:spcPct val="0"/>
              </a:spcAft>
              <a:buClrTx/>
              <a:buSzPct val="60000"/>
              <a:buFont typeface="Wingdings" panose="05000000000000000000" pitchFamily="2" charset="2"/>
              <a:buChar char=""/>
              <a:defRPr/>
            </a:pPr>
            <a:endParaRPr kumimoji="0" lang="en-US" sz="2400" b="0" i="0" u="none" strike="noStrike" kern="1200" cap="none" spc="0" normalizeH="0" baseline="0" noProof="0" dirty="0">
              <a:ln>
                <a:noFill/>
              </a:ln>
              <a:solidFill>
                <a:schemeClr val="bg2"/>
              </a:solidFill>
              <a:effectLst>
                <a:outerShdw blurRad="38100" dist="38100" dir="2700000" algn="tl">
                  <a:srgbClr val="000000">
                    <a:alpha val="43137"/>
                  </a:srgbClr>
                </a:outerShdw>
              </a:effectLst>
              <a:highlight>
                <a:srgbClr val="FFFF00"/>
              </a:highlight>
              <a:uLnTx/>
              <a:uFillTx/>
              <a:latin typeface="+mn-lt"/>
              <a:ea typeface="+mn-ea"/>
              <a:cs typeface="+mn-cs"/>
            </a:endParaRPr>
          </a:p>
          <a:p>
            <a:pPr marL="273050" marR="0" lvl="0" indent="-255905" algn="l" defTabSz="914400" rtl="0" eaLnBrk="0" fontAlgn="base" latinLnBrk="0" hangingPunct="0">
              <a:lnSpc>
                <a:spcPct val="100000"/>
              </a:lnSpc>
              <a:spcBef>
                <a:spcPct val="20000"/>
              </a:spcBef>
              <a:spcAft>
                <a:spcPct val="0"/>
              </a:spcAft>
              <a:buClrTx/>
              <a:buSzPct val="60000"/>
              <a:buFont typeface="Wingdings" panose="05000000000000000000" pitchFamily="2" charset="2"/>
              <a:buChar char=""/>
              <a:defRPr/>
            </a:pPr>
            <a:endParaRPr kumimoji="0" lang="en-US" sz="2400" b="0" i="0" u="none" strike="noStrike" kern="1200" cap="none" spc="0" normalizeH="0" baseline="0" noProof="0" dirty="0">
              <a:ln>
                <a:noFill/>
              </a:ln>
              <a:solidFill>
                <a:schemeClr val="bg2"/>
              </a:solidFill>
              <a:effectLst>
                <a:outerShdw blurRad="38100" dist="38100" dir="2700000" algn="tl">
                  <a:srgbClr val="000000">
                    <a:alpha val="43137"/>
                  </a:srgbClr>
                </a:outerShdw>
              </a:effectLst>
              <a:uLnTx/>
              <a:uFillTx/>
              <a:latin typeface="+mn-lt"/>
              <a:ea typeface="+mn-ea"/>
              <a:cs typeface="+mn-cs"/>
            </a:endParaRPr>
          </a:p>
          <a:p>
            <a:pPr marL="273050" marR="0" lvl="0" indent="-255905" algn="r" defTabSz="914400" rtl="1" eaLnBrk="0" fontAlgn="base" latinLnBrk="0" hangingPunct="0">
              <a:lnSpc>
                <a:spcPct val="100000"/>
              </a:lnSpc>
              <a:spcBef>
                <a:spcPct val="20000"/>
              </a:spcBef>
              <a:spcAft>
                <a:spcPct val="0"/>
              </a:spcAft>
              <a:buClrTx/>
              <a:buSzPct val="60000"/>
              <a:buFont typeface="Wingdings" panose="05000000000000000000" pitchFamily="2" charset="2"/>
              <a:buChar char=""/>
              <a:defRPr/>
            </a:pPr>
            <a:endParaRPr kumimoji="0" lang="en-US" sz="21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sp>
        <p:nvSpPr>
          <p:cNvPr id="41986" name="Title 2"/>
          <p:cNvSpPr>
            <a:spLocks noGrp="1"/>
          </p:cNvSpPr>
          <p:nvPr>
            <p:ph type="title"/>
          </p:nvPr>
        </p:nvSpPr>
        <p:spPr>
          <a:xfrm>
            <a:off x="539750" y="0"/>
            <a:ext cx="8135938" cy="1501775"/>
          </a:xfrm>
          <a:blipFill rotWithShape="1">
            <a:blip r:embed="rId2"/>
          </a:blipFill>
          <a:ln>
            <a:noFill/>
          </a:ln>
        </p:spPr>
        <p:txBody>
          <a:bodyPr vert="horz" wrap="square" lIns="91440" tIns="45720" rIns="91440" bIns="45720" anchor="b" anchorCtr="0"/>
          <a:lstStyle/>
          <a:p>
            <a:pPr>
              <a:buNone/>
            </a:pPr>
            <a:r>
              <a:rPr lang="en-US" altLang="en-US" b="1" dirty="0">
                <a:solidFill>
                  <a:schemeClr val="bg2"/>
                </a:solidFill>
                <a:effectLst/>
              </a:rPr>
              <a:t> </a:t>
            </a:r>
            <a:r>
              <a:rPr lang="en-US" altLang="en-US" sz="3200" b="1" dirty="0">
                <a:solidFill>
                  <a:schemeClr val="bg2"/>
                </a:solidFill>
                <a:effectLst/>
              </a:rPr>
              <a:t>Amoebiasis, amoebic colitis or amoebic dysentery:</a:t>
            </a:r>
            <a:endParaRPr lang="en-US" altLang="en-US" sz="3200" b="1" dirty="0">
              <a:solidFill>
                <a:schemeClr val="bg2"/>
              </a:solidFill>
              <a:effectLst/>
              <a:ea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chemeClr val="accent5">
              <a:lumMod val="40000"/>
              <a:lumOff val="60000"/>
            </a:schemeClr>
          </a:solidFill>
        </p:spPr>
        <p:txBody>
          <a:bodyPr vert="horz" wrap="square" lIns="91440" tIns="45720" rIns="91440" bIns="91440" numCol="1" anchor="b" anchorCtr="0" compatLnSpc="1"/>
          <a:lstStyle/>
          <a:p>
            <a:pPr marL="0" marR="0" lvl="0" indent="0" algn="l" defTabSz="914400" rtl="1" eaLnBrk="0" fontAlgn="base" latinLnBrk="0" hangingPunct="0">
              <a:lnSpc>
                <a:spcPct val="100000"/>
              </a:lnSpc>
              <a:spcBef>
                <a:spcPct val="0"/>
              </a:spcBef>
              <a:spcAft>
                <a:spcPct val="0"/>
              </a:spcAft>
              <a:buClrTx/>
              <a:buSzTx/>
              <a:buFontTx/>
              <a:buNone/>
              <a:defRPr/>
            </a:pPr>
            <a:r>
              <a:rPr kumimoji="0" lang="en-US" sz="4000" b="1" i="0" u="none" strike="noStrike" kern="1200" cap="none" spc="0" normalizeH="0" baseline="0" noProof="0" dirty="0">
                <a:ln>
                  <a:noFill/>
                </a:ln>
                <a:solidFill>
                  <a:schemeClr val="tx2"/>
                </a:solidFill>
                <a:effectLst/>
                <a:uLnTx/>
                <a:uFillTx/>
                <a:latin typeface="+mj-lt"/>
                <a:ea typeface="+mj-ea"/>
                <a:cs typeface="+mn-cs"/>
              </a:rPr>
              <a:t>Distribution:</a:t>
            </a:r>
          </a:p>
        </p:txBody>
      </p:sp>
      <p:sp>
        <p:nvSpPr>
          <p:cNvPr id="4" name="Content Placeholder 3"/>
          <p:cNvSpPr>
            <a:spLocks noGrp="1"/>
          </p:cNvSpPr>
          <p:nvPr>
            <p:ph sz="half" idx="1"/>
          </p:nvPr>
        </p:nvSpPr>
        <p:spPr>
          <a:xfrm>
            <a:off x="227330" y="1174750"/>
            <a:ext cx="6483985" cy="4953000"/>
          </a:xfrm>
          <a:solidFill>
            <a:schemeClr val="accent1">
              <a:lumMod val="20000"/>
              <a:lumOff val="80000"/>
            </a:schemeClr>
          </a:solidFill>
        </p:spPr>
        <p:txBody>
          <a:bodyPr vert="horz" wrap="square" lIns="91440" tIns="45720" rIns="91440" bIns="45720" numCol="1" anchor="t" anchorCtr="0" compatLnSpc="1"/>
          <a:lstStyle/>
          <a:p>
            <a:pPr marL="273050" marR="0" lvl="0" indent="-273050" algn="just" defTabSz="914400" rtl="0" eaLnBrk="0" fontAlgn="base" latinLnBrk="0" hangingPunct="0">
              <a:lnSpc>
                <a:spcPct val="100000"/>
              </a:lnSpc>
              <a:spcBef>
                <a:spcPts val="575"/>
              </a:spcBef>
              <a:spcAft>
                <a:spcPct val="0"/>
              </a:spcAft>
              <a:buClr>
                <a:schemeClr val="accent1"/>
              </a:buClr>
              <a:buSzPct val="85000"/>
              <a:buFont typeface="Wingdings 2" panose="05020102010507070707" pitchFamily="18" charset="2"/>
              <a:buChar char=""/>
              <a:defRPr/>
            </a:pPr>
            <a:r>
              <a:rPr kumimoji="0" lang="en-US" sz="2800" b="1" i="0" u="none" strike="noStrike" kern="1200" cap="none" spc="0" normalizeH="0" baseline="0" noProof="0" dirty="0">
                <a:ln>
                  <a:noFill/>
                </a:ln>
                <a:solidFill>
                  <a:schemeClr val="tx1"/>
                </a:solidFill>
                <a:effectLst/>
                <a:uLnTx/>
                <a:uFillTx/>
                <a:latin typeface="+mn-lt"/>
                <a:ea typeface="+mn-ea"/>
                <a:cs typeface="+mn-cs"/>
              </a:rPr>
              <a:t>Amoebiasis occurs world-wide, although much higher incidence rates </a:t>
            </a:r>
            <a:r>
              <a:rPr kumimoji="0" lang="en-US" sz="2800" b="1" i="0" u="sng" strike="noStrike" kern="1200" cap="none" spc="0" normalizeH="0" baseline="0" noProof="0" dirty="0">
                <a:ln>
                  <a:noFill/>
                </a:ln>
                <a:solidFill>
                  <a:srgbClr val="FF0000"/>
                </a:solidFill>
                <a:effectLst/>
                <a:uLnTx/>
                <a:uFillTx/>
                <a:latin typeface="+mn-lt"/>
                <a:ea typeface="+mn-ea"/>
                <a:cs typeface="+mn-cs"/>
              </a:rPr>
              <a:t>are found in the tropics and subtropics</a:t>
            </a:r>
            <a:r>
              <a:rPr kumimoji="0" lang="en-US" sz="2800" b="1" i="0" u="none" strike="noStrike" kern="1200" cap="none" spc="0" normalizeH="0" baseline="0" noProof="0" dirty="0">
                <a:ln>
                  <a:noFill/>
                </a:ln>
                <a:solidFill>
                  <a:schemeClr val="tx1"/>
                </a:solidFill>
                <a:effectLst/>
                <a:uLnTx/>
                <a:uFillTx/>
                <a:latin typeface="+mn-lt"/>
                <a:ea typeface="+mn-ea"/>
                <a:cs typeface="+mn-cs"/>
              </a:rPr>
              <a:t>. the rates of infection are higher in crowded areas with poor personal hygiene and low socioeconomic status </a:t>
            </a:r>
            <a:r>
              <a:rPr kumimoji="0" lang="en-US" sz="2800" b="1" i="1" u="none" strike="noStrike" kern="1200" cap="none" spc="0" normalizeH="0" baseline="0" noProof="0" dirty="0">
                <a:ln>
                  <a:noFill/>
                </a:ln>
                <a:solidFill>
                  <a:schemeClr val="tx1"/>
                </a:solidFill>
                <a:effectLst/>
                <a:uLnTx/>
                <a:uFillTx/>
                <a:latin typeface="+mn-lt"/>
                <a:ea typeface="+mn-ea"/>
                <a:cs typeface="+mn-cs"/>
              </a:rPr>
              <a:t>e.g.</a:t>
            </a:r>
            <a:r>
              <a:rPr kumimoji="0" lang="en-US" sz="2800" b="1" i="0" u="none" strike="noStrike" kern="1200" cap="none" spc="0" normalizeH="0" baseline="0" noProof="0" dirty="0">
                <a:ln>
                  <a:noFill/>
                </a:ln>
                <a:solidFill>
                  <a:schemeClr val="tx1"/>
                </a:solidFill>
                <a:effectLst/>
                <a:uLnTx/>
                <a:uFillTx/>
                <a:latin typeface="+mn-lt"/>
                <a:ea typeface="+mn-ea"/>
                <a:cs typeface="+mn-cs"/>
              </a:rPr>
              <a:t> </a:t>
            </a:r>
            <a:r>
              <a:rPr kumimoji="0" lang="en-US" sz="2800" b="1" i="0" u="none" strike="noStrike" kern="1200" cap="none" spc="0" normalizeH="0" baseline="0" noProof="0" dirty="0">
                <a:ln>
                  <a:noFill/>
                </a:ln>
                <a:solidFill>
                  <a:srgbClr val="FF0000"/>
                </a:solidFill>
                <a:effectLst/>
                <a:uLnTx/>
                <a:uFillTx/>
                <a:latin typeface="+mn-lt"/>
                <a:ea typeface="+mn-ea"/>
                <a:cs typeface="+mn-cs"/>
              </a:rPr>
              <a:t>mental hospitals, prisons and children homes</a:t>
            </a:r>
            <a:r>
              <a:rPr kumimoji="0" lang="en-US" sz="2800" b="1" i="0" u="none" strike="noStrike" kern="1200" cap="none" spc="0" normalizeH="0" baseline="0" noProof="0" dirty="0">
                <a:ln>
                  <a:noFill/>
                </a:ln>
                <a:solidFill>
                  <a:schemeClr val="tx1"/>
                </a:solidFill>
                <a:effectLst/>
                <a:uLnTx/>
                <a:uFillTx/>
                <a:latin typeface="+mn-lt"/>
                <a:ea typeface="+mn-ea"/>
                <a:cs typeface="+mn-cs"/>
              </a:rPr>
              <a:t>.</a:t>
            </a:r>
          </a:p>
          <a:p>
            <a:pPr marL="273050" marR="0" lvl="0" indent="-273050" algn="just" defTabSz="914400" rtl="1" eaLnBrk="0" fontAlgn="base" latinLnBrk="0" hangingPunct="0">
              <a:lnSpc>
                <a:spcPct val="100000"/>
              </a:lnSpc>
              <a:spcBef>
                <a:spcPts val="575"/>
              </a:spcBef>
              <a:spcAft>
                <a:spcPct val="0"/>
              </a:spcAft>
              <a:buClr>
                <a:schemeClr val="accent1"/>
              </a:buClr>
              <a:buSzPct val="85000"/>
              <a:buFont typeface="Wingdings 2" panose="05020102010507070707" pitchFamily="18" charset="2"/>
              <a:buChar char=""/>
              <a:defRPr/>
            </a:pPr>
            <a:endParaRPr kumimoji="0" lang="en-US" sz="2800" b="1" i="0" u="none" strike="noStrike" kern="1200" cap="none" spc="0" normalizeH="0" baseline="0" noProof="0" dirty="0">
              <a:ln>
                <a:noFill/>
              </a:ln>
              <a:solidFill>
                <a:schemeClr val="tx1"/>
              </a:solidFill>
              <a:effectLst/>
              <a:uLnTx/>
              <a:uFillTx/>
              <a:latin typeface="+mn-lt"/>
              <a:ea typeface="+mn-ea"/>
              <a:cs typeface="+mn-cs"/>
            </a:endParaRPr>
          </a:p>
        </p:txBody>
      </p:sp>
      <p:pic>
        <p:nvPicPr>
          <p:cNvPr id="127" name="Content Placeholder 126"/>
          <p:cNvPicPr>
            <a:picLocks noGrp="1" noChangeAspect="1"/>
          </p:cNvPicPr>
          <p:nvPr>
            <p:ph sz="half" idx="2"/>
          </p:nvPr>
        </p:nvPicPr>
        <p:blipFill>
          <a:blip r:embed="rId2"/>
          <a:stretch>
            <a:fillRect/>
          </a:stretch>
        </p:blipFill>
        <p:spPr>
          <a:xfrm>
            <a:off x="6731953" y="2853055"/>
            <a:ext cx="2466975" cy="1847850"/>
          </a:xfrm>
          <a:prstGeom prst="rect">
            <a:avLst/>
          </a:prstGeom>
          <a:noFill/>
          <a:ln w="9525">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3" name="Group 18"/>
          <p:cNvGrpSpPr/>
          <p:nvPr/>
        </p:nvGrpSpPr>
        <p:grpSpPr>
          <a:xfrm>
            <a:off x="6477000" y="0"/>
            <a:ext cx="2667000" cy="6705600"/>
            <a:chOff x="4080" y="0"/>
            <a:chExt cx="1680" cy="4224"/>
          </a:xfrm>
        </p:grpSpPr>
        <p:pic>
          <p:nvPicPr>
            <p:cNvPr id="44034" name="Picture 11" descr="ehist-tr"/>
            <p:cNvPicPr>
              <a:picLocks noChangeAspect="1"/>
            </p:cNvPicPr>
            <p:nvPr/>
          </p:nvPicPr>
          <p:blipFill>
            <a:blip r:embed="rId2">
              <a:lum contrast="24000"/>
            </a:blip>
            <a:stretch>
              <a:fillRect/>
            </a:stretch>
          </p:blipFill>
          <p:spPr>
            <a:xfrm>
              <a:off x="4080" y="2496"/>
              <a:ext cx="1680" cy="1511"/>
            </a:xfrm>
            <a:prstGeom prst="rect">
              <a:avLst/>
            </a:prstGeom>
            <a:noFill/>
            <a:ln w="9525">
              <a:noFill/>
            </a:ln>
          </p:spPr>
        </p:pic>
        <p:sp>
          <p:nvSpPr>
            <p:cNvPr id="44035" name="AutoShape 12"/>
            <p:cNvSpPr/>
            <p:nvPr/>
          </p:nvSpPr>
          <p:spPr>
            <a:xfrm rot="-5400000">
              <a:off x="4617" y="1764"/>
              <a:ext cx="765" cy="306"/>
            </a:xfrm>
            <a:prstGeom prst="leftRightArrow">
              <a:avLst>
                <a:gd name="adj1" fmla="val 50000"/>
                <a:gd name="adj2" fmla="val 50000"/>
              </a:avLst>
            </a:prstGeom>
            <a:noFill/>
            <a:ln w="28575" cap="flat" cmpd="sng">
              <a:solidFill>
                <a:schemeClr val="tx1"/>
              </a:solidFill>
              <a:prstDash val="solid"/>
              <a:miter/>
              <a:headEnd type="none" w="med" len="med"/>
              <a:tailEnd type="none" w="med" len="med"/>
            </a:ln>
          </p:spPr>
          <p:txBody>
            <a:bodyPr wrap="none" anchor="ctr" anchorCtr="0"/>
            <a:lstStyle/>
            <a:p>
              <a:pPr>
                <a:buFontTx/>
              </a:pPr>
              <a:endParaRPr lang="en-US" altLang="en-US" dirty="0">
                <a:latin typeface="Verdana" panose="020B0604030504040204" pitchFamily="34" charset="0"/>
                <a:ea typeface="Arial" panose="020B0604020202020204" pitchFamily="34" charset="0"/>
              </a:endParaRPr>
            </a:p>
          </p:txBody>
        </p:sp>
        <p:pic>
          <p:nvPicPr>
            <p:cNvPr id="44036" name="Picture 9" descr="ehist-ct"/>
            <p:cNvPicPr>
              <a:picLocks noChangeAspect="1"/>
            </p:cNvPicPr>
            <p:nvPr/>
          </p:nvPicPr>
          <p:blipFill>
            <a:blip r:embed="rId3">
              <a:lum contrast="17999"/>
            </a:blip>
            <a:stretch>
              <a:fillRect/>
            </a:stretch>
          </p:blipFill>
          <p:spPr>
            <a:xfrm>
              <a:off x="4272" y="0"/>
              <a:ext cx="1488" cy="1445"/>
            </a:xfrm>
            <a:prstGeom prst="rect">
              <a:avLst/>
            </a:prstGeom>
            <a:noFill/>
            <a:ln w="9525">
              <a:noFill/>
            </a:ln>
          </p:spPr>
        </p:pic>
        <p:sp>
          <p:nvSpPr>
            <p:cNvPr id="44037" name="Text Box 13"/>
            <p:cNvSpPr txBox="1"/>
            <p:nvPr/>
          </p:nvSpPr>
          <p:spPr>
            <a:xfrm>
              <a:off x="4176" y="1296"/>
              <a:ext cx="489" cy="327"/>
            </a:xfrm>
            <a:prstGeom prst="rect">
              <a:avLst/>
            </a:prstGeom>
            <a:noFill/>
            <a:ln w="9525">
              <a:noFill/>
            </a:ln>
          </p:spPr>
          <p:txBody>
            <a:bodyPr wrap="none" anchor="t" anchorCtr="0">
              <a:spAutoFit/>
            </a:bodyPr>
            <a:lstStyle/>
            <a:p>
              <a:pPr>
                <a:buFontTx/>
              </a:pPr>
              <a:r>
                <a:rPr lang="en-US" altLang="en-US" sz="2800" b="1" dirty="0">
                  <a:solidFill>
                    <a:srgbClr val="FF0000"/>
                  </a:solidFill>
                  <a:latin typeface="Times New Roman" panose="02020603050405020304" pitchFamily="18" charset="0"/>
                </a:rPr>
                <a:t>cyst</a:t>
              </a:r>
              <a:endParaRPr lang="en-US" altLang="en-US" sz="2400" dirty="0">
                <a:solidFill>
                  <a:srgbClr val="FF0000"/>
                </a:solidFill>
                <a:latin typeface="Times New Roman" panose="02020603050405020304" pitchFamily="18" charset="0"/>
                <a:ea typeface="Arial" panose="020B0604020202020204" pitchFamily="34" charset="0"/>
              </a:endParaRPr>
            </a:p>
          </p:txBody>
        </p:sp>
        <p:sp>
          <p:nvSpPr>
            <p:cNvPr id="44038" name="Text Box 15"/>
            <p:cNvSpPr txBox="1"/>
            <p:nvPr/>
          </p:nvSpPr>
          <p:spPr>
            <a:xfrm>
              <a:off x="4501" y="3897"/>
              <a:ext cx="1211" cy="327"/>
            </a:xfrm>
            <a:prstGeom prst="rect">
              <a:avLst/>
            </a:prstGeom>
            <a:noFill/>
            <a:ln w="9525">
              <a:noFill/>
            </a:ln>
          </p:spPr>
          <p:txBody>
            <a:bodyPr wrap="none" anchor="t" anchorCtr="0">
              <a:spAutoFit/>
            </a:bodyPr>
            <a:lstStyle/>
            <a:p>
              <a:pPr>
                <a:buFontTx/>
              </a:pPr>
              <a:r>
                <a:rPr lang="en-US" altLang="en-US" sz="2800" b="1" dirty="0">
                  <a:solidFill>
                    <a:srgbClr val="FF0000"/>
                  </a:solidFill>
                  <a:latin typeface="Times New Roman" panose="02020603050405020304" pitchFamily="18" charset="0"/>
                </a:rPr>
                <a:t>trophozoite</a:t>
              </a:r>
              <a:endParaRPr lang="en-US" altLang="en-US" sz="3200" b="1" dirty="0">
                <a:solidFill>
                  <a:srgbClr val="FF0000"/>
                </a:solidFill>
                <a:latin typeface="Times New Roman" panose="02020603050405020304" pitchFamily="18" charset="0"/>
                <a:ea typeface="Arial" panose="020B0604020202020204" pitchFamily="34" charset="0"/>
              </a:endParaRPr>
            </a:p>
          </p:txBody>
        </p:sp>
      </p:grpSp>
      <p:sp>
        <p:nvSpPr>
          <p:cNvPr id="11267" name="Text Box 3"/>
          <p:cNvSpPr txBox="1">
            <a:spLocks noChangeArrowheads="1"/>
          </p:cNvSpPr>
          <p:nvPr/>
        </p:nvSpPr>
        <p:spPr bwMode="auto">
          <a:xfrm>
            <a:off x="250825" y="1192213"/>
            <a:ext cx="6477000" cy="3508375"/>
          </a:xfrm>
          <a:prstGeom prst="rect">
            <a:avLst/>
          </a:prstGeom>
          <a:solidFill>
            <a:schemeClr val="tx1"/>
          </a:solidFill>
          <a:ln>
            <a:noFill/>
          </a:ln>
          <a:effectLst/>
        </p:spPr>
        <p:txBody>
          <a:bodyPr>
            <a:spAutoFit/>
          </a:bodyPr>
          <a:lstStyle>
            <a:lvl1pPr marL="171450" indent="-171450">
              <a:defRPr sz="3600">
                <a:solidFill>
                  <a:schemeClr val="tx1"/>
                </a:solidFill>
                <a:latin typeface="Times New Roman" panose="02020603050405020304" pitchFamily="18" charset="0"/>
              </a:defRPr>
            </a:lvl1pPr>
            <a:lvl2pPr indent="-1714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algn="ctr" rtl="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rtl="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rtl="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rtl="0" eaLnBrk="0" fontAlgn="base" hangingPunct="0">
              <a:spcBef>
                <a:spcPct val="0"/>
              </a:spcBef>
              <a:spcAft>
                <a:spcPct val="0"/>
              </a:spcAft>
              <a:defRPr sz="3600">
                <a:solidFill>
                  <a:schemeClr val="tx1"/>
                </a:solidFill>
                <a:latin typeface="Times New Roman" panose="02020603050405020304" pitchFamily="18" charset="0"/>
              </a:defRPr>
            </a:lvl9pPr>
          </a:lstStyle>
          <a:p>
            <a:pPr marL="171450" marR="0" lvl="0" indent="-171450" algn="l" defTabSz="914400" rtl="0" eaLnBrk="1" fontAlgn="base" latinLnBrk="0" hangingPunct="1">
              <a:lnSpc>
                <a:spcPct val="100000"/>
              </a:lnSpc>
              <a:spcBef>
                <a:spcPct val="0"/>
              </a:spcBef>
              <a:spcAft>
                <a:spcPct val="0"/>
              </a:spcAft>
              <a:buClrTx/>
              <a:buSzTx/>
              <a:buFontTx/>
              <a:buChar char="•"/>
              <a:defRPr/>
            </a:pPr>
            <a:r>
              <a:rPr kumimoji="0" lang="en-US" sz="28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rPr>
              <a:t>cosmopolitan distribution</a:t>
            </a:r>
          </a:p>
          <a:p>
            <a:pPr marL="171450" marR="0" lvl="0" indent="-171450" algn="l" defTabSz="914400" rtl="0" eaLnBrk="1" fontAlgn="base" latinLnBrk="0" hangingPunct="1">
              <a:lnSpc>
                <a:spcPct val="100000"/>
              </a:lnSpc>
              <a:spcBef>
                <a:spcPct val="0"/>
              </a:spcBef>
              <a:spcAft>
                <a:spcPct val="0"/>
              </a:spcAft>
              <a:buClrTx/>
              <a:buSzTx/>
              <a:buFontTx/>
              <a:buChar char="•"/>
              <a:defRPr/>
            </a:pPr>
            <a:r>
              <a:rPr kumimoji="0" lang="en-US" sz="28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rPr>
              <a:t>worldwide incidence: 0.2-50%</a:t>
            </a:r>
          </a:p>
          <a:p>
            <a:pPr marL="171450" marR="0" lvl="0" indent="-171450" algn="l" defTabSz="914400" rtl="0" eaLnBrk="1" fontAlgn="base" latinLnBrk="0" hangingPunct="1">
              <a:lnSpc>
                <a:spcPct val="100000"/>
              </a:lnSpc>
              <a:spcBef>
                <a:spcPct val="0"/>
              </a:spcBef>
              <a:spcAft>
                <a:spcPct val="0"/>
              </a:spcAft>
              <a:buClrTx/>
              <a:buSzTx/>
              <a:buFontTx/>
              <a:buChar char="•"/>
              <a:defRPr/>
            </a:pPr>
            <a:r>
              <a:rPr kumimoji="0" lang="en-US" sz="28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rPr>
              <a:t>no animal reservoirs</a:t>
            </a:r>
          </a:p>
          <a:p>
            <a:pPr marL="171450" marR="0" lvl="0" indent="-171450" algn="l" defTabSz="914400" rtl="0" eaLnBrk="1" fontAlgn="base" latinLnBrk="0" hangingPunct="1">
              <a:lnSpc>
                <a:spcPct val="100000"/>
              </a:lnSpc>
              <a:spcBef>
                <a:spcPct val="0"/>
              </a:spcBef>
              <a:spcAft>
                <a:spcPct val="0"/>
              </a:spcAft>
              <a:buClrTx/>
              <a:buSzTx/>
              <a:buFontTx/>
              <a:buChar char="•"/>
              <a:defRPr/>
            </a:pPr>
            <a:r>
              <a:rPr kumimoji="0" lang="en-US" sz="28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rPr>
              <a:t>typical fecal-oral life cycle</a:t>
            </a:r>
          </a:p>
          <a:p>
            <a:pPr marL="457200" marR="0" lvl="1" indent="-171450" algn="l" defTabSz="914400" rtl="0" eaLnBrk="1" fontAlgn="base" latinLnBrk="0" hangingPunct="1">
              <a:lnSpc>
                <a:spcPct val="100000"/>
              </a:lnSpc>
              <a:spcBef>
                <a:spcPct val="0"/>
              </a:spcBef>
              <a:spcAft>
                <a:spcPct val="0"/>
              </a:spcAft>
              <a:buClrTx/>
              <a:buSzTx/>
              <a:buFontTx/>
              <a:buChar char="•"/>
              <a:defRPr/>
            </a:pPr>
            <a:r>
              <a:rPr kumimoji="0" lang="en-US" sz="28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rPr>
              <a:t>inhabits large intestine</a:t>
            </a:r>
          </a:p>
          <a:p>
            <a:pPr marL="171450" marR="0" lvl="0" indent="-171450" algn="l" defTabSz="914400" rtl="0" eaLnBrk="1" fontAlgn="base" latinLnBrk="0" hangingPunct="1">
              <a:lnSpc>
                <a:spcPct val="100000"/>
              </a:lnSpc>
              <a:spcBef>
                <a:spcPct val="0"/>
              </a:spcBef>
              <a:spcAft>
                <a:spcPct val="0"/>
              </a:spcAft>
              <a:buClrTx/>
              <a:buSzTx/>
              <a:buFontTx/>
              <a:buChar char="•"/>
              <a:defRPr/>
            </a:pPr>
            <a:r>
              <a:rPr kumimoji="0" lang="en-US" sz="28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rPr>
              <a:t>facultative virulent pathogen </a:t>
            </a:r>
          </a:p>
          <a:p>
            <a:pPr marL="457200" marR="0" lvl="1" indent="-171450" algn="l" defTabSz="914400" rtl="0" eaLnBrk="1" fontAlgn="base" latinLnBrk="0" hangingPunct="1">
              <a:lnSpc>
                <a:spcPct val="100000"/>
              </a:lnSpc>
              <a:spcBef>
                <a:spcPct val="0"/>
              </a:spcBef>
              <a:spcAft>
                <a:spcPct val="0"/>
              </a:spcAft>
              <a:buClrTx/>
              <a:buSzTx/>
              <a:buFontTx/>
              <a:buChar char="•"/>
              <a:defRPr/>
            </a:pPr>
            <a:r>
              <a:rPr kumimoji="0" lang="en-US" sz="28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rPr>
              <a:t>estimated 50 million cases/year</a:t>
            </a:r>
          </a:p>
          <a:p>
            <a:pPr marL="457200" marR="0" lvl="1" indent="-171450" algn="l" defTabSz="914400" rtl="0" eaLnBrk="1" fontAlgn="base" latinLnBrk="0" hangingPunct="1">
              <a:lnSpc>
                <a:spcPct val="100000"/>
              </a:lnSpc>
              <a:spcBef>
                <a:spcPct val="0"/>
              </a:spcBef>
              <a:spcAft>
                <a:spcPct val="0"/>
              </a:spcAft>
              <a:buClrTx/>
              <a:buSzTx/>
              <a:buFontTx/>
              <a:buChar char="•"/>
              <a:defRPr/>
            </a:pPr>
            <a:r>
              <a:rPr kumimoji="0" lang="en-US" sz="28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rPr>
              <a:t>100,000 deaths/year</a:t>
            </a:r>
          </a:p>
        </p:txBody>
      </p:sp>
      <p:sp>
        <p:nvSpPr>
          <p:cNvPr id="44040" name="Text Box 4"/>
          <p:cNvSpPr txBox="1"/>
          <p:nvPr/>
        </p:nvSpPr>
        <p:spPr>
          <a:xfrm>
            <a:off x="250825" y="304800"/>
            <a:ext cx="6378575" cy="823913"/>
          </a:xfrm>
          <a:prstGeom prst="rect">
            <a:avLst/>
          </a:prstGeom>
          <a:solidFill>
            <a:schemeClr val="accent5">
              <a:lumMod val="40000"/>
              <a:lumOff val="60000"/>
            </a:schemeClr>
          </a:solidFill>
          <a:ln w="9525">
            <a:noFill/>
          </a:ln>
        </p:spPr>
        <p:txBody>
          <a:bodyPr wrap="square" anchor="t" anchorCtr="0">
            <a:spAutoFit/>
          </a:bodyPr>
          <a:lstStyle/>
          <a:p>
            <a:pPr>
              <a:buFontTx/>
            </a:pPr>
            <a:r>
              <a:rPr lang="en-US" altLang="en-US" sz="4800" b="1" i="1" dirty="0">
                <a:solidFill>
                  <a:srgbClr val="FF0000"/>
                </a:solidFill>
                <a:latin typeface="Times New Roman" panose="02020603050405020304" pitchFamily="18" charset="0"/>
              </a:rPr>
              <a:t>Entamoeba histolytica</a:t>
            </a:r>
            <a:endParaRPr lang="en-US" altLang="en-US" sz="4000" b="1" i="1" dirty="0">
              <a:solidFill>
                <a:srgbClr val="FF0000"/>
              </a:solidFill>
              <a:latin typeface="Times New Roman" panose="02020603050405020304" pitchFamily="18" charset="0"/>
              <a:ea typeface="Arial" panose="020B0604020202020204" pitchFamily="34" charset="0"/>
            </a:endParaRPr>
          </a:p>
        </p:txBody>
      </p:sp>
      <p:sp>
        <p:nvSpPr>
          <p:cNvPr id="44041" name="Text Box 19"/>
          <p:cNvSpPr txBox="1"/>
          <p:nvPr/>
        </p:nvSpPr>
        <p:spPr>
          <a:xfrm>
            <a:off x="1247775" y="4953000"/>
            <a:ext cx="4335463" cy="1462088"/>
          </a:xfrm>
          <a:prstGeom prst="rect">
            <a:avLst/>
          </a:prstGeom>
          <a:solidFill>
            <a:schemeClr val="tx2"/>
          </a:solidFill>
          <a:ln w="28575" cap="flat" cmpd="sng">
            <a:solidFill>
              <a:srgbClr val="000066"/>
            </a:solidFill>
            <a:prstDash val="solid"/>
            <a:miter/>
            <a:headEnd type="none" w="med" len="med"/>
            <a:tailEnd type="none" w="med" len="med"/>
          </a:ln>
        </p:spPr>
        <p:txBody>
          <a:bodyPr wrap="none" anchor="t" anchorCtr="0">
            <a:spAutoFit/>
          </a:bodyPr>
          <a:lstStyle/>
          <a:p>
            <a:pPr marL="107950" indent="233680">
              <a:buFontTx/>
            </a:pPr>
            <a:r>
              <a:rPr lang="en-US" altLang="en-US" sz="3200" b="1" i="1" dirty="0">
                <a:solidFill>
                  <a:srgbClr val="00B050"/>
                </a:solidFill>
                <a:latin typeface="Times New Roman" panose="02020603050405020304" pitchFamily="18" charset="0"/>
              </a:rPr>
              <a:t>Entamoeba dispar</a:t>
            </a:r>
          </a:p>
          <a:p>
            <a:pPr marL="107950" indent="233680">
              <a:buFontTx/>
              <a:buChar char="•"/>
            </a:pPr>
            <a:r>
              <a:rPr lang="en-US" altLang="en-US" sz="2800" dirty="0">
                <a:solidFill>
                  <a:schemeClr val="bg2"/>
                </a:solidFill>
                <a:latin typeface="Times New Roman" panose="02020603050405020304" pitchFamily="18" charset="0"/>
              </a:rPr>
              <a:t>morphologically identical</a:t>
            </a:r>
          </a:p>
          <a:p>
            <a:pPr marL="107950" indent="233680">
              <a:buFontTx/>
              <a:buChar char="•"/>
            </a:pPr>
            <a:r>
              <a:rPr lang="en-US" altLang="en-US" sz="2800" dirty="0">
                <a:solidFill>
                  <a:schemeClr val="bg2"/>
                </a:solidFill>
                <a:latin typeface="Times New Roman" panose="02020603050405020304" pitchFamily="18" charset="0"/>
              </a:rPr>
              <a:t>non-pathogenic</a:t>
            </a:r>
            <a:endParaRPr lang="en-US" altLang="en-US" sz="2800" dirty="0">
              <a:solidFill>
                <a:schemeClr val="bg2"/>
              </a:solidFill>
              <a:latin typeface="Times New Roman" panose="02020603050405020304" pitchFamily="18" charset="0"/>
              <a:ea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64613" cy="1331913"/>
          </a:xfrm>
          <a:solidFill>
            <a:schemeClr val="accent3">
              <a:lumMod val="20000"/>
              <a:lumOff val="80000"/>
            </a:schemeClr>
          </a:solidFill>
        </p:spPr>
        <p:txBody>
          <a:bodyPr vert="horz" wrap="square" lIns="91440" tIns="45720" rIns="91440" bIns="91440" numCol="1" anchor="b" anchorCtr="0" compatLnSpc="1"/>
          <a:lstStyle/>
          <a:p>
            <a:pPr marL="0" marR="0" indent="0" algn="l" defTabSz="914400" rtl="1" eaLnBrk="0" fontAlgn="base" latinLnBrk="0" hangingPunct="0">
              <a:lnSpc>
                <a:spcPct val="100000"/>
              </a:lnSpc>
              <a:spcBef>
                <a:spcPct val="0"/>
              </a:spcBef>
              <a:spcAft>
                <a:spcPct val="0"/>
              </a:spcAft>
              <a:buClrTx/>
              <a:buSzTx/>
              <a:buFontTx/>
              <a:buNone/>
            </a:pPr>
            <a:r>
              <a:rPr kumimoji="0" sz="4000" b="1" i="0" u="none" strike="noStrike" kern="1200" cap="none" spc="0" normalizeH="0" baseline="0" noProof="1">
                <a:solidFill>
                  <a:srgbClr val="00B050"/>
                </a:solidFill>
                <a:latin typeface="+mj-lt"/>
                <a:ea typeface="+mj-ea"/>
                <a:cs typeface="+mj-cs"/>
              </a:rPr>
              <a:t>Types of </a:t>
            </a:r>
            <a:r>
              <a:rPr kumimoji="0" sz="4000" b="1" i="1" u="none" strike="noStrike" kern="1200" cap="none" spc="0" normalizeH="0" baseline="0" noProof="1">
                <a:solidFill>
                  <a:srgbClr val="FF0000"/>
                </a:solidFill>
                <a:latin typeface="+mj-lt"/>
                <a:ea typeface="+mj-ea"/>
                <a:cs typeface="+mj-cs"/>
              </a:rPr>
              <a:t>E. histolytica </a:t>
            </a:r>
            <a:r>
              <a:rPr kumimoji="0" sz="4000" b="1" i="0" u="none" strike="noStrike" kern="1200" cap="none" spc="0" normalizeH="0" baseline="0" noProof="1">
                <a:solidFill>
                  <a:srgbClr val="00B050"/>
                </a:solidFill>
                <a:latin typeface="+mj-lt"/>
                <a:ea typeface="+mj-ea"/>
                <a:cs typeface="+mj-cs"/>
              </a:rPr>
              <a:t>Infection</a:t>
            </a:r>
            <a:r>
              <a:rPr kumimoji="0" lang="en-US" sz="4000" b="1" i="0" u="none" strike="noStrike" kern="1200" cap="none" spc="0" normalizeH="0" baseline="0" noProof="1">
                <a:solidFill>
                  <a:srgbClr val="00B050"/>
                </a:solidFill>
                <a:latin typeface="+mj-lt"/>
                <a:ea typeface="+mj-ea"/>
                <a:cs typeface="+mj-cs"/>
              </a:rPr>
              <a:t>:</a:t>
            </a:r>
            <a:r>
              <a:rPr kumimoji="0" sz="4000" b="1" i="0" u="none" strike="noStrike" kern="1200" cap="none" spc="0" normalizeH="0" baseline="0" noProof="1">
                <a:solidFill>
                  <a:srgbClr val="00B050"/>
                </a:solidFill>
                <a:latin typeface="+mj-lt"/>
                <a:ea typeface="+mj-ea"/>
                <a:cs typeface="+mj-cs"/>
              </a:rPr>
              <a:t> </a:t>
            </a:r>
            <a:br>
              <a:rPr b="1" dirty="0">
                <a:solidFill>
                  <a:srgbClr val="00B050"/>
                </a:solidFill>
              </a:rPr>
            </a:br>
            <a:r>
              <a:rPr kumimoji="0" sz="4000" b="1" i="0" u="none" strike="noStrike" kern="1200" cap="none" spc="0" normalizeH="0" baseline="0" noProof="1">
                <a:solidFill>
                  <a:srgbClr val="00B050"/>
                </a:solidFill>
                <a:latin typeface="+mj-lt"/>
                <a:ea typeface="+mj-ea"/>
                <a:cs typeface="+mj-cs"/>
              </a:rPr>
              <a:t>in Man(according to the location) </a:t>
            </a:r>
            <a:endParaRPr kumimoji="0" lang="en-US" altLang="x-none" sz="4000" b="1" i="0" u="none" strike="noStrike" kern="1200" cap="none" spc="0" normalizeH="0" baseline="0" noProof="1">
              <a:solidFill>
                <a:srgbClr val="00B050"/>
              </a:solidFill>
              <a:latin typeface="+mj-lt"/>
              <a:ea typeface="+mj-ea"/>
              <a:cs typeface="+mj-cs"/>
            </a:endParaRPr>
          </a:p>
        </p:txBody>
      </p:sp>
      <p:sp>
        <p:nvSpPr>
          <p:cNvPr id="3" name="Content Placeholder 2"/>
          <p:cNvSpPr>
            <a:spLocks noGrp="1"/>
          </p:cNvSpPr>
          <p:nvPr>
            <p:ph sz="quarter" idx="1"/>
          </p:nvPr>
        </p:nvSpPr>
        <p:spPr>
          <a:xfrm>
            <a:off x="0" y="1341438"/>
            <a:ext cx="9144000" cy="5516563"/>
          </a:xfrm>
          <a:solidFill>
            <a:schemeClr val="accent1">
              <a:lumMod val="20000"/>
              <a:lumOff val="80000"/>
            </a:schemeClr>
          </a:solidFill>
        </p:spPr>
        <p:txBody>
          <a:bodyPr vert="horz" wrap="square" lIns="91440" tIns="45720" rIns="91440" bIns="45720" numCol="1" anchor="t" anchorCtr="0" compatLnSpc="1"/>
          <a:lstStyle/>
          <a:p>
            <a:pPr marL="273050" marR="0" lvl="0" indent="-273050" algn="l" defTabSz="914400" rtl="0" eaLnBrk="0" fontAlgn="base" latinLnBrk="0" hangingPunct="0">
              <a:lnSpc>
                <a:spcPct val="100000"/>
              </a:lnSpc>
              <a:spcBef>
                <a:spcPts val="575"/>
              </a:spcBef>
              <a:spcAft>
                <a:spcPct val="0"/>
              </a:spcAft>
              <a:buClr>
                <a:schemeClr val="accent1"/>
              </a:buClr>
              <a:buSzPct val="85000"/>
              <a:buFont typeface="Wingdings 2" panose="05020102010507070707" pitchFamily="18" charset="2"/>
              <a:buChar char=""/>
              <a:defRPr/>
            </a:pPr>
            <a:r>
              <a:rPr kumimoji="0" lang="en-US" sz="2600" b="1" i="0" u="sng" strike="noStrike" kern="1200" cap="none" spc="0" normalizeH="0" baseline="0" noProof="0" dirty="0">
                <a:ln>
                  <a:noFill/>
                </a:ln>
                <a:solidFill>
                  <a:srgbClr val="FF0000"/>
                </a:solidFill>
                <a:effectLst/>
                <a:uLnTx/>
                <a:uFillTx/>
                <a:latin typeface="+mn-lt"/>
                <a:ea typeface="+mn-ea"/>
                <a:cs typeface="+mn-cs"/>
              </a:rPr>
              <a:t>There are two types of </a:t>
            </a:r>
            <a:r>
              <a:rPr kumimoji="0" lang="en-US" sz="2600" b="1" i="0" u="sng" strike="noStrike" kern="1200" cap="none" spc="0" normalizeH="0" baseline="0" noProof="0" dirty="0" err="1">
                <a:ln>
                  <a:noFill/>
                </a:ln>
                <a:solidFill>
                  <a:srgbClr val="FF0000"/>
                </a:solidFill>
                <a:effectLst/>
                <a:uLnTx/>
                <a:uFillTx/>
                <a:latin typeface="+mn-lt"/>
                <a:ea typeface="+mn-ea"/>
                <a:cs typeface="+mn-cs"/>
              </a:rPr>
              <a:t>amoebiasis</a:t>
            </a:r>
            <a:r>
              <a:rPr kumimoji="0" lang="en-US" sz="2600" b="1" i="0" u="sng" strike="noStrike" kern="1200" cap="none" spc="0" normalizeH="0" baseline="0" noProof="0" dirty="0">
                <a:ln>
                  <a:noFill/>
                </a:ln>
                <a:solidFill>
                  <a:srgbClr val="FF0000"/>
                </a:solidFill>
                <a:effectLst/>
                <a:uLnTx/>
                <a:uFillTx/>
                <a:latin typeface="+mn-lt"/>
                <a:ea typeface="+mn-ea"/>
                <a:cs typeface="+mn-cs"/>
              </a:rPr>
              <a:t>:</a:t>
            </a:r>
            <a:endParaRPr kumimoji="0" lang="en-US" sz="2600" b="1" i="0" u="none" strike="noStrike" kern="1200" cap="none" spc="0" normalizeH="0" baseline="0" noProof="0" dirty="0">
              <a:ln>
                <a:noFill/>
              </a:ln>
              <a:solidFill>
                <a:schemeClr val="tx1"/>
              </a:solidFill>
              <a:effectLst/>
              <a:uLnTx/>
              <a:uFillTx/>
              <a:latin typeface="+mn-lt"/>
              <a:ea typeface="+mn-ea"/>
              <a:cs typeface="+mn-cs"/>
            </a:endParaRPr>
          </a:p>
          <a:p>
            <a:pPr marL="273050" marR="0" lvl="0" indent="-273050" algn="l" defTabSz="914400" rtl="0" eaLnBrk="0" fontAlgn="base" latinLnBrk="0" hangingPunct="0">
              <a:lnSpc>
                <a:spcPct val="100000"/>
              </a:lnSpc>
              <a:spcBef>
                <a:spcPts val="575"/>
              </a:spcBef>
              <a:spcAft>
                <a:spcPct val="0"/>
              </a:spcAft>
              <a:buClr>
                <a:schemeClr val="accent1"/>
              </a:buClr>
              <a:buSzPct val="85000"/>
              <a:buFont typeface="Wingdings 2" panose="05020102010507070707" pitchFamily="18" charset="2"/>
              <a:buChar char=""/>
              <a:defRPr/>
            </a:pPr>
            <a:r>
              <a:rPr kumimoji="0" lang="en-US" sz="2600" b="1" i="0" u="none" strike="noStrike" kern="1200" cap="none" spc="0" normalizeH="0" baseline="0" noProof="0" dirty="0">
                <a:ln>
                  <a:noFill/>
                </a:ln>
                <a:solidFill>
                  <a:schemeClr val="tx1"/>
                </a:solidFill>
                <a:effectLst/>
                <a:uLnTx/>
                <a:uFillTx/>
                <a:latin typeface="+mn-lt"/>
                <a:ea typeface="+mn-ea"/>
                <a:cs typeface="+mn-cs"/>
              </a:rPr>
              <a:t>  1.Intestinal </a:t>
            </a:r>
            <a:r>
              <a:rPr kumimoji="0" lang="en-US" sz="2600" b="1" i="0" u="none" strike="noStrike" kern="1200" cap="none" spc="0" normalizeH="0" baseline="0" noProof="0" dirty="0" err="1">
                <a:ln>
                  <a:noFill/>
                </a:ln>
                <a:solidFill>
                  <a:schemeClr val="tx1"/>
                </a:solidFill>
                <a:effectLst/>
                <a:uLnTx/>
                <a:uFillTx/>
                <a:latin typeface="+mn-lt"/>
                <a:ea typeface="+mn-ea"/>
                <a:cs typeface="+mn-cs"/>
              </a:rPr>
              <a:t>amoebiasis</a:t>
            </a:r>
            <a:r>
              <a:rPr kumimoji="0" lang="en-US" sz="2600" b="1" i="0" u="none" strike="noStrike" kern="1200" cap="none" spc="0" normalizeH="0" baseline="0" noProof="0" dirty="0">
                <a:ln>
                  <a:noFill/>
                </a:ln>
                <a:solidFill>
                  <a:schemeClr val="tx1"/>
                </a:solidFill>
                <a:effectLst/>
                <a:uLnTx/>
                <a:uFillTx/>
                <a:latin typeface="+mn-lt"/>
                <a:ea typeface="+mn-ea"/>
                <a:cs typeface="+mn-cs"/>
              </a:rPr>
              <a:t> (primary infection).</a:t>
            </a:r>
          </a:p>
          <a:p>
            <a:pPr marL="273050" marR="0" lvl="0" indent="-273050" algn="l" defTabSz="914400" rtl="0" eaLnBrk="0" fontAlgn="base" latinLnBrk="0" hangingPunct="0">
              <a:lnSpc>
                <a:spcPct val="100000"/>
              </a:lnSpc>
              <a:spcBef>
                <a:spcPts val="575"/>
              </a:spcBef>
              <a:spcAft>
                <a:spcPct val="0"/>
              </a:spcAft>
              <a:buClr>
                <a:schemeClr val="accent1"/>
              </a:buClr>
              <a:buSzPct val="85000"/>
              <a:buFont typeface="Wingdings 2" panose="05020102010507070707" pitchFamily="18" charset="2"/>
              <a:buChar char=""/>
              <a:defRPr/>
            </a:pPr>
            <a:r>
              <a:rPr kumimoji="0" lang="en-US" sz="2600" b="1" i="0" u="none" strike="noStrike" kern="1200" cap="none" spc="0" normalizeH="0" baseline="0" noProof="0" dirty="0">
                <a:ln>
                  <a:noFill/>
                </a:ln>
                <a:solidFill>
                  <a:schemeClr val="tx1"/>
                </a:solidFill>
                <a:effectLst/>
                <a:uLnTx/>
                <a:uFillTx/>
                <a:latin typeface="+mn-lt"/>
                <a:ea typeface="+mn-ea"/>
                <a:cs typeface="+mn-cs"/>
              </a:rPr>
              <a:t>  2.Extra-intestinal </a:t>
            </a:r>
            <a:r>
              <a:rPr kumimoji="0" lang="en-US" sz="2600" b="1" i="0" u="none" strike="noStrike" kern="1200" cap="none" spc="0" normalizeH="0" baseline="0" noProof="0" dirty="0" err="1">
                <a:ln>
                  <a:noFill/>
                </a:ln>
                <a:solidFill>
                  <a:schemeClr val="tx1"/>
                </a:solidFill>
                <a:effectLst/>
                <a:uLnTx/>
                <a:uFillTx/>
                <a:latin typeface="+mn-lt"/>
                <a:ea typeface="+mn-ea"/>
                <a:cs typeface="+mn-cs"/>
              </a:rPr>
              <a:t>amoebiasis</a:t>
            </a:r>
            <a:r>
              <a:rPr kumimoji="0" lang="en-US" sz="2600" b="1" i="0" u="none" strike="noStrike" kern="1200" cap="none" spc="0" normalizeH="0" baseline="0" noProof="0" dirty="0">
                <a:ln>
                  <a:noFill/>
                </a:ln>
                <a:solidFill>
                  <a:schemeClr val="tx1"/>
                </a:solidFill>
                <a:effectLst/>
                <a:uLnTx/>
                <a:uFillTx/>
                <a:latin typeface="+mn-lt"/>
                <a:ea typeface="+mn-ea"/>
                <a:cs typeface="+mn-cs"/>
              </a:rPr>
              <a:t> (</a:t>
            </a:r>
            <a:r>
              <a:rPr kumimoji="0" lang="en-US" sz="2400" b="1" i="0" u="none" strike="noStrike" kern="1200" cap="none" spc="0" normalizeH="0" baseline="0" noProof="0" dirty="0">
                <a:ln>
                  <a:noFill/>
                </a:ln>
                <a:solidFill>
                  <a:schemeClr val="tx1"/>
                </a:solidFill>
                <a:effectLst/>
                <a:uLnTx/>
                <a:uFillTx/>
                <a:latin typeface="+mn-lt"/>
                <a:ea typeface="+mn-ea"/>
                <a:cs typeface="+mn-cs"/>
              </a:rPr>
              <a:t>secondary infection)).</a:t>
            </a:r>
          </a:p>
          <a:p>
            <a:pPr marL="273050" marR="0" lvl="0" indent="-273050" algn="l" defTabSz="914400" rtl="0" eaLnBrk="0" fontAlgn="base" latinLnBrk="0" hangingPunct="0">
              <a:lnSpc>
                <a:spcPct val="100000"/>
              </a:lnSpc>
              <a:spcBef>
                <a:spcPts val="575"/>
              </a:spcBef>
              <a:spcAft>
                <a:spcPct val="0"/>
              </a:spcAft>
              <a:buClr>
                <a:schemeClr val="accent1"/>
              </a:buClr>
              <a:buSzPct val="85000"/>
              <a:buFont typeface="Wingdings 2" panose="05020102010507070707" pitchFamily="18" charset="2"/>
              <a:buChar char=""/>
              <a:defRPr/>
            </a:pPr>
            <a:r>
              <a:rPr kumimoji="0" lang="en-US" sz="3200" b="1" i="0" u="none" strike="noStrike" kern="1200" cap="none" spc="0" normalizeH="0" baseline="0" noProof="0" dirty="0">
                <a:ln>
                  <a:noFill/>
                </a:ln>
                <a:solidFill>
                  <a:srgbClr val="FF0000"/>
                </a:solidFill>
                <a:effectLst/>
                <a:uLnTx/>
                <a:uFillTx/>
                <a:latin typeface="+mn-lt"/>
                <a:ea typeface="+mn-ea"/>
                <a:cs typeface="+mn-cs"/>
              </a:rPr>
              <a:t>Sites of Intestinal Infection:</a:t>
            </a:r>
          </a:p>
          <a:p>
            <a:pPr marL="273050" marR="0" lvl="0" indent="-273050" algn="l" defTabSz="914400" rtl="0" eaLnBrk="0" fontAlgn="base" latinLnBrk="0" hangingPunct="0">
              <a:lnSpc>
                <a:spcPct val="100000"/>
              </a:lnSpc>
              <a:spcBef>
                <a:spcPts val="575"/>
              </a:spcBef>
              <a:spcAft>
                <a:spcPct val="0"/>
              </a:spcAft>
              <a:buClr>
                <a:schemeClr val="accent1"/>
              </a:buClr>
              <a:buSzPct val="85000"/>
              <a:buFont typeface="Wingdings 2" panose="05020102010507070707" pitchFamily="18" charset="2"/>
              <a:buChar char=""/>
              <a:defRPr/>
            </a:pPr>
            <a:r>
              <a:rPr kumimoji="0" lang="en-US" sz="2600" b="1" i="0" u="none" strike="noStrike" kern="1200" cap="none" spc="0" normalizeH="0" baseline="0" noProof="0" dirty="0">
                <a:ln>
                  <a:noFill/>
                </a:ln>
                <a:solidFill>
                  <a:schemeClr val="tx1"/>
                </a:solidFill>
                <a:effectLst/>
                <a:uLnTx/>
                <a:uFillTx/>
                <a:latin typeface="+mn-lt"/>
                <a:ea typeface="+mn-ea"/>
                <a:cs typeface="+mn-cs"/>
              </a:rPr>
              <a:t>	</a:t>
            </a:r>
            <a:r>
              <a:rPr lang="en-US" b="1" noProof="0" dirty="0">
                <a:ln>
                  <a:noFill/>
                </a:ln>
                <a:effectLst/>
                <a:uLnTx/>
                <a:uFillTx/>
                <a:sym typeface="+mn-ea"/>
              </a:rPr>
              <a:t>The infection may occurs at any point of large intestine, but the most frequent primary sites are the </a:t>
            </a:r>
            <a:r>
              <a:rPr lang="en-US" b="1" noProof="0" dirty="0">
                <a:ln>
                  <a:noFill/>
                </a:ln>
                <a:solidFill>
                  <a:srgbClr val="00B050"/>
                </a:solidFill>
                <a:effectLst/>
                <a:uLnTx/>
                <a:uFillTx/>
                <a:sym typeface="+mn-ea"/>
              </a:rPr>
              <a:t>cecum (about 60%)</a:t>
            </a:r>
            <a:r>
              <a:rPr lang="en-US" b="1" noProof="0" dirty="0">
                <a:ln>
                  <a:noFill/>
                </a:ln>
                <a:effectLst/>
                <a:uLnTx/>
                <a:uFillTx/>
                <a:sym typeface="+mn-ea"/>
              </a:rPr>
              <a:t> and the </a:t>
            </a:r>
            <a:r>
              <a:rPr lang="en-US" b="1" noProof="0" dirty="0">
                <a:ln>
                  <a:noFill/>
                </a:ln>
                <a:solidFill>
                  <a:srgbClr val="00B050"/>
                </a:solidFill>
                <a:effectLst/>
                <a:uLnTx/>
                <a:uFillTx/>
                <a:sym typeface="+mn-ea"/>
              </a:rPr>
              <a:t>sigmoid-rectal region (about 30%).</a:t>
            </a:r>
            <a:endParaRPr kumimoji="0" lang="en-US" b="1" i="0" u="none" strike="noStrike" kern="1200" cap="none" spc="0" normalizeH="0" baseline="0" noProof="0" dirty="0">
              <a:ln>
                <a:noFill/>
              </a:ln>
              <a:solidFill>
                <a:srgbClr val="00B050"/>
              </a:solidFill>
              <a:effectLst/>
              <a:uLnTx/>
              <a:uFillTx/>
              <a:latin typeface="+mn-lt"/>
              <a:ea typeface="+mn-ea"/>
              <a:cs typeface="+mn-cs"/>
            </a:endParaRPr>
          </a:p>
          <a:p>
            <a:pPr marL="273050" marR="0" lvl="0" indent="-273050" algn="l" defTabSz="914400" rtl="0" eaLnBrk="0" fontAlgn="base" latinLnBrk="0" hangingPunct="0">
              <a:lnSpc>
                <a:spcPct val="100000"/>
              </a:lnSpc>
              <a:spcBef>
                <a:spcPts val="575"/>
              </a:spcBef>
              <a:spcAft>
                <a:spcPct val="0"/>
              </a:spcAft>
              <a:buClr>
                <a:schemeClr val="accent1"/>
              </a:buClr>
              <a:buSzPct val="85000"/>
              <a:buFont typeface="Wingdings 2" panose="05020102010507070707" pitchFamily="18" charset="2"/>
              <a:buChar char=""/>
              <a:defRPr/>
            </a:pPr>
            <a:endParaRPr kumimoji="0" lang="en-US" sz="2600" b="0" i="0" u="none" strike="noStrike" kern="1200" cap="none" spc="0" normalizeH="0" baseline="0" noProof="0" dirty="0">
              <a:ln>
                <a:noFill/>
              </a:ln>
              <a:solidFill>
                <a:schemeClr val="tx1"/>
              </a:solidFill>
              <a:effectLst/>
              <a:uLnTx/>
              <a:uFillTx/>
              <a:latin typeface="+mn-lt"/>
              <a:ea typeface="+mn-ea"/>
              <a:cs typeface="+mn-cs"/>
            </a:endParaRPr>
          </a:p>
          <a:p>
            <a:pPr marL="273050" marR="0" lvl="0" indent="-273050" algn="r" defTabSz="914400" rtl="1" eaLnBrk="0" fontAlgn="base" latinLnBrk="0" hangingPunct="0">
              <a:lnSpc>
                <a:spcPct val="100000"/>
              </a:lnSpc>
              <a:spcBef>
                <a:spcPts val="575"/>
              </a:spcBef>
              <a:spcAft>
                <a:spcPct val="0"/>
              </a:spcAft>
              <a:buClr>
                <a:schemeClr val="accent1"/>
              </a:buClr>
              <a:buSzPct val="85000"/>
              <a:buFont typeface="Wingdings 2" panose="05020102010507070707" pitchFamily="18" charset="2"/>
              <a:buChar char=""/>
              <a:defRPr/>
            </a:pP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pic>
        <p:nvPicPr>
          <p:cNvPr id="45059" name="Picture 2"/>
          <p:cNvPicPr>
            <a:picLocks noChangeAspect="1"/>
          </p:cNvPicPr>
          <p:nvPr/>
        </p:nvPicPr>
        <p:blipFill>
          <a:blip r:embed="rId2"/>
          <a:stretch>
            <a:fillRect/>
          </a:stretch>
        </p:blipFill>
        <p:spPr>
          <a:xfrm>
            <a:off x="6156325" y="5369560"/>
            <a:ext cx="2987675" cy="1503045"/>
          </a:xfrm>
          <a:prstGeom prst="rect">
            <a:avLst/>
          </a:prstGeom>
          <a:noFill/>
          <a:ln w="9525">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solidFill>
            <a:schemeClr val="tx2">
              <a:lumMod val="20000"/>
              <a:lumOff val="80000"/>
            </a:schemeClr>
          </a:solidFill>
        </p:spPr>
        <p:txBody>
          <a:bodyPr vert="horz" lIns="91440" tIns="45720" rIns="91440" bIns="45720" rtlCol="0" anchor="b">
            <a:noAutofit/>
          </a:bodyPr>
          <a:lstStyle/>
          <a:p>
            <a:pPr marL="0" marR="0" lvl="0" indent="0" algn="ctr" defTabSz="914400" rtl="1" eaLnBrk="1" fontAlgn="auto" latinLnBrk="0" hangingPunct="1">
              <a:lnSpc>
                <a:spcPts val="5800"/>
              </a:lnSpc>
              <a:spcBef>
                <a:spcPct val="0"/>
              </a:spcBef>
              <a:spcAft>
                <a:spcPts val="0"/>
              </a:spcAft>
              <a:buClrTx/>
              <a:buSzTx/>
              <a:buFontTx/>
              <a:buNone/>
              <a:defRPr/>
            </a:pPr>
            <a:r>
              <a:rPr kumimoji="0" lang="en-US" sz="5400" b="0" i="0" u="none" strike="noStrike" kern="1200" cap="none" spc="0" normalizeH="0" baseline="0" noProof="0" dirty="0">
                <a:ln>
                  <a:noFill/>
                </a:ln>
                <a:solidFill>
                  <a:schemeClr val="tx2"/>
                </a:solidFill>
                <a:effectLst>
                  <a:outerShdw blurRad="63500" dist="38100" dir="5400000" algn="t" rotWithShape="0">
                    <a:prstClr val="black">
                      <a:alpha val="25000"/>
                    </a:prstClr>
                  </a:outerShdw>
                </a:effectLst>
                <a:uLnTx/>
                <a:uFillTx/>
                <a:latin typeface="+mn-lt"/>
                <a:ea typeface="+mj-ea"/>
                <a:cs typeface="+mj-cs"/>
              </a:rPr>
              <a:t>The Forms of </a:t>
            </a:r>
            <a:r>
              <a:rPr kumimoji="0" lang="en-US" sz="5400" b="0" i="1" u="none" strike="noStrike" kern="1200" cap="none" spc="0" normalizeH="0" baseline="0" noProof="0" dirty="0" err="1">
                <a:ln>
                  <a:noFill/>
                </a:ln>
                <a:solidFill>
                  <a:srgbClr val="FF0000"/>
                </a:solidFill>
                <a:effectLst>
                  <a:outerShdw blurRad="63500" dist="38100" dir="5400000" algn="t" rotWithShape="0">
                    <a:prstClr val="black">
                      <a:alpha val="25000"/>
                    </a:prstClr>
                  </a:outerShdw>
                </a:effectLst>
                <a:uLnTx/>
                <a:uFillTx/>
                <a:latin typeface="+mn-lt"/>
                <a:ea typeface="+mj-ea"/>
                <a:cs typeface="+mj-cs"/>
              </a:rPr>
              <a:t>E.histolytica</a:t>
            </a:r>
            <a:endParaRPr kumimoji="0" lang="en-US" sz="5400" b="0" i="1" u="none" strike="noStrike" kern="1200" cap="none" spc="0" normalizeH="0" baseline="0" noProof="0" dirty="0">
              <a:ln>
                <a:noFill/>
              </a:ln>
              <a:solidFill>
                <a:srgbClr val="FF0000"/>
              </a:solidFill>
              <a:effectLst>
                <a:outerShdw blurRad="63500" dist="38100" dir="5400000" algn="t" rotWithShape="0">
                  <a:prstClr val="black">
                    <a:alpha val="25000"/>
                  </a:prstClr>
                </a:outerShdw>
              </a:effectLst>
              <a:uLnTx/>
              <a:uFillTx/>
              <a:latin typeface="+mn-lt"/>
              <a:ea typeface="+mj-ea"/>
              <a:cs typeface="+mj-cs"/>
            </a:endParaRPr>
          </a:p>
        </p:txBody>
      </p:sp>
      <p:sp>
        <p:nvSpPr>
          <p:cNvPr id="70659" name="Rectangle 3"/>
          <p:cNvSpPr>
            <a:spLocks noGrp="1" noChangeArrowheads="1"/>
          </p:cNvSpPr>
          <p:nvPr>
            <p:ph sz="half" idx="2"/>
          </p:nvPr>
        </p:nvSpPr>
        <p:spPr>
          <a:xfrm>
            <a:off x="517525" y="1599565"/>
            <a:ext cx="8031480" cy="4555490"/>
          </a:xfrm>
          <a:solidFill>
            <a:schemeClr val="accent3">
              <a:lumMod val="20000"/>
              <a:lumOff val="80000"/>
            </a:schemeClr>
          </a:solidFill>
        </p:spPr>
        <p:txBody>
          <a:bodyPr vert="horz" wrap="square" lIns="91440" tIns="45720" rIns="91440" bIns="45720" numCol="1" anchor="t" anchorCtr="0" compatLnSpc="1">
            <a:normAutofit fontScale="97500"/>
          </a:bodyPr>
          <a:lstStyle/>
          <a:p>
            <a:pPr marL="365760" marR="0" lvl="0" indent="-255905" algn="l" defTabSz="914400" rtl="0" eaLnBrk="1" fontAlgn="auto" latinLnBrk="0" hangingPunct="1">
              <a:lnSpc>
                <a:spcPct val="90000"/>
              </a:lnSpc>
              <a:spcBef>
                <a:spcPct val="20000"/>
              </a:spcBef>
              <a:spcAft>
                <a:spcPts val="0"/>
              </a:spcAft>
              <a:buClrTx/>
              <a:buSzTx/>
              <a:buFont typeface="Wingdings 3" panose="05040102010807070707"/>
              <a:buChar char=""/>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Since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E.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histolytica</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can exist in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two forms</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 both forms are present in contaminated food and drinks:</a:t>
            </a:r>
          </a:p>
          <a:p>
            <a:pPr marL="365760" marR="0" lvl="0" indent="-255905" algn="l" defTabSz="914400" rtl="0" eaLnBrk="1" fontAlgn="auto" latinLnBrk="0" hangingPunct="1">
              <a:lnSpc>
                <a:spcPct val="90000"/>
              </a:lnSpc>
              <a:spcBef>
                <a:spcPct val="20000"/>
              </a:spcBef>
              <a:spcAft>
                <a:spcPts val="0"/>
              </a:spcAft>
              <a:buClrTx/>
              <a:buSzTx/>
              <a:buFont typeface="Wingdings 3" panose="05040102010807070707"/>
              <a:buChar char=""/>
              <a:defRP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Trophozoites</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 (free amoeba)</a:t>
            </a:r>
          </a:p>
          <a:p>
            <a:pPr marL="365760" marR="0" lvl="0" indent="-255905" algn="l" defTabSz="914400" rtl="0" eaLnBrk="1" fontAlgn="auto" latinLnBrk="0" hangingPunct="1">
              <a:lnSpc>
                <a:spcPct val="90000"/>
              </a:lnSpc>
              <a:spcBef>
                <a:spcPct val="20000"/>
              </a:spcBef>
              <a:spcAft>
                <a:spcPts val="0"/>
              </a:spcAft>
              <a:buClrTx/>
              <a:buSzTx/>
              <a:buFont typeface="Wingdings 3" panose="05040102010807070707"/>
              <a:buChar char=""/>
              <a:defRP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Infective cysts </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(which are surrounded by a protected wall)</a:t>
            </a:r>
          </a:p>
          <a:p>
            <a:pPr marL="365760" marR="0" lvl="0" indent="-255905" algn="l" defTabSz="914400" rtl="0" eaLnBrk="1" fontAlgn="auto" latinLnBrk="0" hangingPunct="1">
              <a:lnSpc>
                <a:spcPct val="90000"/>
              </a:lnSpc>
              <a:spcBef>
                <a:spcPct val="20000"/>
              </a:spcBef>
              <a:spcAft>
                <a:spcPts val="0"/>
              </a:spcAft>
              <a:buClrTx/>
              <a:buSzTx/>
              <a:buFont typeface="Wingdings 3" panose="05040102010807070707"/>
              <a:buChar char=""/>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 Ingesting the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mn-cs"/>
              </a:rPr>
              <a:t>trophozoite</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form is not harmful—the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mn-cs"/>
              </a:rPr>
              <a:t>trophozoites</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 usually die in the acidic stomach of a person. However, the </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cysts</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 form are quite resistant to various environmental conditions, and are thus able to survive in the acidic contents of the stomach and go on to </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cause infection</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a:ln>
                  <a:noFill/>
                </a:ln>
                <a:solidFill>
                  <a:schemeClr val="tx1"/>
                </a:solidFill>
                <a:effectLst/>
                <a:uLnTx/>
                <a:uFillTx/>
                <a:latin typeface="+mj-lt"/>
                <a:ea typeface="+mn-ea"/>
                <a:cs typeface="+mn-cs"/>
              </a:rPr>
              <a:t> </a:t>
            </a:r>
          </a:p>
        </p:txBody>
      </p:sp>
      <p:pic>
        <p:nvPicPr>
          <p:cNvPr id="102" name="Content Placeholder 101"/>
          <p:cNvPicPr>
            <a:picLocks noGrp="1" noChangeAspect="1"/>
          </p:cNvPicPr>
          <p:nvPr>
            <p:ph sz="quarter" idx="13"/>
          </p:nvPr>
        </p:nvPicPr>
        <p:blipFill>
          <a:blip r:embed="rId2"/>
          <a:stretch>
            <a:fillRect/>
          </a:stretch>
        </p:blipFill>
        <p:spPr>
          <a:xfrm>
            <a:off x="6607702" y="5654357"/>
            <a:ext cx="1315085" cy="1001395"/>
          </a:xfrm>
          <a:prstGeom prst="rect">
            <a:avLst/>
          </a:prstGeom>
          <a:noFill/>
          <a:ln w="9525">
            <a:noFill/>
          </a:ln>
        </p:spPr>
      </p:pic>
      <p:pic>
        <p:nvPicPr>
          <p:cNvPr id="103" name="Picture 102"/>
          <p:cNvPicPr/>
          <p:nvPr/>
        </p:nvPicPr>
        <p:blipFill>
          <a:blip r:embed="rId3"/>
          <a:stretch>
            <a:fillRect/>
          </a:stretch>
        </p:blipFill>
        <p:spPr>
          <a:xfrm>
            <a:off x="5378577" y="5654357"/>
            <a:ext cx="1215390" cy="1031240"/>
          </a:xfrm>
          <a:prstGeom prst="rect">
            <a:avLst/>
          </a:prstGeom>
          <a:noFill/>
          <a:ln w="9525">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070" y="5805170"/>
            <a:ext cx="8642350" cy="952500"/>
          </a:xfrm>
        </p:spPr>
        <p:txBody>
          <a:bodyPr vert="horz" lIns="91440" tIns="45720" rIns="91440" bIns="45720" rtlCol="0" anchor="b">
            <a:noAutofit/>
          </a:bodyPr>
          <a:lstStyle/>
          <a:p>
            <a:pPr marL="0" marR="0" lvl="0" indent="0" algn="ctr" defTabSz="914400" rtl="1" eaLnBrk="0" fontAlgn="base" latinLnBrk="0" hangingPunct="0">
              <a:lnSpc>
                <a:spcPts val="5800"/>
              </a:lnSpc>
              <a:spcBef>
                <a:spcPct val="0"/>
              </a:spcBef>
              <a:spcAft>
                <a:spcPct val="0"/>
              </a:spcAft>
              <a:buClrTx/>
              <a:buSzTx/>
              <a:buFontTx/>
              <a:buNone/>
              <a:defRPr/>
            </a:pPr>
            <a:r>
              <a:rPr kumimoji="0" lang="en-US" sz="2800" b="0" i="0" u="none" strike="noStrike" kern="1200" cap="none" spc="0" normalizeH="0" baseline="0" noProof="0" dirty="0">
                <a:ln>
                  <a:noFill/>
                </a:ln>
                <a:solidFill>
                  <a:schemeClr val="tx2"/>
                </a:solidFill>
                <a:effectLst>
                  <a:outerShdw blurRad="63500" dist="38100" dir="5400000" algn="t" rotWithShape="0">
                    <a:prstClr val="black">
                      <a:alpha val="25000"/>
                    </a:prstClr>
                  </a:outerShdw>
                </a:effectLst>
                <a:uLnTx/>
                <a:uFillTx/>
                <a:latin typeface="+mn-lt"/>
                <a:ea typeface="+mj-ea"/>
                <a:cs typeface="+mj-cs"/>
              </a:rPr>
              <a:t>Troph.&amp;Cyst of </a:t>
            </a:r>
            <a:r>
              <a:rPr kumimoji="0" lang="en-US" sz="2800" b="1" i="1" u="none" strike="noStrike" kern="1200" cap="none" spc="0" normalizeH="0" baseline="0" noProof="0" dirty="0" err="1">
                <a:ln>
                  <a:noFill/>
                </a:ln>
                <a:solidFill>
                  <a:schemeClr val="tx2"/>
                </a:solidFill>
                <a:effectLst/>
                <a:uLnTx/>
                <a:uFillTx/>
                <a:latin typeface="+mn-lt"/>
                <a:ea typeface="+mj-ea"/>
                <a:cs typeface="+mj-cs"/>
              </a:rPr>
              <a:t>E.histolytica</a:t>
            </a:r>
          </a:p>
        </p:txBody>
      </p:sp>
      <p:pic>
        <p:nvPicPr>
          <p:cNvPr id="47107" name="Picture 2"/>
          <p:cNvPicPr>
            <a:picLocks noGrp="1" noChangeAspect="1"/>
          </p:cNvPicPr>
          <p:nvPr>
            <p:ph idx="1"/>
          </p:nvPr>
        </p:nvPicPr>
        <p:blipFill>
          <a:blip r:embed="rId2"/>
          <a:srcRect/>
          <a:stretch>
            <a:fillRect/>
          </a:stretch>
        </p:blipFill>
        <p:spPr>
          <a:xfrm>
            <a:off x="611188" y="2636520"/>
            <a:ext cx="7921625" cy="3671888"/>
          </a:xfrm>
        </p:spPr>
      </p:pic>
      <p:cxnSp>
        <p:nvCxnSpPr>
          <p:cNvPr id="4" name="Straight Arrow Connector 3"/>
          <p:cNvCxnSpPr/>
          <p:nvPr/>
        </p:nvCxnSpPr>
        <p:spPr>
          <a:xfrm flipV="1">
            <a:off x="1835150" y="4435793"/>
            <a:ext cx="914400" cy="1871663"/>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0" name="Straight Arrow Connector 9"/>
          <p:cNvCxnSpPr/>
          <p:nvPr/>
        </p:nvCxnSpPr>
        <p:spPr>
          <a:xfrm flipV="1">
            <a:off x="3708083" y="4436110"/>
            <a:ext cx="2449195" cy="180149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3" name="Text Box 2"/>
          <p:cNvSpPr txBox="1"/>
          <p:nvPr/>
        </p:nvSpPr>
        <p:spPr>
          <a:xfrm>
            <a:off x="685165" y="44450"/>
            <a:ext cx="7733030" cy="2592070"/>
          </a:xfrm>
          <a:prstGeom prst="rect">
            <a:avLst/>
          </a:prstGeom>
          <a:noFill/>
        </p:spPr>
        <p:txBody>
          <a:bodyPr wrap="square" rtlCol="0" anchor="t">
            <a:noAutofit/>
          </a:bodyPr>
          <a:lstStyle/>
          <a:p>
            <a:pPr marL="800100" lvl="1" indent="-342900" algn="l" eaLnBrk="1" fontAlgn="base" hangingPunct="1">
              <a:spcBef>
                <a:spcPct val="20000"/>
              </a:spcBef>
              <a:buFont typeface="Arial" panose="020B0604020202020204" pitchFamily="34" charset="0"/>
              <a:buChar char="•"/>
            </a:pPr>
            <a:r>
              <a:rPr sz="2450" b="1" dirty="0">
                <a:solidFill>
                  <a:srgbClr val="FF0000"/>
                </a:solidFill>
                <a:latin typeface="Calibri" panose="020F0502020204030204" pitchFamily="34" charset="0"/>
                <a:sym typeface="+mn-ea"/>
              </a:rPr>
              <a:t>Cysts</a:t>
            </a:r>
            <a:r>
              <a:rPr sz="2450" dirty="0">
                <a:latin typeface="Calibri" panose="020F0502020204030204" pitchFamily="34" charset="0"/>
                <a:sym typeface="+mn-ea"/>
              </a:rPr>
              <a:t> are transmitted by ingestion of contaminated food or water, or spread directly by person-to-person contact. </a:t>
            </a:r>
            <a:endParaRPr sz="2450" strike="noStrike" noProof="1">
              <a:latin typeface="Calibri" panose="020F0502020204030204" pitchFamily="34" charset="0"/>
            </a:endParaRPr>
          </a:p>
          <a:p>
            <a:pPr marL="800100" lvl="1" indent="-342900" algn="l" eaLnBrk="1" fontAlgn="base" hangingPunct="1">
              <a:spcBef>
                <a:spcPct val="20000"/>
              </a:spcBef>
              <a:buFont typeface="Arial" panose="020B0604020202020204" pitchFamily="34" charset="0"/>
              <a:buChar char="•"/>
            </a:pPr>
            <a:r>
              <a:rPr sz="2450" b="1" dirty="0">
                <a:solidFill>
                  <a:srgbClr val="FF0000"/>
                </a:solidFill>
                <a:latin typeface="Calibri" panose="020F0502020204030204" pitchFamily="34" charset="0"/>
                <a:sym typeface="+mn-ea"/>
              </a:rPr>
              <a:t>Trophozoites</a:t>
            </a:r>
            <a:r>
              <a:rPr sz="2450" dirty="0">
                <a:latin typeface="Calibri" panose="020F0502020204030204" pitchFamily="34" charset="0"/>
                <a:sym typeface="+mn-ea"/>
              </a:rPr>
              <a:t> emerge from the cysts in the small intestine and then pass on to the colon, where they multiply</a:t>
            </a:r>
            <a:r>
              <a:rPr lang="en-US" sz="2450" dirty="0">
                <a:latin typeface="Calibri" panose="020F0502020204030204" pitchFamily="34" charset="0"/>
                <a:sym typeface="+mn-ea"/>
              </a:rPr>
              <a:t>.</a:t>
            </a:r>
            <a:r>
              <a:rPr lang="ar-SA" altLang="x-none" sz="2450" dirty="0">
                <a:latin typeface="Calibri" panose="020F0502020204030204" pitchFamily="34" charset="0"/>
                <a:sym typeface="+mn-ea"/>
              </a:rPr>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p:cNvSpPr>
          <p:nvPr>
            <p:ph type="title"/>
          </p:nvPr>
        </p:nvSpPr>
        <p:spPr>
          <a:xfrm>
            <a:off x="457200" y="0"/>
            <a:ext cx="8229600" cy="955675"/>
          </a:xfrm>
        </p:spPr>
        <p:txBody>
          <a:bodyPr vert="horz" wrap="square" lIns="91440" tIns="45720" rIns="91440" bIns="91440" anchor="b" anchorCtr="0"/>
          <a:lstStyle/>
          <a:p>
            <a:pPr eaLnBrk="1" hangingPunct="1"/>
            <a:r>
              <a:rPr lang="en-US" altLang="en-US" sz="4800" b="1" dirty="0">
                <a:solidFill>
                  <a:schemeClr val="tx1"/>
                </a:solidFill>
              </a:rPr>
              <a:t>Trophozoite of </a:t>
            </a:r>
            <a:r>
              <a:rPr lang="en-US" altLang="en-US" sz="4800" b="1" i="1" dirty="0">
                <a:solidFill>
                  <a:schemeClr val="tx1"/>
                </a:solidFill>
              </a:rPr>
              <a:t>E.histolytica</a:t>
            </a:r>
          </a:p>
        </p:txBody>
      </p:sp>
      <p:sp>
        <p:nvSpPr>
          <p:cNvPr id="59395" name="Rectangle 3"/>
          <p:cNvSpPr>
            <a:spLocks noGrp="1" noChangeArrowheads="1"/>
          </p:cNvSpPr>
          <p:nvPr>
            <p:ph sz="half" idx="2"/>
          </p:nvPr>
        </p:nvSpPr>
        <p:spPr>
          <a:xfrm>
            <a:off x="761365" y="1151255"/>
            <a:ext cx="7925435" cy="4975225"/>
          </a:xfrm>
          <a:solidFill>
            <a:schemeClr val="accent1">
              <a:lumMod val="20000"/>
              <a:lumOff val="80000"/>
            </a:schemeClr>
          </a:solidFill>
        </p:spPr>
        <p:txBody>
          <a:bodyPr vert="horz" wrap="square" lIns="91440" tIns="45720" rIns="91440" bIns="45720" numCol="1" anchor="t" anchorCtr="0" compatLnSpc="1"/>
          <a:lstStyle/>
          <a:p>
            <a:pPr marL="273050" marR="0" lvl="0" indent="-273050" algn="just" defTabSz="914400" rtl="0" eaLnBrk="1" fontAlgn="base" latinLnBrk="0" hangingPunct="1">
              <a:lnSpc>
                <a:spcPct val="90000"/>
              </a:lnSpc>
              <a:spcBef>
                <a:spcPts val="575"/>
              </a:spcBef>
              <a:spcAft>
                <a:spcPct val="0"/>
              </a:spcAft>
              <a:buClr>
                <a:schemeClr val="accent1"/>
              </a:buClr>
              <a:buSzPct val="85000"/>
              <a:buFont typeface="Wingdings 2" panose="05020102010507070707" pitchFamily="18" charset="2"/>
              <a:buChar char=""/>
              <a:defRPr/>
            </a:pPr>
            <a:r>
              <a:rPr kumimoji="0" lang="en-US" sz="2600" b="1" i="0" u="none" strike="noStrike" kern="1200" cap="none" spc="0" normalizeH="0" baseline="0" noProof="0" dirty="0">
                <a:ln>
                  <a:noFill/>
                </a:ln>
                <a:solidFill>
                  <a:srgbClr val="FF0000"/>
                </a:solidFill>
                <a:effectLst/>
                <a:uLnTx/>
                <a:uFillTx/>
                <a:latin typeface="+mn-lt"/>
                <a:ea typeface="+mn-ea"/>
                <a:cs typeface="+mn-cs"/>
              </a:rPr>
              <a:t>Morphology</a:t>
            </a:r>
            <a:r>
              <a:rPr kumimoji="0" lang="en-US" sz="2600" b="1" i="0" u="none" strike="noStrike" kern="1200" cap="none" spc="0" normalizeH="0" baseline="0" noProof="0" dirty="0">
                <a:ln>
                  <a:noFill/>
                </a:ln>
                <a:solidFill>
                  <a:schemeClr val="hlink"/>
                </a:solidFill>
                <a:effectLst/>
                <a:uLnTx/>
                <a:uFillTx/>
                <a:latin typeface="+mn-lt"/>
                <a:ea typeface="+mn-ea"/>
                <a:cs typeface="+mn-cs"/>
              </a:rPr>
              <a:t>:</a:t>
            </a:r>
            <a:r>
              <a:rPr kumimoji="0" lang="en-US" sz="2600" b="1" i="0" u="none" strike="noStrike" kern="1200" cap="none" spc="0" normalizeH="0" baseline="0" noProof="0" dirty="0">
                <a:ln>
                  <a:noFill/>
                </a:ln>
                <a:solidFill>
                  <a:schemeClr val="tx1"/>
                </a:solidFill>
                <a:effectLst/>
                <a:uLnTx/>
                <a:uFillTx/>
                <a:latin typeface="+mn-lt"/>
                <a:ea typeface="+mn-ea"/>
                <a:cs typeface="+mn-cs"/>
              </a:rPr>
              <a:t> The majority of </a:t>
            </a:r>
            <a:r>
              <a:rPr kumimoji="0" lang="en-US" sz="2600" b="1" i="0" u="none" strike="noStrike" kern="1200" cap="none" spc="0" normalizeH="0" baseline="0" noProof="0" dirty="0" err="1">
                <a:ln>
                  <a:noFill/>
                </a:ln>
                <a:solidFill>
                  <a:schemeClr val="tx1"/>
                </a:solidFill>
                <a:effectLst/>
                <a:uLnTx/>
                <a:uFillTx/>
                <a:latin typeface="+mn-lt"/>
                <a:ea typeface="+mn-ea"/>
                <a:cs typeface="+mn-cs"/>
              </a:rPr>
              <a:t>trophozoites</a:t>
            </a:r>
            <a:r>
              <a:rPr kumimoji="0" lang="en-US" sz="2600" b="1" i="0" u="none" strike="noStrike" kern="1200" cap="none" spc="0" normalizeH="0" baseline="0" noProof="0" dirty="0">
                <a:ln>
                  <a:noFill/>
                </a:ln>
                <a:solidFill>
                  <a:schemeClr val="tx1"/>
                </a:solidFill>
                <a:effectLst/>
                <a:uLnTx/>
                <a:uFillTx/>
                <a:latin typeface="+mn-lt"/>
                <a:ea typeface="+mn-ea"/>
                <a:cs typeface="+mn-cs"/>
              </a:rPr>
              <a:t> measure from 15 to 30 ㎛. The hyaline ectoplasm, sharply separated from the endoplasm, constitutes about one-third of the entire </a:t>
            </a:r>
            <a:r>
              <a:rPr kumimoji="0" lang="en-US" sz="2600" b="1" i="0" u="none" strike="noStrike" kern="1200" cap="none" spc="0" normalizeH="0" baseline="0" noProof="0" dirty="0" err="1">
                <a:ln>
                  <a:noFill/>
                </a:ln>
                <a:solidFill>
                  <a:schemeClr val="tx1"/>
                </a:solidFill>
                <a:effectLst/>
                <a:uLnTx/>
                <a:uFillTx/>
                <a:latin typeface="+mn-lt"/>
                <a:ea typeface="+mn-ea"/>
                <a:cs typeface="+mn-cs"/>
              </a:rPr>
              <a:t>trophozoite</a:t>
            </a:r>
            <a:r>
              <a:rPr kumimoji="0" lang="en-US" sz="2600" b="1" i="0" u="none" strike="noStrike" kern="1200" cap="none" spc="0" normalizeH="0" baseline="0" noProof="0" dirty="0">
                <a:ln>
                  <a:noFill/>
                </a:ln>
                <a:solidFill>
                  <a:schemeClr val="tx1"/>
                </a:solidFill>
                <a:effectLst/>
                <a:uLnTx/>
                <a:uFillTx/>
                <a:latin typeface="+mn-lt"/>
                <a:ea typeface="+mn-ea"/>
                <a:cs typeface="+mn-cs"/>
              </a:rPr>
              <a:t>. The thin, fingerlike </a:t>
            </a:r>
            <a:r>
              <a:rPr kumimoji="0" lang="en-US" sz="2600" b="1" i="0" u="none" strike="noStrike" kern="1200" cap="none" spc="0" normalizeH="0" baseline="0" noProof="0" dirty="0" err="1">
                <a:ln>
                  <a:noFill/>
                </a:ln>
                <a:solidFill>
                  <a:srgbClr val="FF0000"/>
                </a:solidFill>
                <a:effectLst/>
                <a:uLnTx/>
                <a:uFillTx/>
                <a:latin typeface="+mn-lt"/>
                <a:ea typeface="+mn-ea"/>
                <a:cs typeface="+mn-cs"/>
              </a:rPr>
              <a:t>ectoplasmic</a:t>
            </a:r>
            <a:r>
              <a:rPr kumimoji="0" lang="en-US" sz="2600" b="1" i="0" u="none" strike="noStrike" kern="1200" cap="none" spc="0" normalizeH="0" baseline="0" noProof="0" dirty="0">
                <a:ln>
                  <a:noFill/>
                </a:ln>
                <a:solidFill>
                  <a:srgbClr val="FF0000"/>
                </a:solidFill>
                <a:effectLst/>
                <a:uLnTx/>
                <a:uFillTx/>
                <a:latin typeface="+mn-lt"/>
                <a:ea typeface="+mn-ea"/>
                <a:cs typeface="+mn-cs"/>
              </a:rPr>
              <a:t> pseudopodia </a:t>
            </a:r>
            <a:r>
              <a:rPr kumimoji="0" lang="en-US" sz="2600" b="1" i="0" u="none" strike="noStrike" kern="1200" cap="none" spc="0" normalizeH="0" baseline="0" noProof="0" dirty="0">
                <a:ln>
                  <a:noFill/>
                </a:ln>
                <a:solidFill>
                  <a:schemeClr val="tx1"/>
                </a:solidFill>
                <a:effectLst/>
                <a:uLnTx/>
                <a:uFillTx/>
                <a:latin typeface="+mn-lt"/>
                <a:ea typeface="+mn-ea"/>
                <a:cs typeface="+mn-cs"/>
              </a:rPr>
              <a:t>are extended rapidly. </a:t>
            </a:r>
            <a:r>
              <a:rPr kumimoji="0" lang="en-US" sz="2600" b="1" i="0" u="none" strike="noStrike" kern="1200" cap="none" spc="0" normalizeH="0" baseline="0" noProof="0" dirty="0" err="1">
                <a:ln>
                  <a:noFill/>
                </a:ln>
                <a:solidFill>
                  <a:schemeClr val="tx1"/>
                </a:solidFill>
                <a:effectLst/>
                <a:uLnTx/>
                <a:uFillTx/>
                <a:latin typeface="+mn-lt"/>
                <a:ea typeface="+mn-ea"/>
                <a:cs typeface="+mn-cs"/>
              </a:rPr>
              <a:t>Hematoxylin</a:t>
            </a:r>
            <a:r>
              <a:rPr kumimoji="0" lang="en-US" sz="2600" b="1" i="0" u="none" strike="noStrike" kern="1200" cap="none" spc="0" normalizeH="0" baseline="0" noProof="0" dirty="0">
                <a:ln>
                  <a:noFill/>
                </a:ln>
                <a:solidFill>
                  <a:schemeClr val="tx1"/>
                </a:solidFill>
                <a:effectLst/>
                <a:uLnTx/>
                <a:uFillTx/>
                <a:latin typeface="+mn-lt"/>
                <a:ea typeface="+mn-ea"/>
                <a:cs typeface="+mn-cs"/>
              </a:rPr>
              <a:t> staining reveals a nuclear membrane, the inner surface of which is lined with uniform chromatin. The small, deeply staining </a:t>
            </a:r>
            <a:r>
              <a:rPr kumimoji="0" lang="en-US" sz="2600" b="1" i="0" u="none" strike="noStrike" kern="1200" cap="none" spc="0" normalizeH="0" baseline="0" noProof="0" dirty="0" err="1">
                <a:ln>
                  <a:noFill/>
                </a:ln>
                <a:solidFill>
                  <a:srgbClr val="FF0000"/>
                </a:solidFill>
                <a:effectLst/>
                <a:uLnTx/>
                <a:uFillTx/>
                <a:latin typeface="+mn-lt"/>
                <a:ea typeface="+mn-ea"/>
                <a:cs typeface="+mn-cs"/>
              </a:rPr>
              <a:t>karyosome</a:t>
            </a:r>
            <a:r>
              <a:rPr kumimoji="0" lang="en-US" sz="2600" b="1" i="0" u="none" strike="noStrike" kern="1200" cap="none" spc="0" normalizeH="0" baseline="0" noProof="0" dirty="0">
                <a:ln>
                  <a:noFill/>
                </a:ln>
                <a:solidFill>
                  <a:schemeClr val="tx1"/>
                </a:solidFill>
                <a:effectLst/>
                <a:uLnTx/>
                <a:uFillTx/>
                <a:latin typeface="+mn-lt"/>
                <a:ea typeface="+mn-ea"/>
                <a:cs typeface="+mn-cs"/>
              </a:rPr>
              <a:t> is </a:t>
            </a:r>
            <a:r>
              <a:rPr kumimoji="0" lang="en-US" sz="2600" b="1" i="0" u="none" strike="noStrike" kern="1200" cap="none" spc="0" normalizeH="0" baseline="0" noProof="0" dirty="0">
                <a:ln>
                  <a:noFill/>
                </a:ln>
                <a:solidFill>
                  <a:srgbClr val="FF0000"/>
                </a:solidFill>
                <a:effectLst/>
                <a:uLnTx/>
                <a:uFillTx/>
                <a:latin typeface="+mn-lt"/>
                <a:ea typeface="+mn-ea"/>
                <a:cs typeface="+mn-cs"/>
              </a:rPr>
              <a:t>centrally located</a:t>
            </a:r>
            <a:r>
              <a:rPr kumimoji="0" lang="en-US" sz="2600" b="1" i="0" u="none" strike="noStrike" kern="1200" cap="none" spc="0" normalizeH="0" baseline="0" noProof="0" dirty="0">
                <a:ln>
                  <a:noFill/>
                </a:ln>
                <a:solidFill>
                  <a:schemeClr val="tx1"/>
                </a:solidFill>
                <a:effectLst/>
                <a:uLnTx/>
                <a:uFillTx/>
                <a:latin typeface="+mn-lt"/>
                <a:ea typeface="+mn-ea"/>
                <a:cs typeface="+mn-cs"/>
              </a:rPr>
              <a:t>.</a:t>
            </a:r>
            <a:r>
              <a:rPr kumimoji="0" lang="en-US" sz="2600" b="1" i="1" u="none" strike="noStrike" kern="1200" cap="none" spc="0" normalizeH="0" baseline="0" noProof="0" dirty="0">
                <a:ln>
                  <a:noFill/>
                </a:ln>
                <a:solidFill>
                  <a:schemeClr val="tx1"/>
                </a:solidFill>
                <a:effectLst/>
                <a:uLnTx/>
                <a:uFillTx/>
                <a:latin typeface="+mn-lt"/>
                <a:ea typeface="+mn-ea"/>
                <a:cs typeface="+mn-cs"/>
              </a:rPr>
              <a:t> </a:t>
            </a:r>
            <a:r>
              <a:rPr kumimoji="0" lang="en-US" sz="2600" b="1" i="0" u="none" strike="noStrike" kern="1200" cap="none" spc="0" normalizeH="0" baseline="0" noProof="0" dirty="0">
                <a:ln>
                  <a:noFill/>
                </a:ln>
                <a:solidFill>
                  <a:schemeClr val="tx1"/>
                </a:solidFill>
                <a:effectLst/>
                <a:uLnTx/>
                <a:uFillTx/>
                <a:latin typeface="+mn-lt"/>
                <a:ea typeface="+mn-ea"/>
                <a:cs typeface="+mn-cs"/>
              </a:rPr>
              <a:t>The </a:t>
            </a:r>
            <a:r>
              <a:rPr kumimoji="0" lang="en-US" sz="2600" b="1" i="0" u="none" strike="noStrike" kern="1200" cap="none" spc="0" normalizeH="0" baseline="0" noProof="0" dirty="0" err="1">
                <a:ln>
                  <a:noFill/>
                </a:ln>
                <a:solidFill>
                  <a:schemeClr val="tx1"/>
                </a:solidFill>
                <a:effectLst/>
                <a:uLnTx/>
                <a:uFillTx/>
                <a:latin typeface="+mn-lt"/>
                <a:ea typeface="+mn-ea"/>
                <a:cs typeface="+mn-cs"/>
              </a:rPr>
              <a:t>trophozoite</a:t>
            </a:r>
            <a:r>
              <a:rPr kumimoji="0" lang="en-US" sz="2600" b="1" i="0" u="none" strike="noStrike" kern="1200" cap="none" spc="0" normalizeH="0" baseline="0" noProof="0" dirty="0">
                <a:ln>
                  <a:noFill/>
                </a:ln>
                <a:solidFill>
                  <a:schemeClr val="tx1"/>
                </a:solidFill>
                <a:effectLst/>
                <a:uLnTx/>
                <a:uFillTx/>
                <a:latin typeface="+mn-lt"/>
                <a:ea typeface="+mn-ea"/>
                <a:cs typeface="+mn-cs"/>
              </a:rPr>
              <a:t> ingests RBCs which may be seen in fresh specimen or stained smear</a:t>
            </a:r>
            <a:r>
              <a:rPr kumimoji="0" lang="en-US" sz="2600" b="1" i="1" u="none" strike="noStrike" kern="1200" cap="none" spc="0" normalizeH="0" baseline="0" noProof="0" dirty="0">
                <a:ln>
                  <a:noFill/>
                </a:ln>
                <a:solidFill>
                  <a:schemeClr val="tx1"/>
                </a:solidFill>
                <a:effectLst/>
                <a:uLnTx/>
                <a:uFillTx/>
                <a:latin typeface="+mn-lt"/>
                <a:ea typeface="+mn-ea"/>
                <a:cs typeface="+mn-cs"/>
              </a:rPr>
              <a:t>.</a:t>
            </a:r>
          </a:p>
        </p:txBody>
      </p:sp>
      <p:pic>
        <p:nvPicPr>
          <p:cNvPr id="50179" name="Content Placeholder 4"/>
          <p:cNvPicPr/>
          <p:nvPr/>
        </p:nvPicPr>
        <p:blipFill>
          <a:blip r:embed="rId2">
            <a:lum bright="10001"/>
          </a:blip>
          <a:stretch>
            <a:fillRect/>
          </a:stretch>
        </p:blipFill>
        <p:spPr>
          <a:xfrm>
            <a:off x="6156325" y="5227955"/>
            <a:ext cx="2962275" cy="1506220"/>
          </a:xfrm>
          <a:prstGeom prst="rect">
            <a:avLst/>
          </a:prstGeom>
          <a:noFill/>
          <a:ln w="9525">
            <a:noFill/>
          </a:ln>
        </p:spPr>
      </p:pic>
      <p:sp>
        <p:nvSpPr>
          <p:cNvPr id="50180" name="TextBox 1"/>
          <p:cNvSpPr txBox="1"/>
          <p:nvPr/>
        </p:nvSpPr>
        <p:spPr>
          <a:xfrm>
            <a:off x="457200" y="6353493"/>
            <a:ext cx="3095625" cy="368300"/>
          </a:xfrm>
          <a:prstGeom prst="rect">
            <a:avLst/>
          </a:prstGeom>
          <a:solidFill>
            <a:srgbClr val="9CD4F6"/>
          </a:solidFill>
          <a:ln w="9525">
            <a:noFill/>
          </a:ln>
        </p:spPr>
        <p:txBody>
          <a:bodyPr anchor="t" anchorCtr="0">
            <a:spAutoFit/>
          </a:bodyPr>
          <a:lstStyle/>
          <a:p>
            <a:pPr>
              <a:buClrTx/>
              <a:buFontTx/>
            </a:pPr>
            <a:r>
              <a:rPr lang="en-US" altLang="en-US" dirty="0">
                <a:latin typeface="Verdana" panose="020B0604030504040204" pitchFamily="34" charset="0"/>
              </a:rPr>
              <a:t>Troph. of </a:t>
            </a:r>
            <a:r>
              <a:rPr lang="en-US" altLang="en-US" b="1" i="1" dirty="0">
                <a:latin typeface="Verdana" panose="020B0604030504040204" pitchFamily="34" charset="0"/>
              </a:rPr>
              <a:t>E.histolytica</a:t>
            </a:r>
            <a:endParaRPr lang="en-US" altLang="en-US" b="1" i="1" dirty="0">
              <a:latin typeface="Verdana" panose="020B0604030504040204" pitchFamily="34" charset="0"/>
              <a:ea typeface="Arial" panose="020B0604020202020204" pitchFamily="34" charset="0"/>
            </a:endParaRPr>
          </a:p>
        </p:txBody>
      </p:sp>
      <p:pic>
        <p:nvPicPr>
          <p:cNvPr id="128" name="Content Placeholder 127"/>
          <p:cNvPicPr>
            <a:picLocks noGrp="1" noChangeAspect="1"/>
          </p:cNvPicPr>
          <p:nvPr>
            <p:ph sz="quarter" idx="13"/>
          </p:nvPr>
        </p:nvPicPr>
        <p:blipFill>
          <a:blip r:embed="rId3"/>
          <a:stretch>
            <a:fillRect/>
          </a:stretch>
        </p:blipFill>
        <p:spPr>
          <a:xfrm>
            <a:off x="3636010" y="5278755"/>
            <a:ext cx="2857500" cy="1537970"/>
          </a:xfrm>
          <a:prstGeom prst="rect">
            <a:avLst/>
          </a:prstGeom>
          <a:noFill/>
          <a:ln w="9525">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914400" y="274638"/>
            <a:ext cx="7772400" cy="490537"/>
          </a:xfrm>
        </p:spPr>
        <p:txBody>
          <a:bodyPr vert="horz" wrap="square" lIns="91440" tIns="45720" rIns="91440" bIns="91440" anchor="b" anchorCtr="0"/>
          <a:lstStyle/>
          <a:p>
            <a:pPr>
              <a:buNone/>
            </a:pPr>
            <a:endParaRPr lang="en-US" altLang="en-US" dirty="0">
              <a:ea typeface="Tahoma" panose="020B0604030504040204" pitchFamily="34" charset="0"/>
            </a:endParaRPr>
          </a:p>
        </p:txBody>
      </p:sp>
      <p:pic>
        <p:nvPicPr>
          <p:cNvPr id="51202" name="Picture 2"/>
          <p:cNvPicPr>
            <a:picLocks noGrp="1" noChangeAspect="1"/>
          </p:cNvPicPr>
          <p:nvPr>
            <p:ph sz="quarter" idx="1"/>
          </p:nvPr>
        </p:nvPicPr>
        <p:blipFill>
          <a:blip r:embed="rId3"/>
          <a:stretch>
            <a:fillRect/>
          </a:stretch>
        </p:blipFill>
        <p:spPr>
          <a:xfrm>
            <a:off x="1042988" y="692150"/>
            <a:ext cx="4789487" cy="2232025"/>
          </a:xfrm>
        </p:spPr>
      </p:pic>
      <p:pic>
        <p:nvPicPr>
          <p:cNvPr id="51203" name="Picture 3"/>
          <p:cNvPicPr>
            <a:picLocks noChangeAspect="1"/>
          </p:cNvPicPr>
          <p:nvPr/>
        </p:nvPicPr>
        <p:blipFill>
          <a:blip r:embed="rId4"/>
          <a:stretch>
            <a:fillRect/>
          </a:stretch>
        </p:blipFill>
        <p:spPr>
          <a:xfrm>
            <a:off x="755650" y="2852738"/>
            <a:ext cx="7056438" cy="4005262"/>
          </a:xfrm>
          <a:prstGeom prst="rect">
            <a:avLst/>
          </a:prstGeom>
          <a:noFill/>
          <a:ln w="9525">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vert="horz" lIns="91440" tIns="45720" rIns="91440" bIns="45720" rtlCol="0" anchor="b">
            <a:noAutofit/>
          </a:bodyPr>
          <a:lstStyle/>
          <a:p>
            <a:pPr marL="0" marR="0" lvl="0" indent="0" algn="l" defTabSz="914400" rtl="1" eaLnBrk="1" fontAlgn="auto" latinLnBrk="0" hangingPunct="1">
              <a:lnSpc>
                <a:spcPct val="100000"/>
              </a:lnSpc>
              <a:spcBef>
                <a:spcPct val="0"/>
              </a:spcBef>
              <a:spcAft>
                <a:spcPts val="0"/>
              </a:spcAft>
              <a:buClrTx/>
              <a:buSzTx/>
              <a:buFontTx/>
              <a:buNone/>
              <a:defRPr/>
            </a:pPr>
            <a:br>
              <a:rPr kumimoji="0" lang="en-US" sz="4900" b="0" i="0" u="none" strike="noStrike" kern="1200" cap="none" spc="0" normalizeH="0" baseline="0" noProof="0" dirty="0">
                <a:ln>
                  <a:noFill/>
                </a:ln>
                <a:solidFill>
                  <a:schemeClr val="tx2">
                    <a:satMod val="200000"/>
                  </a:schemeClr>
                </a:solidFill>
                <a:effectLst>
                  <a:outerShdw blurRad="38100" dist="38100" dir="2700000" algn="tl">
                    <a:srgbClr val="000000">
                      <a:alpha val="43137"/>
                    </a:srgbClr>
                  </a:outerShdw>
                </a:effectLst>
                <a:uLnTx/>
                <a:uFillTx/>
                <a:latin typeface="+mj-lt"/>
                <a:ea typeface="+mj-ea"/>
                <a:cs typeface="+mj-cs"/>
              </a:rPr>
            </a:br>
            <a:r>
              <a:rPr kumimoji="0" lang="en-US" sz="2400" b="1" i="0" u="none" strike="noStrike" kern="1200" cap="none" spc="0" normalizeH="0" baseline="0" noProof="0" dirty="0">
                <a:ln>
                  <a:noFill/>
                </a:ln>
                <a:solidFill>
                  <a:schemeClr val="tx2">
                    <a:satMod val="200000"/>
                  </a:schemeClr>
                </a:solidFill>
                <a:effectLst>
                  <a:outerShdw blurRad="38100" dist="38100" dir="2700000" algn="tl">
                    <a:srgbClr val="000000">
                      <a:alpha val="43137"/>
                    </a:srgbClr>
                  </a:outerShdw>
                </a:effectLst>
                <a:uLnTx/>
                <a:uFillTx/>
                <a:latin typeface="+mj-lt"/>
                <a:ea typeface="+mj-ea"/>
                <a:cs typeface="+mj-cs"/>
              </a:rPr>
              <a:t>Live </a:t>
            </a:r>
            <a:r>
              <a:rPr kumimoji="0" lang="en-US" sz="2400" b="1" i="0" u="none" strike="noStrike" kern="1200" cap="none" spc="0" normalizeH="0" baseline="0" noProof="0" dirty="0" err="1">
                <a:ln>
                  <a:noFill/>
                </a:ln>
                <a:solidFill>
                  <a:schemeClr val="tx2">
                    <a:satMod val="200000"/>
                  </a:schemeClr>
                </a:solidFill>
                <a:effectLst>
                  <a:outerShdw blurRad="38100" dist="38100" dir="2700000" algn="tl">
                    <a:srgbClr val="000000">
                      <a:alpha val="43137"/>
                    </a:srgbClr>
                  </a:outerShdw>
                </a:effectLst>
                <a:uLnTx/>
                <a:uFillTx/>
                <a:latin typeface="+mj-lt"/>
                <a:ea typeface="+mj-ea"/>
                <a:cs typeface="+mj-cs"/>
              </a:rPr>
              <a:t>trophozoites</a:t>
            </a:r>
            <a:r>
              <a:rPr kumimoji="0" lang="en-US" sz="2400" b="1" i="0" u="none" strike="noStrike" kern="1200" cap="none" spc="0" normalizeH="0" baseline="0" noProof="0" dirty="0">
                <a:ln>
                  <a:noFill/>
                </a:ln>
                <a:solidFill>
                  <a:schemeClr val="tx2">
                    <a:satMod val="200000"/>
                  </a:schemeClr>
                </a:solidFill>
                <a:effectLst>
                  <a:outerShdw blurRad="38100" dist="38100" dir="2700000" algn="tl">
                    <a:srgbClr val="000000">
                      <a:alpha val="43137"/>
                    </a:srgbClr>
                  </a:outerShdw>
                </a:effectLst>
                <a:uLnTx/>
                <a:uFillTx/>
                <a:latin typeface="+mj-lt"/>
                <a:ea typeface="+mj-ea"/>
                <a:cs typeface="+mj-cs"/>
              </a:rPr>
              <a:t> of </a:t>
            </a:r>
            <a:r>
              <a:rPr kumimoji="0" lang="en-US" sz="2400" b="1" i="1" u="none" strike="noStrike" kern="1200" cap="none" spc="0" normalizeH="0" baseline="0" noProof="0" dirty="0">
                <a:ln>
                  <a:noFill/>
                </a:ln>
                <a:solidFill>
                  <a:schemeClr val="tx2">
                    <a:satMod val="200000"/>
                  </a:schemeClr>
                </a:solidFill>
                <a:effectLst>
                  <a:outerShdw blurRad="38100" dist="38100" dir="2700000" algn="tl">
                    <a:srgbClr val="000000">
                      <a:alpha val="43137"/>
                    </a:srgbClr>
                  </a:outerShdw>
                </a:effectLst>
                <a:uLnTx/>
                <a:uFillTx/>
                <a:latin typeface="+mj-lt"/>
                <a:ea typeface="+mj-ea"/>
                <a:cs typeface="+mj-cs"/>
              </a:rPr>
              <a:t>Entamoeba </a:t>
            </a:r>
            <a:r>
              <a:rPr kumimoji="0" lang="en-US" sz="2400" b="1" i="1" u="none" strike="noStrike" kern="1200" cap="none" spc="0" normalizeH="0" baseline="0" noProof="0" dirty="0" err="1">
                <a:ln>
                  <a:noFill/>
                </a:ln>
                <a:solidFill>
                  <a:schemeClr val="tx2">
                    <a:satMod val="200000"/>
                  </a:schemeClr>
                </a:solidFill>
                <a:effectLst>
                  <a:outerShdw blurRad="38100" dist="38100" dir="2700000" algn="tl">
                    <a:srgbClr val="000000">
                      <a:alpha val="43137"/>
                    </a:srgbClr>
                  </a:outerShdw>
                </a:effectLst>
                <a:uLnTx/>
                <a:uFillTx/>
                <a:latin typeface="+mj-lt"/>
                <a:ea typeface="+mj-ea"/>
                <a:cs typeface="+mj-cs"/>
              </a:rPr>
              <a:t>histolytica</a:t>
            </a:r>
            <a:r>
              <a:rPr kumimoji="0" lang="en-US" sz="2400" b="1" i="0" u="none" strike="noStrike" kern="1200" cap="none" spc="0" normalizeH="0" baseline="0" noProof="0" dirty="0">
                <a:ln>
                  <a:noFill/>
                </a:ln>
                <a:solidFill>
                  <a:schemeClr val="tx2">
                    <a:satMod val="200000"/>
                  </a:schemeClr>
                </a:solidFill>
                <a:effectLst>
                  <a:outerShdw blurRad="38100" dist="38100" dir="2700000" algn="tl">
                    <a:srgbClr val="000000">
                      <a:alpha val="43137"/>
                    </a:srgbClr>
                  </a:outerShdw>
                </a:effectLst>
                <a:uLnTx/>
                <a:uFillTx/>
                <a:latin typeface="+mj-lt"/>
                <a:ea typeface="+mj-ea"/>
                <a:cs typeface="+mj-cs"/>
              </a:rPr>
              <a:t>. Note the extending pseudopodia from the ectoplasm.</a:t>
            </a:r>
          </a:p>
        </p:txBody>
      </p:sp>
      <p:pic>
        <p:nvPicPr>
          <p:cNvPr id="53250" name="Picture 5" descr="DSCN1079"/>
          <p:cNvPicPr>
            <a:picLocks noChangeAspect="1"/>
          </p:cNvPicPr>
          <p:nvPr/>
        </p:nvPicPr>
        <p:blipFill>
          <a:blip r:embed="rId2"/>
          <a:stretch>
            <a:fillRect/>
          </a:stretch>
        </p:blipFill>
        <p:spPr>
          <a:xfrm>
            <a:off x="251460" y="188595"/>
            <a:ext cx="4897120" cy="3887470"/>
          </a:xfrm>
          <a:prstGeom prst="rect">
            <a:avLst/>
          </a:prstGeom>
          <a:noFill/>
          <a:ln w="9525">
            <a:noFill/>
          </a:ln>
        </p:spPr>
      </p:pic>
      <p:cxnSp>
        <p:nvCxnSpPr>
          <p:cNvPr id="5" name="Straight Arrow Connector 4"/>
          <p:cNvCxnSpPr/>
          <p:nvPr/>
        </p:nvCxnSpPr>
        <p:spPr>
          <a:xfrm flipV="1">
            <a:off x="2195513" y="1484313"/>
            <a:ext cx="1223645" cy="345630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pic>
        <p:nvPicPr>
          <p:cNvPr id="129" name="Content Placeholder 128"/>
          <p:cNvPicPr>
            <a:picLocks noGrp="1" noChangeAspect="1"/>
          </p:cNvPicPr>
          <p:nvPr>
            <p:ph idx="1"/>
          </p:nvPr>
        </p:nvPicPr>
        <p:blipFill>
          <a:blip r:embed="rId3"/>
          <a:stretch>
            <a:fillRect/>
          </a:stretch>
        </p:blipFill>
        <p:spPr>
          <a:xfrm>
            <a:off x="5519420" y="311150"/>
            <a:ext cx="2931160" cy="3769995"/>
          </a:xfrm>
          <a:prstGeom prst="rect">
            <a:avLst/>
          </a:prstGeom>
          <a:noFill/>
          <a:ln w="9525">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p:cNvPicPr>
            <a:picLocks noChangeAspect="1"/>
          </p:cNvPicPr>
          <p:nvPr/>
        </p:nvPicPr>
        <p:blipFill>
          <a:blip r:embed="rId2"/>
          <a:stretch>
            <a:fillRect/>
          </a:stretch>
        </p:blipFill>
        <p:spPr>
          <a:xfrm>
            <a:off x="0" y="620713"/>
            <a:ext cx="4787900" cy="3095625"/>
          </a:xfrm>
          <a:prstGeom prst="rect">
            <a:avLst/>
          </a:prstGeom>
          <a:noFill/>
          <a:ln w="9525">
            <a:noFill/>
          </a:ln>
        </p:spPr>
      </p:pic>
      <p:sp>
        <p:nvSpPr>
          <p:cNvPr id="54274" name="مربع نص 5"/>
          <p:cNvSpPr txBox="1"/>
          <p:nvPr/>
        </p:nvSpPr>
        <p:spPr>
          <a:xfrm>
            <a:off x="0" y="4076700"/>
            <a:ext cx="8459788" cy="461963"/>
          </a:xfrm>
          <a:prstGeom prst="rect">
            <a:avLst/>
          </a:prstGeom>
          <a:noFill/>
          <a:ln w="9525">
            <a:noFill/>
          </a:ln>
        </p:spPr>
        <p:txBody>
          <a:bodyPr anchor="t" anchorCtr="0">
            <a:spAutoFit/>
          </a:bodyPr>
          <a:lstStyle/>
          <a:p>
            <a:pPr>
              <a:buFontTx/>
            </a:pPr>
            <a:r>
              <a:rPr lang="en-US" altLang="en-US" sz="2400" b="1" dirty="0">
                <a:solidFill>
                  <a:srgbClr val="FF0000"/>
                </a:solidFill>
                <a:latin typeface="Verdana" panose="020B0604030504040204" pitchFamily="34" charset="0"/>
              </a:rPr>
              <a:t>Histolytica type nucleus</a:t>
            </a:r>
            <a:endParaRPr lang="en-US" altLang="en-US" sz="2400" b="1" dirty="0">
              <a:solidFill>
                <a:srgbClr val="FF0000"/>
              </a:solidFill>
              <a:latin typeface="Verdana" panose="020B0604030504040204" pitchFamily="34" charset="0"/>
              <a:ea typeface="Arial" panose="020B0604020202020204" pitchFamily="34" charset="0"/>
            </a:endParaRPr>
          </a:p>
        </p:txBody>
      </p:sp>
      <p:sp>
        <p:nvSpPr>
          <p:cNvPr id="4" name="مستطيل 3"/>
          <p:cNvSpPr/>
          <p:nvPr/>
        </p:nvSpPr>
        <p:spPr>
          <a:xfrm>
            <a:off x="4859338" y="115888"/>
            <a:ext cx="4105275" cy="6126163"/>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800" b="1" i="1" u="none" strike="noStrike" kern="1200" cap="none" spc="0" normalizeH="0" baseline="0" noProof="0" dirty="0">
                <a:ln>
                  <a:noFill/>
                </a:ln>
                <a:solidFill>
                  <a:schemeClr val="dk1"/>
                </a:solidFill>
                <a:effectLst/>
                <a:uLnTx/>
                <a:uFillTx/>
                <a:latin typeface="+mn-lt"/>
                <a:ea typeface="+mn-ea"/>
                <a:cs typeface="+mn-cs"/>
              </a:rPr>
              <a:t>The </a:t>
            </a:r>
            <a:r>
              <a:rPr kumimoji="0" lang="en-US" sz="2800" b="1" i="1" u="none" strike="noStrike" kern="1200" cap="none" spc="0" normalizeH="0" baseline="0" noProof="0" dirty="0" err="1">
                <a:ln>
                  <a:noFill/>
                </a:ln>
                <a:solidFill>
                  <a:schemeClr val="dk1"/>
                </a:solidFill>
                <a:effectLst/>
                <a:uLnTx/>
                <a:uFillTx/>
                <a:latin typeface="+mn-lt"/>
                <a:ea typeface="+mn-ea"/>
                <a:cs typeface="+mn-cs"/>
              </a:rPr>
              <a:t>trophozoite</a:t>
            </a:r>
            <a:r>
              <a:rPr kumimoji="0" lang="en-US" sz="2800" b="1" i="1" u="none" strike="noStrike" kern="1200" cap="none" spc="0" normalizeH="0" baseline="0" noProof="0" dirty="0">
                <a:ln>
                  <a:noFill/>
                </a:ln>
                <a:solidFill>
                  <a:schemeClr val="dk1"/>
                </a:solidFill>
                <a:effectLst/>
                <a:uLnTx/>
                <a:uFillTx/>
                <a:latin typeface="+mn-lt"/>
                <a:ea typeface="+mn-ea"/>
                <a:cs typeface="+mn-cs"/>
              </a:rPr>
              <a:t> contain single spherical nucleus surrounded by nuclear membrane. The chromatin materials found on inner surface of nuclear membrane with regularly distributed granule and in the center of the nucleus there is a karyosome.</a:t>
            </a:r>
          </a:p>
          <a:p>
            <a:pPr marL="0" marR="0" lvl="0" indent="0" algn="l" defTabSz="914400" rtl="0" eaLnBrk="1" fontAlgn="base" latinLnBrk="0" hangingPunct="1">
              <a:lnSpc>
                <a:spcPct val="100000"/>
              </a:lnSpc>
              <a:spcBef>
                <a:spcPct val="0"/>
              </a:spcBef>
              <a:spcAft>
                <a:spcPct val="0"/>
              </a:spcAft>
              <a:buClrTx/>
              <a:buSzTx/>
              <a:buFontTx/>
              <a:buNone/>
              <a:defRPr/>
            </a:pPr>
            <a:r>
              <a:rPr kumimoji="0" lang="en-US" sz="2800" b="1" i="1" u="none" strike="noStrike" kern="1200" cap="none" spc="0" normalizeH="0" baseline="0" noProof="0" dirty="0">
                <a:ln>
                  <a:noFill/>
                </a:ln>
                <a:solidFill>
                  <a:schemeClr val="dk1"/>
                </a:solidFill>
                <a:effectLst/>
                <a:uLnTx/>
                <a:uFillTx/>
                <a:latin typeface="+mn-lt"/>
                <a:ea typeface="+mn-ea"/>
                <a:cs typeface="+mn-cs"/>
              </a:rPr>
              <a:t>The nucleus is called </a:t>
            </a:r>
            <a:r>
              <a:rPr kumimoji="0" lang="en-US" sz="2800" b="1" i="1" u="none" strike="noStrike" kern="1200" cap="none" spc="0" normalizeH="0" baseline="0" noProof="0" dirty="0">
                <a:ln>
                  <a:noFill/>
                </a:ln>
                <a:solidFill>
                  <a:srgbClr val="FF0000"/>
                </a:solidFill>
                <a:effectLst/>
                <a:uLnTx/>
                <a:uFillTx/>
                <a:latin typeface="+mn-lt"/>
                <a:ea typeface="+mn-ea"/>
                <a:cs typeface="+mn-cs"/>
              </a:rPr>
              <a:t>histolytica type nucleus.</a:t>
            </a:r>
            <a:r>
              <a:rPr kumimoji="0" lang="en-US" sz="2800" b="1" i="1" u="none" strike="noStrike" kern="1200" cap="none" spc="0" normalizeH="0" baseline="0" noProof="0" dirty="0">
                <a:ln>
                  <a:noFill/>
                </a:ln>
                <a:solidFill>
                  <a:schemeClr val="dk1"/>
                </a:solidFill>
                <a:effectLst/>
                <a:uLnTx/>
                <a:uFillTx/>
                <a:latin typeface="+mn-lt"/>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sz="2800" b="1" i="1"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ctrTitle"/>
          </p:nvPr>
        </p:nvSpPr>
        <p:spPr>
          <a:xfrm>
            <a:off x="0" y="0"/>
            <a:ext cx="9144000" cy="3861047"/>
          </a:xfrm>
          <a:solidFill>
            <a:schemeClr val="accent5">
              <a:lumMod val="20000"/>
              <a:lumOff val="80000"/>
            </a:schemeClr>
          </a:solidFill>
          <a:ln>
            <a:noFill/>
          </a:ln>
          <a:effectLst/>
          <a:sp3d prstMaterial="plastic"/>
        </p:spPr>
        <p:txBody>
          <a:bodyPr vert="horz" anchor="b">
            <a:normAutofit/>
            <a:scene3d>
              <a:camera prst="orthographicFront"/>
              <a:lightRig rig="soft" dir="t"/>
            </a:scene3d>
            <a:sp3d prstMaterial="softEdge">
              <a:bevelT w="25400" h="25400"/>
            </a:sp3d>
          </a:bodyPr>
          <a:lstStyle/>
          <a:p>
            <a:pPr marL="0" marR="0" lvl="0" indent="0" algn="l" defTabSz="914400" rtl="1" eaLnBrk="1" fontAlgn="base" latinLnBrk="0" hangingPunct="1">
              <a:lnSpc>
                <a:spcPct val="100000"/>
              </a:lnSpc>
              <a:spcBef>
                <a:spcPct val="0"/>
              </a:spcBef>
              <a:spcAft>
                <a:spcPct val="0"/>
              </a:spcAft>
              <a:buClrTx/>
              <a:buSzTx/>
              <a:buFontTx/>
              <a:buNone/>
              <a:defRPr/>
            </a:pPr>
            <a:br>
              <a:rPr kumimoji="0" lang="en-US" sz="4800" b="1" i="0" u="none" strike="noStrike" kern="1200" cap="none" spc="0" normalizeH="0" baseline="0" noProof="0" dirty="0">
                <a:ln>
                  <a:noFill/>
                </a:ln>
                <a:solidFill>
                  <a:schemeClr val="accent2"/>
                </a:solidFill>
                <a:effectLst>
                  <a:outerShdw blurRad="31750" dist="25400" dir="5400000" algn="tl" rotWithShape="0">
                    <a:srgbClr val="000000">
                      <a:alpha val="25000"/>
                    </a:srgbClr>
                  </a:outerShdw>
                </a:effectLst>
                <a:uLnTx/>
                <a:uFillTx/>
                <a:latin typeface="+mj-lt"/>
                <a:ea typeface="+mj-ea"/>
                <a:cs typeface="+mj-cs"/>
              </a:rPr>
            </a:br>
            <a:r>
              <a:rPr kumimoji="0" lang="en-US" sz="4000" b="1" i="0" u="none" strike="noStrike" kern="1200" cap="none" spc="0" normalizeH="0" baseline="0" noProof="0" dirty="0">
                <a:ln>
                  <a:noFill/>
                </a:ln>
                <a:solidFill>
                  <a:srgbClr val="000000"/>
                </a:solidFill>
                <a:effectLst>
                  <a:outerShdw blurRad="31750" dist="25400" dir="5400000" algn="tl" rotWithShape="0">
                    <a:srgbClr val="000000">
                      <a:alpha val="25000"/>
                    </a:srgbClr>
                  </a:outerShdw>
                </a:effectLst>
                <a:uLnTx/>
                <a:uFillTx/>
                <a:latin typeface="+mj-lt"/>
                <a:ea typeface="+mj-ea"/>
                <a:cs typeface="+mj-cs"/>
              </a:rPr>
              <a:t>GIT protozoa</a:t>
            </a:r>
            <a:r>
              <a:rPr kumimoji="0" lang="en-US" sz="4000" b="1" i="0" u="none" strike="noStrike" kern="1200" cap="none" spc="0" normalizeH="0" baseline="0" noProof="0" dirty="0">
                <a:ln>
                  <a:noFill/>
                </a:ln>
                <a:solidFill>
                  <a:srgbClr val="FF0000"/>
                </a:solidFill>
                <a:effectLst>
                  <a:outerShdw blurRad="31750" dist="25400" dir="5400000" algn="tl" rotWithShape="0">
                    <a:srgbClr val="000000">
                      <a:alpha val="25000"/>
                    </a:srgbClr>
                  </a:outerShdw>
                </a:effectLst>
                <a:uLnTx/>
                <a:uFillTx/>
                <a:latin typeface="+mj-lt"/>
                <a:ea typeface="+mj-ea"/>
                <a:cs typeface="+mj-cs"/>
              </a:rPr>
              <a:t> </a:t>
            </a:r>
            <a:r>
              <a:rPr kumimoji="0" lang="en-US" sz="4000" b="1" i="1" u="none" strike="noStrike" kern="1200" cap="none" spc="0" normalizeH="0" baseline="0" noProof="0" dirty="0">
                <a:ln>
                  <a:noFill/>
                </a:ln>
                <a:solidFill>
                  <a:srgbClr val="FF0000"/>
                </a:solidFill>
                <a:effectLst/>
                <a:uLnTx/>
                <a:uFillTx/>
                <a:latin typeface="+mj-lt"/>
                <a:ea typeface="+mj-ea"/>
                <a:cs typeface="+mj-cs"/>
              </a:rPr>
              <a:t>Entamoeba </a:t>
            </a:r>
            <a:r>
              <a:rPr kumimoji="0" lang="en-US" sz="4000" b="1" i="1" u="none" strike="noStrike" kern="1200" cap="none" spc="0" normalizeH="0" baseline="0" noProof="0" dirty="0" err="1">
                <a:ln>
                  <a:noFill/>
                </a:ln>
                <a:solidFill>
                  <a:srgbClr val="FF0000"/>
                </a:solidFill>
                <a:effectLst/>
                <a:uLnTx/>
                <a:uFillTx/>
                <a:latin typeface="+mj-lt"/>
                <a:ea typeface="+mj-ea"/>
                <a:cs typeface="+mj-cs"/>
              </a:rPr>
              <a:t>histolytica</a:t>
            </a:r>
            <a:r>
              <a:rPr kumimoji="0" lang="en-US" sz="4000" b="1" i="1" u="none" strike="noStrike" kern="1200" cap="none" spc="0" normalizeH="0" baseline="0" noProof="0" dirty="0">
                <a:ln>
                  <a:noFill/>
                </a:ln>
                <a:solidFill>
                  <a:srgbClr val="FF0000"/>
                </a:solidFill>
                <a:effectLst/>
                <a:uLnTx/>
                <a:uFillTx/>
                <a:latin typeface="+mj-lt"/>
                <a:ea typeface="+mj-ea"/>
                <a:cs typeface="+mj-cs"/>
              </a:rPr>
              <a:t> </a:t>
            </a:r>
            <a:br>
              <a:rPr kumimoji="0" lang="en-US" sz="4000" b="1" i="1" u="none" strike="noStrike" kern="1200" cap="none" spc="0" normalizeH="0" baseline="0" noProof="0" dirty="0">
                <a:ln>
                  <a:noFill/>
                </a:ln>
                <a:solidFill>
                  <a:srgbClr val="FF0000"/>
                </a:solidFill>
                <a:effectLst>
                  <a:outerShdw blurRad="31750" dist="25400" dir="5400000" algn="tl" rotWithShape="0">
                    <a:srgbClr val="000000">
                      <a:alpha val="25000"/>
                    </a:srgbClr>
                  </a:outerShdw>
                </a:effectLst>
                <a:uLnTx/>
                <a:uFillTx/>
                <a:latin typeface="+mj-lt"/>
                <a:ea typeface="+mj-ea"/>
                <a:cs typeface="+mj-cs"/>
              </a:rPr>
            </a:br>
            <a:r>
              <a:rPr kumimoji="0" lang="en-US" sz="4800" b="1" i="0" u="none" strike="noStrike" kern="1200" cap="none" spc="0" normalizeH="0" baseline="0" noProof="0" dirty="0">
                <a:ln>
                  <a:noFill/>
                </a:ln>
                <a:solidFill>
                  <a:srgbClr val="000000"/>
                </a:solidFill>
                <a:effectLst>
                  <a:outerShdw blurRad="31750" dist="25400" dir="5400000" algn="tl" rotWithShape="0">
                    <a:srgbClr val="000000">
                      <a:alpha val="25000"/>
                    </a:srgbClr>
                  </a:outerShdw>
                </a:effectLst>
                <a:uLnTx/>
                <a:uFillTx/>
                <a:latin typeface="+mj-lt"/>
                <a:ea typeface="+mj-ea"/>
                <a:cs typeface="+mj-cs"/>
              </a:rPr>
              <a:t>(the  intestinal pathogenic amoebae of man) </a:t>
            </a:r>
          </a:p>
        </p:txBody>
      </p:sp>
      <p:pic>
        <p:nvPicPr>
          <p:cNvPr id="33794" name="Picture 4"/>
          <p:cNvPicPr>
            <a:picLocks noGrp="1" noChangeAspect="1"/>
          </p:cNvPicPr>
          <p:nvPr>
            <p:ph type="subTitle" idx="1"/>
          </p:nvPr>
        </p:nvPicPr>
        <p:blipFill>
          <a:blip r:embed="rId2"/>
          <a:stretch>
            <a:fillRect/>
          </a:stretch>
        </p:blipFill>
        <p:spPr>
          <a:xfrm>
            <a:off x="2771775" y="3995738"/>
            <a:ext cx="3816350" cy="2862262"/>
          </a:xfrm>
        </p:spPr>
      </p:pic>
      <p:pic>
        <p:nvPicPr>
          <p:cNvPr id="2" name="Picture 1">
            <a:extLst>
              <a:ext uri="{FF2B5EF4-FFF2-40B4-BE49-F238E27FC236}">
                <a16:creationId xmlns:a16="http://schemas.microsoft.com/office/drawing/2014/main" id="{57773E1A-0BED-5B2B-8718-0096483F65C4}"/>
              </a:ext>
            </a:extLst>
          </p:cNvPr>
          <p:cNvPicPr>
            <a:picLocks noChangeAspect="1"/>
          </p:cNvPicPr>
          <p:nvPr/>
        </p:nvPicPr>
        <p:blipFill>
          <a:blip r:embed="rId3"/>
          <a:stretch>
            <a:fillRect/>
          </a:stretch>
        </p:blipFill>
        <p:spPr>
          <a:xfrm>
            <a:off x="7827226" y="89452"/>
            <a:ext cx="1152244" cy="1377815"/>
          </a:xfrm>
          <a:prstGeom prst="rect">
            <a:avLst/>
          </a:prstGeom>
        </p:spPr>
      </p:pic>
      <p:pic>
        <p:nvPicPr>
          <p:cNvPr id="3" name="Picture 2">
            <a:extLst>
              <a:ext uri="{FF2B5EF4-FFF2-40B4-BE49-F238E27FC236}">
                <a16:creationId xmlns:a16="http://schemas.microsoft.com/office/drawing/2014/main" id="{642B262D-57AD-D907-92BC-A16708F7A3B3}"/>
              </a:ext>
            </a:extLst>
          </p:cNvPr>
          <p:cNvPicPr>
            <a:picLocks noChangeAspect="1"/>
          </p:cNvPicPr>
          <p:nvPr/>
        </p:nvPicPr>
        <p:blipFill>
          <a:blip r:embed="rId4"/>
          <a:stretch>
            <a:fillRect/>
          </a:stretch>
        </p:blipFill>
        <p:spPr>
          <a:xfrm>
            <a:off x="198395" y="89452"/>
            <a:ext cx="1365622" cy="139610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395288" y="1196975"/>
            <a:ext cx="8229600" cy="5111750"/>
          </a:xfrm>
          <a:solidFill>
            <a:schemeClr val="accent3">
              <a:lumMod val="20000"/>
              <a:lumOff val="80000"/>
            </a:schemeClr>
          </a:solidFill>
        </p:spPr>
        <p:txBody>
          <a:bodyPr vert="horz" wrap="square" lIns="91440" tIns="45720" rIns="91440" bIns="45720" numCol="1" anchor="t" anchorCtr="0" compatLnSpc="1"/>
          <a:lstStyle/>
          <a:p>
            <a:pPr marL="365125" marR="0" lvl="0" indent="-255905" algn="l" defTabSz="914400" rtl="0" eaLnBrk="1" fontAlgn="base" latinLnBrk="0" hangingPunct="1">
              <a:lnSpc>
                <a:spcPct val="100000"/>
              </a:lnSpc>
              <a:spcBef>
                <a:spcPts val="400"/>
              </a:spcBef>
              <a:spcAft>
                <a:spcPct val="0"/>
              </a:spcAft>
              <a:buClr>
                <a:schemeClr val="accent1"/>
              </a:buClr>
              <a:buSzPct val="68000"/>
              <a:buFont typeface="Wingdings 3" panose="05040102010807070707" pitchFamily="18" charset="2"/>
              <a:buChar char=""/>
              <a:defRPr/>
            </a:pPr>
            <a:r>
              <a:rPr kumimoji="0" lang="en-US" sz="2700" b="1" i="0" u="none" strike="noStrike" kern="1200" cap="none" spc="0" normalizeH="0" baseline="0" noProof="0" dirty="0">
                <a:ln>
                  <a:noFill/>
                </a:ln>
                <a:solidFill>
                  <a:schemeClr val="tx1"/>
                </a:solidFill>
                <a:effectLst/>
                <a:uLnTx/>
                <a:uFillTx/>
                <a:latin typeface="+mn-lt"/>
                <a:ea typeface="+mn-ea"/>
                <a:cs typeface="+mn-cs"/>
              </a:rPr>
              <a:t>The round or oval </a:t>
            </a:r>
            <a:r>
              <a:rPr kumimoji="0" lang="en-US" sz="2700" b="1" i="0" u="none" strike="noStrike" kern="1200" cap="none" spc="0" normalizeH="0" baseline="0" noProof="0" dirty="0">
                <a:ln>
                  <a:noFill/>
                </a:ln>
                <a:solidFill>
                  <a:srgbClr val="FF0000"/>
                </a:solidFill>
                <a:effectLst/>
                <a:uLnTx/>
                <a:uFillTx/>
                <a:latin typeface="+mn-lt"/>
                <a:ea typeface="+mn-ea"/>
                <a:cs typeface="+mn-cs"/>
              </a:rPr>
              <a:t>cysts</a:t>
            </a:r>
            <a:r>
              <a:rPr kumimoji="0" lang="en-US" sz="2700" b="1" i="0" u="none" strike="noStrike" kern="1200" cap="none" spc="0" normalizeH="0" baseline="0" noProof="0" dirty="0">
                <a:ln>
                  <a:noFill/>
                </a:ln>
                <a:solidFill>
                  <a:schemeClr val="tx1"/>
                </a:solidFill>
                <a:effectLst/>
                <a:uLnTx/>
                <a:uFillTx/>
                <a:latin typeface="+mn-lt"/>
                <a:ea typeface="+mn-ea"/>
                <a:cs typeface="+mn-cs"/>
              </a:rPr>
              <a:t> measure 10 to 20 ㎛ in diameter, and contain one to </a:t>
            </a:r>
            <a:r>
              <a:rPr kumimoji="0" lang="en-US" sz="2700" b="1" i="0" u="none" strike="noStrike" kern="1200" cap="none" spc="0" normalizeH="0" baseline="0" noProof="0" dirty="0">
                <a:ln>
                  <a:noFill/>
                </a:ln>
                <a:solidFill>
                  <a:srgbClr val="FF0000"/>
                </a:solidFill>
                <a:effectLst/>
                <a:uLnTx/>
                <a:uFillTx/>
                <a:latin typeface="+mn-lt"/>
                <a:ea typeface="+mn-ea"/>
                <a:cs typeface="+mn-cs"/>
              </a:rPr>
              <a:t>four nuclei and sausage-shaped </a:t>
            </a:r>
            <a:r>
              <a:rPr kumimoji="0" lang="en-US" sz="2700" b="1" i="0" u="none" strike="noStrike" kern="1200" cap="none" spc="0" normalizeH="0" baseline="0" noProof="0" dirty="0" err="1">
                <a:ln>
                  <a:noFill/>
                </a:ln>
                <a:solidFill>
                  <a:schemeClr val="tx1"/>
                </a:solidFill>
                <a:effectLst/>
                <a:uLnTx/>
                <a:uFillTx/>
                <a:latin typeface="+mn-lt"/>
                <a:ea typeface="+mn-ea"/>
                <a:cs typeface="+mn-cs"/>
              </a:rPr>
              <a:t>chromatoid</a:t>
            </a:r>
            <a:r>
              <a:rPr kumimoji="0" lang="en-US" sz="2700" b="1" i="0" u="none" strike="noStrike" kern="1200" cap="none" spc="0" normalizeH="0" baseline="0" noProof="0" dirty="0">
                <a:ln>
                  <a:noFill/>
                </a:ln>
                <a:solidFill>
                  <a:schemeClr val="tx1"/>
                </a:solidFill>
                <a:effectLst/>
                <a:uLnTx/>
                <a:uFillTx/>
                <a:latin typeface="+mn-lt"/>
                <a:ea typeface="+mn-ea"/>
                <a:cs typeface="+mn-cs"/>
              </a:rPr>
              <a:t> bodies. </a:t>
            </a:r>
          </a:p>
          <a:p>
            <a:pPr marL="365125" marR="0" lvl="0" indent="-255905" algn="l" defTabSz="914400" rtl="0" eaLnBrk="1" fontAlgn="base" latinLnBrk="0" hangingPunct="1">
              <a:lnSpc>
                <a:spcPct val="100000"/>
              </a:lnSpc>
              <a:spcBef>
                <a:spcPts val="400"/>
              </a:spcBef>
              <a:spcAft>
                <a:spcPct val="0"/>
              </a:spcAft>
              <a:buClr>
                <a:schemeClr val="accent1"/>
              </a:buClr>
              <a:buSzPct val="68000"/>
              <a:buFont typeface="Wingdings 3" panose="05040102010807070707" pitchFamily="18" charset="2"/>
              <a:buChar char=""/>
              <a:defRPr/>
            </a:pPr>
            <a:r>
              <a:rPr kumimoji="0" lang="en-US" sz="2700" b="1" i="0" u="none" strike="noStrike" kern="1200" cap="none" spc="0" normalizeH="0" baseline="0" noProof="0" dirty="0">
                <a:ln>
                  <a:noFill/>
                </a:ln>
                <a:solidFill>
                  <a:schemeClr val="tx2">
                    <a:lumMod val="25000"/>
                  </a:schemeClr>
                </a:solidFill>
                <a:effectLst/>
                <a:uLnTx/>
                <a:uFillTx/>
                <a:latin typeface="Times New Roman" panose="02020603050405020304" pitchFamily="18" charset="0"/>
                <a:ea typeface="+mn-ea"/>
                <a:cs typeface="Times New Roman" panose="02020603050405020304" pitchFamily="18" charset="0"/>
              </a:rPr>
              <a:t>Cyst with </a:t>
            </a:r>
            <a:r>
              <a:rPr kumimoji="0" lang="en-US" sz="2700" b="1" i="0" u="none" strike="noStrike" kern="1200" cap="none" spc="0" normalizeH="0" baseline="0" noProof="0" dirty="0" err="1">
                <a:ln>
                  <a:noFill/>
                </a:ln>
                <a:solidFill>
                  <a:schemeClr val="tx2">
                    <a:lumMod val="25000"/>
                  </a:schemeClr>
                </a:solidFill>
                <a:effectLst/>
                <a:uLnTx/>
                <a:uFillTx/>
                <a:latin typeface="Times New Roman" panose="02020603050405020304" pitchFamily="18" charset="0"/>
                <a:ea typeface="+mn-ea"/>
                <a:cs typeface="Times New Roman" panose="02020603050405020304" pitchFamily="18" charset="0"/>
              </a:rPr>
              <a:t>Chromatoidal</a:t>
            </a:r>
            <a:r>
              <a:rPr kumimoji="0" lang="en-US" sz="2700" b="1" i="0" u="none" strike="noStrike" kern="1200" cap="none" spc="0" normalizeH="0" baseline="0" noProof="0" dirty="0">
                <a:ln>
                  <a:noFill/>
                </a:ln>
                <a:solidFill>
                  <a:schemeClr val="tx2">
                    <a:lumMod val="25000"/>
                  </a:schemeClr>
                </a:solidFill>
                <a:effectLst/>
                <a:uLnTx/>
                <a:uFillTx/>
                <a:latin typeface="Times New Roman" panose="02020603050405020304" pitchFamily="18" charset="0"/>
                <a:ea typeface="+mn-ea"/>
                <a:cs typeface="Times New Roman" panose="02020603050405020304" pitchFamily="18" charset="0"/>
              </a:rPr>
              <a:t> Body</a:t>
            </a:r>
            <a:r>
              <a:rPr kumimoji="0" lang="en-US" sz="27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Early stages of cyst formation of have </a:t>
            </a:r>
            <a:r>
              <a:rPr kumimoji="0" lang="en-US" sz="2800" b="1" i="0" u="none" strike="noStrike" kern="1200" cap="none" spc="0" normalizeH="0" baseline="0" noProof="0" dirty="0" err="1">
                <a:ln>
                  <a:noFill/>
                </a:ln>
                <a:solidFill>
                  <a:schemeClr val="bg2">
                    <a:lumMod val="50000"/>
                  </a:schemeClr>
                </a:solidFill>
                <a:effectLst/>
                <a:uLnTx/>
                <a:uFillTx/>
                <a:latin typeface="Times New Roman" panose="02020603050405020304" pitchFamily="18" charset="0"/>
                <a:ea typeface="+mn-ea"/>
                <a:cs typeface="Times New Roman" panose="02020603050405020304" pitchFamily="18" charset="0"/>
              </a:rPr>
              <a:t>chromatoidal</a:t>
            </a:r>
            <a:r>
              <a:rPr kumimoji="0" lang="en-US" sz="2800" b="1" i="0" u="none" strike="noStrike" kern="1200" cap="none" spc="0" normalizeH="0" baseline="0" noProof="0" dirty="0">
                <a:ln>
                  <a:noFill/>
                </a:ln>
                <a:solidFill>
                  <a:schemeClr val="bg2">
                    <a:lumMod val="50000"/>
                  </a:schemeClr>
                </a:solidFill>
                <a:effectLst/>
                <a:uLnTx/>
                <a:uFillTx/>
                <a:latin typeface="Times New Roman" panose="02020603050405020304" pitchFamily="18" charset="0"/>
                <a:ea typeface="+mn-ea"/>
                <a:cs typeface="Times New Roman" panose="02020603050405020304" pitchFamily="18" charset="0"/>
              </a:rPr>
              <a:t> bodies (nucleic acids) present. </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These bodies can vary in size but always have rounded ends . Diffuse glycogen mass also present in the cytoplasm .</a:t>
            </a:r>
          </a:p>
        </p:txBody>
      </p:sp>
      <p:sp>
        <p:nvSpPr>
          <p:cNvPr id="84994" name="Rectangle 2"/>
          <p:cNvSpPr>
            <a:spLocks noGrp="1" noChangeArrowheads="1"/>
          </p:cNvSpPr>
          <p:nvPr>
            <p:ph type="title"/>
          </p:nvPr>
        </p:nvSpPr>
        <p:spPr>
          <a:xfrm>
            <a:off x="457200" y="274637"/>
            <a:ext cx="8229600" cy="1143000"/>
          </a:xfrm>
          <a:noFill/>
          <a:ln>
            <a:noFill/>
          </a:ln>
          <a:effectLst/>
          <a:sp3d prstMaterial="plastic"/>
        </p:spPr>
        <p:txBody>
          <a:bodyPr vert="horz" rtlCol="0" anchor="ctr">
            <a:normAutofit/>
            <a:scene3d>
              <a:camera prst="orthographicFront"/>
              <a:lightRig rig="soft" dir="t"/>
            </a:scene3d>
            <a:sp3d prstMaterial="softEdge">
              <a:bevelT w="25400" h="25400"/>
            </a:sp3d>
          </a:bodyPr>
          <a:lstStyle/>
          <a:p>
            <a:pPr marL="0" marR="0" lvl="0" indent="0" algn="l" defTabSz="914400" rtl="1" eaLnBrk="1" fontAlgn="base" latinLnBrk="0" hangingPunct="1">
              <a:lnSpc>
                <a:spcPct val="100000"/>
              </a:lnSpc>
              <a:spcBef>
                <a:spcPct val="0"/>
              </a:spcBef>
              <a:spcAft>
                <a:spcPct val="0"/>
              </a:spcAft>
              <a:buClrTx/>
              <a:buSzTx/>
              <a:buFontTx/>
              <a:buNone/>
              <a:defRPr/>
            </a:pPr>
            <a:r>
              <a:rPr kumimoji="0" lang="en-US" sz="4100" b="1" i="0" u="none" strike="noStrike" kern="1200" cap="none" spc="0" normalizeH="0" baseline="0" noProof="0" dirty="0">
                <a:ln>
                  <a:noFill/>
                </a:ln>
                <a:solidFill>
                  <a:schemeClr val="tx1"/>
                </a:solidFill>
                <a:effectLst>
                  <a:outerShdw blurRad="31750" dist="25400" dir="5400000" algn="tl" rotWithShape="0">
                    <a:srgbClr val="000000">
                      <a:alpha val="25000"/>
                    </a:srgbClr>
                  </a:outerShdw>
                </a:effectLst>
                <a:uLnTx/>
                <a:uFillTx/>
                <a:latin typeface="+mj-lt"/>
                <a:ea typeface="+mj-ea"/>
                <a:cs typeface="+mj-cs"/>
              </a:rPr>
              <a:t>Cyst of </a:t>
            </a:r>
            <a:r>
              <a:rPr kumimoji="0" lang="en-US" sz="4100" b="1" i="1" u="none" strike="noStrike" kern="1200" cap="none" spc="0" normalizeH="0" baseline="0" noProof="0" dirty="0" err="1">
                <a:ln>
                  <a:noFill/>
                </a:ln>
                <a:solidFill>
                  <a:schemeClr val="tx1"/>
                </a:solidFill>
                <a:effectLst/>
                <a:uLnTx/>
                <a:uFillTx/>
                <a:latin typeface="+mj-lt"/>
                <a:ea typeface="+mj-ea"/>
                <a:cs typeface="+mj-cs"/>
              </a:rPr>
              <a:t>E.histolytica</a:t>
            </a:r>
            <a:endParaRPr kumimoji="0" lang="en-US" sz="4100" b="1" i="1" u="none" strike="noStrike" kern="1200" cap="none" spc="0" normalizeH="0" baseline="0" noProof="0" dirty="0">
              <a:ln>
                <a:noFill/>
              </a:ln>
              <a:solidFill>
                <a:schemeClr val="tx1"/>
              </a:solidFill>
              <a:effectLst/>
              <a:uLnTx/>
              <a:uFillTx/>
              <a:latin typeface="+mj-lt"/>
              <a:ea typeface="+mj-ea"/>
              <a:cs typeface="+mj-cs"/>
            </a:endParaRPr>
          </a:p>
        </p:txBody>
      </p:sp>
      <p:pic>
        <p:nvPicPr>
          <p:cNvPr id="55299" name="Picture 1"/>
          <p:cNvPicPr>
            <a:picLocks noChangeAspect="1"/>
          </p:cNvPicPr>
          <p:nvPr/>
        </p:nvPicPr>
        <p:blipFill>
          <a:blip r:embed="rId2"/>
          <a:stretch>
            <a:fillRect/>
          </a:stretch>
        </p:blipFill>
        <p:spPr>
          <a:xfrm>
            <a:off x="5724525" y="4449763"/>
            <a:ext cx="2979738" cy="2408237"/>
          </a:xfrm>
          <a:prstGeom prst="rect">
            <a:avLst/>
          </a:prstGeom>
          <a:noFill/>
          <a:ln w="9525">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p:cNvPicPr>
            <a:picLocks noGrp="1" noChangeAspect="1"/>
          </p:cNvPicPr>
          <p:nvPr>
            <p:ph idx="1"/>
          </p:nvPr>
        </p:nvPicPr>
        <p:blipFill>
          <a:blip r:embed="rId2"/>
          <a:stretch>
            <a:fillRect/>
          </a:stretch>
        </p:blipFill>
        <p:spPr>
          <a:xfrm>
            <a:off x="0" y="-17462"/>
            <a:ext cx="9144000" cy="3608387"/>
          </a:xfrm>
          <a:noFill/>
          <a:ln>
            <a:noFill/>
          </a:ln>
        </p:spPr>
      </p:pic>
      <p:sp>
        <p:nvSpPr>
          <p:cNvPr id="3" name="Title 2"/>
          <p:cNvSpPr>
            <a:spLocks noGrp="1"/>
          </p:cNvSpPr>
          <p:nvPr>
            <p:ph type="title"/>
          </p:nvPr>
        </p:nvSpPr>
        <p:spPr>
          <a:xfrm>
            <a:off x="0" y="5229225"/>
            <a:ext cx="9144000" cy="1143000"/>
          </a:xfrm>
        </p:spPr>
        <p:txBody>
          <a:bodyPr vert="horz" lIns="91440" tIns="45720" rIns="91440" bIns="45720" rtlCol="0" anchor="b">
            <a:normAutofit fontScale="90000"/>
          </a:bodyPr>
          <a:lstStyle/>
          <a:p>
            <a:pPr marL="0" marR="0" lvl="0" indent="0" algn="l" defTabSz="914400" rtl="1" eaLnBrk="0" fontAlgn="base" latinLnBrk="0" hangingPunct="0">
              <a:lnSpc>
                <a:spcPct val="100000"/>
              </a:lnSpc>
              <a:spcBef>
                <a:spcPct val="0"/>
              </a:spcBef>
              <a:spcAft>
                <a:spcPct val="0"/>
              </a:spcAft>
              <a:buClrTx/>
              <a:buSzTx/>
              <a:buFontTx/>
              <a:buNone/>
              <a:defRPr/>
            </a:pPr>
            <a:r>
              <a:rPr kumimoji="0" lang="en-US" sz="49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t> </a:t>
            </a:r>
            <a:br>
              <a:rPr kumimoji="0" lang="en-US" sz="49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br>
            <a:br>
              <a:rPr kumimoji="0" lang="en-US" sz="49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br>
            <a:br>
              <a:rPr kumimoji="0" lang="en-US" sz="49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br>
            <a:r>
              <a:rPr kumimoji="0" lang="en-US" sz="49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n-cs"/>
              </a:rPr>
              <a:t>Cyst of </a:t>
            </a:r>
            <a:r>
              <a:rPr kumimoji="0" lang="en-US" sz="4900" b="0" i="1" u="none" strike="noStrike" kern="1200" cap="none" spc="0" normalizeH="0" baseline="0" noProof="0" dirty="0">
                <a:ln>
                  <a:noFill/>
                </a:ln>
                <a:solidFill>
                  <a:schemeClr val="tx1"/>
                </a:solidFill>
                <a:effectLst/>
                <a:uLnTx/>
                <a:uFillTx/>
                <a:latin typeface="+mj-lt"/>
                <a:ea typeface="+mj-ea"/>
                <a:cs typeface="+mn-cs"/>
              </a:rPr>
              <a:t>Entamoeba </a:t>
            </a:r>
            <a:r>
              <a:rPr kumimoji="0" lang="en-US" sz="4900" b="0" i="1" u="none" strike="noStrike" kern="1200" cap="none" spc="0" normalizeH="0" baseline="0" noProof="0" dirty="0" err="1">
                <a:ln>
                  <a:noFill/>
                </a:ln>
                <a:solidFill>
                  <a:schemeClr val="tx1"/>
                </a:solidFill>
                <a:effectLst/>
                <a:uLnTx/>
                <a:uFillTx/>
                <a:latin typeface="+mj-lt"/>
                <a:ea typeface="+mj-ea"/>
                <a:cs typeface="+mn-cs"/>
              </a:rPr>
              <a:t>histolytica</a:t>
            </a:r>
            <a:r>
              <a:rPr kumimoji="0" lang="en-US" sz="49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n-cs"/>
              </a:rPr>
              <a:t>, 5-20 ㎛ in size. </a:t>
            </a:r>
            <a:r>
              <a:rPr kumimoji="0" lang="en-US" sz="4900" b="0"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mj-lt"/>
                <a:ea typeface="+mj-ea"/>
                <a:cs typeface="+mn-cs"/>
              </a:rPr>
              <a:t>Chromatoid</a:t>
            </a:r>
            <a:r>
              <a:rPr kumimoji="0" lang="en-US" sz="49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n-cs"/>
              </a:rPr>
              <a:t> bodies are often present with thick </a:t>
            </a:r>
            <a:r>
              <a:rPr kumimoji="0" lang="en-US" sz="4900" b="0"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mj-lt"/>
                <a:ea typeface="+mj-ea"/>
                <a:cs typeface="+mn-cs"/>
              </a:rPr>
              <a:t>rodlike</a:t>
            </a:r>
            <a:r>
              <a:rPr kumimoji="0" lang="en-US" sz="49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n-cs"/>
              </a:rPr>
              <a:t> masses. The number of nuclei is 1-4.</a:t>
            </a:r>
            <a:r>
              <a:rPr kumimoji="0" lang="en-US" sz="49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idx="1"/>
          </p:nvPr>
        </p:nvSpPr>
        <p:spPr>
          <a:xfrm>
            <a:off x="0" y="0"/>
            <a:ext cx="8408988" cy="6858000"/>
          </a:xfrm>
          <a:solidFill>
            <a:schemeClr val="accent2">
              <a:lumMod val="20000"/>
              <a:lumOff val="80000"/>
            </a:schemeClr>
          </a:solidFill>
          <a:ln>
            <a:solidFill>
              <a:schemeClr val="accent2">
                <a:lumMod val="20000"/>
                <a:lumOff val="80000"/>
              </a:schemeClr>
            </a:solidFill>
          </a:ln>
        </p:spPr>
        <p:txBody>
          <a:bodyPr vert="horz" wrap="square" lIns="91440" tIns="45720" rIns="91440" bIns="45720" numCol="1" rtlCol="0" anchor="ctr" anchorCtr="0" compatLnSpc="1"/>
          <a:lstStyle/>
          <a:p>
            <a:pPr marL="365125" marR="0" indent="-365125" algn="just" defTabSz="914400" rtl="0" eaLnBrk="1" fontAlgn="base" latinLnBrk="0" hangingPunct="1">
              <a:lnSpc>
                <a:spcPct val="100000"/>
              </a:lnSpc>
              <a:spcBef>
                <a:spcPct val="20000"/>
              </a:spcBef>
              <a:spcAft>
                <a:spcPct val="0"/>
              </a:spcAft>
              <a:buClr>
                <a:srgbClr val="7F7F7F"/>
              </a:buClr>
              <a:buSzTx/>
              <a:buFont typeface="Wingdings" panose="05000000000000000000" pitchFamily="2" charset="2"/>
              <a:buChar char="§"/>
            </a:pPr>
            <a:r>
              <a:rPr kumimoji="0" sz="3200" b="1" i="0" u="none" strike="noStrike" kern="1200" cap="none" spc="0" normalizeH="0" baseline="0" noProof="1">
                <a:solidFill>
                  <a:srgbClr val="262626"/>
                </a:solidFill>
                <a:latin typeface="Times New Roman" panose="02020603050405020304" pitchFamily="18" charset="0"/>
                <a:ea typeface="+mn-ea"/>
                <a:cs typeface="+mn-cs"/>
              </a:rPr>
              <a:t> </a:t>
            </a:r>
            <a:r>
              <a:rPr kumimoji="0" lang="en-US" altLang="x-none" sz="3200" b="1" i="0" u="none" strike="noStrike" kern="1200" cap="none" spc="0" normalizeH="0" baseline="0" noProof="1">
                <a:solidFill>
                  <a:srgbClr val="262626"/>
                </a:solidFill>
                <a:latin typeface="Times New Roman" panose="02020603050405020304" pitchFamily="18" charset="0"/>
                <a:ea typeface="+mn-ea"/>
                <a:cs typeface="Arial" panose="020B0604020202020204" pitchFamily="34" charset="0"/>
              </a:rPr>
              <a:t>The active (</a:t>
            </a:r>
            <a:r>
              <a:rPr kumimoji="0" lang="en-US" altLang="x-none" sz="3200" b="1" i="0" u="none" strike="noStrike" kern="1200" cap="none" spc="0" normalizeH="0" baseline="0" noProof="1">
                <a:solidFill>
                  <a:srgbClr val="FF0000"/>
                </a:solidFill>
                <a:latin typeface="Times New Roman" panose="02020603050405020304" pitchFamily="18" charset="0"/>
                <a:ea typeface="+mn-ea"/>
                <a:cs typeface="Arial" panose="020B0604020202020204" pitchFamily="34" charset="0"/>
                <a:hlinkClick r:id="rId2" tooltip="Trophozoite"/>
              </a:rPr>
              <a:t>trophozoite</a:t>
            </a:r>
            <a:r>
              <a:rPr kumimoji="0" lang="en-US" altLang="x-none" sz="3200" b="1" i="0" u="none" strike="noStrike" kern="1200" cap="none" spc="0" normalizeH="0" baseline="0" noProof="1">
                <a:solidFill>
                  <a:srgbClr val="262626"/>
                </a:solidFill>
                <a:latin typeface="Times New Roman" panose="02020603050405020304" pitchFamily="18" charset="0"/>
                <a:ea typeface="+mn-ea"/>
                <a:cs typeface="Arial" panose="020B0604020202020204" pitchFamily="34" charset="0"/>
              </a:rPr>
              <a:t>) stage exists only in the host and in fresh loose feces; </a:t>
            </a:r>
            <a:r>
              <a:rPr kumimoji="0" lang="en-US" altLang="x-none" sz="3200" b="1" i="0" u="none" strike="noStrike" kern="1200" cap="none" spc="0" normalizeH="0" baseline="0" noProof="1">
                <a:solidFill>
                  <a:srgbClr val="FF0000"/>
                </a:solidFill>
                <a:latin typeface="Times New Roman" panose="02020603050405020304" pitchFamily="18" charset="0"/>
                <a:ea typeface="+mn-ea"/>
                <a:cs typeface="Arial" panose="020B0604020202020204" pitchFamily="34" charset="0"/>
                <a:hlinkClick r:id="rId3" tooltip="Cyst"/>
              </a:rPr>
              <a:t>cysts</a:t>
            </a:r>
            <a:r>
              <a:rPr kumimoji="0" lang="en-US" altLang="x-none" sz="3200" b="1" i="0" u="none" strike="noStrike" kern="1200" cap="none" spc="0" normalizeH="0" baseline="0" noProof="1">
                <a:solidFill>
                  <a:srgbClr val="FF0000"/>
                </a:solidFill>
                <a:latin typeface="Times New Roman" panose="02020603050405020304" pitchFamily="18" charset="0"/>
                <a:ea typeface="+mn-ea"/>
                <a:cs typeface="Arial" panose="020B0604020202020204" pitchFamily="34" charset="0"/>
              </a:rPr>
              <a:t> </a:t>
            </a:r>
            <a:r>
              <a:rPr kumimoji="0" lang="en-US" altLang="x-none" sz="3200" b="1" i="0" u="none" strike="noStrike" kern="1200" cap="none" spc="0" normalizeH="0" baseline="0" noProof="1">
                <a:solidFill>
                  <a:srgbClr val="262626"/>
                </a:solidFill>
                <a:latin typeface="Times New Roman" panose="02020603050405020304" pitchFamily="18" charset="0"/>
                <a:ea typeface="+mn-ea"/>
                <a:cs typeface="Arial" panose="020B0604020202020204" pitchFamily="34" charset="0"/>
              </a:rPr>
              <a:t>survive outside the host in </a:t>
            </a:r>
            <a:r>
              <a:rPr kumimoji="0" lang="en-US" altLang="x-none" sz="3200" b="1" i="0" u="none" strike="noStrike" kern="1200" cap="none" spc="0" normalizeH="0" baseline="0" noProof="1">
                <a:solidFill>
                  <a:srgbClr val="FF0000"/>
                </a:solidFill>
                <a:latin typeface="Times New Roman" panose="02020603050405020304" pitchFamily="18" charset="0"/>
                <a:ea typeface="+mn-ea"/>
                <a:cs typeface="Arial" panose="020B0604020202020204" pitchFamily="34" charset="0"/>
              </a:rPr>
              <a:t>water,</a:t>
            </a:r>
            <a:r>
              <a:rPr kumimoji="0" lang="en-US" altLang="x-none" sz="3200" b="1" i="0" u="none" strike="noStrike" kern="1200" cap="none" spc="0" normalizeH="0" baseline="0" noProof="1">
                <a:solidFill>
                  <a:srgbClr val="262626"/>
                </a:solidFill>
                <a:latin typeface="Times New Roman" panose="02020603050405020304" pitchFamily="18" charset="0"/>
                <a:ea typeface="+mn-ea"/>
                <a:cs typeface="Arial" panose="020B0604020202020204" pitchFamily="34" charset="0"/>
              </a:rPr>
              <a:t> in </a:t>
            </a:r>
            <a:r>
              <a:rPr kumimoji="0" lang="en-US" altLang="x-none" sz="3200" b="1" i="0" u="none" strike="noStrike" kern="1200" cap="none" spc="0" normalizeH="0" baseline="0" noProof="1">
                <a:solidFill>
                  <a:srgbClr val="FF0000"/>
                </a:solidFill>
                <a:latin typeface="Times New Roman" panose="02020603050405020304" pitchFamily="18" charset="0"/>
                <a:ea typeface="+mn-ea"/>
                <a:cs typeface="Arial" panose="020B0604020202020204" pitchFamily="34" charset="0"/>
              </a:rPr>
              <a:t>soils</a:t>
            </a:r>
            <a:r>
              <a:rPr kumimoji="0" lang="en-US" altLang="x-none" sz="3200" b="1" i="0" u="none" strike="noStrike" kern="1200" cap="none" spc="0" normalizeH="0" baseline="0" noProof="1">
                <a:solidFill>
                  <a:srgbClr val="262626"/>
                </a:solidFill>
                <a:latin typeface="Times New Roman" panose="02020603050405020304" pitchFamily="18" charset="0"/>
                <a:ea typeface="+mn-ea"/>
                <a:cs typeface="Arial" panose="020B0604020202020204" pitchFamily="34" charset="0"/>
              </a:rPr>
              <a:t>, and on </a:t>
            </a:r>
            <a:r>
              <a:rPr kumimoji="0" lang="en-US" altLang="x-none" sz="3200" b="1" i="0" u="none" strike="noStrike" kern="1200" cap="none" spc="0" normalizeH="0" baseline="0" noProof="1">
                <a:solidFill>
                  <a:srgbClr val="FF0000"/>
                </a:solidFill>
                <a:latin typeface="Times New Roman" panose="02020603050405020304" pitchFamily="18" charset="0"/>
                <a:ea typeface="+mn-ea"/>
                <a:cs typeface="Arial" panose="020B0604020202020204" pitchFamily="34" charset="0"/>
              </a:rPr>
              <a:t>foods</a:t>
            </a:r>
            <a:r>
              <a:rPr kumimoji="0" lang="en-US" altLang="x-none" sz="3200" b="1" i="0" u="none" strike="noStrike" kern="1200" cap="none" spc="0" normalizeH="0" baseline="0" noProof="1">
                <a:solidFill>
                  <a:srgbClr val="262626"/>
                </a:solidFill>
                <a:latin typeface="Times New Roman" panose="02020603050405020304" pitchFamily="18" charset="0"/>
                <a:ea typeface="+mn-ea"/>
                <a:cs typeface="Arial" panose="020B0604020202020204" pitchFamily="34" charset="0"/>
              </a:rPr>
              <a:t>, especially under moist conditions on the latter. </a:t>
            </a:r>
            <a:r>
              <a:rPr kumimoji="0" sz="3200" b="1" i="0" u="none" strike="noStrike" kern="1200" cap="none" spc="0" normalizeH="0" baseline="0" noProof="1">
                <a:solidFill>
                  <a:srgbClr val="262626"/>
                </a:solidFill>
                <a:latin typeface="Times New Roman" panose="02020603050405020304" pitchFamily="18" charset="0"/>
                <a:ea typeface="+mn-ea"/>
                <a:cs typeface="+mn-cs"/>
              </a:rPr>
              <a:t>And for up 45minutes under </a:t>
            </a:r>
            <a:r>
              <a:rPr kumimoji="0" sz="3200" b="1" i="0" u="none" strike="noStrike" kern="1200" cap="none" spc="0" normalizeH="0" baseline="0" noProof="1">
                <a:solidFill>
                  <a:srgbClr val="FF0000"/>
                </a:solidFill>
                <a:latin typeface="Times New Roman" panose="02020603050405020304" pitchFamily="18" charset="0"/>
                <a:ea typeface="+mn-ea"/>
                <a:cs typeface="+mn-cs"/>
              </a:rPr>
              <a:t>fingernails.</a:t>
            </a:r>
            <a:endParaRPr kumimoji="0" lang="en-US" altLang="x-none" sz="3200" b="1" i="0" u="none" strike="noStrike" kern="1200" cap="none" spc="0" normalizeH="0" baseline="0" noProof="1">
              <a:solidFill>
                <a:srgbClr val="FF0000"/>
              </a:solidFill>
              <a:latin typeface="Times New Roman" panose="02020603050405020304" pitchFamily="18" charset="0"/>
              <a:ea typeface="+mn-ea"/>
              <a:cs typeface="Arial" panose="020B0604020202020204" pitchFamily="34" charset="0"/>
            </a:endParaRPr>
          </a:p>
          <a:p>
            <a:pPr marL="365125" marR="0" indent="-365125" algn="just" defTabSz="914400" rtl="0" eaLnBrk="1" fontAlgn="base" latinLnBrk="0" hangingPunct="1">
              <a:lnSpc>
                <a:spcPct val="100000"/>
              </a:lnSpc>
              <a:spcBef>
                <a:spcPct val="20000"/>
              </a:spcBef>
              <a:spcAft>
                <a:spcPct val="0"/>
              </a:spcAft>
              <a:buClr>
                <a:srgbClr val="7F7F7F"/>
              </a:buClr>
              <a:buSzTx/>
              <a:buFont typeface="Wingdings" panose="05000000000000000000" pitchFamily="2" charset="2"/>
              <a:buChar char="§"/>
            </a:pPr>
            <a:r>
              <a:rPr kumimoji="0" lang="en-US" altLang="x-none" sz="3200" b="1" i="0" u="none" strike="noStrike" kern="1200" cap="none" spc="0" normalizeH="0" baseline="0" noProof="1">
                <a:solidFill>
                  <a:srgbClr val="262626"/>
                </a:solidFill>
                <a:latin typeface="Times New Roman" panose="02020603050405020304" pitchFamily="18" charset="0"/>
                <a:ea typeface="+mn-ea"/>
                <a:cs typeface="Arial" panose="020B0604020202020204" pitchFamily="34" charset="0"/>
              </a:rPr>
              <a:t>The </a:t>
            </a:r>
            <a:r>
              <a:rPr kumimoji="0" lang="en-US" altLang="x-none" sz="3200" b="1" i="0" u="none" strike="noStrike" kern="1200" cap="none" spc="0" normalizeH="0" baseline="0" noProof="1">
                <a:solidFill>
                  <a:srgbClr val="FF0000"/>
                </a:solidFill>
                <a:latin typeface="Times New Roman" panose="02020603050405020304" pitchFamily="18" charset="0"/>
                <a:ea typeface="+mn-ea"/>
                <a:cs typeface="Arial" panose="020B0604020202020204" pitchFamily="34" charset="0"/>
              </a:rPr>
              <a:t>cysts</a:t>
            </a:r>
            <a:r>
              <a:rPr kumimoji="0" lang="en-US" altLang="x-none" sz="3200" b="1" i="0" u="none" strike="noStrike" kern="1200" cap="none" spc="0" normalizeH="0" baseline="0" noProof="1">
                <a:solidFill>
                  <a:srgbClr val="262626"/>
                </a:solidFill>
                <a:latin typeface="Times New Roman" panose="02020603050405020304" pitchFamily="18" charset="0"/>
                <a:ea typeface="+mn-ea"/>
                <a:cs typeface="Arial" panose="020B0604020202020204" pitchFamily="34" charset="0"/>
              </a:rPr>
              <a:t> are readily killed by</a:t>
            </a:r>
            <a:r>
              <a:rPr kumimoji="0" lang="en-US" altLang="x-none" sz="3200" b="1" i="0" u="none" strike="noStrike" kern="1200" cap="none" spc="0" normalizeH="0" baseline="0" noProof="1">
                <a:solidFill>
                  <a:srgbClr val="FF0000"/>
                </a:solidFill>
                <a:latin typeface="Times New Roman" panose="02020603050405020304" pitchFamily="18" charset="0"/>
                <a:ea typeface="+mn-ea"/>
                <a:cs typeface="Arial" panose="020B0604020202020204" pitchFamily="34" charset="0"/>
              </a:rPr>
              <a:t> heat</a:t>
            </a:r>
            <a:r>
              <a:rPr kumimoji="0" lang="en-US" altLang="x-none" sz="3200" b="1" i="0" u="none" strike="noStrike" kern="1200" cap="none" spc="0" normalizeH="0" baseline="0" noProof="1">
                <a:solidFill>
                  <a:srgbClr val="262626"/>
                </a:solidFill>
                <a:latin typeface="Times New Roman" panose="02020603050405020304" pitchFamily="18" charset="0"/>
                <a:ea typeface="+mn-ea"/>
                <a:cs typeface="Arial" panose="020B0604020202020204" pitchFamily="34" charset="0"/>
              </a:rPr>
              <a:t> and by freezing temperatures, and survive for only a few months outside of the host</a:t>
            </a:r>
            <a:r>
              <a:rPr kumimoji="0" sz="3200" b="1" i="0" u="none" strike="noStrike" kern="1200" cap="none" spc="0" normalizeH="0" baseline="0" noProof="1">
                <a:solidFill>
                  <a:srgbClr val="262626"/>
                </a:solidFill>
                <a:latin typeface="Times New Roman" panose="02020603050405020304" pitchFamily="18" charset="0"/>
                <a:ea typeface="+mn-ea"/>
                <a:cs typeface="Times New Roman" panose="02020603050405020304" pitchFamily="18" charset="0"/>
              </a:rPr>
              <a:t>.</a:t>
            </a:r>
            <a:r>
              <a:rPr kumimoji="0" lang="en-US" altLang="x-none" sz="3200" b="1" i="0" u="none" strike="noStrike" kern="1200" cap="none" spc="0" normalizeH="0" baseline="0" noProof="1">
                <a:solidFill>
                  <a:srgbClr val="262626"/>
                </a:solidFill>
                <a:latin typeface="Times New Roman" panose="02020603050405020304" pitchFamily="18" charset="0"/>
                <a:ea typeface="+mn-ea"/>
                <a:cs typeface="Arial" panose="020B0604020202020204" pitchFamily="34" charset="0"/>
              </a:rPr>
              <a:t>When cysts are swallowed they cause infections by excysting (releasing the trophozoite stage) in the digestive tract</a:t>
            </a:r>
            <a:r>
              <a:rPr kumimoji="0" lang="en-US" altLang="x-none" sz="3200" b="0" i="0" u="none" strike="noStrike" kern="1200" cap="none" spc="0" normalizeH="0" baseline="0" noProof="1">
                <a:solidFill>
                  <a:srgbClr val="262626"/>
                </a:solidFill>
                <a:latin typeface="+mn-lt"/>
                <a:ea typeface="+mn-ea"/>
                <a:cs typeface="Arial" panose="020B0604020202020204" pitchFamily="34" charset="0"/>
              </a:rPr>
              <a:t>. </a:t>
            </a:r>
            <a:endParaRPr kumimoji="0" sz="3200" b="0" i="0" u="none" strike="noStrike" kern="1200" cap="none" spc="0" normalizeH="0" baseline="0" noProof="1">
              <a:solidFill>
                <a:srgbClr val="262626"/>
              </a:solidFill>
              <a:latin typeface="+mn-lt"/>
              <a:ea typeface="+mn-ea"/>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0" y="1336675"/>
            <a:ext cx="9036050" cy="3968750"/>
          </a:xfrm>
          <a:prstGeom prst="rect">
            <a:avLst/>
          </a:prstGeom>
          <a:solidFill>
            <a:schemeClr val="accent1">
              <a:lumMod val="60000"/>
              <a:lumOff val="40000"/>
            </a:schemeClr>
          </a:solidFill>
        </p:spPr>
        <p:style>
          <a:lnRef idx="1">
            <a:schemeClr val="accent2"/>
          </a:lnRef>
          <a:fillRef idx="2">
            <a:schemeClr val="accent2"/>
          </a:fillRef>
          <a:effectRef idx="1">
            <a:schemeClr val="accent2"/>
          </a:effectRef>
          <a:fontRef idx="minor">
            <a:schemeClr val="dk1"/>
          </a:fontRef>
        </p:style>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2800" b="1" i="0" u="none" strike="noStrike" kern="1200" cap="none" spc="0" normalizeH="0" baseline="0" noProof="0" dirty="0">
              <a:ln>
                <a:noFill/>
              </a:ln>
              <a:solidFill>
                <a:schemeClr val="dk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sz="2800" b="1" i="0" u="none" strike="noStrike" kern="1200" cap="none" spc="0" normalizeH="0" baseline="0" noProof="0" dirty="0">
              <a:ln>
                <a:noFill/>
              </a:ln>
              <a:solidFill>
                <a:schemeClr val="dk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sz="2800" b="1" i="0" u="none" strike="noStrike" kern="1200" cap="none" spc="0" normalizeH="0" baseline="0" noProof="0" dirty="0">
              <a:ln>
                <a:noFill/>
              </a:ln>
              <a:solidFill>
                <a:schemeClr val="dk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chemeClr val="dk1"/>
                </a:solidFill>
                <a:effectLst/>
                <a:uLnTx/>
                <a:uFillTx/>
                <a:latin typeface="Times New Roman" panose="02020603050405020304" pitchFamily="18" charset="0"/>
                <a:ea typeface="Calibri" panose="020F0502020204030204" pitchFamily="34" charset="0"/>
                <a:cs typeface="Times New Roman" panose="02020603050405020304" pitchFamily="18" charset="0"/>
              </a:rPr>
              <a:t>1-</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rPr>
              <a:t>Feco</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rPr>
              <a:t> – oral route (ingestion of contaminated food and water ) through exposure to human feces or through flies .</a:t>
            </a:r>
          </a:p>
          <a:p>
            <a:pPr marL="0" marR="0" lvl="0" indent="0" algn="l" defTabSz="914400" rtl="0" eaLnBrk="1" fontAlgn="base" latinLnBrk="0" hangingPunct="1">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rPr>
              <a:t>2- Cyst passing carriers</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393700" marR="0" lvl="0" indent="-393700" algn="l" defTabSz="914400" rtl="0" eaLnBrk="1" fontAlgn="base" latinLnBrk="0" hangingPunct="1">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rPr>
              <a:t>3- Sexual transmission also occurs mainly in       homosexual .</a:t>
            </a:r>
          </a:p>
          <a:p>
            <a:pPr marL="0" marR="0" lvl="0" indent="0" algn="r" defTabSz="914400" rtl="1" eaLnBrk="1" fontAlgn="base" latinLnBrk="0" hangingPunct="1">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69635" name="TextBox 1"/>
          <p:cNvSpPr txBox="1">
            <a:spLocks noChangeArrowheads="1"/>
          </p:cNvSpPr>
          <p:nvPr/>
        </p:nvSpPr>
        <p:spPr bwMode="auto">
          <a:xfrm>
            <a:off x="0" y="133350"/>
            <a:ext cx="8748713" cy="708025"/>
          </a:xfrm>
          <a:prstGeom prst="rect">
            <a:avLst/>
          </a:prstGeom>
          <a:solidFill>
            <a:schemeClr val="accent3">
              <a:lumMod val="40000"/>
              <a:lumOff val="60000"/>
            </a:schemeClr>
          </a:solidFill>
          <a:ln>
            <a:noFill/>
          </a:ln>
        </p:spPr>
        <p:txBody>
          <a:bodyPr>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4000" b="1" i="0" u="none" strike="noStrike" kern="1200" cap="none" spc="0" normalizeH="0" baseline="0" noProof="0" dirty="0">
                <a:ln>
                  <a:noFill/>
                </a:ln>
                <a:solidFill>
                  <a:srgbClr val="FF0000"/>
                </a:solidFill>
                <a:effectLst/>
                <a:uLnTx/>
                <a:uFillTx/>
                <a:latin typeface="Verdana" panose="020B0604030504040204" pitchFamily="34" charset="0"/>
                <a:ea typeface="+mn-ea"/>
                <a:cs typeface="Arial" panose="020B0604020202020204" pitchFamily="34" charset="0"/>
              </a:rPr>
              <a:t>Mode of transmission</a:t>
            </a:r>
            <a:r>
              <a:rPr kumimoji="0" lang="en-US" sz="3200" b="1" i="0" u="none" strike="noStrike" kern="1200" cap="none" spc="0" normalizeH="0" baseline="0" noProof="0" dirty="0">
                <a:ln>
                  <a:noFill/>
                </a:ln>
                <a:solidFill>
                  <a:srgbClr val="FF0000"/>
                </a:solidFill>
                <a:effectLst/>
                <a:uLnTx/>
                <a:uFillTx/>
                <a:latin typeface="Verdana" panose="020B0604030504040204" pitchFamily="34" charset="0"/>
                <a:ea typeface="+mn-ea"/>
                <a:cs typeface="Arial" panose="020B0604020202020204" pitchFamily="34" charset="0"/>
              </a:rPr>
              <a:t>:</a:t>
            </a:r>
          </a:p>
        </p:txBody>
      </p:sp>
      <p:pic>
        <p:nvPicPr>
          <p:cNvPr id="58371" name="Picture 1"/>
          <p:cNvPicPr>
            <a:picLocks noChangeAspect="1"/>
          </p:cNvPicPr>
          <p:nvPr/>
        </p:nvPicPr>
        <p:blipFill>
          <a:blip r:embed="rId3"/>
          <a:stretch>
            <a:fillRect/>
          </a:stretch>
        </p:blipFill>
        <p:spPr>
          <a:xfrm>
            <a:off x="6654800" y="7938"/>
            <a:ext cx="2468563" cy="2446337"/>
          </a:xfrm>
          <a:prstGeom prst="rect">
            <a:avLst/>
          </a:prstGeom>
          <a:noFill/>
          <a:ln w="9525">
            <a:noFill/>
          </a:ln>
        </p:spPr>
      </p:pic>
      <p:pic>
        <p:nvPicPr>
          <p:cNvPr id="58372" name="Picture 2"/>
          <p:cNvPicPr>
            <a:picLocks noChangeAspect="1"/>
          </p:cNvPicPr>
          <p:nvPr/>
        </p:nvPicPr>
        <p:blipFill>
          <a:blip r:embed="rId4"/>
          <a:stretch>
            <a:fillRect/>
          </a:stretch>
        </p:blipFill>
        <p:spPr>
          <a:xfrm>
            <a:off x="6599238" y="4529138"/>
            <a:ext cx="2500312" cy="2298700"/>
          </a:xfrm>
          <a:prstGeom prst="rect">
            <a:avLst/>
          </a:prstGeom>
          <a:noFill/>
          <a:ln w="9525">
            <a:noFill/>
          </a:ln>
        </p:spPr>
      </p:pic>
      <p:pic>
        <p:nvPicPr>
          <p:cNvPr id="58373" name="Picture 3"/>
          <p:cNvPicPr>
            <a:picLocks noChangeAspect="1"/>
          </p:cNvPicPr>
          <p:nvPr/>
        </p:nvPicPr>
        <p:blipFill>
          <a:blip r:embed="rId5"/>
          <a:stretch>
            <a:fillRect/>
          </a:stretch>
        </p:blipFill>
        <p:spPr>
          <a:xfrm>
            <a:off x="4373563" y="4551363"/>
            <a:ext cx="2225675" cy="2276475"/>
          </a:xfrm>
          <a:prstGeom prst="rect">
            <a:avLst/>
          </a:prstGeom>
          <a:noFill/>
          <a:ln w="9525">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3"/>
          <p:cNvSpPr>
            <a:spLocks noGrp="1"/>
          </p:cNvSpPr>
          <p:nvPr>
            <p:ph idx="1"/>
          </p:nvPr>
        </p:nvSpPr>
        <p:spPr>
          <a:xfrm>
            <a:off x="107950" y="0"/>
            <a:ext cx="8578850" cy="6742113"/>
          </a:xfrm>
        </p:spPr>
        <p:txBody>
          <a:bodyPr vert="horz" wrap="square" lIns="91440" tIns="45720" rIns="91440" bIns="45720" anchor="ctr" anchorCtr="0"/>
          <a:lstStyle/>
          <a:p>
            <a:pPr algn="ctr" eaLnBrk="1" hangingPunct="1"/>
            <a:r>
              <a:rPr lang="en-US" altLang="en-US" sz="4400" b="1" dirty="0"/>
              <a:t>The Life Cycle of </a:t>
            </a:r>
            <a:r>
              <a:rPr lang="en-US" altLang="en-US" sz="4400" b="1" i="1" dirty="0"/>
              <a:t>E.histolytica</a:t>
            </a:r>
          </a:p>
        </p:txBody>
      </p:sp>
      <p:pic>
        <p:nvPicPr>
          <p:cNvPr id="60418" name="Picture 2"/>
          <p:cNvPicPr>
            <a:picLocks noChangeAspect="1"/>
          </p:cNvPicPr>
          <p:nvPr/>
        </p:nvPicPr>
        <p:blipFill>
          <a:blip r:embed="rId2"/>
          <a:stretch>
            <a:fillRect/>
          </a:stretch>
        </p:blipFill>
        <p:spPr>
          <a:xfrm>
            <a:off x="104775" y="252413"/>
            <a:ext cx="9036050" cy="5876925"/>
          </a:xfrm>
          <a:prstGeom prst="rect">
            <a:avLst/>
          </a:prstGeom>
          <a:noFill/>
          <a:ln w="9525">
            <a:noFill/>
          </a:ln>
        </p:spPr>
      </p:pic>
      <p:sp>
        <p:nvSpPr>
          <p:cNvPr id="2" name="TextBox 1"/>
          <p:cNvSpPr txBox="1"/>
          <p:nvPr/>
        </p:nvSpPr>
        <p:spPr>
          <a:xfrm>
            <a:off x="3492500" y="6178550"/>
            <a:ext cx="3671888" cy="369888"/>
          </a:xfrm>
          <a:prstGeom prst="rect">
            <a:avLst/>
          </a:prstGeom>
          <a:solidFill>
            <a:schemeClr val="accent4">
              <a:lumMod val="60000"/>
              <a:lumOff val="40000"/>
            </a:schemeClr>
          </a:solidFill>
        </p:spPr>
        <p:txBody>
          <a:bodyPr>
            <a:spAutoFit/>
          </a:bodyPr>
          <a:lstStyle/>
          <a:p>
            <a:pPr marR="0" defTabSz="914400" eaLnBrk="0" hangingPunct="0">
              <a:buClrTx/>
              <a:buSzTx/>
              <a:buFontTx/>
              <a:buNone/>
              <a:defRPr/>
            </a:pPr>
            <a:r>
              <a:rPr kumimoji="0" lang="en-US" kern="1200" cap="none" spc="0" normalizeH="0" baseline="0" noProof="0" dirty="0">
                <a:latin typeface="Verdana" panose="020B0604030504040204" pitchFamily="34" charset="0"/>
                <a:ea typeface="+mn-ea"/>
                <a:cs typeface="Arial" panose="020B0604020202020204" pitchFamily="34" charset="0"/>
              </a:rPr>
              <a:t>Life cycle of </a:t>
            </a:r>
            <a:r>
              <a:rPr kumimoji="0" lang="en-US" i="1" kern="1200" cap="none" spc="0" normalizeH="0" baseline="0" noProof="0" dirty="0" err="1">
                <a:latin typeface="Verdana" panose="020B0604030504040204" pitchFamily="34" charset="0"/>
                <a:ea typeface="+mn-ea"/>
                <a:cs typeface="Arial" panose="020B0604020202020204" pitchFamily="34" charset="0"/>
              </a:rPr>
              <a:t>E.histolytica</a:t>
            </a:r>
            <a:endParaRPr kumimoji="0" lang="en-US" i="1" kern="1200" cap="none" spc="0" normalizeH="0" baseline="0" noProof="0" dirty="0">
              <a:latin typeface="Verdana" panose="020B0604030504040204" pitchFamily="34" charset="0"/>
              <a:ea typeface="+mn-ea"/>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61950" y="34925"/>
            <a:ext cx="8229600" cy="1143000"/>
          </a:xfrm>
          <a:solidFill>
            <a:schemeClr val="accent2">
              <a:lumMod val="40000"/>
              <a:lumOff val="60000"/>
            </a:schemeClr>
          </a:solidFill>
        </p:spPr>
        <p:txBody>
          <a:bodyPr vert="horz" wrap="square" lIns="91440" tIns="45720" rIns="91440" bIns="45720" numCol="1" anchor="ctr" anchorCtr="0" compatLnSpc="1"/>
          <a:lstStyle/>
          <a:p>
            <a:pPr marL="0" marR="0" lvl="0" indent="0" algn="ctr" defTabSz="914400" rtl="1" eaLnBrk="1" fontAlgn="base" latinLnBrk="0" hangingPunct="1">
              <a:lnSpc>
                <a:spcPct val="100000"/>
              </a:lnSpc>
              <a:spcBef>
                <a:spcPct val="0"/>
              </a:spcBef>
              <a:spcAft>
                <a:spcPct val="0"/>
              </a:spcAft>
              <a:buClrTx/>
              <a:buSzTx/>
              <a:buFontTx/>
              <a:buNone/>
              <a:defRPr/>
            </a:pPr>
            <a:r>
              <a:rPr kumimoji="0" lang="en-US" sz="4400" b="0" i="0" u="none" strike="noStrike" kern="1200" cap="none" spc="0" normalizeH="0" baseline="0" noProof="0" dirty="0">
                <a:ln>
                  <a:noFill/>
                </a:ln>
                <a:solidFill>
                  <a:schemeClr val="tx1"/>
                </a:solidFill>
                <a:effectLst/>
                <a:uLnTx/>
                <a:uFillTx/>
                <a:latin typeface="+mj-lt"/>
                <a:ea typeface="+mj-ea"/>
                <a:cs typeface="+mj-cs"/>
              </a:rPr>
              <a:t>Life Cycle of </a:t>
            </a:r>
            <a:r>
              <a:rPr kumimoji="0" lang="en-US" sz="4400" b="0" i="1" u="none" strike="noStrike" kern="1200" cap="none" spc="0" normalizeH="0" baseline="0" noProof="0" dirty="0" err="1">
                <a:ln>
                  <a:noFill/>
                </a:ln>
                <a:solidFill>
                  <a:schemeClr val="tx1"/>
                </a:solidFill>
                <a:effectLst/>
                <a:uLnTx/>
                <a:uFillTx/>
                <a:latin typeface="+mj-lt"/>
                <a:ea typeface="+mj-ea"/>
                <a:cs typeface="+mj-cs"/>
              </a:rPr>
              <a:t>E.histolytica</a:t>
            </a:r>
            <a:endParaRPr kumimoji="0" lang="en-US" sz="4400" b="0" i="1"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4" name="Content Placeholder 3"/>
          <p:cNvGraphicFramePr>
            <a:graphicFrameLocks noGrp="1"/>
          </p:cNvGraphicFramePr>
          <p:nvPr>
            <p:ph idx="1"/>
          </p:nvPr>
        </p:nvGraphicFramePr>
        <p:xfrm>
          <a:off x="11113" y="1484948"/>
          <a:ext cx="8145462" cy="6771005"/>
        </p:xfrm>
        <a:graphic>
          <a:graphicData uri="http://schemas.openxmlformats.org/drawingml/2006/table">
            <a:tbl>
              <a:tblPr/>
              <a:tblGrid>
                <a:gridCol w="4072890">
                  <a:extLst>
                    <a:ext uri="{9D8B030D-6E8A-4147-A177-3AD203B41FA5}">
                      <a16:colId xmlns:a16="http://schemas.microsoft.com/office/drawing/2014/main" val="20000"/>
                    </a:ext>
                  </a:extLst>
                </a:gridCol>
                <a:gridCol w="4072572">
                  <a:extLst>
                    <a:ext uri="{9D8B030D-6E8A-4147-A177-3AD203B41FA5}">
                      <a16:colId xmlns:a16="http://schemas.microsoft.com/office/drawing/2014/main" val="20001"/>
                    </a:ext>
                  </a:extLst>
                </a:gridCol>
              </a:tblGrid>
              <a:tr h="364490">
                <a:tc>
                  <a:txBody>
                    <a:bodyPr/>
                    <a:lstStyle/>
                    <a:p>
                      <a:endParaRPr lang="en-US" sz="1800" dirty="0"/>
                    </a:p>
                  </a:txBody>
                  <a:tcPr marL="0" marR="0" marT="0" marB="0" anchor="ctr">
                    <a:lnL>
                      <a:noFill/>
                    </a:lnL>
                    <a:lnR>
                      <a:noFill/>
                    </a:lnR>
                    <a:lnT>
                      <a:noFill/>
                    </a:lnT>
                    <a:lnB>
                      <a:noFill/>
                    </a:lnB>
                    <a:solidFill>
                      <a:schemeClr val="tx2">
                        <a:lumMod val="20000"/>
                        <a:lumOff val="80000"/>
                      </a:schemeClr>
                    </a:solidFill>
                  </a:tcPr>
                </a:tc>
                <a:tc>
                  <a:txBody>
                    <a:bodyPr/>
                    <a:lstStyle/>
                    <a:p>
                      <a:endParaRPr lang="en-US" sz="1800" dirty="0"/>
                    </a:p>
                  </a:txBody>
                  <a:tcPr marL="90505" marR="90505" marT="45224" marB="45224">
                    <a:lnL>
                      <a:noFill/>
                    </a:lnL>
                    <a:solidFill>
                      <a:schemeClr val="tx2">
                        <a:lumMod val="20000"/>
                        <a:lumOff val="80000"/>
                      </a:schemeClr>
                    </a:solidFill>
                  </a:tcPr>
                </a:tc>
                <a:extLst>
                  <a:ext uri="{0D108BD9-81ED-4DB2-BD59-A6C34878D82A}">
                    <a16:rowId xmlns:a16="http://schemas.microsoft.com/office/drawing/2014/main" val="10000"/>
                  </a:ext>
                </a:extLst>
              </a:tr>
              <a:tr h="914395">
                <a:tc>
                  <a:txBody>
                    <a:bodyPr/>
                    <a:lstStyle/>
                    <a:p>
                      <a:pPr algn="l" rtl="0"/>
                      <a:r>
                        <a:rPr lang="en-US" sz="2000" b="1" dirty="0"/>
                        <a:t>&lt; </a:t>
                      </a:r>
                      <a:r>
                        <a:rPr lang="en-US" sz="2000" dirty="0"/>
                        <a:t>Infection occurs by ingestion of cysts (generally from </a:t>
                      </a:r>
                      <a:r>
                        <a:rPr lang="en-US" sz="2000" dirty="0" err="1"/>
                        <a:t>fecally</a:t>
                      </a:r>
                      <a:r>
                        <a:rPr lang="en-US" sz="2000" dirty="0"/>
                        <a:t> contaminated food or water)  </a:t>
                      </a:r>
                    </a:p>
                  </a:txBody>
                  <a:tcPr marL="0" marR="0" marT="0" marB="0" anchor="ctr">
                    <a:lnL>
                      <a:noFill/>
                    </a:lnL>
                    <a:lnR>
                      <a:noFill/>
                    </a:lnR>
                    <a:lnT>
                      <a:noFill/>
                    </a:lnT>
                    <a:lnB>
                      <a:noFill/>
                    </a:lnB>
                    <a:solidFill>
                      <a:schemeClr val="tx2">
                        <a:lumMod val="20000"/>
                        <a:lumOff val="80000"/>
                      </a:schemeClr>
                    </a:solidFill>
                  </a:tcPr>
                </a:tc>
                <a:tc>
                  <a:txBody>
                    <a:bodyPr/>
                    <a:lstStyle/>
                    <a:p>
                      <a:endParaRPr lang="en-US" sz="1800" dirty="0"/>
                    </a:p>
                  </a:txBody>
                  <a:tcPr marL="90505" marR="90505" marT="45224" marB="45224">
                    <a:lnL>
                      <a:noFill/>
                    </a:lnL>
                    <a:solidFill>
                      <a:schemeClr val="tx2">
                        <a:lumMod val="20000"/>
                        <a:lumOff val="80000"/>
                      </a:schemeClr>
                    </a:solidFill>
                  </a:tcPr>
                </a:tc>
                <a:extLst>
                  <a:ext uri="{0D108BD9-81ED-4DB2-BD59-A6C34878D82A}">
                    <a16:rowId xmlns:a16="http://schemas.microsoft.com/office/drawing/2014/main" val="10001"/>
                  </a:ext>
                </a:extLst>
              </a:tr>
              <a:tr h="609596">
                <a:tc>
                  <a:txBody>
                    <a:bodyPr/>
                    <a:lstStyle/>
                    <a:p>
                      <a:pPr algn="l" rtl="0"/>
                      <a:r>
                        <a:rPr lang="en-US" sz="2000" b="1" dirty="0"/>
                        <a:t>&lt; </a:t>
                      </a:r>
                      <a:r>
                        <a:rPr lang="en-US" sz="2000" dirty="0" err="1"/>
                        <a:t>Excystation</a:t>
                      </a:r>
                      <a:r>
                        <a:rPr lang="en-US" sz="2000" dirty="0"/>
                        <a:t> occurs in the ileum of the small intestine  </a:t>
                      </a:r>
                    </a:p>
                  </a:txBody>
                  <a:tcPr marL="0" marR="0" marT="0" marB="0" anchor="ctr">
                    <a:lnL>
                      <a:noFill/>
                    </a:lnL>
                    <a:lnR>
                      <a:noFill/>
                    </a:lnR>
                    <a:lnT>
                      <a:noFill/>
                    </a:lnT>
                    <a:lnB>
                      <a:noFill/>
                    </a:lnB>
                    <a:solidFill>
                      <a:schemeClr val="tx2">
                        <a:lumMod val="20000"/>
                        <a:lumOff val="80000"/>
                      </a:schemeClr>
                    </a:solidFill>
                  </a:tcPr>
                </a:tc>
                <a:tc>
                  <a:txBody>
                    <a:bodyPr/>
                    <a:lstStyle/>
                    <a:p>
                      <a:endParaRPr lang="en-US" sz="1800" dirty="0"/>
                    </a:p>
                  </a:txBody>
                  <a:tcPr marL="90505" marR="90505" marT="45224" marB="45224">
                    <a:lnL>
                      <a:noFill/>
                    </a:lnL>
                    <a:solidFill>
                      <a:schemeClr val="tx2">
                        <a:lumMod val="20000"/>
                        <a:lumOff val="80000"/>
                      </a:schemeClr>
                    </a:solidFill>
                  </a:tcPr>
                </a:tc>
                <a:extLst>
                  <a:ext uri="{0D108BD9-81ED-4DB2-BD59-A6C34878D82A}">
                    <a16:rowId xmlns:a16="http://schemas.microsoft.com/office/drawing/2014/main" val="10002"/>
                  </a:ext>
                </a:extLst>
              </a:tr>
              <a:tr h="2133587">
                <a:tc>
                  <a:txBody>
                    <a:bodyPr/>
                    <a:lstStyle/>
                    <a:p>
                      <a:pPr algn="l" rtl="0"/>
                      <a:r>
                        <a:rPr lang="en-US" sz="2000" b="1" dirty="0"/>
                        <a:t>&lt;</a:t>
                      </a:r>
                      <a:r>
                        <a:rPr lang="en-US" sz="2000" dirty="0"/>
                        <a:t> Trophozoites multiply by binary fission in the large intestine. Most remain in the lumen of the intestine, however, some may invade the intestinal mucosa, enter the bloodstream and develop in </a:t>
                      </a:r>
                      <a:r>
                        <a:rPr lang="en-US" sz="2000" b="1" dirty="0" err="1">
                          <a:solidFill>
                            <a:srgbClr val="FF0000"/>
                          </a:solidFill>
                        </a:rPr>
                        <a:t>extraintestinal</a:t>
                      </a:r>
                      <a:r>
                        <a:rPr lang="en-US" sz="2000" b="1" dirty="0">
                          <a:solidFill>
                            <a:srgbClr val="FF0000"/>
                          </a:solidFill>
                        </a:rPr>
                        <a:t> sites. </a:t>
                      </a:r>
                    </a:p>
                  </a:txBody>
                  <a:tcPr marL="0" marR="0" marT="0" marB="0" anchor="ctr">
                    <a:lnL>
                      <a:noFill/>
                    </a:lnL>
                    <a:lnR>
                      <a:noFill/>
                    </a:lnR>
                    <a:lnT>
                      <a:noFill/>
                    </a:lnT>
                    <a:lnB>
                      <a:noFill/>
                    </a:lnB>
                    <a:solidFill>
                      <a:schemeClr val="tx2">
                        <a:lumMod val="20000"/>
                        <a:lumOff val="80000"/>
                      </a:schemeClr>
                    </a:solidFill>
                  </a:tcPr>
                </a:tc>
                <a:tc>
                  <a:txBody>
                    <a:bodyPr/>
                    <a:lstStyle/>
                    <a:p>
                      <a:endParaRPr lang="en-US" sz="1800" dirty="0"/>
                    </a:p>
                  </a:txBody>
                  <a:tcPr marL="0" marR="0" marT="0" marB="0" anchor="ctr">
                    <a:lnL>
                      <a:noFill/>
                    </a:lnL>
                    <a:lnR>
                      <a:noFill/>
                    </a:lnR>
                    <a:lnB>
                      <a:noFill/>
                    </a:lnB>
                    <a:solidFill>
                      <a:schemeClr val="tx2">
                        <a:lumMod val="20000"/>
                        <a:lumOff val="80000"/>
                      </a:schemeClr>
                    </a:solidFill>
                  </a:tcPr>
                </a:tc>
                <a:extLst>
                  <a:ext uri="{0D108BD9-81ED-4DB2-BD59-A6C34878D82A}">
                    <a16:rowId xmlns:a16="http://schemas.microsoft.com/office/drawing/2014/main" val="10003"/>
                  </a:ext>
                </a:extLst>
              </a:tr>
              <a:tr h="914395">
                <a:tc>
                  <a:txBody>
                    <a:bodyPr/>
                    <a:lstStyle/>
                    <a:p>
                      <a:pPr algn="l" rtl="0"/>
                      <a:r>
                        <a:rPr lang="en-US" sz="2000" b="1" dirty="0"/>
                        <a:t>&lt;</a:t>
                      </a:r>
                      <a:r>
                        <a:rPr lang="en-US" sz="2000" dirty="0"/>
                        <a:t> </a:t>
                      </a:r>
                      <a:r>
                        <a:rPr lang="en-US" sz="2000" b="1" dirty="0">
                          <a:solidFill>
                            <a:srgbClr val="FF0000"/>
                          </a:solidFill>
                        </a:rPr>
                        <a:t>Cyst formation </a:t>
                      </a:r>
                      <a:r>
                        <a:rPr lang="en-US" sz="2000" dirty="0"/>
                        <a:t>is triggered by the dehydration of gut contents in asymptomatic carriers.</a:t>
                      </a:r>
                    </a:p>
                  </a:txBody>
                  <a:tcPr marL="0" marR="0" marT="0" marB="0" anchor="ctr">
                    <a:lnL>
                      <a:noFill/>
                    </a:lnL>
                    <a:lnR>
                      <a:noFill/>
                    </a:lnR>
                    <a:lnT>
                      <a:noFill/>
                    </a:lnT>
                    <a:lnB>
                      <a:noFill/>
                    </a:lnB>
                    <a:solidFill>
                      <a:schemeClr val="tx2">
                        <a:lumMod val="20000"/>
                        <a:lumOff val="80000"/>
                      </a:schemeClr>
                    </a:solidFill>
                  </a:tcPr>
                </a:tc>
                <a:tc>
                  <a:txBody>
                    <a:bodyPr/>
                    <a:lstStyle/>
                    <a:p>
                      <a:pPr rtl="1"/>
                      <a:endParaRPr lang="en-US" sz="1800" dirty="0"/>
                    </a:p>
                  </a:txBody>
                  <a:tcPr marL="90505" marR="90505" marT="45224" marB="45224">
                    <a:lnL>
                      <a:noFill/>
                    </a:lnL>
                    <a:lnT>
                      <a:noFill/>
                    </a:lnT>
                    <a:solidFill>
                      <a:schemeClr val="tx2">
                        <a:lumMod val="20000"/>
                        <a:lumOff val="80000"/>
                      </a:schemeClr>
                    </a:solidFill>
                  </a:tcPr>
                </a:tc>
                <a:extLst>
                  <a:ext uri="{0D108BD9-81ED-4DB2-BD59-A6C34878D82A}">
                    <a16:rowId xmlns:a16="http://schemas.microsoft.com/office/drawing/2014/main" val="10004"/>
                  </a:ext>
                </a:extLst>
              </a:tr>
            </a:tbl>
          </a:graphicData>
        </a:graphic>
      </p:graphicFrame>
      <p:pic>
        <p:nvPicPr>
          <p:cNvPr id="61473" name="Picture 2" descr="Microscopy of Entamoeba histolytica">
            <a:hlinkClick r:id="rId2"/>
          </p:cNvPr>
          <p:cNvPicPr>
            <a:picLocks noChangeAspect="1"/>
          </p:cNvPicPr>
          <p:nvPr/>
        </p:nvPicPr>
        <p:blipFill>
          <a:blip r:embed="rId3"/>
          <a:stretch>
            <a:fillRect/>
          </a:stretch>
        </p:blipFill>
        <p:spPr>
          <a:xfrm>
            <a:off x="8459788" y="404495"/>
            <a:ext cx="666750" cy="828675"/>
          </a:xfrm>
          <a:prstGeom prst="rect">
            <a:avLst/>
          </a:prstGeom>
          <a:noFill/>
          <a:ln w="9525">
            <a:noFill/>
          </a:ln>
        </p:spPr>
      </p:pic>
      <p:pic>
        <p:nvPicPr>
          <p:cNvPr id="61474" name="Picture 26"/>
          <p:cNvPicPr>
            <a:picLocks noChangeAspect="1"/>
          </p:cNvPicPr>
          <p:nvPr/>
        </p:nvPicPr>
        <p:blipFill>
          <a:blip r:embed="rId4"/>
          <a:stretch>
            <a:fillRect/>
          </a:stretch>
        </p:blipFill>
        <p:spPr>
          <a:xfrm>
            <a:off x="3924300" y="1196975"/>
            <a:ext cx="5219700" cy="5661025"/>
          </a:xfrm>
          <a:prstGeom prst="rect">
            <a:avLst/>
          </a:prstGeom>
          <a:solidFill>
            <a:srgbClr val="C6D9F1"/>
          </a:solidFill>
          <a:ln w="9525">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Box 1"/>
          <p:cNvSpPr txBox="1"/>
          <p:nvPr/>
        </p:nvSpPr>
        <p:spPr>
          <a:xfrm>
            <a:off x="900113" y="620713"/>
            <a:ext cx="6264275" cy="369887"/>
          </a:xfrm>
          <a:prstGeom prst="rect">
            <a:avLst/>
          </a:prstGeom>
          <a:noFill/>
          <a:ln w="9525">
            <a:noFill/>
          </a:ln>
        </p:spPr>
        <p:txBody>
          <a:bodyPr anchor="t" anchorCtr="0">
            <a:spAutoFit/>
          </a:bodyPr>
          <a:lstStyle/>
          <a:p>
            <a:pPr>
              <a:buClrTx/>
              <a:buFontTx/>
            </a:pPr>
            <a:endParaRPr lang="en-US" altLang="en-US" dirty="0">
              <a:latin typeface="Verdana" panose="020B0604030504040204" pitchFamily="34" charset="0"/>
              <a:ea typeface="Arial" panose="020B0604020202020204" pitchFamily="34" charset="0"/>
            </a:endParaRPr>
          </a:p>
        </p:txBody>
      </p:sp>
      <p:sp>
        <p:nvSpPr>
          <p:cNvPr id="3" name="Title 2"/>
          <p:cNvSpPr>
            <a:spLocks noGrp="1"/>
          </p:cNvSpPr>
          <p:nvPr>
            <p:ph type="title"/>
          </p:nvPr>
        </p:nvSpPr>
        <p:spPr>
          <a:solidFill>
            <a:schemeClr val="tx2">
              <a:lumMod val="20000"/>
              <a:lumOff val="80000"/>
            </a:schemeClr>
          </a:solidFill>
        </p:spPr>
        <p:txBody>
          <a:bodyPr vert="horz" wrap="square" lIns="91440" tIns="45720" rIns="91440" bIns="91440" numCol="1" anchor="b" anchorCtr="0" compatLnSpc="1">
            <a:normAutofit fontScale="90000"/>
          </a:bodyPr>
          <a:lstStyle/>
          <a:p>
            <a:pPr marL="0" marR="0" lvl="0" indent="0" algn="l" defTabSz="914400" rtl="1" eaLnBrk="1" fontAlgn="auto" latinLnBrk="0" hangingPunct="1">
              <a:lnSpc>
                <a:spcPct val="100000"/>
              </a:lnSpc>
              <a:spcBef>
                <a:spcPct val="0"/>
              </a:spcBef>
              <a:spcAft>
                <a:spcPts val="0"/>
              </a:spcAft>
              <a:buClrTx/>
              <a:buSzTx/>
              <a:buFontTx/>
              <a:buNone/>
              <a:defRPr/>
            </a:pPr>
            <a:r>
              <a:rPr kumimoji="0" lang="en-US" b="0" i="0" u="none" strike="noStrike" kern="1200" cap="none" spc="0" normalizeH="0" baseline="0" noProof="0" dirty="0">
                <a:ln>
                  <a:noFill/>
                </a:ln>
                <a:solidFill>
                  <a:schemeClr val="tx2"/>
                </a:solidFill>
                <a:effectLst/>
                <a:uLnTx/>
                <a:uFillTx/>
                <a:latin typeface="+mj-lt"/>
                <a:ea typeface="+mj-ea"/>
                <a:cs typeface="+mj-cs"/>
              </a:rPr>
              <a:t>Clinical Symptoms of Amoebic </a:t>
            </a:r>
            <a:r>
              <a:rPr kumimoji="0" lang="en-US" sz="4000" b="0" i="0" u="none" strike="noStrike" kern="1200" cap="none" spc="0" normalizeH="0" baseline="0" noProof="0" dirty="0">
                <a:ln>
                  <a:noFill/>
                </a:ln>
                <a:solidFill>
                  <a:schemeClr val="tx2"/>
                </a:solidFill>
                <a:effectLst/>
                <a:uLnTx/>
                <a:uFillTx/>
                <a:latin typeface="+mj-lt"/>
                <a:ea typeface="+mj-ea"/>
                <a:cs typeface="+mj-cs"/>
              </a:rPr>
              <a:t>Dysentery :</a:t>
            </a:r>
          </a:p>
        </p:txBody>
      </p:sp>
      <p:sp>
        <p:nvSpPr>
          <p:cNvPr id="4" name="Content Placeholder 3"/>
          <p:cNvSpPr>
            <a:spLocks noGrp="1"/>
          </p:cNvSpPr>
          <p:nvPr>
            <p:ph sz="quarter" idx="1"/>
          </p:nvPr>
        </p:nvSpPr>
        <p:spPr>
          <a:xfrm>
            <a:off x="683895" y="980440"/>
            <a:ext cx="7772400" cy="5791200"/>
          </a:xfrm>
          <a:solidFill>
            <a:schemeClr val="accent1">
              <a:lumMod val="20000"/>
              <a:lumOff val="80000"/>
            </a:schemeClr>
          </a:solidFill>
        </p:spPr>
        <p:txBody>
          <a:bodyPr vert="horz" wrap="square" lIns="91440" tIns="45720" rIns="91440" bIns="45720" numCol="1" anchor="t" anchorCtr="0" compatLnSpc="1">
            <a:normAutofit/>
          </a:bodyPr>
          <a:lstStyle/>
          <a:p>
            <a:pPr marL="365760" marR="0" lvl="0" indent="-255905" algn="l" defTabSz="914400" rtl="0" eaLnBrk="1" fontAlgn="auto" latinLnBrk="0" hangingPunct="1">
              <a:lnSpc>
                <a:spcPct val="100000"/>
              </a:lnSpc>
              <a:spcBef>
                <a:spcPts val="575"/>
              </a:spcBef>
              <a:spcAft>
                <a:spcPts val="0"/>
              </a:spcAft>
              <a:buClr>
                <a:schemeClr val="accent1"/>
              </a:buClr>
              <a:buSzPct val="85000"/>
              <a:buFont typeface="Wingdings 3" panose="05040102010807070707"/>
              <a:buChar char=""/>
              <a:defRPr/>
            </a:pPr>
            <a:r>
              <a:rPr kumimoji="0" lang="en-US" sz="2800" b="1" i="0" u="none" strike="noStrike" kern="1200" cap="none" spc="0" normalizeH="0" baseline="0" noProof="0" dirty="0">
                <a:ln>
                  <a:noFill/>
                </a:ln>
                <a:solidFill>
                  <a:srgbClr val="FF0000"/>
                </a:solidFill>
                <a:effectLst/>
                <a:uLnTx/>
                <a:uFillTx/>
                <a:latin typeface="+mn-lt"/>
                <a:ea typeface="+mn-ea"/>
                <a:cs typeface="+mn-cs"/>
              </a:rPr>
              <a:t>1.Asymptomatic /Carrier state</a:t>
            </a:r>
            <a:r>
              <a:rPr kumimoji="0" lang="en-US" sz="2800" b="1" i="0" u="none" strike="noStrike" kern="1200" cap="none" spc="0" normalizeH="0" baseline="0" noProof="0" dirty="0">
                <a:ln>
                  <a:noFill/>
                </a:ln>
                <a:solidFill>
                  <a:schemeClr val="bg2">
                    <a:lumMod val="25000"/>
                  </a:schemeClr>
                </a:solidFill>
                <a:effectLst/>
                <a:uLnTx/>
                <a:uFillTx/>
                <a:latin typeface="+mn-lt"/>
                <a:ea typeface="+mn-ea"/>
                <a:cs typeface="+mn-cs"/>
                <a:sym typeface="Wingdings" panose="05000000000000000000" pitchFamily="2" charset="2"/>
              </a:rPr>
              <a:t>(non-invasive):</a:t>
            </a:r>
            <a:endParaRPr kumimoji="0" lang="en-US" sz="2800" b="1" i="0" u="none" strike="noStrike" kern="1200" cap="none" spc="0" normalizeH="0" baseline="0" noProof="0" dirty="0">
              <a:ln>
                <a:noFill/>
              </a:ln>
              <a:solidFill>
                <a:schemeClr val="bg2">
                  <a:lumMod val="25000"/>
                </a:schemeClr>
              </a:solidFill>
              <a:effectLst/>
              <a:uLnTx/>
              <a:uFillTx/>
              <a:latin typeface="+mn-lt"/>
              <a:ea typeface="+mn-ea"/>
              <a:cs typeface="+mn-cs"/>
            </a:endParaRPr>
          </a:p>
          <a:p>
            <a:pPr marL="365760" marR="0" lvl="0" indent="-255905" algn="l" defTabSz="914400" rtl="0" eaLnBrk="1" fontAlgn="auto" latinLnBrk="0" hangingPunct="1">
              <a:lnSpc>
                <a:spcPct val="100000"/>
              </a:lnSpc>
              <a:spcBef>
                <a:spcPts val="575"/>
              </a:spcBef>
              <a:spcAft>
                <a:spcPts val="0"/>
              </a:spcAft>
              <a:buClr>
                <a:schemeClr val="accent1"/>
              </a:buClr>
              <a:buSzPct val="85000"/>
              <a:buFont typeface="Wingdings 3" panose="05040102010807070707"/>
              <a:buChar char=""/>
              <a:defRPr/>
            </a:pPr>
            <a:r>
              <a:rPr kumimoji="0" lang="en-US" sz="2800" b="0" i="0" u="none" strike="noStrike" kern="1200" cap="none" spc="0" normalizeH="0" baseline="0" noProof="0" dirty="0">
                <a:ln>
                  <a:noFill/>
                </a:ln>
                <a:solidFill>
                  <a:schemeClr val="tx1"/>
                </a:solidFill>
                <a:effectLst/>
                <a:uLnTx/>
                <a:uFillTx/>
                <a:latin typeface="+mn-lt"/>
                <a:ea typeface="+mn-ea"/>
                <a:cs typeface="+mn-cs"/>
              </a:rPr>
              <a:t>   A. parasitic with low virulence.</a:t>
            </a:r>
          </a:p>
          <a:p>
            <a:pPr marL="365760" marR="0" lvl="0" indent="-255905" algn="l" defTabSz="914400" rtl="0" eaLnBrk="1" fontAlgn="auto" latinLnBrk="0" hangingPunct="1">
              <a:lnSpc>
                <a:spcPct val="100000"/>
              </a:lnSpc>
              <a:spcBef>
                <a:spcPts val="575"/>
              </a:spcBef>
              <a:spcAft>
                <a:spcPts val="0"/>
              </a:spcAft>
              <a:buClr>
                <a:schemeClr val="accent1"/>
              </a:buClr>
              <a:buSzPct val="85000"/>
              <a:buFont typeface="Wingdings 3" panose="05040102010807070707"/>
              <a:buChar char=""/>
              <a:defRPr/>
            </a:pPr>
            <a:r>
              <a:rPr kumimoji="0" lang="en-US" sz="2800" b="0" i="0" u="none" strike="noStrike" kern="1200" cap="none" spc="0" normalizeH="0" baseline="0" noProof="0" dirty="0">
                <a:ln>
                  <a:noFill/>
                </a:ln>
                <a:solidFill>
                  <a:schemeClr val="tx1"/>
                </a:solidFill>
                <a:effectLst/>
                <a:uLnTx/>
                <a:uFillTx/>
                <a:latin typeface="+mn-lt"/>
                <a:ea typeface="+mn-ea"/>
                <a:cs typeface="+mn-cs"/>
              </a:rPr>
              <a:t>   B. inoculation is low.</a:t>
            </a:r>
          </a:p>
          <a:p>
            <a:pPr marL="365760" marR="0" lvl="0" indent="-255905" algn="l" defTabSz="914400" rtl="0" eaLnBrk="1" fontAlgn="auto" latinLnBrk="0" hangingPunct="1">
              <a:lnSpc>
                <a:spcPct val="100000"/>
              </a:lnSpc>
              <a:spcBef>
                <a:spcPts val="575"/>
              </a:spcBef>
              <a:spcAft>
                <a:spcPts val="0"/>
              </a:spcAft>
              <a:buClr>
                <a:schemeClr val="accent1"/>
              </a:buClr>
              <a:buSzPct val="85000"/>
              <a:buFont typeface="Wingdings 3" panose="05040102010807070707"/>
              <a:buChar char=""/>
              <a:defRPr/>
            </a:pPr>
            <a:r>
              <a:rPr kumimoji="0" lang="en-US" sz="2800" b="0" i="0" u="none" strike="noStrike" kern="1200" cap="none" spc="0" normalizeH="0" baseline="0" noProof="0" dirty="0">
                <a:ln>
                  <a:noFill/>
                </a:ln>
                <a:solidFill>
                  <a:schemeClr val="tx1"/>
                </a:solidFill>
                <a:effectLst/>
                <a:uLnTx/>
                <a:uFillTx/>
                <a:latin typeface="+mn-lt"/>
                <a:ea typeface="+mn-ea"/>
                <a:cs typeface="+mn-cs"/>
              </a:rPr>
              <a:t>   C. immune system is intact.</a:t>
            </a:r>
          </a:p>
          <a:p>
            <a:pPr marL="365760" marR="0" lvl="0" indent="-255905" algn="l" defTabSz="914400" rtl="0" eaLnBrk="1" fontAlgn="auto" latinLnBrk="0" hangingPunct="1">
              <a:lnSpc>
                <a:spcPct val="100000"/>
              </a:lnSpc>
              <a:spcBef>
                <a:spcPts val="575"/>
              </a:spcBef>
              <a:spcAft>
                <a:spcPts val="0"/>
              </a:spcAft>
              <a:buClr>
                <a:schemeClr val="accent1"/>
              </a:buClr>
              <a:buSzPct val="85000"/>
              <a:buFont typeface="Wingdings 3" panose="05040102010807070707"/>
              <a:buChar char=""/>
              <a:tabLst>
                <a:tab pos="690245" algn="l"/>
              </a:tabLst>
              <a:defRPr/>
            </a:pPr>
            <a:r>
              <a:rPr kumimoji="0" lang="en-US" sz="2800" b="1" i="0" u="none" strike="noStrike" kern="1200" cap="none" spc="0" normalizeH="0" baseline="0" noProof="0" dirty="0">
                <a:ln>
                  <a:noFill/>
                </a:ln>
                <a:solidFill>
                  <a:srgbClr val="FF0000"/>
                </a:solidFill>
                <a:effectLst/>
                <a:uLnTx/>
                <a:uFillTx/>
                <a:latin typeface="+mn-lt"/>
                <a:ea typeface="+mn-ea"/>
                <a:cs typeface="+mn-cs"/>
              </a:rPr>
              <a:t>2.Symptomatic Intestinal      </a:t>
            </a:r>
            <a:r>
              <a:rPr kumimoji="0" lang="en-US" sz="2800" b="1" i="0" u="none" strike="noStrike" kern="1200" cap="none" spc="0" normalizeH="0" baseline="0" noProof="0" dirty="0" err="1">
                <a:ln>
                  <a:noFill/>
                </a:ln>
                <a:solidFill>
                  <a:srgbClr val="FF0000"/>
                </a:solidFill>
                <a:effectLst/>
                <a:uLnTx/>
                <a:uFillTx/>
                <a:latin typeface="+mn-lt"/>
                <a:ea typeface="+mn-ea"/>
                <a:cs typeface="+mn-cs"/>
              </a:rPr>
              <a:t>amoebiasis</a:t>
            </a:r>
            <a:r>
              <a:rPr kumimoji="0" lang="en-US" sz="2800" b="1" i="0" u="none" strike="noStrike" kern="1200" cap="none" spc="0" normalizeH="0" baseline="0" noProof="0" dirty="0">
                <a:ln>
                  <a:noFill/>
                </a:ln>
                <a:solidFill>
                  <a:schemeClr val="bg2">
                    <a:lumMod val="25000"/>
                  </a:schemeClr>
                </a:solidFill>
                <a:effectLst/>
                <a:uLnTx/>
                <a:uFillTx/>
                <a:latin typeface="+mn-lt"/>
                <a:ea typeface="+mn-ea"/>
                <a:cs typeface="+mn-cs"/>
              </a:rPr>
              <a:t>(invasive). </a:t>
            </a:r>
          </a:p>
          <a:p>
            <a:pPr marL="365760" marR="0" lvl="0" indent="-255905" algn="l" defTabSz="914400" rtl="0" eaLnBrk="1" fontAlgn="auto" latinLnBrk="0" hangingPunct="1">
              <a:lnSpc>
                <a:spcPct val="100000"/>
              </a:lnSpc>
              <a:spcBef>
                <a:spcPts val="575"/>
              </a:spcBef>
              <a:spcAft>
                <a:spcPts val="0"/>
              </a:spcAft>
              <a:buClr>
                <a:schemeClr val="accent1"/>
              </a:buClr>
              <a:buSzPct val="85000"/>
              <a:buFont typeface="Wingdings 3" panose="05040102010807070707"/>
              <a:buChar char=""/>
              <a:defRPr/>
            </a:pPr>
            <a:r>
              <a:rPr kumimoji="0" lang="en-US" sz="2800" b="1" i="0" u="none" strike="noStrike" kern="1200" cap="none" spc="0" normalizeH="0" baseline="0" noProof="0" dirty="0">
                <a:ln>
                  <a:noFill/>
                </a:ln>
                <a:solidFill>
                  <a:srgbClr val="FF0000"/>
                </a:solidFill>
                <a:effectLst/>
                <a:uLnTx/>
                <a:uFillTx/>
                <a:latin typeface="+mn-lt"/>
                <a:ea typeface="+mn-ea"/>
                <a:cs typeface="+mn-cs"/>
              </a:rPr>
              <a:t>3.Symptomatic </a:t>
            </a:r>
            <a:r>
              <a:rPr kumimoji="0" lang="en-US" sz="2800" b="1" i="0" u="none" strike="noStrike" kern="1200" cap="none" spc="0" normalizeH="0" baseline="0" noProof="0" dirty="0">
                <a:ln>
                  <a:noFill/>
                </a:ln>
                <a:solidFill>
                  <a:schemeClr val="bg2">
                    <a:lumMod val="25000"/>
                  </a:schemeClr>
                </a:solidFill>
                <a:effectLst/>
                <a:uLnTx/>
                <a:uFillTx/>
                <a:latin typeface="+mn-lt"/>
                <a:ea typeface="+mn-ea"/>
                <a:cs typeface="+mn-cs"/>
              </a:rPr>
              <a:t>(</a:t>
            </a:r>
            <a:r>
              <a:rPr kumimoji="0" lang="en-US" sz="2800" b="1" i="0" u="none" strike="noStrike" kern="1200" cap="none" spc="0" normalizeH="0" baseline="0" noProof="0" dirty="0" err="1">
                <a:ln>
                  <a:noFill/>
                </a:ln>
                <a:solidFill>
                  <a:schemeClr val="bg2">
                    <a:lumMod val="25000"/>
                  </a:schemeClr>
                </a:solidFill>
                <a:effectLst/>
                <a:uLnTx/>
                <a:uFillTx/>
                <a:latin typeface="+mn-lt"/>
                <a:ea typeface="+mn-ea"/>
                <a:cs typeface="+mn-cs"/>
              </a:rPr>
              <a:t>Extraintestinal</a:t>
            </a:r>
            <a:r>
              <a:rPr kumimoji="0" lang="en-US" sz="2800" b="1" i="0" u="none" strike="noStrike" kern="1200" cap="none" spc="0" normalizeH="0" baseline="0" noProof="0" dirty="0">
                <a:ln>
                  <a:noFill/>
                </a:ln>
                <a:solidFill>
                  <a:schemeClr val="bg2">
                    <a:lumMod val="25000"/>
                  </a:schemeClr>
                </a:solidFill>
                <a:effectLst/>
                <a:uLnTx/>
                <a:uFillTx/>
                <a:latin typeface="+mn-lt"/>
                <a:ea typeface="+mn-ea"/>
                <a:cs typeface="+mn-cs"/>
              </a:rPr>
              <a:t> Amoebiasis)</a:t>
            </a:r>
            <a:r>
              <a:rPr kumimoji="0" lang="en-US" sz="2800" b="1" i="0" u="none" strike="noStrike" kern="1200" cap="none" spc="0" normalizeH="0" baseline="0" noProof="0" dirty="0">
                <a:ln>
                  <a:noFill/>
                </a:ln>
                <a:solidFill>
                  <a:srgbClr val="FF0000"/>
                </a:solidFill>
                <a:effectLst/>
                <a:uLnTx/>
                <a:uFillTx/>
                <a:latin typeface="+mn-lt"/>
                <a:ea typeface="+mn-ea"/>
                <a:cs typeface="+mn-cs"/>
              </a:rPr>
              <a:t>.</a:t>
            </a:r>
          </a:p>
          <a:p>
            <a:pPr marL="365760" marR="0" lvl="0" indent="-255905" algn="l" defTabSz="914400" rtl="0" eaLnBrk="1" fontAlgn="auto" latinLnBrk="0" hangingPunct="1">
              <a:lnSpc>
                <a:spcPct val="100000"/>
              </a:lnSpc>
              <a:spcBef>
                <a:spcPts val="575"/>
              </a:spcBef>
              <a:spcAft>
                <a:spcPts val="0"/>
              </a:spcAft>
              <a:buClr>
                <a:schemeClr val="accent1"/>
              </a:buClr>
              <a:buSzPct val="85000"/>
              <a:buFont typeface="Wingdings 3" panose="05040102010807070707"/>
              <a:buChar char=""/>
              <a:defRPr/>
            </a:pPr>
            <a:r>
              <a:rPr kumimoji="0" lang="en-US" sz="2800" b="0" i="0" u="none" strike="noStrike" kern="1200" cap="none" spc="0" normalizeH="0" baseline="0" noProof="0" dirty="0">
                <a:ln>
                  <a:noFill/>
                </a:ln>
                <a:solidFill>
                  <a:schemeClr val="tx1"/>
                </a:solidFill>
                <a:effectLst/>
                <a:uLnTx/>
                <a:uFillTx/>
                <a:latin typeface="+mn-lt"/>
                <a:ea typeface="+mn-ea"/>
                <a:cs typeface="+mn-cs"/>
              </a:rPr>
              <a:t>Amoebiasis can be present with </a:t>
            </a:r>
            <a:r>
              <a:rPr kumimoji="0" lang="en-US" sz="2800" b="0" i="0" u="none" strike="noStrike" kern="1200" cap="none" spc="0" normalizeH="0" baseline="0" noProof="0" dirty="0" err="1">
                <a:ln>
                  <a:noFill/>
                </a:ln>
                <a:solidFill>
                  <a:schemeClr val="tx1"/>
                </a:solidFill>
                <a:effectLst/>
                <a:uLnTx/>
                <a:uFillTx/>
                <a:latin typeface="+mn-lt"/>
                <a:ea typeface="+mn-ea"/>
                <a:cs typeface="+mn-cs"/>
              </a:rPr>
              <a:t>no,mild</a:t>
            </a:r>
            <a:r>
              <a:rPr kumimoji="0" lang="en-US" sz="2800" b="0" i="0" u="none" strike="noStrike" kern="1200" cap="none" spc="0" normalizeH="0" baseline="0" noProof="0" dirty="0">
                <a:ln>
                  <a:noFill/>
                </a:ln>
                <a:solidFill>
                  <a:schemeClr val="tx1"/>
                </a:solidFill>
                <a:effectLst/>
                <a:uLnTx/>
                <a:uFillTx/>
                <a:latin typeface="+mn-lt"/>
                <a:ea typeface="+mn-ea"/>
                <a:cs typeface="+mn-cs"/>
              </a:rPr>
              <a:t> ,or sever symptoms may include abdominal pain ,</a:t>
            </a:r>
            <a:r>
              <a:rPr kumimoji="0" lang="en-US" sz="2800" b="0" i="0" u="none" strike="noStrike" kern="1200" cap="none" spc="0" normalizeH="0" baseline="0" noProof="0" dirty="0" err="1">
                <a:ln>
                  <a:noFill/>
                </a:ln>
                <a:solidFill>
                  <a:schemeClr val="tx1"/>
                </a:solidFill>
                <a:effectLst/>
                <a:uLnTx/>
                <a:uFillTx/>
                <a:latin typeface="+mn-lt"/>
                <a:ea typeface="+mn-ea"/>
                <a:cs typeface="+mn-cs"/>
              </a:rPr>
              <a:t>diarrhea,or</a:t>
            </a:r>
            <a:r>
              <a:rPr kumimoji="0" lang="en-US" sz="2800" b="0" i="0" u="none" strike="noStrike" kern="1200" cap="none" spc="0" normalizeH="0" baseline="0" noProof="0" dirty="0">
                <a:ln>
                  <a:noFill/>
                </a:ln>
                <a:solidFill>
                  <a:schemeClr val="tx1"/>
                </a:solidFill>
                <a:effectLst/>
                <a:uLnTx/>
                <a:uFillTx/>
                <a:latin typeface="+mn-lt"/>
                <a:ea typeface="+mn-ea"/>
                <a:cs typeface="+mn-cs"/>
              </a:rPr>
              <a:t> bloody diarrhea.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p:cNvSpPr>
          <p:nvPr>
            <p:ph type="title"/>
          </p:nvPr>
        </p:nvSpPr>
        <p:spPr>
          <a:xfrm>
            <a:off x="468313" y="188913"/>
            <a:ext cx="8351837" cy="1054100"/>
          </a:xfrm>
          <a:solidFill>
            <a:schemeClr val="accent3">
              <a:lumMod val="95000"/>
            </a:schemeClr>
          </a:solidFill>
        </p:spPr>
        <p:txBody>
          <a:bodyPr vert="horz" wrap="square" lIns="91440" tIns="45720" rIns="91440" bIns="91440" anchor="b" anchorCtr="0"/>
          <a:lstStyle/>
          <a:p>
            <a:pPr algn="l" eaLnBrk="1" hangingPunct="1">
              <a:buNone/>
            </a:pPr>
            <a:r>
              <a:rPr lang="en-US" altLang="en-US" sz="4800" b="1" dirty="0">
                <a:solidFill>
                  <a:srgbClr val="00B050"/>
                </a:solidFill>
              </a:rPr>
              <a:t>Symptoms:</a:t>
            </a:r>
            <a:r>
              <a:rPr lang="en-US" altLang="en-US" dirty="0"/>
              <a:t> </a:t>
            </a:r>
          </a:p>
        </p:txBody>
      </p:sp>
      <p:sp>
        <p:nvSpPr>
          <p:cNvPr id="64514" name="Rectangle 3"/>
          <p:cNvSpPr>
            <a:spLocks noGrp="1"/>
          </p:cNvSpPr>
          <p:nvPr>
            <p:ph sz="quarter" idx="1"/>
          </p:nvPr>
        </p:nvSpPr>
        <p:spPr>
          <a:xfrm>
            <a:off x="468313" y="1125538"/>
            <a:ext cx="8229600" cy="5543550"/>
          </a:xfrm>
          <a:solidFill>
            <a:srgbClr val="FAD9CD"/>
          </a:solidFill>
        </p:spPr>
        <p:txBody>
          <a:bodyPr vert="horz" wrap="square" lIns="91440" tIns="45720" rIns="91440" bIns="45720" anchor="t" anchorCtr="0"/>
          <a:lstStyle/>
          <a:p>
            <a:pPr marL="365125" indent="-255270" algn="l" rtl="0" eaLnBrk="1" hangingPunct="1">
              <a:lnSpc>
                <a:spcPct val="80000"/>
              </a:lnSpc>
              <a:buClr>
                <a:schemeClr val="accent1"/>
              </a:buClr>
              <a:buSzPct val="85000"/>
              <a:buFont typeface="Wingdings 3" panose="05040102010807070707" pitchFamily="18" charset="2"/>
              <a:buChar char=""/>
            </a:pPr>
            <a:r>
              <a:rPr lang="en-US" altLang="x-none" sz="2800" dirty="0"/>
              <a:t>can include:</a:t>
            </a:r>
          </a:p>
          <a:p>
            <a:pPr marL="365125" indent="-255270" algn="l" rtl="0" eaLnBrk="1" hangingPunct="1">
              <a:lnSpc>
                <a:spcPct val="80000"/>
              </a:lnSpc>
              <a:buClr>
                <a:schemeClr val="accent1"/>
              </a:buClr>
              <a:buSzPct val="85000"/>
              <a:buFont typeface="Wingdings 3" panose="05040102010807070707" pitchFamily="18" charset="2"/>
              <a:buChar char=""/>
            </a:pPr>
            <a:r>
              <a:rPr lang="en-US" sz="2800" dirty="0"/>
              <a:t>1.</a:t>
            </a:r>
            <a:r>
              <a:rPr lang="en-US" altLang="x-none" sz="2800" dirty="0"/>
              <a:t>fulminating dysentery</a:t>
            </a:r>
            <a:r>
              <a:rPr lang="en-US" sz="2800" dirty="0"/>
              <a:t>(watery diarrhea which can contain blood ,mucus or pus).</a:t>
            </a:r>
          </a:p>
          <a:p>
            <a:pPr marL="365125" indent="-255270" algn="l" rtl="0" eaLnBrk="1" hangingPunct="1">
              <a:lnSpc>
                <a:spcPct val="80000"/>
              </a:lnSpc>
              <a:buClr>
                <a:schemeClr val="accent1"/>
              </a:buClr>
              <a:buSzPct val="85000"/>
              <a:buFont typeface="Wingdings 3" panose="05040102010807070707" pitchFamily="18" charset="2"/>
              <a:buChar char=""/>
            </a:pPr>
            <a:r>
              <a:rPr lang="en-US" sz="2800" dirty="0"/>
              <a:t>2.</a:t>
            </a:r>
            <a:r>
              <a:rPr lang="en-US" altLang="x-none" sz="2800" dirty="0"/>
              <a:t>bloody diarrhea, </a:t>
            </a:r>
          </a:p>
          <a:p>
            <a:pPr marL="365125" indent="-255270" algn="l" rtl="0" eaLnBrk="1" hangingPunct="1">
              <a:lnSpc>
                <a:spcPct val="80000"/>
              </a:lnSpc>
              <a:buClr>
                <a:schemeClr val="accent1"/>
              </a:buClr>
              <a:buSzPct val="85000"/>
              <a:buFont typeface="Wingdings 3" panose="05040102010807070707" pitchFamily="18" charset="2"/>
              <a:buChar char=""/>
            </a:pPr>
            <a:r>
              <a:rPr lang="en-US" sz="2800" dirty="0"/>
              <a:t>3</a:t>
            </a:r>
            <a:r>
              <a:rPr lang="en-US" altLang="x-none" sz="2800" dirty="0"/>
              <a:t>.weight loss,</a:t>
            </a:r>
          </a:p>
          <a:p>
            <a:pPr marL="365125" indent="-255270" algn="l" rtl="0" eaLnBrk="1" hangingPunct="1">
              <a:lnSpc>
                <a:spcPct val="80000"/>
              </a:lnSpc>
              <a:buClr>
                <a:schemeClr val="accent1"/>
              </a:buClr>
              <a:buSzPct val="85000"/>
              <a:buFont typeface="Wingdings 3" panose="05040102010807070707" pitchFamily="18" charset="2"/>
              <a:buChar char=""/>
            </a:pPr>
            <a:r>
              <a:rPr lang="en-US" sz="2800" dirty="0"/>
              <a:t>4.</a:t>
            </a:r>
            <a:r>
              <a:rPr lang="en-US" altLang="x-none" sz="2800" dirty="0"/>
              <a:t>fatigue, </a:t>
            </a:r>
          </a:p>
          <a:p>
            <a:pPr marL="365125" indent="-255270" algn="l" rtl="0" eaLnBrk="1" hangingPunct="1">
              <a:lnSpc>
                <a:spcPct val="80000"/>
              </a:lnSpc>
              <a:buClr>
                <a:schemeClr val="accent1"/>
              </a:buClr>
              <a:buSzPct val="85000"/>
              <a:buFont typeface="Wingdings 3" panose="05040102010807070707" pitchFamily="18" charset="2"/>
              <a:buChar char=""/>
            </a:pPr>
            <a:r>
              <a:rPr lang="en-US" sz="2800" dirty="0"/>
              <a:t>5.</a:t>
            </a:r>
            <a:r>
              <a:rPr lang="en-US" altLang="x-none" sz="2800" dirty="0"/>
              <a:t>abdominal pain, and </a:t>
            </a:r>
            <a:r>
              <a:rPr lang="en-US" altLang="x-none" sz="2800" dirty="0">
                <a:solidFill>
                  <a:srgbClr val="BDB5B6"/>
                </a:solidFill>
                <a:hlinkClick r:id="rId2" tooltip="Ameboma"/>
              </a:rPr>
              <a:t>amoeboma</a:t>
            </a:r>
            <a:r>
              <a:rPr lang="en-US" sz="2800" dirty="0"/>
              <a:t>(nodular inflammatory thickening around an ulcer occurring mostly in cecum and may lead to </a:t>
            </a:r>
            <a:r>
              <a:rPr lang="en-US" sz="2800" b="1" dirty="0">
                <a:solidFill>
                  <a:srgbClr val="FF0000"/>
                </a:solidFill>
              </a:rPr>
              <a:t>intestinal obstruction)</a:t>
            </a:r>
            <a:r>
              <a:rPr lang="en-US" altLang="x-none" sz="2000" b="1" dirty="0">
                <a:solidFill>
                  <a:srgbClr val="FF0000"/>
                </a:solidFill>
              </a:rPr>
              <a:t>. </a:t>
            </a:r>
          </a:p>
          <a:p>
            <a:pPr marL="365125" indent="-255270" algn="l" rtl="0" eaLnBrk="1" hangingPunct="1">
              <a:lnSpc>
                <a:spcPct val="80000"/>
              </a:lnSpc>
              <a:buClr>
                <a:schemeClr val="accent1"/>
              </a:buClr>
              <a:buSzPct val="85000"/>
              <a:buFont typeface="Wingdings 3" panose="05040102010807070707" pitchFamily="18" charset="2"/>
              <a:buChar char=""/>
            </a:pPr>
            <a:r>
              <a:rPr lang="en-US" sz="2800" dirty="0"/>
              <a:t>6.Flatulenc.</a:t>
            </a:r>
          </a:p>
          <a:p>
            <a:pPr marL="365125" indent="-255270" algn="l" rtl="0" eaLnBrk="1" hangingPunct="1">
              <a:lnSpc>
                <a:spcPct val="80000"/>
              </a:lnSpc>
              <a:buClr>
                <a:schemeClr val="accent1"/>
              </a:buClr>
              <a:buSzPct val="85000"/>
              <a:buFont typeface="Wingdings 3" panose="05040102010807070707" pitchFamily="18" charset="2"/>
              <a:buChar char=""/>
            </a:pPr>
            <a:r>
              <a:rPr lang="en-US" sz="2800" dirty="0"/>
              <a:t>7.fever and chills.</a:t>
            </a:r>
          </a:p>
          <a:p>
            <a:pPr marL="365125" indent="-255270" algn="l" rtl="0" eaLnBrk="1" hangingPunct="1">
              <a:lnSpc>
                <a:spcPct val="80000"/>
              </a:lnSpc>
              <a:buClr>
                <a:schemeClr val="accent1"/>
              </a:buClr>
              <a:buSzPct val="85000"/>
              <a:buFont typeface="Wingdings 3" panose="05040102010807070707" pitchFamily="18" charset="2"/>
              <a:buChar char=""/>
            </a:pPr>
            <a:r>
              <a:rPr lang="en-US" sz="2800" dirty="0"/>
              <a:t>8.vomiting &amp; nausea.</a:t>
            </a:r>
          </a:p>
          <a:p>
            <a:pPr marL="365125" indent="-255270" algn="l" rtl="0" eaLnBrk="1" hangingPunct="1">
              <a:lnSpc>
                <a:spcPct val="80000"/>
              </a:lnSpc>
              <a:buClr>
                <a:schemeClr val="accent1"/>
              </a:buClr>
              <a:buSzPct val="85000"/>
              <a:buFont typeface="Wingdings 3" panose="05040102010807070707" pitchFamily="18" charset="2"/>
              <a:buChar char=""/>
            </a:pPr>
            <a:endParaRPr lang="en-US" altLang="x-none" sz="2800" dirty="0"/>
          </a:p>
          <a:p>
            <a:pPr marL="365125" indent="-255270" eaLnBrk="1" hangingPunct="1">
              <a:lnSpc>
                <a:spcPct val="80000"/>
              </a:lnSpc>
              <a:buClr>
                <a:schemeClr val="accent1"/>
              </a:buClr>
              <a:buSzPct val="85000"/>
              <a:buFont typeface="Wingdings 3" panose="05040102010807070707" pitchFamily="18" charset="2"/>
              <a:buChar char=""/>
            </a:pPr>
            <a:endParaRPr lang="en-US" altLang="x-none" sz="2000" dirty="0">
              <a:ea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Content Placeholder 2"/>
          <p:cNvSpPr>
            <a:spLocks noGrp="1"/>
          </p:cNvSpPr>
          <p:nvPr>
            <p:ph idx="1"/>
          </p:nvPr>
        </p:nvSpPr>
        <p:spPr>
          <a:xfrm>
            <a:off x="395288" y="815975"/>
            <a:ext cx="8229600" cy="5565775"/>
          </a:xfrm>
          <a:solidFill>
            <a:schemeClr val="accent6">
              <a:lumMod val="20000"/>
              <a:lumOff val="80000"/>
            </a:schemeClr>
          </a:solidFill>
        </p:spPr>
        <p:txBody>
          <a:bodyPr vert="horz" wrap="square" lIns="91440" tIns="45720" rIns="91440" bIns="45720" anchor="t" anchorCtr="0"/>
          <a:lstStyle/>
          <a:p>
            <a:pPr indent="-255270" algn="l" rtl="0" eaLnBrk="1" hangingPunct="1">
              <a:lnSpc>
                <a:spcPct val="80000"/>
              </a:lnSpc>
            </a:pPr>
            <a:r>
              <a:rPr lang="en-US" altLang="en-US" sz="2800" b="1" dirty="0">
                <a:latin typeface="Times New Roman" panose="02020603050405020304" pitchFamily="18" charset="0"/>
              </a:rPr>
              <a:t>In </a:t>
            </a:r>
            <a:r>
              <a:rPr lang="en-US" altLang="en-US" sz="2800" b="1" dirty="0">
                <a:solidFill>
                  <a:srgbClr val="FF0000"/>
                </a:solidFill>
                <a:latin typeface="Times New Roman" panose="02020603050405020304" pitchFamily="18" charset="0"/>
              </a:rPr>
              <a:t>acute amebiasis</a:t>
            </a:r>
            <a:r>
              <a:rPr lang="en-US" altLang="en-US" sz="2800" b="1" dirty="0">
                <a:latin typeface="Times New Roman" panose="02020603050405020304" pitchFamily="18" charset="0"/>
              </a:rPr>
              <a:t>, there is severe dysentery with numerous small </a:t>
            </a:r>
            <a:r>
              <a:rPr lang="en-US" altLang="en-US" sz="2800" b="1" dirty="0">
                <a:solidFill>
                  <a:srgbClr val="00B050"/>
                </a:solidFill>
                <a:latin typeface="Times New Roman" panose="02020603050405020304" pitchFamily="18" charset="0"/>
              </a:rPr>
              <a:t>stools(foul smell</a:t>
            </a:r>
            <a:r>
              <a:rPr lang="en-US" altLang="en-US" sz="2800" b="1" dirty="0">
                <a:latin typeface="Times New Roman" panose="02020603050405020304" pitchFamily="18" charset="0"/>
              </a:rPr>
              <a:t>) containing blood, mucus and necrotic mucosa accompanied by acute abdominal pain, tenderness and fever. </a:t>
            </a:r>
          </a:p>
          <a:p>
            <a:pPr indent="-255270" algn="l" rtl="0" eaLnBrk="1" hangingPunct="1">
              <a:lnSpc>
                <a:spcPct val="80000"/>
              </a:lnSpc>
            </a:pPr>
            <a:r>
              <a:rPr lang="en-US" altLang="en-US" sz="2800" b="1" dirty="0">
                <a:solidFill>
                  <a:srgbClr val="FF0000"/>
                </a:solidFill>
                <a:latin typeface="Times New Roman" panose="02020603050405020304" pitchFamily="18" charset="0"/>
              </a:rPr>
              <a:t>Chronic amebiasis</a:t>
            </a:r>
            <a:r>
              <a:rPr lang="en-US" altLang="en-US" sz="2800" b="1" dirty="0">
                <a:latin typeface="Times New Roman" panose="02020603050405020304" pitchFamily="18" charset="0"/>
              </a:rPr>
              <a:t> is characterized by recurrent attacks of dysentery with gastrointestinal disturbance. </a:t>
            </a:r>
          </a:p>
          <a:p>
            <a:pPr indent="-255270" algn="l" rtl="0" eaLnBrk="1" hangingPunct="1">
              <a:lnSpc>
                <a:spcPct val="80000"/>
              </a:lnSpc>
            </a:pPr>
            <a:r>
              <a:rPr lang="en-US" altLang="en-US" sz="2800" b="1" dirty="0">
                <a:latin typeface="Times New Roman" panose="02020603050405020304" pitchFamily="18" charset="0"/>
              </a:rPr>
              <a:t>In </a:t>
            </a:r>
            <a:r>
              <a:rPr lang="en-US" altLang="en-US" sz="2800" b="1" dirty="0">
                <a:solidFill>
                  <a:srgbClr val="FF0000"/>
                </a:solidFill>
                <a:latin typeface="Times New Roman" panose="02020603050405020304" pitchFamily="18" charset="0"/>
              </a:rPr>
              <a:t>extraintestinal amebiasis</a:t>
            </a:r>
            <a:r>
              <a:rPr lang="en-US" altLang="en-US" sz="2800" b="1" dirty="0">
                <a:latin typeface="Times New Roman" panose="02020603050405020304" pitchFamily="18" charset="0"/>
              </a:rPr>
              <a:t>, the </a:t>
            </a:r>
            <a:r>
              <a:rPr lang="en-US" altLang="en-US" sz="2800" b="1" dirty="0">
                <a:solidFill>
                  <a:srgbClr val="00B050"/>
                </a:solidFill>
                <a:latin typeface="Times New Roman" panose="02020603050405020304" pitchFamily="18" charset="0"/>
              </a:rPr>
              <a:t>liver</a:t>
            </a:r>
            <a:r>
              <a:rPr lang="en-US" altLang="en-US" sz="2800" b="1" dirty="0">
                <a:latin typeface="Times New Roman" panose="02020603050405020304" pitchFamily="18" charset="0"/>
              </a:rPr>
              <a:t> is invaded chiefly, resulting </a:t>
            </a:r>
            <a:r>
              <a:rPr lang="en-US" altLang="en-US" sz="2800" b="1" dirty="0">
                <a:solidFill>
                  <a:srgbClr val="00B050"/>
                </a:solidFill>
                <a:latin typeface="Times New Roman" panose="02020603050405020304" pitchFamily="18" charset="0"/>
              </a:rPr>
              <a:t>amebic hepatitis </a:t>
            </a:r>
            <a:r>
              <a:rPr lang="en-US" altLang="en-US" sz="2800" b="1" dirty="0">
                <a:latin typeface="Times New Roman" panose="02020603050405020304" pitchFamily="18" charset="0"/>
              </a:rPr>
              <a:t>or liver abscess. It is characterized by an enlarged, tender liver, with pain in the upper right hypochondrium. Less frequently, </a:t>
            </a:r>
            <a:r>
              <a:rPr lang="en-US" altLang="en-US" sz="2800" b="1" dirty="0">
                <a:solidFill>
                  <a:srgbClr val="00B050"/>
                </a:solidFill>
                <a:latin typeface="Times New Roman" panose="02020603050405020304" pitchFamily="18" charset="0"/>
              </a:rPr>
              <a:t>lung abscess, splenic abscess, brain abscess </a:t>
            </a:r>
            <a:r>
              <a:rPr lang="en-US" altLang="en-US" sz="2800" b="1" dirty="0">
                <a:latin typeface="Times New Roman" panose="02020603050405020304" pitchFamily="18" charset="0"/>
              </a:rPr>
              <a:t>or cutaneous amebic lesions are seen.</a:t>
            </a:r>
          </a:p>
          <a:p>
            <a:pPr indent="-255270" eaLnBrk="1" hangingPunct="1"/>
            <a:endParaRPr lang="en-US" altLang="en-US" sz="2800" dirty="0">
              <a:latin typeface="Times New Roman" panose="02020603050405020304" pitchFamily="18" charset="0"/>
              <a:ea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84213" y="1125538"/>
            <a:ext cx="7545388" cy="5111750"/>
          </a:xfrm>
          <a:solidFill>
            <a:schemeClr val="accent2">
              <a:lumMod val="20000"/>
              <a:lumOff val="80000"/>
            </a:schemeClr>
          </a:solidFill>
        </p:spPr>
        <p:txBody>
          <a:bodyPr vert="horz" lIns="91440" tIns="45720" rIns="91440" bIns="45720" rtlCol="0" anchor="ctr">
            <a:normAutofit lnSpcReduction="10000"/>
          </a:bodyPr>
          <a:lstStyle/>
          <a:p>
            <a:pPr marL="273050" marR="0" lvl="0" indent="-255905" algn="l" defTabSz="914400" rtl="0" eaLnBrk="0" fontAlgn="base" latinLnBrk="0" hangingPunct="0">
              <a:lnSpc>
                <a:spcPct val="100000"/>
              </a:lnSpc>
              <a:spcBef>
                <a:spcPct val="20000"/>
              </a:spcBef>
              <a:spcAft>
                <a:spcPct val="0"/>
              </a:spcAft>
              <a:buClrTx/>
              <a:buSzPct val="60000"/>
              <a:buFont typeface="Wingdings" panose="05000000000000000000" pitchFamily="2" charset="2"/>
              <a:buChar char=""/>
              <a:defRPr/>
            </a:pPr>
            <a:endParaRPr kumimoji="0" lang="en-US" sz="3200" b="1" i="0" u="none" strike="noStrike" kern="1200" cap="none" spc="0" normalizeH="0" baseline="0" noProof="0" dirty="0">
              <a:ln>
                <a:noFill/>
              </a:ln>
              <a:solidFill>
                <a:srgbClr val="FF0000"/>
              </a:solidFill>
              <a:effectLst/>
              <a:uLnTx/>
              <a:uFillTx/>
              <a:latin typeface="+mn-lt"/>
              <a:ea typeface="+mn-ea"/>
              <a:cs typeface="+mn-cs"/>
            </a:endParaRPr>
          </a:p>
          <a:p>
            <a:pPr marL="273050" marR="0" lvl="0" indent="-255905" algn="l" defTabSz="914400" rtl="0" eaLnBrk="0" fontAlgn="base" latinLnBrk="0" hangingPunct="0">
              <a:lnSpc>
                <a:spcPct val="100000"/>
              </a:lnSpc>
              <a:spcBef>
                <a:spcPct val="20000"/>
              </a:spcBef>
              <a:spcAft>
                <a:spcPct val="0"/>
              </a:spcAft>
              <a:buClrTx/>
              <a:buSzPct val="60000"/>
              <a:buFont typeface="Wingdings" panose="05000000000000000000" pitchFamily="2" charset="2"/>
              <a:buChar char=""/>
              <a:defRPr/>
            </a:pPr>
            <a:r>
              <a:rPr kumimoji="0" lang="en-US" sz="3200" b="1" i="0" u="none" strike="noStrike" kern="1200" cap="none" spc="0" normalizeH="0" baseline="0" noProof="0" dirty="0">
                <a:ln>
                  <a:noFill/>
                </a:ln>
                <a:solidFill>
                  <a:srgbClr val="FF0000"/>
                </a:solidFill>
                <a:effectLst/>
                <a:uLnTx/>
                <a:uFillTx/>
                <a:latin typeface="+mn-lt"/>
                <a:ea typeface="+mn-ea"/>
                <a:cs typeface="+mn-cs"/>
              </a:rPr>
              <a:t>Factors affecting the severity of amoebic infection depends on:</a:t>
            </a:r>
          </a:p>
          <a:p>
            <a:pPr marL="273050" marR="0" lvl="0" indent="-255905" algn="l" defTabSz="914400" rtl="0" eaLnBrk="0" fontAlgn="base" latinLnBrk="0" hangingPunct="0">
              <a:lnSpc>
                <a:spcPct val="100000"/>
              </a:lnSpc>
              <a:spcBef>
                <a:spcPct val="20000"/>
              </a:spcBef>
              <a:spcAft>
                <a:spcPct val="0"/>
              </a:spcAft>
              <a:buClrTx/>
              <a:buSzPct val="60000"/>
              <a:buFont typeface="Wingdings" panose="05000000000000000000" pitchFamily="2" charset="2"/>
              <a:buChar char=""/>
              <a:defRPr/>
            </a:pPr>
            <a:r>
              <a:rPr kumimoji="0" lang="en-US" sz="3200" b="1" i="0" u="none" strike="noStrike" kern="1200" cap="none" spc="0" normalizeH="0" baseline="0" noProof="0" dirty="0">
                <a:ln>
                  <a:noFill/>
                </a:ln>
                <a:solidFill>
                  <a:srgbClr val="00B050"/>
                </a:solidFill>
                <a:effectLst/>
                <a:uLnTx/>
                <a:uFillTx/>
                <a:latin typeface="+mn-lt"/>
                <a:ea typeface="+mn-ea"/>
                <a:cs typeface="+mn-cs"/>
              </a:rPr>
              <a:t>1.Host factors</a:t>
            </a:r>
            <a:r>
              <a:rPr kumimoji="0" lang="en-US" sz="3200" b="0" i="0" u="none" strike="noStrike" kern="1200" cap="none" spc="0" normalizeH="0" baseline="0" noProof="0" dirty="0">
                <a:ln>
                  <a:noFill/>
                </a:ln>
                <a:solidFill>
                  <a:schemeClr val="bg2"/>
                </a:solidFill>
                <a:effectLst/>
                <a:uLnTx/>
                <a:uFillTx/>
                <a:latin typeface="+mn-lt"/>
                <a:ea typeface="+mn-ea"/>
                <a:cs typeface="+mn-cs"/>
              </a:rPr>
              <a:t>(stress, malnutrition such as vitamin C deficiency  ,alcoholism, host immunity).                      </a:t>
            </a:r>
          </a:p>
          <a:p>
            <a:pPr marL="273050" marR="0" lvl="0" indent="-255905" algn="l" defTabSz="914400" rtl="0" eaLnBrk="0" fontAlgn="base" latinLnBrk="0" hangingPunct="0">
              <a:lnSpc>
                <a:spcPct val="100000"/>
              </a:lnSpc>
              <a:spcBef>
                <a:spcPct val="20000"/>
              </a:spcBef>
              <a:spcAft>
                <a:spcPct val="0"/>
              </a:spcAft>
              <a:buClrTx/>
              <a:buSzPct val="60000"/>
              <a:buFont typeface="Wingdings" panose="05000000000000000000" pitchFamily="2" charset="2"/>
              <a:buChar char=""/>
              <a:defRPr/>
            </a:pPr>
            <a:r>
              <a:rPr kumimoji="0" lang="en-US" sz="3200" b="1" i="0" u="none" strike="noStrike" kern="1200" cap="none" spc="0" normalizeH="0" baseline="0" noProof="0" dirty="0">
                <a:ln>
                  <a:noFill/>
                </a:ln>
                <a:solidFill>
                  <a:srgbClr val="00B050"/>
                </a:solidFill>
                <a:effectLst/>
                <a:uLnTx/>
                <a:uFillTx/>
                <a:latin typeface="+mn-lt"/>
                <a:ea typeface="+mn-ea"/>
                <a:cs typeface="+mn-cs"/>
              </a:rPr>
              <a:t>2.Parasite factors</a:t>
            </a:r>
            <a:r>
              <a:rPr kumimoji="0" lang="en-US" sz="3200" b="1" i="0" u="none" strike="noStrike" kern="1200" cap="none" spc="0" normalizeH="0" baseline="0" noProof="0" dirty="0">
                <a:ln>
                  <a:noFill/>
                </a:ln>
                <a:solidFill>
                  <a:schemeClr val="bg2"/>
                </a:solidFill>
                <a:effectLst/>
                <a:uLnTx/>
                <a:uFillTx/>
                <a:latin typeface="+mn-lt"/>
                <a:ea typeface="+mn-ea"/>
                <a:cs typeface="+mn-cs"/>
              </a:rPr>
              <a:t> </a:t>
            </a:r>
            <a:r>
              <a:rPr kumimoji="0" lang="en-US" sz="3200" b="0" i="0" u="none" strike="noStrike" kern="1200" cap="none" spc="0" normalizeH="0" baseline="0" noProof="0" dirty="0">
                <a:ln>
                  <a:noFill/>
                </a:ln>
                <a:solidFill>
                  <a:schemeClr val="bg2"/>
                </a:solidFill>
                <a:effectLst/>
                <a:uLnTx/>
                <a:uFillTx/>
                <a:latin typeface="+mn-lt"/>
                <a:ea typeface="+mn-ea"/>
                <a:cs typeface="+mn-cs"/>
              </a:rPr>
              <a:t>(virulence of strain, size of inoculum).</a:t>
            </a:r>
          </a:p>
          <a:p>
            <a:pPr marL="273050" marR="0" lvl="0" indent="-255905" algn="l" defTabSz="914400" rtl="0" eaLnBrk="0" fontAlgn="base" latinLnBrk="0" hangingPunct="0">
              <a:lnSpc>
                <a:spcPct val="100000"/>
              </a:lnSpc>
              <a:spcBef>
                <a:spcPct val="20000"/>
              </a:spcBef>
              <a:spcAft>
                <a:spcPct val="0"/>
              </a:spcAft>
              <a:buClrTx/>
              <a:buSzPct val="60000"/>
              <a:buFont typeface="Wingdings" panose="05000000000000000000" pitchFamily="2" charset="2"/>
              <a:buChar char=""/>
              <a:defRPr/>
            </a:pPr>
            <a:r>
              <a:rPr kumimoji="0" lang="en-US" sz="3200" b="1" i="0" u="none" strike="noStrike" kern="1200" cap="none" spc="0" normalizeH="0" baseline="0" noProof="0" dirty="0">
                <a:ln>
                  <a:noFill/>
                </a:ln>
                <a:solidFill>
                  <a:srgbClr val="00B050"/>
                </a:solidFill>
                <a:effectLst/>
                <a:uLnTx/>
                <a:uFillTx/>
                <a:latin typeface="+mn-lt"/>
                <a:ea typeface="+mn-ea"/>
                <a:cs typeface="+mn-cs"/>
              </a:rPr>
              <a:t>3.Enviromental factors</a:t>
            </a:r>
            <a:r>
              <a:rPr kumimoji="0" lang="en-US" sz="3200" b="1" i="0" u="none" strike="noStrike" kern="1200" cap="none" spc="0" normalizeH="0" baseline="0" noProof="0" dirty="0">
                <a:ln>
                  <a:noFill/>
                </a:ln>
                <a:solidFill>
                  <a:schemeClr val="bg2"/>
                </a:solidFill>
                <a:effectLst/>
                <a:uLnTx/>
                <a:uFillTx/>
                <a:latin typeface="+mn-lt"/>
                <a:ea typeface="+mn-ea"/>
                <a:cs typeface="+mn-cs"/>
              </a:rPr>
              <a:t>: (pH, bacterial flora, intestinal mucus).</a:t>
            </a:r>
          </a:p>
          <a:p>
            <a:pPr marL="273050" marR="0" lvl="0" indent="-255905" algn="r" defTabSz="914400" rtl="1" eaLnBrk="0" fontAlgn="base" latinLnBrk="0" hangingPunct="0">
              <a:lnSpc>
                <a:spcPct val="100000"/>
              </a:lnSpc>
              <a:spcBef>
                <a:spcPct val="20000"/>
              </a:spcBef>
              <a:spcAft>
                <a:spcPct val="0"/>
              </a:spcAft>
              <a:buClrTx/>
              <a:buSzPct val="60000"/>
              <a:buFont typeface="Wingdings" panose="05000000000000000000" pitchFamily="2" charset="2"/>
              <a:buChar char=""/>
              <a:defRPr/>
            </a:pPr>
            <a:endParaRPr kumimoji="0" lang="en-US" sz="32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a:p>
            <a:pPr marL="273050" marR="0" lvl="0" indent="-255905" algn="r" defTabSz="914400" rtl="0" eaLnBrk="0" fontAlgn="base" latinLnBrk="0" hangingPunct="0">
              <a:lnSpc>
                <a:spcPct val="100000"/>
              </a:lnSpc>
              <a:spcBef>
                <a:spcPct val="20000"/>
              </a:spcBef>
              <a:spcAft>
                <a:spcPct val="0"/>
              </a:spcAft>
              <a:buClrTx/>
              <a:buSzPct val="60000"/>
              <a:buFont typeface="Wingdings" panose="05000000000000000000" pitchFamily="2" charset="2"/>
              <a:buChar char=""/>
              <a:defRPr/>
            </a:pPr>
            <a:endParaRPr kumimoji="0" lang="en-US" sz="21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sp>
        <p:nvSpPr>
          <p:cNvPr id="2" name="Title 1"/>
          <p:cNvSpPr>
            <a:spLocks noGrp="1"/>
          </p:cNvSpPr>
          <p:nvPr>
            <p:ph type="title"/>
          </p:nvPr>
        </p:nvSpPr>
        <p:spPr>
          <a:xfrm>
            <a:off x="684213" y="188913"/>
            <a:ext cx="7488238" cy="1008063"/>
          </a:xfrm>
          <a:solidFill>
            <a:srgbClr val="FFFF00"/>
          </a:solidFill>
        </p:spPr>
        <p:txBody>
          <a:bodyPr vert="horz" lIns="91440" tIns="45720" rIns="91440" bIns="45720" rtlCol="0" anchor="b">
            <a:noAutofit/>
          </a:bodyPr>
          <a:lstStyle/>
          <a:p>
            <a:pPr marL="0" marR="0" lvl="0" indent="0" algn="l" defTabSz="914400" rtl="1" eaLnBrk="0" fontAlgn="base" latinLnBrk="0" hangingPunct="0">
              <a:lnSpc>
                <a:spcPct val="100000"/>
              </a:lnSpc>
              <a:spcBef>
                <a:spcPct val="0"/>
              </a:spcBef>
              <a:spcAft>
                <a:spcPct val="0"/>
              </a:spcAft>
              <a:buClrTx/>
              <a:buSzTx/>
              <a:buFontTx/>
              <a:buNone/>
              <a:defRPr/>
            </a:pPr>
            <a:br>
              <a:rPr kumimoji="0" lang="en-US" sz="49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br>
            <a:br>
              <a:rPr kumimoji="0" lang="en-US" sz="49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br>
            <a:br>
              <a:rPr kumimoji="0" lang="en-US" sz="49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br>
            <a:br>
              <a:rPr kumimoji="0" lang="en-US" sz="49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br>
            <a:br>
              <a:rPr kumimoji="0" lang="en-US" sz="49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br>
            <a:br>
              <a:rPr kumimoji="0" lang="en-US" sz="49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br>
            <a:r>
              <a:rPr kumimoji="0" lang="en-US" sz="4900" b="1" i="0" u="none" strike="noStrike" kern="1200" cap="none" spc="0" normalizeH="0" baseline="0" noProof="0" dirty="0">
                <a:ln>
                  <a:noFill/>
                </a:ln>
                <a:solidFill>
                  <a:schemeClr val="bg2"/>
                </a:solidFill>
                <a:effectLst/>
                <a:uLnTx/>
                <a:uFillTx/>
                <a:latin typeface="+mj-lt"/>
                <a:ea typeface="+mj-ea"/>
                <a:cs typeface="+mj-cs"/>
              </a:rPr>
              <a:t>Pathogenicity: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1"/>
          <p:cNvSpPr>
            <a:spLocks noGrp="1"/>
          </p:cNvSpPr>
          <p:nvPr>
            <p:ph idx="1"/>
          </p:nvPr>
        </p:nvSpPr>
        <p:spPr>
          <a:xfrm>
            <a:off x="197515" y="2988493"/>
            <a:ext cx="8748970" cy="3306290"/>
          </a:xfrm>
          <a:solidFill>
            <a:schemeClr val="accent2">
              <a:lumMod val="20000"/>
              <a:lumOff val="80000"/>
            </a:schemeClr>
          </a:solidFill>
        </p:spPr>
        <p:txBody>
          <a:bodyPr vert="horz" wrap="square" lIns="91440" tIns="45720" rIns="91440" bIns="45720" numCol="1" anchor="t" anchorCtr="0" compatLnSpc="1"/>
          <a:lstStyle/>
          <a:p>
            <a:pPr marL="365125" marR="0" lvl="0" indent="-255905" algn="l" defTabSz="914400" rtl="0" eaLnBrk="0" fontAlgn="base" latinLnBrk="0" hangingPunct="0">
              <a:lnSpc>
                <a:spcPct val="100000"/>
              </a:lnSpc>
              <a:spcBef>
                <a:spcPts val="400"/>
              </a:spcBef>
              <a:spcAft>
                <a:spcPct val="0"/>
              </a:spcAft>
              <a:buClr>
                <a:schemeClr val="accent1"/>
              </a:buClr>
              <a:buSzPct val="68000"/>
              <a:buFont typeface="Wingdings 3" panose="05040102010807070707" pitchFamily="18" charset="2"/>
              <a:buChar char=""/>
              <a:defRPr/>
            </a:pPr>
            <a:endParaRPr kumimoji="0" lang="en-US" sz="2700" b="0" i="0" u="none" strike="noStrike" kern="1200" cap="none" spc="0" normalizeH="0" baseline="0" noProof="0" dirty="0">
              <a:ln>
                <a:noFill/>
              </a:ln>
              <a:solidFill>
                <a:schemeClr val="tx1"/>
              </a:solidFill>
              <a:effectLst/>
              <a:uLnTx/>
              <a:uFillTx/>
              <a:latin typeface="+mn-lt"/>
              <a:ea typeface="+mn-ea"/>
              <a:cs typeface="+mn-cs"/>
            </a:endParaRPr>
          </a:p>
          <a:p>
            <a:pPr marL="365125" marR="0" lvl="0" indent="-255905" algn="l" defTabSz="914400" rtl="0" eaLnBrk="0" fontAlgn="base" latinLnBrk="0" hangingPunct="0">
              <a:lnSpc>
                <a:spcPct val="100000"/>
              </a:lnSpc>
              <a:spcBef>
                <a:spcPts val="400"/>
              </a:spcBef>
              <a:spcAft>
                <a:spcPct val="0"/>
              </a:spcAft>
              <a:buClr>
                <a:schemeClr val="accent1"/>
              </a:buClr>
              <a:buSzPct val="68000"/>
              <a:buFont typeface="Wingdings 3" panose="05040102010807070707" pitchFamily="18" charset="2"/>
              <a:buChar char=""/>
              <a:defRPr/>
            </a:pPr>
            <a:r>
              <a:rPr kumimoji="0" lang="en-US" sz="2700" b="0" i="0" u="none" strike="noStrike" kern="1200" cap="none" spc="0" normalizeH="0" baseline="0" noProof="0" dirty="0">
                <a:ln>
                  <a:noFill/>
                </a:ln>
                <a:solidFill>
                  <a:schemeClr val="tx1"/>
                </a:solidFill>
                <a:effectLst/>
                <a:uLnTx/>
                <a:uFillTx/>
                <a:latin typeface="+mn-lt"/>
                <a:ea typeface="+mn-ea"/>
                <a:cs typeface="+mn-cs"/>
              </a:rPr>
              <a:t>    </a:t>
            </a:r>
            <a:r>
              <a:rPr kumimoji="0" lang="en-US" sz="3200" b="0" i="0" u="none" strike="noStrike" kern="1200" cap="none" spc="0" normalizeH="0" baseline="0" noProof="0" dirty="0">
                <a:ln>
                  <a:noFill/>
                </a:ln>
                <a:solidFill>
                  <a:schemeClr val="tx1"/>
                </a:solidFill>
                <a:effectLst/>
                <a:uLnTx/>
                <a:uFillTx/>
                <a:latin typeface="+mn-lt"/>
                <a:ea typeface="+mn-ea"/>
                <a:cs typeface="+mn-cs"/>
              </a:rPr>
              <a:t>1- </a:t>
            </a:r>
            <a:r>
              <a:rPr kumimoji="0" lang="en-US" sz="3200" b="0" i="0" u="none" strike="noStrike" kern="1200" cap="none" spc="0" normalizeH="0" baseline="0" noProof="0" dirty="0" err="1">
                <a:ln>
                  <a:noFill/>
                </a:ln>
                <a:solidFill>
                  <a:schemeClr val="tx1"/>
                </a:solidFill>
                <a:effectLst/>
                <a:uLnTx/>
                <a:uFillTx/>
                <a:latin typeface="+mn-lt"/>
                <a:ea typeface="+mn-ea"/>
                <a:cs typeface="+mn-cs"/>
              </a:rPr>
              <a:t>Sarcodina</a:t>
            </a:r>
            <a:r>
              <a:rPr kumimoji="0" lang="en-US" sz="3200" b="0" i="0" u="none" strike="noStrike" kern="1200" cap="none" spc="0" normalizeH="0" baseline="0" noProof="0" dirty="0">
                <a:ln>
                  <a:noFill/>
                </a:ln>
                <a:solidFill>
                  <a:schemeClr val="tx1"/>
                </a:solidFill>
                <a:effectLst/>
                <a:uLnTx/>
                <a:uFillTx/>
                <a:latin typeface="+mn-lt"/>
                <a:ea typeface="+mn-ea"/>
                <a:cs typeface="+mn-cs"/>
              </a:rPr>
              <a:t> ( amoebae )</a:t>
            </a:r>
          </a:p>
          <a:p>
            <a:pPr marL="365125" marR="0" lvl="0" indent="-255905" algn="l" defTabSz="914400" rtl="0" eaLnBrk="0" fontAlgn="base" latinLnBrk="0" hangingPunct="0">
              <a:lnSpc>
                <a:spcPct val="100000"/>
              </a:lnSpc>
              <a:spcBef>
                <a:spcPts val="400"/>
              </a:spcBef>
              <a:spcAft>
                <a:spcPct val="0"/>
              </a:spcAft>
              <a:buClr>
                <a:schemeClr val="accent1"/>
              </a:buClr>
              <a:buSzPct val="68000"/>
              <a:buFont typeface="Wingdings 3" panose="05040102010807070707" pitchFamily="18" charset="2"/>
              <a:buChar char=""/>
              <a:defRPr/>
            </a:pPr>
            <a:r>
              <a:rPr kumimoji="0" lang="en-US" sz="3200" b="0" i="0" u="none" strike="noStrike" kern="1200" cap="none" spc="0" normalizeH="0" baseline="0" noProof="0" dirty="0">
                <a:ln>
                  <a:noFill/>
                </a:ln>
                <a:solidFill>
                  <a:schemeClr val="tx1"/>
                </a:solidFill>
                <a:effectLst/>
                <a:uLnTx/>
                <a:uFillTx/>
                <a:latin typeface="+mn-lt"/>
                <a:ea typeface="+mn-ea"/>
                <a:cs typeface="+mn-cs"/>
              </a:rPr>
              <a:t>    2- </a:t>
            </a:r>
            <a:r>
              <a:rPr kumimoji="0" lang="en-US" sz="3200" b="0" i="0" u="none" strike="noStrike" kern="1200" cap="none" spc="0" normalizeH="0" baseline="0" noProof="0" dirty="0" err="1">
                <a:ln>
                  <a:noFill/>
                </a:ln>
                <a:solidFill>
                  <a:schemeClr val="tx1"/>
                </a:solidFill>
                <a:effectLst/>
                <a:uLnTx/>
                <a:uFillTx/>
                <a:latin typeface="+mn-lt"/>
                <a:ea typeface="+mn-ea"/>
                <a:cs typeface="+mn-cs"/>
              </a:rPr>
              <a:t>Mastigophora</a:t>
            </a:r>
            <a:r>
              <a:rPr kumimoji="0" lang="en-US" sz="3200" b="0" i="0" u="none" strike="noStrike" kern="1200" cap="none" spc="0" normalizeH="0" baseline="0" noProof="0" dirty="0">
                <a:ln>
                  <a:noFill/>
                </a:ln>
                <a:solidFill>
                  <a:schemeClr val="tx1"/>
                </a:solidFill>
                <a:effectLst/>
                <a:uLnTx/>
                <a:uFillTx/>
                <a:latin typeface="+mn-lt"/>
                <a:ea typeface="+mn-ea"/>
                <a:cs typeface="+mn-cs"/>
              </a:rPr>
              <a:t> ( flagellates )</a:t>
            </a:r>
          </a:p>
          <a:p>
            <a:pPr marL="365125" marR="0" lvl="0" indent="-255905" algn="l" defTabSz="914400" rtl="0" eaLnBrk="0" fontAlgn="base" latinLnBrk="0" hangingPunct="0">
              <a:lnSpc>
                <a:spcPct val="100000"/>
              </a:lnSpc>
              <a:spcBef>
                <a:spcPts val="400"/>
              </a:spcBef>
              <a:spcAft>
                <a:spcPct val="0"/>
              </a:spcAft>
              <a:buClr>
                <a:schemeClr val="accent1"/>
              </a:buClr>
              <a:buSzPct val="68000"/>
              <a:buFont typeface="Wingdings 3" panose="05040102010807070707" pitchFamily="18" charset="2"/>
              <a:buChar char=""/>
              <a:defRPr/>
            </a:pPr>
            <a:r>
              <a:rPr kumimoji="0" lang="en-US" sz="3200" b="0" i="0" u="none" strike="noStrike" kern="1200" cap="none" spc="0" normalizeH="0" baseline="0" noProof="0" dirty="0">
                <a:ln>
                  <a:noFill/>
                </a:ln>
                <a:solidFill>
                  <a:schemeClr val="tx1"/>
                </a:solidFill>
                <a:effectLst/>
                <a:uLnTx/>
                <a:uFillTx/>
                <a:latin typeface="+mn-lt"/>
                <a:ea typeface="+mn-ea"/>
                <a:cs typeface="+mn-cs"/>
              </a:rPr>
              <a:t>    3-Ciliata ( Ciliates )</a:t>
            </a:r>
          </a:p>
          <a:p>
            <a:pPr marL="365125" marR="0" lvl="0" indent="-255905" algn="l" defTabSz="914400" rtl="0" eaLnBrk="0" fontAlgn="base" latinLnBrk="0" hangingPunct="0">
              <a:lnSpc>
                <a:spcPct val="100000"/>
              </a:lnSpc>
              <a:spcBef>
                <a:spcPts val="400"/>
              </a:spcBef>
              <a:spcAft>
                <a:spcPct val="0"/>
              </a:spcAft>
              <a:buClr>
                <a:schemeClr val="accent1"/>
              </a:buClr>
              <a:buSzPct val="68000"/>
              <a:buFont typeface="Wingdings 3" panose="05040102010807070707" pitchFamily="18" charset="2"/>
              <a:buChar char=""/>
              <a:defRPr/>
            </a:pPr>
            <a:r>
              <a:rPr kumimoji="0" lang="en-US" sz="3200" b="0" i="0" u="none" strike="noStrike" kern="1200" cap="none" spc="0" normalizeH="0" baseline="0" noProof="0" dirty="0">
                <a:ln>
                  <a:noFill/>
                </a:ln>
                <a:solidFill>
                  <a:schemeClr val="tx1"/>
                </a:solidFill>
                <a:effectLst/>
                <a:uLnTx/>
                <a:uFillTx/>
                <a:latin typeface="+mn-lt"/>
                <a:ea typeface="+mn-ea"/>
                <a:cs typeface="+mn-cs"/>
              </a:rPr>
              <a:t>    4- Apicomplexa(</a:t>
            </a:r>
            <a:r>
              <a:rPr kumimoji="0" lang="en-US" sz="2400" b="0" i="0" u="none" strike="noStrike" kern="1200" cap="none" spc="0" normalizeH="0" baseline="0" noProof="0" dirty="0">
                <a:ln>
                  <a:noFill/>
                </a:ln>
                <a:solidFill>
                  <a:schemeClr val="tx1"/>
                </a:solidFill>
                <a:effectLst/>
                <a:uLnTx/>
                <a:uFillTx/>
                <a:latin typeface="+mn-lt"/>
                <a:ea typeface="+mn-ea"/>
                <a:cs typeface="+mn-cs"/>
              </a:rPr>
              <a:t>undulating  membrane</a:t>
            </a:r>
            <a:r>
              <a:rPr kumimoji="0" lang="en-US" sz="3200" b="0" i="0" u="none" strike="noStrike" kern="1200" cap="none" spc="0" normalizeH="0" baseline="0" noProof="0" dirty="0">
                <a:ln>
                  <a:noFill/>
                </a:ln>
                <a:solidFill>
                  <a:schemeClr val="tx1"/>
                </a:solidFill>
                <a:effectLst/>
                <a:uLnTx/>
                <a:uFillTx/>
                <a:latin typeface="+mn-lt"/>
                <a:ea typeface="+mn-ea"/>
                <a:cs typeface="+mn-cs"/>
              </a:rPr>
              <a:t>)</a:t>
            </a:r>
            <a:r>
              <a:rPr kumimoji="0" lang="en-US" sz="2400" b="0" i="0" u="none" strike="noStrike" kern="1200" cap="none" spc="0" normalizeH="0" baseline="0" noProof="0" dirty="0">
                <a:ln>
                  <a:noFill/>
                </a:ln>
                <a:solidFill>
                  <a:schemeClr val="tx1"/>
                </a:solidFill>
                <a:effectLst/>
                <a:uLnTx/>
                <a:uFillTx/>
                <a:latin typeface="+mn-lt"/>
                <a:ea typeface="+mn-ea"/>
                <a:cs typeface="+mn-cs"/>
              </a:rPr>
              <a:t>. </a:t>
            </a:r>
          </a:p>
          <a:p>
            <a:pPr marL="365125" marR="0" lvl="0" indent="-255905" algn="l" defTabSz="914400" rtl="0" eaLnBrk="0" fontAlgn="base" latinLnBrk="0" hangingPunct="0">
              <a:lnSpc>
                <a:spcPct val="100000"/>
              </a:lnSpc>
              <a:spcBef>
                <a:spcPts val="400"/>
              </a:spcBef>
              <a:spcAft>
                <a:spcPct val="0"/>
              </a:spcAft>
              <a:buClr>
                <a:schemeClr val="accent1"/>
              </a:buClr>
              <a:buSzPct val="68000"/>
              <a:buFont typeface="Wingdings 3" panose="05040102010807070707" pitchFamily="18" charset="2"/>
              <a:buChar char=""/>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Title 2"/>
          <p:cNvSpPr>
            <a:spLocks noGrp="1"/>
          </p:cNvSpPr>
          <p:nvPr>
            <p:ph type="title"/>
          </p:nvPr>
        </p:nvSpPr>
        <p:spPr>
          <a:xfrm>
            <a:off x="143510" y="588414"/>
            <a:ext cx="8856980" cy="2390140"/>
          </a:xfrm>
          <a:solidFill>
            <a:schemeClr val="accent6">
              <a:lumMod val="40000"/>
              <a:lumOff val="60000"/>
            </a:schemeClr>
          </a:solidFill>
          <a:ln>
            <a:noFill/>
          </a:ln>
          <a:effectLst/>
          <a:sp3d prstMaterial="plastic"/>
        </p:spPr>
        <p:txBody>
          <a:bodyPr vert="horz" rtlCol="0" anchor="ctr">
            <a:normAutofit fontScale="90000"/>
            <a:scene3d>
              <a:camera prst="orthographicFront"/>
              <a:lightRig rig="soft" dir="t"/>
            </a:scene3d>
            <a:sp3d prstMaterial="softEdge">
              <a:bevelT w="25400" h="25400"/>
            </a:sp3d>
          </a:bodyPr>
          <a:lstStyle/>
          <a:p>
            <a:pPr marL="0" marR="0" lvl="0" indent="0" algn="l" defTabSz="914400" rtl="0" eaLnBrk="0" fontAlgn="base" latinLnBrk="0" hangingPunct="0">
              <a:lnSpc>
                <a:spcPct val="100000"/>
              </a:lnSpc>
              <a:spcBef>
                <a:spcPct val="0"/>
              </a:spcBef>
              <a:spcAft>
                <a:spcPct val="0"/>
              </a:spcAft>
              <a:buClrTx/>
              <a:buSzTx/>
              <a:buFontTx/>
              <a:buNone/>
              <a:defRPr/>
            </a:pPr>
            <a:br>
              <a:rPr kumimoji="0" lang="en-US" sz="4100" b="1" i="0" u="none" strike="noStrike" kern="1200" cap="none" spc="0" normalizeH="0" baseline="0" noProof="0" dirty="0">
                <a:ln>
                  <a:noFill/>
                </a:ln>
                <a:solidFill>
                  <a:srgbClr val="FF0000"/>
                </a:solidFill>
                <a:effectLst/>
                <a:uLnTx/>
                <a:uFillTx/>
                <a:latin typeface="+mj-lt"/>
                <a:ea typeface="+mj-ea"/>
                <a:cs typeface="+mj-cs"/>
              </a:rPr>
            </a:br>
            <a:r>
              <a:rPr kumimoji="0" lang="en-US" sz="4100" b="1" i="0" u="none" strike="noStrike" kern="1200" cap="none" spc="0" normalizeH="0" baseline="0" noProof="0" dirty="0">
                <a:ln>
                  <a:noFill/>
                </a:ln>
                <a:solidFill>
                  <a:srgbClr val="FF0000"/>
                </a:solidFill>
                <a:effectLst/>
                <a:uLnTx/>
                <a:uFillTx/>
                <a:latin typeface="+mj-lt"/>
                <a:ea typeface="+mj-ea"/>
                <a:cs typeface="+mj-cs"/>
              </a:rPr>
              <a:t>The Protozoa are classified according to the type of the locomotion organelles:</a:t>
            </a:r>
          </a:p>
        </p:txBody>
      </p:sp>
      <p:pic>
        <p:nvPicPr>
          <p:cNvPr id="2" name="Picture 1">
            <a:extLst>
              <a:ext uri="{FF2B5EF4-FFF2-40B4-BE49-F238E27FC236}">
                <a16:creationId xmlns:a16="http://schemas.microsoft.com/office/drawing/2014/main" id="{705318AE-8134-DFC8-3E50-E7BF7FA96D17}"/>
              </a:ext>
            </a:extLst>
          </p:cNvPr>
          <p:cNvPicPr>
            <a:picLocks noChangeAspect="1"/>
          </p:cNvPicPr>
          <p:nvPr/>
        </p:nvPicPr>
        <p:blipFill>
          <a:blip r:embed="rId2"/>
          <a:stretch>
            <a:fillRect/>
          </a:stretch>
        </p:blipFill>
        <p:spPr>
          <a:xfrm>
            <a:off x="7707" y="0"/>
            <a:ext cx="1116124" cy="936105"/>
          </a:xfrm>
          <a:prstGeom prst="rect">
            <a:avLst/>
          </a:prstGeom>
        </p:spPr>
      </p:pic>
      <p:pic>
        <p:nvPicPr>
          <p:cNvPr id="5" name="Picture 4">
            <a:extLst>
              <a:ext uri="{FF2B5EF4-FFF2-40B4-BE49-F238E27FC236}">
                <a16:creationId xmlns:a16="http://schemas.microsoft.com/office/drawing/2014/main" id="{24A95BF7-8625-0FA0-1713-7A7567D0C273}"/>
              </a:ext>
            </a:extLst>
          </p:cNvPr>
          <p:cNvPicPr>
            <a:picLocks noChangeAspect="1"/>
          </p:cNvPicPr>
          <p:nvPr/>
        </p:nvPicPr>
        <p:blipFill>
          <a:blip r:embed="rId3"/>
          <a:stretch>
            <a:fillRect/>
          </a:stretch>
        </p:blipFill>
        <p:spPr>
          <a:xfrm>
            <a:off x="7850004" y="1"/>
            <a:ext cx="1152244" cy="1124744"/>
          </a:xfrm>
          <a:prstGeom prst="rect">
            <a:avLst/>
          </a:prstGeom>
        </p:spPr>
      </p:pic>
      <p:pic>
        <p:nvPicPr>
          <p:cNvPr id="6" name="Picture 5">
            <a:extLst>
              <a:ext uri="{FF2B5EF4-FFF2-40B4-BE49-F238E27FC236}">
                <a16:creationId xmlns:a16="http://schemas.microsoft.com/office/drawing/2014/main" id="{BBCC585D-D4FA-976E-1539-42137D3B1777}"/>
              </a:ext>
            </a:extLst>
          </p:cNvPr>
          <p:cNvPicPr>
            <a:picLocks noChangeAspect="1"/>
          </p:cNvPicPr>
          <p:nvPr/>
        </p:nvPicPr>
        <p:blipFill>
          <a:blip r:embed="rId4"/>
          <a:stretch>
            <a:fillRect/>
          </a:stretch>
        </p:blipFill>
        <p:spPr>
          <a:xfrm>
            <a:off x="4860032" y="2533553"/>
            <a:ext cx="1554113" cy="890002"/>
          </a:xfrm>
          <a:prstGeom prst="rect">
            <a:avLst/>
          </a:prstGeom>
        </p:spPr>
      </p:pic>
      <p:pic>
        <p:nvPicPr>
          <p:cNvPr id="7" name="Picture 6">
            <a:extLst>
              <a:ext uri="{FF2B5EF4-FFF2-40B4-BE49-F238E27FC236}">
                <a16:creationId xmlns:a16="http://schemas.microsoft.com/office/drawing/2014/main" id="{C18C387D-8E17-F53B-7FD0-2C09306A5687}"/>
              </a:ext>
            </a:extLst>
          </p:cNvPr>
          <p:cNvPicPr>
            <a:picLocks noChangeAspect="1"/>
          </p:cNvPicPr>
          <p:nvPr/>
        </p:nvPicPr>
        <p:blipFill>
          <a:blip r:embed="rId5"/>
          <a:stretch>
            <a:fillRect/>
          </a:stretch>
        </p:blipFill>
        <p:spPr>
          <a:xfrm>
            <a:off x="6414145" y="3499073"/>
            <a:ext cx="1284386" cy="792087"/>
          </a:xfrm>
          <a:prstGeom prst="rect">
            <a:avLst/>
          </a:prstGeom>
        </p:spPr>
      </p:pic>
      <p:pic>
        <p:nvPicPr>
          <p:cNvPr id="8" name="Picture 7">
            <a:extLst>
              <a:ext uri="{FF2B5EF4-FFF2-40B4-BE49-F238E27FC236}">
                <a16:creationId xmlns:a16="http://schemas.microsoft.com/office/drawing/2014/main" id="{1287236C-5391-4C0A-8348-A38779317042}"/>
              </a:ext>
            </a:extLst>
          </p:cNvPr>
          <p:cNvPicPr>
            <a:picLocks noChangeAspect="1"/>
          </p:cNvPicPr>
          <p:nvPr/>
        </p:nvPicPr>
        <p:blipFill>
          <a:blip r:embed="rId6"/>
          <a:stretch>
            <a:fillRect/>
          </a:stretch>
        </p:blipFill>
        <p:spPr>
          <a:xfrm>
            <a:off x="7043732" y="4405078"/>
            <a:ext cx="1309597" cy="818143"/>
          </a:xfrm>
          <a:prstGeom prst="rect">
            <a:avLst/>
          </a:prstGeom>
        </p:spPr>
      </p:pic>
      <p:pic>
        <p:nvPicPr>
          <p:cNvPr id="9" name="Picture 8">
            <a:extLst>
              <a:ext uri="{FF2B5EF4-FFF2-40B4-BE49-F238E27FC236}">
                <a16:creationId xmlns:a16="http://schemas.microsoft.com/office/drawing/2014/main" id="{7BECBDF4-ABB5-4A33-5E01-EA4493BEBEA6}"/>
              </a:ext>
            </a:extLst>
          </p:cNvPr>
          <p:cNvPicPr>
            <a:picLocks noChangeAspect="1"/>
          </p:cNvPicPr>
          <p:nvPr/>
        </p:nvPicPr>
        <p:blipFill>
          <a:blip r:embed="rId7"/>
          <a:stretch>
            <a:fillRect/>
          </a:stretch>
        </p:blipFill>
        <p:spPr>
          <a:xfrm>
            <a:off x="7207811" y="5325195"/>
            <a:ext cx="1284386" cy="107156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107950" y="304800"/>
            <a:ext cx="7777163" cy="531813"/>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4400" b="1" i="1" u="none" strike="noStrike" kern="1200" cap="none" spc="0" normalizeH="0" baseline="0" noProof="0" dirty="0">
                <a:ln>
                  <a:noFill/>
                </a:ln>
                <a:solidFill>
                  <a:srgbClr val="663300"/>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t>Entamoeba </a:t>
            </a:r>
            <a:r>
              <a:rPr kumimoji="0" lang="en-US" sz="4400" b="1" i="1" u="none" strike="noStrike" kern="1200" cap="none" spc="0" normalizeH="0" baseline="0" noProof="0" dirty="0" err="1">
                <a:ln>
                  <a:noFill/>
                </a:ln>
                <a:solidFill>
                  <a:srgbClr val="663300"/>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t>histolytica</a:t>
            </a:r>
            <a:endParaRPr kumimoji="0" lang="en-US" sz="4400" b="1" i="1" u="none" strike="noStrike" kern="1200" cap="none" spc="0" normalizeH="0" baseline="0" noProof="0" dirty="0">
              <a:ln>
                <a:noFill/>
              </a:ln>
              <a:solidFill>
                <a:srgbClr val="663300"/>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endParaRPr>
          </a:p>
        </p:txBody>
      </p:sp>
      <p:sp>
        <p:nvSpPr>
          <p:cNvPr id="13315" name="Rectangle 3"/>
          <p:cNvSpPr>
            <a:spLocks noChangeArrowheads="1"/>
          </p:cNvSpPr>
          <p:nvPr/>
        </p:nvSpPr>
        <p:spPr bwMode="auto">
          <a:xfrm>
            <a:off x="107950" y="914400"/>
            <a:ext cx="7772400" cy="7620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4400" b="1" i="0" u="none" strike="noStrike" kern="1200" cap="none" spc="0" normalizeH="0" baseline="0" noProof="0">
                <a:ln>
                  <a:noFill/>
                </a:ln>
                <a:solidFill>
                  <a:srgbClr val="CC0099"/>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t>Pathology</a:t>
            </a:r>
            <a:endParaRPr kumimoji="0" lang="en-US" sz="4400" b="1" i="1" u="none" strike="noStrike" kern="1200" cap="none" spc="0" normalizeH="0" baseline="0" noProof="0">
              <a:ln>
                <a:noFill/>
              </a:ln>
              <a:solidFill>
                <a:srgbClr val="CC0099"/>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endParaRPr>
          </a:p>
        </p:txBody>
      </p:sp>
      <p:sp>
        <p:nvSpPr>
          <p:cNvPr id="67587" name="Rectangle 4"/>
          <p:cNvSpPr/>
          <p:nvPr/>
        </p:nvSpPr>
        <p:spPr>
          <a:xfrm>
            <a:off x="107950" y="1773238"/>
            <a:ext cx="3962400" cy="4800600"/>
          </a:xfrm>
          <a:prstGeom prst="rect">
            <a:avLst/>
          </a:prstGeom>
          <a:noFill/>
          <a:ln w="9525">
            <a:noFill/>
          </a:ln>
        </p:spPr>
        <p:txBody>
          <a:bodyPr anchor="t" anchorCtr="0"/>
          <a:lstStyle/>
          <a:p>
            <a:pPr marL="342900" indent="-342900">
              <a:spcBef>
                <a:spcPct val="20000"/>
              </a:spcBef>
              <a:buClrTx/>
              <a:buFontTx/>
              <a:buBlip>
                <a:blip r:embed="rId2"/>
              </a:buBlip>
            </a:pPr>
            <a:endParaRPr lang="en-US" altLang="en-US" sz="2800" b="1" dirty="0">
              <a:latin typeface="Times New Roman" panose="02020603050405020304" pitchFamily="18" charset="0"/>
              <a:ea typeface="Arial" panose="020B0604020202020204" pitchFamily="34" charset="0"/>
            </a:endParaRPr>
          </a:p>
        </p:txBody>
      </p:sp>
      <p:pic>
        <p:nvPicPr>
          <p:cNvPr id="67588" name="Picture 5" descr="ehistolytica in tissue"/>
          <p:cNvPicPr>
            <a:picLocks noChangeAspect="1"/>
          </p:cNvPicPr>
          <p:nvPr/>
        </p:nvPicPr>
        <p:blipFill>
          <a:blip r:embed="rId3"/>
          <a:srcRect l="22034"/>
          <a:stretch>
            <a:fillRect/>
          </a:stretch>
        </p:blipFill>
        <p:spPr>
          <a:xfrm>
            <a:off x="6732588" y="1601788"/>
            <a:ext cx="2411412" cy="4402137"/>
          </a:xfrm>
          <a:prstGeom prst="rect">
            <a:avLst/>
          </a:prstGeom>
          <a:noFill/>
          <a:ln w="9525">
            <a:noFill/>
          </a:ln>
        </p:spPr>
      </p:pic>
      <p:sp>
        <p:nvSpPr>
          <p:cNvPr id="2" name="TextBox 1"/>
          <p:cNvSpPr txBox="1"/>
          <p:nvPr/>
        </p:nvSpPr>
        <p:spPr>
          <a:xfrm>
            <a:off x="0" y="1601788"/>
            <a:ext cx="6732588" cy="4400550"/>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rtlCol="1">
            <a:spAutoFit/>
          </a:bodyPr>
          <a:lstStyle/>
          <a:p>
            <a:pPr marL="0" marR="0" lvl="0" indent="0" algn="just" defTabSz="914400" rtl="0" eaLnBrk="1" fontAlgn="base" latinLnBrk="0" hangingPunct="1">
              <a:lnSpc>
                <a:spcPct val="100000"/>
              </a:lnSpc>
              <a:spcBef>
                <a:spcPct val="0"/>
              </a:spcBef>
              <a:spcAft>
                <a:spcPct val="0"/>
              </a:spcAft>
              <a:buClrTx/>
              <a:buSzTx/>
              <a:buFontTx/>
              <a:buNone/>
              <a:defRPr/>
            </a:pPr>
            <a:r>
              <a:rPr kumimoji="0" lang="en-US" sz="2800" b="0" i="0" u="none" strike="noStrike" kern="1200" cap="none" spc="0" normalizeH="0" baseline="0" noProof="0" dirty="0">
                <a:ln>
                  <a:noFill/>
                </a:ln>
                <a:solidFill>
                  <a:schemeClr val="dk1"/>
                </a:solidFill>
                <a:effectLst/>
                <a:uLnTx/>
                <a:uFillTx/>
                <a:latin typeface="+mn-lt"/>
                <a:ea typeface="+mn-ea"/>
                <a:cs typeface="+mn-cs"/>
              </a:rPr>
              <a:t>The </a:t>
            </a:r>
            <a:r>
              <a:rPr kumimoji="0" lang="en-US" sz="2800" b="1" i="0" u="none" strike="noStrike" kern="1200" cap="none" spc="0" normalizeH="0" baseline="0" noProof="0" dirty="0">
                <a:ln>
                  <a:noFill/>
                </a:ln>
                <a:solidFill>
                  <a:srgbClr val="FF0000"/>
                </a:solidFill>
                <a:effectLst/>
                <a:uLnTx/>
                <a:uFillTx/>
                <a:latin typeface="+mn-lt"/>
                <a:ea typeface="+mn-ea"/>
                <a:cs typeface="+mn-cs"/>
              </a:rPr>
              <a:t>first</a:t>
            </a:r>
            <a:r>
              <a:rPr kumimoji="0" lang="en-US" sz="2800" b="0" i="0" u="none" strike="noStrike" kern="1200" cap="none" spc="0" normalizeH="0" baseline="0" noProof="0" dirty="0">
                <a:ln>
                  <a:noFill/>
                </a:ln>
                <a:solidFill>
                  <a:srgbClr val="FF0000"/>
                </a:solidFill>
                <a:effectLst/>
                <a:uLnTx/>
                <a:uFillTx/>
                <a:latin typeface="+mn-lt"/>
                <a:ea typeface="+mn-ea"/>
                <a:cs typeface="+mn-cs"/>
              </a:rPr>
              <a:t> step </a:t>
            </a:r>
            <a:r>
              <a:rPr kumimoji="0" lang="en-US" sz="2800" b="0" i="0" u="none" strike="noStrike" kern="1200" cap="none" spc="0" normalizeH="0" baseline="0" noProof="0" dirty="0">
                <a:ln>
                  <a:noFill/>
                </a:ln>
                <a:solidFill>
                  <a:schemeClr val="dk1"/>
                </a:solidFill>
                <a:effectLst/>
                <a:uLnTx/>
                <a:uFillTx/>
                <a:latin typeface="+mn-lt"/>
                <a:ea typeface="+mn-ea"/>
                <a:cs typeface="+mn-cs"/>
              </a:rPr>
              <a:t>in the pathogenicity of </a:t>
            </a:r>
            <a:r>
              <a:rPr kumimoji="0" lang="en-US" sz="2800" b="0" i="1" u="none" strike="noStrike" kern="1200" cap="none" spc="0" normalizeH="0" baseline="0" noProof="0" dirty="0">
                <a:ln>
                  <a:noFill/>
                </a:ln>
                <a:solidFill>
                  <a:schemeClr val="dk1"/>
                </a:solidFill>
                <a:effectLst/>
                <a:uLnTx/>
                <a:uFillTx/>
                <a:latin typeface="+mn-lt"/>
                <a:ea typeface="+mn-ea"/>
                <a:cs typeface="+mn-cs"/>
              </a:rPr>
              <a:t>E. </a:t>
            </a:r>
            <a:r>
              <a:rPr kumimoji="0" lang="en-US" sz="2800" b="0" i="1" u="none" strike="noStrike" kern="1200" cap="none" spc="0" normalizeH="0" baseline="0" noProof="0" dirty="0" err="1">
                <a:ln>
                  <a:noFill/>
                </a:ln>
                <a:solidFill>
                  <a:schemeClr val="dk1"/>
                </a:solidFill>
                <a:effectLst/>
                <a:uLnTx/>
                <a:uFillTx/>
                <a:latin typeface="+mn-lt"/>
                <a:ea typeface="+mn-ea"/>
                <a:cs typeface="+mn-cs"/>
              </a:rPr>
              <a:t>histolytica</a:t>
            </a:r>
            <a:r>
              <a:rPr kumimoji="0" lang="en-US" sz="2800" b="0" i="1" u="none" strike="noStrike" kern="1200" cap="none" spc="0" normalizeH="0" baseline="0" noProof="0" dirty="0">
                <a:ln>
                  <a:noFill/>
                </a:ln>
                <a:solidFill>
                  <a:schemeClr val="dk1"/>
                </a:solidFill>
                <a:effectLst/>
                <a:uLnTx/>
                <a:uFillTx/>
                <a:latin typeface="+mn-lt"/>
                <a:ea typeface="+mn-ea"/>
                <a:cs typeface="+mn-cs"/>
              </a:rPr>
              <a:t> </a:t>
            </a:r>
            <a:r>
              <a:rPr kumimoji="0" lang="en-US" sz="2800" b="0" i="0" u="none" strike="noStrike" kern="1200" cap="none" spc="0" normalizeH="0" baseline="0" noProof="0" dirty="0">
                <a:ln>
                  <a:noFill/>
                </a:ln>
                <a:solidFill>
                  <a:schemeClr val="dk1"/>
                </a:solidFill>
                <a:effectLst/>
                <a:uLnTx/>
                <a:uFillTx/>
                <a:latin typeface="+mn-lt"/>
                <a:ea typeface="+mn-ea"/>
                <a:cs typeface="+mn-cs"/>
              </a:rPr>
              <a:t> infection includes colonization of the </a:t>
            </a:r>
            <a:r>
              <a:rPr kumimoji="0" lang="en-US" sz="2800" b="0" i="0" u="none" strike="noStrike" kern="1200" cap="none" spc="0" normalizeH="0" baseline="0" noProof="0" dirty="0" err="1">
                <a:ln>
                  <a:noFill/>
                </a:ln>
                <a:solidFill>
                  <a:schemeClr val="dk1"/>
                </a:solidFill>
                <a:effectLst/>
                <a:uLnTx/>
                <a:uFillTx/>
                <a:latin typeface="+mn-lt"/>
                <a:ea typeface="+mn-ea"/>
                <a:cs typeface="+mn-cs"/>
              </a:rPr>
              <a:t>trophozoites</a:t>
            </a:r>
            <a:r>
              <a:rPr kumimoji="0" lang="en-US" sz="2800" b="0" i="0" u="none" strike="noStrike" kern="1200" cap="none" spc="0" normalizeH="0" baseline="0" noProof="0" dirty="0">
                <a:ln>
                  <a:noFill/>
                </a:ln>
                <a:solidFill>
                  <a:schemeClr val="dk1"/>
                </a:solidFill>
                <a:effectLst/>
                <a:uLnTx/>
                <a:uFillTx/>
                <a:latin typeface="+mn-lt"/>
                <a:ea typeface="+mn-ea"/>
                <a:cs typeface="+mn-cs"/>
              </a:rPr>
              <a:t> on Intestinal mucosa .</a:t>
            </a:r>
          </a:p>
          <a:p>
            <a:pPr marL="0" marR="0" lvl="0" indent="0" algn="just" defTabSz="914400" rtl="0" eaLnBrk="1" fontAlgn="base" latinLnBrk="0" hangingPunct="1">
              <a:lnSpc>
                <a:spcPct val="100000"/>
              </a:lnSpc>
              <a:spcBef>
                <a:spcPct val="0"/>
              </a:spcBef>
              <a:spcAft>
                <a:spcPct val="0"/>
              </a:spcAft>
              <a:buClrTx/>
              <a:buSzTx/>
              <a:buFontTx/>
              <a:buNone/>
              <a:defRPr/>
            </a:pPr>
            <a:r>
              <a:rPr kumimoji="0" lang="en-US" sz="2800" b="0" i="0" u="none" strike="noStrike" kern="1200" cap="none" spc="0" normalizeH="0" baseline="0" noProof="0" dirty="0">
                <a:ln>
                  <a:noFill/>
                </a:ln>
                <a:solidFill>
                  <a:schemeClr val="dk1"/>
                </a:solidFill>
                <a:effectLst/>
                <a:uLnTx/>
                <a:uFillTx/>
                <a:latin typeface="+mn-lt"/>
                <a:ea typeface="+mn-ea"/>
                <a:cs typeface="+mn-cs"/>
              </a:rPr>
              <a:t> The </a:t>
            </a:r>
            <a:r>
              <a:rPr kumimoji="0" lang="en-US" sz="2800" b="1" i="0" u="none" strike="noStrike" kern="1200" cap="none" spc="0" normalizeH="0" baseline="0" noProof="0" dirty="0">
                <a:ln>
                  <a:noFill/>
                </a:ln>
                <a:solidFill>
                  <a:srgbClr val="FF0000"/>
                </a:solidFill>
                <a:effectLst/>
                <a:uLnTx/>
                <a:uFillTx/>
                <a:latin typeface="+mn-lt"/>
                <a:ea typeface="+mn-ea"/>
                <a:cs typeface="+mn-cs"/>
              </a:rPr>
              <a:t>second</a:t>
            </a:r>
            <a:r>
              <a:rPr kumimoji="0" lang="en-US" sz="2800" b="0" i="0" u="none" strike="noStrike" kern="1200" cap="none" spc="0" normalizeH="0" baseline="0" noProof="0" dirty="0">
                <a:ln>
                  <a:noFill/>
                </a:ln>
                <a:solidFill>
                  <a:srgbClr val="FF0000"/>
                </a:solidFill>
                <a:effectLst/>
                <a:uLnTx/>
                <a:uFillTx/>
                <a:latin typeface="+mn-lt"/>
                <a:ea typeface="+mn-ea"/>
                <a:cs typeface="+mn-cs"/>
              </a:rPr>
              <a:t> step </a:t>
            </a:r>
            <a:r>
              <a:rPr kumimoji="0" lang="en-US" sz="2800" b="0" i="0" u="none" strike="noStrike" kern="1200" cap="none" spc="0" normalizeH="0" baseline="0" noProof="0" dirty="0">
                <a:ln>
                  <a:noFill/>
                </a:ln>
                <a:solidFill>
                  <a:schemeClr val="dk1"/>
                </a:solidFill>
                <a:effectLst/>
                <a:uLnTx/>
                <a:uFillTx/>
                <a:latin typeface="+mn-lt"/>
                <a:ea typeface="+mn-ea"/>
                <a:cs typeface="+mn-cs"/>
              </a:rPr>
              <a:t>includes destruction and invasion of Intestinal wall through  entrance Amoebae the intestinal mucosa by their </a:t>
            </a:r>
            <a:r>
              <a:rPr kumimoji="0" lang="en-US" sz="2800" b="0" i="0" u="none" strike="noStrike" kern="1200" cap="none" spc="0" normalizeH="0" baseline="0" noProof="0" dirty="0" err="1">
                <a:ln>
                  <a:noFill/>
                </a:ln>
                <a:solidFill>
                  <a:schemeClr val="dk1"/>
                </a:solidFill>
                <a:effectLst/>
                <a:uLnTx/>
                <a:uFillTx/>
                <a:latin typeface="+mn-lt"/>
                <a:ea typeface="+mn-ea"/>
                <a:cs typeface="+mn-cs"/>
              </a:rPr>
              <a:t>pseudopodial</a:t>
            </a:r>
            <a:r>
              <a:rPr kumimoji="0" lang="en-US" sz="2800" b="0" i="0" u="none" strike="noStrike" kern="1200" cap="none" spc="0" normalizeH="0" baseline="0" noProof="0" dirty="0">
                <a:ln>
                  <a:noFill/>
                </a:ln>
                <a:solidFill>
                  <a:schemeClr val="dk1"/>
                </a:solidFill>
                <a:effectLst/>
                <a:uLnTx/>
                <a:uFillTx/>
                <a:latin typeface="+mn-lt"/>
                <a:ea typeface="+mn-ea"/>
                <a:cs typeface="+mn-cs"/>
              </a:rPr>
              <a:t> movements which cause displacement of the cells.</a:t>
            </a:r>
          </a:p>
          <a:p>
            <a:pPr marL="0" marR="0" lvl="0" indent="0" algn="just" defTabSz="914400" rtl="0" eaLnBrk="1" fontAlgn="base" latinLnBrk="0" hangingPunct="1">
              <a:lnSpc>
                <a:spcPct val="100000"/>
              </a:lnSpc>
              <a:spcBef>
                <a:spcPct val="0"/>
              </a:spcBef>
              <a:spcAft>
                <a:spcPct val="0"/>
              </a:spcAft>
              <a:buClrTx/>
              <a:buSzTx/>
              <a:buFontTx/>
              <a:buNone/>
              <a:defRPr/>
            </a:pPr>
            <a:r>
              <a:rPr kumimoji="0" lang="en-US" sz="2800" b="0" i="0" u="none" strike="noStrike" kern="1200" cap="none" spc="0" normalizeH="0" baseline="0" noProof="0" dirty="0">
                <a:ln>
                  <a:noFill/>
                </a:ln>
                <a:solidFill>
                  <a:schemeClr val="dk1"/>
                </a:solidFill>
                <a:effectLst/>
                <a:uLnTx/>
                <a:uFillTx/>
                <a:latin typeface="+mn-lt"/>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defRPr/>
            </a:pPr>
            <a:r>
              <a:rPr kumimoji="0" lang="en-US" sz="2800" b="0" i="0" u="none" strike="noStrike" kern="1200" cap="none" spc="0" normalizeH="0" baseline="0" noProof="0" dirty="0">
                <a:ln>
                  <a:noFill/>
                </a:ln>
                <a:solidFill>
                  <a:schemeClr val="dk1"/>
                </a:solidFill>
                <a:effectLst/>
                <a:uLnTx/>
                <a:uFillTx/>
                <a:latin typeface="+mn-lt"/>
                <a:ea typeface="+mn-ea"/>
                <a:cs typeface="+mn-cs"/>
              </a:rPr>
              <a:t> </a:t>
            </a: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8" descr="mds435"/>
          <p:cNvPicPr>
            <a:picLocks noChangeAspect="1"/>
          </p:cNvPicPr>
          <p:nvPr/>
        </p:nvPicPr>
        <p:blipFill>
          <a:blip r:embed="rId2"/>
          <a:stretch>
            <a:fillRect/>
          </a:stretch>
        </p:blipFill>
        <p:spPr>
          <a:xfrm>
            <a:off x="1350963" y="228600"/>
            <a:ext cx="6192837" cy="3673475"/>
          </a:xfrm>
          <a:prstGeom prst="rect">
            <a:avLst/>
          </a:prstGeom>
          <a:noFill/>
          <a:ln w="9525">
            <a:noFill/>
          </a:ln>
        </p:spPr>
      </p:pic>
      <p:pic>
        <p:nvPicPr>
          <p:cNvPr id="68610" name="Picture 4"/>
          <p:cNvPicPr>
            <a:picLocks noChangeAspect="1"/>
          </p:cNvPicPr>
          <p:nvPr/>
        </p:nvPicPr>
        <p:blipFill>
          <a:blip r:embed="rId3"/>
          <a:stretch>
            <a:fillRect/>
          </a:stretch>
        </p:blipFill>
        <p:spPr>
          <a:xfrm>
            <a:off x="1400175" y="3732213"/>
            <a:ext cx="6096000" cy="2649537"/>
          </a:xfrm>
          <a:prstGeom prst="rect">
            <a:avLst/>
          </a:prstGeom>
          <a:noFill/>
          <a:ln w="9525">
            <a:noFill/>
          </a:ln>
        </p:spPr>
      </p:pic>
      <p:sp>
        <p:nvSpPr>
          <p:cNvPr id="4" name="Rectangle 3"/>
          <p:cNvSpPr/>
          <p:nvPr/>
        </p:nvSpPr>
        <p:spPr>
          <a:xfrm>
            <a:off x="1350963" y="3933825"/>
            <a:ext cx="6192838" cy="1938338"/>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err="1">
                <a:ln>
                  <a:noFill/>
                </a:ln>
                <a:solidFill>
                  <a:schemeClr val="dk1"/>
                </a:solidFill>
                <a:effectLst/>
                <a:uLnTx/>
                <a:uFillTx/>
                <a:latin typeface="+mn-lt"/>
                <a:ea typeface="+mn-ea"/>
                <a:cs typeface="+mn-cs"/>
              </a:rPr>
              <a:t>flasked</a:t>
            </a:r>
            <a:r>
              <a:rPr kumimoji="0" lang="en-US" sz="2400" b="1" i="0" u="none" strike="noStrike" kern="1200" cap="none" spc="0" normalizeH="0" baseline="0" noProof="0" dirty="0">
                <a:ln>
                  <a:noFill/>
                </a:ln>
                <a:solidFill>
                  <a:schemeClr val="dk1"/>
                </a:solidFill>
                <a:effectLst/>
                <a:uLnTx/>
                <a:uFillTx/>
                <a:latin typeface="+mn-lt"/>
                <a:ea typeface="+mn-ea"/>
                <a:cs typeface="+mn-cs"/>
              </a:rPr>
              <a:t>-shaped ulcer’</a:t>
            </a:r>
          </a:p>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a:ln>
                  <a:noFill/>
                </a:ln>
                <a:solidFill>
                  <a:schemeClr val="dk1"/>
                </a:solidFill>
                <a:effectLst/>
                <a:uLnTx/>
                <a:uFillTx/>
                <a:latin typeface="+mn-lt"/>
                <a:ea typeface="+mn-ea"/>
                <a:cs typeface="+mn-cs"/>
              </a:rPr>
              <a:t>•</a:t>
            </a:r>
            <a:r>
              <a:rPr kumimoji="0" lang="en-US" sz="2400" b="1" i="0" u="none" strike="noStrike" kern="1200" cap="none" spc="0" normalizeH="0" baseline="0" noProof="0" dirty="0" err="1">
                <a:ln>
                  <a:noFill/>
                </a:ln>
                <a:solidFill>
                  <a:schemeClr val="dk1"/>
                </a:solidFill>
                <a:effectLst/>
                <a:uLnTx/>
                <a:uFillTx/>
                <a:latin typeface="+mn-lt"/>
                <a:ea typeface="+mn-ea"/>
                <a:cs typeface="+mn-cs"/>
              </a:rPr>
              <a:t>trophozoites</a:t>
            </a:r>
            <a:r>
              <a:rPr kumimoji="0" lang="en-US" sz="2400" b="1" i="0" u="none" strike="noStrike" kern="1200" cap="none" spc="0" normalizeH="0" baseline="0" noProof="0" dirty="0">
                <a:ln>
                  <a:noFill/>
                </a:ln>
                <a:solidFill>
                  <a:schemeClr val="dk1"/>
                </a:solidFill>
                <a:effectLst/>
                <a:uLnTx/>
                <a:uFillTx/>
                <a:latin typeface="+mn-lt"/>
                <a:ea typeface="+mn-ea"/>
                <a:cs typeface="+mn-cs"/>
              </a:rPr>
              <a:t> at boundary of necrotic and healthy tissue .</a:t>
            </a:r>
          </a:p>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err="1">
                <a:ln>
                  <a:noFill/>
                </a:ln>
                <a:solidFill>
                  <a:schemeClr val="dk1"/>
                </a:solidFill>
                <a:effectLst/>
                <a:uLnTx/>
                <a:uFillTx/>
                <a:latin typeface="+mn-lt"/>
                <a:ea typeface="+mn-ea"/>
                <a:cs typeface="+mn-cs"/>
              </a:rPr>
              <a:t>trophozoites</a:t>
            </a:r>
            <a:r>
              <a:rPr kumimoji="0" lang="en-US" sz="2400" b="1" i="0" u="none" strike="noStrike" kern="1200" cap="none" spc="0" normalizeH="0" baseline="0" noProof="0" dirty="0">
                <a:ln>
                  <a:noFill/>
                </a:ln>
                <a:solidFill>
                  <a:schemeClr val="dk1"/>
                </a:solidFill>
                <a:effectLst/>
                <a:uLnTx/>
                <a:uFillTx/>
                <a:latin typeface="+mn-lt"/>
                <a:ea typeface="+mn-ea"/>
                <a:cs typeface="+mn-cs"/>
              </a:rPr>
              <a:t> ingesting host cells .</a:t>
            </a:r>
          </a:p>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a:ln>
                  <a:noFill/>
                </a:ln>
                <a:solidFill>
                  <a:schemeClr val="dk1"/>
                </a:solidFill>
                <a:effectLst/>
                <a:uLnTx/>
                <a:uFillTx/>
                <a:latin typeface="+mn-lt"/>
                <a:ea typeface="+mn-ea"/>
                <a:cs typeface="+mn-cs"/>
              </a:rPr>
              <a:t>•dysentery (blood and mucus in feces) </a:t>
            </a:r>
          </a:p>
        </p:txBody>
      </p:sp>
      <p:sp>
        <p:nvSpPr>
          <p:cNvPr id="8" name="Notched Right Arrow 7"/>
          <p:cNvSpPr/>
          <p:nvPr/>
        </p:nvSpPr>
        <p:spPr>
          <a:xfrm rot="10191467">
            <a:off x="3657600" y="628650"/>
            <a:ext cx="1997075" cy="430213"/>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3"/>
          <p:cNvSpPr>
            <a:spLocks noGrp="1"/>
          </p:cNvSpPr>
          <p:nvPr>
            <p:ph idx="1"/>
          </p:nvPr>
        </p:nvSpPr>
        <p:spPr>
          <a:xfrm>
            <a:off x="611188" y="836613"/>
            <a:ext cx="8229600" cy="5186362"/>
          </a:xfrm>
          <a:solidFill>
            <a:schemeClr val="accent3">
              <a:lumMod val="95000"/>
            </a:schemeClr>
          </a:solidFill>
        </p:spPr>
        <p:txBody>
          <a:bodyPr vert="horz" wrap="square" lIns="91440" tIns="45720" rIns="91440" bIns="45720" anchor="t" anchorCtr="0"/>
          <a:lstStyle/>
          <a:p>
            <a:pPr indent="-255270" algn="just" rtl="0" eaLnBrk="1" hangingPunct="1">
              <a:lnSpc>
                <a:spcPct val="150000"/>
              </a:lnSpc>
            </a:pPr>
            <a:r>
              <a:rPr lang="en-US" altLang="en-US" sz="2800" b="1" dirty="0">
                <a:latin typeface="Times New Roman" panose="02020603050405020304" pitchFamily="18" charset="0"/>
              </a:rPr>
              <a:t>The lesions produced by </a:t>
            </a:r>
            <a:r>
              <a:rPr lang="en-US" altLang="en-US" sz="2800" b="1" i="1" dirty="0">
                <a:latin typeface="Times New Roman" panose="02020603050405020304" pitchFamily="18" charset="0"/>
              </a:rPr>
              <a:t>E. histolytica </a:t>
            </a:r>
            <a:r>
              <a:rPr lang="en-US" altLang="en-US" sz="2800" b="1" dirty="0">
                <a:latin typeface="Times New Roman" panose="02020603050405020304" pitchFamily="18" charset="0"/>
              </a:rPr>
              <a:t>are primarily </a:t>
            </a:r>
            <a:r>
              <a:rPr lang="en-US" altLang="en-US" sz="2800" b="1" dirty="0">
                <a:solidFill>
                  <a:srgbClr val="FF0000"/>
                </a:solidFill>
                <a:latin typeface="Times New Roman" panose="02020603050405020304" pitchFamily="18" charset="0"/>
              </a:rPr>
              <a:t>intestinal,</a:t>
            </a:r>
            <a:r>
              <a:rPr lang="en-US" altLang="en-US" sz="2800" b="1" dirty="0">
                <a:latin typeface="Times New Roman" panose="02020603050405020304" pitchFamily="18" charset="0"/>
              </a:rPr>
              <a:t> and secondarily </a:t>
            </a:r>
            <a:r>
              <a:rPr lang="en-US" altLang="en-US" sz="2800" b="1" dirty="0">
                <a:solidFill>
                  <a:srgbClr val="FF0000"/>
                </a:solidFill>
                <a:latin typeface="Times New Roman" panose="02020603050405020304" pitchFamily="18" charset="0"/>
              </a:rPr>
              <a:t>extraintestinal. </a:t>
            </a:r>
            <a:r>
              <a:rPr lang="en-US" altLang="en-US" sz="2800" b="1" dirty="0">
                <a:latin typeface="Times New Roman" panose="02020603050405020304" pitchFamily="18" charset="0"/>
              </a:rPr>
              <a:t>The </a:t>
            </a:r>
            <a:r>
              <a:rPr lang="en-US" altLang="en-US" sz="2800" b="1" dirty="0">
                <a:solidFill>
                  <a:srgbClr val="00B050"/>
                </a:solidFill>
                <a:latin typeface="Times New Roman" panose="02020603050405020304" pitchFamily="18" charset="0"/>
              </a:rPr>
              <a:t>intestinal lesions </a:t>
            </a:r>
            <a:r>
              <a:rPr lang="en-US" altLang="en-US" sz="2800" b="1" dirty="0">
                <a:latin typeface="Times New Roman" panose="02020603050405020304" pitchFamily="18" charset="0"/>
              </a:rPr>
              <a:t>are confined to the large intestine, frequently cecal and sigmoidorectal regions. The typical flask-like primary ulcers to large necrotic areas are produced</a:t>
            </a:r>
            <a:r>
              <a:rPr lang="en-US" altLang="en-US" sz="2400" b="1" dirty="0"/>
              <a:t>.</a:t>
            </a:r>
          </a:p>
        </p:txBody>
      </p:sp>
      <p:sp>
        <p:nvSpPr>
          <p:cNvPr id="77826" name="Rectangle 2"/>
          <p:cNvSpPr>
            <a:spLocks noGrp="1" noChangeArrowheads="1"/>
          </p:cNvSpPr>
          <p:nvPr>
            <p:ph type="title"/>
          </p:nvPr>
        </p:nvSpPr>
        <p:spPr>
          <a:xfrm>
            <a:off x="468313" y="0"/>
            <a:ext cx="8229600" cy="1139825"/>
          </a:xfrm>
          <a:noFill/>
          <a:ln>
            <a:noFill/>
          </a:ln>
          <a:effectLst/>
          <a:sp3d prstMaterial="plastic"/>
        </p:spPr>
        <p:txBody>
          <a:bodyPr vert="horz" rtlCol="0" anchor="ctr">
            <a:normAutofit/>
            <a:scene3d>
              <a:camera prst="orthographicFront"/>
              <a:lightRig rig="soft" dir="t"/>
            </a:scene3d>
            <a:sp3d prstMaterial="softEdge">
              <a:bevelT w="25400" h="25400"/>
            </a:sp3d>
          </a:bodyPr>
          <a:lstStyle/>
          <a:p>
            <a:pPr marL="0" marR="0" lvl="0" indent="0" algn="l" defTabSz="914400" rtl="1" eaLnBrk="1" fontAlgn="base" latinLnBrk="0" hangingPunct="1">
              <a:lnSpc>
                <a:spcPct val="100000"/>
              </a:lnSpc>
              <a:spcBef>
                <a:spcPct val="0"/>
              </a:spcBef>
              <a:spcAft>
                <a:spcPct val="0"/>
              </a:spcAft>
              <a:buClrTx/>
              <a:buSzTx/>
              <a:buFontTx/>
              <a:buNone/>
              <a:defRPr/>
            </a:pPr>
            <a:r>
              <a:rPr kumimoji="0" lang="en-US" sz="3600" b="1" i="0" u="none" strike="noStrike" kern="1200" cap="none" spc="0" normalizeH="0" baseline="0" noProof="0" dirty="0">
                <a:ln>
                  <a:noFill/>
                </a:ln>
                <a:solidFill>
                  <a:srgbClr val="FF0000"/>
                </a:solidFill>
                <a:effectLst>
                  <a:outerShdw blurRad="31750" dist="25400" dir="5400000" algn="tl" rotWithShape="0">
                    <a:srgbClr val="000000">
                      <a:alpha val="25000"/>
                    </a:srgbClr>
                  </a:outerShdw>
                </a:effectLst>
                <a:uLnTx/>
                <a:uFillTx/>
                <a:latin typeface="+mj-lt"/>
                <a:ea typeface="+mj-ea"/>
                <a:cs typeface="+mj-cs"/>
              </a:rPr>
              <a:t> </a:t>
            </a:r>
            <a:r>
              <a:rPr kumimoji="0" lang="en-US" sz="3600" b="1" i="0" u="none" strike="noStrike" kern="1200" cap="none" spc="0" normalizeH="0" baseline="0" noProof="0" dirty="0" err="1">
                <a:ln>
                  <a:noFill/>
                </a:ln>
                <a:solidFill>
                  <a:srgbClr val="FF0000"/>
                </a:solidFill>
                <a:effectLst>
                  <a:outerShdw blurRad="31750" dist="25400" dir="5400000" algn="tl" rotWithShape="0">
                    <a:srgbClr val="000000">
                      <a:alpha val="25000"/>
                    </a:srgbClr>
                  </a:outerShdw>
                </a:effectLst>
                <a:uLnTx/>
                <a:uFillTx/>
                <a:latin typeface="+mj-lt"/>
                <a:ea typeface="+mj-ea"/>
                <a:cs typeface="+mj-cs"/>
              </a:rPr>
              <a:t>Cont.Pathology</a:t>
            </a:r>
            <a:r>
              <a:rPr kumimoji="0" lang="en-US" sz="3600" b="1" i="0" u="none" strike="noStrike" kern="1200" cap="none" spc="0" normalizeH="0" baseline="0" noProof="0" dirty="0">
                <a:ln>
                  <a:noFill/>
                </a:ln>
                <a:solidFill>
                  <a:srgbClr val="FF0000"/>
                </a:solidFill>
                <a:effectLst>
                  <a:outerShdw blurRad="31750" dist="25400" dir="5400000" algn="tl" rotWithShape="0">
                    <a:srgbClr val="000000">
                      <a:alpha val="25000"/>
                    </a:srgbClr>
                  </a:outerShdw>
                </a:effectLst>
                <a:uLnTx/>
                <a:uFillTx/>
                <a:latin typeface="+mj-lt"/>
                <a:ea typeface="+mj-ea"/>
                <a:cs typeface="+mj-cs"/>
              </a:rPr>
              <a:t> of </a:t>
            </a:r>
            <a:r>
              <a:rPr kumimoji="0" lang="en-US" sz="3600" b="1" i="1" u="none" strike="noStrike" kern="1200" cap="none" spc="0" normalizeH="0" baseline="0" noProof="0" dirty="0" err="1">
                <a:ln>
                  <a:noFill/>
                </a:ln>
                <a:solidFill>
                  <a:srgbClr val="FF0000"/>
                </a:solidFill>
                <a:effectLst>
                  <a:outerShdw blurRad="31750" dist="25400" dir="5400000" algn="tl" rotWithShape="0">
                    <a:srgbClr val="000000">
                      <a:alpha val="25000"/>
                    </a:srgbClr>
                  </a:outerShdw>
                </a:effectLst>
                <a:uLnTx/>
                <a:uFillTx/>
                <a:latin typeface="+mj-lt"/>
                <a:ea typeface="+mj-ea"/>
                <a:cs typeface="+mj-cs"/>
              </a:rPr>
              <a:t>E.histolytica</a:t>
            </a:r>
            <a:endParaRPr kumimoji="0" lang="en-US" sz="4000" b="1" i="1" u="none" strike="noStrike" kern="1200" cap="none" spc="0" normalizeH="0" baseline="0" noProof="0" dirty="0">
              <a:ln>
                <a:noFill/>
              </a:ln>
              <a:solidFill>
                <a:srgbClr val="FF0000"/>
              </a:solidFill>
              <a:effectLst>
                <a:outerShdw blurRad="31750" dist="25400" dir="5400000" algn="tl" rotWithShape="0">
                  <a:srgbClr val="000000">
                    <a:alpha val="25000"/>
                  </a:srgbClr>
                </a:outerShdw>
              </a:effectLst>
              <a:uLnTx/>
              <a:uFillTx/>
              <a:latin typeface="+mj-lt"/>
              <a:ea typeface="+mj-ea"/>
              <a:cs typeface="+mj-cs"/>
            </a:endParaRPr>
          </a:p>
        </p:txBody>
      </p:sp>
      <p:pic>
        <p:nvPicPr>
          <p:cNvPr id="69635" name="Picture 1"/>
          <p:cNvPicPr>
            <a:picLocks noChangeAspect="1"/>
          </p:cNvPicPr>
          <p:nvPr/>
        </p:nvPicPr>
        <p:blipFill>
          <a:blip r:embed="rId3"/>
          <a:stretch>
            <a:fillRect/>
          </a:stretch>
        </p:blipFill>
        <p:spPr>
          <a:xfrm>
            <a:off x="4427538" y="4752975"/>
            <a:ext cx="4716462" cy="2105025"/>
          </a:xfrm>
          <a:prstGeom prst="rect">
            <a:avLst/>
          </a:prstGeom>
          <a:noFill/>
          <a:ln w="9525">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ChangeArrowheads="1"/>
          </p:cNvSpPr>
          <p:nvPr/>
        </p:nvSpPr>
        <p:spPr bwMode="auto">
          <a:xfrm>
            <a:off x="385763" y="257175"/>
            <a:ext cx="8578850" cy="6477000"/>
          </a:xfrm>
          <a:prstGeom prst="rect">
            <a:avLst/>
          </a:prstGeom>
          <a:solidFill>
            <a:schemeClr val="accent5">
              <a:lumMod val="20000"/>
              <a:lumOff val="80000"/>
            </a:schemeClr>
          </a:solidFill>
        </p:spPr>
        <p:style>
          <a:lnRef idx="2">
            <a:schemeClr val="accent3"/>
          </a:lnRef>
          <a:fillRef idx="1">
            <a:schemeClr val="lt1"/>
          </a:fillRef>
          <a:effectRef idx="0">
            <a:schemeClr val="accent3"/>
          </a:effectRef>
          <a:fontRef idx="minor">
            <a:schemeClr val="dk1"/>
          </a:fontRef>
        </p:style>
        <p:txBody>
          <a:bodyPr>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Verdana" panose="020B060403050404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5pPr>
          </a:lstStyle>
          <a:p>
            <a:pPr marL="457200" marR="0" lvl="0" indent="-457200" algn="l" defTabSz="914400" rtl="0" eaLnBrk="1" fontAlgn="base" latinLnBrk="0" hangingPunct="1">
              <a:lnSpc>
                <a:spcPct val="150000"/>
              </a:lnSpc>
              <a:spcBef>
                <a:spcPct val="20000"/>
              </a:spcBef>
              <a:spcAft>
                <a:spcPct val="0"/>
              </a:spcAft>
              <a:buClr>
                <a:schemeClr val="hlink"/>
              </a:buClr>
              <a:buSzPct val="80000"/>
              <a:buFont typeface="Arial" panose="020B0604020202020204" pitchFamily="34" charset="0"/>
              <a:buChar char="•"/>
            </a:pPr>
            <a:r>
              <a:rPr kumimoji="0" lang="en-US" altLang="x-none" sz="2800" b="1" i="0" u="none" strike="noStrike" kern="1200" cap="none" spc="0" normalizeH="0" baseline="0" noProof="1">
                <a:solidFill>
                  <a:srgbClr val="000000"/>
                </a:solidFill>
                <a:latin typeface="Arial" panose="020B0604020202020204" pitchFamily="34" charset="0"/>
                <a:ea typeface="+mn-ea"/>
                <a:cs typeface="Times New Roman" panose="02020603050405020304" pitchFamily="18" charset="0"/>
              </a:rPr>
              <a:t>The amoeba can actually 'bore' into the intestinal wall, causing </a:t>
            </a:r>
            <a:r>
              <a:rPr kumimoji="0" lang="en-US" altLang="x-none" sz="2800" b="1" i="0" u="none" strike="noStrike" kern="1200" cap="none" spc="0" normalizeH="0" baseline="0" noProof="1">
                <a:solidFill>
                  <a:srgbClr val="000000"/>
                </a:solidFill>
                <a:latin typeface="Arial" panose="020B0604020202020204" pitchFamily="34" charset="0"/>
                <a:ea typeface="+mn-ea"/>
                <a:cs typeface="Times New Roman" panose="02020603050405020304" pitchFamily="18" charset="0"/>
                <a:hlinkClick r:id="rId2" tooltip="Lesion"/>
              </a:rPr>
              <a:t>lesions</a:t>
            </a:r>
            <a:r>
              <a:rPr kumimoji="0" lang="en-US" altLang="x-none" sz="2800" b="1" i="0" u="none" strike="noStrike" kern="1200" cap="none" spc="0" normalizeH="0" baseline="0" noProof="1">
                <a:solidFill>
                  <a:srgbClr val="000000"/>
                </a:solidFill>
                <a:latin typeface="Arial" panose="020B0604020202020204" pitchFamily="34" charset="0"/>
                <a:ea typeface="+mn-ea"/>
                <a:cs typeface="Times New Roman" panose="02020603050405020304" pitchFamily="18" charset="0"/>
              </a:rPr>
              <a:t> and intestinal symptoms, and it may reach the blood stream. From there, it can reach different vital organs of the human body, usually the </a:t>
            </a:r>
            <a:r>
              <a:rPr kumimoji="0" lang="en-US" altLang="x-none" sz="2800" b="1" i="0" u="none" strike="noStrike" kern="1200" cap="none" spc="0" normalizeH="0" baseline="0" noProof="1">
                <a:solidFill>
                  <a:srgbClr val="FF0000"/>
                </a:solidFill>
                <a:latin typeface="Arial" panose="020B0604020202020204" pitchFamily="34" charset="0"/>
                <a:ea typeface="+mn-ea"/>
                <a:cs typeface="Times New Roman" panose="02020603050405020304" pitchFamily="18" charset="0"/>
              </a:rPr>
              <a:t>liver</a:t>
            </a:r>
            <a:r>
              <a:rPr kumimoji="0" lang="en-US" altLang="x-none" sz="2800" b="1" i="0" u="none" strike="noStrike" kern="1200" cap="none" spc="0" normalizeH="0" baseline="0" noProof="1">
                <a:solidFill>
                  <a:srgbClr val="000000"/>
                </a:solidFill>
                <a:latin typeface="Arial" panose="020B0604020202020204" pitchFamily="34" charset="0"/>
                <a:ea typeface="+mn-ea"/>
                <a:cs typeface="Times New Roman" panose="02020603050405020304" pitchFamily="18" charset="0"/>
              </a:rPr>
              <a:t>, but sometimes the </a:t>
            </a:r>
            <a:r>
              <a:rPr kumimoji="0" lang="en-US" altLang="x-none" sz="2800" b="1" i="0" u="none" strike="noStrike" kern="1200" cap="none" spc="0" normalizeH="0" baseline="0" noProof="1">
                <a:solidFill>
                  <a:srgbClr val="FF0000"/>
                </a:solidFill>
                <a:latin typeface="Arial" panose="020B0604020202020204" pitchFamily="34" charset="0"/>
                <a:ea typeface="+mn-ea"/>
                <a:cs typeface="Times New Roman" panose="02020603050405020304" pitchFamily="18" charset="0"/>
              </a:rPr>
              <a:t>lungs, brain, spleen, </a:t>
            </a:r>
            <a:r>
              <a:rPr kumimoji="0" lang="en-US" altLang="x-none" sz="2800" b="0" i="1" u="none" strike="noStrike" kern="1200" cap="none" spc="0" normalizeH="0" baseline="0" noProof="1">
                <a:solidFill>
                  <a:srgbClr val="000000"/>
                </a:solidFill>
                <a:latin typeface="Arial" panose="020B0604020202020204" pitchFamily="34" charset="0"/>
                <a:ea typeface="+mn-ea"/>
                <a:cs typeface="Times New Roman" panose="02020603050405020304" pitchFamily="18" charset="0"/>
              </a:rPr>
              <a:t>etc</a:t>
            </a:r>
            <a:r>
              <a:rPr kumimoji="0" lang="en-US" altLang="x-none" sz="2800" b="1" i="0" u="none" strike="noStrike" kern="1200" cap="none" spc="0" normalizeH="0" baseline="0" noProof="1">
                <a:solidFill>
                  <a:srgbClr val="000000"/>
                </a:solidFill>
                <a:latin typeface="Arial" panose="020B0604020202020204" pitchFamily="34" charset="0"/>
                <a:ea typeface="+mn-ea"/>
                <a:cs typeface="Times New Roman" panose="02020603050405020304" pitchFamily="18" charset="0"/>
              </a:rPr>
              <a:t>. A common</a:t>
            </a:r>
            <a:r>
              <a:rPr kumimoji="0" sz="2800" b="1" i="0" u="none" strike="noStrike" kern="1200" cap="none" spc="0" normalizeH="0" baseline="0" noProof="1">
                <a:solidFill>
                  <a:srgbClr val="000000"/>
                </a:solidFill>
                <a:latin typeface="Arial" panose="020B0604020202020204" pitchFamily="34" charset="0"/>
                <a:ea typeface="+mn-ea"/>
                <a:cs typeface="+mn-cs"/>
              </a:rPr>
              <a:t> out</a:t>
            </a:r>
            <a:r>
              <a:rPr kumimoji="0" lang="en-US" altLang="x-none" sz="2800" b="1" i="0" u="none" strike="noStrike" kern="1200" cap="none" spc="0" normalizeH="0" baseline="0" noProof="1">
                <a:solidFill>
                  <a:srgbClr val="000000"/>
                </a:solidFill>
                <a:latin typeface="Arial" panose="020B0604020202020204" pitchFamily="34" charset="0"/>
                <a:ea typeface="+mn-ea"/>
                <a:cs typeface="Times New Roman" panose="02020603050405020304" pitchFamily="18" charset="0"/>
              </a:rPr>
              <a:t> </a:t>
            </a:r>
            <a:r>
              <a:rPr kumimoji="0" sz="2800" b="1" i="0" u="none" strike="noStrike" kern="1200" cap="none" spc="0" normalizeH="0" baseline="0" noProof="1">
                <a:solidFill>
                  <a:srgbClr val="000000"/>
                </a:solidFill>
                <a:latin typeface="Arial" panose="020B0604020202020204" pitchFamily="34" charset="0"/>
                <a:ea typeface="+mn-ea"/>
                <a:cs typeface="+mn-cs"/>
              </a:rPr>
              <a:t>  </a:t>
            </a:r>
            <a:r>
              <a:rPr kumimoji="0" lang="en-US" altLang="x-none" sz="2800" b="1" i="0" u="none" strike="noStrike" kern="1200" cap="none" spc="0" normalizeH="0" baseline="0" noProof="1">
                <a:solidFill>
                  <a:srgbClr val="000000"/>
                </a:solidFill>
                <a:latin typeface="Arial" panose="020B0604020202020204" pitchFamily="34" charset="0"/>
                <a:ea typeface="+mn-ea"/>
                <a:cs typeface="Times New Roman" panose="02020603050405020304" pitchFamily="18" charset="0"/>
              </a:rPr>
              <a:t>of this invasion of tissues is a liver abscess, fatal if untreated. Ingested </a:t>
            </a:r>
            <a:r>
              <a:rPr kumimoji="0" lang="en-US" altLang="x-none" sz="2800" b="1" i="0" u="none" strike="noStrike" kern="1200" cap="none" spc="0" normalizeH="0" baseline="0" noProof="1">
                <a:solidFill>
                  <a:schemeClr val="accent2">
                    <a:lumMod val="75000"/>
                  </a:schemeClr>
                </a:solidFill>
                <a:latin typeface="Arial" panose="020B0604020202020204" pitchFamily="34" charset="0"/>
                <a:ea typeface="+mn-ea"/>
                <a:cs typeface="Times New Roman" panose="02020603050405020304" pitchFamily="18" charset="0"/>
                <a:hlinkClick r:id="rId3" tooltip="Red blood cell"/>
              </a:rPr>
              <a:t>red blood cells</a:t>
            </a:r>
            <a:r>
              <a:rPr kumimoji="0" lang="en-US" altLang="x-none" sz="2800" b="1" i="0" u="none" strike="noStrike" kern="1200" cap="none" spc="0" normalizeH="0" baseline="0" noProof="1">
                <a:solidFill>
                  <a:schemeClr val="accent2">
                    <a:lumMod val="75000"/>
                  </a:schemeClr>
                </a:solidFill>
                <a:latin typeface="Arial" panose="020B0604020202020204" pitchFamily="34" charset="0"/>
                <a:ea typeface="+mn-ea"/>
                <a:cs typeface="Times New Roman" panose="02020603050405020304" pitchFamily="18" charset="0"/>
              </a:rPr>
              <a:t> </a:t>
            </a:r>
            <a:r>
              <a:rPr kumimoji="0" lang="en-US" altLang="x-none" sz="2800" b="1" i="0" u="none" strike="noStrike" kern="1200" cap="none" spc="0" normalizeH="0" baseline="0" noProof="1">
                <a:solidFill>
                  <a:srgbClr val="000000"/>
                </a:solidFill>
                <a:latin typeface="Arial" panose="020B0604020202020204" pitchFamily="34" charset="0"/>
                <a:ea typeface="+mn-ea"/>
                <a:cs typeface="Times New Roman" panose="02020603050405020304" pitchFamily="18" charset="0"/>
              </a:rPr>
              <a:t>are sometimes seen in the amoeba cell cytoplasm.</a:t>
            </a:r>
            <a:endParaRPr kumimoji="0" sz="2800" b="1" i="0" u="none" strike="noStrike" kern="1200" cap="none" spc="0" normalizeH="0" baseline="0" noProof="1">
              <a:solidFill>
                <a:srgbClr val="000000"/>
              </a:solidFill>
              <a:latin typeface="Arial" panose="020B0604020202020204" pitchFamily="34" charset="0"/>
              <a:ea typeface="+mn-ea"/>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eh_invade2"/>
          <p:cNvPicPr>
            <a:picLocks noChangeAspect="1"/>
          </p:cNvPicPr>
          <p:nvPr/>
        </p:nvPicPr>
        <p:blipFill>
          <a:blip r:embed="rId2"/>
          <a:stretch>
            <a:fillRect/>
          </a:stretch>
        </p:blipFill>
        <p:spPr>
          <a:xfrm>
            <a:off x="381000" y="-30162"/>
            <a:ext cx="8458200" cy="3975100"/>
          </a:xfrm>
          <a:prstGeom prst="rect">
            <a:avLst/>
          </a:prstGeom>
          <a:noFill/>
          <a:ln w="9525">
            <a:noFill/>
          </a:ln>
        </p:spPr>
      </p:pic>
      <p:sp>
        <p:nvSpPr>
          <p:cNvPr id="72706" name="Text Box 3"/>
          <p:cNvSpPr txBox="1"/>
          <p:nvPr/>
        </p:nvSpPr>
        <p:spPr>
          <a:xfrm>
            <a:off x="914400" y="4249738"/>
            <a:ext cx="7848600" cy="2227262"/>
          </a:xfrm>
          <a:prstGeom prst="rect">
            <a:avLst/>
          </a:prstGeom>
          <a:noFill/>
          <a:ln w="9525">
            <a:noFill/>
          </a:ln>
        </p:spPr>
        <p:txBody>
          <a:bodyPr anchor="t" anchorCtr="0">
            <a:spAutoFit/>
          </a:bodyPr>
          <a:lstStyle/>
          <a:p>
            <a:pPr marL="171450" indent="-171450">
              <a:buClrTx/>
              <a:buFontTx/>
              <a:buChar char="•"/>
            </a:pPr>
            <a:r>
              <a:rPr lang="en-US" altLang="en-US" sz="2800" b="1" dirty="0">
                <a:latin typeface="Arial" panose="020B0604020202020204" pitchFamily="34" charset="0"/>
              </a:rPr>
              <a:t>penetration of mucus layer</a:t>
            </a:r>
          </a:p>
          <a:p>
            <a:pPr marL="171450" indent="-171450">
              <a:buClrTx/>
              <a:buFontTx/>
              <a:buChar char="•"/>
            </a:pPr>
            <a:r>
              <a:rPr lang="en-US" altLang="en-US" sz="2800" b="1" dirty="0">
                <a:latin typeface="Arial" panose="020B0604020202020204" pitchFamily="34" charset="0"/>
              </a:rPr>
              <a:t>contact-dependent killing of epithelial cells</a:t>
            </a:r>
          </a:p>
          <a:p>
            <a:pPr marL="171450" indent="-171450">
              <a:buClrTx/>
              <a:buFontTx/>
              <a:buChar char="•"/>
            </a:pPr>
            <a:r>
              <a:rPr lang="en-US" altLang="en-US" sz="2800" b="1" dirty="0">
                <a:latin typeface="Arial" panose="020B0604020202020204" pitchFamily="34" charset="0"/>
              </a:rPr>
              <a:t>breakdown of tissues (extracellular matrix)</a:t>
            </a:r>
          </a:p>
          <a:p>
            <a:pPr marL="171450" indent="-171450">
              <a:buClrTx/>
              <a:buFontTx/>
              <a:buChar char="•"/>
            </a:pPr>
            <a:r>
              <a:rPr lang="en-US" altLang="en-US" sz="2800" b="1" dirty="0">
                <a:latin typeface="Arial" panose="020B0604020202020204" pitchFamily="34" charset="0"/>
              </a:rPr>
              <a:t>contact-dependent killing of neutrophils, leukocytes, </a:t>
            </a:r>
            <a:r>
              <a:rPr lang="en-US" altLang="en-US" sz="2800" b="1" i="1" dirty="0">
                <a:latin typeface="Arial" panose="020B0604020202020204" pitchFamily="34" charset="0"/>
              </a:rPr>
              <a:t>etc.</a:t>
            </a:r>
            <a:endParaRPr lang="en-US" altLang="en-US" sz="2800" b="1" i="1" dirty="0">
              <a:latin typeface="Arial" panose="020B0604020202020204" pitchFamily="34" charset="0"/>
              <a:ea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p:cNvPicPr>
          <p:nvPr/>
        </p:nvPicPr>
        <p:blipFill>
          <a:blip r:embed="rId2"/>
          <a:stretch>
            <a:fillRect/>
          </a:stretch>
        </p:blipFill>
        <p:spPr>
          <a:xfrm>
            <a:off x="0" y="417513"/>
            <a:ext cx="9144000" cy="6022975"/>
          </a:xfrm>
          <a:prstGeom prst="rect">
            <a:avLst/>
          </a:prstGeom>
          <a:noFill/>
          <a:ln w="9525">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4" descr="ulcer1b"/>
          <p:cNvPicPr>
            <a:picLocks noChangeAspect="1"/>
          </p:cNvPicPr>
          <p:nvPr/>
        </p:nvPicPr>
        <p:blipFill>
          <a:blip r:embed="rId2"/>
          <a:stretch>
            <a:fillRect/>
          </a:stretch>
        </p:blipFill>
        <p:spPr>
          <a:xfrm>
            <a:off x="0" y="0"/>
            <a:ext cx="9144000" cy="6548438"/>
          </a:xfrm>
          <a:prstGeom prst="rect">
            <a:avLst/>
          </a:prstGeom>
          <a:noFill/>
          <a:ln w="9525">
            <a:noFill/>
          </a:ln>
        </p:spPr>
      </p:pic>
      <p:sp>
        <p:nvSpPr>
          <p:cNvPr id="74754" name="Text Box 5"/>
          <p:cNvSpPr txBox="1"/>
          <p:nvPr/>
        </p:nvSpPr>
        <p:spPr>
          <a:xfrm>
            <a:off x="3429000" y="63500"/>
            <a:ext cx="5638800" cy="850900"/>
          </a:xfrm>
          <a:prstGeom prst="rect">
            <a:avLst/>
          </a:prstGeom>
          <a:solidFill>
            <a:schemeClr val="bg1"/>
          </a:solidFill>
          <a:ln w="28575" cap="flat" cmpd="sng">
            <a:solidFill>
              <a:schemeClr val="tx1"/>
            </a:solidFill>
            <a:prstDash val="solid"/>
            <a:miter/>
            <a:headEnd type="none" w="med" len="med"/>
            <a:tailEnd type="none" w="med" len="med"/>
          </a:ln>
        </p:spPr>
        <p:txBody>
          <a:bodyPr anchor="t" anchorCtr="0">
            <a:spAutoFit/>
          </a:bodyPr>
          <a:lstStyle/>
          <a:p>
            <a:pPr marL="228600" indent="-228600">
              <a:buClrTx/>
              <a:buFontTx/>
              <a:buChar char="•"/>
            </a:pPr>
            <a:r>
              <a:rPr lang="en-US" altLang="en-US" sz="2400" b="1" dirty="0">
                <a:latin typeface="Arial" panose="020B0604020202020204" pitchFamily="34" charset="0"/>
              </a:rPr>
              <a:t>ulcers with raised borders</a:t>
            </a:r>
          </a:p>
          <a:p>
            <a:pPr marL="228600" indent="-228600">
              <a:buClrTx/>
              <a:buFontTx/>
              <a:buChar char="•"/>
            </a:pPr>
            <a:r>
              <a:rPr lang="en-US" altLang="en-US" sz="2400" b="1" dirty="0">
                <a:latin typeface="Arial" panose="020B0604020202020204" pitchFamily="34" charset="0"/>
              </a:rPr>
              <a:t>little inflammation between lesions</a:t>
            </a:r>
            <a:endParaRPr lang="en-US" altLang="en-US" sz="2400" b="1" dirty="0">
              <a:latin typeface="Arial" panose="020B0604020202020204" pitchFamily="34" charset="0"/>
              <a:ea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p:cNvPicPr>
            <a:picLocks noChangeAspect="1"/>
          </p:cNvPicPr>
          <p:nvPr/>
        </p:nvPicPr>
        <p:blipFill>
          <a:blip r:embed="rId2"/>
          <a:stretch>
            <a:fillRect/>
          </a:stretch>
        </p:blipFill>
        <p:spPr>
          <a:xfrm>
            <a:off x="0" y="260350"/>
            <a:ext cx="8820150" cy="6426200"/>
          </a:xfrm>
          <a:prstGeom prst="rect">
            <a:avLst/>
          </a:prstGeom>
          <a:solidFill>
            <a:srgbClr val="9CD4F6"/>
          </a:solidFill>
          <a:ln w="9525">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4114800" y="1511300"/>
            <a:ext cx="5029200" cy="3724275"/>
          </a:xfrm>
          <a:prstGeom prst="rect">
            <a:avLst/>
          </a:prstGeom>
          <a:solidFill>
            <a:schemeClr val="accent1">
              <a:lumMod val="20000"/>
              <a:lumOff val="80000"/>
            </a:schemeClr>
          </a:solidFill>
          <a:ln>
            <a:noFill/>
          </a:ln>
          <a:effectLst/>
        </p:spPr>
        <p:txBody>
          <a:bodyPr>
            <a:spAutoFit/>
          </a:bodyPr>
          <a:lstStyle>
            <a:lvl1pPr marL="228600" indent="-228600">
              <a:defRPr sz="3600">
                <a:solidFill>
                  <a:schemeClr val="tx1"/>
                </a:solidFill>
                <a:latin typeface="Times New Roman" panose="02020603050405020304" pitchFamily="18" charset="0"/>
              </a:defRPr>
            </a:lvl1pPr>
            <a:lvl2pPr marL="579755" indent="-236855">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algn="ctr" rtl="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rtl="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rtl="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rtl="0" eaLnBrk="0" fontAlgn="base" hangingPunct="0">
              <a:spcBef>
                <a:spcPct val="0"/>
              </a:spcBef>
              <a:spcAft>
                <a:spcPct val="0"/>
              </a:spcAft>
              <a:defRPr sz="3600">
                <a:solidFill>
                  <a:schemeClr val="tx1"/>
                </a:solidFill>
                <a:latin typeface="Times New Roman" panose="02020603050405020304" pitchFamily="18" charset="0"/>
              </a:defRPr>
            </a:lvl9pPr>
          </a:lstStyle>
          <a:p>
            <a:pPr marL="228600" marR="0" lvl="0" indent="-228600" algn="l" defTabSz="914400" rtl="0" eaLnBrk="1" fontAlgn="base" latinLnBrk="0" hangingPunct="1">
              <a:lnSpc>
                <a:spcPct val="100000"/>
              </a:lnSpc>
              <a:spcBef>
                <a:spcPct val="0"/>
              </a:spcBef>
              <a:spcAft>
                <a:spcPct val="0"/>
              </a:spcAft>
              <a:buClrTx/>
              <a:buSzTx/>
              <a:buFontTx/>
              <a:buNone/>
              <a:defRPr/>
            </a:pPr>
            <a:r>
              <a:rPr kumimoji="0" lang="en-US" sz="2800" b="1" i="0" u="sng" strike="noStrike" kern="1200" cap="none" spc="0" normalizeH="0" baseline="0" noProof="0" dirty="0" err="1">
                <a:ln>
                  <a:noFill/>
                </a:ln>
                <a:solidFill>
                  <a:schemeClr val="bg2"/>
                </a:solidFill>
                <a:effectLst/>
                <a:uLnTx/>
                <a:uFillTx/>
                <a:latin typeface="Arial" panose="020B0604020202020204" pitchFamily="34" charset="0"/>
                <a:ea typeface="+mn-ea"/>
                <a:cs typeface="Arial" panose="020B0604020202020204" pitchFamily="34" charset="0"/>
              </a:rPr>
              <a:t>Extraintestinal</a:t>
            </a:r>
            <a:r>
              <a:rPr kumimoji="0" lang="en-US" sz="2800" b="1" i="0" u="sng"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rPr>
              <a:t> </a:t>
            </a:r>
            <a:r>
              <a:rPr kumimoji="0" lang="en-US" sz="2800" b="1" i="0" u="sng" strike="noStrike" kern="1200" cap="none" spc="0" normalizeH="0" baseline="0" noProof="0" dirty="0" err="1">
                <a:ln>
                  <a:noFill/>
                </a:ln>
                <a:solidFill>
                  <a:schemeClr val="bg2"/>
                </a:solidFill>
                <a:effectLst/>
                <a:uLnTx/>
                <a:uFillTx/>
                <a:latin typeface="Arial" panose="020B0604020202020204" pitchFamily="34" charset="0"/>
                <a:ea typeface="+mn-ea"/>
                <a:cs typeface="Arial" panose="020B0604020202020204" pitchFamily="34" charset="0"/>
              </a:rPr>
              <a:t>Amebiasis</a:t>
            </a:r>
            <a:endParaRPr kumimoji="0" lang="en-US" sz="24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defRPr/>
            </a:pPr>
            <a:endParaRPr kumimoji="0" lang="en-US" sz="12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defRPr/>
            </a:pPr>
            <a:r>
              <a:rPr kumimoji="0" lang="en-US" sz="28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rPr>
              <a:t>metastasis via blood stream</a:t>
            </a:r>
          </a:p>
          <a:p>
            <a:pPr marL="228600" marR="0" lvl="0" indent="-228600" algn="l" defTabSz="914400" rtl="0" eaLnBrk="1" fontAlgn="base" latinLnBrk="0" hangingPunct="1">
              <a:lnSpc>
                <a:spcPct val="100000"/>
              </a:lnSpc>
              <a:spcBef>
                <a:spcPct val="0"/>
              </a:spcBef>
              <a:spcAft>
                <a:spcPct val="0"/>
              </a:spcAft>
              <a:buClrTx/>
              <a:buSzTx/>
              <a:buFontTx/>
              <a:buChar char="•"/>
              <a:defRPr/>
            </a:pPr>
            <a:r>
              <a:rPr kumimoji="0" lang="en-US" sz="28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rPr>
              <a:t>primarily liver (portal vein)</a:t>
            </a:r>
          </a:p>
          <a:p>
            <a:pPr marL="0" marR="0" lvl="1" indent="60325" algn="l" defTabSz="914400" rtl="0" eaLnBrk="1" fontAlgn="base" latinLnBrk="0" hangingPunct="1">
              <a:lnSpc>
                <a:spcPct val="100000"/>
              </a:lnSpc>
              <a:spcBef>
                <a:spcPct val="0"/>
              </a:spcBef>
              <a:spcAft>
                <a:spcPct val="0"/>
              </a:spcAft>
              <a:buClrTx/>
              <a:buSzTx/>
              <a:buFontTx/>
              <a:buChar char="•"/>
              <a:defRPr/>
            </a:pPr>
            <a:r>
              <a:rPr kumimoji="0" lang="en-US" sz="28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rPr>
              <a:t>other sites less frequent</a:t>
            </a:r>
          </a:p>
          <a:p>
            <a:pPr marL="228600" marR="0" lvl="0" indent="-228600" algn="l" defTabSz="914400" rtl="0" eaLnBrk="1" fontAlgn="base" latinLnBrk="0" hangingPunct="1">
              <a:lnSpc>
                <a:spcPct val="100000"/>
              </a:lnSpc>
              <a:spcBef>
                <a:spcPct val="0"/>
              </a:spcBef>
              <a:spcAft>
                <a:spcPct val="0"/>
              </a:spcAft>
              <a:buClrTx/>
              <a:buSzTx/>
              <a:buFontTx/>
              <a:buChar char="•"/>
              <a:defRPr/>
            </a:pPr>
            <a:r>
              <a:rPr kumimoji="0" lang="en-US" sz="2800" b="1" i="0" u="none" strike="noStrike" kern="1200" cap="none" spc="0" normalizeH="0" baseline="0" noProof="0" dirty="0">
                <a:ln>
                  <a:noFill/>
                </a:ln>
                <a:solidFill>
                  <a:schemeClr val="tx2">
                    <a:lumMod val="50000"/>
                  </a:schemeClr>
                </a:solidFill>
                <a:effectLst/>
                <a:uLnTx/>
                <a:uFillTx/>
                <a:latin typeface="Arial" panose="020B0604020202020204" pitchFamily="34" charset="0"/>
                <a:ea typeface="+mn-ea"/>
                <a:cs typeface="Arial" panose="020B0604020202020204" pitchFamily="34" charset="0"/>
              </a:rPr>
              <a:t>ameba-free stools common</a:t>
            </a:r>
          </a:p>
          <a:p>
            <a:pPr marL="228600" marR="0" lvl="0" indent="-228600" algn="l" defTabSz="914400" rtl="0" eaLnBrk="1" fontAlgn="base" latinLnBrk="0" hangingPunct="1">
              <a:lnSpc>
                <a:spcPct val="100000"/>
              </a:lnSpc>
              <a:spcBef>
                <a:spcPct val="0"/>
              </a:spcBef>
              <a:spcAft>
                <a:spcPct val="0"/>
              </a:spcAft>
              <a:buClrTx/>
              <a:buSzTx/>
              <a:buFontTx/>
              <a:buChar char="•"/>
              <a:defRPr/>
            </a:pPr>
            <a:r>
              <a:rPr kumimoji="0" lang="en-US" sz="2800" b="1" i="0" u="none" strike="noStrike" kern="1200" cap="none" spc="0" normalizeH="0" baseline="0" noProof="0" dirty="0">
                <a:ln>
                  <a:noFill/>
                </a:ln>
                <a:solidFill>
                  <a:schemeClr val="tx2">
                    <a:lumMod val="50000"/>
                  </a:schemeClr>
                </a:solidFill>
                <a:effectLst/>
                <a:uLnTx/>
                <a:uFillTx/>
                <a:latin typeface="Arial" panose="020B0604020202020204" pitchFamily="34" charset="0"/>
                <a:ea typeface="+mn-ea"/>
                <a:cs typeface="Arial" panose="020B0604020202020204" pitchFamily="34" charset="0"/>
              </a:rPr>
              <a:t>high antibody titers</a:t>
            </a:r>
            <a:r>
              <a:rPr kumimoji="0" lang="en-US" sz="28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rPr>
              <a:t>.</a:t>
            </a:r>
          </a:p>
        </p:txBody>
      </p:sp>
      <p:pic>
        <p:nvPicPr>
          <p:cNvPr id="76802" name="Picture 5" descr="eh_sys1b"/>
          <p:cNvPicPr>
            <a:picLocks noChangeAspect="1"/>
          </p:cNvPicPr>
          <p:nvPr/>
        </p:nvPicPr>
        <p:blipFill>
          <a:blip r:embed="rId2"/>
          <a:stretch>
            <a:fillRect/>
          </a:stretch>
        </p:blipFill>
        <p:spPr>
          <a:xfrm>
            <a:off x="381000" y="0"/>
            <a:ext cx="3733800" cy="6858000"/>
          </a:xfrm>
          <a:prstGeom prst="rect">
            <a:avLst/>
          </a:prstGeom>
          <a:noFill/>
          <a:ln w="9525">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p:cNvPicPr>
            <a:picLocks noChangeAspect="1"/>
          </p:cNvPicPr>
          <p:nvPr/>
        </p:nvPicPr>
        <p:blipFill>
          <a:blip r:embed="rId2"/>
          <a:stretch>
            <a:fillRect/>
          </a:stretch>
        </p:blipFill>
        <p:spPr>
          <a:xfrm>
            <a:off x="0" y="3175"/>
            <a:ext cx="9251950" cy="6858000"/>
          </a:xfrm>
          <a:prstGeom prst="rect">
            <a:avLst/>
          </a:prstGeom>
          <a:noFill/>
          <a:ln w="9525">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765175"/>
            <a:ext cx="9144000" cy="5903913"/>
          </a:xfrm>
          <a:solidFill>
            <a:schemeClr val="accent1">
              <a:lumMod val="20000"/>
              <a:lumOff val="80000"/>
            </a:schemeClr>
          </a:solidFill>
        </p:spPr>
        <p:txBody>
          <a:bodyPr vert="horz" lIns="91440" tIns="45720" rIns="91440" bIns="45720" rtlCol="0" anchor="ctr">
            <a:normAutofit lnSpcReduction="10000"/>
          </a:bodyPr>
          <a:lstStyle/>
          <a:p>
            <a:pPr marL="273050" marR="0" lvl="0" indent="-255905" algn="l" defTabSz="914400" rtl="0" eaLnBrk="0" fontAlgn="base" latinLnBrk="0" hangingPunct="0">
              <a:lnSpc>
                <a:spcPct val="100000"/>
              </a:lnSpc>
              <a:spcBef>
                <a:spcPct val="20000"/>
              </a:spcBef>
              <a:spcAft>
                <a:spcPct val="0"/>
              </a:spcAft>
              <a:buClrTx/>
              <a:buSzPct val="60000"/>
              <a:buFont typeface="Wingdings" panose="05000000000000000000" pitchFamily="2" charset="2"/>
              <a:buChar char=""/>
              <a:defRPr/>
            </a:pPr>
            <a:r>
              <a:rPr kumimoji="0" lang="en-US" sz="2100" b="0" i="0" u="none" strike="noStrike" kern="1200" cap="none" spc="0" normalizeH="0" baseline="0" noProof="0" dirty="0">
                <a:ln>
                  <a:noFill/>
                </a:ln>
                <a:solidFill>
                  <a:schemeClr val="bg2"/>
                </a:solidFill>
                <a:effectLst/>
                <a:uLnTx/>
                <a:uFillTx/>
                <a:latin typeface="+mn-lt"/>
                <a:ea typeface="+mn-ea"/>
                <a:cs typeface="+mn-cs"/>
              </a:rPr>
              <a:t>•</a:t>
            </a:r>
            <a:r>
              <a:rPr kumimoji="0" lang="en-US" sz="21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	</a:t>
            </a:r>
            <a:r>
              <a:rPr kumimoji="0" lang="en-US" sz="2800" b="1" i="0" u="none" strike="noStrike" kern="1200" cap="none" spc="0" normalizeH="0" baseline="0" noProof="0" dirty="0">
                <a:ln>
                  <a:noFill/>
                </a:ln>
                <a:solidFill>
                  <a:schemeClr val="tx2">
                    <a:lumMod val="10000"/>
                  </a:schemeClr>
                </a:solidFill>
                <a:effectLst/>
                <a:uLnTx/>
                <a:uFillTx/>
                <a:latin typeface="+mn-lt"/>
                <a:ea typeface="+mn-ea"/>
                <a:cs typeface="+mn-cs"/>
              </a:rPr>
              <a:t>Define </a:t>
            </a:r>
            <a:r>
              <a:rPr kumimoji="0" lang="en-US" sz="2800" b="1" i="1" u="none" strike="noStrike" kern="1200" cap="none" spc="0" normalizeH="0" baseline="0" noProof="0" dirty="0" err="1">
                <a:ln>
                  <a:noFill/>
                </a:ln>
                <a:solidFill>
                  <a:schemeClr val="tx2">
                    <a:lumMod val="10000"/>
                  </a:schemeClr>
                </a:solidFill>
                <a:effectLst/>
                <a:uLnTx/>
                <a:uFillTx/>
                <a:latin typeface="+mn-lt"/>
                <a:ea typeface="+mn-ea"/>
                <a:cs typeface="+mn-cs"/>
              </a:rPr>
              <a:t>E.histolytica</a:t>
            </a:r>
            <a:r>
              <a:rPr kumimoji="0" lang="en-US" sz="2800" b="1" i="0" u="none" strike="noStrike" kern="1200" cap="none" spc="0" normalizeH="0" baseline="0" noProof="0" dirty="0">
                <a:ln>
                  <a:noFill/>
                </a:ln>
                <a:solidFill>
                  <a:schemeClr val="tx2">
                    <a:lumMod val="10000"/>
                  </a:schemeClr>
                </a:solidFill>
                <a:effectLst/>
                <a:uLnTx/>
                <a:uFillTx/>
                <a:latin typeface="+mn-lt"/>
                <a:ea typeface="+mn-ea"/>
                <a:cs typeface="+mn-cs"/>
              </a:rPr>
              <a:t> &amp;Amoebiasis .</a:t>
            </a:r>
          </a:p>
          <a:p>
            <a:pPr marL="273050" marR="0" lvl="0" indent="-255905" algn="l" defTabSz="914400" rtl="0" eaLnBrk="0" fontAlgn="base" latinLnBrk="0" hangingPunct="0">
              <a:lnSpc>
                <a:spcPct val="100000"/>
              </a:lnSpc>
              <a:spcBef>
                <a:spcPct val="20000"/>
              </a:spcBef>
              <a:spcAft>
                <a:spcPct val="0"/>
              </a:spcAft>
              <a:buClrTx/>
              <a:buSzPct val="60000"/>
              <a:buFont typeface="Wingdings" panose="05000000000000000000" pitchFamily="2" charset="2"/>
              <a:buChar char=""/>
              <a:defRPr/>
            </a:pPr>
            <a:r>
              <a:rPr kumimoji="0" lang="en-US" sz="2800" b="1" i="0" u="none" strike="noStrike" kern="1200" cap="none" spc="0" normalizeH="0" baseline="0" noProof="0" dirty="0">
                <a:ln>
                  <a:noFill/>
                </a:ln>
                <a:solidFill>
                  <a:schemeClr val="tx2">
                    <a:lumMod val="10000"/>
                  </a:schemeClr>
                </a:solidFill>
                <a:effectLst/>
                <a:uLnTx/>
                <a:uFillTx/>
                <a:latin typeface="+mn-lt"/>
                <a:ea typeface="+mn-ea"/>
                <a:cs typeface="+mn-cs"/>
              </a:rPr>
              <a:t>•	Know the distribution of Amoebiasis.</a:t>
            </a:r>
          </a:p>
          <a:p>
            <a:pPr marL="273050" marR="0" lvl="0" indent="-255905" algn="l" defTabSz="914400" rtl="0" eaLnBrk="0" fontAlgn="base" latinLnBrk="0" hangingPunct="0">
              <a:lnSpc>
                <a:spcPct val="100000"/>
              </a:lnSpc>
              <a:spcBef>
                <a:spcPct val="20000"/>
              </a:spcBef>
              <a:spcAft>
                <a:spcPct val="0"/>
              </a:spcAft>
              <a:buClrTx/>
              <a:buSzPct val="60000"/>
              <a:buFont typeface="Wingdings" panose="05000000000000000000" pitchFamily="2" charset="2"/>
              <a:buChar char=""/>
              <a:defRPr/>
            </a:pPr>
            <a:r>
              <a:rPr kumimoji="0" lang="en-US" sz="2800" b="1" i="0" u="none" strike="noStrike" kern="1200" cap="none" spc="0" normalizeH="0" baseline="0" noProof="0" dirty="0">
                <a:ln>
                  <a:noFill/>
                </a:ln>
                <a:solidFill>
                  <a:schemeClr val="tx2">
                    <a:lumMod val="10000"/>
                  </a:schemeClr>
                </a:solidFill>
                <a:effectLst/>
                <a:uLnTx/>
                <a:uFillTx/>
                <a:latin typeface="+mn-lt"/>
                <a:ea typeface="+mn-ea"/>
                <a:cs typeface="+mn-cs"/>
              </a:rPr>
              <a:t>•	Describe the habitat of </a:t>
            </a:r>
            <a:r>
              <a:rPr kumimoji="0" lang="en-US" sz="2800" b="1" i="1" u="none" strike="noStrike" kern="1200" cap="none" spc="0" normalizeH="0" baseline="0" noProof="0" dirty="0" err="1">
                <a:ln>
                  <a:noFill/>
                </a:ln>
                <a:solidFill>
                  <a:schemeClr val="tx2">
                    <a:lumMod val="10000"/>
                  </a:schemeClr>
                </a:solidFill>
                <a:effectLst/>
                <a:uLnTx/>
                <a:uFillTx/>
                <a:latin typeface="+mn-lt"/>
                <a:ea typeface="+mn-ea"/>
                <a:cs typeface="+mn-cs"/>
              </a:rPr>
              <a:t>E.histolytica</a:t>
            </a:r>
            <a:r>
              <a:rPr kumimoji="0" lang="en-US" sz="2800" b="1" i="0" u="none" strike="noStrike" kern="1200" cap="none" spc="0" normalizeH="0" baseline="0" noProof="0" dirty="0">
                <a:ln>
                  <a:noFill/>
                </a:ln>
                <a:solidFill>
                  <a:schemeClr val="tx2">
                    <a:lumMod val="10000"/>
                  </a:schemeClr>
                </a:solidFill>
                <a:effectLst/>
                <a:uLnTx/>
                <a:uFillTx/>
                <a:latin typeface="+mn-lt"/>
                <a:ea typeface="+mn-ea"/>
                <a:cs typeface="+mn-cs"/>
              </a:rPr>
              <a:t> .</a:t>
            </a:r>
          </a:p>
          <a:p>
            <a:pPr marL="795655" marR="0" lvl="0" indent="-777875" algn="l" defTabSz="914400" rtl="0" eaLnBrk="0" fontAlgn="base" latinLnBrk="0" hangingPunct="0">
              <a:lnSpc>
                <a:spcPct val="100000"/>
              </a:lnSpc>
              <a:spcBef>
                <a:spcPct val="20000"/>
              </a:spcBef>
              <a:spcAft>
                <a:spcPct val="0"/>
              </a:spcAft>
              <a:buClrTx/>
              <a:buSzPct val="60000"/>
              <a:buFont typeface="Wingdings" panose="05000000000000000000" pitchFamily="2" charset="2"/>
              <a:buChar char=""/>
              <a:defRPr/>
            </a:pPr>
            <a:r>
              <a:rPr kumimoji="0" lang="en-US" sz="3200" b="1" i="0" u="none" strike="noStrike" kern="1200" cap="none" spc="0" normalizeH="0" baseline="0" noProof="0" dirty="0">
                <a:ln>
                  <a:noFill/>
                </a:ln>
                <a:solidFill>
                  <a:schemeClr val="tx2">
                    <a:lumMod val="10000"/>
                  </a:schemeClr>
                </a:solidFill>
                <a:effectLst/>
                <a:uLnTx/>
                <a:uFillTx/>
                <a:latin typeface="+mn-lt"/>
                <a:ea typeface="+mn-ea"/>
                <a:cs typeface="+mn-cs"/>
              </a:rPr>
              <a:t>	</a:t>
            </a:r>
            <a:r>
              <a:rPr kumimoji="0" lang="en-US" sz="2800" b="1" i="0" u="none" strike="noStrike" kern="1200" cap="none" spc="0" normalizeH="0" baseline="0" noProof="0" dirty="0">
                <a:ln>
                  <a:noFill/>
                </a:ln>
                <a:solidFill>
                  <a:schemeClr val="tx2">
                    <a:lumMod val="10000"/>
                  </a:schemeClr>
                </a:solidFill>
                <a:effectLst/>
                <a:uLnTx/>
                <a:uFillTx/>
                <a:latin typeface="+mn-lt"/>
                <a:ea typeface="+mn-ea"/>
                <a:cs typeface="+mn-cs"/>
              </a:rPr>
              <a:t>Explain  the types and sites of amoebic      infection ( </a:t>
            </a:r>
            <a:r>
              <a:rPr kumimoji="0" lang="en-US" sz="2800" b="1" i="0" u="none" strike="noStrike" kern="1200" cap="none" spc="0" normalizeH="0" baseline="0" noProof="0" dirty="0" err="1">
                <a:ln>
                  <a:noFill/>
                </a:ln>
                <a:solidFill>
                  <a:schemeClr val="tx2">
                    <a:lumMod val="10000"/>
                  </a:schemeClr>
                </a:solidFill>
                <a:effectLst/>
                <a:uLnTx/>
                <a:uFillTx/>
                <a:latin typeface="+mn-lt"/>
                <a:ea typeface="+mn-ea"/>
                <a:cs typeface="+mn-cs"/>
              </a:rPr>
              <a:t>amoebiasis</a:t>
            </a:r>
            <a:r>
              <a:rPr kumimoji="0" lang="en-US" sz="2800" b="1" i="0" u="none" strike="noStrike" kern="1200" cap="none" spc="0" normalizeH="0" baseline="0" noProof="0" dirty="0">
                <a:ln>
                  <a:noFill/>
                </a:ln>
                <a:solidFill>
                  <a:schemeClr val="tx2">
                    <a:lumMod val="10000"/>
                  </a:schemeClr>
                </a:solidFill>
                <a:effectLst/>
                <a:uLnTx/>
                <a:uFillTx/>
                <a:latin typeface="+mn-lt"/>
                <a:ea typeface="+mn-ea"/>
                <a:cs typeface="+mn-cs"/>
              </a:rPr>
              <a:t>) in man.</a:t>
            </a:r>
          </a:p>
          <a:p>
            <a:pPr marL="795655" marR="0" lvl="0" indent="-777875" algn="l" defTabSz="914400" rtl="0" eaLnBrk="0" fontAlgn="base" latinLnBrk="0" hangingPunct="0">
              <a:lnSpc>
                <a:spcPct val="100000"/>
              </a:lnSpc>
              <a:spcBef>
                <a:spcPct val="20000"/>
              </a:spcBef>
              <a:spcAft>
                <a:spcPct val="0"/>
              </a:spcAft>
              <a:buClrTx/>
              <a:buSzPct val="60000"/>
              <a:buFont typeface="Wingdings" panose="05000000000000000000" pitchFamily="2" charset="2"/>
              <a:buChar char=""/>
              <a:defRPr/>
            </a:pPr>
            <a:r>
              <a:rPr kumimoji="0" lang="en-US" sz="2800" b="1" i="0" u="none" strike="noStrike" kern="1200" cap="none" spc="0" normalizeH="0" baseline="0" noProof="0" dirty="0">
                <a:ln>
                  <a:noFill/>
                </a:ln>
                <a:solidFill>
                  <a:schemeClr val="tx2">
                    <a:lumMod val="10000"/>
                  </a:schemeClr>
                </a:solidFill>
                <a:effectLst/>
                <a:uLnTx/>
                <a:uFillTx/>
                <a:latin typeface="+mn-lt"/>
                <a:ea typeface="+mn-ea"/>
                <a:cs typeface="+mn-cs"/>
              </a:rPr>
              <a:t>Enumerate the forms of </a:t>
            </a:r>
            <a:r>
              <a:rPr kumimoji="0" lang="en-US" sz="2800" b="1" i="1" u="none" strike="noStrike" kern="1200" cap="none" spc="0" normalizeH="0" baseline="0" noProof="0" dirty="0" err="1">
                <a:ln>
                  <a:noFill/>
                </a:ln>
                <a:solidFill>
                  <a:schemeClr val="tx2">
                    <a:lumMod val="10000"/>
                  </a:schemeClr>
                </a:solidFill>
                <a:effectLst/>
                <a:uLnTx/>
                <a:uFillTx/>
                <a:latin typeface="+mn-lt"/>
                <a:ea typeface="+mn-ea"/>
                <a:cs typeface="+mn-cs"/>
              </a:rPr>
              <a:t>E.histolytica</a:t>
            </a:r>
            <a:r>
              <a:rPr kumimoji="0" lang="en-US" sz="2800" b="1" i="1" u="none" strike="noStrike" kern="1200" cap="none" spc="0" normalizeH="0" baseline="0" noProof="0" dirty="0">
                <a:ln>
                  <a:noFill/>
                </a:ln>
                <a:solidFill>
                  <a:schemeClr val="tx2">
                    <a:lumMod val="10000"/>
                  </a:schemeClr>
                </a:solidFill>
                <a:effectLst/>
                <a:uLnTx/>
                <a:uFillTx/>
                <a:latin typeface="+mn-lt"/>
                <a:ea typeface="+mn-ea"/>
                <a:cs typeface="+mn-cs"/>
              </a:rPr>
              <a:t>.</a:t>
            </a:r>
          </a:p>
          <a:p>
            <a:pPr marL="854075" marR="0" lvl="0" indent="-836930" algn="l" defTabSz="914400" rtl="0" eaLnBrk="0" fontAlgn="base" latinLnBrk="0" hangingPunct="0">
              <a:lnSpc>
                <a:spcPct val="100000"/>
              </a:lnSpc>
              <a:spcBef>
                <a:spcPct val="20000"/>
              </a:spcBef>
              <a:spcAft>
                <a:spcPct val="0"/>
              </a:spcAft>
              <a:buClrTx/>
              <a:buSzPct val="60000"/>
              <a:buFont typeface="Wingdings" panose="05000000000000000000" pitchFamily="2" charset="2"/>
              <a:buChar char=""/>
              <a:defRPr/>
            </a:pPr>
            <a:r>
              <a:rPr kumimoji="0" lang="en-US" sz="2800" b="1" i="0" u="none" strike="noStrike" kern="1200" cap="none" spc="0" normalizeH="0" baseline="0" noProof="0" dirty="0">
                <a:ln>
                  <a:noFill/>
                </a:ln>
                <a:solidFill>
                  <a:schemeClr val="tx2">
                    <a:lumMod val="10000"/>
                  </a:schemeClr>
                </a:solidFill>
                <a:effectLst/>
                <a:uLnTx/>
                <a:uFillTx/>
                <a:latin typeface="+mn-lt"/>
                <a:ea typeface="+mn-ea"/>
                <a:cs typeface="+mn-cs"/>
              </a:rPr>
              <a:t>	List the mode of transmission and  Describe the life cycle of </a:t>
            </a:r>
            <a:r>
              <a:rPr kumimoji="0" lang="en-US" sz="2800" b="1" i="1" u="none" strike="noStrike" kern="1200" cap="none" spc="0" normalizeH="0" baseline="0" noProof="0" dirty="0" err="1">
                <a:ln>
                  <a:noFill/>
                </a:ln>
                <a:solidFill>
                  <a:schemeClr val="tx2">
                    <a:lumMod val="10000"/>
                  </a:schemeClr>
                </a:solidFill>
                <a:effectLst/>
                <a:uLnTx/>
                <a:uFillTx/>
                <a:latin typeface="+mn-lt"/>
                <a:ea typeface="+mn-ea"/>
                <a:cs typeface="+mn-cs"/>
              </a:rPr>
              <a:t>E.histolytica</a:t>
            </a:r>
            <a:r>
              <a:rPr kumimoji="0" lang="en-US" sz="2800" b="1" i="0" u="none" strike="noStrike" kern="1200" cap="none" spc="0" normalizeH="0" baseline="0" noProof="0" dirty="0">
                <a:ln>
                  <a:noFill/>
                </a:ln>
                <a:solidFill>
                  <a:schemeClr val="tx2">
                    <a:lumMod val="10000"/>
                  </a:schemeClr>
                </a:solidFill>
                <a:effectLst/>
                <a:uLnTx/>
                <a:uFillTx/>
                <a:latin typeface="+mn-lt"/>
                <a:ea typeface="+mn-ea"/>
                <a:cs typeface="+mn-cs"/>
              </a:rPr>
              <a:t> .</a:t>
            </a:r>
          </a:p>
          <a:p>
            <a:pPr marL="854075" marR="0" lvl="0" indent="-836930" algn="l" defTabSz="914400" rtl="0" eaLnBrk="0" fontAlgn="base" latinLnBrk="0" hangingPunct="0">
              <a:lnSpc>
                <a:spcPct val="100000"/>
              </a:lnSpc>
              <a:spcBef>
                <a:spcPct val="20000"/>
              </a:spcBef>
              <a:spcAft>
                <a:spcPct val="0"/>
              </a:spcAft>
              <a:buClrTx/>
              <a:buSzPct val="60000"/>
              <a:buFont typeface="Wingdings" panose="05000000000000000000" pitchFamily="2" charset="2"/>
              <a:buChar char=""/>
              <a:defRPr/>
            </a:pPr>
            <a:r>
              <a:rPr kumimoji="0" lang="en-US" sz="2800" b="1" i="0" u="none" strike="noStrike" kern="1200" cap="none" spc="0" normalizeH="0" baseline="0" noProof="0" dirty="0">
                <a:ln>
                  <a:noFill/>
                </a:ln>
                <a:solidFill>
                  <a:schemeClr val="tx2">
                    <a:lumMod val="10000"/>
                  </a:schemeClr>
                </a:solidFill>
                <a:effectLst/>
                <a:uLnTx/>
                <a:uFillTx/>
                <a:latin typeface="+mn-lt"/>
                <a:ea typeface="+mn-ea"/>
                <a:cs typeface="+mn-cs"/>
              </a:rPr>
              <a:t>	Enumerate the clinical symptoms and pathogenicity and pathology of </a:t>
            </a:r>
            <a:r>
              <a:rPr kumimoji="0" lang="en-US" sz="2800" b="1" i="1" u="none" strike="noStrike" kern="1200" cap="none" spc="0" normalizeH="0" baseline="0" noProof="0" dirty="0" err="1">
                <a:ln>
                  <a:noFill/>
                </a:ln>
                <a:solidFill>
                  <a:schemeClr val="tx2">
                    <a:lumMod val="10000"/>
                  </a:schemeClr>
                </a:solidFill>
                <a:effectLst/>
                <a:uLnTx/>
                <a:uFillTx/>
                <a:latin typeface="+mn-lt"/>
                <a:ea typeface="+mn-ea"/>
                <a:cs typeface="+mn-cs"/>
              </a:rPr>
              <a:t>E.histolytica</a:t>
            </a:r>
            <a:r>
              <a:rPr kumimoji="0" lang="en-US" sz="2800" b="1" i="0" u="none" strike="noStrike" kern="1200" cap="none" spc="0" normalizeH="0" baseline="0" noProof="0" dirty="0">
                <a:ln>
                  <a:noFill/>
                </a:ln>
                <a:solidFill>
                  <a:schemeClr val="tx2">
                    <a:lumMod val="10000"/>
                  </a:schemeClr>
                </a:solidFill>
                <a:effectLst/>
                <a:uLnTx/>
                <a:uFillTx/>
                <a:latin typeface="+mn-lt"/>
                <a:ea typeface="+mn-ea"/>
                <a:cs typeface="+mn-cs"/>
              </a:rPr>
              <a:t> .</a:t>
            </a:r>
          </a:p>
          <a:p>
            <a:pPr marL="273050" marR="0" lvl="0" indent="-255905" algn="l" defTabSz="914400" rtl="0" eaLnBrk="0" fontAlgn="base" latinLnBrk="0" hangingPunct="0">
              <a:lnSpc>
                <a:spcPct val="100000"/>
              </a:lnSpc>
              <a:spcBef>
                <a:spcPct val="20000"/>
              </a:spcBef>
              <a:spcAft>
                <a:spcPct val="0"/>
              </a:spcAft>
              <a:buClrTx/>
              <a:buSzPct val="60000"/>
              <a:buFont typeface="Wingdings" panose="05000000000000000000" pitchFamily="2" charset="2"/>
              <a:buChar char=""/>
              <a:defRPr/>
            </a:pPr>
            <a:r>
              <a:rPr kumimoji="0" lang="en-US" sz="2800" b="1" i="0" u="none" strike="noStrike" kern="1200" cap="none" spc="0" normalizeH="0" baseline="0" noProof="0" dirty="0">
                <a:ln>
                  <a:noFill/>
                </a:ln>
                <a:solidFill>
                  <a:schemeClr val="tx2">
                    <a:lumMod val="10000"/>
                  </a:schemeClr>
                </a:solidFill>
                <a:effectLst/>
                <a:uLnTx/>
                <a:uFillTx/>
                <a:latin typeface="+mn-lt"/>
                <a:ea typeface="+mn-ea"/>
                <a:cs typeface="+mn-cs"/>
              </a:rPr>
              <a:t>•	Determine the diagnosis of </a:t>
            </a:r>
            <a:r>
              <a:rPr kumimoji="0" lang="en-US" sz="2800" b="1" i="0" u="none" strike="noStrike" kern="1200" cap="none" spc="0" normalizeH="0" baseline="0" noProof="0" dirty="0" err="1">
                <a:ln>
                  <a:noFill/>
                </a:ln>
                <a:solidFill>
                  <a:schemeClr val="tx2">
                    <a:lumMod val="10000"/>
                  </a:schemeClr>
                </a:solidFill>
                <a:effectLst/>
                <a:uLnTx/>
                <a:uFillTx/>
                <a:latin typeface="+mn-lt"/>
                <a:ea typeface="+mn-ea"/>
                <a:cs typeface="+mn-cs"/>
              </a:rPr>
              <a:t>amoebiasis</a:t>
            </a:r>
            <a:r>
              <a:rPr kumimoji="0" lang="en-US" sz="2800" b="1" i="0" u="none" strike="noStrike" kern="1200" cap="none" spc="0" normalizeH="0" baseline="0" noProof="0" dirty="0">
                <a:ln>
                  <a:noFill/>
                </a:ln>
                <a:solidFill>
                  <a:schemeClr val="tx2">
                    <a:lumMod val="10000"/>
                  </a:schemeClr>
                </a:solidFill>
                <a:effectLst/>
                <a:uLnTx/>
                <a:uFillTx/>
                <a:latin typeface="+mn-lt"/>
                <a:ea typeface="+mn-ea"/>
                <a:cs typeface="+mn-cs"/>
              </a:rPr>
              <a:t>.</a:t>
            </a:r>
          </a:p>
          <a:p>
            <a:pPr marL="273050" marR="0" lvl="0" indent="-255905" algn="l" defTabSz="914400" rtl="0" eaLnBrk="0" fontAlgn="base" latinLnBrk="0" hangingPunct="0">
              <a:lnSpc>
                <a:spcPct val="100000"/>
              </a:lnSpc>
              <a:spcBef>
                <a:spcPct val="20000"/>
              </a:spcBef>
              <a:spcAft>
                <a:spcPct val="0"/>
              </a:spcAft>
              <a:buClrTx/>
              <a:buSzPct val="60000"/>
              <a:buFont typeface="Wingdings" panose="05000000000000000000" pitchFamily="2" charset="2"/>
              <a:buChar char=""/>
              <a:defRPr/>
            </a:pPr>
            <a:r>
              <a:rPr kumimoji="0" lang="en-US" sz="2800" b="1" i="0" u="none" strike="noStrike" kern="1200" cap="none" spc="0" normalizeH="0" baseline="0" noProof="0" dirty="0">
                <a:ln>
                  <a:noFill/>
                </a:ln>
                <a:solidFill>
                  <a:schemeClr val="tx2">
                    <a:lumMod val="10000"/>
                  </a:schemeClr>
                </a:solidFill>
                <a:effectLst/>
                <a:uLnTx/>
                <a:uFillTx/>
                <a:latin typeface="+mn-lt"/>
                <a:ea typeface="+mn-ea"/>
                <a:cs typeface="+mn-cs"/>
              </a:rPr>
              <a:t>•	Mention  the prevention of </a:t>
            </a:r>
            <a:r>
              <a:rPr kumimoji="0" lang="en-US" sz="2800" b="1" i="0" u="none" strike="noStrike" kern="1200" cap="none" spc="0" normalizeH="0" baseline="0" noProof="0" dirty="0" err="1">
                <a:ln>
                  <a:noFill/>
                </a:ln>
                <a:solidFill>
                  <a:schemeClr val="tx2">
                    <a:lumMod val="10000"/>
                  </a:schemeClr>
                </a:solidFill>
                <a:effectLst/>
                <a:uLnTx/>
                <a:uFillTx/>
                <a:latin typeface="+mn-lt"/>
                <a:ea typeface="+mn-ea"/>
                <a:cs typeface="+mn-cs"/>
              </a:rPr>
              <a:t>amoebiasis.</a:t>
            </a:r>
            <a:endParaRPr kumimoji="0" lang="en-US" sz="2800" b="1" i="0" u="none" strike="noStrike" kern="1200" cap="none" spc="0" normalizeH="0" baseline="0" noProof="0" dirty="0">
              <a:ln>
                <a:noFill/>
              </a:ln>
              <a:solidFill>
                <a:schemeClr val="tx2">
                  <a:lumMod val="10000"/>
                </a:schemeClr>
              </a:solidFill>
              <a:effectLst/>
              <a:uLnTx/>
              <a:uFillTx/>
              <a:latin typeface="+mn-lt"/>
              <a:ea typeface="+mn-ea"/>
              <a:cs typeface="+mn-cs"/>
            </a:endParaRPr>
          </a:p>
        </p:txBody>
      </p:sp>
      <p:sp>
        <p:nvSpPr>
          <p:cNvPr id="3" name="Title 2"/>
          <p:cNvSpPr>
            <a:spLocks noGrp="1"/>
          </p:cNvSpPr>
          <p:nvPr>
            <p:ph type="title"/>
          </p:nvPr>
        </p:nvSpPr>
        <p:spPr>
          <a:xfrm>
            <a:off x="0" y="144487"/>
            <a:ext cx="4392295" cy="620688"/>
          </a:xfrm>
          <a:solidFill>
            <a:schemeClr val="accent2">
              <a:lumMod val="60000"/>
              <a:lumOff val="40000"/>
            </a:schemeClr>
          </a:solidFill>
        </p:spPr>
        <p:txBody>
          <a:bodyPr vert="horz" lIns="91440" tIns="45720" rIns="91440" bIns="45720" rtlCol="0" anchor="b">
            <a:normAutofit fontScale="90000"/>
          </a:bodyPr>
          <a:lstStyle/>
          <a:p>
            <a:pPr marL="0" marR="0" lvl="0" indent="0" algn="l" defTabSz="914400" rtl="1" eaLnBrk="0" fontAlgn="base" latinLnBrk="0" hangingPunct="0">
              <a:lnSpc>
                <a:spcPct val="100000"/>
              </a:lnSpc>
              <a:spcBef>
                <a:spcPct val="0"/>
              </a:spcBef>
              <a:spcAft>
                <a:spcPct val="0"/>
              </a:spcAft>
              <a:buClrTx/>
              <a:buSzTx/>
              <a:buFontTx/>
              <a:buNone/>
              <a:defRPr/>
            </a:pPr>
            <a:br>
              <a:rPr kumimoji="0" lang="en-US" sz="49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br>
            <a:r>
              <a:rPr kumimoji="0" lang="en-US" sz="49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t>Objectives: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388" y="260350"/>
            <a:ext cx="8748713" cy="4399915"/>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a:ln>
                  <a:noFill/>
                </a:ln>
                <a:solidFill>
                  <a:srgbClr val="FF0000"/>
                </a:solidFill>
                <a:effectLst/>
                <a:uLnTx/>
                <a:uFillTx/>
                <a:latin typeface="+mn-lt"/>
                <a:ea typeface="+mn-ea"/>
                <a:cs typeface="+mn-cs"/>
              </a:rPr>
              <a:t>Hepatic </a:t>
            </a:r>
            <a:r>
              <a:rPr kumimoji="0" lang="en-US" sz="2400" b="1" i="0" u="none" strike="noStrike" kern="1200" cap="none" spc="0" normalizeH="0" baseline="0" noProof="0" dirty="0" err="1">
                <a:ln>
                  <a:noFill/>
                </a:ln>
                <a:solidFill>
                  <a:srgbClr val="FF0000"/>
                </a:solidFill>
                <a:effectLst/>
                <a:uLnTx/>
                <a:uFillTx/>
                <a:latin typeface="+mn-lt"/>
                <a:ea typeface="+mn-ea"/>
                <a:cs typeface="+mn-cs"/>
              </a:rPr>
              <a:t>amebiasis</a:t>
            </a:r>
            <a:r>
              <a:rPr kumimoji="0" lang="en-US" sz="2400" b="1" i="0" u="none" strike="noStrike" kern="1200" cap="none" spc="0" normalizeH="0" baseline="0" noProof="0" dirty="0">
                <a:ln>
                  <a:noFill/>
                </a:ln>
                <a:solidFill>
                  <a:srgbClr val="FF0000"/>
                </a:solidFill>
                <a:effectLst/>
                <a:uLnTx/>
                <a:uFillTx/>
                <a:latin typeface="+mn-lt"/>
                <a:ea typeface="+mn-ea"/>
                <a:cs typeface="+mn-cs"/>
              </a:rPr>
              <a:t>:</a:t>
            </a:r>
            <a:r>
              <a:rPr kumimoji="0" lang="en-US" sz="2000" b="0" i="0" u="none" strike="noStrike" kern="1200" cap="none" spc="0" normalizeH="0" baseline="0" noProof="0" dirty="0">
                <a:ln>
                  <a:noFill/>
                </a:ln>
                <a:solidFill>
                  <a:schemeClr val="dk1"/>
                </a:solidFill>
                <a:effectLst/>
                <a:uLnTx/>
                <a:uFillTx/>
                <a:latin typeface="+mn-lt"/>
                <a:ea typeface="+mn-ea"/>
                <a:cs typeface="+mn-cs"/>
              </a:rPr>
              <a:t> </a:t>
            </a:r>
            <a:r>
              <a:rPr kumimoji="0" lang="en-US" sz="2800" b="0" i="0" u="none" strike="noStrike" kern="1200" cap="none" spc="0" normalizeH="0" baseline="0" noProof="0" dirty="0">
                <a:ln>
                  <a:noFill/>
                </a:ln>
                <a:solidFill>
                  <a:schemeClr val="dk1"/>
                </a:solidFill>
                <a:effectLst/>
                <a:uLnTx/>
                <a:uFillTx/>
                <a:latin typeface="+mn-lt"/>
                <a:ea typeface="+mn-ea"/>
                <a:cs typeface="+mn-cs"/>
              </a:rPr>
              <a:t>The </a:t>
            </a:r>
            <a:r>
              <a:rPr kumimoji="0" lang="en-US" sz="2800" b="0" i="0" u="none" strike="noStrike" kern="1200" cap="none" spc="0" normalizeH="0" baseline="0" noProof="0" dirty="0" err="1">
                <a:ln>
                  <a:noFill/>
                </a:ln>
                <a:solidFill>
                  <a:schemeClr val="dk1"/>
                </a:solidFill>
                <a:effectLst/>
                <a:uLnTx/>
                <a:uFillTx/>
                <a:latin typeface="+mn-lt"/>
                <a:ea typeface="+mn-ea"/>
                <a:cs typeface="+mn-cs"/>
              </a:rPr>
              <a:t>trophozoite</a:t>
            </a:r>
            <a:r>
              <a:rPr kumimoji="0" lang="en-US" sz="2800" b="0" i="0" u="none" strike="noStrike" kern="1200" cap="none" spc="0" normalizeH="0" baseline="0" noProof="0" dirty="0">
                <a:ln>
                  <a:noFill/>
                </a:ln>
                <a:solidFill>
                  <a:schemeClr val="dk1"/>
                </a:solidFill>
                <a:effectLst/>
                <a:uLnTx/>
                <a:uFillTx/>
                <a:latin typeface="+mn-lt"/>
                <a:ea typeface="+mn-ea"/>
                <a:cs typeface="+mn-cs"/>
              </a:rPr>
              <a:t> reaches the liver through the portal system, provoking enzymatic focal necrosis of hepatocytes and multiple micro-abscesses that coalesce to develop a single lesion whose central cavity contains a homogeneous thick liquid, with typically reddish brown and yellow color similar to "anchovy paste". </a:t>
            </a:r>
            <a:r>
              <a:rPr kumimoji="0" lang="en-US" sz="2800" b="1" i="0" u="none" strike="noStrike" kern="1200" cap="none" spc="0" normalizeH="0" baseline="0" noProof="0" dirty="0">
                <a:ln>
                  <a:noFill/>
                </a:ln>
                <a:solidFill>
                  <a:srgbClr val="00B050"/>
                </a:solidFill>
                <a:effectLst/>
                <a:uLnTx/>
                <a:uFillTx/>
                <a:latin typeface="+mn-lt"/>
                <a:ea typeface="+mn-ea"/>
                <a:cs typeface="+mn-cs"/>
              </a:rPr>
              <a:t>Right upper quadrant pain</a:t>
            </a:r>
            <a:r>
              <a:rPr kumimoji="0" lang="en-US" sz="2800" b="0" i="0" u="none" strike="noStrike" kern="1200" cap="none" spc="0" normalizeH="0" baseline="0" noProof="0" dirty="0">
                <a:ln>
                  <a:noFill/>
                </a:ln>
                <a:solidFill>
                  <a:schemeClr val="dk1"/>
                </a:solidFill>
                <a:effectLst/>
                <a:uLnTx/>
                <a:uFillTx/>
                <a:latin typeface="+mn-lt"/>
                <a:ea typeface="+mn-ea"/>
                <a:cs typeface="+mn-cs"/>
              </a:rPr>
              <a:t>, and </a:t>
            </a:r>
            <a:r>
              <a:rPr kumimoji="0" lang="en-US" sz="2800" b="1" i="0" u="none" strike="noStrike" kern="1200" cap="none" spc="0" normalizeH="0" baseline="0" noProof="0" dirty="0">
                <a:ln>
                  <a:noFill/>
                </a:ln>
                <a:solidFill>
                  <a:srgbClr val="00B050"/>
                </a:solidFill>
                <a:effectLst/>
                <a:uLnTx/>
                <a:uFillTx/>
                <a:latin typeface="+mn-lt"/>
                <a:ea typeface="+mn-ea"/>
                <a:cs typeface="+mn-cs"/>
              </a:rPr>
              <a:t>fever</a:t>
            </a:r>
            <a:r>
              <a:rPr kumimoji="0" lang="en-US" sz="2800" b="0" i="0" u="none" strike="noStrike" kern="1200" cap="none" spc="0" normalizeH="0" baseline="0" noProof="0" dirty="0">
                <a:ln>
                  <a:noFill/>
                </a:ln>
                <a:solidFill>
                  <a:schemeClr val="dk1"/>
                </a:solidFill>
                <a:effectLst/>
                <a:uLnTx/>
                <a:uFillTx/>
                <a:latin typeface="+mn-lt"/>
                <a:ea typeface="+mn-ea"/>
                <a:cs typeface="+mn-cs"/>
              </a:rPr>
              <a:t> are the predominant symptoms of hepatic </a:t>
            </a:r>
            <a:r>
              <a:rPr kumimoji="0" lang="en-US" sz="2800" b="0" i="0" u="none" strike="noStrike" kern="1200" cap="none" spc="0" normalizeH="0" baseline="0" noProof="0" dirty="0" err="1">
                <a:ln>
                  <a:noFill/>
                </a:ln>
                <a:solidFill>
                  <a:schemeClr val="dk1"/>
                </a:solidFill>
                <a:effectLst/>
                <a:uLnTx/>
                <a:uFillTx/>
                <a:latin typeface="+mn-lt"/>
                <a:ea typeface="+mn-ea"/>
                <a:cs typeface="+mn-cs"/>
              </a:rPr>
              <a:t>amebiasis</a:t>
            </a:r>
            <a:r>
              <a:rPr kumimoji="0" lang="en-US" sz="2800" b="0" i="0" u="none" strike="noStrike" kern="1200" cap="none" spc="0" normalizeH="0" baseline="0" noProof="0" dirty="0">
                <a:ln>
                  <a:noFill/>
                </a:ln>
                <a:solidFill>
                  <a:schemeClr val="dk1"/>
                </a:solidFill>
                <a:effectLst/>
                <a:uLnTx/>
                <a:uFillTx/>
                <a:latin typeface="+mn-lt"/>
                <a:ea typeface="+mn-ea"/>
                <a:cs typeface="+mn-cs"/>
              </a:rPr>
              <a:t>. </a:t>
            </a:r>
            <a:r>
              <a:rPr kumimoji="0" lang="en-US" sz="2800" b="0" i="0" u="none" strike="noStrike" kern="1200" cap="none" spc="0" normalizeH="0" baseline="0" noProof="0" dirty="0">
                <a:ln>
                  <a:noFill/>
                </a:ln>
                <a:solidFill>
                  <a:srgbClr val="FF0000"/>
                </a:solidFill>
                <a:effectLst/>
                <a:uLnTx/>
                <a:uFillTx/>
                <a:latin typeface="+mn-lt"/>
                <a:ea typeface="+mn-ea"/>
                <a:cs typeface="+mn-cs"/>
              </a:rPr>
              <a:t>hepatomegaly Jaundice</a:t>
            </a:r>
            <a:r>
              <a:rPr kumimoji="0" lang="en-US" sz="2800" b="0" i="0" u="none" strike="noStrike" kern="1200" cap="none" spc="0" normalizeH="0" baseline="0" noProof="0" dirty="0">
                <a:ln>
                  <a:noFill/>
                </a:ln>
                <a:solidFill>
                  <a:schemeClr val="dk1"/>
                </a:solidFill>
                <a:effectLst/>
                <a:uLnTx/>
                <a:uFillTx/>
                <a:latin typeface="+mn-lt"/>
                <a:ea typeface="+mn-ea"/>
                <a:cs typeface="+mn-cs"/>
              </a:rPr>
              <a:t> is reported in cases with multiple lesions </a:t>
            </a:r>
            <a:r>
              <a:rPr kumimoji="0" lang="en-US" sz="2000" b="0" i="0" u="none" strike="noStrike" kern="1200" cap="none" spc="0" normalizeH="0" baseline="0" noProof="0" dirty="0">
                <a:ln>
                  <a:noFill/>
                </a:ln>
                <a:solidFill>
                  <a:schemeClr val="dk1"/>
                </a:solidFill>
                <a:effectLst/>
                <a:uLnTx/>
                <a:uFillTx/>
                <a:latin typeface="+mn-lt"/>
                <a:ea typeface="+mn-ea"/>
                <a:cs typeface="+mn-cs"/>
              </a:rPr>
              <a:t>.</a:t>
            </a:r>
          </a:p>
        </p:txBody>
      </p:sp>
      <p:pic>
        <p:nvPicPr>
          <p:cNvPr id="78850" name="Picture 3"/>
          <p:cNvPicPr>
            <a:picLocks noChangeAspect="1"/>
          </p:cNvPicPr>
          <p:nvPr/>
        </p:nvPicPr>
        <p:blipFill>
          <a:blip r:embed="rId2"/>
          <a:stretch>
            <a:fillRect/>
          </a:stretch>
        </p:blipFill>
        <p:spPr>
          <a:xfrm>
            <a:off x="4427538" y="5092700"/>
            <a:ext cx="4716462" cy="1806575"/>
          </a:xfrm>
          <a:prstGeom prst="rect">
            <a:avLst/>
          </a:prstGeom>
          <a:noFill/>
          <a:ln w="9525">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descr="017"/>
          <p:cNvPicPr>
            <a:picLocks noChangeAspect="1"/>
          </p:cNvPicPr>
          <p:nvPr/>
        </p:nvPicPr>
        <p:blipFill>
          <a:blip r:embed="rId2"/>
          <a:stretch>
            <a:fillRect/>
          </a:stretch>
        </p:blipFill>
        <p:spPr>
          <a:xfrm>
            <a:off x="0" y="304800"/>
            <a:ext cx="4614863" cy="5943600"/>
          </a:xfrm>
          <a:prstGeom prst="rect">
            <a:avLst/>
          </a:prstGeom>
          <a:noFill/>
          <a:ln w="12700" cap="flat" cmpd="sng">
            <a:solidFill>
              <a:srgbClr val="000000"/>
            </a:solidFill>
            <a:prstDash val="solid"/>
            <a:miter/>
            <a:headEnd type="none" w="med" len="med"/>
            <a:tailEnd type="none" w="med" len="med"/>
          </a:ln>
        </p:spPr>
      </p:pic>
      <p:sp>
        <p:nvSpPr>
          <p:cNvPr id="89091" name="Text Box 3"/>
          <p:cNvSpPr txBox="1">
            <a:spLocks noChangeArrowheads="1"/>
          </p:cNvSpPr>
          <p:nvPr/>
        </p:nvSpPr>
        <p:spPr bwMode="auto">
          <a:xfrm>
            <a:off x="4800600" y="609600"/>
            <a:ext cx="4229100" cy="4769485"/>
          </a:xfrm>
          <a:prstGeom prst="rect">
            <a:avLst/>
          </a:prstGeom>
          <a:solidFill>
            <a:schemeClr val="accent6">
              <a:lumMod val="20000"/>
              <a:lumOff val="80000"/>
            </a:schemeClr>
          </a:solidFill>
        </p:spPr>
        <p:style>
          <a:lnRef idx="1">
            <a:schemeClr val="accent3"/>
          </a:lnRef>
          <a:fillRef idx="2">
            <a:schemeClr val="accent3"/>
          </a:fillRef>
          <a:effectRef idx="1">
            <a:schemeClr val="accent3"/>
          </a:effectRef>
          <a:fontRef idx="minor">
            <a:schemeClr val="dk1"/>
          </a:fontRef>
        </p:style>
        <p:txBody>
          <a:bodyPr>
            <a:spAutoFit/>
          </a:bodyPr>
          <a:lstStyle>
            <a:lvl1pPr marL="171450" indent="-171450" eaLnBrk="0" hangingPunct="0">
              <a:defRPr>
                <a:solidFill>
                  <a:schemeClr val="tx1"/>
                </a:solidFill>
                <a:latin typeface="Verdana" panose="020B0604030504040204" pitchFamily="34" charset="0"/>
                <a:cs typeface="Arial" panose="020B0604020202020204" pitchFamily="34" charset="0"/>
              </a:defRPr>
            </a:lvl1pPr>
            <a:lvl2pPr indent="-1714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171450" marR="0" lvl="0" indent="-171450" algn="l" defTabSz="914400" rtl="0" eaLnBrk="1" fontAlgn="base" latinLnBrk="0" hangingPunct="1">
              <a:lnSpc>
                <a:spcPct val="100000"/>
              </a:lnSpc>
              <a:spcBef>
                <a:spcPct val="0"/>
              </a:spcBef>
              <a:spcAft>
                <a:spcPct val="0"/>
              </a:spcAft>
              <a:buClrTx/>
              <a:buSzTx/>
              <a:buFontTx/>
              <a:buNone/>
              <a:defRPr/>
            </a:pPr>
            <a:r>
              <a:rPr kumimoji="0" lang="en-US" sz="2800" b="1" i="0" u="sng"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Amebic Liver Abscess</a:t>
            </a:r>
            <a:endParaRPr kumimoji="0" lang="en-US" sz="2400" b="1"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base" latinLnBrk="0" hangingPunct="1">
              <a:lnSpc>
                <a:spcPct val="100000"/>
              </a:lnSpc>
              <a:spcBef>
                <a:spcPct val="0"/>
              </a:spcBef>
              <a:spcAft>
                <a:spcPct val="0"/>
              </a:spcAft>
              <a:buClrTx/>
              <a:buSzTx/>
              <a:buFontTx/>
              <a:buNone/>
              <a:defRPr/>
            </a:pPr>
            <a:endParaRPr kumimoji="0" lang="en-US" sz="1200" b="1"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base" latinLnBrk="0" hangingPunct="1">
              <a:lnSpc>
                <a:spcPct val="100000"/>
              </a:lnSpc>
              <a:spcBef>
                <a:spcPct val="0"/>
              </a:spcBef>
              <a:spcAft>
                <a:spcPct val="0"/>
              </a:spcAft>
              <a:buClrTx/>
              <a:buSzTx/>
              <a:buFontTx/>
              <a:buChar char="•"/>
              <a:defRPr/>
            </a:pPr>
            <a:r>
              <a:rPr kumimoji="0" lang="en-US" sz="2400" b="1"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chocolate-colored ‘pus’</a:t>
            </a:r>
          </a:p>
          <a:p>
            <a:pPr marL="457200" marR="0" lvl="1" indent="-171450" algn="l" defTabSz="914400" rtl="0" eaLnBrk="1" fontAlgn="base" latinLnBrk="0" hangingPunct="1">
              <a:lnSpc>
                <a:spcPct val="100000"/>
              </a:lnSpc>
              <a:spcBef>
                <a:spcPct val="0"/>
              </a:spcBef>
              <a:spcAft>
                <a:spcPct val="0"/>
              </a:spcAft>
              <a:buClrTx/>
              <a:buSzTx/>
              <a:buFontTx/>
              <a:buChar char="•"/>
              <a:defRPr/>
            </a:pPr>
            <a:r>
              <a:rPr kumimoji="0" lang="en-US" sz="2400" b="1"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necrotic material</a:t>
            </a:r>
          </a:p>
          <a:p>
            <a:pPr marL="457200" marR="0" lvl="1" indent="-171450" algn="l" defTabSz="914400" rtl="0" eaLnBrk="1" fontAlgn="base" latinLnBrk="0" hangingPunct="1">
              <a:lnSpc>
                <a:spcPct val="100000"/>
              </a:lnSpc>
              <a:spcBef>
                <a:spcPct val="0"/>
              </a:spcBef>
              <a:spcAft>
                <a:spcPct val="0"/>
              </a:spcAft>
              <a:buClrTx/>
              <a:buSzTx/>
              <a:buFontTx/>
              <a:buChar char="•"/>
              <a:defRPr/>
            </a:pPr>
            <a:r>
              <a:rPr kumimoji="0" lang="en-US" sz="2400" b="1"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usually bacteria free</a:t>
            </a:r>
          </a:p>
          <a:p>
            <a:pPr marL="171450" marR="0" lvl="0" indent="-171450" algn="l" defTabSz="914400" rtl="0" eaLnBrk="1" fontAlgn="base" latinLnBrk="0" hangingPunct="1">
              <a:lnSpc>
                <a:spcPct val="100000"/>
              </a:lnSpc>
              <a:spcBef>
                <a:spcPct val="0"/>
              </a:spcBef>
              <a:spcAft>
                <a:spcPct val="0"/>
              </a:spcAft>
              <a:buClrTx/>
              <a:buSzTx/>
              <a:buFontTx/>
              <a:buChar char="•"/>
              <a:defRPr/>
            </a:pPr>
            <a:r>
              <a:rPr kumimoji="0" lang="en-US" sz="2400" b="1"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common laboratory findings include:leukocytosis without elevated eosinophilia,elevated alkaline phosphatase,elevated of ESR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descr="eh_sys2"/>
          <p:cNvPicPr>
            <a:picLocks noChangeAspect="1"/>
          </p:cNvPicPr>
          <p:nvPr/>
        </p:nvPicPr>
        <p:blipFill>
          <a:blip r:embed="rId2"/>
          <a:stretch>
            <a:fillRect/>
          </a:stretch>
        </p:blipFill>
        <p:spPr>
          <a:xfrm>
            <a:off x="5334000" y="0"/>
            <a:ext cx="3557588" cy="6858000"/>
          </a:xfrm>
          <a:prstGeom prst="rect">
            <a:avLst/>
          </a:prstGeom>
          <a:noFill/>
          <a:ln w="9525">
            <a:noFill/>
          </a:ln>
        </p:spPr>
      </p:pic>
      <p:sp>
        <p:nvSpPr>
          <p:cNvPr id="19459" name="Text Box 3"/>
          <p:cNvSpPr txBox="1">
            <a:spLocks noChangeArrowheads="1"/>
          </p:cNvSpPr>
          <p:nvPr/>
        </p:nvSpPr>
        <p:spPr bwMode="auto">
          <a:xfrm>
            <a:off x="533400" y="304800"/>
            <a:ext cx="4130675" cy="3286125"/>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lvl1pPr marL="228600" indent="-228600">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algn="ctr" rtl="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rtl="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rtl="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rtl="0" eaLnBrk="0" fontAlgn="base" hangingPunct="0">
              <a:spcBef>
                <a:spcPct val="0"/>
              </a:spcBef>
              <a:spcAft>
                <a:spcPct val="0"/>
              </a:spcAft>
              <a:defRPr sz="3600">
                <a:solidFill>
                  <a:schemeClr val="tx1"/>
                </a:solidFill>
                <a:latin typeface="Times New Roman" panose="02020603050405020304" pitchFamily="18" charset="0"/>
              </a:defRPr>
            </a:lvl9pPr>
          </a:lstStyle>
          <a:p>
            <a:pPr marL="228600" marR="0" lvl="0" indent="-228600" algn="l" defTabSz="914400" rtl="0" eaLnBrk="1" fontAlgn="base" latinLnBrk="0" hangingPunct="1">
              <a:lnSpc>
                <a:spcPct val="100000"/>
              </a:lnSpc>
              <a:spcBef>
                <a:spcPct val="0"/>
              </a:spcBef>
              <a:spcAft>
                <a:spcPct val="0"/>
              </a:spcAft>
              <a:buClrTx/>
              <a:buSzTx/>
              <a:buFontTx/>
              <a:buNone/>
              <a:defRPr/>
            </a:pPr>
            <a:r>
              <a:rPr kumimoji="0" lang="en-US" sz="2800" b="1" i="0" u="sng" strike="noStrike" kern="1200" cap="none" spc="0" normalizeH="0" baseline="0" noProof="0" dirty="0">
                <a:ln>
                  <a:noFill/>
                </a:ln>
                <a:solidFill>
                  <a:srgbClr val="000066"/>
                </a:solidFill>
                <a:effectLst/>
                <a:uLnTx/>
                <a:uFillTx/>
                <a:latin typeface="Arial" panose="020B0604020202020204" pitchFamily="34" charset="0"/>
                <a:ea typeface="+mn-ea"/>
                <a:cs typeface="+mn-cs"/>
              </a:rPr>
              <a:t>Pulmonary </a:t>
            </a:r>
            <a:r>
              <a:rPr kumimoji="0" lang="en-US" sz="2800" b="1" i="0" u="sng" strike="noStrike" kern="1200" cap="none" spc="0" normalizeH="0" baseline="0" noProof="0" dirty="0" err="1">
                <a:ln>
                  <a:noFill/>
                </a:ln>
                <a:solidFill>
                  <a:srgbClr val="000066"/>
                </a:solidFill>
                <a:effectLst/>
                <a:uLnTx/>
                <a:uFillTx/>
                <a:latin typeface="Arial" panose="020B0604020202020204" pitchFamily="34" charset="0"/>
                <a:ea typeface="+mn-ea"/>
                <a:cs typeface="+mn-cs"/>
              </a:rPr>
              <a:t>Amebiasis</a:t>
            </a:r>
            <a:endParaRPr kumimoji="0" lang="en-US" sz="2400" b="1" i="0" u="none" strike="noStrike" kern="1200" cap="none" spc="0" normalizeH="0" baseline="0" noProof="0" dirty="0">
              <a:ln>
                <a:noFill/>
              </a:ln>
              <a:solidFill>
                <a:srgbClr val="000066"/>
              </a:solidFill>
              <a:effectLst/>
              <a:uLnTx/>
              <a:uFillTx/>
              <a:latin typeface="Arial" panose="020B0604020202020204" pitchFamily="34" charset="0"/>
              <a:ea typeface="+mn-ea"/>
              <a:cs typeface="+mn-cs"/>
            </a:endParaRPr>
          </a:p>
          <a:p>
            <a:pPr marL="228600" marR="0" lvl="0" indent="-228600" algn="l" defTabSz="914400" rtl="0" eaLnBrk="1" fontAlgn="base" latinLnBrk="0" hangingPunct="1">
              <a:lnSpc>
                <a:spcPct val="100000"/>
              </a:lnSpc>
              <a:spcBef>
                <a:spcPct val="0"/>
              </a:spcBef>
              <a:spcAft>
                <a:spcPct val="0"/>
              </a:spcAft>
              <a:buClrTx/>
              <a:buSzTx/>
              <a:buFontTx/>
              <a:buNone/>
              <a:defRPr/>
            </a:pPr>
            <a:endParaRPr kumimoji="0" lang="en-US" sz="1200" b="1" i="0" u="none" strike="noStrike" kern="1200" cap="none" spc="0" normalizeH="0" baseline="0" noProof="0" dirty="0">
              <a:ln>
                <a:noFill/>
              </a:ln>
              <a:solidFill>
                <a:srgbClr val="000066"/>
              </a:solidFill>
              <a:effectLst/>
              <a:uLnTx/>
              <a:uFillTx/>
              <a:latin typeface="Arial" panose="020B0604020202020204" pitchFamily="34" charset="0"/>
              <a:ea typeface="+mn-ea"/>
              <a:cs typeface="+mn-cs"/>
            </a:endParaRPr>
          </a:p>
          <a:p>
            <a:pPr marL="228600" marR="0" lvl="0" indent="-228600" algn="l" defTabSz="914400" rtl="0" eaLnBrk="1" fontAlgn="base" latinLnBrk="0" hangingPunct="1">
              <a:lnSpc>
                <a:spcPct val="100000"/>
              </a:lnSpc>
              <a:spcBef>
                <a:spcPct val="0"/>
              </a:spcBef>
              <a:spcAft>
                <a:spcPct val="0"/>
              </a:spcAft>
              <a:buClrTx/>
              <a:buSzTx/>
              <a:buFontTx/>
              <a:buChar char="•"/>
              <a:defRPr/>
            </a:pPr>
            <a:r>
              <a:rPr kumimoji="0" lang="en-US" sz="2400" b="1"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t>rarely primary</a:t>
            </a:r>
          </a:p>
          <a:p>
            <a:pPr marL="228600" marR="0" lvl="0" indent="-228600" algn="l" defTabSz="914400" rtl="0" eaLnBrk="1" fontAlgn="base" latinLnBrk="0" hangingPunct="1">
              <a:lnSpc>
                <a:spcPct val="100000"/>
              </a:lnSpc>
              <a:spcBef>
                <a:spcPct val="0"/>
              </a:spcBef>
              <a:spcAft>
                <a:spcPct val="0"/>
              </a:spcAft>
              <a:buClrTx/>
              <a:buSzTx/>
              <a:buFontTx/>
              <a:buChar char="•"/>
              <a:defRPr/>
            </a:pPr>
            <a:r>
              <a:rPr kumimoji="0" lang="en-US" sz="2400" b="1"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t>rupture of liver abscess through diaphragm</a:t>
            </a:r>
          </a:p>
          <a:p>
            <a:pPr marL="228600" marR="0" lvl="0" indent="-228600" algn="l" defTabSz="914400" rtl="0" eaLnBrk="1" fontAlgn="base" latinLnBrk="0" hangingPunct="1">
              <a:lnSpc>
                <a:spcPct val="100000"/>
              </a:lnSpc>
              <a:spcBef>
                <a:spcPct val="0"/>
              </a:spcBef>
              <a:spcAft>
                <a:spcPct val="0"/>
              </a:spcAft>
              <a:buClrTx/>
              <a:buSzTx/>
              <a:buFontTx/>
              <a:buChar char="•"/>
              <a:defRPr/>
            </a:pPr>
            <a:r>
              <a:rPr kumimoji="0" lang="en-US" sz="2400" b="1"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t>2</a:t>
            </a:r>
            <a:r>
              <a:rPr kumimoji="0" lang="en-US" sz="2400" b="1" i="0" u="none" strike="noStrike" kern="1200" cap="none" spc="0" normalizeH="0" baseline="30000" noProof="0" dirty="0">
                <a:ln>
                  <a:noFill/>
                </a:ln>
                <a:solidFill>
                  <a:srgbClr val="000066"/>
                </a:solidFill>
                <a:effectLst/>
                <a:uLnTx/>
                <a:uFillTx/>
                <a:latin typeface="Arial" panose="020B0604020202020204" pitchFamily="34" charset="0"/>
                <a:ea typeface="+mn-ea"/>
                <a:cs typeface="+mn-cs"/>
              </a:rPr>
              <a:t>o</a:t>
            </a:r>
            <a:r>
              <a:rPr kumimoji="0" lang="en-US" sz="2400" b="1"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t> bacterial infections common</a:t>
            </a:r>
          </a:p>
          <a:p>
            <a:pPr marL="228600" marR="0" lvl="0" indent="-228600" algn="l" defTabSz="914400" rtl="0" eaLnBrk="1" fontAlgn="base" latinLnBrk="0" hangingPunct="1">
              <a:lnSpc>
                <a:spcPct val="100000"/>
              </a:lnSpc>
              <a:spcBef>
                <a:spcPct val="0"/>
              </a:spcBef>
              <a:spcAft>
                <a:spcPct val="0"/>
              </a:spcAft>
              <a:buClrTx/>
              <a:buSzTx/>
              <a:buFontTx/>
              <a:buChar char="•"/>
              <a:defRPr/>
            </a:pPr>
            <a:r>
              <a:rPr kumimoji="0" lang="en-US" sz="2400" b="1"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t>fever, cough, dyspnea, pain, vomica</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288" y="260033"/>
            <a:ext cx="7920038" cy="4523105"/>
          </a:xfrm>
          <a:prstGeom prst="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defRPr/>
            </a:pPr>
            <a:r>
              <a:rPr kumimoji="0" lang="en-US" sz="2800" b="1" i="0" u="sng" strike="noStrike" kern="1200" cap="none" spc="0" normalizeH="0" baseline="0" noProof="0" dirty="0">
                <a:ln>
                  <a:noFill/>
                </a:ln>
                <a:solidFill>
                  <a:srgbClr val="FF0000"/>
                </a:solidFill>
                <a:effectLst/>
                <a:uLnTx/>
                <a:uFillTx/>
                <a:latin typeface="+mn-lt"/>
                <a:ea typeface="+mn-ea"/>
                <a:cs typeface="+mn-cs"/>
              </a:rPr>
              <a:t>Cutaneous </a:t>
            </a:r>
            <a:r>
              <a:rPr kumimoji="0" lang="en-US" sz="2800" b="1" i="0" u="sng" strike="noStrike" kern="1200" cap="none" spc="0" normalizeH="0" baseline="0" noProof="0" dirty="0" err="1">
                <a:ln>
                  <a:noFill/>
                </a:ln>
                <a:solidFill>
                  <a:srgbClr val="FF0000"/>
                </a:solidFill>
                <a:effectLst/>
                <a:uLnTx/>
                <a:uFillTx/>
                <a:latin typeface="+mn-lt"/>
                <a:ea typeface="+mn-ea"/>
                <a:cs typeface="+mn-cs"/>
              </a:rPr>
              <a:t>amoebiasis</a:t>
            </a:r>
            <a:r>
              <a:rPr kumimoji="0" lang="en-US" sz="3600" b="1" i="0" u="sng" strike="noStrike" kern="1200" cap="none" spc="0" normalizeH="0" baseline="0" noProof="0" dirty="0">
                <a:ln>
                  <a:noFill/>
                </a:ln>
                <a:solidFill>
                  <a:srgbClr val="FF0000"/>
                </a:solidFill>
                <a:effectLst/>
                <a:uLnTx/>
                <a:uFillTx/>
                <a:latin typeface="+mn-lt"/>
                <a:ea typeface="+mn-ea"/>
                <a:cs typeface="+mn-cs"/>
              </a:rPr>
              <a:t>:</a:t>
            </a:r>
            <a:r>
              <a:rPr kumimoji="0" lang="en-US" sz="2800" b="1" i="0" u="sng" strike="noStrike" kern="1200" cap="none" spc="0" normalizeH="0" baseline="0" noProof="0" dirty="0">
                <a:ln>
                  <a:noFill/>
                </a:ln>
                <a:solidFill>
                  <a:srgbClr val="FF0000"/>
                </a:solidFill>
                <a:effectLst/>
                <a:uLnTx/>
                <a:uFillTx/>
                <a:latin typeface="+mn-lt"/>
                <a:ea typeface="+mn-ea"/>
                <a:cs typeface="+mn-cs"/>
              </a:rPr>
              <a:t> </a:t>
            </a:r>
            <a:endParaRPr kumimoji="0" lang="en-US" sz="2800" b="1" i="0" u="none" strike="noStrike" kern="1200" cap="none" spc="0" normalizeH="0" baseline="0" noProof="0" dirty="0">
              <a:ln>
                <a:noFill/>
              </a:ln>
              <a:solidFill>
                <a:srgbClr val="FF0000"/>
              </a:solidFill>
              <a:effectLst/>
              <a:uLnTx/>
              <a:uFillTx/>
              <a:latin typeface="+mn-lt"/>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mn-lt"/>
                <a:ea typeface="+mn-ea"/>
                <a:cs typeface="+mn-cs"/>
              </a:rPr>
              <a:t>  </a:t>
            </a:r>
            <a:r>
              <a:rPr kumimoji="0" lang="en-US" sz="2800" b="1" i="0" u="none" strike="noStrike" kern="1200" cap="none" spc="0" normalizeH="0" baseline="0" noProof="0" dirty="0">
                <a:ln>
                  <a:noFill/>
                </a:ln>
                <a:solidFill>
                  <a:schemeClr val="dk1"/>
                </a:solidFill>
                <a:effectLst/>
                <a:uLnTx/>
                <a:uFillTx/>
                <a:latin typeface="+mn-lt"/>
                <a:ea typeface="+mn-ea"/>
                <a:cs typeface="+mn-cs"/>
              </a:rPr>
              <a:t>is a rare reported complication of amoebic infection ,it involve abdominal wall as a result of surgical interference of colostomy or amoebic liver abscess aspirate or directly from fistulous tracts that arise from intestinal ulcer or hepatic abscess. Also it involve  anal and perianal areas by direct extension of rectal lesion .Genital organs may involved mainly in homosexuals. </a:t>
            </a:r>
          </a:p>
        </p:txBody>
      </p:sp>
      <p:pic>
        <p:nvPicPr>
          <p:cNvPr id="81922" name="Picture 3"/>
          <p:cNvPicPr>
            <a:picLocks noChangeAspect="1"/>
          </p:cNvPicPr>
          <p:nvPr/>
        </p:nvPicPr>
        <p:blipFill>
          <a:blip r:embed="rId2"/>
          <a:stretch>
            <a:fillRect/>
          </a:stretch>
        </p:blipFill>
        <p:spPr>
          <a:xfrm>
            <a:off x="5652135" y="4796473"/>
            <a:ext cx="3048000" cy="1484312"/>
          </a:xfrm>
          <a:prstGeom prst="rect">
            <a:avLst/>
          </a:prstGeom>
          <a:noFill/>
          <a:ln w="9525">
            <a:noFill/>
          </a:ln>
        </p:spPr>
      </p:pic>
      <p:pic>
        <p:nvPicPr>
          <p:cNvPr id="81923" name="Picture 4"/>
          <p:cNvPicPr>
            <a:picLocks noChangeAspect="1"/>
          </p:cNvPicPr>
          <p:nvPr/>
        </p:nvPicPr>
        <p:blipFill>
          <a:blip r:embed="rId3"/>
          <a:stretch>
            <a:fillRect/>
          </a:stretch>
        </p:blipFill>
        <p:spPr>
          <a:xfrm>
            <a:off x="5363528" y="6309360"/>
            <a:ext cx="3097212" cy="493713"/>
          </a:xfrm>
          <a:prstGeom prst="rect">
            <a:avLst/>
          </a:prstGeom>
          <a:noFill/>
          <a:ln w="9525">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p:cNvSpPr/>
          <p:nvPr/>
        </p:nvSpPr>
        <p:spPr>
          <a:xfrm>
            <a:off x="395288" y="336550"/>
            <a:ext cx="7993062" cy="5200650"/>
          </a:xfrm>
          <a:prstGeom prst="rect">
            <a:avLst/>
          </a:prstGeom>
          <a:solidFill>
            <a:schemeClr val="accent5">
              <a:lumMod val="20000"/>
              <a:lumOff val="80000"/>
            </a:schemeClr>
          </a:solidFill>
          <a:ln w="9525">
            <a:noFill/>
          </a:ln>
        </p:spPr>
        <p:txBody>
          <a:bodyPr anchor="t" anchorCtr="0">
            <a:spAutoFit/>
          </a:bodyPr>
          <a:lstStyle/>
          <a:p>
            <a:pPr>
              <a:buClrTx/>
              <a:buFontTx/>
            </a:pPr>
            <a:r>
              <a:rPr lang="en-US" altLang="en-US" sz="2000" b="1" u="sng" dirty="0">
                <a:solidFill>
                  <a:srgbClr val="FF0000"/>
                </a:solidFill>
                <a:latin typeface="Verdana" panose="020B0604030504040204" pitchFamily="34" charset="0"/>
              </a:rPr>
              <a:t>Secondary menigoecephalitis(cerebral amoebiasis):</a:t>
            </a:r>
            <a:r>
              <a:rPr lang="en-US" altLang="en-US" sz="2000" dirty="0">
                <a:latin typeface="Verdana" panose="020B0604030504040204" pitchFamily="34" charset="0"/>
              </a:rPr>
              <a:t>                                </a:t>
            </a:r>
          </a:p>
          <a:p>
            <a:pPr>
              <a:buClrTx/>
              <a:buFontTx/>
            </a:pPr>
            <a:endParaRPr lang="en-US" altLang="en-US" sz="2400" dirty="0">
              <a:latin typeface="Times New Roman" panose="02020603050405020304" pitchFamily="18" charset="0"/>
            </a:endParaRPr>
          </a:p>
          <a:p>
            <a:pPr>
              <a:buClrTx/>
              <a:buFontTx/>
            </a:pPr>
            <a:r>
              <a:rPr lang="en-US" altLang="en-US" sz="2400" dirty="0">
                <a:latin typeface="Times New Roman" panose="02020603050405020304" pitchFamily="18" charset="0"/>
              </a:rPr>
              <a:t>Primary amoebic meningoecephalitis(</a:t>
            </a:r>
            <a:r>
              <a:rPr lang="en-US" altLang="en-US" sz="2400" dirty="0">
                <a:solidFill>
                  <a:srgbClr val="FF0000"/>
                </a:solidFill>
                <a:latin typeface="Times New Roman" panose="02020603050405020304" pitchFamily="18" charset="0"/>
              </a:rPr>
              <a:t>PAM)</a:t>
            </a:r>
            <a:r>
              <a:rPr lang="en-US" altLang="en-US" sz="2400" dirty="0">
                <a:latin typeface="Times New Roman" panose="02020603050405020304" pitchFamily="18" charset="0"/>
              </a:rPr>
              <a:t>is caused by </a:t>
            </a:r>
            <a:r>
              <a:rPr lang="en-US" altLang="en-US" sz="2400" i="1" dirty="0">
                <a:solidFill>
                  <a:srgbClr val="FF0000"/>
                </a:solidFill>
                <a:latin typeface="Times New Roman" panose="02020603050405020304" pitchFamily="18" charset="0"/>
              </a:rPr>
              <a:t>Nagleria fowleri </a:t>
            </a:r>
            <a:r>
              <a:rPr lang="en-US" altLang="en-US" sz="2400" dirty="0">
                <a:latin typeface="Times New Roman" panose="02020603050405020304" pitchFamily="18" charset="0"/>
              </a:rPr>
              <a:t>( a free living amoebae) ,while secondary meningo ecephalitis is caused by </a:t>
            </a:r>
            <a:r>
              <a:rPr lang="en-US" altLang="en-US" sz="2400" b="1" i="1" dirty="0">
                <a:solidFill>
                  <a:srgbClr val="FF0000"/>
                </a:solidFill>
                <a:highlight>
                  <a:srgbClr val="00FFFF"/>
                </a:highlight>
                <a:latin typeface="Times New Roman" panose="02020603050405020304" pitchFamily="18" charset="0"/>
              </a:rPr>
              <a:t>E.histolytica</a:t>
            </a:r>
            <a:r>
              <a:rPr lang="en-US" altLang="en-US" sz="2400" dirty="0">
                <a:highlight>
                  <a:srgbClr val="00FFFF"/>
                </a:highlight>
                <a:latin typeface="Times New Roman" panose="02020603050405020304" pitchFamily="18" charset="0"/>
              </a:rPr>
              <a:t>  .</a:t>
            </a:r>
            <a:r>
              <a:rPr lang="en-US" altLang="en-US" sz="2400" dirty="0">
                <a:solidFill>
                  <a:srgbClr val="FF0000"/>
                </a:solidFill>
                <a:highlight>
                  <a:srgbClr val="00FFFF"/>
                </a:highlight>
                <a:latin typeface="Times New Roman" panose="02020603050405020304" pitchFamily="18" charset="0"/>
              </a:rPr>
              <a:t>Cerebral amebiasis </a:t>
            </a:r>
            <a:r>
              <a:rPr lang="en-US" altLang="en-US" sz="2400" dirty="0">
                <a:highlight>
                  <a:srgbClr val="00FFFF"/>
                </a:highlight>
                <a:latin typeface="Times New Roman" panose="02020603050405020304" pitchFamily="18" charset="0"/>
              </a:rPr>
              <a:t>is a rare and dreadful complication of </a:t>
            </a:r>
            <a:r>
              <a:rPr lang="en-US" altLang="en-US" sz="2400" b="1" i="1" dirty="0">
                <a:solidFill>
                  <a:srgbClr val="FF0000"/>
                </a:solidFill>
                <a:highlight>
                  <a:srgbClr val="00FFFF"/>
                </a:highlight>
                <a:latin typeface="Times New Roman" panose="02020603050405020304" pitchFamily="18" charset="0"/>
              </a:rPr>
              <a:t>E. histolytica </a:t>
            </a:r>
            <a:r>
              <a:rPr lang="en-US" altLang="en-US" sz="2400" dirty="0">
                <a:highlight>
                  <a:srgbClr val="00FFFF"/>
                </a:highlight>
                <a:latin typeface="Times New Roman" panose="02020603050405020304" pitchFamily="18" charset="0"/>
              </a:rPr>
              <a:t>infection. </a:t>
            </a:r>
            <a:r>
              <a:rPr lang="en-US" altLang="en-US" sz="2400" dirty="0">
                <a:latin typeface="Times New Roman" panose="02020603050405020304" pitchFamily="18" charset="0"/>
              </a:rPr>
              <a:t>The clinical symptoms of </a:t>
            </a:r>
            <a:r>
              <a:rPr lang="en-US" altLang="en-US" sz="2400" dirty="0">
                <a:solidFill>
                  <a:srgbClr val="FF0000"/>
                </a:solidFill>
                <a:latin typeface="Times New Roman" panose="02020603050405020304" pitchFamily="18" charset="0"/>
              </a:rPr>
              <a:t>cerebral amoebiasis </a:t>
            </a:r>
            <a:r>
              <a:rPr lang="en-US" altLang="en-US" sz="2400" dirty="0">
                <a:latin typeface="Times New Roman" panose="02020603050405020304" pitchFamily="18" charset="0"/>
              </a:rPr>
              <a:t>are usually preceded by gastrointestinal, hepatic or respiratory symptoms, History of  </a:t>
            </a:r>
            <a:r>
              <a:rPr lang="en-US" altLang="en-US" sz="2400" dirty="0">
                <a:solidFill>
                  <a:srgbClr val="FF0000"/>
                </a:solidFill>
                <a:latin typeface="Times New Roman" panose="02020603050405020304" pitchFamily="18" charset="0"/>
              </a:rPr>
              <a:t>headache </a:t>
            </a:r>
            <a:r>
              <a:rPr lang="en-US" altLang="en-US" sz="2400" dirty="0">
                <a:latin typeface="Times New Roman" panose="02020603050405020304" pitchFamily="18" charset="0"/>
              </a:rPr>
              <a:t>or </a:t>
            </a:r>
            <a:r>
              <a:rPr lang="en-US" altLang="en-US" sz="2400" dirty="0">
                <a:solidFill>
                  <a:srgbClr val="FF0000"/>
                </a:solidFill>
                <a:latin typeface="Times New Roman" panose="02020603050405020304" pitchFamily="18" charset="0"/>
              </a:rPr>
              <a:t>sensorial disturbances </a:t>
            </a:r>
            <a:r>
              <a:rPr lang="en-US" altLang="en-US" sz="2400" dirty="0">
                <a:latin typeface="Times New Roman" panose="02020603050405020304" pitchFamily="18" charset="0"/>
              </a:rPr>
              <a:t>are the most common initial presentations of cerebral amebiasis history of </a:t>
            </a:r>
            <a:r>
              <a:rPr lang="en-US" altLang="en-US" sz="2400" dirty="0">
                <a:solidFill>
                  <a:srgbClr val="FF0000"/>
                </a:solidFill>
                <a:latin typeface="Times New Roman" panose="02020603050405020304" pitchFamily="18" charset="0"/>
              </a:rPr>
              <a:t>convulsions </a:t>
            </a:r>
            <a:r>
              <a:rPr lang="en-US" altLang="en-US" sz="2400" dirty="0">
                <a:latin typeface="Times New Roman" panose="02020603050405020304" pitchFamily="18" charset="0"/>
              </a:rPr>
              <a:t>and </a:t>
            </a:r>
            <a:r>
              <a:rPr lang="en-US" altLang="en-US" sz="2400" dirty="0">
                <a:solidFill>
                  <a:srgbClr val="FF0000"/>
                </a:solidFill>
                <a:latin typeface="Times New Roman" panose="02020603050405020304" pitchFamily="18" charset="0"/>
              </a:rPr>
              <a:t>tendency to sleep</a:t>
            </a:r>
            <a:r>
              <a:rPr lang="en-US" altLang="en-US" sz="2400" dirty="0">
                <a:latin typeface="Times New Roman" panose="02020603050405020304" pitchFamily="18" charset="0"/>
              </a:rPr>
              <a:t>. Amebic brain abscesses may be single or multiple and commonly involve cortical and deep gray matter.</a:t>
            </a:r>
          </a:p>
          <a:p>
            <a:pPr>
              <a:buClrTx/>
              <a:buFontTx/>
            </a:pPr>
            <a:endParaRPr lang="en-US" altLang="en-US" sz="2400" dirty="0">
              <a:latin typeface="Times New Roman" panose="02020603050405020304" pitchFamily="18" charset="0"/>
              <a:ea typeface="Times New Roman" panose="02020603050405020304" pitchFamily="18" charset="0"/>
            </a:endParaRPr>
          </a:p>
        </p:txBody>
      </p:sp>
      <p:pic>
        <p:nvPicPr>
          <p:cNvPr id="82946" name="Picture 2"/>
          <p:cNvPicPr>
            <a:picLocks noChangeAspect="1"/>
          </p:cNvPicPr>
          <p:nvPr/>
        </p:nvPicPr>
        <p:blipFill>
          <a:blip r:embed="rId2"/>
          <a:stretch>
            <a:fillRect/>
          </a:stretch>
        </p:blipFill>
        <p:spPr>
          <a:xfrm>
            <a:off x="5398135" y="4811395"/>
            <a:ext cx="3723640" cy="2042160"/>
          </a:xfrm>
          <a:prstGeom prst="rect">
            <a:avLst/>
          </a:prstGeom>
          <a:noFill/>
          <a:ln w="9525">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
          <p:cNvSpPr>
            <a:spLocks noChangeArrowheads="1"/>
          </p:cNvSpPr>
          <p:nvPr/>
        </p:nvSpPr>
        <p:spPr bwMode="auto">
          <a:xfrm>
            <a:off x="744538" y="1844675"/>
            <a:ext cx="6102350" cy="3046413"/>
          </a:xfrm>
          <a:prstGeom prst="rect">
            <a:avLst/>
          </a:prstGeom>
          <a:solidFill>
            <a:schemeClr val="accent2">
              <a:lumMod val="20000"/>
              <a:lumOff val="80000"/>
            </a:schemeClr>
          </a:solidFill>
          <a:ln>
            <a:noFill/>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000" b="1" i="0" u="none" strike="noStrike" kern="1200" cap="none" spc="0" normalizeH="0" baseline="0" noProof="0" dirty="0">
                <a:ln>
                  <a:noFill/>
                </a:ln>
                <a:solidFill>
                  <a:schemeClr val="tx2">
                    <a:lumMod val="50000"/>
                  </a:schemeClr>
                </a:solidFill>
                <a:effectLst/>
                <a:uLnTx/>
                <a:uFillTx/>
                <a:latin typeface="Verdana" panose="020B0604030504040204" pitchFamily="34" charset="0"/>
                <a:ea typeface="+mn-ea"/>
                <a:cs typeface="Arial" panose="020B0604020202020204" pitchFamily="34" charset="0"/>
              </a:rPr>
              <a:t>1</a:t>
            </a:r>
            <a:r>
              <a:rPr kumimoji="0" lang="en-US" sz="1800" b="0" i="0" u="none" strike="noStrike" kern="1200" cap="none" spc="0" normalizeH="0" baseline="0" noProof="0" dirty="0">
                <a:ln>
                  <a:noFill/>
                </a:ln>
                <a:solidFill>
                  <a:schemeClr val="tx2">
                    <a:lumMod val="50000"/>
                  </a:schemeClr>
                </a:solidFill>
                <a:effectLst/>
                <a:uLnTx/>
                <a:uFillTx/>
                <a:latin typeface="Verdana" panose="020B0604030504040204" pitchFamily="34" charset="0"/>
                <a:ea typeface="+mn-ea"/>
                <a:cs typeface="Arial" panose="020B0604020202020204" pitchFamily="34" charset="0"/>
              </a:rPr>
              <a:t> </a:t>
            </a:r>
            <a:r>
              <a:rPr kumimoji="0" lang="en-US" sz="2400" b="1" i="0" u="none" strike="noStrike" kern="1200" cap="none" spc="0" normalizeH="0" baseline="0" noProof="0" dirty="0">
                <a:ln>
                  <a:noFill/>
                </a:ln>
                <a:solidFill>
                  <a:schemeClr val="tx2">
                    <a:lumMod val="50000"/>
                  </a:schemeClr>
                </a:solidFill>
                <a:effectLst/>
                <a:uLnTx/>
                <a:uFillTx/>
                <a:latin typeface="Verdana" panose="020B0604030504040204" pitchFamily="34" charset="0"/>
                <a:ea typeface="+mn-ea"/>
                <a:cs typeface="Arial" panose="020B0604020202020204" pitchFamily="34" charset="0"/>
              </a:rPr>
              <a:t>- Appendicitis.</a:t>
            </a:r>
            <a:br>
              <a:rPr kumimoji="0" lang="en-US" sz="2400" b="1" i="0" u="none" strike="noStrike" kern="1200" cap="none" spc="0" normalizeH="0" baseline="0" noProof="0" dirty="0">
                <a:ln>
                  <a:noFill/>
                </a:ln>
                <a:solidFill>
                  <a:schemeClr val="tx2">
                    <a:lumMod val="50000"/>
                  </a:schemeClr>
                </a:solidFill>
                <a:effectLst/>
                <a:uLnTx/>
                <a:uFillTx/>
                <a:latin typeface="Verdana" panose="020B0604030504040204" pitchFamily="34" charset="0"/>
                <a:ea typeface="+mn-ea"/>
                <a:cs typeface="Arial" panose="020B0604020202020204" pitchFamily="34" charset="0"/>
              </a:rPr>
            </a:br>
            <a:endParaRPr kumimoji="0" lang="en-US" sz="2400" b="1" i="0" u="none" strike="noStrike" kern="1200" cap="none" spc="0" normalizeH="0" baseline="0" noProof="0" dirty="0">
              <a:ln>
                <a:noFill/>
              </a:ln>
              <a:solidFill>
                <a:schemeClr val="tx2">
                  <a:lumMod val="50000"/>
                </a:schemeClr>
              </a:solidFill>
              <a:effectLst/>
              <a:uLnTx/>
              <a:uFillTx/>
              <a:latin typeface="Verdana" panose="020B060403050404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a:ln>
                  <a:noFill/>
                </a:ln>
                <a:solidFill>
                  <a:schemeClr val="tx2">
                    <a:lumMod val="50000"/>
                  </a:schemeClr>
                </a:solidFill>
                <a:effectLst/>
                <a:uLnTx/>
                <a:uFillTx/>
                <a:latin typeface="Verdana" panose="020B0604030504040204" pitchFamily="34" charset="0"/>
                <a:ea typeface="+mn-ea"/>
                <a:cs typeface="Arial" panose="020B0604020202020204" pitchFamily="34" charset="0"/>
              </a:rPr>
              <a:t>2 - Perforation.</a:t>
            </a:r>
            <a:br>
              <a:rPr kumimoji="0" lang="en-US" sz="2400" b="1" i="0" u="none" strike="noStrike" kern="1200" cap="none" spc="0" normalizeH="0" baseline="0" noProof="0" dirty="0">
                <a:ln>
                  <a:noFill/>
                </a:ln>
                <a:solidFill>
                  <a:schemeClr val="tx2">
                    <a:lumMod val="50000"/>
                  </a:schemeClr>
                </a:solidFill>
                <a:effectLst/>
                <a:uLnTx/>
                <a:uFillTx/>
                <a:latin typeface="Verdana" panose="020B0604030504040204" pitchFamily="34" charset="0"/>
                <a:ea typeface="+mn-ea"/>
                <a:cs typeface="Arial" panose="020B0604020202020204" pitchFamily="34" charset="0"/>
              </a:rPr>
            </a:br>
            <a:endParaRPr kumimoji="0" lang="en-US" sz="2400" b="1" i="0" u="none" strike="noStrike" kern="1200" cap="none" spc="0" normalizeH="0" baseline="0" noProof="0" dirty="0">
              <a:ln>
                <a:noFill/>
              </a:ln>
              <a:solidFill>
                <a:schemeClr val="tx2">
                  <a:lumMod val="50000"/>
                </a:schemeClr>
              </a:solidFill>
              <a:effectLst/>
              <a:uLnTx/>
              <a:uFillTx/>
              <a:latin typeface="Verdana" panose="020B060403050404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a:ln>
                  <a:noFill/>
                </a:ln>
                <a:solidFill>
                  <a:schemeClr val="tx2">
                    <a:lumMod val="50000"/>
                  </a:schemeClr>
                </a:solidFill>
                <a:effectLst/>
                <a:uLnTx/>
                <a:uFillTx/>
                <a:latin typeface="Verdana" panose="020B0604030504040204" pitchFamily="34" charset="0"/>
                <a:ea typeface="+mn-ea"/>
                <a:cs typeface="Arial" panose="020B0604020202020204" pitchFamily="34" charset="0"/>
              </a:rPr>
              <a:t>3 - Peritonitis.</a:t>
            </a: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sz="2400" b="1" i="0" u="none" strike="noStrike" kern="1200" cap="none" spc="0" normalizeH="0" baseline="0" noProof="0" dirty="0">
              <a:ln>
                <a:noFill/>
              </a:ln>
              <a:solidFill>
                <a:schemeClr val="tx2">
                  <a:lumMod val="50000"/>
                </a:schemeClr>
              </a:solidFill>
              <a:effectLst/>
              <a:uLnTx/>
              <a:uFillTx/>
              <a:latin typeface="Verdana" panose="020B060403050404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a:ln>
                  <a:noFill/>
                </a:ln>
                <a:solidFill>
                  <a:schemeClr val="tx2">
                    <a:lumMod val="50000"/>
                  </a:schemeClr>
                </a:solidFill>
                <a:effectLst/>
                <a:uLnTx/>
                <a:uFillTx/>
                <a:latin typeface="Verdana" panose="020B0604030504040204" pitchFamily="34" charset="0"/>
                <a:ea typeface="+mn-ea"/>
                <a:cs typeface="Arial" panose="020B0604020202020204" pitchFamily="34" charset="0"/>
              </a:rPr>
              <a:t>4-Haemorrhage.</a:t>
            </a:r>
            <a:br>
              <a:rPr kumimoji="0" lang="en-US" sz="2400" b="1" i="0" u="none" strike="noStrike" kern="1200" cap="none" spc="0" normalizeH="0" baseline="0" noProof="0" dirty="0">
                <a:ln>
                  <a:noFill/>
                </a:ln>
                <a:solidFill>
                  <a:schemeClr val="tx2">
                    <a:lumMod val="50000"/>
                  </a:schemeClr>
                </a:solidFill>
                <a:effectLst/>
                <a:uLnTx/>
                <a:uFillTx/>
                <a:latin typeface="Verdana" panose="020B0604030504040204" pitchFamily="34" charset="0"/>
                <a:ea typeface="+mn-ea"/>
                <a:cs typeface="Arial" panose="020B0604020202020204" pitchFamily="34" charset="0"/>
              </a:rPr>
            </a:br>
            <a:endParaRPr kumimoji="0" lang="en-US" sz="2400" b="1" i="0" u="none" strike="noStrike" kern="1200" cap="none" spc="0" normalizeH="0" baseline="0" noProof="0" dirty="0">
              <a:ln>
                <a:noFill/>
              </a:ln>
              <a:solidFill>
                <a:schemeClr val="tx2">
                  <a:lumMod val="50000"/>
                </a:schemeClr>
              </a:solidFill>
              <a:effectLst/>
              <a:uLnTx/>
              <a:uFillTx/>
              <a:latin typeface="Verdana" panose="020B0604030504040204" pitchFamily="34" charset="0"/>
              <a:ea typeface="+mn-ea"/>
              <a:cs typeface="Arial" panose="020B0604020202020204" pitchFamily="34" charset="0"/>
            </a:endParaRPr>
          </a:p>
        </p:txBody>
      </p:sp>
      <p:sp>
        <p:nvSpPr>
          <p:cNvPr id="103427" name="TextBox 2"/>
          <p:cNvSpPr txBox="1">
            <a:spLocks noChangeArrowheads="1"/>
          </p:cNvSpPr>
          <p:nvPr/>
        </p:nvSpPr>
        <p:spPr bwMode="auto">
          <a:xfrm>
            <a:off x="250825" y="755650"/>
            <a:ext cx="7088188" cy="461963"/>
          </a:xfrm>
          <a:prstGeom prst="rect">
            <a:avLst/>
          </a:prstGeom>
          <a:solidFill>
            <a:schemeClr val="bg2">
              <a:lumMod val="20000"/>
              <a:lumOff val="80000"/>
            </a:schemeClr>
          </a:solidFill>
          <a:ln>
            <a:noFill/>
          </a:ln>
        </p:spPr>
        <p:txBody>
          <a:bodyPr>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a:ln>
                  <a:noFill/>
                </a:ln>
                <a:solidFill>
                  <a:srgbClr val="FF0000"/>
                </a:solidFill>
                <a:effectLst/>
                <a:uLnTx/>
                <a:uFillTx/>
                <a:latin typeface="Verdana" panose="020B0604030504040204" pitchFamily="34" charset="0"/>
                <a:ea typeface="+mn-ea"/>
                <a:cs typeface="Arial" panose="020B0604020202020204" pitchFamily="34" charset="0"/>
              </a:rPr>
              <a:t>Complications of Intestinal Amoebiasis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p:cNvPicPr>
            <a:picLocks noChangeAspect="1"/>
          </p:cNvPicPr>
          <p:nvPr/>
        </p:nvPicPr>
        <p:blipFill>
          <a:blip r:embed="rId2"/>
          <a:stretch>
            <a:fillRect/>
          </a:stretch>
        </p:blipFill>
        <p:spPr>
          <a:xfrm>
            <a:off x="415925" y="0"/>
            <a:ext cx="8156575" cy="6453188"/>
          </a:xfrm>
          <a:prstGeom prst="rect">
            <a:avLst/>
          </a:prstGeom>
          <a:noFill/>
          <a:ln w="9525">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
          <p:cNvSpPr/>
          <p:nvPr/>
        </p:nvSpPr>
        <p:spPr>
          <a:xfrm>
            <a:off x="1403350" y="549275"/>
            <a:ext cx="6492875" cy="460375"/>
          </a:xfrm>
          <a:prstGeom prst="rect">
            <a:avLst/>
          </a:prstGeom>
          <a:noFill/>
          <a:ln w="9525">
            <a:noFill/>
          </a:ln>
        </p:spPr>
        <p:txBody>
          <a:bodyPr wrap="none" anchor="t" anchorCtr="0">
            <a:spAutoFit/>
          </a:bodyPr>
          <a:lstStyle/>
          <a:p>
            <a:pPr>
              <a:buFontTx/>
            </a:pPr>
            <a:r>
              <a:rPr lang="en-US" altLang="en-US" sz="2400" b="1" dirty="0">
                <a:solidFill>
                  <a:srgbClr val="FF0000"/>
                </a:solidFill>
                <a:latin typeface="Verdana" panose="020B0604030504040204" pitchFamily="34" charset="0"/>
              </a:rPr>
              <a:t>Diagnosis of amoebiasis depend on </a:t>
            </a:r>
            <a:r>
              <a:rPr lang="en-US" altLang="en-US" dirty="0">
                <a:latin typeface="Verdana" panose="020B0604030504040204" pitchFamily="34" charset="0"/>
              </a:rPr>
              <a:t>:</a:t>
            </a:r>
            <a:endParaRPr lang="en-US" altLang="en-US" dirty="0">
              <a:latin typeface="Verdana" panose="020B0604030504040204" pitchFamily="34" charset="0"/>
              <a:ea typeface="Arial" panose="020B0604020202020204" pitchFamily="34" charset="0"/>
            </a:endParaRPr>
          </a:p>
        </p:txBody>
      </p:sp>
      <p:sp>
        <p:nvSpPr>
          <p:cNvPr id="4" name="Rectangle 3"/>
          <p:cNvSpPr/>
          <p:nvPr/>
        </p:nvSpPr>
        <p:spPr>
          <a:xfrm>
            <a:off x="611188" y="1125538"/>
            <a:ext cx="8137525" cy="5514975"/>
          </a:xfrm>
          <a:prstGeom prst="rect">
            <a:avLst/>
          </a:prstGeom>
        </p:spPr>
        <p:style>
          <a:lnRef idx="1">
            <a:schemeClr val="accent2"/>
          </a:lnRef>
          <a:fillRef idx="2">
            <a:schemeClr val="accent2"/>
          </a:fillRef>
          <a:effectRef idx="1">
            <a:schemeClr val="accent2"/>
          </a:effectRef>
          <a:fontRef idx="minor">
            <a:schemeClr val="dk1"/>
          </a:fontRef>
        </p:style>
        <p:txBody>
          <a:bodyPr rtlCol="1" anchor="ctr"/>
          <a:lstStyle/>
          <a:p>
            <a:pPr marL="50800" marR="0" lvl="0" indent="-50800" algn="l" defTabSz="914400" rtl="0" eaLnBrk="1" fontAlgn="base" latinLnBrk="0" hangingPunct="1">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chemeClr val="dk1"/>
                </a:solidFill>
                <a:effectLst/>
                <a:uLnTx/>
                <a:uFillTx/>
                <a:latin typeface="+mn-lt"/>
                <a:ea typeface="+mn-ea"/>
                <a:cs typeface="+mn-cs"/>
              </a:rPr>
              <a:t>1-Clinical signs and symptoms .</a:t>
            </a:r>
          </a:p>
          <a:p>
            <a:pPr marL="50800" marR="0" lvl="0" indent="-50800" algn="l" defTabSz="914400" rtl="0" eaLnBrk="1" fontAlgn="base" latinLnBrk="0" hangingPunct="1">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chemeClr val="dk1"/>
                </a:solidFill>
                <a:effectLst/>
                <a:uLnTx/>
                <a:uFillTx/>
                <a:latin typeface="+mn-lt"/>
                <a:ea typeface="+mn-ea"/>
                <a:cs typeface="+mn-cs"/>
              </a:rPr>
              <a:t>2- Laboratory diagnosis</a:t>
            </a:r>
          </a:p>
          <a:p>
            <a:pPr marL="236855" marR="0" lvl="0" indent="-236855" algn="l" defTabSz="914400" rtl="0" eaLnBrk="1" fontAlgn="base" latinLnBrk="0" hangingPunct="1">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chemeClr val="dk1"/>
                </a:solidFill>
                <a:effectLst/>
                <a:uLnTx/>
                <a:uFillTx/>
                <a:latin typeface="+mn-lt"/>
                <a:ea typeface="+mn-ea"/>
                <a:cs typeface="+mn-cs"/>
              </a:rPr>
              <a:t>3- Radiological exam. and different image methods.</a:t>
            </a:r>
          </a:p>
          <a:p>
            <a:pPr marL="0" marR="0" lvl="0" indent="0" algn="l" defTabSz="914400" rtl="0" eaLnBrk="1" fontAlgn="base" latinLnBrk="0" hangingPunct="1">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chemeClr val="dk1"/>
                </a:solidFill>
                <a:effectLst/>
                <a:uLnTx/>
                <a:uFillTx/>
                <a:latin typeface="+mn-lt"/>
                <a:ea typeface="+mn-ea"/>
                <a:cs typeface="+mn-cs"/>
              </a:rPr>
              <a:t>4-Sigmoidoscpic or </a:t>
            </a:r>
            <a:r>
              <a:rPr kumimoji="0" lang="en-US" sz="2800" b="1" i="0" u="none" strike="noStrike" kern="1200" cap="none" spc="0" normalizeH="0" baseline="0" noProof="0" dirty="0" err="1">
                <a:ln>
                  <a:noFill/>
                </a:ln>
                <a:solidFill>
                  <a:schemeClr val="dk1"/>
                </a:solidFill>
                <a:effectLst/>
                <a:uLnTx/>
                <a:uFillTx/>
                <a:latin typeface="+mn-lt"/>
                <a:ea typeface="+mn-ea"/>
                <a:cs typeface="+mn-cs"/>
              </a:rPr>
              <a:t>colonoscopic</a:t>
            </a:r>
            <a:r>
              <a:rPr kumimoji="0" lang="en-US" sz="2800" b="1" i="0" u="none" strike="noStrike" kern="1200" cap="none" spc="0" normalizeH="0" baseline="0" noProof="0" dirty="0">
                <a:ln>
                  <a:noFill/>
                </a:ln>
                <a:solidFill>
                  <a:schemeClr val="dk1"/>
                </a:solidFill>
                <a:effectLst/>
                <a:uLnTx/>
                <a:uFillTx/>
                <a:latin typeface="+mn-lt"/>
                <a:ea typeface="+mn-ea"/>
                <a:cs typeface="+mn-cs"/>
              </a:rPr>
              <a:t> examination.</a:t>
            </a:r>
          </a:p>
          <a:p>
            <a:pPr marL="225425" marR="0" lvl="0" indent="-225425" algn="l" defTabSz="914400" rtl="0" eaLnBrk="1" fontAlgn="base" latinLnBrk="0" hangingPunct="1">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chemeClr val="dk1"/>
                </a:solidFill>
                <a:effectLst/>
                <a:uLnTx/>
                <a:uFillTx/>
                <a:latin typeface="+mn-lt"/>
                <a:ea typeface="+mn-ea"/>
                <a:cs typeface="+mn-cs"/>
              </a:rPr>
              <a:t>In case of hepatic abscess  can be diagnosed via aspiration(wet and permanent   preparations but it is dangerous .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
          <p:cNvSpPr/>
          <p:nvPr/>
        </p:nvSpPr>
        <p:spPr>
          <a:xfrm>
            <a:off x="107950" y="568325"/>
            <a:ext cx="7667625" cy="738188"/>
          </a:xfrm>
          <a:prstGeom prst="rect">
            <a:avLst/>
          </a:prstGeom>
          <a:noFill/>
          <a:ln w="9525">
            <a:noFill/>
          </a:ln>
        </p:spPr>
        <p:txBody>
          <a:bodyPr anchor="t" anchorCtr="0">
            <a:spAutoFit/>
          </a:bodyPr>
          <a:lstStyle/>
          <a:p>
            <a:pPr>
              <a:buFontTx/>
            </a:pPr>
            <a:r>
              <a:rPr lang="en-US" altLang="en-US" sz="2400" b="1" dirty="0">
                <a:solidFill>
                  <a:srgbClr val="FF0000"/>
                </a:solidFill>
                <a:latin typeface="Verdana" panose="020B0604030504040204" pitchFamily="34" charset="0"/>
              </a:rPr>
              <a:t>Laboratory Diagnosis of </a:t>
            </a:r>
            <a:r>
              <a:rPr lang="en-US" altLang="en-US" sz="2400" b="1" i="1" dirty="0">
                <a:solidFill>
                  <a:srgbClr val="FF0000"/>
                </a:solidFill>
                <a:latin typeface="Verdana" panose="020B0604030504040204" pitchFamily="34" charset="0"/>
              </a:rPr>
              <a:t>E.histolytica </a:t>
            </a:r>
            <a:r>
              <a:rPr lang="en-US" altLang="en-US" sz="2400" b="1" dirty="0">
                <a:solidFill>
                  <a:srgbClr val="FF0000"/>
                </a:solidFill>
                <a:latin typeface="Verdana" panose="020B0604030504040204" pitchFamily="34" charset="0"/>
              </a:rPr>
              <a:t>:</a:t>
            </a:r>
            <a:endParaRPr lang="en-US" altLang="en-US" sz="2400" b="1" dirty="0">
              <a:latin typeface="Verdana" panose="020B0604030504040204" pitchFamily="34" charset="0"/>
            </a:endParaRPr>
          </a:p>
          <a:p>
            <a:pPr>
              <a:buFontTx/>
            </a:pPr>
            <a:endParaRPr lang="en-US" altLang="en-US" dirty="0">
              <a:latin typeface="Verdana" panose="020B0604030504040204" pitchFamily="34" charset="0"/>
              <a:ea typeface="Arial" panose="020B0604020202020204" pitchFamily="34" charset="0"/>
            </a:endParaRPr>
          </a:p>
        </p:txBody>
      </p:sp>
      <p:sp>
        <p:nvSpPr>
          <p:cNvPr id="3" name="TextBox 2"/>
          <p:cNvSpPr txBox="1"/>
          <p:nvPr/>
        </p:nvSpPr>
        <p:spPr>
          <a:xfrm>
            <a:off x="0" y="1665288"/>
            <a:ext cx="8820150" cy="1938020"/>
          </a:xfrm>
          <a:prstGeom prst="rect">
            <a:avLst/>
          </a:prstGeom>
          <a:solidFill>
            <a:schemeClr val="tx2">
              <a:lumMod val="20000"/>
              <a:lumOff val="80000"/>
            </a:schemeClr>
          </a:solidFill>
        </p:spPr>
        <p:style>
          <a:lnRef idx="1">
            <a:schemeClr val="accent6"/>
          </a:lnRef>
          <a:fillRef idx="2">
            <a:schemeClr val="accent6"/>
          </a:fillRef>
          <a:effectRef idx="1">
            <a:schemeClr val="accent6"/>
          </a:effectRef>
          <a:fontRef idx="minor">
            <a:schemeClr val="dk1"/>
          </a:fontRef>
        </p:style>
        <p:txBody>
          <a:bodyPr rtlCol="1">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1800" b="1" i="0" u="none" strike="noStrike" kern="1200" cap="none" spc="0" normalizeH="0" baseline="0" noProof="0" dirty="0">
                <a:ln>
                  <a:noFill/>
                </a:ln>
                <a:solidFill>
                  <a:schemeClr val="dk1"/>
                </a:solidFill>
                <a:effectLst/>
                <a:uLnTx/>
                <a:uFillTx/>
                <a:latin typeface="+mn-lt"/>
                <a:ea typeface="+mn-ea"/>
                <a:cs typeface="+mn-cs"/>
              </a:rPr>
              <a:t> A.	</a:t>
            </a:r>
            <a:r>
              <a:rPr kumimoji="0" lang="en-US" sz="24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It can be diagnosed by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GSE</a:t>
            </a:r>
            <a:r>
              <a:rPr kumimoji="0" lang="en-US" sz="24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Times New Roman" panose="02020603050405020304" pitchFamily="18" charset="0"/>
              </a:rPr>
              <a:t>troph</a:t>
            </a:r>
            <a:r>
              <a:rPr kumimoji="0" lang="en-US" sz="24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 of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E.histlolyica</a:t>
            </a:r>
            <a:r>
              <a:rPr kumimoji="0" lang="en-US" sz="24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 may be seen in a fresh diarrheic fecal smear emulsified in a drop of normal saline to detect the presence of ingested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RBCs</a:t>
            </a:r>
            <a:r>
              <a:rPr kumimoji="0" lang="en-US" sz="24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  in the vacuoles of the cytoplasm which consider  the diagnostic feature  of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E.histolyitca</a:t>
            </a:r>
            <a:r>
              <a:rPr kumimoji="0" lang="en-US" sz="24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Times New Roman" panose="02020603050405020304" pitchFamily="18" charset="0"/>
              </a:rPr>
              <a:t>troph</a:t>
            </a:r>
            <a:r>
              <a:rPr kumimoji="0" lang="en-US" sz="24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 </a:t>
            </a:r>
            <a:endParaRPr kumimoji="0" lang="en-US" sz="24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endParaRPr>
          </a:p>
        </p:txBody>
      </p:sp>
      <p:pic>
        <p:nvPicPr>
          <p:cNvPr id="120" name="Picture 119"/>
          <p:cNvPicPr/>
          <p:nvPr/>
        </p:nvPicPr>
        <p:blipFill>
          <a:blip r:embed="rId2"/>
          <a:stretch>
            <a:fillRect/>
          </a:stretch>
        </p:blipFill>
        <p:spPr>
          <a:xfrm>
            <a:off x="6228080" y="3769360"/>
            <a:ext cx="2838450" cy="3133725"/>
          </a:xfrm>
          <a:prstGeom prst="rect">
            <a:avLst/>
          </a:prstGeom>
          <a:noFill/>
          <a:ln w="9525">
            <a:noFill/>
          </a:ln>
        </p:spPr>
      </p:pic>
      <p:sp>
        <p:nvSpPr>
          <p:cNvPr id="4" name="Text Box 3"/>
          <p:cNvSpPr txBox="1"/>
          <p:nvPr/>
        </p:nvSpPr>
        <p:spPr>
          <a:xfrm>
            <a:off x="3131820" y="6489700"/>
            <a:ext cx="3232785" cy="368300"/>
          </a:xfrm>
          <a:prstGeom prst="rect">
            <a:avLst/>
          </a:prstGeom>
          <a:noFill/>
        </p:spPr>
        <p:txBody>
          <a:bodyPr wrap="square" rtlCol="0">
            <a:spAutoFit/>
          </a:bodyPr>
          <a:lstStyle/>
          <a:p>
            <a:r>
              <a:rPr lang="en-US" b="1" i="1">
                <a:solidFill>
                  <a:srgbClr val="FF0000"/>
                </a:solidFill>
              </a:rPr>
              <a:t>E.histolytica</a:t>
            </a:r>
            <a:r>
              <a:rPr lang="en-US"/>
              <a:t> troph.</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ChangeArrowheads="1"/>
          </p:cNvSpPr>
          <p:nvPr/>
        </p:nvSpPr>
        <p:spPr bwMode="auto">
          <a:xfrm>
            <a:off x="684213" y="908050"/>
            <a:ext cx="7991475" cy="2245360"/>
          </a:xfrm>
          <a:prstGeom prst="rect">
            <a:avLst/>
          </a:prstGeom>
          <a:solidFill>
            <a:schemeClr val="accent3">
              <a:lumMod val="95000"/>
            </a:schemeClr>
          </a:solidFill>
        </p:spPr>
        <p:style>
          <a:lnRef idx="1">
            <a:schemeClr val="accent1"/>
          </a:lnRef>
          <a:fillRef idx="2">
            <a:schemeClr val="accent1"/>
          </a:fillRef>
          <a:effectRef idx="1">
            <a:schemeClr val="accent1"/>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1800" b="0" i="0" u="none" strike="noStrike" kern="1200" cap="none" spc="0" normalizeH="0" baseline="0" noProof="0" dirty="0">
                <a:ln>
                  <a:noFill/>
                </a:ln>
                <a:solidFill>
                  <a:schemeClr val="dk1"/>
                </a:solidFill>
                <a:effectLst/>
                <a:uLnTx/>
                <a:uFillTx/>
                <a:latin typeface="+mn-lt"/>
                <a:ea typeface="+mn-ea"/>
                <a:cs typeface="+mn-cs"/>
              </a:rPr>
              <a:t> </a:t>
            </a:r>
            <a:r>
              <a:rPr kumimoji="0" lang="en-US" sz="2800" b="1" i="0" u="none" strike="noStrike" kern="1200" cap="none" spc="0" normalizeH="0" baseline="0" noProof="0" dirty="0">
                <a:ln>
                  <a:noFill/>
                </a:ln>
                <a:solidFill>
                  <a:srgbClr val="FF0000"/>
                </a:solidFill>
                <a:effectLst/>
                <a:uLnTx/>
                <a:uFillTx/>
                <a:latin typeface="+mn-lt"/>
                <a:ea typeface="+mn-ea"/>
                <a:cs typeface="+mn-cs"/>
              </a:rPr>
              <a:t>B.</a:t>
            </a:r>
            <a:r>
              <a:rPr kumimoji="0" lang="en-US" sz="2000" b="1" i="0" u="none" strike="noStrike" kern="1200" cap="none" spc="0" normalizeH="0" baseline="0" noProof="0" dirty="0">
                <a:ln>
                  <a:noFill/>
                </a:ln>
                <a:solidFill>
                  <a:schemeClr val="tx1"/>
                </a:solidFill>
                <a:effectLst/>
                <a:uLnTx/>
                <a:uFillTx/>
                <a:latin typeface="+mn-lt"/>
                <a:ea typeface="+mn-ea"/>
                <a:cs typeface="+mn-cs"/>
              </a:rPr>
              <a:t>	</a:t>
            </a:r>
            <a:r>
              <a:rPr kumimoji="0" lang="en-US" sz="2800" b="1" i="0" u="none" strike="noStrike" kern="1200" cap="none" spc="0" normalizeH="0" baseline="0" noProof="0" dirty="0">
                <a:ln>
                  <a:noFill/>
                </a:ln>
                <a:solidFill>
                  <a:srgbClr val="FF0000"/>
                </a:solidFill>
                <a:effectLst/>
                <a:uLnTx/>
                <a:uFillTx/>
                <a:latin typeface="+mn-lt"/>
                <a:ea typeface="+mn-ea"/>
                <a:cs typeface="+mn-cs"/>
              </a:rPr>
              <a:t>Immunologic methods</a:t>
            </a:r>
            <a:r>
              <a:rPr kumimoji="0" lang="en-US" sz="2800" b="1" i="0" u="none" strike="noStrike" kern="1200" cap="none" spc="0" normalizeH="0" baseline="0" noProof="0" dirty="0">
                <a:ln>
                  <a:noFill/>
                </a:ln>
                <a:solidFill>
                  <a:schemeClr val="tx1"/>
                </a:solidFill>
                <a:effectLst/>
                <a:uLnTx/>
                <a:uFillTx/>
                <a:latin typeface="+mn-lt"/>
                <a:ea typeface="+mn-ea"/>
                <a:cs typeface="+mn-cs"/>
              </a:rPr>
              <a:t>( in extra intestinal </a:t>
            </a:r>
            <a:r>
              <a:rPr kumimoji="0" lang="en-US" sz="2800" b="1" i="0" u="none" strike="noStrike" kern="1200" cap="none" spc="0" normalizeH="0" baseline="0" noProof="0" dirty="0" err="1">
                <a:ln>
                  <a:noFill/>
                </a:ln>
                <a:solidFill>
                  <a:schemeClr val="tx1"/>
                </a:solidFill>
                <a:effectLst/>
                <a:uLnTx/>
                <a:uFillTx/>
                <a:latin typeface="+mn-lt"/>
                <a:ea typeface="+mn-ea"/>
                <a:cs typeface="+mn-cs"/>
              </a:rPr>
              <a:t>amoebiasis</a:t>
            </a:r>
            <a:r>
              <a:rPr kumimoji="0" lang="en-US" sz="2800" b="1" i="0" u="none" strike="noStrike" kern="1200" cap="none" spc="0" normalizeH="0" baseline="0" noProof="0" dirty="0">
                <a:ln>
                  <a:noFill/>
                </a:ln>
                <a:solidFill>
                  <a:schemeClr val="tx1"/>
                </a:solidFill>
                <a:effectLst/>
                <a:uLnTx/>
                <a:uFillTx/>
                <a:latin typeface="+mn-lt"/>
                <a:ea typeface="+mn-ea"/>
                <a:cs typeface="+mn-cs"/>
              </a:rPr>
              <a:t>): </a:t>
            </a:r>
            <a:r>
              <a:rPr kumimoji="0" lang="en-US" sz="2800" b="1" i="0" u="none" strike="noStrike" kern="1200" cap="none" spc="0" normalizeH="0" baseline="0" noProof="0" dirty="0">
                <a:ln>
                  <a:noFill/>
                </a:ln>
                <a:solidFill>
                  <a:srgbClr val="00B050"/>
                </a:solidFill>
                <a:effectLst/>
                <a:uLnTx/>
                <a:uFillTx/>
                <a:latin typeface="+mn-lt"/>
                <a:ea typeface="+mn-ea"/>
                <a:cs typeface="+mn-cs"/>
              </a:rPr>
              <a:t>ELISA or RIA</a:t>
            </a:r>
            <a:r>
              <a:rPr kumimoji="0" lang="en-US" sz="2800" b="1" i="0" u="none" strike="noStrike" kern="1200" cap="none" spc="0" normalizeH="0" baseline="0" noProof="0" dirty="0">
                <a:ln>
                  <a:noFill/>
                </a:ln>
                <a:solidFill>
                  <a:schemeClr val="tx1"/>
                </a:solidFill>
                <a:effectLst/>
                <a:uLnTx/>
                <a:uFillTx/>
                <a:latin typeface="+mn-lt"/>
                <a:ea typeface="+mn-ea"/>
                <a:cs typeface="+mn-cs"/>
              </a:rPr>
              <a:t> can also be used, in case of suspected for </a:t>
            </a:r>
            <a:r>
              <a:rPr kumimoji="0" lang="en-US" sz="2800" b="1" i="1" u="none" strike="noStrike" kern="1200" cap="none" spc="0" normalizeH="0" baseline="0" noProof="0" dirty="0" err="1">
                <a:ln>
                  <a:noFill/>
                </a:ln>
                <a:solidFill>
                  <a:srgbClr val="FF0000"/>
                </a:solidFill>
                <a:effectLst/>
                <a:uLnTx/>
                <a:uFillTx/>
                <a:latin typeface="+mn-lt"/>
                <a:ea typeface="+mn-ea"/>
                <a:cs typeface="+mn-cs"/>
              </a:rPr>
              <a:t>E.histolytica</a:t>
            </a:r>
            <a:r>
              <a:rPr kumimoji="0" lang="en-US" sz="2800" b="1" i="0" u="none" strike="noStrike" kern="1200" cap="none" spc="0" normalizeH="0" baseline="0" noProof="0" dirty="0">
                <a:ln>
                  <a:noFill/>
                </a:ln>
                <a:solidFill>
                  <a:schemeClr val="tx1"/>
                </a:solidFill>
                <a:effectLst/>
                <a:uLnTx/>
                <a:uFillTx/>
                <a:latin typeface="+mn-lt"/>
                <a:ea typeface="+mn-ea"/>
                <a:cs typeface="+mn-cs"/>
              </a:rPr>
              <a:t> but not  recovered.</a:t>
            </a:r>
          </a:p>
          <a:p>
            <a:pPr marL="0" marR="0" lvl="0" indent="0" algn="l" defTabSz="914400" rtl="0" eaLnBrk="1" fontAlgn="base" latinLnBrk="0" hangingPunct="1">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chemeClr val="tx1"/>
                </a:solidFill>
                <a:effectLst/>
                <a:uLnTx/>
                <a:uFillTx/>
                <a:latin typeface="+mn-lt"/>
                <a:ea typeface="+mn-ea"/>
                <a:cs typeface="+mn-cs"/>
              </a:rPr>
              <a:t> </a:t>
            </a:r>
            <a:endParaRPr kumimoji="0" lang="en-US" sz="2400" b="1" i="0" u="none" strike="noStrike" kern="1200" cap="none" spc="0" normalizeH="0" baseline="0" noProof="0" dirty="0">
              <a:ln>
                <a:noFill/>
              </a:ln>
              <a:solidFill>
                <a:schemeClr val="tx1"/>
              </a:solidFill>
              <a:effectLst/>
              <a:uLnTx/>
              <a:uFillTx/>
              <a:latin typeface="+mn-lt"/>
              <a:ea typeface="+mn-ea"/>
              <a:cs typeface="+mn-cs"/>
            </a:endParaRPr>
          </a:p>
        </p:txBody>
      </p:sp>
      <p:pic>
        <p:nvPicPr>
          <p:cNvPr id="93185" name="Picture 4" descr="ELISA 23"/>
          <p:cNvPicPr>
            <a:picLocks noChangeAspect="1"/>
          </p:cNvPicPr>
          <p:nvPr/>
        </p:nvPicPr>
        <p:blipFill>
          <a:blip r:embed="rId2"/>
          <a:stretch>
            <a:fillRect/>
          </a:stretch>
        </p:blipFill>
        <p:spPr>
          <a:xfrm>
            <a:off x="4211955" y="3213100"/>
            <a:ext cx="4735195" cy="3639185"/>
          </a:xfrm>
          <a:prstGeom prst="rect">
            <a:avLst/>
          </a:prstGeom>
          <a:noFill/>
          <a:ln w="9525">
            <a:noFill/>
          </a:ln>
        </p:spPr>
      </p:pic>
      <p:pic>
        <p:nvPicPr>
          <p:cNvPr id="93187" name="Picture 4"/>
          <p:cNvPicPr>
            <a:picLocks noChangeAspect="1"/>
          </p:cNvPicPr>
          <p:nvPr/>
        </p:nvPicPr>
        <p:blipFill>
          <a:blip r:embed="rId3"/>
          <a:stretch>
            <a:fillRect/>
          </a:stretch>
        </p:blipFill>
        <p:spPr>
          <a:xfrm>
            <a:off x="-15875" y="3152775"/>
            <a:ext cx="4303395" cy="3699510"/>
          </a:xfrm>
          <a:prstGeom prst="rect">
            <a:avLst/>
          </a:prstGeom>
          <a:noFill/>
          <a:ln w="9525">
            <a:noFill/>
          </a:ln>
        </p:spPr>
      </p:pic>
      <p:sp>
        <p:nvSpPr>
          <p:cNvPr id="3" name="Text Box 2"/>
          <p:cNvSpPr txBox="1"/>
          <p:nvPr/>
        </p:nvSpPr>
        <p:spPr>
          <a:xfrm>
            <a:off x="3255645" y="6309360"/>
            <a:ext cx="2647315" cy="368300"/>
          </a:xfrm>
          <a:prstGeom prst="rect">
            <a:avLst/>
          </a:prstGeom>
          <a:noFill/>
        </p:spPr>
        <p:txBody>
          <a:bodyPr wrap="square" rtlCol="0">
            <a:spAutoFit/>
          </a:bodyPr>
          <a:lstStyle/>
          <a:p>
            <a:pPr algn="ctr">
              <a:spcBef>
                <a:spcPct val="50000"/>
              </a:spcBef>
              <a:buFontTx/>
            </a:pPr>
            <a:r>
              <a:rPr lang="en-US" altLang="en-US" b="1" dirty="0">
                <a:sym typeface="+mn-ea"/>
              </a:rPr>
              <a:t>ELISA method</a:t>
            </a: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79388" y="404813"/>
            <a:ext cx="8748713" cy="2016125"/>
          </a:xfrm>
          <a:solidFill>
            <a:schemeClr val="tx2">
              <a:lumMod val="20000"/>
              <a:lumOff val="80000"/>
            </a:schemeClr>
          </a:solidFill>
        </p:spPr>
        <p:txBody>
          <a:bodyPr vert="horz" wrap="square" lIns="91440" tIns="45720" rIns="91440" bIns="45720" numCol="1" anchor="ctr" anchorCtr="0" compatLnSpc="1"/>
          <a:lstStyle/>
          <a:p>
            <a:pPr marL="0" marR="0" lvl="0" indent="0" algn="l" defTabSz="914400" rtl="1" eaLnBrk="1" fontAlgn="auto" latinLnBrk="0" hangingPunct="1">
              <a:lnSpc>
                <a:spcPct val="100000"/>
              </a:lnSpc>
              <a:spcBef>
                <a:spcPct val="0"/>
              </a:spcBef>
              <a:spcAft>
                <a:spcPts val="0"/>
              </a:spcAft>
              <a:buClrTx/>
              <a:buSzTx/>
              <a:buFontTx/>
              <a:buNone/>
              <a:defRPr/>
            </a:pPr>
            <a:br>
              <a:rPr kumimoji="0" lang="en-US" sz="4400" b="0" i="0" u="none" strike="noStrike" kern="1200" cap="none" spc="0" normalizeH="0" baseline="0" noProof="0" dirty="0">
                <a:ln>
                  <a:noFill/>
                </a:ln>
                <a:solidFill>
                  <a:schemeClr val="tx1"/>
                </a:solidFill>
                <a:effectLst/>
                <a:uLnTx/>
                <a:uFillTx/>
                <a:latin typeface="+mj-lt"/>
                <a:ea typeface="+mj-ea"/>
                <a:cs typeface="+mj-cs"/>
              </a:rPr>
            </a:br>
            <a:br>
              <a:rPr kumimoji="0" lang="en-US" sz="4400" b="0" i="0" u="none" strike="noStrike" kern="1200" cap="none" spc="0" normalizeH="0" baseline="0" noProof="0" dirty="0">
                <a:ln>
                  <a:noFill/>
                </a:ln>
                <a:solidFill>
                  <a:schemeClr val="tx1"/>
                </a:solidFill>
                <a:effectLst/>
                <a:uLnTx/>
                <a:uFillTx/>
                <a:latin typeface="+mj-lt"/>
                <a:ea typeface="+mj-ea"/>
                <a:cs typeface="+mj-cs"/>
              </a:rPr>
            </a:br>
            <a:br>
              <a:rPr kumimoji="0" lang="en-US" sz="4400" b="0" i="0" u="none" strike="noStrike" kern="1200" cap="none" spc="0" normalizeH="0" baseline="0" noProof="0" dirty="0">
                <a:ln>
                  <a:noFill/>
                </a:ln>
                <a:solidFill>
                  <a:schemeClr val="tx1"/>
                </a:solidFill>
                <a:effectLst/>
                <a:uLnTx/>
                <a:uFillTx/>
                <a:latin typeface="+mj-lt"/>
                <a:ea typeface="+mj-ea"/>
                <a:cs typeface="+mj-cs"/>
              </a:rPr>
            </a:br>
            <a:r>
              <a:rPr kumimoji="0" lang="en-US" sz="4400" b="1" i="1" u="none" strike="noStrike" kern="1200" cap="none" spc="0" normalizeH="0" baseline="0" noProof="0" dirty="0">
                <a:ln>
                  <a:noFill/>
                </a:ln>
                <a:solidFill>
                  <a:srgbClr val="FF0000"/>
                </a:solidFill>
                <a:effectLst/>
                <a:uLnTx/>
                <a:uFillTx/>
                <a:latin typeface="+mj-lt"/>
                <a:ea typeface="+mj-ea"/>
                <a:cs typeface="+mj-cs"/>
              </a:rPr>
              <a:t>Entamoeba </a:t>
            </a:r>
            <a:r>
              <a:rPr kumimoji="0" lang="en-US" sz="4400" b="1" i="1" u="none" strike="noStrike" kern="1200" cap="none" spc="0" normalizeH="0" baseline="0" noProof="0" dirty="0" err="1">
                <a:ln>
                  <a:noFill/>
                </a:ln>
                <a:solidFill>
                  <a:srgbClr val="FF0000"/>
                </a:solidFill>
                <a:effectLst/>
                <a:uLnTx/>
                <a:uFillTx/>
                <a:latin typeface="+mj-lt"/>
                <a:ea typeface="+mj-ea"/>
                <a:cs typeface="+mj-cs"/>
              </a:rPr>
              <a:t>histolytica</a:t>
            </a:r>
            <a:br>
              <a:rPr kumimoji="0" lang="en-US" sz="4400" b="0" i="0" u="none" strike="noStrike" kern="1200" cap="none" spc="0" normalizeH="0" baseline="0" noProof="0" dirty="0">
                <a:ln>
                  <a:noFill/>
                </a:ln>
                <a:solidFill>
                  <a:schemeClr val="tx1"/>
                </a:solidFill>
                <a:effectLst/>
                <a:uLnTx/>
                <a:uFillTx/>
                <a:latin typeface="+mj-lt"/>
                <a:ea typeface="+mj-ea"/>
                <a:cs typeface="+mj-cs"/>
              </a:rPr>
            </a:br>
            <a:r>
              <a:rPr kumimoji="0" lang="en-US" sz="4400" b="0" i="0" u="none" strike="noStrike" kern="1200" cap="none" spc="0" normalizeH="0" baseline="0" noProof="0" dirty="0">
                <a:ln>
                  <a:noFill/>
                </a:ln>
                <a:effectLst/>
                <a:uLnTx/>
                <a:uFillTx/>
                <a:latin typeface="+mj-lt"/>
                <a:ea typeface="+mj-ea"/>
                <a:cs typeface="+mj-cs"/>
              </a:rPr>
              <a:t>Intestinal Pathogenic amoebae</a:t>
            </a:r>
            <a:br>
              <a:rPr kumimoji="0" lang="en-US" sz="4400" b="0" i="0" u="none" strike="noStrike" kern="1200" cap="none" spc="0" normalizeH="0" baseline="0" noProof="0" dirty="0">
                <a:ln>
                  <a:noFill/>
                </a:ln>
                <a:solidFill>
                  <a:schemeClr val="tx1"/>
                </a:solidFill>
                <a:effectLst/>
                <a:uLnTx/>
                <a:uFillTx/>
                <a:latin typeface="+mj-lt"/>
                <a:ea typeface="+mj-ea"/>
                <a:cs typeface="+mj-cs"/>
              </a:rPr>
            </a:br>
            <a:br>
              <a:rPr kumimoji="0" lang="en-US" sz="4400" b="0" i="0" u="none" strike="noStrike" kern="1200" cap="none" spc="0" normalizeH="0" baseline="0" noProof="0" dirty="0">
                <a:ln>
                  <a:noFill/>
                </a:ln>
                <a:solidFill>
                  <a:schemeClr val="tx1"/>
                </a:solidFill>
                <a:effectLst/>
                <a:uLnTx/>
                <a:uFillTx/>
                <a:latin typeface="+mj-lt"/>
                <a:ea typeface="+mj-ea"/>
                <a:cs typeface="+mj-cs"/>
              </a:rPr>
            </a:br>
            <a:br>
              <a:rPr kumimoji="0" lang="en-US" sz="4400" b="0" i="0" u="none" strike="noStrike" kern="1200" cap="none" spc="0" normalizeH="0" baseline="0" noProof="0" dirty="0">
                <a:ln>
                  <a:noFill/>
                </a:ln>
                <a:solidFill>
                  <a:schemeClr val="tx1"/>
                </a:solidFill>
                <a:effectLst/>
                <a:uLnTx/>
                <a:uFillTx/>
                <a:latin typeface="+mj-lt"/>
                <a:ea typeface="+mj-ea"/>
                <a:cs typeface="+mj-cs"/>
              </a:rPr>
            </a:br>
            <a:r>
              <a:rPr kumimoji="0" lang="en-US" sz="3600" b="0" i="0" u="none" strike="noStrike" kern="1200" cap="none" spc="0" normalizeH="0" baseline="0" noProof="0" dirty="0">
                <a:ln>
                  <a:noFill/>
                </a:ln>
                <a:solidFill>
                  <a:srgbClr val="FF0000"/>
                </a:solidFill>
                <a:effectLst/>
                <a:uLnTx/>
                <a:uFillTx/>
                <a:latin typeface="+mj-lt"/>
                <a:ea typeface="+mj-ea"/>
                <a:cs typeface="+mj-cs"/>
              </a:rPr>
              <a:t> </a:t>
            </a:r>
            <a:endParaRPr kumimoji="0" lang="en-US" sz="4400" b="0" i="0" u="none" strike="noStrike" kern="1200" cap="none" spc="0" normalizeH="0" baseline="0" noProof="0" dirty="0">
              <a:ln>
                <a:noFill/>
              </a:ln>
              <a:solidFill>
                <a:srgbClr val="FF0000"/>
              </a:solidFill>
              <a:effectLst/>
              <a:uLnTx/>
              <a:uFillTx/>
              <a:latin typeface="+mj-lt"/>
              <a:ea typeface="+mj-ea"/>
              <a:cs typeface="+mj-cs"/>
            </a:endParaRPr>
          </a:p>
        </p:txBody>
      </p:sp>
      <p:pic>
        <p:nvPicPr>
          <p:cNvPr id="5" name="Picture 4">
            <a:extLst>
              <a:ext uri="{FF2B5EF4-FFF2-40B4-BE49-F238E27FC236}">
                <a16:creationId xmlns:a16="http://schemas.microsoft.com/office/drawing/2014/main" id="{FD23E1DA-7EBE-D06E-06DE-7485335D9211}"/>
              </a:ext>
            </a:extLst>
          </p:cNvPr>
          <p:cNvPicPr>
            <a:picLocks noChangeAspect="1"/>
          </p:cNvPicPr>
          <p:nvPr/>
        </p:nvPicPr>
        <p:blipFill>
          <a:blip r:embed="rId2"/>
          <a:stretch>
            <a:fillRect/>
          </a:stretch>
        </p:blipFill>
        <p:spPr>
          <a:xfrm>
            <a:off x="1743869" y="3198813"/>
            <a:ext cx="5619750" cy="2476500"/>
          </a:xfrm>
          <a:prstGeom prst="rect">
            <a:avLst/>
          </a:prstGeom>
        </p:spPr>
      </p:pic>
      <p:sp>
        <p:nvSpPr>
          <p:cNvPr id="6" name="TextBox 5">
            <a:extLst>
              <a:ext uri="{FF2B5EF4-FFF2-40B4-BE49-F238E27FC236}">
                <a16:creationId xmlns:a16="http://schemas.microsoft.com/office/drawing/2014/main" id="{84D75646-F413-548B-75A4-1A21CCEA6D09}"/>
              </a:ext>
            </a:extLst>
          </p:cNvPr>
          <p:cNvSpPr txBox="1"/>
          <p:nvPr/>
        </p:nvSpPr>
        <p:spPr>
          <a:xfrm>
            <a:off x="2279374" y="5949280"/>
            <a:ext cx="4560878" cy="369332"/>
          </a:xfrm>
          <a:prstGeom prst="rect">
            <a:avLst/>
          </a:prstGeom>
          <a:noFill/>
        </p:spPr>
        <p:txBody>
          <a:bodyPr wrap="square" rtlCol="1">
            <a:spAutoFit/>
          </a:bodyPr>
          <a:lstStyle/>
          <a:p>
            <a:pPr algn="ctr"/>
            <a:r>
              <a:rPr lang="en-US" b="1" i="1" dirty="0">
                <a:solidFill>
                  <a:srgbClr val="FF0000"/>
                </a:solidFill>
              </a:rPr>
              <a:t>Entamoeba histolytica</a:t>
            </a:r>
            <a:endParaRPr lang="ar-IQ" b="1" i="1" dirty="0">
              <a:solidFill>
                <a:srgbClr val="FF000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1042670" y="695960"/>
            <a:ext cx="3420110" cy="5110480"/>
          </a:xfrm>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lang="en-US" b="1" noProof="0" dirty="0">
                <a:ln>
                  <a:noFill/>
                </a:ln>
                <a:solidFill>
                  <a:srgbClr val="FF0000"/>
                </a:solidFill>
                <a:effectLst/>
                <a:uLnTx/>
                <a:uFillTx/>
                <a:sym typeface="+mn-ea"/>
              </a:rPr>
              <a:t>C.</a:t>
            </a:r>
            <a:r>
              <a:rPr lang="en-US" b="1" noProof="0" dirty="0">
                <a:ln>
                  <a:noFill/>
                </a:ln>
                <a:solidFill>
                  <a:schemeClr val="tx1"/>
                </a:solidFill>
                <a:effectLst/>
                <a:uLnTx/>
                <a:uFillTx/>
                <a:sym typeface="+mn-ea"/>
              </a:rPr>
              <a:t> </a:t>
            </a:r>
            <a:r>
              <a:rPr lang="en-US" b="1" noProof="0" dirty="0">
                <a:ln>
                  <a:noFill/>
                </a:ln>
                <a:solidFill>
                  <a:srgbClr val="FF0000"/>
                </a:solidFill>
                <a:effectLst/>
                <a:uLnTx/>
                <a:uFillTx/>
                <a:sym typeface="+mn-ea"/>
              </a:rPr>
              <a:t>stool antigen detection </a:t>
            </a:r>
            <a:r>
              <a:rPr lang="en-US" b="1" noProof="0" dirty="0">
                <a:ln>
                  <a:noFill/>
                </a:ln>
                <a:solidFill>
                  <a:schemeClr val="tx1"/>
                </a:solidFill>
                <a:effectLst/>
                <a:uLnTx/>
                <a:uFillTx/>
                <a:sym typeface="+mn-ea"/>
              </a:rPr>
              <a:t>tests offer a practical, sensitive, and specific way for the clinical laboratory to detect intestinal </a:t>
            </a:r>
            <a:r>
              <a:rPr lang="en-US" b="1" i="1" noProof="0" dirty="0">
                <a:ln>
                  <a:noFill/>
                </a:ln>
                <a:solidFill>
                  <a:srgbClr val="FF0000"/>
                </a:solidFill>
                <a:effectLst/>
                <a:uLnTx/>
                <a:uFillTx/>
                <a:sym typeface="+mn-ea"/>
              </a:rPr>
              <a:t>E. </a:t>
            </a:r>
            <a:r>
              <a:rPr lang="en-US" b="1" i="1" noProof="0" dirty="0" err="1">
                <a:ln>
                  <a:noFill/>
                </a:ln>
                <a:solidFill>
                  <a:srgbClr val="FF0000"/>
                </a:solidFill>
                <a:effectLst/>
                <a:uLnTx/>
                <a:uFillTx/>
                <a:sym typeface="+mn-ea"/>
              </a:rPr>
              <a:t>histolytica</a:t>
            </a:r>
            <a:r>
              <a:rPr lang="en-US" b="1" noProof="0" dirty="0">
                <a:ln>
                  <a:noFill/>
                </a:ln>
                <a:solidFill>
                  <a:srgbClr val="FF0000"/>
                </a:solidFill>
                <a:effectLst/>
                <a:uLnTx/>
                <a:uFillTx/>
                <a:sym typeface="+mn-ea"/>
              </a:rPr>
              <a:t>,</a:t>
            </a:r>
            <a:r>
              <a:rPr lang="en-US" b="1" noProof="0" dirty="0">
                <a:ln>
                  <a:noFill/>
                </a:ln>
                <a:solidFill>
                  <a:schemeClr val="tx1"/>
                </a:solidFill>
                <a:effectLst/>
                <a:uLnTx/>
                <a:uFillTx/>
                <a:sym typeface="+mn-ea"/>
              </a:rPr>
              <a:t> but unfortunately these tests require </a:t>
            </a:r>
            <a:r>
              <a:rPr lang="en-US" b="1" noProof="0" dirty="0">
                <a:ln>
                  <a:noFill/>
                </a:ln>
                <a:solidFill>
                  <a:srgbClr val="FF0000"/>
                </a:solidFill>
                <a:effectLst/>
                <a:uLnTx/>
                <a:uFillTx/>
                <a:sym typeface="+mn-ea"/>
              </a:rPr>
              <a:t>fresh (not formalin-preserved</a:t>
            </a:r>
            <a:r>
              <a:rPr lang="en-US" b="1" noProof="0" dirty="0">
                <a:ln>
                  <a:noFill/>
                </a:ln>
                <a:solidFill>
                  <a:schemeClr val="tx1"/>
                </a:solidFill>
                <a:effectLst/>
                <a:uLnTx/>
                <a:uFillTx/>
                <a:sym typeface="+mn-ea"/>
              </a:rPr>
              <a:t>) stool for analysis .</a:t>
            </a: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b="1" i="0" u="none" strike="noStrike" kern="1200" cap="none" spc="0" normalizeH="0" baseline="0" noProof="0" dirty="0">
              <a:ln>
                <a:noFill/>
              </a:ln>
              <a:solidFill>
                <a:schemeClr val="tx1"/>
              </a:solidFill>
              <a:effectLst/>
              <a:uLnTx/>
              <a:uFillTx/>
              <a:latin typeface="+mn-lt"/>
              <a:ea typeface="+mn-ea"/>
              <a:cs typeface="+mn-cs"/>
              <a:sym typeface="+mn-ea"/>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b="1" i="0" u="none" strike="noStrike" kern="1200" cap="none" spc="0" normalizeH="0" baseline="0" noProof="0" dirty="0">
              <a:ln>
                <a:noFill/>
              </a:ln>
              <a:solidFill>
                <a:schemeClr val="tx1"/>
              </a:solidFill>
              <a:effectLst/>
              <a:uLnTx/>
              <a:uFillTx/>
              <a:latin typeface="+mn-lt"/>
              <a:ea typeface="+mn-ea"/>
              <a:cs typeface="+mn-cs"/>
            </a:endParaRPr>
          </a:p>
          <a:p>
            <a:endParaRPr lang="en-US"/>
          </a:p>
        </p:txBody>
      </p:sp>
      <p:pic>
        <p:nvPicPr>
          <p:cNvPr id="94210" name="Content Placeholder 5"/>
          <p:cNvPicPr>
            <a:picLocks noGrp="1" noChangeAspect="1"/>
          </p:cNvPicPr>
          <p:nvPr>
            <p:ph sz="quarter" idx="14"/>
          </p:nvPr>
        </p:nvPicPr>
        <p:blipFill>
          <a:blip r:embed="rId2"/>
          <a:stretch>
            <a:fillRect/>
          </a:stretch>
        </p:blipFill>
        <p:spPr>
          <a:xfrm>
            <a:off x="4716145" y="836295"/>
            <a:ext cx="3420110" cy="2797175"/>
          </a:xfrm>
          <a:prstGeom prst="rect">
            <a:avLst/>
          </a:prstGeom>
          <a:noFill/>
          <a:ln>
            <a:noFill/>
          </a:ln>
        </p:spPr>
      </p:pic>
      <p:sp>
        <p:nvSpPr>
          <p:cNvPr id="7" name="Text Box 6"/>
          <p:cNvSpPr txBox="1"/>
          <p:nvPr/>
        </p:nvSpPr>
        <p:spPr>
          <a:xfrm>
            <a:off x="4900295" y="3933190"/>
            <a:ext cx="3498850" cy="368300"/>
          </a:xfrm>
          <a:prstGeom prst="rect">
            <a:avLst/>
          </a:prstGeom>
          <a:solidFill>
            <a:schemeClr val="accent1">
              <a:lumMod val="20000"/>
              <a:lumOff val="80000"/>
            </a:schemeClr>
          </a:solidFill>
        </p:spPr>
        <p:txBody>
          <a:bodyPr wrap="square" rtlCol="0">
            <a:spAutoFit/>
          </a:bodyPr>
          <a:lstStyle/>
          <a:p>
            <a:pPr marL="0" marR="0" lvl="0" indent="0" algn="l" defTabSz="914400" rtl="1" eaLnBrk="0" fontAlgn="base" latinLnBrk="0" hangingPunct="0">
              <a:lnSpc>
                <a:spcPct val="100000"/>
              </a:lnSpc>
              <a:spcBef>
                <a:spcPct val="0"/>
              </a:spcBef>
              <a:spcAft>
                <a:spcPct val="0"/>
              </a:spcAft>
              <a:buClrTx/>
              <a:buSzTx/>
              <a:buFontTx/>
              <a:buNone/>
              <a:defRPr/>
            </a:pPr>
            <a:r>
              <a:rPr lang="en-US" noProof="0" dirty="0">
                <a:ln>
                  <a:noFill/>
                </a:ln>
                <a:effectLst>
                  <a:outerShdw blurRad="38100" dist="38100" dir="2700000" algn="tl">
                    <a:srgbClr val="000000">
                      <a:alpha val="43137"/>
                    </a:srgbClr>
                  </a:outerShdw>
                </a:effectLst>
                <a:uLnTx/>
                <a:uFillTx/>
                <a:latin typeface="+mj-lt"/>
                <a:ea typeface="+mj-ea"/>
                <a:cs typeface="+mj-cs"/>
                <a:sym typeface="+mn-ea"/>
              </a:rPr>
              <a:t>stool antigen detection tests </a:t>
            </a:r>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5" name="Content Placeholder 4"/>
          <p:cNvSpPr>
            <a:spLocks noGrp="1"/>
          </p:cNvSpPr>
          <p:nvPr>
            <p:ph sz="quarter" idx="13"/>
          </p:nvPr>
        </p:nvSpPr>
        <p:spPr>
          <a:xfrm>
            <a:off x="626110" y="2313305"/>
            <a:ext cx="3836670" cy="3493135"/>
          </a:xfrm>
        </p:spPr>
        <p:txBody>
          <a:bodyPr/>
          <a:lstStyle/>
          <a:p>
            <a:pPr marL="0" marR="0" lvl="0" indent="0" algn="l" defTabSz="914400" rtl="0" eaLnBrk="1" fontAlgn="base" latinLnBrk="0" hangingPunct="1">
              <a:lnSpc>
                <a:spcPct val="120000"/>
              </a:lnSpc>
              <a:spcBef>
                <a:spcPct val="0"/>
              </a:spcBef>
              <a:spcAft>
                <a:spcPct val="0"/>
              </a:spcAft>
              <a:buClrTx/>
              <a:buSzTx/>
              <a:buFontTx/>
              <a:buNone/>
              <a:defRPr/>
            </a:pPr>
            <a:r>
              <a:rPr lang="en-US" b="1" noProof="0" dirty="0">
                <a:ln>
                  <a:noFill/>
                </a:ln>
                <a:solidFill>
                  <a:srgbClr val="FF0000"/>
                </a:solidFill>
                <a:effectLst/>
                <a:uLnTx/>
                <a:uFillTx/>
                <a:sym typeface="+mn-ea"/>
              </a:rPr>
              <a:t>D.Stool molecular studies: </a:t>
            </a:r>
            <a:r>
              <a:rPr lang="en-US" b="1" noProof="0" dirty="0">
                <a:ln>
                  <a:noFill/>
                </a:ln>
                <a:solidFill>
                  <a:schemeClr val="tx1"/>
                </a:solidFill>
                <a:effectLst/>
                <a:uLnTx/>
                <a:uFillTx/>
                <a:sym typeface="+mn-ea"/>
              </a:rPr>
              <a:t>with high sensitivity and specificity,but is considered to be more expensive .</a:t>
            </a:r>
            <a:endParaRPr kumimoji="0" lang="en-US"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20000"/>
              </a:lnSpc>
              <a:spcBef>
                <a:spcPct val="0"/>
              </a:spcBef>
              <a:spcAft>
                <a:spcPct val="0"/>
              </a:spcAft>
              <a:buClrTx/>
              <a:buSzTx/>
              <a:buFontTx/>
              <a:buNone/>
              <a:defRPr/>
            </a:pPr>
            <a:endParaRPr kumimoji="0" lang="en-US" b="1" i="0" u="none" strike="noStrike" kern="1200" cap="none" spc="0" normalizeH="0" baseline="0" noProof="0" dirty="0">
              <a:ln>
                <a:noFill/>
              </a:ln>
              <a:solidFill>
                <a:schemeClr val="tx1"/>
              </a:solidFill>
              <a:effectLst/>
              <a:uLnTx/>
              <a:uFillTx/>
              <a:latin typeface="+mn-lt"/>
              <a:ea typeface="+mn-ea"/>
              <a:cs typeface="+mn-cs"/>
            </a:endParaRPr>
          </a:p>
          <a:p>
            <a:pPr marL="0" marR="0" lvl="0" indent="0" algn="l" rtl="0" eaLnBrk="1" fontAlgn="base" latinLnBrk="0" hangingPunct="1">
              <a:lnSpc>
                <a:spcPct val="100000"/>
              </a:lnSpc>
              <a:spcBef>
                <a:spcPct val="0"/>
              </a:spcBef>
              <a:spcAft>
                <a:spcPct val="0"/>
              </a:spcAft>
              <a:buClrTx/>
              <a:buSzTx/>
              <a:buFontTx/>
              <a:buNone/>
            </a:pPr>
            <a:endParaRPr lang="en-US"/>
          </a:p>
        </p:txBody>
      </p:sp>
      <p:pic>
        <p:nvPicPr>
          <p:cNvPr id="122" name="Content Placeholder 121"/>
          <p:cNvPicPr>
            <a:picLocks noGrp="1" noChangeAspect="1"/>
          </p:cNvPicPr>
          <p:nvPr>
            <p:ph sz="quarter" idx="14"/>
          </p:nvPr>
        </p:nvPicPr>
        <p:blipFill>
          <a:blip r:embed="rId2"/>
          <a:stretch>
            <a:fillRect/>
          </a:stretch>
        </p:blipFill>
        <p:spPr>
          <a:xfrm>
            <a:off x="4498340" y="2493010"/>
            <a:ext cx="4201160" cy="1986280"/>
          </a:xfrm>
          <a:prstGeom prst="rect">
            <a:avLst/>
          </a:prstGeom>
          <a:noFill/>
          <a:ln w="9525">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5" name="Text Box 4"/>
          <p:cNvSpPr txBox="1"/>
          <p:nvPr/>
        </p:nvSpPr>
        <p:spPr>
          <a:xfrm>
            <a:off x="1403985" y="1700530"/>
            <a:ext cx="6466840" cy="2980055"/>
          </a:xfrm>
          <a:prstGeom prst="rect">
            <a:avLst/>
          </a:prstGeom>
          <a:noFill/>
        </p:spPr>
        <p:txBody>
          <a:bodyPr wrap="square" rtlCol="0">
            <a:noAutofit/>
          </a:bodyPr>
          <a:lstStyle/>
          <a:p>
            <a:r>
              <a:rPr lang="en-US" sz="2800" b="1" noProof="0" dirty="0">
                <a:solidFill>
                  <a:srgbClr val="FF0000"/>
                </a:solidFill>
                <a:latin typeface="+mn-lt"/>
                <a:sym typeface="+mn-ea"/>
              </a:rPr>
              <a:t>E.Culture on a specific media </a:t>
            </a:r>
            <a:r>
              <a:rPr lang="en-US" sz="2800" b="1" noProof="0" dirty="0">
                <a:solidFill>
                  <a:schemeClr val="dk1"/>
                </a:solidFill>
                <a:latin typeface="+mn-lt"/>
                <a:sym typeface="+mn-ea"/>
              </a:rPr>
              <a:t>for recovering </a:t>
            </a:r>
            <a:r>
              <a:rPr lang="en-US" sz="2800" b="1" i="1" noProof="0" dirty="0" err="1">
                <a:solidFill>
                  <a:srgbClr val="FF0000"/>
                </a:solidFill>
                <a:latin typeface="+mn-lt"/>
                <a:sym typeface="+mn-ea"/>
              </a:rPr>
              <a:t>E.histolytica</a:t>
            </a:r>
            <a:r>
              <a:rPr lang="en-US" sz="2800" b="1" noProof="0" dirty="0">
                <a:solidFill>
                  <a:schemeClr val="dk1"/>
                </a:solidFill>
                <a:latin typeface="+mn-lt"/>
                <a:sym typeface="+mn-ea"/>
              </a:rPr>
              <a:t> </a:t>
            </a:r>
            <a:r>
              <a:rPr lang="en-US" sz="2800" b="1" noProof="0" dirty="0" err="1">
                <a:solidFill>
                  <a:schemeClr val="dk1"/>
                </a:solidFill>
                <a:latin typeface="+mn-lt"/>
                <a:sym typeface="+mn-ea"/>
              </a:rPr>
              <a:t>troph</a:t>
            </a:r>
            <a:r>
              <a:rPr lang="en-US" sz="2800" b="1" noProof="0" dirty="0">
                <a:solidFill>
                  <a:schemeClr val="dk1"/>
                </a:solidFill>
                <a:latin typeface="+mn-lt"/>
                <a:sym typeface="+mn-ea"/>
              </a:rPr>
              <a:t>. such as TYI-S-33 or Robinson's media.</a:t>
            </a:r>
          </a:p>
        </p:txBody>
      </p:sp>
      <p:pic>
        <p:nvPicPr>
          <p:cNvPr id="123" name="Content Placeholder 122"/>
          <p:cNvPicPr>
            <a:picLocks noGrp="1" noChangeAspect="1"/>
          </p:cNvPicPr>
          <p:nvPr>
            <p:ph sz="half" idx="1"/>
          </p:nvPr>
        </p:nvPicPr>
        <p:blipFill>
          <a:blip r:embed="rId2"/>
          <a:stretch>
            <a:fillRect/>
          </a:stretch>
        </p:blipFill>
        <p:spPr>
          <a:xfrm>
            <a:off x="1979930" y="4725035"/>
            <a:ext cx="2867025" cy="1590675"/>
          </a:xfrm>
          <a:prstGeom prst="rect">
            <a:avLst/>
          </a:prstGeom>
          <a:noFill/>
          <a:ln w="9525">
            <a:noFill/>
          </a:ln>
        </p:spPr>
      </p:pic>
      <p:pic>
        <p:nvPicPr>
          <p:cNvPr id="124" name="Content Placeholder 123"/>
          <p:cNvPicPr>
            <a:picLocks noGrp="1" noChangeAspect="1"/>
          </p:cNvPicPr>
          <p:nvPr>
            <p:ph sz="half" idx="2"/>
          </p:nvPr>
        </p:nvPicPr>
        <p:blipFill>
          <a:blip r:embed="rId3"/>
          <a:stretch>
            <a:fillRect/>
          </a:stretch>
        </p:blipFill>
        <p:spPr>
          <a:xfrm>
            <a:off x="6228080" y="4220845"/>
            <a:ext cx="2343150" cy="1952625"/>
          </a:xfrm>
          <a:prstGeom prst="rect">
            <a:avLst/>
          </a:prstGeom>
          <a:noFill/>
          <a:ln w="9525">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4" descr="e-hist-tro1"/>
          <p:cNvPicPr>
            <a:picLocks noChangeAspect="1"/>
          </p:cNvPicPr>
          <p:nvPr/>
        </p:nvPicPr>
        <p:blipFill>
          <a:blip r:embed="rId2"/>
          <a:stretch>
            <a:fillRect/>
          </a:stretch>
        </p:blipFill>
        <p:spPr>
          <a:xfrm>
            <a:off x="179388" y="115888"/>
            <a:ext cx="4679950" cy="3600450"/>
          </a:xfrm>
          <a:prstGeom prst="rect">
            <a:avLst/>
          </a:prstGeom>
          <a:noFill/>
          <a:ln w="9525">
            <a:noFill/>
          </a:ln>
        </p:spPr>
      </p:pic>
      <p:sp>
        <p:nvSpPr>
          <p:cNvPr id="88066" name="Text Box 5"/>
          <p:cNvSpPr txBox="1"/>
          <p:nvPr/>
        </p:nvSpPr>
        <p:spPr>
          <a:xfrm>
            <a:off x="179388" y="3860800"/>
            <a:ext cx="5329237" cy="461963"/>
          </a:xfrm>
          <a:prstGeom prst="rect">
            <a:avLst/>
          </a:prstGeom>
          <a:noFill/>
          <a:ln w="9525">
            <a:noFill/>
          </a:ln>
        </p:spPr>
        <p:txBody>
          <a:bodyPr anchor="t" anchorCtr="0">
            <a:spAutoFit/>
          </a:bodyPr>
          <a:lstStyle/>
          <a:p>
            <a:pPr algn="ctr">
              <a:spcBef>
                <a:spcPct val="50000"/>
              </a:spcBef>
              <a:buFontTx/>
            </a:pPr>
            <a:r>
              <a:rPr lang="en-US" altLang="en-US" sz="2400" b="1" dirty="0">
                <a:latin typeface="Arial" panose="020B0604020202020204" pitchFamily="34" charset="0"/>
              </a:rPr>
              <a:t>Trophozoitet of </a:t>
            </a:r>
            <a:r>
              <a:rPr lang="en-US" altLang="en-US" sz="2400" b="1" i="1" dirty="0">
                <a:latin typeface="Arial" panose="020B0604020202020204" pitchFamily="34" charset="0"/>
              </a:rPr>
              <a:t>E.histolytica</a:t>
            </a:r>
            <a:endParaRPr lang="en-US" altLang="en-US" sz="2400" b="1" i="1" dirty="0">
              <a:latin typeface="Arial" panose="020B0604020202020204" pitchFamily="34" charset="0"/>
              <a:ea typeface="Arial" panose="020B0604020202020204" pitchFamily="34" charset="0"/>
            </a:endParaRPr>
          </a:p>
        </p:txBody>
      </p:sp>
      <p:pic>
        <p:nvPicPr>
          <p:cNvPr id="88067" name="Picture 4"/>
          <p:cNvPicPr>
            <a:picLocks noChangeAspect="1"/>
          </p:cNvPicPr>
          <p:nvPr/>
        </p:nvPicPr>
        <p:blipFill>
          <a:blip r:embed="rId3"/>
          <a:stretch>
            <a:fillRect/>
          </a:stretch>
        </p:blipFill>
        <p:spPr>
          <a:xfrm>
            <a:off x="5076825" y="260350"/>
            <a:ext cx="3713163" cy="4529138"/>
          </a:xfrm>
          <a:prstGeom prst="rect">
            <a:avLst/>
          </a:prstGeom>
          <a:noFill/>
          <a:ln w="9525">
            <a:noFill/>
          </a:ln>
        </p:spPr>
      </p:pic>
      <p:sp>
        <p:nvSpPr>
          <p:cNvPr id="88068" name="Rectangle 1"/>
          <p:cNvSpPr/>
          <p:nvPr/>
        </p:nvSpPr>
        <p:spPr>
          <a:xfrm>
            <a:off x="5364163" y="5013325"/>
            <a:ext cx="2978150" cy="369888"/>
          </a:xfrm>
          <a:prstGeom prst="rect">
            <a:avLst/>
          </a:prstGeom>
          <a:noFill/>
          <a:ln w="9525">
            <a:noFill/>
          </a:ln>
        </p:spPr>
        <p:txBody>
          <a:bodyPr wrap="none" anchor="t" anchorCtr="0">
            <a:spAutoFit/>
          </a:bodyPr>
          <a:lstStyle/>
          <a:p>
            <a:pPr>
              <a:buFontTx/>
            </a:pPr>
            <a:r>
              <a:rPr lang="en-US" altLang="en-US" b="1" dirty="0">
                <a:latin typeface="Verdana" panose="020B0604030504040204" pitchFamily="34" charset="0"/>
              </a:rPr>
              <a:t>Trophozoites of </a:t>
            </a:r>
            <a:r>
              <a:rPr lang="en-US" altLang="en-US" b="1" i="1" dirty="0">
                <a:latin typeface="Verdana" panose="020B0604030504040204" pitchFamily="34" charset="0"/>
              </a:rPr>
              <a:t>E.coli</a:t>
            </a:r>
            <a:endParaRPr lang="en-US" altLang="en-US" b="1" i="1" dirty="0">
              <a:latin typeface="Verdana" panose="020B0604030504040204" pitchFamily="34" charset="0"/>
              <a:ea typeface="Arial" panose="020B0604020202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p:cNvPicPr>
            <a:picLocks noChangeAspect="1"/>
          </p:cNvPicPr>
          <p:nvPr/>
        </p:nvPicPr>
        <p:blipFill>
          <a:blip r:embed="rId2"/>
          <a:stretch>
            <a:fillRect/>
          </a:stretch>
        </p:blipFill>
        <p:spPr>
          <a:xfrm>
            <a:off x="5432425" y="41275"/>
            <a:ext cx="3743325" cy="3455988"/>
          </a:xfrm>
          <a:prstGeom prst="rect">
            <a:avLst/>
          </a:prstGeom>
          <a:noFill/>
          <a:ln w="9525">
            <a:noFill/>
          </a:ln>
        </p:spPr>
      </p:pic>
      <p:pic>
        <p:nvPicPr>
          <p:cNvPr id="89090" name="Picture 3"/>
          <p:cNvPicPr>
            <a:picLocks noChangeAspect="1"/>
          </p:cNvPicPr>
          <p:nvPr/>
        </p:nvPicPr>
        <p:blipFill>
          <a:blip r:embed="rId3"/>
          <a:stretch>
            <a:fillRect/>
          </a:stretch>
        </p:blipFill>
        <p:spPr>
          <a:xfrm>
            <a:off x="5432425" y="3481388"/>
            <a:ext cx="3743325" cy="3362325"/>
          </a:xfrm>
          <a:prstGeom prst="rect">
            <a:avLst/>
          </a:prstGeom>
          <a:noFill/>
          <a:ln w="9525">
            <a:noFill/>
          </a:ln>
        </p:spPr>
      </p:pic>
      <p:sp>
        <p:nvSpPr>
          <p:cNvPr id="89091" name="TextBox 1"/>
          <p:cNvSpPr txBox="1"/>
          <p:nvPr/>
        </p:nvSpPr>
        <p:spPr>
          <a:xfrm>
            <a:off x="6205538" y="3297238"/>
            <a:ext cx="2198687" cy="400050"/>
          </a:xfrm>
          <a:prstGeom prst="rect">
            <a:avLst/>
          </a:prstGeom>
          <a:noFill/>
          <a:ln w="9525">
            <a:noFill/>
          </a:ln>
        </p:spPr>
        <p:txBody>
          <a:bodyPr anchor="t" anchorCtr="0">
            <a:spAutoFit/>
          </a:bodyPr>
          <a:lstStyle/>
          <a:p>
            <a:pPr>
              <a:buFontTx/>
            </a:pPr>
            <a:r>
              <a:rPr lang="en-US" altLang="en-US" sz="2000" b="1" dirty="0">
                <a:solidFill>
                  <a:srgbClr val="FF0000"/>
                </a:solidFill>
                <a:latin typeface="Verdana" panose="020B0604030504040204" pitchFamily="34" charset="0"/>
              </a:rPr>
              <a:t>Cyst of </a:t>
            </a:r>
            <a:r>
              <a:rPr lang="en-US" altLang="en-US" sz="2000" b="1" i="1" dirty="0">
                <a:solidFill>
                  <a:srgbClr val="FF0000"/>
                </a:solidFill>
                <a:latin typeface="Verdana" panose="020B0604030504040204" pitchFamily="34" charset="0"/>
              </a:rPr>
              <a:t>E.coli</a:t>
            </a:r>
            <a:endParaRPr lang="en-US" altLang="en-US" sz="2000" b="1" i="1" dirty="0">
              <a:solidFill>
                <a:srgbClr val="FF0000"/>
              </a:solidFill>
              <a:latin typeface="Verdana" panose="020B0604030504040204" pitchFamily="34" charset="0"/>
              <a:ea typeface="Arial" panose="020B0604020202020204" pitchFamily="34" charset="0"/>
            </a:endParaRPr>
          </a:p>
        </p:txBody>
      </p:sp>
      <p:pic>
        <p:nvPicPr>
          <p:cNvPr id="89092" name="Picture 4"/>
          <p:cNvPicPr>
            <a:picLocks noChangeAspect="1"/>
          </p:cNvPicPr>
          <p:nvPr/>
        </p:nvPicPr>
        <p:blipFill>
          <a:blip r:embed="rId4"/>
          <a:stretch>
            <a:fillRect/>
          </a:stretch>
        </p:blipFill>
        <p:spPr>
          <a:xfrm>
            <a:off x="250825" y="41275"/>
            <a:ext cx="5181600" cy="3030538"/>
          </a:xfrm>
          <a:prstGeom prst="rect">
            <a:avLst/>
          </a:prstGeom>
          <a:noFill/>
          <a:ln w="9525">
            <a:noFill/>
          </a:ln>
        </p:spPr>
      </p:pic>
      <p:sp>
        <p:nvSpPr>
          <p:cNvPr id="89093" name="TextBox 2"/>
          <p:cNvSpPr txBox="1"/>
          <p:nvPr/>
        </p:nvSpPr>
        <p:spPr>
          <a:xfrm>
            <a:off x="971550" y="3481388"/>
            <a:ext cx="4105275" cy="369887"/>
          </a:xfrm>
          <a:prstGeom prst="rect">
            <a:avLst/>
          </a:prstGeom>
          <a:noFill/>
          <a:ln w="9525">
            <a:noFill/>
          </a:ln>
        </p:spPr>
        <p:txBody>
          <a:bodyPr anchor="t" anchorCtr="0">
            <a:spAutoFit/>
          </a:bodyPr>
          <a:lstStyle/>
          <a:p>
            <a:pPr>
              <a:buFontTx/>
            </a:pPr>
            <a:r>
              <a:rPr lang="en-US" altLang="en-US" dirty="0">
                <a:latin typeface="Verdana" panose="020B0604030504040204" pitchFamily="34" charset="0"/>
              </a:rPr>
              <a:t> </a:t>
            </a:r>
            <a:r>
              <a:rPr lang="en-US" altLang="en-US" b="1" dirty="0">
                <a:latin typeface="Verdana" panose="020B0604030504040204" pitchFamily="34" charset="0"/>
              </a:rPr>
              <a:t>Young Cyst of </a:t>
            </a:r>
            <a:r>
              <a:rPr lang="en-US" altLang="en-US" b="1" i="1" dirty="0">
                <a:latin typeface="Verdana" panose="020B0604030504040204" pitchFamily="34" charset="0"/>
              </a:rPr>
              <a:t>E.histolytica</a:t>
            </a:r>
            <a:endParaRPr lang="en-US" altLang="en-US" b="1" i="1" dirty="0">
              <a:latin typeface="Verdana" panose="020B0604030504040204" pitchFamily="34" charset="0"/>
              <a:ea typeface="Arial" panose="020B0604020202020204" pitchFamily="34" charset="0"/>
            </a:endParaRPr>
          </a:p>
        </p:txBody>
      </p:sp>
      <p:pic>
        <p:nvPicPr>
          <p:cNvPr id="89094" name="Picture 3"/>
          <p:cNvPicPr>
            <a:picLocks noChangeAspect="1"/>
          </p:cNvPicPr>
          <p:nvPr/>
        </p:nvPicPr>
        <p:blipFill>
          <a:blip r:embed="rId5"/>
          <a:stretch>
            <a:fillRect/>
          </a:stretch>
        </p:blipFill>
        <p:spPr>
          <a:xfrm>
            <a:off x="971550" y="4292600"/>
            <a:ext cx="3786188" cy="1811338"/>
          </a:xfrm>
          <a:prstGeom prst="rect">
            <a:avLst/>
          </a:prstGeom>
          <a:noFill/>
          <a:ln w="9525">
            <a:noFill/>
          </a:ln>
        </p:spPr>
      </p:pic>
      <p:sp>
        <p:nvSpPr>
          <p:cNvPr id="89095" name="TextBox 4"/>
          <p:cNvSpPr txBox="1"/>
          <p:nvPr/>
        </p:nvSpPr>
        <p:spPr>
          <a:xfrm>
            <a:off x="1619250" y="6308725"/>
            <a:ext cx="2736850" cy="369888"/>
          </a:xfrm>
          <a:prstGeom prst="rect">
            <a:avLst/>
          </a:prstGeom>
          <a:noFill/>
          <a:ln w="9525">
            <a:noFill/>
          </a:ln>
        </p:spPr>
        <p:txBody>
          <a:bodyPr anchor="t" anchorCtr="0">
            <a:spAutoFit/>
          </a:bodyPr>
          <a:lstStyle/>
          <a:p>
            <a:pPr>
              <a:buFontTx/>
            </a:pPr>
            <a:r>
              <a:rPr lang="en-US" altLang="en-US" b="1" dirty="0">
                <a:latin typeface="Verdana" panose="020B0604030504040204" pitchFamily="34" charset="0"/>
              </a:rPr>
              <a:t>Young cyst of </a:t>
            </a:r>
            <a:r>
              <a:rPr lang="en-US" altLang="en-US" b="1" i="1" dirty="0">
                <a:latin typeface="Verdana" panose="020B0604030504040204" pitchFamily="34" charset="0"/>
              </a:rPr>
              <a:t>E.coli</a:t>
            </a:r>
            <a:endParaRPr lang="en-US" altLang="en-US" b="1" i="1" dirty="0">
              <a:latin typeface="Verdana" panose="020B0604030504040204" pitchFamily="34" charset="0"/>
              <a:ea typeface="Arial" panose="020B0604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5" descr="Entamoeba histolytica cyst"/>
          <p:cNvPicPr>
            <a:picLocks noChangeAspect="1"/>
          </p:cNvPicPr>
          <p:nvPr/>
        </p:nvPicPr>
        <p:blipFill>
          <a:blip r:embed="rId2"/>
          <a:stretch>
            <a:fillRect/>
          </a:stretch>
        </p:blipFill>
        <p:spPr>
          <a:xfrm>
            <a:off x="1979613" y="1412875"/>
            <a:ext cx="3887787" cy="1752600"/>
          </a:xfrm>
          <a:prstGeom prst="rect">
            <a:avLst/>
          </a:prstGeom>
          <a:noFill/>
          <a:ln w="9525">
            <a:noFill/>
          </a:ln>
        </p:spPr>
      </p:pic>
      <p:sp>
        <p:nvSpPr>
          <p:cNvPr id="87046" name="Rectangle 6"/>
          <p:cNvSpPr>
            <a:spLocks noGrp="1" noChangeArrowheads="1"/>
          </p:cNvSpPr>
          <p:nvPr>
            <p:ph type="title"/>
          </p:nvPr>
        </p:nvSpPr>
        <p:spPr>
          <a:xfrm>
            <a:off x="395288" y="4437063"/>
            <a:ext cx="8229600" cy="1139825"/>
          </a:xfrm>
        </p:spPr>
        <p:txBody>
          <a:bodyPr vert="horz" lIns="91440" tIns="45720" rIns="91440" bIns="45720" rtlCol="0" anchor="b">
            <a:noAutofit/>
          </a:bodyPr>
          <a:lstStyle/>
          <a:p>
            <a:pPr marL="0" marR="0" lvl="0" indent="0" algn="ctr" defTabSz="914400" rtl="1" eaLnBrk="1" fontAlgn="auto" latinLnBrk="0" hangingPunct="1">
              <a:lnSpc>
                <a:spcPct val="100000"/>
              </a:lnSpc>
              <a:spcBef>
                <a:spcPct val="0"/>
              </a:spcBef>
              <a:spcAft>
                <a:spcPts val="0"/>
              </a:spcAft>
              <a:buClrTx/>
              <a:buSzTx/>
              <a:buFontTx/>
              <a:buNone/>
              <a:defRPr/>
            </a:pPr>
            <a:br>
              <a:rPr kumimoji="0" lang="en-US" sz="2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br>
            <a:r>
              <a:rPr kumimoji="0" lang="en-US" sz="2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t>Cyst with </a:t>
            </a:r>
            <a:r>
              <a:rPr kumimoji="0" lang="en-US" sz="2800" b="1"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mj-lt"/>
                <a:ea typeface="+mj-ea"/>
                <a:cs typeface="+mj-cs"/>
              </a:rPr>
              <a:t>Chromatoidal</a:t>
            </a:r>
            <a:r>
              <a:rPr kumimoji="0" lang="en-US" sz="2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t> Body:  Early stages of cyst formation of have </a:t>
            </a:r>
            <a:r>
              <a:rPr kumimoji="0" lang="en-US" sz="2800" b="1"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mj-lt"/>
                <a:ea typeface="+mj-ea"/>
                <a:cs typeface="+mj-cs"/>
              </a:rPr>
              <a:t>chromatoidal</a:t>
            </a:r>
            <a:r>
              <a:rPr kumimoji="0" lang="en-US" sz="2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t> bodies (nucleic acids) present.  These bodies can vary in size but always have rounded ends. </a:t>
            </a:r>
            <a:br>
              <a:rPr kumimoji="0" lang="en-US" sz="2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br>
            <a:r>
              <a:rPr kumimoji="0" lang="en-US" sz="3600" b="1" i="0" u="none" strike="noStrike" kern="1200" cap="none" spc="0" normalizeH="0" baseline="0" noProof="0" dirty="0">
                <a:ln>
                  <a:noFill/>
                </a:ln>
                <a:solidFill>
                  <a:srgbClr val="FFCC00"/>
                </a:solidFill>
                <a:effectLst>
                  <a:outerShdw blurRad="38100" dist="38100" dir="2700000" algn="tl">
                    <a:srgbClr val="000000">
                      <a:alpha val="43137"/>
                    </a:srgbClr>
                  </a:outerShdw>
                </a:effectLst>
                <a:uLnTx/>
                <a:uFillTx/>
                <a:latin typeface="+mj-lt"/>
                <a:ea typeface="+mj-ea"/>
                <a:cs typeface="+mj-cs"/>
              </a:rPr>
              <a:t>Cyst of </a:t>
            </a:r>
            <a:r>
              <a:rPr kumimoji="0" lang="en-US" sz="3600" b="1" i="1" u="none" strike="noStrike" kern="1200" cap="none" spc="0" normalizeH="0" baseline="0" noProof="0" dirty="0" err="1">
                <a:ln>
                  <a:noFill/>
                </a:ln>
                <a:solidFill>
                  <a:srgbClr val="FFCC00"/>
                </a:solidFill>
                <a:effectLst/>
                <a:uLnTx/>
                <a:uFillTx/>
                <a:latin typeface="+mj-lt"/>
                <a:ea typeface="+mj-ea"/>
                <a:cs typeface="+mj-cs"/>
              </a:rPr>
              <a:t>E.histolytica</a:t>
            </a:r>
            <a:r>
              <a:rPr kumimoji="0" lang="en-US" sz="4000" b="0" i="0" u="none" strike="noStrike" kern="1200" cap="none" spc="0" normalizeH="0" baseline="0" noProof="0" dirty="0">
                <a:ln>
                  <a:noFill/>
                </a:ln>
                <a:solidFill>
                  <a:srgbClr val="FFCC00"/>
                </a:solidFill>
                <a:effectLst>
                  <a:outerShdw blurRad="38100" dist="38100" dir="2700000" algn="tl">
                    <a:srgbClr val="000000">
                      <a:alpha val="43137"/>
                    </a:srgbClr>
                  </a:outerShdw>
                </a:effectLst>
                <a:uLnTx/>
                <a:uFillTx/>
                <a:latin typeface="+mj-lt"/>
                <a:ea typeface="+mj-ea"/>
                <a:cs typeface="+mj-cs"/>
              </a:rPr>
              <a:t>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p:cNvSpPr>
          <p:nvPr>
            <p:ph type="title"/>
          </p:nvPr>
        </p:nvSpPr>
        <p:spPr>
          <a:xfrm>
            <a:off x="538798" y="332423"/>
            <a:ext cx="7024687" cy="1143000"/>
          </a:xfrm>
        </p:spPr>
        <p:txBody>
          <a:bodyPr vert="horz" wrap="square" lIns="91440" tIns="45720" rIns="91440" bIns="45720" anchor="b" anchorCtr="0"/>
          <a:lstStyle/>
          <a:p>
            <a:pPr eaLnBrk="1" hangingPunct="1"/>
            <a:r>
              <a:rPr lang="en-US" altLang="en-US" b="1" dirty="0"/>
              <a:t>Prevention of amoebiasis</a:t>
            </a:r>
          </a:p>
        </p:txBody>
      </p:sp>
      <p:sp>
        <p:nvSpPr>
          <p:cNvPr id="53251" name="Rectangle 3"/>
          <p:cNvSpPr>
            <a:spLocks noGrp="1" noChangeArrowheads="1"/>
          </p:cNvSpPr>
          <p:nvPr>
            <p:ph sz="quarter" idx="13"/>
          </p:nvPr>
        </p:nvSpPr>
        <p:spPr>
          <a:xfrm>
            <a:off x="755650" y="1553210"/>
            <a:ext cx="5833110" cy="4253230"/>
          </a:xfrm>
          <a:solidFill>
            <a:schemeClr val="bg2">
              <a:lumMod val="60000"/>
              <a:lumOff val="40000"/>
            </a:schemeClr>
          </a:solidFill>
        </p:spPr>
        <p:txBody>
          <a:bodyPr vert="horz" wrap="square" lIns="91440" tIns="45720" rIns="91440" bIns="45720" numCol="1" anchor="t" anchorCtr="0" compatLnSpc="1"/>
          <a:lstStyle/>
          <a:p>
            <a:pPr marL="342900" marR="0" lvl="0" indent="-273050" algn="just" defTabSz="914400" rtl="0" eaLnBrk="1" fontAlgn="base" latinLnBrk="0" hangingPunct="1">
              <a:lnSpc>
                <a:spcPct val="100000"/>
              </a:lnSpc>
              <a:spcBef>
                <a:spcPct val="20000"/>
              </a:spcBef>
              <a:spcAft>
                <a:spcPct val="0"/>
              </a:spcAft>
              <a:buClr>
                <a:schemeClr val="accent1"/>
              </a:buClr>
              <a:buSzPct val="76000"/>
              <a:buFont typeface="Wingdings 2" panose="05020102010507070707" pitchFamily="18" charset="2"/>
              <a:buChar char=""/>
              <a:defRPr/>
            </a:pPr>
            <a:r>
              <a:rPr kumimoji="0" lang="en-US" sz="2400" b="0" i="0" u="none" strike="noStrike" kern="1200" cap="none" spc="0" normalizeH="0" baseline="0" noProof="0" dirty="0">
                <a:ln>
                  <a:noFill/>
                </a:ln>
                <a:solidFill>
                  <a:schemeClr val="tx2"/>
                </a:solidFill>
                <a:effectLst/>
                <a:uLnTx/>
                <a:uFillTx/>
                <a:latin typeface="+mn-lt"/>
                <a:ea typeface="+mn-ea"/>
                <a:cs typeface="+mn-cs"/>
              </a:rPr>
              <a:t> </a:t>
            </a:r>
            <a:r>
              <a:rPr kumimoji="0" lang="en-US" sz="2800" b="1" i="0" u="none" strike="noStrike" kern="1200" cap="none" spc="0" normalizeH="0" baseline="0" noProof="0" dirty="0">
                <a:ln>
                  <a:noFill/>
                </a:ln>
                <a:solidFill>
                  <a:schemeClr val="tx2"/>
                </a:solidFill>
                <a:effectLst/>
                <a:uLnTx/>
                <a:uFillTx/>
                <a:latin typeface="+mn-lt"/>
                <a:ea typeface="+mn-ea"/>
                <a:cs typeface="+mn-cs"/>
              </a:rPr>
              <a:t>Environmental sanitation is necessary to prevent water and food contamination. Boiling or filtration of drinking water </a:t>
            </a:r>
            <a:r>
              <a:rPr lang="en-US" sz="2800" b="1" noProof="0" dirty="0">
                <a:ln>
                  <a:noFill/>
                </a:ln>
                <a:effectLst/>
                <a:uLnTx/>
                <a:uFillTx/>
                <a:sym typeface="+mn-ea"/>
              </a:rPr>
              <a:t> </a:t>
            </a:r>
            <a:r>
              <a:rPr kumimoji="0" lang="en-US" sz="2800" b="1" i="0" u="none" strike="noStrike" kern="1200" cap="none" spc="0" normalizeH="0" baseline="0" noProof="0" dirty="0">
                <a:ln>
                  <a:noFill/>
                </a:ln>
                <a:solidFill>
                  <a:schemeClr val="tx2"/>
                </a:solidFill>
                <a:effectLst/>
                <a:uLnTx/>
                <a:uFillTx/>
                <a:latin typeface="+mn-lt"/>
                <a:ea typeface="+mn-ea"/>
                <a:cs typeface="+mn-cs"/>
              </a:rPr>
              <a:t>is a safe and effective way of prevention, and avoidance of consuming contaminated food is essential.</a:t>
            </a:r>
            <a:br>
              <a:rPr kumimoji="0" lang="en-US" sz="2800" b="1" i="0" u="none" strike="noStrike" kern="1200" cap="none" spc="0" normalizeH="0" baseline="0" noProof="0" dirty="0">
                <a:ln>
                  <a:noFill/>
                </a:ln>
                <a:solidFill>
                  <a:schemeClr val="tx2"/>
                </a:solidFill>
                <a:effectLst/>
                <a:uLnTx/>
                <a:uFillTx/>
                <a:latin typeface="+mn-lt"/>
                <a:ea typeface="+mn-ea"/>
                <a:cs typeface="+mn-cs"/>
              </a:rPr>
            </a:br>
            <a:endParaRPr kumimoji="0" lang="en-US" sz="2800" b="1" i="0" u="none" strike="noStrike" kern="1200" cap="none" spc="0" normalizeH="0" baseline="0" noProof="0" dirty="0">
              <a:ln>
                <a:noFill/>
              </a:ln>
              <a:solidFill>
                <a:schemeClr val="tx2"/>
              </a:solidFill>
              <a:effectLst/>
              <a:uLnTx/>
              <a:uFillTx/>
              <a:latin typeface="+mn-lt"/>
              <a:ea typeface="+mn-ea"/>
              <a:cs typeface="+mn-cs"/>
            </a:endParaRPr>
          </a:p>
        </p:txBody>
      </p:sp>
      <p:pic>
        <p:nvPicPr>
          <p:cNvPr id="96257" name="Picture 5" descr="washing-hands"/>
          <p:cNvPicPr>
            <a:picLocks noGrp="1" noChangeAspect="1"/>
          </p:cNvPicPr>
          <p:nvPr>
            <p:ph sz="quarter" idx="14"/>
          </p:nvPr>
        </p:nvPicPr>
        <p:blipFill>
          <a:blip r:embed="rId2"/>
          <a:stretch>
            <a:fillRect/>
          </a:stretch>
        </p:blipFill>
        <p:spPr>
          <a:xfrm>
            <a:off x="6948170" y="1772920"/>
            <a:ext cx="2157730" cy="2245995"/>
          </a:xfrm>
          <a:prstGeom prst="rect">
            <a:avLst/>
          </a:prstGeom>
          <a:noFill/>
          <a:ln w="9525">
            <a:noFill/>
          </a:ln>
        </p:spPr>
      </p:pic>
      <p:pic>
        <p:nvPicPr>
          <p:cNvPr id="121" name="Picture 120"/>
          <p:cNvPicPr/>
          <p:nvPr/>
        </p:nvPicPr>
        <p:blipFill>
          <a:blip r:embed="rId3"/>
          <a:stretch>
            <a:fillRect/>
          </a:stretch>
        </p:blipFill>
        <p:spPr>
          <a:xfrm>
            <a:off x="6588443" y="4005263"/>
            <a:ext cx="2619375" cy="1743075"/>
          </a:xfrm>
          <a:prstGeom prst="rect">
            <a:avLst/>
          </a:prstGeom>
          <a:noFill/>
          <a:ln w="9525">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1"/>
          <p:cNvPicPr>
            <a:picLocks noChangeAspect="1"/>
          </p:cNvPicPr>
          <p:nvPr/>
        </p:nvPicPr>
        <p:blipFill>
          <a:blip r:embed="rId2"/>
          <a:stretch>
            <a:fillRect/>
          </a:stretch>
        </p:blipFill>
        <p:spPr>
          <a:xfrm>
            <a:off x="0" y="-603250"/>
            <a:ext cx="9144000" cy="7461250"/>
          </a:xfrm>
          <a:prstGeom prst="rect">
            <a:avLst/>
          </a:prstGeom>
          <a:noFill/>
          <a:ln w="9525">
            <a:noFill/>
          </a:ln>
        </p:spPr>
      </p:pic>
      <p:sp>
        <p:nvSpPr>
          <p:cNvPr id="97282" name="TextBox 4"/>
          <p:cNvSpPr txBox="1"/>
          <p:nvPr/>
        </p:nvSpPr>
        <p:spPr>
          <a:xfrm>
            <a:off x="1797050" y="4221163"/>
            <a:ext cx="6121400" cy="585787"/>
          </a:xfrm>
          <a:prstGeom prst="rect">
            <a:avLst/>
          </a:prstGeom>
          <a:noFill/>
          <a:ln w="9525">
            <a:noFill/>
          </a:ln>
        </p:spPr>
        <p:txBody>
          <a:bodyPr anchor="t" anchorCtr="0">
            <a:spAutoFit/>
          </a:bodyPr>
          <a:lstStyle/>
          <a:p>
            <a:pPr algn="ctr">
              <a:buFontTx/>
            </a:pPr>
            <a:r>
              <a:rPr lang="en-US" altLang="en-US" sz="3200" b="1" dirty="0">
                <a:solidFill>
                  <a:srgbClr val="FF0000"/>
                </a:solidFill>
                <a:latin typeface="Verdana" panose="020B0604030504040204" pitchFamily="34" charset="0"/>
              </a:rPr>
              <a:t>THANK YOU FOR LISTEN</a:t>
            </a:r>
            <a:endParaRPr lang="en-US" altLang="en-US" sz="3200" b="1" dirty="0">
              <a:solidFill>
                <a:srgbClr val="FF0000"/>
              </a:solidFill>
              <a:latin typeface="Verdana" panose="020B0604030504040204" pitchFamily="34" charset="0"/>
              <a:ea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p:cNvPicPr>
            <a:picLocks noGrp="1" noChangeAspect="1"/>
          </p:cNvPicPr>
          <p:nvPr>
            <p:ph idx="1"/>
          </p:nvPr>
        </p:nvPicPr>
        <p:blipFill>
          <a:blip r:embed="rId2"/>
          <a:stretch>
            <a:fillRect/>
          </a:stretch>
        </p:blipFill>
        <p:spPr>
          <a:xfrm>
            <a:off x="1258888" y="2692400"/>
            <a:ext cx="6769100" cy="2794000"/>
          </a:xfrm>
          <a:noFill/>
          <a:ln>
            <a:noFill/>
          </a:ln>
        </p:spPr>
      </p:pic>
      <p:sp>
        <p:nvSpPr>
          <p:cNvPr id="2" name="Title 1"/>
          <p:cNvSpPr>
            <a:spLocks noGrp="1"/>
          </p:cNvSpPr>
          <p:nvPr>
            <p:ph type="title"/>
          </p:nvPr>
        </p:nvSpPr>
        <p:spPr>
          <a:xfrm>
            <a:off x="250825" y="5661025"/>
            <a:ext cx="8785225" cy="914400"/>
          </a:xfrm>
          <a:solidFill>
            <a:schemeClr val="accent1"/>
          </a:solidFill>
        </p:spPr>
        <p:txBody>
          <a:bodyPr vert="horz" lIns="91440" tIns="45720" rIns="91440" bIns="45720" rtlCol="0" anchor="b">
            <a:noAutofit/>
          </a:bodyPr>
          <a:lstStyle/>
          <a:p>
            <a:pPr marL="0" marR="0" lvl="0" indent="0" algn="ctr" defTabSz="914400" rtl="1" eaLnBrk="0" fontAlgn="base" latinLnBrk="0" hangingPunct="0">
              <a:lnSpc>
                <a:spcPct val="100000"/>
              </a:lnSpc>
              <a:spcBef>
                <a:spcPct val="0"/>
              </a:spcBef>
              <a:spcAft>
                <a:spcPct val="0"/>
              </a:spcAft>
              <a:buClrTx/>
              <a:buSzTx/>
              <a:buFontTx/>
              <a:buNone/>
              <a:defRPr/>
            </a:pPr>
            <a:r>
              <a:rPr kumimoji="0" lang="en-US" sz="36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Troph. and Cyst of </a:t>
            </a:r>
            <a:r>
              <a:rPr kumimoji="0" lang="en-US" sz="3600" b="1" i="1"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E.histolytica</a:t>
            </a:r>
            <a:endParaRPr kumimoji="0" lang="en-US" sz="3600" b="1" i="1"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j-ea"/>
              <a:cs typeface="+mj-cs"/>
            </a:endParaRPr>
          </a:p>
        </p:txBody>
      </p:sp>
      <p:pic>
        <p:nvPicPr>
          <p:cNvPr id="37891" name="Picture 3"/>
          <p:cNvPicPr>
            <a:picLocks noChangeAspect="1"/>
          </p:cNvPicPr>
          <p:nvPr/>
        </p:nvPicPr>
        <p:blipFill>
          <a:blip r:embed="rId3"/>
          <a:stretch>
            <a:fillRect/>
          </a:stretch>
        </p:blipFill>
        <p:spPr>
          <a:xfrm>
            <a:off x="1331913" y="620713"/>
            <a:ext cx="6696075" cy="2071687"/>
          </a:xfrm>
          <a:prstGeom prst="rect">
            <a:avLst/>
          </a:prstGeom>
          <a:noFill/>
          <a:ln w="9525">
            <a:noFill/>
          </a:ln>
        </p:spPr>
      </p:pic>
      <p:cxnSp>
        <p:nvCxnSpPr>
          <p:cNvPr id="5" name="Straight Arrow Connector 4"/>
          <p:cNvCxnSpPr/>
          <p:nvPr/>
        </p:nvCxnSpPr>
        <p:spPr>
          <a:xfrm>
            <a:off x="971550" y="2349500"/>
            <a:ext cx="2160588" cy="15113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0" name="Straight Arrow Connector 9"/>
          <p:cNvCxnSpPr/>
          <p:nvPr/>
        </p:nvCxnSpPr>
        <p:spPr>
          <a:xfrm flipV="1">
            <a:off x="971550" y="1844675"/>
            <a:ext cx="1944688" cy="50482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37894" name="TextBox 12"/>
          <p:cNvSpPr txBox="1"/>
          <p:nvPr/>
        </p:nvSpPr>
        <p:spPr>
          <a:xfrm>
            <a:off x="0" y="2097088"/>
            <a:ext cx="1331913" cy="369887"/>
          </a:xfrm>
          <a:prstGeom prst="rect">
            <a:avLst/>
          </a:prstGeom>
          <a:noFill/>
          <a:ln w="9525">
            <a:noFill/>
          </a:ln>
        </p:spPr>
        <p:txBody>
          <a:bodyPr anchor="t" anchorCtr="0">
            <a:spAutoFit/>
          </a:bodyPr>
          <a:lstStyle/>
          <a:p>
            <a:pPr>
              <a:buClrTx/>
              <a:buFontTx/>
            </a:pPr>
            <a:r>
              <a:rPr lang="en-US" altLang="zh-CN" b="1" dirty="0">
                <a:solidFill>
                  <a:srgbClr val="FFFF00"/>
                </a:solidFill>
                <a:latin typeface="Verdana" panose="020B0604030504040204" pitchFamily="34" charset="0"/>
              </a:rPr>
              <a:t>Troph</a:t>
            </a:r>
            <a:r>
              <a:rPr lang="en-US" altLang="zh-CN" b="1" dirty="0">
                <a:solidFill>
                  <a:srgbClr val="4A8EF2"/>
                </a:solidFill>
                <a:latin typeface="Verdana" panose="020B0604030504040204" pitchFamily="34" charset="0"/>
              </a:rPr>
              <a:t>.</a:t>
            </a:r>
          </a:p>
        </p:txBody>
      </p:sp>
      <p:cxnSp>
        <p:nvCxnSpPr>
          <p:cNvPr id="15" name="Straight Arrow Connector 14"/>
          <p:cNvCxnSpPr/>
          <p:nvPr/>
        </p:nvCxnSpPr>
        <p:spPr>
          <a:xfrm flipH="1">
            <a:off x="6804025" y="2692400"/>
            <a:ext cx="1368425" cy="116840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37896" name="TextBox 16"/>
          <p:cNvSpPr txBox="1"/>
          <p:nvPr/>
        </p:nvSpPr>
        <p:spPr>
          <a:xfrm>
            <a:off x="8027988" y="2281238"/>
            <a:ext cx="1116012" cy="369887"/>
          </a:xfrm>
          <a:prstGeom prst="rect">
            <a:avLst/>
          </a:prstGeom>
          <a:noFill/>
          <a:ln w="9525">
            <a:noFill/>
          </a:ln>
        </p:spPr>
        <p:txBody>
          <a:bodyPr anchor="t" anchorCtr="0">
            <a:spAutoFit/>
          </a:bodyPr>
          <a:lstStyle/>
          <a:p>
            <a:pPr>
              <a:buFontTx/>
            </a:pPr>
            <a:r>
              <a:rPr lang="en-US" altLang="en-US" b="1" dirty="0">
                <a:solidFill>
                  <a:srgbClr val="FFFF00"/>
                </a:solidFill>
                <a:latin typeface="Verdana" panose="020B0604030504040204" pitchFamily="34" charset="0"/>
              </a:rPr>
              <a:t>Cyst</a:t>
            </a:r>
            <a:endParaRPr lang="en-US" altLang="en-US" b="1" dirty="0">
              <a:solidFill>
                <a:srgbClr val="FFFF00"/>
              </a:solidFill>
              <a:latin typeface="Verdana" panose="020B0604030504040204" pitchFamily="34" charset="0"/>
              <a:ea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93395" y="257810"/>
            <a:ext cx="6332220" cy="4271645"/>
          </a:xfrm>
          <a:solidFill>
            <a:schemeClr val="accent5">
              <a:lumMod val="40000"/>
              <a:lumOff val="60000"/>
            </a:schemeClr>
          </a:solidFill>
        </p:spPr>
        <p:txBody>
          <a:bodyPr vert="horz" lIns="91440" tIns="45720" rIns="91440" bIns="45720" rtlCol="0" anchor="ctr">
            <a:normAutofit fontScale="87500" lnSpcReduction="10000"/>
          </a:bodyPr>
          <a:lstStyle/>
          <a:p>
            <a:pPr marL="273050" marR="0" lvl="0" indent="-255905" algn="just" defTabSz="914400" rtl="0" eaLnBrk="0" fontAlgn="base" latinLnBrk="0" hangingPunct="0">
              <a:lnSpc>
                <a:spcPct val="100000"/>
              </a:lnSpc>
              <a:spcBef>
                <a:spcPct val="20000"/>
              </a:spcBef>
              <a:spcAft>
                <a:spcPct val="0"/>
              </a:spcAft>
              <a:buClrTx/>
              <a:buSzPct val="60000"/>
              <a:buFont typeface="Wingdings" panose="05000000000000000000" pitchFamily="2" charset="2"/>
              <a:buChar char=""/>
              <a:defRPr/>
            </a:pP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histolytica</a:t>
            </a:r>
            <a:r>
              <a:rPr kumimoji="0" 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as its name suggests (</a:t>
            </a:r>
            <a:r>
              <a:rPr kumimoji="0" lang="en-US" sz="32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histo</a:t>
            </a: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–lytic = tissue destroying), is pathogenic; infection can be asymptomatic or can lead to </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amoebic dysentery</a:t>
            </a: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or </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amoebic liver abscess. </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histolytica</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is a major cause of morbidity and mortality wherever sewage facilities are inadequate, particularly in third world countries and countries in civil conflict or war.</a:t>
            </a:r>
          </a:p>
          <a:p>
            <a:pPr marL="273050" marR="0" lvl="0" indent="-255905" algn="l" defTabSz="914400" rtl="0" eaLnBrk="0" fontAlgn="base" latinLnBrk="0" hangingPunct="0">
              <a:lnSpc>
                <a:spcPct val="100000"/>
              </a:lnSpc>
              <a:spcBef>
                <a:spcPct val="20000"/>
              </a:spcBef>
              <a:spcAft>
                <a:spcPct val="0"/>
              </a:spcAft>
              <a:buClrTx/>
              <a:buSzPct val="60000"/>
              <a:buFont typeface="Wingdings" panose="05000000000000000000" pitchFamily="2" charset="2"/>
              <a:buChar char=""/>
              <a:defRPr/>
            </a:pPr>
            <a:endParaRPr kumimoji="0" lang="en-US" sz="32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mn-ea"/>
              <a:cs typeface="+mn-cs"/>
            </a:endParaRPr>
          </a:p>
        </p:txBody>
      </p:sp>
      <p:pic>
        <p:nvPicPr>
          <p:cNvPr id="125" name="Content Placeholder 124"/>
          <p:cNvPicPr>
            <a:picLocks noGrp="1" noChangeAspect="1"/>
          </p:cNvPicPr>
          <p:nvPr>
            <p:ph sz="quarter" idx="14"/>
          </p:nvPr>
        </p:nvPicPr>
        <p:blipFill>
          <a:blip r:embed="rId2"/>
          <a:stretch>
            <a:fillRect/>
          </a:stretch>
        </p:blipFill>
        <p:spPr>
          <a:xfrm>
            <a:off x="6959436" y="290929"/>
            <a:ext cx="1847850" cy="3307080"/>
          </a:xfrm>
          <a:prstGeom prst="rect">
            <a:avLst/>
          </a:prstGeom>
          <a:noFill/>
          <a:ln w="9525">
            <a:noFill/>
          </a:ln>
        </p:spPr>
      </p:pic>
      <p:pic>
        <p:nvPicPr>
          <p:cNvPr id="2" name="Picture 1">
            <a:extLst>
              <a:ext uri="{FF2B5EF4-FFF2-40B4-BE49-F238E27FC236}">
                <a16:creationId xmlns:a16="http://schemas.microsoft.com/office/drawing/2014/main" id="{FFA5F5B0-DA1C-8131-88DF-B20F40403DEC}"/>
              </a:ext>
            </a:extLst>
          </p:cNvPr>
          <p:cNvPicPr>
            <a:picLocks noChangeAspect="1"/>
          </p:cNvPicPr>
          <p:nvPr/>
        </p:nvPicPr>
        <p:blipFill>
          <a:blip r:embed="rId3"/>
          <a:stretch>
            <a:fillRect/>
          </a:stretch>
        </p:blipFill>
        <p:spPr>
          <a:xfrm>
            <a:off x="1133806" y="4724400"/>
            <a:ext cx="7753350" cy="2133600"/>
          </a:xfrm>
          <a:prstGeom prst="rect">
            <a:avLst/>
          </a:prstGeom>
        </p:spPr>
      </p:pic>
      <p:sp>
        <p:nvSpPr>
          <p:cNvPr id="4" name="TextBox 3">
            <a:extLst>
              <a:ext uri="{FF2B5EF4-FFF2-40B4-BE49-F238E27FC236}">
                <a16:creationId xmlns:a16="http://schemas.microsoft.com/office/drawing/2014/main" id="{87DF686B-E05D-0A52-CB82-C0DFBAFF5CC3}"/>
              </a:ext>
            </a:extLst>
          </p:cNvPr>
          <p:cNvSpPr txBox="1"/>
          <p:nvPr/>
        </p:nvSpPr>
        <p:spPr>
          <a:xfrm>
            <a:off x="6826697" y="3627495"/>
            <a:ext cx="2160205" cy="646331"/>
          </a:xfrm>
          <a:prstGeom prst="rect">
            <a:avLst/>
          </a:prstGeom>
          <a:solidFill>
            <a:schemeClr val="tx2">
              <a:lumMod val="20000"/>
              <a:lumOff val="80000"/>
            </a:schemeClr>
          </a:solidFill>
        </p:spPr>
        <p:txBody>
          <a:bodyPr wrap="square" rtlCol="1">
            <a:spAutoFit/>
          </a:bodyPr>
          <a:lstStyle/>
          <a:p>
            <a:r>
              <a:rPr lang="en-US" b="1" i="1" dirty="0" err="1">
                <a:solidFill>
                  <a:srgbClr val="FF0000"/>
                </a:solidFill>
              </a:rPr>
              <a:t>E.histolytica</a:t>
            </a:r>
            <a:r>
              <a:rPr lang="en-US" b="1" i="1" dirty="0">
                <a:solidFill>
                  <a:srgbClr val="FF0000"/>
                </a:solidFill>
              </a:rPr>
              <a:t> </a:t>
            </a:r>
            <a:r>
              <a:rPr lang="en-US" b="1" dirty="0" err="1">
                <a:solidFill>
                  <a:srgbClr val="FF0000"/>
                </a:solidFill>
              </a:rPr>
              <a:t>Troph</a:t>
            </a:r>
            <a:r>
              <a:rPr lang="en-US" b="1" dirty="0">
                <a:solidFill>
                  <a:srgbClr val="FF0000"/>
                </a:solidFill>
              </a:rPr>
              <a:t>.</a:t>
            </a:r>
            <a:endParaRPr lang="ar-IQ" b="1" dirty="0">
              <a:solidFill>
                <a:srgbClr val="FF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6360" y="13252"/>
            <a:ext cx="8229600" cy="6844748"/>
          </a:xfrm>
          <a:solidFill>
            <a:schemeClr val="accent6">
              <a:lumMod val="20000"/>
              <a:lumOff val="80000"/>
            </a:schemeClr>
          </a:solidFill>
        </p:spPr>
        <p:txBody>
          <a:bodyPr vert="horz" lIns="91440" tIns="45720" rIns="91440" bIns="45720" rtlCol="0" anchor="ctr">
            <a:normAutofit/>
          </a:bodyPr>
          <a:lstStyle/>
          <a:p>
            <a:pPr marL="273050" marR="0" lvl="0" indent="-255905" algn="just" defTabSz="914400" rtl="0" eaLnBrk="0" fontAlgn="base" latinLnBrk="0" hangingPunct="0">
              <a:lnSpc>
                <a:spcPct val="100000"/>
              </a:lnSpc>
              <a:spcBef>
                <a:spcPct val="20000"/>
              </a:spcBef>
              <a:spcAft>
                <a:spcPct val="0"/>
              </a:spcAft>
              <a:buClrTx/>
              <a:buSzPct val="60000"/>
              <a:buFont typeface="Wingdings" panose="05000000000000000000" pitchFamily="2" charset="2"/>
              <a:buChar char=""/>
              <a:defRPr/>
            </a:pPr>
            <a:r>
              <a:rPr kumimoji="0" lang="en-US" sz="2800" b="0" i="0" u="none" strike="noStrike" kern="1200" cap="none" spc="0" normalizeH="0" baseline="0" noProof="0" dirty="0">
                <a:ln>
                  <a:noFill/>
                </a:ln>
                <a:solidFill>
                  <a:srgbClr val="FF0000"/>
                </a:solidFill>
                <a:effectLst/>
                <a:uLnTx/>
                <a:uFillTx/>
                <a:latin typeface="+mn-lt"/>
                <a:ea typeface="+mn-ea"/>
                <a:cs typeface="+mn-cs"/>
              </a:rPr>
              <a:t>Dysentery</a:t>
            </a:r>
            <a:r>
              <a:rPr kumimoji="0" lang="en-US" sz="2800" b="0" i="0" u="none" strike="noStrike" kern="1200" cap="none" spc="0" normalizeH="0" baseline="0" noProof="0" dirty="0">
                <a:ln>
                  <a:noFill/>
                </a:ln>
                <a:solidFill>
                  <a:schemeClr val="tx2">
                    <a:lumMod val="50000"/>
                  </a:schemeClr>
                </a:solidFill>
                <a:effectLst/>
                <a:uLnTx/>
                <a:uFillTx/>
                <a:latin typeface="+mn-lt"/>
                <a:ea typeface="+mn-ea"/>
                <a:cs typeface="+mn-cs"/>
              </a:rPr>
              <a:t> </a:t>
            </a:r>
            <a:r>
              <a:rPr kumimoji="0" lang="en-US" sz="2800" b="0" i="0" u="sng" strike="noStrike" kern="1200" cap="none" spc="0" normalizeH="0" baseline="0" noProof="0" dirty="0">
                <a:ln>
                  <a:noFill/>
                </a:ln>
                <a:solidFill>
                  <a:schemeClr val="tx2">
                    <a:lumMod val="50000"/>
                  </a:schemeClr>
                </a:solidFill>
                <a:effectLst/>
                <a:uLnTx/>
                <a:uFillTx/>
                <a:latin typeface="+mn-lt"/>
                <a:ea typeface="+mn-ea"/>
                <a:cs typeface="+mn-cs"/>
              </a:rPr>
              <a:t>is an inflammatory disease of the intestine ,especially of the </a:t>
            </a:r>
            <a:r>
              <a:rPr kumimoji="0" lang="en-US" sz="2800" b="0" i="0" u="sng" strike="noStrike" kern="1200" cap="none" spc="0" normalizeH="0" baseline="0" noProof="0" dirty="0">
                <a:ln>
                  <a:noFill/>
                </a:ln>
                <a:solidFill>
                  <a:srgbClr val="00B050"/>
                </a:solidFill>
                <a:effectLst/>
                <a:uLnTx/>
                <a:uFillTx/>
                <a:latin typeface="+mn-lt"/>
                <a:ea typeface="+mn-ea"/>
                <a:cs typeface="+mn-cs"/>
              </a:rPr>
              <a:t>colon </a:t>
            </a:r>
            <a:r>
              <a:rPr kumimoji="0" lang="en-US" sz="2800" b="0" i="0" u="none" strike="noStrike" kern="1200" cap="none" spc="0" normalizeH="0" baseline="0" noProof="0" dirty="0">
                <a:ln>
                  <a:noFill/>
                </a:ln>
                <a:solidFill>
                  <a:schemeClr val="tx2">
                    <a:lumMod val="50000"/>
                  </a:schemeClr>
                </a:solidFill>
                <a:effectLst/>
                <a:uLnTx/>
                <a:uFillTx/>
                <a:latin typeface="+mn-lt"/>
                <a:ea typeface="+mn-ea"/>
                <a:cs typeface="+mn-cs"/>
              </a:rPr>
              <a:t>,which always results in severe </a:t>
            </a:r>
            <a:r>
              <a:rPr kumimoji="0" lang="en-US" sz="2800" b="0" i="0" u="none" strike="noStrike" kern="1200" cap="none" spc="0" normalizeH="0" baseline="0" noProof="0" dirty="0">
                <a:ln>
                  <a:noFill/>
                </a:ln>
                <a:solidFill>
                  <a:srgbClr val="00B050"/>
                </a:solidFill>
                <a:effectLst/>
                <a:uLnTx/>
                <a:uFillTx/>
                <a:latin typeface="+mn-lt"/>
                <a:ea typeface="+mn-ea"/>
                <a:cs typeface="+mn-cs"/>
              </a:rPr>
              <a:t>diarrhea </a:t>
            </a:r>
            <a:r>
              <a:rPr kumimoji="0" lang="en-US" sz="2800" b="0" i="0" u="none" strike="noStrike" kern="1200" cap="none" spc="0" normalizeH="0" baseline="0" noProof="0" dirty="0">
                <a:ln>
                  <a:noFill/>
                </a:ln>
                <a:effectLst/>
                <a:uLnTx/>
                <a:uFillTx/>
                <a:latin typeface="+mn-lt"/>
                <a:ea typeface="+mn-ea"/>
                <a:cs typeface="+mn-cs"/>
              </a:rPr>
              <a:t>and</a:t>
            </a:r>
            <a:r>
              <a:rPr kumimoji="0" lang="en-US" sz="2800" b="0" i="0" u="none" strike="noStrike" kern="1200" cap="none" spc="0" normalizeH="0" baseline="0" noProof="0" dirty="0">
                <a:ln>
                  <a:noFill/>
                </a:ln>
                <a:solidFill>
                  <a:srgbClr val="00B050"/>
                </a:solidFill>
                <a:effectLst/>
                <a:uLnTx/>
                <a:uFillTx/>
                <a:latin typeface="+mn-lt"/>
                <a:ea typeface="+mn-ea"/>
                <a:cs typeface="+mn-cs"/>
              </a:rPr>
              <a:t> abdominal pains</a:t>
            </a:r>
            <a:r>
              <a:rPr kumimoji="0" lang="en-US" sz="2800" b="0" i="0" u="none" strike="noStrike" kern="1200" cap="none" spc="0" normalizeH="0" baseline="0" noProof="0" dirty="0">
                <a:ln>
                  <a:noFill/>
                </a:ln>
                <a:solidFill>
                  <a:schemeClr val="tx2">
                    <a:lumMod val="50000"/>
                  </a:schemeClr>
                </a:solidFill>
                <a:effectLst/>
                <a:uLnTx/>
                <a:uFillTx/>
                <a:latin typeface="+mn-lt"/>
                <a:ea typeface="+mn-ea"/>
                <a:cs typeface="+mn-cs"/>
              </a:rPr>
              <a:t>. Other symptoms may include </a:t>
            </a:r>
            <a:r>
              <a:rPr kumimoji="0" lang="en-US" sz="2800" b="0" i="0" u="none" strike="noStrike" kern="1200" cap="none" spc="0" normalizeH="0" baseline="0" noProof="0" dirty="0">
                <a:ln>
                  <a:noFill/>
                </a:ln>
                <a:solidFill>
                  <a:srgbClr val="FF0000"/>
                </a:solidFill>
                <a:effectLst/>
                <a:uLnTx/>
                <a:uFillTx/>
                <a:latin typeface="+mn-lt"/>
                <a:ea typeface="+mn-ea"/>
                <a:cs typeface="+mn-cs"/>
              </a:rPr>
              <a:t>fever</a:t>
            </a:r>
            <a:r>
              <a:rPr kumimoji="0" lang="en-US" sz="2800" b="0" i="0" u="none" strike="noStrike" kern="1200" cap="none" spc="0" normalizeH="0" baseline="0" noProof="0" dirty="0">
                <a:ln>
                  <a:noFill/>
                </a:ln>
                <a:solidFill>
                  <a:schemeClr val="tx2">
                    <a:lumMod val="50000"/>
                  </a:schemeClr>
                </a:solidFill>
                <a:effectLst/>
                <a:uLnTx/>
                <a:uFillTx/>
                <a:latin typeface="+mn-lt"/>
                <a:ea typeface="+mn-ea"/>
                <a:cs typeface="+mn-cs"/>
              </a:rPr>
              <a:t> and </a:t>
            </a:r>
            <a:r>
              <a:rPr kumimoji="0" lang="en-US" sz="2800" b="0" i="0" u="none" strike="noStrike" kern="1200" cap="none" spc="0" normalizeH="0" baseline="0" noProof="0" dirty="0">
                <a:ln>
                  <a:noFill/>
                </a:ln>
                <a:solidFill>
                  <a:srgbClr val="FF0000"/>
                </a:solidFill>
                <a:effectLst/>
                <a:uLnTx/>
                <a:uFillTx/>
                <a:latin typeface="+mn-lt"/>
                <a:ea typeface="+mn-ea"/>
                <a:cs typeface="+mn-cs"/>
              </a:rPr>
              <a:t>a feeling of incomplete defecation</a:t>
            </a:r>
            <a:r>
              <a:rPr kumimoji="0" lang="en-US" sz="2800" b="0" i="0" u="none" strike="noStrike" kern="1200" cap="none" spc="0" normalizeH="0" baseline="0" noProof="0" dirty="0">
                <a:ln>
                  <a:noFill/>
                </a:ln>
                <a:solidFill>
                  <a:schemeClr val="tx2">
                    <a:lumMod val="50000"/>
                  </a:schemeClr>
                </a:solidFill>
                <a:effectLst/>
                <a:uLnTx/>
                <a:uFillTx/>
                <a:latin typeface="+mn-lt"/>
                <a:ea typeface="+mn-ea"/>
                <a:cs typeface="+mn-cs"/>
              </a:rPr>
              <a:t>. The disease is caused by several types of infectious  pathogens such as </a:t>
            </a:r>
            <a:r>
              <a:rPr kumimoji="0" lang="en-US" sz="2800" b="0" i="0" u="none" strike="noStrike" kern="1200" cap="none" spc="0" normalizeH="0" baseline="0" noProof="0" dirty="0">
                <a:ln>
                  <a:noFill/>
                </a:ln>
                <a:solidFill>
                  <a:srgbClr val="FF0000"/>
                </a:solidFill>
                <a:effectLst/>
                <a:uLnTx/>
                <a:uFillTx/>
                <a:latin typeface="+mn-lt"/>
                <a:ea typeface="+mn-ea"/>
                <a:cs typeface="+mn-cs"/>
              </a:rPr>
              <a:t>bacteria, viruses </a:t>
            </a:r>
            <a:r>
              <a:rPr kumimoji="0" lang="en-US" sz="2800" b="0" i="0" u="none" strike="noStrike" kern="1200" cap="none" spc="0" normalizeH="0" baseline="0" noProof="0" dirty="0">
                <a:ln>
                  <a:noFill/>
                </a:ln>
                <a:solidFill>
                  <a:schemeClr val="tx2">
                    <a:lumMod val="50000"/>
                  </a:schemeClr>
                </a:solidFill>
                <a:effectLst/>
                <a:uLnTx/>
                <a:uFillTx/>
                <a:latin typeface="+mn-lt"/>
                <a:ea typeface="+mn-ea"/>
                <a:cs typeface="+mn-cs"/>
              </a:rPr>
              <a:t>and</a:t>
            </a:r>
            <a:r>
              <a:rPr kumimoji="0" lang="en-US" sz="2800" b="0" i="0" u="none" strike="noStrike" kern="1200" cap="none" spc="0" normalizeH="0" baseline="0" noProof="0" dirty="0">
                <a:ln>
                  <a:noFill/>
                </a:ln>
                <a:solidFill>
                  <a:srgbClr val="FF0000"/>
                </a:solidFill>
                <a:effectLst/>
                <a:uLnTx/>
                <a:uFillTx/>
                <a:latin typeface="+mn-lt"/>
                <a:ea typeface="+mn-ea"/>
                <a:cs typeface="+mn-cs"/>
              </a:rPr>
              <a:t> parasites</a:t>
            </a:r>
            <a:r>
              <a:rPr kumimoji="0" lang="en-US" sz="21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n-lt"/>
                <a:ea typeface="+mn-ea"/>
                <a:cs typeface="+mn-cs"/>
              </a:rPr>
              <a:t>.</a:t>
            </a:r>
          </a:p>
        </p:txBody>
      </p:sp>
      <p:sp>
        <p:nvSpPr>
          <p:cNvPr id="3" name="Title 2"/>
          <p:cNvSpPr>
            <a:spLocks noGrp="1"/>
          </p:cNvSpPr>
          <p:nvPr>
            <p:ph type="title"/>
          </p:nvPr>
        </p:nvSpPr>
        <p:spPr/>
        <p:txBody>
          <a:bodyPr vert="horz" lIns="91440" tIns="45720" rIns="91440" bIns="45720" rtlCol="0" anchor="b">
            <a:noAutofit/>
          </a:bodyPr>
          <a:lstStyle/>
          <a:p>
            <a:pPr marL="0" marR="0" lvl="0" indent="0" algn="l" defTabSz="914400" rtl="1" eaLnBrk="0" fontAlgn="base" latinLnBrk="0" hangingPunct="0">
              <a:lnSpc>
                <a:spcPct val="100000"/>
              </a:lnSpc>
              <a:spcBef>
                <a:spcPct val="0"/>
              </a:spcBef>
              <a:spcAft>
                <a:spcPct val="0"/>
              </a:spcAft>
              <a:buClrTx/>
              <a:buSzTx/>
              <a:buFontTx/>
              <a:buNone/>
              <a:defRPr/>
            </a:pPr>
            <a:endParaRPr kumimoji="0" lang="en-US" sz="49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12713" y="260350"/>
            <a:ext cx="9144000" cy="1730375"/>
          </a:xfrm>
          <a:solidFill>
            <a:schemeClr val="accent1">
              <a:lumMod val="20000"/>
              <a:lumOff val="80000"/>
            </a:schemeClr>
          </a:solidFill>
          <a:ln w="28575">
            <a:solidFill>
              <a:schemeClr val="lt1"/>
            </a:solidFill>
          </a:ln>
          <a:effectLst>
            <a:outerShdw blurRad="63500" dist="12700" dir="5400000" sx="102000" sy="102000" rotWithShape="0">
              <a:srgbClr val="000000">
                <a:alpha val="32000"/>
              </a:srgbClr>
            </a:outerShdw>
          </a:effectLst>
        </p:spPr>
        <p:style>
          <a:lnRef idx="3">
            <a:schemeClr val="lt1"/>
          </a:lnRef>
          <a:fillRef idx="1">
            <a:schemeClr val="accent3"/>
          </a:fillRef>
          <a:effectRef idx="1">
            <a:schemeClr val="accent3"/>
          </a:effectRef>
          <a:fontRef idx="minor">
            <a:schemeClr val="lt1"/>
          </a:fontRef>
        </p:style>
        <p:txBody>
          <a:bodyPr vert="horz" lIns="91440" tIns="45720" rIns="91440" bIns="45720" rtlCol="0" anchor="b">
            <a:noAutofit/>
          </a:bodyPr>
          <a:lstStyle/>
          <a:p>
            <a:pPr marL="0" marR="0" lvl="0" indent="0" algn="l" defTabSz="914400" rtl="1" eaLnBrk="0" fontAlgn="base" latinLnBrk="0" hangingPunct="0">
              <a:lnSpc>
                <a:spcPct val="100000"/>
              </a:lnSpc>
              <a:spcBef>
                <a:spcPct val="0"/>
              </a:spcBef>
              <a:spcAft>
                <a:spcPct val="0"/>
              </a:spcAft>
              <a:buClrTx/>
              <a:buSzTx/>
              <a:buFontTx/>
              <a:buNone/>
              <a:defRPr/>
            </a:pPr>
            <a:r>
              <a:rPr kumimoji="0" sz="8800" b="1" i="0" u="none" strike="noStrike" kern="1200" cap="none" spc="0" normalizeH="0" baseline="0" noProof="0" dirty="0">
                <a:ln>
                  <a:noFill/>
                </a:ln>
                <a:solidFill>
                  <a:schemeClr val="tx1"/>
                </a:solidFill>
                <a:effectLst/>
                <a:uLnTx/>
                <a:uFillTx/>
                <a:latin typeface="+mn-lt"/>
                <a:ea typeface="+mn-ea"/>
                <a:cs typeface="+mn-cs"/>
              </a:rPr>
              <a:t> </a:t>
            </a:r>
            <a:r>
              <a:rPr kumimoji="0" lang="en-US" sz="3600" b="1" i="0" u="none" strike="noStrike" kern="1200" cap="none" spc="0" normalizeH="0" baseline="0" noProof="0" dirty="0">
                <a:ln>
                  <a:noFill/>
                </a:ln>
                <a:solidFill>
                  <a:schemeClr val="tx2">
                    <a:lumMod val="50000"/>
                  </a:schemeClr>
                </a:solidFill>
                <a:effectLst/>
                <a:uLnTx/>
                <a:uFillTx/>
                <a:latin typeface="+mn-lt"/>
                <a:ea typeface="+mn-ea"/>
                <a:cs typeface="+mn-cs"/>
              </a:rPr>
              <a:t>Disease caused by </a:t>
            </a:r>
            <a:r>
              <a:rPr kumimoji="0" lang="en-US" sz="3600" b="1" i="1" u="none" strike="noStrike" kern="1200" cap="none" spc="0" normalizeH="0" baseline="0" noProof="0" dirty="0">
                <a:ln>
                  <a:noFill/>
                </a:ln>
                <a:solidFill>
                  <a:srgbClr val="FF0000"/>
                </a:solidFill>
                <a:effectLst/>
                <a:uLnTx/>
                <a:uFillTx/>
                <a:latin typeface="+mn-lt"/>
                <a:ea typeface="+mn-ea"/>
                <a:cs typeface="+mn-cs"/>
              </a:rPr>
              <a:t>Entamoeba </a:t>
            </a:r>
            <a:r>
              <a:rPr kumimoji="0" lang="en-US" sz="3600" b="1" i="1" u="none" strike="noStrike" kern="1200" cap="none" spc="0" normalizeH="0" baseline="0" noProof="0" dirty="0" err="1">
                <a:ln>
                  <a:noFill/>
                </a:ln>
                <a:solidFill>
                  <a:srgbClr val="FF0000"/>
                </a:solidFill>
                <a:effectLst/>
                <a:uLnTx/>
                <a:uFillTx/>
                <a:latin typeface="+mn-lt"/>
                <a:ea typeface="+mn-ea"/>
                <a:cs typeface="+mn-cs"/>
              </a:rPr>
              <a:t>histolytica</a:t>
            </a:r>
            <a:r>
              <a:rPr kumimoji="0" lang="en-US" sz="3600" b="1" i="1" u="none" strike="noStrike" kern="1200" cap="none" spc="0" normalizeH="0" baseline="0" noProof="0" dirty="0">
                <a:ln>
                  <a:noFill/>
                </a:ln>
                <a:solidFill>
                  <a:schemeClr val="tx2">
                    <a:lumMod val="50000"/>
                  </a:schemeClr>
                </a:solidFill>
                <a:effectLst/>
                <a:uLnTx/>
                <a:uFillTx/>
                <a:latin typeface="+mn-lt"/>
                <a:ea typeface="+mn-ea"/>
                <a:cs typeface="+mn-cs"/>
              </a:rPr>
              <a:t> </a:t>
            </a:r>
            <a:r>
              <a:rPr kumimoji="0" lang="en-US" sz="3600" b="1" i="0" u="none" strike="noStrike" kern="1200" cap="none" spc="0" normalizeH="0" baseline="0" noProof="0" dirty="0">
                <a:ln>
                  <a:noFill/>
                </a:ln>
                <a:solidFill>
                  <a:schemeClr val="tx2">
                    <a:lumMod val="50000"/>
                  </a:schemeClr>
                </a:solidFill>
                <a:effectLst/>
                <a:uLnTx/>
                <a:uFillTx/>
                <a:latin typeface="+mn-lt"/>
                <a:ea typeface="+mn-ea"/>
                <a:cs typeface="+mn-cs"/>
              </a:rPr>
              <a:t>called : </a:t>
            </a:r>
          </a:p>
        </p:txBody>
      </p:sp>
      <p:sp>
        <p:nvSpPr>
          <p:cNvPr id="2" name="Subtitle 1"/>
          <p:cNvSpPr>
            <a:spLocks noGrp="1"/>
          </p:cNvSpPr>
          <p:nvPr>
            <p:ph type="subTitle" idx="1"/>
          </p:nvPr>
        </p:nvSpPr>
        <p:spPr>
          <a:xfrm>
            <a:off x="19050" y="2205038"/>
            <a:ext cx="8858250" cy="2371725"/>
          </a:xfrm>
          <a:solidFill>
            <a:schemeClr val="accent1">
              <a:lumMod val="40000"/>
              <a:lumOff val="60000"/>
            </a:schemeClr>
          </a:solidFill>
          <a:ln w="12700">
            <a:solidFill>
              <a:schemeClr val="accent3"/>
            </a:solidFill>
          </a:ln>
          <a:effectLst>
            <a:outerShdw blurRad="63500" dist="12700" dir="5400000" sx="102000" sy="102000" rotWithShape="0">
              <a:srgbClr val="000000">
                <a:alpha val="32000"/>
              </a:srgbClr>
            </a:outerShdw>
          </a:effectLst>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p>
            <a:pPr marL="0" marR="0" lvl="0" indent="0" algn="l" defTabSz="914400" rtl="1" eaLnBrk="0" fontAlgn="base" latinLnBrk="0" hangingPunct="0">
              <a:lnSpc>
                <a:spcPct val="100000"/>
              </a:lnSpc>
              <a:spcBef>
                <a:spcPct val="20000"/>
              </a:spcBef>
              <a:spcAft>
                <a:spcPct val="0"/>
              </a:spcAft>
              <a:buClrTx/>
              <a:buSzPct val="60000"/>
              <a:buFont typeface="Wingdings" panose="05000000000000000000" pitchFamily="2" charset="2"/>
              <a:buNone/>
              <a:defRPr/>
            </a:pPr>
            <a:endParaRPr kumimoji="0" lang="en-US" sz="21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1" eaLnBrk="0" fontAlgn="base" latinLnBrk="0" hangingPunct="0">
              <a:lnSpc>
                <a:spcPct val="100000"/>
              </a:lnSpc>
              <a:spcBef>
                <a:spcPct val="20000"/>
              </a:spcBef>
              <a:spcAft>
                <a:spcPct val="0"/>
              </a:spcAft>
              <a:buClrTx/>
              <a:buSzPct val="60000"/>
              <a:buFont typeface="Wingdings" panose="05000000000000000000" pitchFamily="2" charset="2"/>
              <a:buNone/>
              <a:defRPr/>
            </a:pPr>
            <a:r>
              <a:rPr kumimoji="0" lang="en-US" sz="5400" b="1" i="1"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mn-lt"/>
                <a:ea typeface="+mn-ea"/>
                <a:cs typeface="+mn-cs"/>
              </a:rPr>
              <a:t>amoebiasis</a:t>
            </a:r>
            <a:r>
              <a:rPr kumimoji="0" lang="en-US" sz="54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n-lt"/>
                <a:ea typeface="+mn-ea"/>
                <a:cs typeface="+mn-cs"/>
              </a:rPr>
              <a:t>, amoebic colitis or </a:t>
            </a:r>
            <a:r>
              <a:rPr kumimoji="0" lang="en-US" sz="54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n-lt"/>
                <a:ea typeface="+mn-ea"/>
                <a:cs typeface="+mj-cs"/>
              </a:rPr>
              <a:t>amoebic dysentery</a:t>
            </a:r>
            <a:r>
              <a:rPr kumimoji="0" lang="en-US" sz="5400" b="1" i="1"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j-cs"/>
              </a:rPr>
              <a:t>.</a:t>
            </a:r>
          </a:p>
          <a:p>
            <a:pPr marL="0" marR="0" lvl="0" indent="0" algn="l" defTabSz="914400" rtl="1" eaLnBrk="0" fontAlgn="base" latinLnBrk="0" hangingPunct="0">
              <a:lnSpc>
                <a:spcPct val="100000"/>
              </a:lnSpc>
              <a:spcBef>
                <a:spcPct val="20000"/>
              </a:spcBef>
              <a:spcAft>
                <a:spcPct val="0"/>
              </a:spcAft>
              <a:buClrTx/>
              <a:buSzPct val="60000"/>
              <a:buFont typeface="Wingdings" panose="05000000000000000000" pitchFamily="2" charset="2"/>
              <a:buNone/>
              <a:defRPr/>
            </a:pPr>
            <a:endParaRPr kumimoji="0" lang="en-US" sz="2100" b="1" i="1"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j-cs"/>
            </a:endParaRPr>
          </a:p>
        </p:txBody>
      </p:sp>
      <p:pic>
        <p:nvPicPr>
          <p:cNvPr id="100" name="Picture 99"/>
          <p:cNvPicPr/>
          <p:nvPr/>
        </p:nvPicPr>
        <p:blipFill>
          <a:blip r:embed="rId2"/>
          <a:stretch>
            <a:fillRect/>
          </a:stretch>
        </p:blipFill>
        <p:spPr>
          <a:xfrm>
            <a:off x="5600065" y="4509135"/>
            <a:ext cx="3322955" cy="2133600"/>
          </a:xfrm>
          <a:prstGeom prst="rect">
            <a:avLst/>
          </a:prstGeom>
          <a:noFill/>
          <a:ln w="9525">
            <a:noFill/>
          </a:ln>
        </p:spPr>
      </p:pic>
      <p:sp>
        <p:nvSpPr>
          <p:cNvPr id="5" name="Text Box 4"/>
          <p:cNvSpPr txBox="1"/>
          <p:nvPr/>
        </p:nvSpPr>
        <p:spPr>
          <a:xfrm>
            <a:off x="5724525" y="6165215"/>
            <a:ext cx="917575" cy="306705"/>
          </a:xfrm>
          <a:prstGeom prst="rect">
            <a:avLst/>
          </a:prstGeom>
          <a:noFill/>
        </p:spPr>
        <p:txBody>
          <a:bodyPr wrap="square" rtlCol="0">
            <a:spAutoFit/>
          </a:bodyPr>
          <a:lstStyle/>
          <a:p>
            <a:r>
              <a:rPr lang="en-US" sz="1400" b="1" dirty="0" err="1">
                <a:solidFill>
                  <a:srgbClr val="FF0000"/>
                </a:solidFill>
              </a:rPr>
              <a:t>troph</a:t>
            </a:r>
            <a:r>
              <a:rPr lang="en-US" sz="1400" b="1" dirty="0">
                <a:solidFill>
                  <a:srgbClr val="FF0000"/>
                </a:solidFill>
              </a:rPr>
              <a:t>.</a:t>
            </a:r>
          </a:p>
        </p:txBody>
      </p:sp>
      <p:pic>
        <p:nvPicPr>
          <p:cNvPr id="101" name="Picture 100"/>
          <p:cNvPicPr/>
          <p:nvPr/>
        </p:nvPicPr>
        <p:blipFill>
          <a:blip r:embed="rId3"/>
          <a:stretch>
            <a:fillRect/>
          </a:stretch>
        </p:blipFill>
        <p:spPr>
          <a:xfrm>
            <a:off x="2915920" y="4509135"/>
            <a:ext cx="2609850" cy="2157095"/>
          </a:xfrm>
          <a:prstGeom prst="rect">
            <a:avLst/>
          </a:prstGeom>
          <a:noFill/>
          <a:ln w="9525">
            <a:noFill/>
          </a:ln>
        </p:spPr>
      </p:pic>
      <p:sp>
        <p:nvSpPr>
          <p:cNvPr id="6" name="Text Box 5"/>
          <p:cNvSpPr txBox="1"/>
          <p:nvPr/>
        </p:nvSpPr>
        <p:spPr>
          <a:xfrm>
            <a:off x="3157855" y="6092825"/>
            <a:ext cx="1037590" cy="337185"/>
          </a:xfrm>
          <a:prstGeom prst="rect">
            <a:avLst/>
          </a:prstGeom>
          <a:noFill/>
        </p:spPr>
        <p:txBody>
          <a:bodyPr wrap="square" rtlCol="0">
            <a:spAutoFit/>
          </a:bodyPr>
          <a:lstStyle/>
          <a:p>
            <a:r>
              <a:rPr lang="en-US" sz="1600" b="1" dirty="0">
                <a:solidFill>
                  <a:srgbClr val="FF0000"/>
                </a:solidFill>
              </a:rPr>
              <a:t>cyst</a:t>
            </a:r>
          </a:p>
        </p:txBody>
      </p:sp>
      <p:pic>
        <p:nvPicPr>
          <p:cNvPr id="4" name="Picture 3">
            <a:extLst>
              <a:ext uri="{FF2B5EF4-FFF2-40B4-BE49-F238E27FC236}">
                <a16:creationId xmlns:a16="http://schemas.microsoft.com/office/drawing/2014/main" id="{E051E434-8E50-7F76-C254-55A97203CFD4}"/>
              </a:ext>
            </a:extLst>
          </p:cNvPr>
          <p:cNvPicPr>
            <a:picLocks noChangeAspect="1"/>
          </p:cNvPicPr>
          <p:nvPr/>
        </p:nvPicPr>
        <p:blipFill>
          <a:blip r:embed="rId4"/>
          <a:stretch>
            <a:fillRect/>
          </a:stretch>
        </p:blipFill>
        <p:spPr>
          <a:xfrm>
            <a:off x="444956" y="4509135"/>
            <a:ext cx="2466975" cy="2157094"/>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mposite">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Composite">
      <a:maj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mposite">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een Color">
  <a:themeElements>
    <a:clrScheme name="Green Color 13">
      <a:dk1>
        <a:srgbClr val="000000"/>
      </a:dk1>
      <a:lt1>
        <a:srgbClr val="FFFFFF"/>
      </a:lt1>
      <a:dk2>
        <a:srgbClr val="000000"/>
      </a:dk2>
      <a:lt2>
        <a:srgbClr val="969696"/>
      </a:lt2>
      <a:accent1>
        <a:srgbClr val="009900"/>
      </a:accent1>
      <a:accent2>
        <a:srgbClr val="99CC00"/>
      </a:accent2>
      <a:accent3>
        <a:srgbClr val="FFFFFF"/>
      </a:accent3>
      <a:accent4>
        <a:srgbClr val="000000"/>
      </a:accent4>
      <a:accent5>
        <a:srgbClr val="AACAAA"/>
      </a:accent5>
      <a:accent6>
        <a:srgbClr val="8AB900"/>
      </a:accent6>
      <a:hlink>
        <a:srgbClr val="CC3300"/>
      </a:hlink>
      <a:folHlink>
        <a:srgbClr val="996600"/>
      </a:folHlink>
    </a:clrScheme>
    <a:fontScheme name="Green Color">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Green Colo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een Colo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een Colo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een Colo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een Colo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een Colo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een Colo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een Colo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een Colo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een Colo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een Colo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een Colo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reen Color 13">
        <a:dk1>
          <a:srgbClr val="000000"/>
        </a:dk1>
        <a:lt1>
          <a:srgbClr val="FFFFFF"/>
        </a:lt1>
        <a:dk2>
          <a:srgbClr val="000000"/>
        </a:dk2>
        <a:lt2>
          <a:srgbClr val="969696"/>
        </a:lt2>
        <a:accent1>
          <a:srgbClr val="009900"/>
        </a:accent1>
        <a:accent2>
          <a:srgbClr val="99CC00"/>
        </a:accent2>
        <a:accent3>
          <a:srgbClr val="FFFFFF"/>
        </a:accent3>
        <a:accent4>
          <a:srgbClr val="000000"/>
        </a:accent4>
        <a:accent5>
          <a:srgbClr val="AACAAA"/>
        </a:accent5>
        <a:accent6>
          <a:srgbClr val="8AB900"/>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range Waves">
  <a:themeElements>
    <a:clrScheme name="Orange Waves 13">
      <a:dk1>
        <a:srgbClr val="000000"/>
      </a:dk1>
      <a:lt1>
        <a:srgbClr val="FFFFFF"/>
      </a:lt1>
      <a:dk2>
        <a:srgbClr val="000000"/>
      </a:dk2>
      <a:lt2>
        <a:srgbClr val="969696"/>
      </a:lt2>
      <a:accent1>
        <a:srgbClr val="C73109"/>
      </a:accent1>
      <a:accent2>
        <a:srgbClr val="FF5050"/>
      </a:accent2>
      <a:accent3>
        <a:srgbClr val="FFFFFF"/>
      </a:accent3>
      <a:accent4>
        <a:srgbClr val="000000"/>
      </a:accent4>
      <a:accent5>
        <a:srgbClr val="E0ADAA"/>
      </a:accent5>
      <a:accent6>
        <a:srgbClr val="E74848"/>
      </a:accent6>
      <a:hlink>
        <a:srgbClr val="4D4D4D"/>
      </a:hlink>
      <a:folHlink>
        <a:srgbClr val="777777"/>
      </a:folHlink>
    </a:clrScheme>
    <a:fontScheme name="Orange Waves">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Orange Wav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range Wav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range Wav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range Wav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range Wav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range Wav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ange Wav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range Wav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range Wav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range Wav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range Wav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range Wav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range Waves 13">
        <a:dk1>
          <a:srgbClr val="000000"/>
        </a:dk1>
        <a:lt1>
          <a:srgbClr val="FFFFFF"/>
        </a:lt1>
        <a:dk2>
          <a:srgbClr val="000000"/>
        </a:dk2>
        <a:lt2>
          <a:srgbClr val="969696"/>
        </a:lt2>
        <a:accent1>
          <a:srgbClr val="C73109"/>
        </a:accent1>
        <a:accent2>
          <a:srgbClr val="FF5050"/>
        </a:accent2>
        <a:accent3>
          <a:srgbClr val="FFFFFF"/>
        </a:accent3>
        <a:accent4>
          <a:srgbClr val="000000"/>
        </a:accent4>
        <a:accent5>
          <a:srgbClr val="E0ADAA"/>
        </a:accent5>
        <a:accent6>
          <a:srgbClr val="E74848"/>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range Waves">
  <a:themeElements>
    <a:clrScheme name="Orange Waves 13">
      <a:dk1>
        <a:srgbClr val="000000"/>
      </a:dk1>
      <a:lt1>
        <a:srgbClr val="FFFFFF"/>
      </a:lt1>
      <a:dk2>
        <a:srgbClr val="000000"/>
      </a:dk2>
      <a:lt2>
        <a:srgbClr val="969696"/>
      </a:lt2>
      <a:accent1>
        <a:srgbClr val="C73109"/>
      </a:accent1>
      <a:accent2>
        <a:srgbClr val="FF5050"/>
      </a:accent2>
      <a:accent3>
        <a:srgbClr val="FFFFFF"/>
      </a:accent3>
      <a:accent4>
        <a:srgbClr val="000000"/>
      </a:accent4>
      <a:accent5>
        <a:srgbClr val="E0ADAA"/>
      </a:accent5>
      <a:accent6>
        <a:srgbClr val="E74848"/>
      </a:accent6>
      <a:hlink>
        <a:srgbClr val="4D4D4D"/>
      </a:hlink>
      <a:folHlink>
        <a:srgbClr val="777777"/>
      </a:folHlink>
    </a:clrScheme>
    <a:fontScheme name="Orange Waves">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Orange Wav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range Wav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range Wav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range Wav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range Wav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range Wav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ange Wav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range Wav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range Wav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range Wav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range Wav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range Wav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range Waves 13">
        <a:dk1>
          <a:srgbClr val="000000"/>
        </a:dk1>
        <a:lt1>
          <a:srgbClr val="FFFFFF"/>
        </a:lt1>
        <a:dk2>
          <a:srgbClr val="000000"/>
        </a:dk2>
        <a:lt2>
          <a:srgbClr val="969696"/>
        </a:lt2>
        <a:accent1>
          <a:srgbClr val="C73109"/>
        </a:accent1>
        <a:accent2>
          <a:srgbClr val="FF5050"/>
        </a:accent2>
        <a:accent3>
          <a:srgbClr val="FFFFFF"/>
        </a:accent3>
        <a:accent4>
          <a:srgbClr val="000000"/>
        </a:accent4>
        <a:accent5>
          <a:srgbClr val="E0ADAA"/>
        </a:accent5>
        <a:accent6>
          <a:srgbClr val="E74848"/>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Green Color">
  <a:themeElements>
    <a:clrScheme name="Green Color 13">
      <a:dk1>
        <a:srgbClr val="000000"/>
      </a:dk1>
      <a:lt1>
        <a:srgbClr val="FFFFFF"/>
      </a:lt1>
      <a:dk2>
        <a:srgbClr val="000000"/>
      </a:dk2>
      <a:lt2>
        <a:srgbClr val="969696"/>
      </a:lt2>
      <a:accent1>
        <a:srgbClr val="009900"/>
      </a:accent1>
      <a:accent2>
        <a:srgbClr val="99CC00"/>
      </a:accent2>
      <a:accent3>
        <a:srgbClr val="FFFFFF"/>
      </a:accent3>
      <a:accent4>
        <a:srgbClr val="000000"/>
      </a:accent4>
      <a:accent5>
        <a:srgbClr val="AACAAA"/>
      </a:accent5>
      <a:accent6>
        <a:srgbClr val="8AB900"/>
      </a:accent6>
      <a:hlink>
        <a:srgbClr val="CC3300"/>
      </a:hlink>
      <a:folHlink>
        <a:srgbClr val="996600"/>
      </a:folHlink>
    </a:clrScheme>
    <a:fontScheme name="Green Color">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Green Colo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een Colo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een Colo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een Colo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een Colo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een Colo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een Colo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een Colo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een Colo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een Colo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een Colo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een Colo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reen Color 13">
        <a:dk1>
          <a:srgbClr val="000000"/>
        </a:dk1>
        <a:lt1>
          <a:srgbClr val="FFFFFF"/>
        </a:lt1>
        <a:dk2>
          <a:srgbClr val="000000"/>
        </a:dk2>
        <a:lt2>
          <a:srgbClr val="969696"/>
        </a:lt2>
        <a:accent1>
          <a:srgbClr val="009900"/>
        </a:accent1>
        <a:accent2>
          <a:srgbClr val="99CC00"/>
        </a:accent2>
        <a:accent3>
          <a:srgbClr val="FFFFFF"/>
        </a:accent3>
        <a:accent4>
          <a:srgbClr val="000000"/>
        </a:accent4>
        <a:accent5>
          <a:srgbClr val="AACAAA"/>
        </a:accent5>
        <a:accent6>
          <a:srgbClr val="8AB900"/>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Cliff</Template>
  <TotalTime>77</TotalTime>
  <Words>2518</Words>
  <Application>Microsoft Office PowerPoint</Application>
  <PresentationFormat>On-screen Show (4:3)</PresentationFormat>
  <Paragraphs>209</Paragraphs>
  <Slides>57</Slides>
  <Notes>4</Notes>
  <HiddenSlides>0</HiddenSlides>
  <MMClips>0</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57</vt:i4>
      </vt:variant>
    </vt:vector>
  </HeadingPairs>
  <TitlesOfParts>
    <vt:vector size="77" baseType="lpstr">
      <vt:lpstr>Arial</vt:lpstr>
      <vt:lpstr>Calibri</vt:lpstr>
      <vt:lpstr>Century Gothic</vt:lpstr>
      <vt:lpstr>Courier New</vt:lpstr>
      <vt:lpstr>Franklin Gothic Book</vt:lpstr>
      <vt:lpstr>Palatino Linotype</vt:lpstr>
      <vt:lpstr>Times New Roman</vt:lpstr>
      <vt:lpstr>Verdana</vt:lpstr>
      <vt:lpstr>Wingdings</vt:lpstr>
      <vt:lpstr>Wingdings 2</vt:lpstr>
      <vt:lpstr>Wingdings 3</vt:lpstr>
      <vt:lpstr>Austin</vt:lpstr>
      <vt:lpstr>Elemental</vt:lpstr>
      <vt:lpstr>Office Theme</vt:lpstr>
      <vt:lpstr>Executive</vt:lpstr>
      <vt:lpstr>Composite</vt:lpstr>
      <vt:lpstr>Green Color</vt:lpstr>
      <vt:lpstr>Orange Waves</vt:lpstr>
      <vt:lpstr>1_Orange Waves</vt:lpstr>
      <vt:lpstr>1_Green Color</vt:lpstr>
      <vt:lpstr>University of Baghdad College of Medicine 2024-2025</vt:lpstr>
      <vt:lpstr> GIT protozoa Entamoeba histolytica  (the  intestinal pathogenic amoebae of man) </vt:lpstr>
      <vt:lpstr> The Protozoa are classified according to the type of the locomotion organelles:</vt:lpstr>
      <vt:lpstr> Objectives:</vt:lpstr>
      <vt:lpstr>   Entamoeba histolytica Intestinal Pathogenic amoebae    </vt:lpstr>
      <vt:lpstr>Troph. and Cyst of E.histolytica</vt:lpstr>
      <vt:lpstr>PowerPoint Presentation</vt:lpstr>
      <vt:lpstr>PowerPoint Presentation</vt:lpstr>
      <vt:lpstr> Disease caused by Entamoeba histolytica called : </vt:lpstr>
      <vt:lpstr> Amoebiasis, amoebic colitis or amoebic dysentery:</vt:lpstr>
      <vt:lpstr>Distribution:</vt:lpstr>
      <vt:lpstr>PowerPoint Presentation</vt:lpstr>
      <vt:lpstr>Types of E. histolytica Infection:  in Man(according to the location) </vt:lpstr>
      <vt:lpstr>The Forms of E.histolytica</vt:lpstr>
      <vt:lpstr>Troph.&amp;Cyst of E.histolytica</vt:lpstr>
      <vt:lpstr>Trophozoite of E.histolytica</vt:lpstr>
      <vt:lpstr>PowerPoint Presentation</vt:lpstr>
      <vt:lpstr> Live trophozoites of Entamoeba histolytica. Note the extending pseudopodia from the ectoplasm.</vt:lpstr>
      <vt:lpstr>PowerPoint Presentation</vt:lpstr>
      <vt:lpstr>Cyst of E.histolytica</vt:lpstr>
      <vt:lpstr>    Cyst of Entamoeba histolytica, 5-20 ㎛ in size. Chromatoid bodies are often present with thick rodlike masses. The number of nuclei is 1-4. </vt:lpstr>
      <vt:lpstr>PowerPoint Presentation</vt:lpstr>
      <vt:lpstr>PowerPoint Presentation</vt:lpstr>
      <vt:lpstr>PowerPoint Presentation</vt:lpstr>
      <vt:lpstr>Life Cycle of E.histolytica</vt:lpstr>
      <vt:lpstr>Clinical Symptoms of Amoebic Dysentery :</vt:lpstr>
      <vt:lpstr>Symptoms: </vt:lpstr>
      <vt:lpstr>PowerPoint Presentation</vt:lpstr>
      <vt:lpstr>      Pathogenicity:</vt:lpstr>
      <vt:lpstr>PowerPoint Presentation</vt:lpstr>
      <vt:lpstr>PowerPoint Presentation</vt:lpstr>
      <vt:lpstr> Cont.Pathology of E.histolytica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Cyst with Chromatoidal Body:  Early stages of cyst formation of have chromatoidal bodies (nucleic acids) present.  These bodies can vary in size but always have rounded ends.  Cyst of E.histolytica </vt:lpstr>
      <vt:lpstr>Prevention of amoebiasis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Entamoeba histolytica</dc:title>
  <dc:creator>SAFA'A</dc:creator>
  <cp:lastModifiedBy>ASUS</cp:lastModifiedBy>
  <cp:revision>172</cp:revision>
  <dcterms:created xsi:type="dcterms:W3CDTF">2013-09-20T19:06:00Z</dcterms:created>
  <dcterms:modified xsi:type="dcterms:W3CDTF">2024-11-03T20:23:16Z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A569FB3961084FEEA45CE725F545403C_13</vt:lpwstr>
  </property>
  <property fmtid="{D5CDD505-2E9C-101B-9397-08002B2CF9AE}" pid="3" name="KSOProductBuildVer">
    <vt:lpwstr>1033-12.2.0.13266</vt:lpwstr>
  </property>
</Properties>
</file>