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71" r:id="rId2"/>
    <p:sldId id="270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ECB0-5DF2-44D7-ACD0-EBCADB5625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CA38-C8D8-447D-B824-65402AD3B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8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4CA38-C8D8-447D-B824-65402AD3B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8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21/04/1445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484783"/>
            <a:ext cx="7632848" cy="27281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91880" y="476672"/>
            <a:ext cx="23042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51" y="279764"/>
            <a:ext cx="7906389" cy="61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9" y="332656"/>
            <a:ext cx="7920880" cy="56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56516" y="548680"/>
            <a:ext cx="7259900" cy="47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69015" y="332656"/>
            <a:ext cx="7779449" cy="14401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11560" y="1916832"/>
            <a:ext cx="81369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04664"/>
            <a:ext cx="8229600" cy="4516269"/>
          </a:xfrm>
          <a:prstGeom prst="rect">
            <a:avLst/>
          </a:prstGeom>
        </p:spPr>
      </p:pic>
      <p:pic>
        <p:nvPicPr>
          <p:cNvPr id="1026" name="Picture 2" descr="MYIASIS: CAUSES AND PREVENTION – Farm Al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4978896" cy="32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Nosocomial myiasis in a Canadian intensive care unit | CM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48" y="2492896"/>
            <a:ext cx="2982516" cy="25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7076"/>
            <a:ext cx="7704855" cy="64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260648"/>
            <a:ext cx="7345813" cy="3690585"/>
          </a:xfrm>
          <a:prstGeom prst="rect">
            <a:avLst/>
          </a:prstGeom>
        </p:spPr>
      </p:pic>
      <p:pic>
        <p:nvPicPr>
          <p:cNvPr id="2050" name="Picture 2" descr="Case Report: Myiasis due to Cochliomyia hominivorax and Dermatobia hominis:  Clinical and Pathological Differences between Two Species in Northern Peru  in: The American Journal of Tropical Medicine and Hygiene Volume 98 Issue 1  (201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66420"/>
            <a:ext cx="5905653" cy="32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ere do flies lay eggs | Wheelie Bin Cleaning Ser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8640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9" y="622826"/>
            <a:ext cx="7920880" cy="453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2924944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4869160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hrysomya megacephala - Alchetron, The Free Social Encyc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Chrysomya bezziana - WikiVet 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4077072"/>
            <a:ext cx="4190958" cy="2615158"/>
          </a:xfrm>
          <a:prstGeom prst="rect">
            <a:avLst/>
          </a:prstGeom>
        </p:spPr>
      </p:pic>
      <p:pic>
        <p:nvPicPr>
          <p:cNvPr id="4104" name="Picture 8" descr="Mouth Larv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74152"/>
            <a:ext cx="38100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1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4408</TotalTime>
  <Words>1</Words>
  <Application>Microsoft Office PowerPoint</Application>
  <PresentationFormat>On-screen Show 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MTA-Aldiyar</dc:creator>
  <cp:lastModifiedBy>ASUS</cp:lastModifiedBy>
  <cp:revision>40</cp:revision>
  <dcterms:created xsi:type="dcterms:W3CDTF">2020-12-05T16:28:54Z</dcterms:created>
  <dcterms:modified xsi:type="dcterms:W3CDTF">2023-11-06T18:18:38Z</dcterms:modified>
</cp:coreProperties>
</file>