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318" r:id="rId2"/>
    <p:sldId id="274" r:id="rId3"/>
    <p:sldId id="284" r:id="rId4"/>
    <p:sldId id="286" r:id="rId5"/>
    <p:sldId id="287" r:id="rId6"/>
    <p:sldId id="285" r:id="rId7"/>
    <p:sldId id="288" r:id="rId8"/>
    <p:sldId id="290" r:id="rId9"/>
    <p:sldId id="291" r:id="rId10"/>
    <p:sldId id="292" r:id="rId11"/>
    <p:sldId id="263" r:id="rId12"/>
    <p:sldId id="294" r:id="rId13"/>
    <p:sldId id="295" r:id="rId14"/>
    <p:sldId id="297" r:id="rId15"/>
    <p:sldId id="296" r:id="rId16"/>
    <p:sldId id="293" r:id="rId17"/>
    <p:sldId id="299"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6633"/>
    <a:srgbClr val="FF856D"/>
    <a:srgbClr val="9EFF29"/>
    <a:srgbClr val="FFC9C9"/>
    <a:srgbClr val="952F69"/>
    <a:srgbClr val="FCA82C"/>
    <a:srgbClr val="6699FF"/>
    <a:srgbClr val="481B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6" y="-23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67FA3-0E26-4543-96D5-B0B29432FEA9}" type="doc">
      <dgm:prSet loTypeId="urn:microsoft.com/office/officeart/2005/8/layout/target1" loCatId="relationship" qsTypeId="urn:microsoft.com/office/officeart/2005/8/quickstyle/simple1" qsCatId="simple" csTypeId="urn:microsoft.com/office/officeart/2005/8/colors/colorful2" csCatId="colorful" phldr="1"/>
      <dgm:spPr/>
      <dgm:t>
        <a:bodyPr/>
        <a:lstStyle/>
        <a:p>
          <a:pPr rtl="1"/>
          <a:endParaRPr lang="ar-SA"/>
        </a:p>
      </dgm:t>
    </dgm:pt>
    <dgm:pt modelId="{53701D44-3770-4F0E-BD4F-FC34B251D9D4}">
      <dgm:prSet phldrT="[نص]"/>
      <dgm:spPr/>
      <dgm:t>
        <a:bodyPr/>
        <a:lstStyle/>
        <a:p>
          <a:pPr rtl="1"/>
          <a:r>
            <a:rPr lang="ar-IQ" dirty="0" smtClean="0">
              <a:solidFill>
                <a:srgbClr val="FFFF00"/>
              </a:solidFill>
            </a:rPr>
            <a:t>التهيئة التوجيهية </a:t>
          </a:r>
          <a:endParaRPr lang="ar-SA" dirty="0">
            <a:solidFill>
              <a:srgbClr val="FFFF00"/>
            </a:solidFill>
          </a:endParaRPr>
        </a:p>
      </dgm:t>
    </dgm:pt>
    <dgm:pt modelId="{327E12F2-D41E-4ABB-86EC-577D3D762057}" type="parTrans" cxnId="{844CFBE8-D073-4802-BA49-CECD875E23D4}">
      <dgm:prSet/>
      <dgm:spPr/>
      <dgm:t>
        <a:bodyPr/>
        <a:lstStyle/>
        <a:p>
          <a:pPr rtl="1"/>
          <a:endParaRPr lang="ar-SA">
            <a:solidFill>
              <a:srgbClr val="FFFF00"/>
            </a:solidFill>
          </a:endParaRPr>
        </a:p>
      </dgm:t>
    </dgm:pt>
    <dgm:pt modelId="{9F3F1BE3-5BC6-4752-AFC3-EE6FA949E3CF}" type="sibTrans" cxnId="{844CFBE8-D073-4802-BA49-CECD875E23D4}">
      <dgm:prSet/>
      <dgm:spPr/>
      <dgm:t>
        <a:bodyPr/>
        <a:lstStyle/>
        <a:p>
          <a:pPr rtl="1"/>
          <a:endParaRPr lang="ar-SA">
            <a:solidFill>
              <a:srgbClr val="FFFF00"/>
            </a:solidFill>
          </a:endParaRPr>
        </a:p>
      </dgm:t>
    </dgm:pt>
    <dgm:pt modelId="{C43CE5A2-0667-4DBE-A7EC-706F91AAEF98}">
      <dgm:prSet/>
      <dgm:spPr/>
      <dgm:t>
        <a:bodyPr/>
        <a:lstStyle/>
        <a:p>
          <a:pPr rtl="1"/>
          <a:r>
            <a:rPr lang="ar-IQ" b="1" dirty="0" smtClean="0">
              <a:solidFill>
                <a:srgbClr val="FFFF00"/>
              </a:solidFill>
            </a:rPr>
            <a:t>مهارة الالتقاء</a:t>
          </a:r>
          <a:endParaRPr lang="en-US" dirty="0">
            <a:solidFill>
              <a:srgbClr val="FFFF00"/>
            </a:solidFill>
          </a:endParaRPr>
        </a:p>
      </dgm:t>
    </dgm:pt>
    <dgm:pt modelId="{E4F0CC16-5E78-4CC4-BE24-C2EFDAD203F7}" type="parTrans" cxnId="{709F5BB8-74B3-4DD3-8621-E6ADA557128C}">
      <dgm:prSet/>
      <dgm:spPr/>
      <dgm:t>
        <a:bodyPr/>
        <a:lstStyle/>
        <a:p>
          <a:pPr rtl="1"/>
          <a:endParaRPr lang="ar-SA">
            <a:solidFill>
              <a:srgbClr val="FFFF00"/>
            </a:solidFill>
          </a:endParaRPr>
        </a:p>
      </dgm:t>
    </dgm:pt>
    <dgm:pt modelId="{C6AE6974-E4D9-474C-AB96-1DAA6CD04E92}" type="sibTrans" cxnId="{709F5BB8-74B3-4DD3-8621-E6ADA557128C}">
      <dgm:prSet/>
      <dgm:spPr/>
      <dgm:t>
        <a:bodyPr/>
        <a:lstStyle/>
        <a:p>
          <a:pPr rtl="1"/>
          <a:endParaRPr lang="ar-SA">
            <a:solidFill>
              <a:srgbClr val="FFFF00"/>
            </a:solidFill>
          </a:endParaRPr>
        </a:p>
      </dgm:t>
    </dgm:pt>
    <dgm:pt modelId="{461829E6-0B9C-482C-B64A-4724F06F0808}">
      <dgm:prSet/>
      <dgm:spPr/>
      <dgm:t>
        <a:bodyPr/>
        <a:lstStyle/>
        <a:p>
          <a:pPr rtl="1"/>
          <a:r>
            <a:rPr lang="ar-IQ" b="1" dirty="0" smtClean="0">
              <a:solidFill>
                <a:srgbClr val="FFFF00"/>
              </a:solidFill>
            </a:rPr>
            <a:t>مهارة التفاعل </a:t>
          </a:r>
          <a:endParaRPr lang="en-US" dirty="0">
            <a:solidFill>
              <a:srgbClr val="FFFF00"/>
            </a:solidFill>
          </a:endParaRPr>
        </a:p>
      </dgm:t>
    </dgm:pt>
    <dgm:pt modelId="{700C2335-7CAD-4BC4-9CFC-B2C44774918D}" type="parTrans" cxnId="{36CFC39F-2D91-42A2-A38B-6F40EDE108DA}">
      <dgm:prSet/>
      <dgm:spPr/>
      <dgm:t>
        <a:bodyPr/>
        <a:lstStyle/>
        <a:p>
          <a:pPr rtl="1"/>
          <a:endParaRPr lang="ar-SA">
            <a:solidFill>
              <a:srgbClr val="FFFF00"/>
            </a:solidFill>
          </a:endParaRPr>
        </a:p>
      </dgm:t>
    </dgm:pt>
    <dgm:pt modelId="{4C14A350-38D9-4727-A036-337E6CD2E739}" type="sibTrans" cxnId="{36CFC39F-2D91-42A2-A38B-6F40EDE108DA}">
      <dgm:prSet/>
      <dgm:spPr/>
      <dgm:t>
        <a:bodyPr/>
        <a:lstStyle/>
        <a:p>
          <a:pPr rtl="1"/>
          <a:endParaRPr lang="ar-SA">
            <a:solidFill>
              <a:srgbClr val="FFFF00"/>
            </a:solidFill>
          </a:endParaRPr>
        </a:p>
      </dgm:t>
    </dgm:pt>
    <dgm:pt modelId="{50D41450-3F44-4247-A58E-CF84B9AF02F0}">
      <dgm:prSet/>
      <dgm:spPr/>
      <dgm:t>
        <a:bodyPr/>
        <a:lstStyle/>
        <a:p>
          <a:pPr rtl="1"/>
          <a:r>
            <a:rPr lang="ar-IQ" b="1" dirty="0" smtClean="0">
              <a:solidFill>
                <a:srgbClr val="FFFF00"/>
              </a:solidFill>
            </a:rPr>
            <a:t>مهارة الصمت </a:t>
          </a:r>
          <a:endParaRPr lang="en-US" dirty="0">
            <a:solidFill>
              <a:srgbClr val="FFFF00"/>
            </a:solidFill>
          </a:endParaRPr>
        </a:p>
      </dgm:t>
    </dgm:pt>
    <dgm:pt modelId="{7D5586B1-F3A3-485A-819E-08C328D7D90E}" type="parTrans" cxnId="{CD9A0A45-D792-4218-AB9D-C7D8528B41A1}">
      <dgm:prSet/>
      <dgm:spPr/>
      <dgm:t>
        <a:bodyPr/>
        <a:lstStyle/>
        <a:p>
          <a:pPr rtl="1"/>
          <a:endParaRPr lang="ar-SA">
            <a:solidFill>
              <a:srgbClr val="FFFF00"/>
            </a:solidFill>
          </a:endParaRPr>
        </a:p>
      </dgm:t>
    </dgm:pt>
    <dgm:pt modelId="{6E3FC6BA-2BF8-4779-BFEB-F40041E9B0E9}" type="sibTrans" cxnId="{CD9A0A45-D792-4218-AB9D-C7D8528B41A1}">
      <dgm:prSet/>
      <dgm:spPr/>
      <dgm:t>
        <a:bodyPr/>
        <a:lstStyle/>
        <a:p>
          <a:pPr rtl="1"/>
          <a:endParaRPr lang="ar-SA">
            <a:solidFill>
              <a:srgbClr val="FFFF00"/>
            </a:solidFill>
          </a:endParaRPr>
        </a:p>
      </dgm:t>
    </dgm:pt>
    <dgm:pt modelId="{ED6544FA-B113-4EA0-AC6D-21C1DC3C4F13}">
      <dgm:prSet/>
      <dgm:spPr/>
      <dgm:t>
        <a:bodyPr/>
        <a:lstStyle/>
        <a:p>
          <a:pPr rtl="1"/>
          <a:r>
            <a:rPr lang="ar-IQ" b="1" dirty="0" smtClean="0">
              <a:solidFill>
                <a:srgbClr val="FFFF00"/>
              </a:solidFill>
            </a:rPr>
            <a:t>مهارة التعزيز </a:t>
          </a:r>
          <a:endParaRPr lang="en-US" dirty="0">
            <a:solidFill>
              <a:srgbClr val="FFFF00"/>
            </a:solidFill>
          </a:endParaRPr>
        </a:p>
      </dgm:t>
    </dgm:pt>
    <dgm:pt modelId="{320D8334-A844-440A-9131-E1DC5A47171E}" type="parTrans" cxnId="{4457832B-8FB1-48C4-8878-443C15EBF596}">
      <dgm:prSet/>
      <dgm:spPr/>
      <dgm:t>
        <a:bodyPr/>
        <a:lstStyle/>
        <a:p>
          <a:pPr rtl="1"/>
          <a:endParaRPr lang="ar-SA">
            <a:solidFill>
              <a:srgbClr val="FFFF00"/>
            </a:solidFill>
          </a:endParaRPr>
        </a:p>
      </dgm:t>
    </dgm:pt>
    <dgm:pt modelId="{2237937F-FCD3-43C5-AECF-16D359A84D9B}" type="sibTrans" cxnId="{4457832B-8FB1-48C4-8878-443C15EBF596}">
      <dgm:prSet/>
      <dgm:spPr/>
      <dgm:t>
        <a:bodyPr/>
        <a:lstStyle/>
        <a:p>
          <a:pPr rtl="1"/>
          <a:endParaRPr lang="ar-SA">
            <a:solidFill>
              <a:srgbClr val="FFFF00"/>
            </a:solidFill>
          </a:endParaRPr>
        </a:p>
      </dgm:t>
    </dgm:pt>
    <dgm:pt modelId="{05906221-D2EF-43F3-9DE3-0FF9861A4578}">
      <dgm:prSet/>
      <dgm:spPr/>
      <dgm:t>
        <a:bodyPr/>
        <a:lstStyle/>
        <a:p>
          <a:pPr rtl="1"/>
          <a:endParaRPr lang="ar-SA"/>
        </a:p>
      </dgm:t>
    </dgm:pt>
    <dgm:pt modelId="{B76C8BB4-98FB-489F-9869-01BD6B856B64}" type="parTrans" cxnId="{606A8835-6913-4D4B-BEF9-1F9EC16963BA}">
      <dgm:prSet/>
      <dgm:spPr/>
      <dgm:t>
        <a:bodyPr/>
        <a:lstStyle/>
        <a:p>
          <a:pPr rtl="1"/>
          <a:endParaRPr lang="ar-SA">
            <a:solidFill>
              <a:srgbClr val="FFFF00"/>
            </a:solidFill>
          </a:endParaRPr>
        </a:p>
      </dgm:t>
    </dgm:pt>
    <dgm:pt modelId="{4A28BE53-32AE-4406-912C-84609517F251}" type="sibTrans" cxnId="{606A8835-6913-4D4B-BEF9-1F9EC16963BA}">
      <dgm:prSet/>
      <dgm:spPr/>
      <dgm:t>
        <a:bodyPr/>
        <a:lstStyle/>
        <a:p>
          <a:pPr rtl="1"/>
          <a:endParaRPr lang="ar-SA">
            <a:solidFill>
              <a:srgbClr val="FFFF00"/>
            </a:solidFill>
          </a:endParaRPr>
        </a:p>
      </dgm:t>
    </dgm:pt>
    <dgm:pt modelId="{674B4E75-FEDC-4E3D-A446-8F5FE351823F}" type="pres">
      <dgm:prSet presAssocID="{44467FA3-0E26-4543-96D5-B0B29432FEA9}" presName="composite" presStyleCnt="0">
        <dgm:presLayoutVars>
          <dgm:chMax val="5"/>
          <dgm:dir/>
          <dgm:resizeHandles val="exact"/>
        </dgm:presLayoutVars>
      </dgm:prSet>
      <dgm:spPr/>
      <dgm:t>
        <a:bodyPr/>
        <a:lstStyle/>
        <a:p>
          <a:pPr rtl="1"/>
          <a:endParaRPr lang="ar-SA"/>
        </a:p>
      </dgm:t>
    </dgm:pt>
    <dgm:pt modelId="{23838AC8-7515-4A4B-8B3B-2DC50AA46633}" type="pres">
      <dgm:prSet presAssocID="{53701D44-3770-4F0E-BD4F-FC34B251D9D4}" presName="circle1" presStyleLbl="lnNode1" presStyleIdx="0" presStyleCnt="5"/>
      <dgm:spPr/>
    </dgm:pt>
    <dgm:pt modelId="{71DBF930-1601-4DE0-96F7-D3DA94351DAA}" type="pres">
      <dgm:prSet presAssocID="{53701D44-3770-4F0E-BD4F-FC34B251D9D4}" presName="text1" presStyleLbl="revTx" presStyleIdx="0" presStyleCnt="5">
        <dgm:presLayoutVars>
          <dgm:bulletEnabled val="1"/>
        </dgm:presLayoutVars>
      </dgm:prSet>
      <dgm:spPr/>
      <dgm:t>
        <a:bodyPr/>
        <a:lstStyle/>
        <a:p>
          <a:pPr rtl="1"/>
          <a:endParaRPr lang="ar-SA"/>
        </a:p>
      </dgm:t>
    </dgm:pt>
    <dgm:pt modelId="{EF4C9076-BB6C-4E28-B8B4-FE85C1AAFD77}" type="pres">
      <dgm:prSet presAssocID="{53701D44-3770-4F0E-BD4F-FC34B251D9D4}" presName="line1" presStyleLbl="callout" presStyleIdx="0" presStyleCnt="10"/>
      <dgm:spPr/>
    </dgm:pt>
    <dgm:pt modelId="{0D8A9A0E-4B61-465E-9E83-9EB9E1559C08}" type="pres">
      <dgm:prSet presAssocID="{53701D44-3770-4F0E-BD4F-FC34B251D9D4}" presName="d1" presStyleLbl="callout" presStyleIdx="1" presStyleCnt="10"/>
      <dgm:spPr/>
    </dgm:pt>
    <dgm:pt modelId="{33AF580B-BA2C-4D43-B589-B541D8F3B0B5}" type="pres">
      <dgm:prSet presAssocID="{C43CE5A2-0667-4DBE-A7EC-706F91AAEF98}" presName="circle2" presStyleLbl="lnNode1" presStyleIdx="1" presStyleCnt="5"/>
      <dgm:spPr/>
    </dgm:pt>
    <dgm:pt modelId="{F3443935-D17C-495E-A5AC-F58C39BE1CBF}" type="pres">
      <dgm:prSet presAssocID="{C43CE5A2-0667-4DBE-A7EC-706F91AAEF98}" presName="text2" presStyleLbl="revTx" presStyleIdx="1" presStyleCnt="5">
        <dgm:presLayoutVars>
          <dgm:bulletEnabled val="1"/>
        </dgm:presLayoutVars>
      </dgm:prSet>
      <dgm:spPr/>
      <dgm:t>
        <a:bodyPr/>
        <a:lstStyle/>
        <a:p>
          <a:pPr rtl="1"/>
          <a:endParaRPr lang="ar-SA"/>
        </a:p>
      </dgm:t>
    </dgm:pt>
    <dgm:pt modelId="{E49F4E4E-BBFB-4B21-B138-5307D318C5CC}" type="pres">
      <dgm:prSet presAssocID="{C43CE5A2-0667-4DBE-A7EC-706F91AAEF98}" presName="line2" presStyleLbl="callout" presStyleIdx="2" presStyleCnt="10"/>
      <dgm:spPr/>
    </dgm:pt>
    <dgm:pt modelId="{9A4DA344-B911-403E-8F79-4ED8169D547C}" type="pres">
      <dgm:prSet presAssocID="{C43CE5A2-0667-4DBE-A7EC-706F91AAEF98}" presName="d2" presStyleLbl="callout" presStyleIdx="3" presStyleCnt="10"/>
      <dgm:spPr/>
    </dgm:pt>
    <dgm:pt modelId="{1253A936-FBC7-4B62-BA18-24C821FA4CEB}" type="pres">
      <dgm:prSet presAssocID="{461829E6-0B9C-482C-B64A-4724F06F0808}" presName="circle3" presStyleLbl="lnNode1" presStyleIdx="2" presStyleCnt="5"/>
      <dgm:spPr/>
    </dgm:pt>
    <dgm:pt modelId="{E6BEA48F-F240-4FE7-A306-531CF236D70B}" type="pres">
      <dgm:prSet presAssocID="{461829E6-0B9C-482C-B64A-4724F06F0808}" presName="text3" presStyleLbl="revTx" presStyleIdx="2" presStyleCnt="5">
        <dgm:presLayoutVars>
          <dgm:bulletEnabled val="1"/>
        </dgm:presLayoutVars>
      </dgm:prSet>
      <dgm:spPr/>
      <dgm:t>
        <a:bodyPr/>
        <a:lstStyle/>
        <a:p>
          <a:pPr rtl="1"/>
          <a:endParaRPr lang="ar-SA"/>
        </a:p>
      </dgm:t>
    </dgm:pt>
    <dgm:pt modelId="{A56FA51D-2DA2-4920-B188-D201505786A4}" type="pres">
      <dgm:prSet presAssocID="{461829E6-0B9C-482C-B64A-4724F06F0808}" presName="line3" presStyleLbl="callout" presStyleIdx="4" presStyleCnt="10"/>
      <dgm:spPr/>
    </dgm:pt>
    <dgm:pt modelId="{0B393E42-0A31-4C77-B3AF-EE2AC31D8B2B}" type="pres">
      <dgm:prSet presAssocID="{461829E6-0B9C-482C-B64A-4724F06F0808}" presName="d3" presStyleLbl="callout" presStyleIdx="5" presStyleCnt="10"/>
      <dgm:spPr/>
    </dgm:pt>
    <dgm:pt modelId="{C929F904-3F9E-4F75-A2CA-5FB4DB252E01}" type="pres">
      <dgm:prSet presAssocID="{50D41450-3F44-4247-A58E-CF84B9AF02F0}" presName="circle4" presStyleLbl="lnNode1" presStyleIdx="3" presStyleCnt="5"/>
      <dgm:spPr/>
    </dgm:pt>
    <dgm:pt modelId="{601E9281-0D79-47E7-BCD9-D7D0BBD82027}" type="pres">
      <dgm:prSet presAssocID="{50D41450-3F44-4247-A58E-CF84B9AF02F0}" presName="text4" presStyleLbl="revTx" presStyleIdx="3" presStyleCnt="5">
        <dgm:presLayoutVars>
          <dgm:bulletEnabled val="1"/>
        </dgm:presLayoutVars>
      </dgm:prSet>
      <dgm:spPr/>
      <dgm:t>
        <a:bodyPr/>
        <a:lstStyle/>
        <a:p>
          <a:pPr rtl="1"/>
          <a:endParaRPr lang="ar-SA"/>
        </a:p>
      </dgm:t>
    </dgm:pt>
    <dgm:pt modelId="{C7CE4B9E-3358-4813-BC8F-27AEBC8744C9}" type="pres">
      <dgm:prSet presAssocID="{50D41450-3F44-4247-A58E-CF84B9AF02F0}" presName="line4" presStyleLbl="callout" presStyleIdx="6" presStyleCnt="10"/>
      <dgm:spPr/>
    </dgm:pt>
    <dgm:pt modelId="{03C1DFF6-B0EE-4F99-B960-FDE7CDD64609}" type="pres">
      <dgm:prSet presAssocID="{50D41450-3F44-4247-A58E-CF84B9AF02F0}" presName="d4" presStyleLbl="callout" presStyleIdx="7" presStyleCnt="10"/>
      <dgm:spPr/>
    </dgm:pt>
    <dgm:pt modelId="{AD4470FA-BE1D-4DFC-BDC5-D218F1857AE5}" type="pres">
      <dgm:prSet presAssocID="{ED6544FA-B113-4EA0-AC6D-21C1DC3C4F13}" presName="circle5" presStyleLbl="lnNode1" presStyleIdx="4" presStyleCnt="5"/>
      <dgm:spPr/>
    </dgm:pt>
    <dgm:pt modelId="{A07472DE-EE33-413F-BDAD-985689497203}" type="pres">
      <dgm:prSet presAssocID="{ED6544FA-B113-4EA0-AC6D-21C1DC3C4F13}" presName="text5" presStyleLbl="revTx" presStyleIdx="4" presStyleCnt="5">
        <dgm:presLayoutVars>
          <dgm:bulletEnabled val="1"/>
        </dgm:presLayoutVars>
      </dgm:prSet>
      <dgm:spPr/>
      <dgm:t>
        <a:bodyPr/>
        <a:lstStyle/>
        <a:p>
          <a:pPr rtl="1"/>
          <a:endParaRPr lang="ar-SA"/>
        </a:p>
      </dgm:t>
    </dgm:pt>
    <dgm:pt modelId="{35910CCA-E8B2-453A-94A1-4749A0C6BF8E}" type="pres">
      <dgm:prSet presAssocID="{ED6544FA-B113-4EA0-AC6D-21C1DC3C4F13}" presName="line5" presStyleLbl="callout" presStyleIdx="8" presStyleCnt="10"/>
      <dgm:spPr/>
    </dgm:pt>
    <dgm:pt modelId="{B7CC1487-7207-4A0B-8867-20EC9C16D38B}" type="pres">
      <dgm:prSet presAssocID="{ED6544FA-B113-4EA0-AC6D-21C1DC3C4F13}" presName="d5" presStyleLbl="callout" presStyleIdx="9" presStyleCnt="10"/>
      <dgm:spPr/>
    </dgm:pt>
  </dgm:ptLst>
  <dgm:cxnLst>
    <dgm:cxn modelId="{709F5BB8-74B3-4DD3-8621-E6ADA557128C}" srcId="{44467FA3-0E26-4543-96D5-B0B29432FEA9}" destId="{C43CE5A2-0667-4DBE-A7EC-706F91AAEF98}" srcOrd="1" destOrd="0" parTransId="{E4F0CC16-5E78-4CC4-BE24-C2EFDAD203F7}" sibTransId="{C6AE6974-E4D9-474C-AB96-1DAA6CD04E92}"/>
    <dgm:cxn modelId="{64D09FA0-F212-4EE7-9889-2D3E70456BED}" type="presOf" srcId="{44467FA3-0E26-4543-96D5-B0B29432FEA9}" destId="{674B4E75-FEDC-4E3D-A446-8F5FE351823F}" srcOrd="0" destOrd="0" presId="urn:microsoft.com/office/officeart/2005/8/layout/target1"/>
    <dgm:cxn modelId="{7864A376-50D9-4A86-BCD4-858F003BDCB1}" type="presOf" srcId="{53701D44-3770-4F0E-BD4F-FC34B251D9D4}" destId="{71DBF930-1601-4DE0-96F7-D3DA94351DAA}" srcOrd="0" destOrd="0" presId="urn:microsoft.com/office/officeart/2005/8/layout/target1"/>
    <dgm:cxn modelId="{836D9B46-DCE4-4F83-A61C-1C9063AFB18D}" type="presOf" srcId="{ED6544FA-B113-4EA0-AC6D-21C1DC3C4F13}" destId="{A07472DE-EE33-413F-BDAD-985689497203}" srcOrd="0" destOrd="0" presId="urn:microsoft.com/office/officeart/2005/8/layout/target1"/>
    <dgm:cxn modelId="{844CFBE8-D073-4802-BA49-CECD875E23D4}" srcId="{44467FA3-0E26-4543-96D5-B0B29432FEA9}" destId="{53701D44-3770-4F0E-BD4F-FC34B251D9D4}" srcOrd="0" destOrd="0" parTransId="{327E12F2-D41E-4ABB-86EC-577D3D762057}" sibTransId="{9F3F1BE3-5BC6-4752-AFC3-EE6FA949E3CF}"/>
    <dgm:cxn modelId="{86FCD3C4-0716-4F9C-9A70-307EC3024E4C}" type="presOf" srcId="{C43CE5A2-0667-4DBE-A7EC-706F91AAEF98}" destId="{F3443935-D17C-495E-A5AC-F58C39BE1CBF}" srcOrd="0" destOrd="0" presId="urn:microsoft.com/office/officeart/2005/8/layout/target1"/>
    <dgm:cxn modelId="{CD9A0A45-D792-4218-AB9D-C7D8528B41A1}" srcId="{44467FA3-0E26-4543-96D5-B0B29432FEA9}" destId="{50D41450-3F44-4247-A58E-CF84B9AF02F0}" srcOrd="3" destOrd="0" parTransId="{7D5586B1-F3A3-485A-819E-08C328D7D90E}" sibTransId="{6E3FC6BA-2BF8-4779-BFEB-F40041E9B0E9}"/>
    <dgm:cxn modelId="{4457832B-8FB1-48C4-8878-443C15EBF596}" srcId="{44467FA3-0E26-4543-96D5-B0B29432FEA9}" destId="{ED6544FA-B113-4EA0-AC6D-21C1DC3C4F13}" srcOrd="4" destOrd="0" parTransId="{320D8334-A844-440A-9131-E1DC5A47171E}" sibTransId="{2237937F-FCD3-43C5-AECF-16D359A84D9B}"/>
    <dgm:cxn modelId="{F4D86D4D-C145-4950-BA08-620BC1826BD7}" type="presOf" srcId="{461829E6-0B9C-482C-B64A-4724F06F0808}" destId="{E6BEA48F-F240-4FE7-A306-531CF236D70B}" srcOrd="0" destOrd="0" presId="urn:microsoft.com/office/officeart/2005/8/layout/target1"/>
    <dgm:cxn modelId="{36CFC39F-2D91-42A2-A38B-6F40EDE108DA}" srcId="{44467FA3-0E26-4543-96D5-B0B29432FEA9}" destId="{461829E6-0B9C-482C-B64A-4724F06F0808}" srcOrd="2" destOrd="0" parTransId="{700C2335-7CAD-4BC4-9CFC-B2C44774918D}" sibTransId="{4C14A350-38D9-4727-A036-337E6CD2E739}"/>
    <dgm:cxn modelId="{606A8835-6913-4D4B-BEF9-1F9EC16963BA}" srcId="{44467FA3-0E26-4543-96D5-B0B29432FEA9}" destId="{05906221-D2EF-43F3-9DE3-0FF9861A4578}" srcOrd="5" destOrd="0" parTransId="{B76C8BB4-98FB-489F-9869-01BD6B856B64}" sibTransId="{4A28BE53-32AE-4406-912C-84609517F251}"/>
    <dgm:cxn modelId="{C051BED7-D156-4BB8-AA96-39C90B892A9F}" type="presOf" srcId="{50D41450-3F44-4247-A58E-CF84B9AF02F0}" destId="{601E9281-0D79-47E7-BCD9-D7D0BBD82027}" srcOrd="0" destOrd="0" presId="urn:microsoft.com/office/officeart/2005/8/layout/target1"/>
    <dgm:cxn modelId="{45008D48-075B-4F74-A21F-75AB4386CDA0}" type="presParOf" srcId="{674B4E75-FEDC-4E3D-A446-8F5FE351823F}" destId="{23838AC8-7515-4A4B-8B3B-2DC50AA46633}" srcOrd="0" destOrd="0" presId="urn:microsoft.com/office/officeart/2005/8/layout/target1"/>
    <dgm:cxn modelId="{03E664C9-07B5-4905-8C21-FEBECCF4422D}" type="presParOf" srcId="{674B4E75-FEDC-4E3D-A446-8F5FE351823F}" destId="{71DBF930-1601-4DE0-96F7-D3DA94351DAA}" srcOrd="1" destOrd="0" presId="urn:microsoft.com/office/officeart/2005/8/layout/target1"/>
    <dgm:cxn modelId="{3A3CCD13-47C3-4164-9264-64F9F6BB1164}" type="presParOf" srcId="{674B4E75-FEDC-4E3D-A446-8F5FE351823F}" destId="{EF4C9076-BB6C-4E28-B8B4-FE85C1AAFD77}" srcOrd="2" destOrd="0" presId="urn:microsoft.com/office/officeart/2005/8/layout/target1"/>
    <dgm:cxn modelId="{E9B185BD-DFC5-4422-A452-3D4F6424FAC5}" type="presParOf" srcId="{674B4E75-FEDC-4E3D-A446-8F5FE351823F}" destId="{0D8A9A0E-4B61-465E-9E83-9EB9E1559C08}" srcOrd="3" destOrd="0" presId="urn:microsoft.com/office/officeart/2005/8/layout/target1"/>
    <dgm:cxn modelId="{1E0BBC6C-65EC-4012-9686-C1C0ED8E2CEB}" type="presParOf" srcId="{674B4E75-FEDC-4E3D-A446-8F5FE351823F}" destId="{33AF580B-BA2C-4D43-B589-B541D8F3B0B5}" srcOrd="4" destOrd="0" presId="urn:microsoft.com/office/officeart/2005/8/layout/target1"/>
    <dgm:cxn modelId="{7D45BB6F-02CA-4A2B-A2E8-2E1954E30569}" type="presParOf" srcId="{674B4E75-FEDC-4E3D-A446-8F5FE351823F}" destId="{F3443935-D17C-495E-A5AC-F58C39BE1CBF}" srcOrd="5" destOrd="0" presId="urn:microsoft.com/office/officeart/2005/8/layout/target1"/>
    <dgm:cxn modelId="{3AFBA58A-4737-4523-8F8F-E33564F2C15F}" type="presParOf" srcId="{674B4E75-FEDC-4E3D-A446-8F5FE351823F}" destId="{E49F4E4E-BBFB-4B21-B138-5307D318C5CC}" srcOrd="6" destOrd="0" presId="urn:microsoft.com/office/officeart/2005/8/layout/target1"/>
    <dgm:cxn modelId="{99112AEA-8E26-466C-8B84-908DE006CDD3}" type="presParOf" srcId="{674B4E75-FEDC-4E3D-A446-8F5FE351823F}" destId="{9A4DA344-B911-403E-8F79-4ED8169D547C}" srcOrd="7" destOrd="0" presId="urn:microsoft.com/office/officeart/2005/8/layout/target1"/>
    <dgm:cxn modelId="{17EBFE9D-4ED4-49AA-9110-248B375A9F9D}" type="presParOf" srcId="{674B4E75-FEDC-4E3D-A446-8F5FE351823F}" destId="{1253A936-FBC7-4B62-BA18-24C821FA4CEB}" srcOrd="8" destOrd="0" presId="urn:microsoft.com/office/officeart/2005/8/layout/target1"/>
    <dgm:cxn modelId="{6EC47B54-DE51-46C2-BF1C-57014787653C}" type="presParOf" srcId="{674B4E75-FEDC-4E3D-A446-8F5FE351823F}" destId="{E6BEA48F-F240-4FE7-A306-531CF236D70B}" srcOrd="9" destOrd="0" presId="urn:microsoft.com/office/officeart/2005/8/layout/target1"/>
    <dgm:cxn modelId="{C1963694-BDA8-4B59-A146-9CED924B36A6}" type="presParOf" srcId="{674B4E75-FEDC-4E3D-A446-8F5FE351823F}" destId="{A56FA51D-2DA2-4920-B188-D201505786A4}" srcOrd="10" destOrd="0" presId="urn:microsoft.com/office/officeart/2005/8/layout/target1"/>
    <dgm:cxn modelId="{DA5BE10B-B3AB-43BD-B999-EABEF7C67C1F}" type="presParOf" srcId="{674B4E75-FEDC-4E3D-A446-8F5FE351823F}" destId="{0B393E42-0A31-4C77-B3AF-EE2AC31D8B2B}" srcOrd="11" destOrd="0" presId="urn:microsoft.com/office/officeart/2005/8/layout/target1"/>
    <dgm:cxn modelId="{7CB7ED0E-E72C-45AB-A262-9351EA0D577F}" type="presParOf" srcId="{674B4E75-FEDC-4E3D-A446-8F5FE351823F}" destId="{C929F904-3F9E-4F75-A2CA-5FB4DB252E01}" srcOrd="12" destOrd="0" presId="urn:microsoft.com/office/officeart/2005/8/layout/target1"/>
    <dgm:cxn modelId="{EEEC1C0C-817C-4A71-9A29-72B24DA61C39}" type="presParOf" srcId="{674B4E75-FEDC-4E3D-A446-8F5FE351823F}" destId="{601E9281-0D79-47E7-BCD9-D7D0BBD82027}" srcOrd="13" destOrd="0" presId="urn:microsoft.com/office/officeart/2005/8/layout/target1"/>
    <dgm:cxn modelId="{E02B9FBB-95CE-4DE4-A2E3-DDBAB201D87C}" type="presParOf" srcId="{674B4E75-FEDC-4E3D-A446-8F5FE351823F}" destId="{C7CE4B9E-3358-4813-BC8F-27AEBC8744C9}" srcOrd="14" destOrd="0" presId="urn:microsoft.com/office/officeart/2005/8/layout/target1"/>
    <dgm:cxn modelId="{F63C3461-3906-4E62-A94A-BABB4B98B09B}" type="presParOf" srcId="{674B4E75-FEDC-4E3D-A446-8F5FE351823F}" destId="{03C1DFF6-B0EE-4F99-B960-FDE7CDD64609}" srcOrd="15" destOrd="0" presId="urn:microsoft.com/office/officeart/2005/8/layout/target1"/>
    <dgm:cxn modelId="{82830BB9-4FCD-404A-98B9-B0B40AA66AB0}" type="presParOf" srcId="{674B4E75-FEDC-4E3D-A446-8F5FE351823F}" destId="{AD4470FA-BE1D-4DFC-BDC5-D218F1857AE5}" srcOrd="16" destOrd="0" presId="urn:microsoft.com/office/officeart/2005/8/layout/target1"/>
    <dgm:cxn modelId="{AAE566BA-B388-4E5F-8CB3-D2FF82C40565}" type="presParOf" srcId="{674B4E75-FEDC-4E3D-A446-8F5FE351823F}" destId="{A07472DE-EE33-413F-BDAD-985689497203}" srcOrd="17" destOrd="0" presId="urn:microsoft.com/office/officeart/2005/8/layout/target1"/>
    <dgm:cxn modelId="{BD7AAB96-7E78-4F5D-87F1-4E84B90640E7}" type="presParOf" srcId="{674B4E75-FEDC-4E3D-A446-8F5FE351823F}" destId="{35910CCA-E8B2-453A-94A1-4749A0C6BF8E}" srcOrd="18" destOrd="0" presId="urn:microsoft.com/office/officeart/2005/8/layout/target1"/>
    <dgm:cxn modelId="{2A7207B4-E026-4ACF-A220-E10132B57090}" type="presParOf" srcId="{674B4E75-FEDC-4E3D-A446-8F5FE351823F}" destId="{B7CC1487-7207-4A0B-8867-20EC9C16D38B}"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6AAFC-817A-43D8-8FFA-74086330B8CA}" type="doc">
      <dgm:prSet loTypeId="urn:microsoft.com/office/officeart/2005/8/layout/arrow2" loCatId="process" qsTypeId="urn:microsoft.com/office/officeart/2005/8/quickstyle/simple1" qsCatId="simple" csTypeId="urn:microsoft.com/office/officeart/2005/8/colors/accent1_2" csCatId="accent1" phldr="1"/>
      <dgm:spPr/>
    </dgm:pt>
    <dgm:pt modelId="{D09AEFA9-D717-4DE2-B56D-3B042BB200C0}">
      <dgm:prSet phldrT="[نص]"/>
      <dgm:spPr/>
      <dgm:t>
        <a:bodyPr/>
        <a:lstStyle/>
        <a:p>
          <a:pPr algn="ctr" rtl="1"/>
          <a:r>
            <a:rPr lang="ar-IQ" b="1" dirty="0" smtClean="0">
              <a:solidFill>
                <a:srgbClr val="FFFF00"/>
              </a:solidFill>
            </a:rPr>
            <a:t>التهيئة التوجيهية</a:t>
          </a:r>
          <a:endParaRPr lang="ar-SA" b="1" dirty="0">
            <a:solidFill>
              <a:srgbClr val="FFFF00"/>
            </a:solidFill>
          </a:endParaRPr>
        </a:p>
      </dgm:t>
    </dgm:pt>
    <dgm:pt modelId="{7F691E76-C80C-489A-87EF-3748AAD0B013}" type="parTrans" cxnId="{084624F5-D4AC-4FDC-A786-8313BD1FD130}">
      <dgm:prSet/>
      <dgm:spPr/>
      <dgm:t>
        <a:bodyPr/>
        <a:lstStyle/>
        <a:p>
          <a:pPr algn="ctr" rtl="1"/>
          <a:endParaRPr lang="ar-SA" b="1">
            <a:solidFill>
              <a:srgbClr val="FFFF00"/>
            </a:solidFill>
          </a:endParaRPr>
        </a:p>
      </dgm:t>
    </dgm:pt>
    <dgm:pt modelId="{E37AC330-D1D8-4964-BE90-D42870F763B5}" type="sibTrans" cxnId="{084624F5-D4AC-4FDC-A786-8313BD1FD130}">
      <dgm:prSet/>
      <dgm:spPr/>
      <dgm:t>
        <a:bodyPr/>
        <a:lstStyle/>
        <a:p>
          <a:pPr algn="ctr" rtl="1"/>
          <a:endParaRPr lang="ar-SA" b="1">
            <a:solidFill>
              <a:srgbClr val="FFFF00"/>
            </a:solidFill>
          </a:endParaRPr>
        </a:p>
      </dgm:t>
    </dgm:pt>
    <dgm:pt modelId="{2897468D-B152-49FA-A209-817164147BF9}">
      <dgm:prSet/>
      <dgm:spPr/>
      <dgm:t>
        <a:bodyPr/>
        <a:lstStyle/>
        <a:p>
          <a:pPr algn="ctr" rtl="1"/>
          <a:r>
            <a:rPr lang="ar-IQ" b="1" dirty="0" smtClean="0">
              <a:solidFill>
                <a:srgbClr val="FFFF00"/>
              </a:solidFill>
            </a:rPr>
            <a:t>التهيئة الانتقالية </a:t>
          </a:r>
          <a:endParaRPr lang="en-US" b="1" dirty="0">
            <a:solidFill>
              <a:srgbClr val="FFFF00"/>
            </a:solidFill>
          </a:endParaRPr>
        </a:p>
      </dgm:t>
    </dgm:pt>
    <dgm:pt modelId="{BDE25FB4-7DB9-414E-A94C-492A8BDF6259}" type="parTrans" cxnId="{E8705717-985B-429E-907D-64C52ACEBB10}">
      <dgm:prSet/>
      <dgm:spPr/>
      <dgm:t>
        <a:bodyPr/>
        <a:lstStyle/>
        <a:p>
          <a:pPr algn="ctr" rtl="1"/>
          <a:endParaRPr lang="ar-SA" b="1">
            <a:solidFill>
              <a:srgbClr val="FFFF00"/>
            </a:solidFill>
          </a:endParaRPr>
        </a:p>
      </dgm:t>
    </dgm:pt>
    <dgm:pt modelId="{79F5002A-2ACE-4351-96F4-029457652202}" type="sibTrans" cxnId="{E8705717-985B-429E-907D-64C52ACEBB10}">
      <dgm:prSet/>
      <dgm:spPr/>
      <dgm:t>
        <a:bodyPr/>
        <a:lstStyle/>
        <a:p>
          <a:pPr algn="ctr" rtl="1"/>
          <a:endParaRPr lang="ar-SA" b="1">
            <a:solidFill>
              <a:srgbClr val="FFFF00"/>
            </a:solidFill>
          </a:endParaRPr>
        </a:p>
      </dgm:t>
    </dgm:pt>
    <dgm:pt modelId="{DB62ECF1-654D-4B33-88A9-8807628F8093}">
      <dgm:prSet/>
      <dgm:spPr/>
      <dgm:t>
        <a:bodyPr/>
        <a:lstStyle/>
        <a:p>
          <a:pPr algn="ctr" rtl="1"/>
          <a:r>
            <a:rPr lang="ar-IQ" b="1" dirty="0" smtClean="0">
              <a:solidFill>
                <a:srgbClr val="FFFF00"/>
              </a:solidFill>
            </a:rPr>
            <a:t>التهيئة التقويمية </a:t>
          </a:r>
          <a:endParaRPr lang="en-US" b="1" dirty="0">
            <a:solidFill>
              <a:srgbClr val="FFFF00"/>
            </a:solidFill>
          </a:endParaRPr>
        </a:p>
      </dgm:t>
    </dgm:pt>
    <dgm:pt modelId="{B3373DEA-5798-4BE5-95DE-D910CAC6232F}" type="parTrans" cxnId="{3CFADE15-1040-4F20-BC8A-E597F844EAEC}">
      <dgm:prSet/>
      <dgm:spPr/>
      <dgm:t>
        <a:bodyPr/>
        <a:lstStyle/>
        <a:p>
          <a:pPr algn="ctr" rtl="1"/>
          <a:endParaRPr lang="ar-SA" b="1">
            <a:solidFill>
              <a:srgbClr val="FFFF00"/>
            </a:solidFill>
          </a:endParaRPr>
        </a:p>
      </dgm:t>
    </dgm:pt>
    <dgm:pt modelId="{094CD6D3-2BBC-4D3D-AD88-8213F40AE002}" type="sibTrans" cxnId="{3CFADE15-1040-4F20-BC8A-E597F844EAEC}">
      <dgm:prSet/>
      <dgm:spPr/>
      <dgm:t>
        <a:bodyPr/>
        <a:lstStyle/>
        <a:p>
          <a:pPr algn="ctr" rtl="1"/>
          <a:endParaRPr lang="ar-SA" b="1">
            <a:solidFill>
              <a:srgbClr val="FFFF00"/>
            </a:solidFill>
          </a:endParaRPr>
        </a:p>
      </dgm:t>
    </dgm:pt>
    <dgm:pt modelId="{1C893995-FA8A-4A15-8DDE-B99972225901}" type="pres">
      <dgm:prSet presAssocID="{CB66AAFC-817A-43D8-8FFA-74086330B8CA}" presName="arrowDiagram" presStyleCnt="0">
        <dgm:presLayoutVars>
          <dgm:chMax val="5"/>
          <dgm:dir/>
          <dgm:resizeHandles val="exact"/>
        </dgm:presLayoutVars>
      </dgm:prSet>
      <dgm:spPr/>
    </dgm:pt>
    <dgm:pt modelId="{38F991D6-7A8E-433D-8573-B2A5970F3F20}" type="pres">
      <dgm:prSet presAssocID="{CB66AAFC-817A-43D8-8FFA-74086330B8CA}" presName="arrow" presStyleLbl="bgShp" presStyleIdx="0" presStyleCnt="1"/>
      <dgm:spPr/>
    </dgm:pt>
    <dgm:pt modelId="{51E7E9E4-A9C6-4371-BE61-BCE7A26F3BE8}" type="pres">
      <dgm:prSet presAssocID="{CB66AAFC-817A-43D8-8FFA-74086330B8CA}" presName="arrowDiagram3" presStyleCnt="0"/>
      <dgm:spPr/>
    </dgm:pt>
    <dgm:pt modelId="{C265C373-EEAD-4EFC-8DE8-4AC4146F18AC}" type="pres">
      <dgm:prSet presAssocID="{D09AEFA9-D717-4DE2-B56D-3B042BB200C0}" presName="bullet3a" presStyleLbl="node1" presStyleIdx="0" presStyleCnt="3"/>
      <dgm:spPr/>
    </dgm:pt>
    <dgm:pt modelId="{41132586-FDDD-4BA5-B421-87EA658CB612}" type="pres">
      <dgm:prSet presAssocID="{D09AEFA9-D717-4DE2-B56D-3B042BB200C0}" presName="textBox3a" presStyleLbl="revTx" presStyleIdx="0" presStyleCnt="3" custScaleY="88299">
        <dgm:presLayoutVars>
          <dgm:bulletEnabled val="1"/>
        </dgm:presLayoutVars>
      </dgm:prSet>
      <dgm:spPr/>
      <dgm:t>
        <a:bodyPr/>
        <a:lstStyle/>
        <a:p>
          <a:pPr rtl="1"/>
          <a:endParaRPr lang="ar-SA"/>
        </a:p>
      </dgm:t>
    </dgm:pt>
    <dgm:pt modelId="{70809933-BE70-46DF-9341-F3799C550EB4}" type="pres">
      <dgm:prSet presAssocID="{2897468D-B152-49FA-A209-817164147BF9}" presName="bullet3b" presStyleLbl="node1" presStyleIdx="1" presStyleCnt="3"/>
      <dgm:spPr/>
    </dgm:pt>
    <dgm:pt modelId="{EF9E7807-69D7-4B51-96BD-564A666B2F20}" type="pres">
      <dgm:prSet presAssocID="{2897468D-B152-49FA-A209-817164147BF9}" presName="textBox3b" presStyleLbl="revTx" presStyleIdx="1" presStyleCnt="3" custScaleY="67112">
        <dgm:presLayoutVars>
          <dgm:bulletEnabled val="1"/>
        </dgm:presLayoutVars>
      </dgm:prSet>
      <dgm:spPr/>
      <dgm:t>
        <a:bodyPr/>
        <a:lstStyle/>
        <a:p>
          <a:pPr rtl="1"/>
          <a:endParaRPr lang="ar-SA"/>
        </a:p>
      </dgm:t>
    </dgm:pt>
    <dgm:pt modelId="{72817144-6DA4-4A45-AA09-9443CDD6BD2F}" type="pres">
      <dgm:prSet presAssocID="{DB62ECF1-654D-4B33-88A9-8807628F8093}" presName="bullet3c" presStyleLbl="node1" presStyleIdx="2" presStyleCnt="3"/>
      <dgm:spPr/>
    </dgm:pt>
    <dgm:pt modelId="{149180E4-206E-4203-BE50-BCF93DDA0782}" type="pres">
      <dgm:prSet presAssocID="{DB62ECF1-654D-4B33-88A9-8807628F8093}" presName="textBox3c" presStyleLbl="revTx" presStyleIdx="2" presStyleCnt="3" custScaleY="63673" custLinFactNeighborX="6955" custLinFactNeighborY="11471">
        <dgm:presLayoutVars>
          <dgm:bulletEnabled val="1"/>
        </dgm:presLayoutVars>
      </dgm:prSet>
      <dgm:spPr/>
      <dgm:t>
        <a:bodyPr/>
        <a:lstStyle/>
        <a:p>
          <a:pPr rtl="1"/>
          <a:endParaRPr lang="ar-SA"/>
        </a:p>
      </dgm:t>
    </dgm:pt>
  </dgm:ptLst>
  <dgm:cxnLst>
    <dgm:cxn modelId="{AE14F5CD-26F4-472F-8884-5505A3D8772B}" type="presOf" srcId="{DB62ECF1-654D-4B33-88A9-8807628F8093}" destId="{149180E4-206E-4203-BE50-BCF93DDA0782}" srcOrd="0" destOrd="0" presId="urn:microsoft.com/office/officeart/2005/8/layout/arrow2"/>
    <dgm:cxn modelId="{084624F5-D4AC-4FDC-A786-8313BD1FD130}" srcId="{CB66AAFC-817A-43D8-8FFA-74086330B8CA}" destId="{D09AEFA9-D717-4DE2-B56D-3B042BB200C0}" srcOrd="0" destOrd="0" parTransId="{7F691E76-C80C-489A-87EF-3748AAD0B013}" sibTransId="{E37AC330-D1D8-4964-BE90-D42870F763B5}"/>
    <dgm:cxn modelId="{6B9A1B64-6687-44B6-B686-91D6AE6B57AD}" type="presOf" srcId="{2897468D-B152-49FA-A209-817164147BF9}" destId="{EF9E7807-69D7-4B51-96BD-564A666B2F20}" srcOrd="0" destOrd="0" presId="urn:microsoft.com/office/officeart/2005/8/layout/arrow2"/>
    <dgm:cxn modelId="{3CFADE15-1040-4F20-BC8A-E597F844EAEC}" srcId="{CB66AAFC-817A-43D8-8FFA-74086330B8CA}" destId="{DB62ECF1-654D-4B33-88A9-8807628F8093}" srcOrd="2" destOrd="0" parTransId="{B3373DEA-5798-4BE5-95DE-D910CAC6232F}" sibTransId="{094CD6D3-2BBC-4D3D-AD88-8213F40AE002}"/>
    <dgm:cxn modelId="{E8705717-985B-429E-907D-64C52ACEBB10}" srcId="{CB66AAFC-817A-43D8-8FFA-74086330B8CA}" destId="{2897468D-B152-49FA-A209-817164147BF9}" srcOrd="1" destOrd="0" parTransId="{BDE25FB4-7DB9-414E-A94C-492A8BDF6259}" sibTransId="{79F5002A-2ACE-4351-96F4-029457652202}"/>
    <dgm:cxn modelId="{47B12D32-4792-4037-9132-4C8FCACEF351}" type="presOf" srcId="{CB66AAFC-817A-43D8-8FFA-74086330B8CA}" destId="{1C893995-FA8A-4A15-8DDE-B99972225901}" srcOrd="0" destOrd="0" presId="urn:microsoft.com/office/officeart/2005/8/layout/arrow2"/>
    <dgm:cxn modelId="{68B0CD0D-6F94-4001-B3C2-296857677CA4}" type="presOf" srcId="{D09AEFA9-D717-4DE2-B56D-3B042BB200C0}" destId="{41132586-FDDD-4BA5-B421-87EA658CB612}" srcOrd="0" destOrd="0" presId="urn:microsoft.com/office/officeart/2005/8/layout/arrow2"/>
    <dgm:cxn modelId="{7075C7EA-F7D4-48FC-8703-B081EE49D0AF}" type="presParOf" srcId="{1C893995-FA8A-4A15-8DDE-B99972225901}" destId="{38F991D6-7A8E-433D-8573-B2A5970F3F20}" srcOrd="0" destOrd="0" presId="urn:microsoft.com/office/officeart/2005/8/layout/arrow2"/>
    <dgm:cxn modelId="{5C067E22-4989-4179-BAF8-2588F4F1BC2E}" type="presParOf" srcId="{1C893995-FA8A-4A15-8DDE-B99972225901}" destId="{51E7E9E4-A9C6-4371-BE61-BCE7A26F3BE8}" srcOrd="1" destOrd="0" presId="urn:microsoft.com/office/officeart/2005/8/layout/arrow2"/>
    <dgm:cxn modelId="{3FF1543A-FEE0-4743-91FB-7B6B1F1A7022}" type="presParOf" srcId="{51E7E9E4-A9C6-4371-BE61-BCE7A26F3BE8}" destId="{C265C373-EEAD-4EFC-8DE8-4AC4146F18AC}" srcOrd="0" destOrd="0" presId="urn:microsoft.com/office/officeart/2005/8/layout/arrow2"/>
    <dgm:cxn modelId="{C97E4D61-44C2-492B-8123-E18EA4AFDFBE}" type="presParOf" srcId="{51E7E9E4-A9C6-4371-BE61-BCE7A26F3BE8}" destId="{41132586-FDDD-4BA5-B421-87EA658CB612}" srcOrd="1" destOrd="0" presId="urn:microsoft.com/office/officeart/2005/8/layout/arrow2"/>
    <dgm:cxn modelId="{321CF2F9-3D6D-4CE3-84FF-07901803D929}" type="presParOf" srcId="{51E7E9E4-A9C6-4371-BE61-BCE7A26F3BE8}" destId="{70809933-BE70-46DF-9341-F3799C550EB4}" srcOrd="2" destOrd="0" presId="urn:microsoft.com/office/officeart/2005/8/layout/arrow2"/>
    <dgm:cxn modelId="{6BED25E8-6C13-49D8-9E53-1AF982D539BD}" type="presParOf" srcId="{51E7E9E4-A9C6-4371-BE61-BCE7A26F3BE8}" destId="{EF9E7807-69D7-4B51-96BD-564A666B2F20}" srcOrd="3" destOrd="0" presId="urn:microsoft.com/office/officeart/2005/8/layout/arrow2"/>
    <dgm:cxn modelId="{A1EC4AA5-2496-4EFE-BD4B-02626FABCBF0}" type="presParOf" srcId="{51E7E9E4-A9C6-4371-BE61-BCE7A26F3BE8}" destId="{72817144-6DA4-4A45-AA09-9443CDD6BD2F}" srcOrd="4" destOrd="0" presId="urn:microsoft.com/office/officeart/2005/8/layout/arrow2"/>
    <dgm:cxn modelId="{5D154DE1-EFA2-4A12-9E68-5171BE58DC11}" type="presParOf" srcId="{51E7E9E4-A9C6-4371-BE61-BCE7A26F3BE8}" destId="{149180E4-206E-4203-BE50-BCF93DDA0782}"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BE7A68-7023-44D1-97FD-B90E4ADADD5C}" type="doc">
      <dgm:prSet loTypeId="urn:microsoft.com/office/officeart/2005/8/layout/cycle3" loCatId="cycle" qsTypeId="urn:microsoft.com/office/officeart/2005/8/quickstyle/simple1" qsCatId="simple" csTypeId="urn:microsoft.com/office/officeart/2005/8/colors/accent0_3" csCatId="mainScheme" phldr="1"/>
      <dgm:spPr/>
    </dgm:pt>
    <dgm:pt modelId="{12D5D6D1-70C8-4B6F-AAC0-C3CAF9D4BD95}">
      <dgm:prSet phldrT="[نص]" custT="1"/>
      <dgm:spPr/>
      <dgm:t>
        <a:bodyPr/>
        <a:lstStyle/>
        <a:p>
          <a:pPr rtl="1"/>
          <a:r>
            <a:rPr lang="ar-IQ" sz="1400" b="1" dirty="0" smtClean="0"/>
            <a:t>توجيه الطلاب الى الدرس </a:t>
          </a:r>
          <a:endParaRPr lang="ar-SA" sz="1400" b="1" dirty="0"/>
        </a:p>
      </dgm:t>
    </dgm:pt>
    <dgm:pt modelId="{7E117A7D-D4DD-4FDC-AD4B-8761B436D098}" type="parTrans" cxnId="{E7CB8AB8-D251-4084-B0AE-860B0716CFA5}">
      <dgm:prSet/>
      <dgm:spPr/>
      <dgm:t>
        <a:bodyPr/>
        <a:lstStyle/>
        <a:p>
          <a:pPr rtl="1"/>
          <a:endParaRPr lang="ar-SA" sz="1800" b="1"/>
        </a:p>
      </dgm:t>
    </dgm:pt>
    <dgm:pt modelId="{C48DF44B-127D-4267-AE8C-997B94D7B1D2}" type="sibTrans" cxnId="{E7CB8AB8-D251-4084-B0AE-860B0716CFA5}">
      <dgm:prSet/>
      <dgm:spPr/>
      <dgm:t>
        <a:bodyPr/>
        <a:lstStyle/>
        <a:p>
          <a:pPr rtl="1"/>
          <a:endParaRPr lang="ar-SA" sz="1800" b="1"/>
        </a:p>
      </dgm:t>
    </dgm:pt>
    <dgm:pt modelId="{749CD99F-9E87-4042-87D9-AAF4A35709F2}">
      <dgm:prSet custT="1"/>
      <dgm:spPr/>
      <dgm:t>
        <a:bodyPr/>
        <a:lstStyle/>
        <a:p>
          <a:pPr rtl="1"/>
          <a:r>
            <a:rPr lang="ar-IQ" sz="1400" b="1" dirty="0" smtClean="0"/>
            <a:t>يستخدم المدرس في التهيئة التوجيهية شخصا او شيئا او حدثا , يعرف مسبقا انه موضوع اهتمام الطلاب ,  كنقطة بدء لتوجيه انتباههم نحو موضوع الدرس من اجل اثارتهم </a:t>
          </a:r>
          <a:endParaRPr lang="ar-IQ" sz="1400" b="1" dirty="0"/>
        </a:p>
      </dgm:t>
    </dgm:pt>
    <dgm:pt modelId="{E5EDF891-C201-4862-BAD7-C20C90823B8E}" type="parTrans" cxnId="{1043175E-9466-4C11-A688-2A595DFD986E}">
      <dgm:prSet/>
      <dgm:spPr/>
      <dgm:t>
        <a:bodyPr/>
        <a:lstStyle/>
        <a:p>
          <a:pPr rtl="1"/>
          <a:endParaRPr lang="ar-SA" sz="1800" b="1"/>
        </a:p>
      </dgm:t>
    </dgm:pt>
    <dgm:pt modelId="{88918AC3-0937-491A-9759-B13296F786F1}" type="sibTrans" cxnId="{1043175E-9466-4C11-A688-2A595DFD986E}">
      <dgm:prSet/>
      <dgm:spPr/>
      <dgm:t>
        <a:bodyPr/>
        <a:lstStyle/>
        <a:p>
          <a:pPr rtl="1"/>
          <a:endParaRPr lang="ar-SA" sz="1800" b="1"/>
        </a:p>
      </dgm:t>
    </dgm:pt>
    <dgm:pt modelId="{E34E2074-C71B-468F-8F68-52ED5BE5A478}">
      <dgm:prSet custT="1"/>
      <dgm:spPr/>
      <dgm:t>
        <a:bodyPr/>
        <a:lstStyle/>
        <a:p>
          <a:pPr rtl="1"/>
          <a:r>
            <a:rPr lang="ar-IQ" sz="1400" b="1" dirty="0" smtClean="0"/>
            <a:t>مساعدة الطلاب على تصور الانشطة التعليمية التي سوف يتضمنها الدرس. </a:t>
          </a:r>
          <a:endParaRPr lang="ar-IQ" sz="1400" b="1" dirty="0"/>
        </a:p>
      </dgm:t>
    </dgm:pt>
    <dgm:pt modelId="{C9512F60-7DCD-488E-B281-061ADD65E197}" type="parTrans" cxnId="{EBB8D5F4-0123-40AA-8FB0-C99CBF5D20E0}">
      <dgm:prSet/>
      <dgm:spPr/>
      <dgm:t>
        <a:bodyPr/>
        <a:lstStyle/>
        <a:p>
          <a:pPr rtl="1"/>
          <a:endParaRPr lang="ar-SA" sz="1800" b="1"/>
        </a:p>
      </dgm:t>
    </dgm:pt>
    <dgm:pt modelId="{34423163-BC56-4525-9B7B-B004F43F916B}" type="sibTrans" cxnId="{EBB8D5F4-0123-40AA-8FB0-C99CBF5D20E0}">
      <dgm:prSet/>
      <dgm:spPr/>
      <dgm:t>
        <a:bodyPr/>
        <a:lstStyle/>
        <a:p>
          <a:pPr rtl="1"/>
          <a:endParaRPr lang="ar-SA" sz="1800" b="1"/>
        </a:p>
      </dgm:t>
    </dgm:pt>
    <dgm:pt modelId="{0CB4F15C-FDE3-4E1F-8AC6-58BF5D8E473C}">
      <dgm:prSet custT="1"/>
      <dgm:spPr/>
      <dgm:t>
        <a:bodyPr/>
        <a:lstStyle/>
        <a:p>
          <a:pPr rtl="1"/>
          <a:r>
            <a:rPr lang="ar-IQ" sz="1400" b="1" dirty="0" smtClean="0"/>
            <a:t>توضيح اهداف الدرس </a:t>
          </a:r>
          <a:endParaRPr lang="ar-IQ" sz="1400" b="1" dirty="0"/>
        </a:p>
      </dgm:t>
    </dgm:pt>
    <dgm:pt modelId="{B9779191-8C95-4140-B88E-DE7ABA55C6F7}" type="parTrans" cxnId="{336C7B75-930C-4AE8-ABC9-B139A6B65AF8}">
      <dgm:prSet/>
      <dgm:spPr/>
      <dgm:t>
        <a:bodyPr/>
        <a:lstStyle/>
        <a:p>
          <a:pPr rtl="1"/>
          <a:endParaRPr lang="ar-SA" sz="1800" b="1"/>
        </a:p>
      </dgm:t>
    </dgm:pt>
    <dgm:pt modelId="{A60E1FE8-50B2-4A19-AF6D-D3BE9515CCC0}" type="sibTrans" cxnId="{336C7B75-930C-4AE8-ABC9-B139A6B65AF8}">
      <dgm:prSet/>
      <dgm:spPr/>
      <dgm:t>
        <a:bodyPr/>
        <a:lstStyle/>
        <a:p>
          <a:pPr rtl="1"/>
          <a:endParaRPr lang="ar-SA" sz="1800" b="1"/>
        </a:p>
      </dgm:t>
    </dgm:pt>
    <dgm:pt modelId="{B0DA7C6C-C791-4F08-8C67-80FDE2A3FA52}" type="pres">
      <dgm:prSet presAssocID="{2BBE7A68-7023-44D1-97FD-B90E4ADADD5C}" presName="Name0" presStyleCnt="0">
        <dgm:presLayoutVars>
          <dgm:dir/>
          <dgm:resizeHandles val="exact"/>
        </dgm:presLayoutVars>
      </dgm:prSet>
      <dgm:spPr/>
    </dgm:pt>
    <dgm:pt modelId="{FA5205C8-D643-4B1B-9CC7-02FE3209554F}" type="pres">
      <dgm:prSet presAssocID="{2BBE7A68-7023-44D1-97FD-B90E4ADADD5C}" presName="cycle" presStyleCnt="0"/>
      <dgm:spPr/>
    </dgm:pt>
    <dgm:pt modelId="{CC078570-B86A-4AA6-8CDA-2605B23ACCBE}" type="pres">
      <dgm:prSet presAssocID="{12D5D6D1-70C8-4B6F-AAC0-C3CAF9D4BD95}" presName="nodeFirstNode" presStyleLbl="node1" presStyleIdx="0" presStyleCnt="4">
        <dgm:presLayoutVars>
          <dgm:bulletEnabled val="1"/>
        </dgm:presLayoutVars>
      </dgm:prSet>
      <dgm:spPr/>
      <dgm:t>
        <a:bodyPr/>
        <a:lstStyle/>
        <a:p>
          <a:pPr rtl="1"/>
          <a:endParaRPr lang="ar-SA"/>
        </a:p>
      </dgm:t>
    </dgm:pt>
    <dgm:pt modelId="{609A27AE-5B89-48F7-8BA2-3885E3E22A9D}" type="pres">
      <dgm:prSet presAssocID="{C48DF44B-127D-4267-AE8C-997B94D7B1D2}" presName="sibTransFirstNode" presStyleLbl="bgShp" presStyleIdx="0" presStyleCnt="1"/>
      <dgm:spPr/>
      <dgm:t>
        <a:bodyPr/>
        <a:lstStyle/>
        <a:p>
          <a:pPr rtl="1"/>
          <a:endParaRPr lang="ar-SA"/>
        </a:p>
      </dgm:t>
    </dgm:pt>
    <dgm:pt modelId="{F8B6E9EC-2BA0-4539-BA8F-7234573CF04B}" type="pres">
      <dgm:prSet presAssocID="{749CD99F-9E87-4042-87D9-AAF4A35709F2}" presName="nodeFollowingNodes" presStyleLbl="node1" presStyleIdx="1" presStyleCnt="4">
        <dgm:presLayoutVars>
          <dgm:bulletEnabled val="1"/>
        </dgm:presLayoutVars>
      </dgm:prSet>
      <dgm:spPr/>
      <dgm:t>
        <a:bodyPr/>
        <a:lstStyle/>
        <a:p>
          <a:pPr rtl="1"/>
          <a:endParaRPr lang="ar-SA"/>
        </a:p>
      </dgm:t>
    </dgm:pt>
    <dgm:pt modelId="{04BDBD30-7D9F-4850-9562-CB67B3EC339B}" type="pres">
      <dgm:prSet presAssocID="{E34E2074-C71B-468F-8F68-52ED5BE5A478}" presName="nodeFollowingNodes" presStyleLbl="node1" presStyleIdx="2" presStyleCnt="4">
        <dgm:presLayoutVars>
          <dgm:bulletEnabled val="1"/>
        </dgm:presLayoutVars>
      </dgm:prSet>
      <dgm:spPr/>
      <dgm:t>
        <a:bodyPr/>
        <a:lstStyle/>
        <a:p>
          <a:pPr rtl="1"/>
          <a:endParaRPr lang="ar-SA"/>
        </a:p>
      </dgm:t>
    </dgm:pt>
    <dgm:pt modelId="{CDF32F09-4916-42F3-92E9-25E62A5C402A}" type="pres">
      <dgm:prSet presAssocID="{0CB4F15C-FDE3-4E1F-8AC6-58BF5D8E473C}" presName="nodeFollowingNodes" presStyleLbl="node1" presStyleIdx="3" presStyleCnt="4">
        <dgm:presLayoutVars>
          <dgm:bulletEnabled val="1"/>
        </dgm:presLayoutVars>
      </dgm:prSet>
      <dgm:spPr/>
      <dgm:t>
        <a:bodyPr/>
        <a:lstStyle/>
        <a:p>
          <a:pPr rtl="1"/>
          <a:endParaRPr lang="ar-SA"/>
        </a:p>
      </dgm:t>
    </dgm:pt>
  </dgm:ptLst>
  <dgm:cxnLst>
    <dgm:cxn modelId="{1043175E-9466-4C11-A688-2A595DFD986E}" srcId="{2BBE7A68-7023-44D1-97FD-B90E4ADADD5C}" destId="{749CD99F-9E87-4042-87D9-AAF4A35709F2}" srcOrd="1" destOrd="0" parTransId="{E5EDF891-C201-4862-BAD7-C20C90823B8E}" sibTransId="{88918AC3-0937-491A-9759-B13296F786F1}"/>
    <dgm:cxn modelId="{336C7B75-930C-4AE8-ABC9-B139A6B65AF8}" srcId="{2BBE7A68-7023-44D1-97FD-B90E4ADADD5C}" destId="{0CB4F15C-FDE3-4E1F-8AC6-58BF5D8E473C}" srcOrd="3" destOrd="0" parTransId="{B9779191-8C95-4140-B88E-DE7ABA55C6F7}" sibTransId="{A60E1FE8-50B2-4A19-AF6D-D3BE9515CCC0}"/>
    <dgm:cxn modelId="{FDCBD976-CAF7-4FB7-84AA-EB5155BCE755}" type="presOf" srcId="{0CB4F15C-FDE3-4E1F-8AC6-58BF5D8E473C}" destId="{CDF32F09-4916-42F3-92E9-25E62A5C402A}" srcOrd="0" destOrd="0" presId="urn:microsoft.com/office/officeart/2005/8/layout/cycle3"/>
    <dgm:cxn modelId="{2B1A125C-A729-4649-8E63-BA675AFE9704}" type="presOf" srcId="{12D5D6D1-70C8-4B6F-AAC0-C3CAF9D4BD95}" destId="{CC078570-B86A-4AA6-8CDA-2605B23ACCBE}" srcOrd="0" destOrd="0" presId="urn:microsoft.com/office/officeart/2005/8/layout/cycle3"/>
    <dgm:cxn modelId="{E205A59E-75AF-44F1-896B-50F7070C376F}" type="presOf" srcId="{749CD99F-9E87-4042-87D9-AAF4A35709F2}" destId="{F8B6E9EC-2BA0-4539-BA8F-7234573CF04B}" srcOrd="0" destOrd="0" presId="urn:microsoft.com/office/officeart/2005/8/layout/cycle3"/>
    <dgm:cxn modelId="{EBB8D5F4-0123-40AA-8FB0-C99CBF5D20E0}" srcId="{2BBE7A68-7023-44D1-97FD-B90E4ADADD5C}" destId="{E34E2074-C71B-468F-8F68-52ED5BE5A478}" srcOrd="2" destOrd="0" parTransId="{C9512F60-7DCD-488E-B281-061ADD65E197}" sibTransId="{34423163-BC56-4525-9B7B-B004F43F916B}"/>
    <dgm:cxn modelId="{6248C1CB-A3BC-40F5-A571-38551E4A3978}" type="presOf" srcId="{2BBE7A68-7023-44D1-97FD-B90E4ADADD5C}" destId="{B0DA7C6C-C791-4F08-8C67-80FDE2A3FA52}" srcOrd="0" destOrd="0" presId="urn:microsoft.com/office/officeart/2005/8/layout/cycle3"/>
    <dgm:cxn modelId="{5A0D99DA-708D-4DDC-A777-03C431FF5741}" type="presOf" srcId="{C48DF44B-127D-4267-AE8C-997B94D7B1D2}" destId="{609A27AE-5B89-48F7-8BA2-3885E3E22A9D}" srcOrd="0" destOrd="0" presId="urn:microsoft.com/office/officeart/2005/8/layout/cycle3"/>
    <dgm:cxn modelId="{CDC1C248-A8FD-48D8-8FD5-A613B05D3ED9}" type="presOf" srcId="{E34E2074-C71B-468F-8F68-52ED5BE5A478}" destId="{04BDBD30-7D9F-4850-9562-CB67B3EC339B}" srcOrd="0" destOrd="0" presId="urn:microsoft.com/office/officeart/2005/8/layout/cycle3"/>
    <dgm:cxn modelId="{E7CB8AB8-D251-4084-B0AE-860B0716CFA5}" srcId="{2BBE7A68-7023-44D1-97FD-B90E4ADADD5C}" destId="{12D5D6D1-70C8-4B6F-AAC0-C3CAF9D4BD95}" srcOrd="0" destOrd="0" parTransId="{7E117A7D-D4DD-4FDC-AD4B-8761B436D098}" sibTransId="{C48DF44B-127D-4267-AE8C-997B94D7B1D2}"/>
    <dgm:cxn modelId="{B4611DF1-8256-4E1C-9D53-BA3F11773038}" type="presParOf" srcId="{B0DA7C6C-C791-4F08-8C67-80FDE2A3FA52}" destId="{FA5205C8-D643-4B1B-9CC7-02FE3209554F}" srcOrd="0" destOrd="0" presId="urn:microsoft.com/office/officeart/2005/8/layout/cycle3"/>
    <dgm:cxn modelId="{3C1CD316-FB3B-4068-9C62-030BAB93FEB9}" type="presParOf" srcId="{FA5205C8-D643-4B1B-9CC7-02FE3209554F}" destId="{CC078570-B86A-4AA6-8CDA-2605B23ACCBE}" srcOrd="0" destOrd="0" presId="urn:microsoft.com/office/officeart/2005/8/layout/cycle3"/>
    <dgm:cxn modelId="{A1CD89B8-B52A-424F-8610-86591059A0AB}" type="presParOf" srcId="{FA5205C8-D643-4B1B-9CC7-02FE3209554F}" destId="{609A27AE-5B89-48F7-8BA2-3885E3E22A9D}" srcOrd="1" destOrd="0" presId="urn:microsoft.com/office/officeart/2005/8/layout/cycle3"/>
    <dgm:cxn modelId="{BD1F1EEA-9A37-45CA-8D87-011EA2E56EA7}" type="presParOf" srcId="{FA5205C8-D643-4B1B-9CC7-02FE3209554F}" destId="{F8B6E9EC-2BA0-4539-BA8F-7234573CF04B}" srcOrd="2" destOrd="0" presId="urn:microsoft.com/office/officeart/2005/8/layout/cycle3"/>
    <dgm:cxn modelId="{F515671E-46BB-470A-BBF6-AFC3D2757DC7}" type="presParOf" srcId="{FA5205C8-D643-4B1B-9CC7-02FE3209554F}" destId="{04BDBD30-7D9F-4850-9562-CB67B3EC339B}" srcOrd="3" destOrd="0" presId="urn:microsoft.com/office/officeart/2005/8/layout/cycle3"/>
    <dgm:cxn modelId="{FF79CCB5-8AA9-42DA-9719-E2A93282C8EF}" type="presParOf" srcId="{FA5205C8-D643-4B1B-9CC7-02FE3209554F}" destId="{CDF32F09-4916-42F3-92E9-25E62A5C402A}"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2B0783-F35E-46A3-B9B4-21FDA208E513}"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pPr rtl="1"/>
          <a:endParaRPr lang="ar-SA"/>
        </a:p>
      </dgm:t>
    </dgm:pt>
    <dgm:pt modelId="{036A42C9-97BF-4784-B1D1-F447B52C20B0}">
      <dgm:prSet phldrT="[نص]"/>
      <dgm:spPr/>
      <dgm:t>
        <a:bodyPr/>
        <a:lstStyle/>
        <a:p>
          <a:pPr rtl="1"/>
          <a:r>
            <a:rPr lang="ar-IQ" b="1" dirty="0" smtClean="0"/>
            <a:t>التفاعل بين طالب وطالب اخر :</a:t>
          </a:r>
          <a:endParaRPr lang="ar-SA" b="1" dirty="0"/>
        </a:p>
      </dgm:t>
    </dgm:pt>
    <dgm:pt modelId="{8760F9EC-D54E-498E-ADCE-33410479D639}" type="parTrans" cxnId="{DAA3B3E0-BD66-4C51-830E-66A77CD1CE4B}">
      <dgm:prSet/>
      <dgm:spPr/>
      <dgm:t>
        <a:bodyPr/>
        <a:lstStyle/>
        <a:p>
          <a:pPr rtl="1"/>
          <a:endParaRPr lang="ar-SA" b="1"/>
        </a:p>
      </dgm:t>
    </dgm:pt>
    <dgm:pt modelId="{3C36FCB7-5DDA-44B3-A151-51ABA08F3068}" type="sibTrans" cxnId="{DAA3B3E0-BD66-4C51-830E-66A77CD1CE4B}">
      <dgm:prSet/>
      <dgm:spPr/>
      <dgm:t>
        <a:bodyPr/>
        <a:lstStyle/>
        <a:p>
          <a:pPr rtl="1"/>
          <a:endParaRPr lang="ar-SA" b="1"/>
        </a:p>
      </dgm:t>
    </dgm:pt>
    <dgm:pt modelId="{A0196AB5-A0F1-4EE7-9593-15898D92DE8F}">
      <dgm:prSet phldrT="[نص]"/>
      <dgm:spPr/>
      <dgm:t>
        <a:bodyPr/>
        <a:lstStyle/>
        <a:p>
          <a:pPr rtl="1"/>
          <a:r>
            <a:rPr lang="ar-SA" b="1" dirty="0" smtClean="0"/>
            <a:t>التفاعل بين المدرس والطالب </a:t>
          </a:r>
          <a:endParaRPr lang="ar-SA" b="1" dirty="0"/>
        </a:p>
      </dgm:t>
    </dgm:pt>
    <dgm:pt modelId="{0235EA09-3FA5-4C27-B9EB-787462DB99FC}" type="parTrans" cxnId="{9E65B3D6-7057-4FB7-92F3-2A7DBDDB76B7}">
      <dgm:prSet/>
      <dgm:spPr/>
      <dgm:t>
        <a:bodyPr/>
        <a:lstStyle/>
        <a:p>
          <a:pPr rtl="1"/>
          <a:endParaRPr lang="ar-SA" b="1"/>
        </a:p>
      </dgm:t>
    </dgm:pt>
    <dgm:pt modelId="{51A8FCBA-3B78-4780-97B3-6E83390940A3}" type="sibTrans" cxnId="{9E65B3D6-7057-4FB7-92F3-2A7DBDDB76B7}">
      <dgm:prSet/>
      <dgm:spPr/>
      <dgm:t>
        <a:bodyPr/>
        <a:lstStyle/>
        <a:p>
          <a:pPr rtl="1"/>
          <a:endParaRPr lang="ar-SA" b="1"/>
        </a:p>
      </dgm:t>
    </dgm:pt>
    <dgm:pt modelId="{3738C064-E967-4FEB-9A42-F397FA2D76AC}">
      <dgm:prSet phldrT="[نص]"/>
      <dgm:spPr/>
      <dgm:t>
        <a:bodyPr/>
        <a:lstStyle/>
        <a:p>
          <a:pPr rtl="1"/>
          <a:r>
            <a:rPr lang="ar-IQ" b="1" dirty="0" smtClean="0"/>
            <a:t>ويحدث هذا حينما يوجه المدرس انتباهه الى طالب معين كأن يطلب منه اداء نموذج لمهارة وهنا يكون النشاط التعليمي موجها بواسطة المدرس . </a:t>
          </a:r>
          <a:endParaRPr lang="ar-SA" b="1" dirty="0"/>
        </a:p>
      </dgm:t>
    </dgm:pt>
    <dgm:pt modelId="{4034D12B-D16D-4F90-A63C-5E5F0DB789E9}" type="parTrans" cxnId="{ADD6C9E5-61C9-430F-82CB-7A64F136D40D}">
      <dgm:prSet/>
      <dgm:spPr/>
      <dgm:t>
        <a:bodyPr/>
        <a:lstStyle/>
        <a:p>
          <a:pPr rtl="1"/>
          <a:endParaRPr lang="ar-SA" b="1"/>
        </a:p>
      </dgm:t>
    </dgm:pt>
    <dgm:pt modelId="{5124BE4F-4032-42A7-AE4C-6249DA9E7C39}" type="sibTrans" cxnId="{ADD6C9E5-61C9-430F-82CB-7A64F136D40D}">
      <dgm:prSet/>
      <dgm:spPr/>
      <dgm:t>
        <a:bodyPr/>
        <a:lstStyle/>
        <a:p>
          <a:pPr rtl="1"/>
          <a:endParaRPr lang="ar-SA" b="1"/>
        </a:p>
      </dgm:t>
    </dgm:pt>
    <dgm:pt modelId="{54AC3544-3BD8-4C2D-86C8-D43FB1833064}">
      <dgm:prSet phldrT="[نص]"/>
      <dgm:spPr/>
      <dgm:t>
        <a:bodyPr/>
        <a:lstStyle/>
        <a:p>
          <a:pPr rtl="1"/>
          <a:r>
            <a:rPr lang="ar-IQ" b="1" dirty="0" smtClean="0"/>
            <a:t>التفاعل بين المدرس ومجموعة الطلاب </a:t>
          </a:r>
          <a:endParaRPr lang="ar-SA" b="1" dirty="0"/>
        </a:p>
      </dgm:t>
    </dgm:pt>
    <dgm:pt modelId="{4CE1C234-AE2B-4141-A931-2DFA89564928}" type="parTrans" cxnId="{8E665D37-BF23-4FFA-AF63-6BF5E3EAE98A}">
      <dgm:prSet/>
      <dgm:spPr/>
      <dgm:t>
        <a:bodyPr/>
        <a:lstStyle/>
        <a:p>
          <a:pPr rtl="1"/>
          <a:endParaRPr lang="ar-SA" b="1"/>
        </a:p>
      </dgm:t>
    </dgm:pt>
    <dgm:pt modelId="{2BEA7597-F71E-4418-A094-1E1325A53425}" type="sibTrans" cxnId="{8E665D37-BF23-4FFA-AF63-6BF5E3EAE98A}">
      <dgm:prSet/>
      <dgm:spPr/>
      <dgm:t>
        <a:bodyPr/>
        <a:lstStyle/>
        <a:p>
          <a:pPr rtl="1"/>
          <a:endParaRPr lang="ar-SA" b="1"/>
        </a:p>
      </dgm:t>
    </dgm:pt>
    <dgm:pt modelId="{242E03F5-7CBE-48D3-98E1-2F9FE6192D10}">
      <dgm:prSet/>
      <dgm:spPr/>
      <dgm:t>
        <a:bodyPr/>
        <a:lstStyle/>
        <a:p>
          <a:pPr rtl="1"/>
          <a:r>
            <a:rPr lang="ar-SA" b="1" dirty="0" smtClean="0"/>
            <a:t>وفيه يسأل احد الطلاب عن اداء مهارة معينة , وهنا يحاول المدرس ان يجعل احد الطلاب يجيب عن السؤال الذي سأله الطالب . ومدرس التربية الرياضية الكفوء لا يقتصر على استخدام نوع واحد من هذه الانواع بينما يحاول ان يستخدمها جميعا في الدرس الواحد</a:t>
          </a:r>
          <a:endParaRPr lang="ar-SA" b="1" dirty="0"/>
        </a:p>
      </dgm:t>
    </dgm:pt>
    <dgm:pt modelId="{FE88DBE7-85AF-4AB9-9648-7BD751B61D74}" type="parTrans" cxnId="{531E7F44-8C4A-4F6F-8214-99C787E98BA6}">
      <dgm:prSet/>
      <dgm:spPr/>
      <dgm:t>
        <a:bodyPr/>
        <a:lstStyle/>
        <a:p>
          <a:pPr rtl="1"/>
          <a:endParaRPr lang="ar-SA" b="1"/>
        </a:p>
      </dgm:t>
    </dgm:pt>
    <dgm:pt modelId="{3FE2528F-5E53-4C4A-A271-117599B2690A}" type="sibTrans" cxnId="{531E7F44-8C4A-4F6F-8214-99C787E98BA6}">
      <dgm:prSet/>
      <dgm:spPr/>
      <dgm:t>
        <a:bodyPr/>
        <a:lstStyle/>
        <a:p>
          <a:pPr rtl="1"/>
          <a:endParaRPr lang="ar-SA" b="1"/>
        </a:p>
      </dgm:t>
    </dgm:pt>
    <dgm:pt modelId="{32449EDB-6F82-4924-8983-66182B35AF4D}">
      <dgm:prSet/>
      <dgm:spPr/>
      <dgm:t>
        <a:bodyPr/>
        <a:lstStyle/>
        <a:p>
          <a:pPr rtl="1"/>
          <a:r>
            <a:rPr lang="ar-SA" b="1" dirty="0" smtClean="0"/>
            <a:t>ويتم هذا النوع خلال الانشطة التعليمية المتمركزة حول المدرس ,  اثناء الالقاء  والشرح لتقديم نموذج للمهارة المعنية , فمثلا المدرس يعرض نموذج المهارة ثم يسأل الطلاب هل يستطيع احد اداء هذا النموذج ؟ فيجد المدرس الكثير من الطلاب يرغبون في اداء المهارة .</a:t>
          </a:r>
          <a:endParaRPr lang="ar-SA" b="1" dirty="0"/>
        </a:p>
      </dgm:t>
    </dgm:pt>
    <dgm:pt modelId="{F8477215-BC57-44D5-976C-3F8E3C27F783}" type="parTrans" cxnId="{E6553399-C21D-43E6-8BD9-1F56AB816797}">
      <dgm:prSet/>
      <dgm:spPr/>
      <dgm:t>
        <a:bodyPr/>
        <a:lstStyle/>
        <a:p>
          <a:pPr rtl="1"/>
          <a:endParaRPr lang="ar-SA" b="1"/>
        </a:p>
      </dgm:t>
    </dgm:pt>
    <dgm:pt modelId="{9B5AB594-0EB7-49FF-A63D-6E8EF01818C2}" type="sibTrans" cxnId="{E6553399-C21D-43E6-8BD9-1F56AB816797}">
      <dgm:prSet/>
      <dgm:spPr/>
      <dgm:t>
        <a:bodyPr/>
        <a:lstStyle/>
        <a:p>
          <a:pPr rtl="1"/>
          <a:endParaRPr lang="ar-SA" b="1"/>
        </a:p>
      </dgm:t>
    </dgm:pt>
    <dgm:pt modelId="{ED65CF11-D085-46BC-BDB8-CFC9CC4671ED}" type="pres">
      <dgm:prSet presAssocID="{472B0783-F35E-46A3-B9B4-21FDA208E513}" presName="diagram" presStyleCnt="0">
        <dgm:presLayoutVars>
          <dgm:chPref val="1"/>
          <dgm:dir/>
          <dgm:animOne val="branch"/>
          <dgm:animLvl val="lvl"/>
          <dgm:resizeHandles/>
        </dgm:presLayoutVars>
      </dgm:prSet>
      <dgm:spPr/>
      <dgm:t>
        <a:bodyPr/>
        <a:lstStyle/>
        <a:p>
          <a:pPr rtl="1"/>
          <a:endParaRPr lang="ar-SA"/>
        </a:p>
      </dgm:t>
    </dgm:pt>
    <dgm:pt modelId="{67768A17-9341-4E7B-A2FB-BED0DB81524B}" type="pres">
      <dgm:prSet presAssocID="{036A42C9-97BF-4784-B1D1-F447B52C20B0}" presName="root" presStyleCnt="0"/>
      <dgm:spPr/>
    </dgm:pt>
    <dgm:pt modelId="{209A2684-C607-49DA-9BD4-A2E30127A102}" type="pres">
      <dgm:prSet presAssocID="{036A42C9-97BF-4784-B1D1-F447B52C20B0}" presName="rootComposite" presStyleCnt="0"/>
      <dgm:spPr/>
    </dgm:pt>
    <dgm:pt modelId="{01E9A6C8-1916-40C4-B842-2E82B3B9B76C}" type="pres">
      <dgm:prSet presAssocID="{036A42C9-97BF-4784-B1D1-F447B52C20B0}" presName="rootText" presStyleLbl="node1" presStyleIdx="0" presStyleCnt="3" custScaleX="74957" custScaleY="77254"/>
      <dgm:spPr/>
      <dgm:t>
        <a:bodyPr/>
        <a:lstStyle/>
        <a:p>
          <a:pPr rtl="1"/>
          <a:endParaRPr lang="ar-SA"/>
        </a:p>
      </dgm:t>
    </dgm:pt>
    <dgm:pt modelId="{E56E684E-EC86-4A7D-9C6A-D080F3B5C9A6}" type="pres">
      <dgm:prSet presAssocID="{036A42C9-97BF-4784-B1D1-F447B52C20B0}" presName="rootConnector" presStyleLbl="node1" presStyleIdx="0" presStyleCnt="3"/>
      <dgm:spPr/>
      <dgm:t>
        <a:bodyPr/>
        <a:lstStyle/>
        <a:p>
          <a:pPr rtl="1"/>
          <a:endParaRPr lang="ar-SA"/>
        </a:p>
      </dgm:t>
    </dgm:pt>
    <dgm:pt modelId="{5097D452-5B17-45E2-A7BB-137D2EDC9FF3}" type="pres">
      <dgm:prSet presAssocID="{036A42C9-97BF-4784-B1D1-F447B52C20B0}" presName="childShape" presStyleCnt="0"/>
      <dgm:spPr/>
    </dgm:pt>
    <dgm:pt modelId="{E6D6C732-803D-46FC-89E4-E8692952BE21}" type="pres">
      <dgm:prSet presAssocID="{FE88DBE7-85AF-4AB9-9648-7BD751B61D74}" presName="Name13" presStyleLbl="parChTrans1D2" presStyleIdx="0" presStyleCnt="3"/>
      <dgm:spPr/>
      <dgm:t>
        <a:bodyPr/>
        <a:lstStyle/>
        <a:p>
          <a:pPr rtl="1"/>
          <a:endParaRPr lang="ar-SA"/>
        </a:p>
      </dgm:t>
    </dgm:pt>
    <dgm:pt modelId="{7D0E66A3-1DFE-438C-BA0A-6A00033906EE}" type="pres">
      <dgm:prSet presAssocID="{242E03F5-7CBE-48D3-98E1-2F9FE6192D10}" presName="childText" presStyleLbl="bgAcc1" presStyleIdx="0" presStyleCnt="3" custScaleX="111976" custScaleY="93769">
        <dgm:presLayoutVars>
          <dgm:bulletEnabled val="1"/>
        </dgm:presLayoutVars>
      </dgm:prSet>
      <dgm:spPr/>
      <dgm:t>
        <a:bodyPr/>
        <a:lstStyle/>
        <a:p>
          <a:pPr rtl="1"/>
          <a:endParaRPr lang="ar-SA"/>
        </a:p>
      </dgm:t>
    </dgm:pt>
    <dgm:pt modelId="{F2E177B8-4C3A-4915-9C5C-F71ADA49633B}" type="pres">
      <dgm:prSet presAssocID="{A0196AB5-A0F1-4EE7-9593-15898D92DE8F}" presName="root" presStyleCnt="0"/>
      <dgm:spPr/>
    </dgm:pt>
    <dgm:pt modelId="{4B8DFFBA-B1DC-4EB3-B2F1-47701103CB12}" type="pres">
      <dgm:prSet presAssocID="{A0196AB5-A0F1-4EE7-9593-15898D92DE8F}" presName="rootComposite" presStyleCnt="0"/>
      <dgm:spPr/>
    </dgm:pt>
    <dgm:pt modelId="{C2A145A7-9092-45F0-8A26-6DC3423C4BD0}" type="pres">
      <dgm:prSet presAssocID="{A0196AB5-A0F1-4EE7-9593-15898D92DE8F}" presName="rootText" presStyleLbl="node1" presStyleIdx="1" presStyleCnt="3" custScaleX="63020" custScaleY="76495"/>
      <dgm:spPr/>
      <dgm:t>
        <a:bodyPr/>
        <a:lstStyle/>
        <a:p>
          <a:pPr rtl="1"/>
          <a:endParaRPr lang="ar-SA"/>
        </a:p>
      </dgm:t>
    </dgm:pt>
    <dgm:pt modelId="{077F9CD8-1F5B-4B9F-8F6C-9B0AD32BA87B}" type="pres">
      <dgm:prSet presAssocID="{A0196AB5-A0F1-4EE7-9593-15898D92DE8F}" presName="rootConnector" presStyleLbl="node1" presStyleIdx="1" presStyleCnt="3"/>
      <dgm:spPr/>
      <dgm:t>
        <a:bodyPr/>
        <a:lstStyle/>
        <a:p>
          <a:pPr rtl="1"/>
          <a:endParaRPr lang="ar-SA"/>
        </a:p>
      </dgm:t>
    </dgm:pt>
    <dgm:pt modelId="{A4846DF4-C2C9-4AE6-9E39-8D5DBC17F56A}" type="pres">
      <dgm:prSet presAssocID="{A0196AB5-A0F1-4EE7-9593-15898D92DE8F}" presName="childShape" presStyleCnt="0"/>
      <dgm:spPr/>
    </dgm:pt>
    <dgm:pt modelId="{F243D129-E265-4DD4-BF62-7C94E441BE9E}" type="pres">
      <dgm:prSet presAssocID="{4034D12B-D16D-4F90-A63C-5E5F0DB789E9}" presName="Name13" presStyleLbl="parChTrans1D2" presStyleIdx="1" presStyleCnt="3"/>
      <dgm:spPr/>
      <dgm:t>
        <a:bodyPr/>
        <a:lstStyle/>
        <a:p>
          <a:pPr rtl="1"/>
          <a:endParaRPr lang="ar-SA"/>
        </a:p>
      </dgm:t>
    </dgm:pt>
    <dgm:pt modelId="{B584D372-3D52-4672-9B7E-82C1913E46FC}" type="pres">
      <dgm:prSet presAssocID="{3738C064-E967-4FEB-9A42-F397FA2D76AC}" presName="childText" presStyleLbl="bgAcc1" presStyleIdx="1" presStyleCnt="3">
        <dgm:presLayoutVars>
          <dgm:bulletEnabled val="1"/>
        </dgm:presLayoutVars>
      </dgm:prSet>
      <dgm:spPr/>
      <dgm:t>
        <a:bodyPr/>
        <a:lstStyle/>
        <a:p>
          <a:pPr rtl="1"/>
          <a:endParaRPr lang="ar-SA"/>
        </a:p>
      </dgm:t>
    </dgm:pt>
    <dgm:pt modelId="{3E9CAC97-03D6-4DEA-A198-291F326AA224}" type="pres">
      <dgm:prSet presAssocID="{54AC3544-3BD8-4C2D-86C8-D43FB1833064}" presName="root" presStyleCnt="0"/>
      <dgm:spPr/>
    </dgm:pt>
    <dgm:pt modelId="{981B7E4D-E8F8-4F60-9AA6-D227623A1F11}" type="pres">
      <dgm:prSet presAssocID="{54AC3544-3BD8-4C2D-86C8-D43FB1833064}" presName="rootComposite" presStyleCnt="0"/>
      <dgm:spPr/>
    </dgm:pt>
    <dgm:pt modelId="{2B17C19E-8560-4541-85B7-22711BE0E612}" type="pres">
      <dgm:prSet presAssocID="{54AC3544-3BD8-4C2D-86C8-D43FB1833064}" presName="rootText" presStyleLbl="node1" presStyleIdx="2" presStyleCnt="3" custScaleX="65859" custScaleY="70399"/>
      <dgm:spPr/>
      <dgm:t>
        <a:bodyPr/>
        <a:lstStyle/>
        <a:p>
          <a:pPr rtl="1"/>
          <a:endParaRPr lang="ar-SA"/>
        </a:p>
      </dgm:t>
    </dgm:pt>
    <dgm:pt modelId="{AD761A6C-98C3-402D-8253-709A3F0EB135}" type="pres">
      <dgm:prSet presAssocID="{54AC3544-3BD8-4C2D-86C8-D43FB1833064}" presName="rootConnector" presStyleLbl="node1" presStyleIdx="2" presStyleCnt="3"/>
      <dgm:spPr/>
      <dgm:t>
        <a:bodyPr/>
        <a:lstStyle/>
        <a:p>
          <a:pPr rtl="1"/>
          <a:endParaRPr lang="ar-SA"/>
        </a:p>
      </dgm:t>
    </dgm:pt>
    <dgm:pt modelId="{48CD802E-B019-452A-9218-B53D8B08A675}" type="pres">
      <dgm:prSet presAssocID="{54AC3544-3BD8-4C2D-86C8-D43FB1833064}" presName="childShape" presStyleCnt="0"/>
      <dgm:spPr/>
    </dgm:pt>
    <dgm:pt modelId="{C9B11997-7A18-4572-9EE9-B804D44FB360}" type="pres">
      <dgm:prSet presAssocID="{F8477215-BC57-44D5-976C-3F8E3C27F783}" presName="Name13" presStyleLbl="parChTrans1D2" presStyleIdx="2" presStyleCnt="3"/>
      <dgm:spPr/>
      <dgm:t>
        <a:bodyPr/>
        <a:lstStyle/>
        <a:p>
          <a:pPr rtl="1"/>
          <a:endParaRPr lang="ar-SA"/>
        </a:p>
      </dgm:t>
    </dgm:pt>
    <dgm:pt modelId="{F667ED12-1E01-4FFD-A726-A3FE083400B9}" type="pres">
      <dgm:prSet presAssocID="{32449EDB-6F82-4924-8983-66182B35AF4D}" presName="childText" presStyleLbl="bgAcc1" presStyleIdx="2" presStyleCnt="3">
        <dgm:presLayoutVars>
          <dgm:bulletEnabled val="1"/>
        </dgm:presLayoutVars>
      </dgm:prSet>
      <dgm:spPr/>
      <dgm:t>
        <a:bodyPr/>
        <a:lstStyle/>
        <a:p>
          <a:pPr rtl="1"/>
          <a:endParaRPr lang="ar-SA"/>
        </a:p>
      </dgm:t>
    </dgm:pt>
  </dgm:ptLst>
  <dgm:cxnLst>
    <dgm:cxn modelId="{9DE354AD-C5A6-4881-8E8C-2158D3174800}" type="presOf" srcId="{A0196AB5-A0F1-4EE7-9593-15898D92DE8F}" destId="{077F9CD8-1F5B-4B9F-8F6C-9B0AD32BA87B}" srcOrd="1" destOrd="0" presId="urn:microsoft.com/office/officeart/2005/8/layout/hierarchy3"/>
    <dgm:cxn modelId="{8E665D37-BF23-4FFA-AF63-6BF5E3EAE98A}" srcId="{472B0783-F35E-46A3-B9B4-21FDA208E513}" destId="{54AC3544-3BD8-4C2D-86C8-D43FB1833064}" srcOrd="2" destOrd="0" parTransId="{4CE1C234-AE2B-4141-A931-2DFA89564928}" sibTransId="{2BEA7597-F71E-4418-A094-1E1325A53425}"/>
    <dgm:cxn modelId="{531E7F44-8C4A-4F6F-8214-99C787E98BA6}" srcId="{036A42C9-97BF-4784-B1D1-F447B52C20B0}" destId="{242E03F5-7CBE-48D3-98E1-2F9FE6192D10}" srcOrd="0" destOrd="0" parTransId="{FE88DBE7-85AF-4AB9-9648-7BD751B61D74}" sibTransId="{3FE2528F-5E53-4C4A-A271-117599B2690A}"/>
    <dgm:cxn modelId="{B50BC706-FE24-41F8-8B39-C6BE541DD733}" type="presOf" srcId="{036A42C9-97BF-4784-B1D1-F447B52C20B0}" destId="{01E9A6C8-1916-40C4-B842-2E82B3B9B76C}" srcOrd="0" destOrd="0" presId="urn:microsoft.com/office/officeart/2005/8/layout/hierarchy3"/>
    <dgm:cxn modelId="{5FB0ABC1-019C-434D-9793-14722BF1ED87}" type="presOf" srcId="{A0196AB5-A0F1-4EE7-9593-15898D92DE8F}" destId="{C2A145A7-9092-45F0-8A26-6DC3423C4BD0}" srcOrd="0" destOrd="0" presId="urn:microsoft.com/office/officeart/2005/8/layout/hierarchy3"/>
    <dgm:cxn modelId="{02B7CAD7-8E49-4F45-A4B3-67BFE7EE14DE}" type="presOf" srcId="{472B0783-F35E-46A3-B9B4-21FDA208E513}" destId="{ED65CF11-D085-46BC-BDB8-CFC9CC4671ED}" srcOrd="0" destOrd="0" presId="urn:microsoft.com/office/officeart/2005/8/layout/hierarchy3"/>
    <dgm:cxn modelId="{E6553399-C21D-43E6-8BD9-1F56AB816797}" srcId="{54AC3544-3BD8-4C2D-86C8-D43FB1833064}" destId="{32449EDB-6F82-4924-8983-66182B35AF4D}" srcOrd="0" destOrd="0" parTransId="{F8477215-BC57-44D5-976C-3F8E3C27F783}" sibTransId="{9B5AB594-0EB7-49FF-A63D-6E8EF01818C2}"/>
    <dgm:cxn modelId="{3D08C530-24B1-4280-AFF9-9A3FF3C9AD84}" type="presOf" srcId="{4034D12B-D16D-4F90-A63C-5E5F0DB789E9}" destId="{F243D129-E265-4DD4-BF62-7C94E441BE9E}" srcOrd="0" destOrd="0" presId="urn:microsoft.com/office/officeart/2005/8/layout/hierarchy3"/>
    <dgm:cxn modelId="{D647B1A6-47F4-415E-B688-7F81627461D4}" type="presOf" srcId="{F8477215-BC57-44D5-976C-3F8E3C27F783}" destId="{C9B11997-7A18-4572-9EE9-B804D44FB360}" srcOrd="0" destOrd="0" presId="urn:microsoft.com/office/officeart/2005/8/layout/hierarchy3"/>
    <dgm:cxn modelId="{F93D9D10-DC55-4376-B2D5-F648A54147DC}" type="presOf" srcId="{32449EDB-6F82-4924-8983-66182B35AF4D}" destId="{F667ED12-1E01-4FFD-A726-A3FE083400B9}" srcOrd="0" destOrd="0" presId="urn:microsoft.com/office/officeart/2005/8/layout/hierarchy3"/>
    <dgm:cxn modelId="{D8C9C229-6B49-4B88-9C00-BBF8ECFACA5A}" type="presOf" srcId="{FE88DBE7-85AF-4AB9-9648-7BD751B61D74}" destId="{E6D6C732-803D-46FC-89E4-E8692952BE21}" srcOrd="0" destOrd="0" presId="urn:microsoft.com/office/officeart/2005/8/layout/hierarchy3"/>
    <dgm:cxn modelId="{DAA3B3E0-BD66-4C51-830E-66A77CD1CE4B}" srcId="{472B0783-F35E-46A3-B9B4-21FDA208E513}" destId="{036A42C9-97BF-4784-B1D1-F447B52C20B0}" srcOrd="0" destOrd="0" parTransId="{8760F9EC-D54E-498E-ADCE-33410479D639}" sibTransId="{3C36FCB7-5DDA-44B3-A151-51ABA08F3068}"/>
    <dgm:cxn modelId="{17CB8BE7-615C-4290-9EEF-F60CB27C38FF}" type="presOf" srcId="{3738C064-E967-4FEB-9A42-F397FA2D76AC}" destId="{B584D372-3D52-4672-9B7E-82C1913E46FC}" srcOrd="0" destOrd="0" presId="urn:microsoft.com/office/officeart/2005/8/layout/hierarchy3"/>
    <dgm:cxn modelId="{9E65B3D6-7057-4FB7-92F3-2A7DBDDB76B7}" srcId="{472B0783-F35E-46A3-B9B4-21FDA208E513}" destId="{A0196AB5-A0F1-4EE7-9593-15898D92DE8F}" srcOrd="1" destOrd="0" parTransId="{0235EA09-3FA5-4C27-B9EB-787462DB99FC}" sibTransId="{51A8FCBA-3B78-4780-97B3-6E83390940A3}"/>
    <dgm:cxn modelId="{B3F028C2-5287-43CC-9E13-820A23AA4281}" type="presOf" srcId="{54AC3544-3BD8-4C2D-86C8-D43FB1833064}" destId="{2B17C19E-8560-4541-85B7-22711BE0E612}" srcOrd="0" destOrd="0" presId="urn:microsoft.com/office/officeart/2005/8/layout/hierarchy3"/>
    <dgm:cxn modelId="{ADD6C9E5-61C9-430F-82CB-7A64F136D40D}" srcId="{A0196AB5-A0F1-4EE7-9593-15898D92DE8F}" destId="{3738C064-E967-4FEB-9A42-F397FA2D76AC}" srcOrd="0" destOrd="0" parTransId="{4034D12B-D16D-4F90-A63C-5E5F0DB789E9}" sibTransId="{5124BE4F-4032-42A7-AE4C-6249DA9E7C39}"/>
    <dgm:cxn modelId="{8BD1A4CC-58BC-4221-A40F-BA0605EA1C11}" type="presOf" srcId="{54AC3544-3BD8-4C2D-86C8-D43FB1833064}" destId="{AD761A6C-98C3-402D-8253-709A3F0EB135}" srcOrd="1" destOrd="0" presId="urn:microsoft.com/office/officeart/2005/8/layout/hierarchy3"/>
    <dgm:cxn modelId="{07959C14-A1DC-4FF9-A3AF-13DF36957099}" type="presOf" srcId="{242E03F5-7CBE-48D3-98E1-2F9FE6192D10}" destId="{7D0E66A3-1DFE-438C-BA0A-6A00033906EE}" srcOrd="0" destOrd="0" presId="urn:microsoft.com/office/officeart/2005/8/layout/hierarchy3"/>
    <dgm:cxn modelId="{C229C3B1-5CF3-4927-BE23-629535DEF675}" type="presOf" srcId="{036A42C9-97BF-4784-B1D1-F447B52C20B0}" destId="{E56E684E-EC86-4A7D-9C6A-D080F3B5C9A6}" srcOrd="1" destOrd="0" presId="urn:microsoft.com/office/officeart/2005/8/layout/hierarchy3"/>
    <dgm:cxn modelId="{69869507-DA57-4A13-92E4-FF75FA0AFA71}" type="presParOf" srcId="{ED65CF11-D085-46BC-BDB8-CFC9CC4671ED}" destId="{67768A17-9341-4E7B-A2FB-BED0DB81524B}" srcOrd="0" destOrd="0" presId="urn:microsoft.com/office/officeart/2005/8/layout/hierarchy3"/>
    <dgm:cxn modelId="{484E9A59-F539-4939-BE28-9E212AAC9649}" type="presParOf" srcId="{67768A17-9341-4E7B-A2FB-BED0DB81524B}" destId="{209A2684-C607-49DA-9BD4-A2E30127A102}" srcOrd="0" destOrd="0" presId="urn:microsoft.com/office/officeart/2005/8/layout/hierarchy3"/>
    <dgm:cxn modelId="{9460A4CE-2D2B-424A-A1B1-4AF4554E8AA9}" type="presParOf" srcId="{209A2684-C607-49DA-9BD4-A2E30127A102}" destId="{01E9A6C8-1916-40C4-B842-2E82B3B9B76C}" srcOrd="0" destOrd="0" presId="urn:microsoft.com/office/officeart/2005/8/layout/hierarchy3"/>
    <dgm:cxn modelId="{97D49D23-C9C9-4FB1-B740-AA0C6EF8F907}" type="presParOf" srcId="{209A2684-C607-49DA-9BD4-A2E30127A102}" destId="{E56E684E-EC86-4A7D-9C6A-D080F3B5C9A6}" srcOrd="1" destOrd="0" presId="urn:microsoft.com/office/officeart/2005/8/layout/hierarchy3"/>
    <dgm:cxn modelId="{7E18BA13-82EF-48D7-9663-0CA5A7038015}" type="presParOf" srcId="{67768A17-9341-4E7B-A2FB-BED0DB81524B}" destId="{5097D452-5B17-45E2-A7BB-137D2EDC9FF3}" srcOrd="1" destOrd="0" presId="urn:microsoft.com/office/officeart/2005/8/layout/hierarchy3"/>
    <dgm:cxn modelId="{9138DA10-942F-4270-ABCB-286DFAFB7982}" type="presParOf" srcId="{5097D452-5B17-45E2-A7BB-137D2EDC9FF3}" destId="{E6D6C732-803D-46FC-89E4-E8692952BE21}" srcOrd="0" destOrd="0" presId="urn:microsoft.com/office/officeart/2005/8/layout/hierarchy3"/>
    <dgm:cxn modelId="{8E7A9B07-01CC-466E-B2B2-C51C2412A86A}" type="presParOf" srcId="{5097D452-5B17-45E2-A7BB-137D2EDC9FF3}" destId="{7D0E66A3-1DFE-438C-BA0A-6A00033906EE}" srcOrd="1" destOrd="0" presId="urn:microsoft.com/office/officeart/2005/8/layout/hierarchy3"/>
    <dgm:cxn modelId="{CB1F01EB-3187-40A9-8FBF-BA1F178A6666}" type="presParOf" srcId="{ED65CF11-D085-46BC-BDB8-CFC9CC4671ED}" destId="{F2E177B8-4C3A-4915-9C5C-F71ADA49633B}" srcOrd="1" destOrd="0" presId="urn:microsoft.com/office/officeart/2005/8/layout/hierarchy3"/>
    <dgm:cxn modelId="{043523FA-8458-4F72-BC08-268477EFA35E}" type="presParOf" srcId="{F2E177B8-4C3A-4915-9C5C-F71ADA49633B}" destId="{4B8DFFBA-B1DC-4EB3-B2F1-47701103CB12}" srcOrd="0" destOrd="0" presId="urn:microsoft.com/office/officeart/2005/8/layout/hierarchy3"/>
    <dgm:cxn modelId="{0CF39231-996F-4B87-A448-8BD087CCB5AA}" type="presParOf" srcId="{4B8DFFBA-B1DC-4EB3-B2F1-47701103CB12}" destId="{C2A145A7-9092-45F0-8A26-6DC3423C4BD0}" srcOrd="0" destOrd="0" presId="urn:microsoft.com/office/officeart/2005/8/layout/hierarchy3"/>
    <dgm:cxn modelId="{3C85F2E7-05C6-4E4E-9FC6-5DBA841E853B}" type="presParOf" srcId="{4B8DFFBA-B1DC-4EB3-B2F1-47701103CB12}" destId="{077F9CD8-1F5B-4B9F-8F6C-9B0AD32BA87B}" srcOrd="1" destOrd="0" presId="urn:microsoft.com/office/officeart/2005/8/layout/hierarchy3"/>
    <dgm:cxn modelId="{7A0D49CB-AE1D-4E54-A905-6B63485373B8}" type="presParOf" srcId="{F2E177B8-4C3A-4915-9C5C-F71ADA49633B}" destId="{A4846DF4-C2C9-4AE6-9E39-8D5DBC17F56A}" srcOrd="1" destOrd="0" presId="urn:microsoft.com/office/officeart/2005/8/layout/hierarchy3"/>
    <dgm:cxn modelId="{E61484D9-1A60-4960-B2BF-7A2D0F97193A}" type="presParOf" srcId="{A4846DF4-C2C9-4AE6-9E39-8D5DBC17F56A}" destId="{F243D129-E265-4DD4-BF62-7C94E441BE9E}" srcOrd="0" destOrd="0" presId="urn:microsoft.com/office/officeart/2005/8/layout/hierarchy3"/>
    <dgm:cxn modelId="{C8CE1E33-680A-4D6C-A190-CB0956E6D20B}" type="presParOf" srcId="{A4846DF4-C2C9-4AE6-9E39-8D5DBC17F56A}" destId="{B584D372-3D52-4672-9B7E-82C1913E46FC}" srcOrd="1" destOrd="0" presId="urn:microsoft.com/office/officeart/2005/8/layout/hierarchy3"/>
    <dgm:cxn modelId="{50FE7D08-6436-48BB-B35D-93DA8233816C}" type="presParOf" srcId="{ED65CF11-D085-46BC-BDB8-CFC9CC4671ED}" destId="{3E9CAC97-03D6-4DEA-A198-291F326AA224}" srcOrd="2" destOrd="0" presId="urn:microsoft.com/office/officeart/2005/8/layout/hierarchy3"/>
    <dgm:cxn modelId="{8007B2E6-DD12-4F6C-AD4B-001A705405C5}" type="presParOf" srcId="{3E9CAC97-03D6-4DEA-A198-291F326AA224}" destId="{981B7E4D-E8F8-4F60-9AA6-D227623A1F11}" srcOrd="0" destOrd="0" presId="urn:microsoft.com/office/officeart/2005/8/layout/hierarchy3"/>
    <dgm:cxn modelId="{246DBC3F-4D2F-4117-B940-79B5793ACE00}" type="presParOf" srcId="{981B7E4D-E8F8-4F60-9AA6-D227623A1F11}" destId="{2B17C19E-8560-4541-85B7-22711BE0E612}" srcOrd="0" destOrd="0" presId="urn:microsoft.com/office/officeart/2005/8/layout/hierarchy3"/>
    <dgm:cxn modelId="{E0DBAC52-158B-4C23-B989-A271DBB401D0}" type="presParOf" srcId="{981B7E4D-E8F8-4F60-9AA6-D227623A1F11}" destId="{AD761A6C-98C3-402D-8253-709A3F0EB135}" srcOrd="1" destOrd="0" presId="urn:microsoft.com/office/officeart/2005/8/layout/hierarchy3"/>
    <dgm:cxn modelId="{81627034-DA0C-4788-BD8B-917225F48853}" type="presParOf" srcId="{3E9CAC97-03D6-4DEA-A198-291F326AA224}" destId="{48CD802E-B019-452A-9218-B53D8B08A675}" srcOrd="1" destOrd="0" presId="urn:microsoft.com/office/officeart/2005/8/layout/hierarchy3"/>
    <dgm:cxn modelId="{3F23DC2E-43AE-4838-933E-7ECCA63C2654}" type="presParOf" srcId="{48CD802E-B019-452A-9218-B53D8B08A675}" destId="{C9B11997-7A18-4572-9EE9-B804D44FB360}" srcOrd="0" destOrd="0" presId="urn:microsoft.com/office/officeart/2005/8/layout/hierarchy3"/>
    <dgm:cxn modelId="{B5F04BBD-C8DF-495C-B2E1-DF137E7BD375}" type="presParOf" srcId="{48CD802E-B019-452A-9218-B53D8B08A675}" destId="{F667ED12-1E01-4FFD-A726-A3FE083400B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69B384-5B01-411B-A9F5-E6C38640D163}" type="doc">
      <dgm:prSet loTypeId="urn:microsoft.com/office/officeart/2005/8/layout/vList2" loCatId="list" qsTypeId="urn:microsoft.com/office/officeart/2005/8/quickstyle/simple1" qsCatId="simple" csTypeId="urn:microsoft.com/office/officeart/2005/8/colors/colorful2" csCatId="colorful" phldr="1"/>
      <dgm:spPr/>
      <dgm:t>
        <a:bodyPr/>
        <a:lstStyle/>
        <a:p>
          <a:pPr rtl="1"/>
          <a:endParaRPr lang="ar-SA"/>
        </a:p>
      </dgm:t>
    </dgm:pt>
    <dgm:pt modelId="{3BBB469E-AD74-442B-8A4D-8E032C2C1A28}">
      <dgm:prSet/>
      <dgm:spPr/>
      <dgm:t>
        <a:bodyPr/>
        <a:lstStyle/>
        <a:p>
          <a:pPr rtl="1"/>
          <a:r>
            <a:rPr lang="ar-IQ" b="1" dirty="0" smtClean="0">
              <a:solidFill>
                <a:schemeClr val="tx1"/>
              </a:solidFill>
            </a:rPr>
            <a:t>ان يساعد على تجزئة المعلومات الى وحدات اصغر مما يحقق فهم افضل . </a:t>
          </a:r>
          <a:endParaRPr lang="en-US" b="1" dirty="0">
            <a:solidFill>
              <a:schemeClr val="tx1"/>
            </a:solidFill>
          </a:endParaRPr>
        </a:p>
      </dgm:t>
    </dgm:pt>
    <dgm:pt modelId="{0EAD13CC-A5C3-4656-B8FB-B81AC14C395B}" type="parTrans" cxnId="{6219BB83-9B97-4F62-9118-E034FFC02EC6}">
      <dgm:prSet/>
      <dgm:spPr/>
      <dgm:t>
        <a:bodyPr/>
        <a:lstStyle/>
        <a:p>
          <a:pPr rtl="1"/>
          <a:endParaRPr lang="ar-SA" b="1">
            <a:solidFill>
              <a:schemeClr val="tx1"/>
            </a:solidFill>
          </a:endParaRPr>
        </a:p>
      </dgm:t>
    </dgm:pt>
    <dgm:pt modelId="{EB8CE8ED-8464-4A0E-8B38-FA1B65872F0C}" type="sibTrans" cxnId="{6219BB83-9B97-4F62-9118-E034FFC02EC6}">
      <dgm:prSet/>
      <dgm:spPr/>
      <dgm:t>
        <a:bodyPr/>
        <a:lstStyle/>
        <a:p>
          <a:pPr rtl="1"/>
          <a:endParaRPr lang="ar-SA" b="1">
            <a:solidFill>
              <a:schemeClr val="tx1"/>
            </a:solidFill>
          </a:endParaRPr>
        </a:p>
      </dgm:t>
    </dgm:pt>
    <dgm:pt modelId="{ED565065-0F33-4B21-B276-83E75E9C8DD5}">
      <dgm:prSet/>
      <dgm:spPr/>
      <dgm:t>
        <a:bodyPr/>
        <a:lstStyle/>
        <a:p>
          <a:pPr rtl="1"/>
          <a:r>
            <a:rPr lang="ar-IQ" b="1" dirty="0" smtClean="0">
              <a:solidFill>
                <a:schemeClr val="tx1"/>
              </a:solidFill>
            </a:rPr>
            <a:t>يمكن ان يجذب الصمت انتباه الطلاب للتقابل بين الكلام والصمت فيهما مثيران مختلفان جوهريا </a:t>
          </a:r>
          <a:endParaRPr lang="en-US" b="1" dirty="0">
            <a:solidFill>
              <a:schemeClr val="tx1"/>
            </a:solidFill>
          </a:endParaRPr>
        </a:p>
      </dgm:t>
    </dgm:pt>
    <dgm:pt modelId="{193E6912-24AA-4BF8-BF64-A93B56795D53}" type="parTrans" cxnId="{73215724-DC43-4F86-B2BB-1D39FFB6F531}">
      <dgm:prSet/>
      <dgm:spPr/>
      <dgm:t>
        <a:bodyPr/>
        <a:lstStyle/>
        <a:p>
          <a:pPr rtl="1"/>
          <a:endParaRPr lang="ar-SA" b="1">
            <a:solidFill>
              <a:schemeClr val="tx1"/>
            </a:solidFill>
          </a:endParaRPr>
        </a:p>
      </dgm:t>
    </dgm:pt>
    <dgm:pt modelId="{EAD0994A-00EB-4F38-B41C-6814C0225849}" type="sibTrans" cxnId="{73215724-DC43-4F86-B2BB-1D39FFB6F531}">
      <dgm:prSet/>
      <dgm:spPr/>
      <dgm:t>
        <a:bodyPr/>
        <a:lstStyle/>
        <a:p>
          <a:pPr rtl="1"/>
          <a:endParaRPr lang="ar-SA" b="1">
            <a:solidFill>
              <a:schemeClr val="tx1"/>
            </a:solidFill>
          </a:endParaRPr>
        </a:p>
      </dgm:t>
    </dgm:pt>
    <dgm:pt modelId="{BCDD84FE-DED5-4D61-8C1D-BDEAD37E13D3}">
      <dgm:prSet/>
      <dgm:spPr/>
      <dgm:t>
        <a:bodyPr/>
        <a:lstStyle/>
        <a:p>
          <a:pPr rtl="1"/>
          <a:r>
            <a:rPr lang="ar-IQ" b="1" dirty="0" smtClean="0">
              <a:solidFill>
                <a:schemeClr val="tx1"/>
              </a:solidFill>
            </a:rPr>
            <a:t>يمكن ان يكون التوقف اشارة لتهيئة الطلاب للنشاط . </a:t>
          </a:r>
          <a:endParaRPr lang="en-US" b="1" dirty="0">
            <a:solidFill>
              <a:schemeClr val="tx1"/>
            </a:solidFill>
          </a:endParaRPr>
        </a:p>
      </dgm:t>
    </dgm:pt>
    <dgm:pt modelId="{E4B043CA-B21D-45CD-AF5F-D5C09855D7BB}" type="parTrans" cxnId="{EF944C48-3086-4462-B9FF-D59F0F49F8CA}">
      <dgm:prSet/>
      <dgm:spPr/>
      <dgm:t>
        <a:bodyPr/>
        <a:lstStyle/>
        <a:p>
          <a:pPr rtl="1"/>
          <a:endParaRPr lang="ar-SA" b="1">
            <a:solidFill>
              <a:schemeClr val="tx1"/>
            </a:solidFill>
          </a:endParaRPr>
        </a:p>
      </dgm:t>
    </dgm:pt>
    <dgm:pt modelId="{95E54FAD-F4D0-42A3-8204-C2731BA71E88}" type="sibTrans" cxnId="{EF944C48-3086-4462-B9FF-D59F0F49F8CA}">
      <dgm:prSet/>
      <dgm:spPr/>
      <dgm:t>
        <a:bodyPr/>
        <a:lstStyle/>
        <a:p>
          <a:pPr rtl="1"/>
          <a:endParaRPr lang="ar-SA" b="1">
            <a:solidFill>
              <a:schemeClr val="tx1"/>
            </a:solidFill>
          </a:endParaRPr>
        </a:p>
      </dgm:t>
    </dgm:pt>
    <dgm:pt modelId="{C3FF06DC-985F-4D99-A6B4-F91A4271850D}">
      <dgm:prSet/>
      <dgm:spPr/>
      <dgm:t>
        <a:bodyPr/>
        <a:lstStyle/>
        <a:p>
          <a:pPr rtl="1"/>
          <a:r>
            <a:rPr lang="ar-IQ" b="1" dirty="0" smtClean="0">
              <a:solidFill>
                <a:schemeClr val="tx1"/>
              </a:solidFill>
            </a:rPr>
            <a:t>يمكن ان يكون الصمت او التوقف للتأكيد على اهمية نقطة معينة . </a:t>
          </a:r>
          <a:endParaRPr lang="en-US" b="1" dirty="0">
            <a:solidFill>
              <a:schemeClr val="tx1"/>
            </a:solidFill>
          </a:endParaRPr>
        </a:p>
      </dgm:t>
    </dgm:pt>
    <dgm:pt modelId="{F09AD3D5-2890-489A-AA4A-045FE161851D}" type="parTrans" cxnId="{A8B2DBCF-037E-49FE-AA69-4FC757585168}">
      <dgm:prSet/>
      <dgm:spPr/>
      <dgm:t>
        <a:bodyPr/>
        <a:lstStyle/>
        <a:p>
          <a:pPr rtl="1"/>
          <a:endParaRPr lang="ar-SA" b="1">
            <a:solidFill>
              <a:schemeClr val="tx1"/>
            </a:solidFill>
          </a:endParaRPr>
        </a:p>
      </dgm:t>
    </dgm:pt>
    <dgm:pt modelId="{795B4A07-7E59-4AC4-ACCA-E06BF657CC2E}" type="sibTrans" cxnId="{A8B2DBCF-037E-49FE-AA69-4FC757585168}">
      <dgm:prSet/>
      <dgm:spPr/>
      <dgm:t>
        <a:bodyPr/>
        <a:lstStyle/>
        <a:p>
          <a:pPr rtl="1"/>
          <a:endParaRPr lang="ar-SA" b="1">
            <a:solidFill>
              <a:schemeClr val="tx1"/>
            </a:solidFill>
          </a:endParaRPr>
        </a:p>
      </dgm:t>
    </dgm:pt>
    <dgm:pt modelId="{FC2CD415-9B1A-4D89-9B61-E8E355B2F21E}" type="pres">
      <dgm:prSet presAssocID="{3169B384-5B01-411B-A9F5-E6C38640D163}" presName="linear" presStyleCnt="0">
        <dgm:presLayoutVars>
          <dgm:animLvl val="lvl"/>
          <dgm:resizeHandles val="exact"/>
        </dgm:presLayoutVars>
      </dgm:prSet>
      <dgm:spPr/>
      <dgm:t>
        <a:bodyPr/>
        <a:lstStyle/>
        <a:p>
          <a:pPr rtl="1"/>
          <a:endParaRPr lang="ar-SA"/>
        </a:p>
      </dgm:t>
    </dgm:pt>
    <dgm:pt modelId="{C3953439-A744-40F9-BF75-504D7D6405D5}" type="pres">
      <dgm:prSet presAssocID="{3BBB469E-AD74-442B-8A4D-8E032C2C1A28}" presName="parentText" presStyleLbl="node1" presStyleIdx="0" presStyleCnt="4">
        <dgm:presLayoutVars>
          <dgm:chMax val="0"/>
          <dgm:bulletEnabled val="1"/>
        </dgm:presLayoutVars>
      </dgm:prSet>
      <dgm:spPr/>
      <dgm:t>
        <a:bodyPr/>
        <a:lstStyle/>
        <a:p>
          <a:pPr rtl="1"/>
          <a:endParaRPr lang="ar-SA"/>
        </a:p>
      </dgm:t>
    </dgm:pt>
    <dgm:pt modelId="{319E3AF9-C4A4-4F3A-A1C6-0A7E68B265E0}" type="pres">
      <dgm:prSet presAssocID="{EB8CE8ED-8464-4A0E-8B38-FA1B65872F0C}" presName="spacer" presStyleCnt="0"/>
      <dgm:spPr/>
    </dgm:pt>
    <dgm:pt modelId="{6E3690D3-C438-40A8-B62E-F10E6E8D8D8D}" type="pres">
      <dgm:prSet presAssocID="{ED565065-0F33-4B21-B276-83E75E9C8DD5}" presName="parentText" presStyleLbl="node1" presStyleIdx="1" presStyleCnt="4">
        <dgm:presLayoutVars>
          <dgm:chMax val="0"/>
          <dgm:bulletEnabled val="1"/>
        </dgm:presLayoutVars>
      </dgm:prSet>
      <dgm:spPr/>
      <dgm:t>
        <a:bodyPr/>
        <a:lstStyle/>
        <a:p>
          <a:pPr rtl="1"/>
          <a:endParaRPr lang="ar-SA"/>
        </a:p>
      </dgm:t>
    </dgm:pt>
    <dgm:pt modelId="{89836902-71DC-46C7-BDBF-CCE2D6F84815}" type="pres">
      <dgm:prSet presAssocID="{EAD0994A-00EB-4F38-B41C-6814C0225849}" presName="spacer" presStyleCnt="0"/>
      <dgm:spPr/>
    </dgm:pt>
    <dgm:pt modelId="{A8EF6FD6-C90C-46E3-A0DD-4890EC7F2E3A}" type="pres">
      <dgm:prSet presAssocID="{BCDD84FE-DED5-4D61-8C1D-BDEAD37E13D3}" presName="parentText" presStyleLbl="node1" presStyleIdx="2" presStyleCnt="4">
        <dgm:presLayoutVars>
          <dgm:chMax val="0"/>
          <dgm:bulletEnabled val="1"/>
        </dgm:presLayoutVars>
      </dgm:prSet>
      <dgm:spPr/>
      <dgm:t>
        <a:bodyPr/>
        <a:lstStyle/>
        <a:p>
          <a:pPr rtl="1"/>
          <a:endParaRPr lang="ar-SA"/>
        </a:p>
      </dgm:t>
    </dgm:pt>
    <dgm:pt modelId="{1AA12727-94B2-43BA-9234-89D39B68396C}" type="pres">
      <dgm:prSet presAssocID="{95E54FAD-F4D0-42A3-8204-C2731BA71E88}" presName="spacer" presStyleCnt="0"/>
      <dgm:spPr/>
    </dgm:pt>
    <dgm:pt modelId="{ABDEF4E0-534C-4778-8F6D-F9406D449185}" type="pres">
      <dgm:prSet presAssocID="{C3FF06DC-985F-4D99-A6B4-F91A4271850D}" presName="parentText" presStyleLbl="node1" presStyleIdx="3" presStyleCnt="4">
        <dgm:presLayoutVars>
          <dgm:chMax val="0"/>
          <dgm:bulletEnabled val="1"/>
        </dgm:presLayoutVars>
      </dgm:prSet>
      <dgm:spPr/>
      <dgm:t>
        <a:bodyPr/>
        <a:lstStyle/>
        <a:p>
          <a:pPr rtl="1"/>
          <a:endParaRPr lang="ar-SA"/>
        </a:p>
      </dgm:t>
    </dgm:pt>
  </dgm:ptLst>
  <dgm:cxnLst>
    <dgm:cxn modelId="{73215724-DC43-4F86-B2BB-1D39FFB6F531}" srcId="{3169B384-5B01-411B-A9F5-E6C38640D163}" destId="{ED565065-0F33-4B21-B276-83E75E9C8DD5}" srcOrd="1" destOrd="0" parTransId="{193E6912-24AA-4BF8-BF64-A93B56795D53}" sibTransId="{EAD0994A-00EB-4F38-B41C-6814C0225849}"/>
    <dgm:cxn modelId="{8F37CA8C-C400-4452-B577-5E8E16A44301}" type="presOf" srcId="{C3FF06DC-985F-4D99-A6B4-F91A4271850D}" destId="{ABDEF4E0-534C-4778-8F6D-F9406D449185}" srcOrd="0" destOrd="0" presId="urn:microsoft.com/office/officeart/2005/8/layout/vList2"/>
    <dgm:cxn modelId="{6219BB83-9B97-4F62-9118-E034FFC02EC6}" srcId="{3169B384-5B01-411B-A9F5-E6C38640D163}" destId="{3BBB469E-AD74-442B-8A4D-8E032C2C1A28}" srcOrd="0" destOrd="0" parTransId="{0EAD13CC-A5C3-4656-B8FB-B81AC14C395B}" sibTransId="{EB8CE8ED-8464-4A0E-8B38-FA1B65872F0C}"/>
    <dgm:cxn modelId="{0F5E7069-A89C-43F0-9C9B-0EF921497412}" type="presOf" srcId="{3BBB469E-AD74-442B-8A4D-8E032C2C1A28}" destId="{C3953439-A744-40F9-BF75-504D7D6405D5}" srcOrd="0" destOrd="0" presId="urn:microsoft.com/office/officeart/2005/8/layout/vList2"/>
    <dgm:cxn modelId="{A8B2DBCF-037E-49FE-AA69-4FC757585168}" srcId="{3169B384-5B01-411B-A9F5-E6C38640D163}" destId="{C3FF06DC-985F-4D99-A6B4-F91A4271850D}" srcOrd="3" destOrd="0" parTransId="{F09AD3D5-2890-489A-AA4A-045FE161851D}" sibTransId="{795B4A07-7E59-4AC4-ACCA-E06BF657CC2E}"/>
    <dgm:cxn modelId="{0C0D1BC7-FD34-40CF-BBD7-313FB8F23050}" type="presOf" srcId="{ED565065-0F33-4B21-B276-83E75E9C8DD5}" destId="{6E3690D3-C438-40A8-B62E-F10E6E8D8D8D}" srcOrd="0" destOrd="0" presId="urn:microsoft.com/office/officeart/2005/8/layout/vList2"/>
    <dgm:cxn modelId="{EF944C48-3086-4462-B9FF-D59F0F49F8CA}" srcId="{3169B384-5B01-411B-A9F5-E6C38640D163}" destId="{BCDD84FE-DED5-4D61-8C1D-BDEAD37E13D3}" srcOrd="2" destOrd="0" parTransId="{E4B043CA-B21D-45CD-AF5F-D5C09855D7BB}" sibTransId="{95E54FAD-F4D0-42A3-8204-C2731BA71E88}"/>
    <dgm:cxn modelId="{FA963681-ADA3-4ABD-8A22-D75E723B9894}" type="presOf" srcId="{3169B384-5B01-411B-A9F5-E6C38640D163}" destId="{FC2CD415-9B1A-4D89-9B61-E8E355B2F21E}" srcOrd="0" destOrd="0" presId="urn:microsoft.com/office/officeart/2005/8/layout/vList2"/>
    <dgm:cxn modelId="{953092AD-69E2-42BD-8999-921DE0B22A6E}" type="presOf" srcId="{BCDD84FE-DED5-4D61-8C1D-BDEAD37E13D3}" destId="{A8EF6FD6-C90C-46E3-A0DD-4890EC7F2E3A}" srcOrd="0" destOrd="0" presId="urn:microsoft.com/office/officeart/2005/8/layout/vList2"/>
    <dgm:cxn modelId="{58D6C1B9-B693-4520-AD68-46F758595D95}" type="presParOf" srcId="{FC2CD415-9B1A-4D89-9B61-E8E355B2F21E}" destId="{C3953439-A744-40F9-BF75-504D7D6405D5}" srcOrd="0" destOrd="0" presId="urn:microsoft.com/office/officeart/2005/8/layout/vList2"/>
    <dgm:cxn modelId="{CB349BF2-CB0F-4F29-887C-DD6F8026DB1E}" type="presParOf" srcId="{FC2CD415-9B1A-4D89-9B61-E8E355B2F21E}" destId="{319E3AF9-C4A4-4F3A-A1C6-0A7E68B265E0}" srcOrd="1" destOrd="0" presId="urn:microsoft.com/office/officeart/2005/8/layout/vList2"/>
    <dgm:cxn modelId="{8782FDD4-CD8A-4E2D-89F1-B718CEFFFE1D}" type="presParOf" srcId="{FC2CD415-9B1A-4D89-9B61-E8E355B2F21E}" destId="{6E3690D3-C438-40A8-B62E-F10E6E8D8D8D}" srcOrd="2" destOrd="0" presId="urn:microsoft.com/office/officeart/2005/8/layout/vList2"/>
    <dgm:cxn modelId="{04B13515-7132-42DE-907D-B988276882E8}" type="presParOf" srcId="{FC2CD415-9B1A-4D89-9B61-E8E355B2F21E}" destId="{89836902-71DC-46C7-BDBF-CCE2D6F84815}" srcOrd="3" destOrd="0" presId="urn:microsoft.com/office/officeart/2005/8/layout/vList2"/>
    <dgm:cxn modelId="{FD0AC36C-ACF5-4743-BA3C-41ADCF5CAE3E}" type="presParOf" srcId="{FC2CD415-9B1A-4D89-9B61-E8E355B2F21E}" destId="{A8EF6FD6-C90C-46E3-A0DD-4890EC7F2E3A}" srcOrd="4" destOrd="0" presId="urn:microsoft.com/office/officeart/2005/8/layout/vList2"/>
    <dgm:cxn modelId="{0BF89B5D-57AF-424A-B33F-FB88E83AAD71}" type="presParOf" srcId="{FC2CD415-9B1A-4D89-9B61-E8E355B2F21E}" destId="{1AA12727-94B2-43BA-9234-89D39B68396C}" srcOrd="5" destOrd="0" presId="urn:microsoft.com/office/officeart/2005/8/layout/vList2"/>
    <dgm:cxn modelId="{6D5372D6-2445-4B64-9C16-43938766D34C}" type="presParOf" srcId="{FC2CD415-9B1A-4D89-9B61-E8E355B2F21E}" destId="{ABDEF4E0-534C-4778-8F6D-F9406D44918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A3023E-A817-4693-A6EC-D787751EFFF9}" type="doc">
      <dgm:prSet loTypeId="urn:microsoft.com/office/officeart/2009/3/layout/PlusandMinus" loCatId="relationship" qsTypeId="urn:microsoft.com/office/officeart/2005/8/quickstyle/simple1" qsCatId="simple" csTypeId="urn:microsoft.com/office/officeart/2005/8/colors/colorful2" csCatId="colorful" phldr="1"/>
      <dgm:spPr/>
      <dgm:t>
        <a:bodyPr/>
        <a:lstStyle/>
        <a:p>
          <a:pPr rtl="1"/>
          <a:endParaRPr lang="ar-SA"/>
        </a:p>
      </dgm:t>
    </dgm:pt>
    <dgm:pt modelId="{1E2CC7A3-0EC1-4E28-A538-727221874853}">
      <dgm:prSet phldrT="[نص]" custT="1"/>
      <dgm:spPr/>
      <dgm:t>
        <a:bodyPr/>
        <a:lstStyle/>
        <a:p>
          <a:pPr rtl="1"/>
          <a:r>
            <a:rPr lang="ar-IQ" sz="1800" b="1" dirty="0" smtClean="0"/>
            <a:t>أ-المعززات اللفظية: </a:t>
          </a:r>
        </a:p>
        <a:p>
          <a:pPr rtl="1"/>
          <a:r>
            <a:rPr lang="ar-IQ" sz="1800" b="1" dirty="0" smtClean="0"/>
            <a:t>وهناك معززات تعتمد اساسا على بعض العبارات داخل الدرس او خارجه مثل : ممتاز , جيد, رائع, عظيم , شاطر ......اللخ . على انه ينبغي ملاحظة مجرد استخدام تلك الالفاظ والعبارات لا تكفي في حد ذاتها </a:t>
          </a:r>
          <a:r>
            <a:rPr lang="ar-IQ" sz="1800" b="1" dirty="0" err="1" smtClean="0"/>
            <a:t>لاحداث</a:t>
          </a:r>
          <a:r>
            <a:rPr lang="ar-IQ" sz="1800" b="1" dirty="0" smtClean="0"/>
            <a:t> الاثر المرغوب من التعزيز ولكن يجب ان يصاحبها اهتمام المدرس بالطالب واستثارة تميزه , هما اللذان يكون لدى الطالب الدوافع الايجابية</a:t>
          </a:r>
          <a:endParaRPr lang="ar-SA" sz="1800" b="1" dirty="0"/>
        </a:p>
      </dgm:t>
    </dgm:pt>
    <dgm:pt modelId="{34BB483D-D6A2-4F4F-B0F5-15B902232FBF}" type="parTrans" cxnId="{E4307B85-25FA-444D-A685-1D5CB7BBB25D}">
      <dgm:prSet/>
      <dgm:spPr/>
      <dgm:t>
        <a:bodyPr/>
        <a:lstStyle/>
        <a:p>
          <a:pPr rtl="1"/>
          <a:endParaRPr lang="ar-SA" sz="2400" b="1"/>
        </a:p>
      </dgm:t>
    </dgm:pt>
    <dgm:pt modelId="{46330147-DDB0-42AC-9DAA-D3035843F242}" type="sibTrans" cxnId="{E4307B85-25FA-444D-A685-1D5CB7BBB25D}">
      <dgm:prSet/>
      <dgm:spPr/>
      <dgm:t>
        <a:bodyPr/>
        <a:lstStyle/>
        <a:p>
          <a:pPr rtl="1"/>
          <a:endParaRPr lang="ar-SA" sz="2400" b="1"/>
        </a:p>
      </dgm:t>
    </dgm:pt>
    <dgm:pt modelId="{EA4E5BFA-0CAF-4876-8B48-F1D3321DA783}">
      <dgm:prSet custT="1"/>
      <dgm:spPr/>
      <dgm:t>
        <a:bodyPr/>
        <a:lstStyle/>
        <a:p>
          <a:pPr rtl="1"/>
          <a:r>
            <a:rPr lang="ar-IQ" sz="1800" b="1" dirty="0" smtClean="0"/>
            <a:t>ب- المعززات الغير لفظية</a:t>
          </a:r>
        </a:p>
        <a:p>
          <a:pPr rtl="1"/>
          <a:r>
            <a:rPr lang="ar-IQ" sz="1800" b="1" dirty="0" smtClean="0"/>
            <a:t> هي مجموعة من الحركات والاشارات التي تحمل معاني مختلفة </a:t>
          </a:r>
          <a:r>
            <a:rPr lang="ar-IQ" sz="1800" b="1" dirty="0" err="1" smtClean="0"/>
            <a:t>بإختلاف</a:t>
          </a:r>
          <a:r>
            <a:rPr lang="ar-IQ" sz="1800" b="1" dirty="0" smtClean="0"/>
            <a:t> البيئة , ومع ذلك فهناك قدر من الاتفاق على بعض هذه الاشارات وما تحمله من معاني في المواقف المختلفة مثل : تعبيرات الوجه وحركات اليدين , حركات الراس او الايماءات الخاصة بالمدرس </a:t>
          </a:r>
          <a:endParaRPr lang="en-US" sz="1800" b="1" dirty="0"/>
        </a:p>
      </dgm:t>
    </dgm:pt>
    <dgm:pt modelId="{01B202FE-1F45-44BF-9B64-3F82DAB8B86B}" type="parTrans" cxnId="{1F970A24-2995-4E81-A8E5-2554BEE3FDF8}">
      <dgm:prSet/>
      <dgm:spPr/>
      <dgm:t>
        <a:bodyPr/>
        <a:lstStyle/>
        <a:p>
          <a:pPr rtl="1"/>
          <a:endParaRPr lang="ar-SA" sz="2400" b="1"/>
        </a:p>
      </dgm:t>
    </dgm:pt>
    <dgm:pt modelId="{DB8E847C-F2CC-4F80-932E-F5CAE2E482F8}" type="sibTrans" cxnId="{1F970A24-2995-4E81-A8E5-2554BEE3FDF8}">
      <dgm:prSet/>
      <dgm:spPr/>
      <dgm:t>
        <a:bodyPr/>
        <a:lstStyle/>
        <a:p>
          <a:pPr rtl="1"/>
          <a:endParaRPr lang="ar-SA" sz="2400" b="1"/>
        </a:p>
      </dgm:t>
    </dgm:pt>
    <dgm:pt modelId="{2DB1AE37-657C-4F92-8E19-75CF9542EA01}" type="pres">
      <dgm:prSet presAssocID="{6BA3023E-A817-4693-A6EC-D787751EFFF9}" presName="Name0" presStyleCnt="0">
        <dgm:presLayoutVars>
          <dgm:chMax val="2"/>
          <dgm:chPref val="2"/>
          <dgm:dir val="rev"/>
          <dgm:animOne/>
          <dgm:resizeHandles val="exact"/>
        </dgm:presLayoutVars>
      </dgm:prSet>
      <dgm:spPr/>
      <dgm:t>
        <a:bodyPr/>
        <a:lstStyle/>
        <a:p>
          <a:pPr rtl="1"/>
          <a:endParaRPr lang="ar-SA"/>
        </a:p>
      </dgm:t>
    </dgm:pt>
    <dgm:pt modelId="{F883739F-CB21-4E4C-81CB-BFF0BCA87D03}" type="pres">
      <dgm:prSet presAssocID="{6BA3023E-A817-4693-A6EC-D787751EFFF9}" presName="Background" presStyleLbl="bgImgPlace1" presStyleIdx="0" presStyleCnt="1" custScaleX="83941"/>
      <dgm:spPr/>
    </dgm:pt>
    <dgm:pt modelId="{D383B274-16BA-4BC2-B985-F29147D018D2}" type="pres">
      <dgm:prSet presAssocID="{6BA3023E-A817-4693-A6EC-D787751EFFF9}" presName="ParentText1" presStyleLbl="revTx" presStyleIdx="0" presStyleCnt="2" custScaleX="81890">
        <dgm:presLayoutVars>
          <dgm:chMax val="0"/>
          <dgm:chPref val="0"/>
          <dgm:bulletEnabled val="1"/>
        </dgm:presLayoutVars>
      </dgm:prSet>
      <dgm:spPr/>
      <dgm:t>
        <a:bodyPr/>
        <a:lstStyle/>
        <a:p>
          <a:pPr rtl="1"/>
          <a:endParaRPr lang="ar-SA"/>
        </a:p>
      </dgm:t>
    </dgm:pt>
    <dgm:pt modelId="{9236C0DA-C29F-4427-8F57-30A6311CB437}" type="pres">
      <dgm:prSet presAssocID="{6BA3023E-A817-4693-A6EC-D787751EFFF9}" presName="ParentText2" presStyleLbl="revTx" presStyleIdx="1" presStyleCnt="2" custScaleX="81922" custLinFactNeighborX="16113" custLinFactNeighborY="528">
        <dgm:presLayoutVars>
          <dgm:chMax val="0"/>
          <dgm:chPref val="0"/>
          <dgm:bulletEnabled val="1"/>
        </dgm:presLayoutVars>
      </dgm:prSet>
      <dgm:spPr/>
      <dgm:t>
        <a:bodyPr/>
        <a:lstStyle/>
        <a:p>
          <a:pPr rtl="1"/>
          <a:endParaRPr lang="ar-SA"/>
        </a:p>
      </dgm:t>
    </dgm:pt>
    <dgm:pt modelId="{50550370-3ECA-4819-AF3D-13E8C1C3F430}" type="pres">
      <dgm:prSet presAssocID="{6BA3023E-A817-4693-A6EC-D787751EFFF9}" presName="Plus" presStyleLbl="alignNode1" presStyleIdx="0" presStyleCnt="2" custLinFactNeighborX="-56110" custLinFactNeighborY="-11715"/>
      <dgm:spPr/>
    </dgm:pt>
    <dgm:pt modelId="{8F289146-6E0E-4BDE-AE63-D059FEFE0B77}" type="pres">
      <dgm:prSet presAssocID="{6BA3023E-A817-4693-A6EC-D787751EFFF9}" presName="Minus" presStyleLbl="alignNode1" presStyleIdx="1" presStyleCnt="2" custLinFactNeighborX="76651" custLinFactNeighborY="7647"/>
      <dgm:spPr/>
    </dgm:pt>
    <dgm:pt modelId="{D9416651-8B18-44A0-8C0D-FC9ABD995FA3}" type="pres">
      <dgm:prSet presAssocID="{6BA3023E-A817-4693-A6EC-D787751EFFF9}" presName="Divider" presStyleLbl="parChTrans1D1" presStyleIdx="0" presStyleCnt="1" custLinFactX="18080944" custLinFactNeighborX="18100000" custLinFactNeighborY="821"/>
      <dgm:spPr/>
    </dgm:pt>
  </dgm:ptLst>
  <dgm:cxnLst>
    <dgm:cxn modelId="{E4307B85-25FA-444D-A685-1D5CB7BBB25D}" srcId="{6BA3023E-A817-4693-A6EC-D787751EFFF9}" destId="{1E2CC7A3-0EC1-4E28-A538-727221874853}" srcOrd="0" destOrd="0" parTransId="{34BB483D-D6A2-4F4F-B0F5-15B902232FBF}" sibTransId="{46330147-DDB0-42AC-9DAA-D3035843F242}"/>
    <dgm:cxn modelId="{B9E73B81-9EC3-489D-AB8D-F05BDDE499BE}" type="presOf" srcId="{6BA3023E-A817-4693-A6EC-D787751EFFF9}" destId="{2DB1AE37-657C-4F92-8E19-75CF9542EA01}" srcOrd="0" destOrd="0" presId="urn:microsoft.com/office/officeart/2009/3/layout/PlusandMinus"/>
    <dgm:cxn modelId="{08A0F910-75AD-403A-A418-AD1EF050BC7D}" type="presOf" srcId="{EA4E5BFA-0CAF-4876-8B48-F1D3321DA783}" destId="{9236C0DA-C29F-4427-8F57-30A6311CB437}" srcOrd="0" destOrd="0" presId="urn:microsoft.com/office/officeart/2009/3/layout/PlusandMinus"/>
    <dgm:cxn modelId="{1F970A24-2995-4E81-A8E5-2554BEE3FDF8}" srcId="{6BA3023E-A817-4693-A6EC-D787751EFFF9}" destId="{EA4E5BFA-0CAF-4876-8B48-F1D3321DA783}" srcOrd="1" destOrd="0" parTransId="{01B202FE-1F45-44BF-9B64-3F82DAB8B86B}" sibTransId="{DB8E847C-F2CC-4F80-932E-F5CAE2E482F8}"/>
    <dgm:cxn modelId="{5A196323-18C9-4F52-8642-34177973F4EA}" type="presOf" srcId="{1E2CC7A3-0EC1-4E28-A538-727221874853}" destId="{D383B274-16BA-4BC2-B985-F29147D018D2}" srcOrd="0" destOrd="0" presId="urn:microsoft.com/office/officeart/2009/3/layout/PlusandMinus"/>
    <dgm:cxn modelId="{BEF7C854-1A2B-463C-AEB6-002CC5D4EA27}" type="presParOf" srcId="{2DB1AE37-657C-4F92-8E19-75CF9542EA01}" destId="{F883739F-CB21-4E4C-81CB-BFF0BCA87D03}" srcOrd="0" destOrd="0" presId="urn:microsoft.com/office/officeart/2009/3/layout/PlusandMinus"/>
    <dgm:cxn modelId="{891E4D1F-9877-49C4-8965-57A2F026A887}" type="presParOf" srcId="{2DB1AE37-657C-4F92-8E19-75CF9542EA01}" destId="{D383B274-16BA-4BC2-B985-F29147D018D2}" srcOrd="1" destOrd="0" presId="urn:microsoft.com/office/officeart/2009/3/layout/PlusandMinus"/>
    <dgm:cxn modelId="{CCAA1843-AD0E-43D0-8683-699EAB609556}" type="presParOf" srcId="{2DB1AE37-657C-4F92-8E19-75CF9542EA01}" destId="{9236C0DA-C29F-4427-8F57-30A6311CB437}" srcOrd="2" destOrd="0" presId="urn:microsoft.com/office/officeart/2009/3/layout/PlusandMinus"/>
    <dgm:cxn modelId="{FDF2E147-1235-42A1-A48B-C48071B6C439}" type="presParOf" srcId="{2DB1AE37-657C-4F92-8E19-75CF9542EA01}" destId="{50550370-3ECA-4819-AF3D-13E8C1C3F430}" srcOrd="3" destOrd="0" presId="urn:microsoft.com/office/officeart/2009/3/layout/PlusandMinus"/>
    <dgm:cxn modelId="{C424A69E-358D-4DD4-A699-49C34B8934AD}" type="presParOf" srcId="{2DB1AE37-657C-4F92-8E19-75CF9542EA01}" destId="{8F289146-6E0E-4BDE-AE63-D059FEFE0B77}" srcOrd="4" destOrd="0" presId="urn:microsoft.com/office/officeart/2009/3/layout/PlusandMinus"/>
    <dgm:cxn modelId="{7A5AB126-8F6C-4D76-826F-D0203132B458}" type="presParOf" srcId="{2DB1AE37-657C-4F92-8E19-75CF9542EA01}" destId="{D9416651-8B18-44A0-8C0D-FC9ABD995FA3}"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ABEB9F-F2FC-4F70-94AD-8CECA7B4C9F9}" type="doc">
      <dgm:prSet loTypeId="urn:microsoft.com/office/officeart/2005/8/layout/arrow3" loCatId="relationship" qsTypeId="urn:microsoft.com/office/officeart/2005/8/quickstyle/simple1" qsCatId="simple" csTypeId="urn:microsoft.com/office/officeart/2005/8/colors/colorful3" csCatId="colorful" phldr="1"/>
      <dgm:spPr/>
      <dgm:t>
        <a:bodyPr/>
        <a:lstStyle/>
        <a:p>
          <a:pPr rtl="1"/>
          <a:endParaRPr lang="ar-SA"/>
        </a:p>
      </dgm:t>
    </dgm:pt>
    <dgm:pt modelId="{F3A304E8-B660-4FD1-9E7D-606D18FC6879}">
      <dgm:prSet phldrT="[نص]" custT="1"/>
      <dgm:spPr/>
      <dgm:t>
        <a:bodyPr/>
        <a:lstStyle/>
        <a:p>
          <a:pPr algn="just" rtl="1"/>
          <a:r>
            <a:rPr lang="ar-IQ" sz="1600" b="1" dirty="0" smtClean="0">
              <a:solidFill>
                <a:srgbClr val="C00000"/>
              </a:solidFill>
            </a:rPr>
            <a:t>أ-التنوع الحركي يقوم مدرس التربية الرياضية بتنويع حركاته امام الطلاب داخل الدرس , فليس من المعقول ان يظل واقفا في مكان واحد طوال الدرس ولكن يجب عليه ان يتحرك بين الطلاب على ان لا يبالغ في حركاته مما يثير تشتيت الانتباه او اثارة اعصابهم ولكن عليه ان يتحرك بالقدر المناسب وفقا لمتطلبات الدرس . </a:t>
          </a:r>
          <a:endParaRPr lang="ar-SA" sz="1600" b="1" dirty="0">
            <a:solidFill>
              <a:srgbClr val="C00000"/>
            </a:solidFill>
          </a:endParaRPr>
        </a:p>
      </dgm:t>
    </dgm:pt>
    <dgm:pt modelId="{3BAD22E7-CFD6-47FC-B29F-4C3E94927863}" type="parTrans" cxnId="{9F2828A4-76AA-492B-AD94-077503EFEC36}">
      <dgm:prSet/>
      <dgm:spPr/>
      <dgm:t>
        <a:bodyPr/>
        <a:lstStyle/>
        <a:p>
          <a:pPr rtl="1"/>
          <a:endParaRPr lang="ar-SA" sz="2800" b="1"/>
        </a:p>
      </dgm:t>
    </dgm:pt>
    <dgm:pt modelId="{3110FC73-BBEE-40A3-AFF6-74534BBB1D7A}" type="sibTrans" cxnId="{9F2828A4-76AA-492B-AD94-077503EFEC36}">
      <dgm:prSet/>
      <dgm:spPr/>
      <dgm:t>
        <a:bodyPr/>
        <a:lstStyle/>
        <a:p>
          <a:pPr rtl="1"/>
          <a:endParaRPr lang="ar-SA" sz="2800" b="1"/>
        </a:p>
      </dgm:t>
    </dgm:pt>
    <dgm:pt modelId="{CAAD6A9D-59AB-416B-9198-53BC776D10B6}">
      <dgm:prSet custT="1"/>
      <dgm:spPr/>
      <dgm:t>
        <a:bodyPr/>
        <a:lstStyle/>
        <a:p>
          <a:pPr algn="just" rtl="1"/>
          <a:r>
            <a:rPr lang="ar-IQ" sz="1600" b="1" dirty="0" smtClean="0"/>
            <a:t>ب- التركيز ويقصد به الاساليب التي يستخدمها المدرس بهدف التحكم في توجيه انتباه الطلاب ويحدث هذا التحكم عن طريق استخدام لغة لفظية او غير لفظيه . </a:t>
          </a:r>
          <a:endParaRPr lang="en-US" sz="1600" b="1" dirty="0"/>
        </a:p>
      </dgm:t>
    </dgm:pt>
    <dgm:pt modelId="{52431DEA-B922-44A3-9637-2177C1ED5F72}" type="parTrans" cxnId="{3A51772E-3252-4F41-A765-AF32B8DDB83E}">
      <dgm:prSet/>
      <dgm:spPr/>
      <dgm:t>
        <a:bodyPr/>
        <a:lstStyle/>
        <a:p>
          <a:pPr rtl="1"/>
          <a:endParaRPr lang="ar-SA" sz="2800" b="1"/>
        </a:p>
      </dgm:t>
    </dgm:pt>
    <dgm:pt modelId="{42B5EFE7-51CA-4FFE-B321-E206710EA6BA}" type="sibTrans" cxnId="{3A51772E-3252-4F41-A765-AF32B8DDB83E}">
      <dgm:prSet/>
      <dgm:spPr/>
      <dgm:t>
        <a:bodyPr/>
        <a:lstStyle/>
        <a:p>
          <a:pPr rtl="1"/>
          <a:endParaRPr lang="ar-SA" sz="2800" b="1"/>
        </a:p>
      </dgm:t>
    </dgm:pt>
    <dgm:pt modelId="{6EC6C1BF-F24E-426B-B72B-6959D0C594B6}" type="pres">
      <dgm:prSet presAssocID="{E8ABEB9F-F2FC-4F70-94AD-8CECA7B4C9F9}" presName="compositeShape" presStyleCnt="0">
        <dgm:presLayoutVars>
          <dgm:chMax val="2"/>
          <dgm:dir/>
          <dgm:resizeHandles val="exact"/>
        </dgm:presLayoutVars>
      </dgm:prSet>
      <dgm:spPr/>
      <dgm:t>
        <a:bodyPr/>
        <a:lstStyle/>
        <a:p>
          <a:pPr rtl="1"/>
          <a:endParaRPr lang="ar-SA"/>
        </a:p>
      </dgm:t>
    </dgm:pt>
    <dgm:pt modelId="{503CAD0C-9CB6-43F9-93F6-D34E41EBB2E4}" type="pres">
      <dgm:prSet presAssocID="{E8ABEB9F-F2FC-4F70-94AD-8CECA7B4C9F9}" presName="divider" presStyleLbl="fgShp" presStyleIdx="0" presStyleCnt="1"/>
      <dgm:spPr/>
    </dgm:pt>
    <dgm:pt modelId="{C48DBB2B-1543-41D2-98F2-DF652C8E98B9}" type="pres">
      <dgm:prSet presAssocID="{F3A304E8-B660-4FD1-9E7D-606D18FC6879}" presName="downArrow" presStyleLbl="node1" presStyleIdx="0" presStyleCnt="2"/>
      <dgm:spPr/>
    </dgm:pt>
    <dgm:pt modelId="{6E43EED7-FD41-4B9A-814C-D07393E2F698}" type="pres">
      <dgm:prSet presAssocID="{F3A304E8-B660-4FD1-9E7D-606D18FC6879}" presName="downArrowText" presStyleLbl="revTx" presStyleIdx="0" presStyleCnt="2" custScaleX="153619">
        <dgm:presLayoutVars>
          <dgm:bulletEnabled val="1"/>
        </dgm:presLayoutVars>
      </dgm:prSet>
      <dgm:spPr/>
      <dgm:t>
        <a:bodyPr/>
        <a:lstStyle/>
        <a:p>
          <a:pPr rtl="1"/>
          <a:endParaRPr lang="ar-SA"/>
        </a:p>
      </dgm:t>
    </dgm:pt>
    <dgm:pt modelId="{4F273F73-721B-4581-86E2-8B3CE8F98B8C}" type="pres">
      <dgm:prSet presAssocID="{CAAD6A9D-59AB-416B-9198-53BC776D10B6}" presName="upArrow" presStyleLbl="node1" presStyleIdx="1" presStyleCnt="2"/>
      <dgm:spPr/>
    </dgm:pt>
    <dgm:pt modelId="{1E29B988-78CE-4C2B-A262-D750D035C7E1}" type="pres">
      <dgm:prSet presAssocID="{CAAD6A9D-59AB-416B-9198-53BC776D10B6}" presName="upArrowText" presStyleLbl="revTx" presStyleIdx="1" presStyleCnt="2" custScaleX="123262">
        <dgm:presLayoutVars>
          <dgm:bulletEnabled val="1"/>
        </dgm:presLayoutVars>
      </dgm:prSet>
      <dgm:spPr/>
      <dgm:t>
        <a:bodyPr/>
        <a:lstStyle/>
        <a:p>
          <a:pPr rtl="1"/>
          <a:endParaRPr lang="ar-SA"/>
        </a:p>
      </dgm:t>
    </dgm:pt>
  </dgm:ptLst>
  <dgm:cxnLst>
    <dgm:cxn modelId="{3A51772E-3252-4F41-A765-AF32B8DDB83E}" srcId="{E8ABEB9F-F2FC-4F70-94AD-8CECA7B4C9F9}" destId="{CAAD6A9D-59AB-416B-9198-53BC776D10B6}" srcOrd="1" destOrd="0" parTransId="{52431DEA-B922-44A3-9637-2177C1ED5F72}" sibTransId="{42B5EFE7-51CA-4FFE-B321-E206710EA6BA}"/>
    <dgm:cxn modelId="{F903AF58-F0A2-4FE5-A34D-9BB7F572AA3B}" type="presOf" srcId="{E8ABEB9F-F2FC-4F70-94AD-8CECA7B4C9F9}" destId="{6EC6C1BF-F24E-426B-B72B-6959D0C594B6}" srcOrd="0" destOrd="0" presId="urn:microsoft.com/office/officeart/2005/8/layout/arrow3"/>
    <dgm:cxn modelId="{9F2828A4-76AA-492B-AD94-077503EFEC36}" srcId="{E8ABEB9F-F2FC-4F70-94AD-8CECA7B4C9F9}" destId="{F3A304E8-B660-4FD1-9E7D-606D18FC6879}" srcOrd="0" destOrd="0" parTransId="{3BAD22E7-CFD6-47FC-B29F-4C3E94927863}" sibTransId="{3110FC73-BBEE-40A3-AFF6-74534BBB1D7A}"/>
    <dgm:cxn modelId="{450EA9F6-2627-4F7C-8B44-F0E1922D5016}" type="presOf" srcId="{CAAD6A9D-59AB-416B-9198-53BC776D10B6}" destId="{1E29B988-78CE-4C2B-A262-D750D035C7E1}" srcOrd="0" destOrd="0" presId="urn:microsoft.com/office/officeart/2005/8/layout/arrow3"/>
    <dgm:cxn modelId="{41391EA2-5218-48AF-B6E7-0A3BA9D45430}" type="presOf" srcId="{F3A304E8-B660-4FD1-9E7D-606D18FC6879}" destId="{6E43EED7-FD41-4B9A-814C-D07393E2F698}" srcOrd="0" destOrd="0" presId="urn:microsoft.com/office/officeart/2005/8/layout/arrow3"/>
    <dgm:cxn modelId="{5405BFF7-6A54-439A-B155-E1CD95E85BFD}" type="presParOf" srcId="{6EC6C1BF-F24E-426B-B72B-6959D0C594B6}" destId="{503CAD0C-9CB6-43F9-93F6-D34E41EBB2E4}" srcOrd="0" destOrd="0" presId="urn:microsoft.com/office/officeart/2005/8/layout/arrow3"/>
    <dgm:cxn modelId="{6FAA7BEB-DC30-4D9D-8508-AF2E2B8F74A3}" type="presParOf" srcId="{6EC6C1BF-F24E-426B-B72B-6959D0C594B6}" destId="{C48DBB2B-1543-41D2-98F2-DF652C8E98B9}" srcOrd="1" destOrd="0" presId="urn:microsoft.com/office/officeart/2005/8/layout/arrow3"/>
    <dgm:cxn modelId="{BD0B3A61-6E38-4404-BCC2-24BDD15061FC}" type="presParOf" srcId="{6EC6C1BF-F24E-426B-B72B-6959D0C594B6}" destId="{6E43EED7-FD41-4B9A-814C-D07393E2F698}" srcOrd="2" destOrd="0" presId="urn:microsoft.com/office/officeart/2005/8/layout/arrow3"/>
    <dgm:cxn modelId="{DE37F486-4439-43C9-83D2-F718AF0E58C0}" type="presParOf" srcId="{6EC6C1BF-F24E-426B-B72B-6959D0C594B6}" destId="{4F273F73-721B-4581-86E2-8B3CE8F98B8C}" srcOrd="3" destOrd="0" presId="urn:microsoft.com/office/officeart/2005/8/layout/arrow3"/>
    <dgm:cxn modelId="{2010D4EF-AD32-4DF6-908E-64EFFD85E4AB}" type="presParOf" srcId="{6EC6C1BF-F24E-426B-B72B-6959D0C594B6}" destId="{1E29B988-78CE-4C2B-A262-D750D035C7E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48867B-C8D2-4CC2-B2DB-F781A6E7DF98}"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pPr rtl="1"/>
          <a:endParaRPr lang="ar-SA"/>
        </a:p>
      </dgm:t>
    </dgm:pt>
    <dgm:pt modelId="{CDEDC8F1-BC10-49EE-B1B6-5BABE9442AD9}">
      <dgm:prSet phldrT="[نص]" custT="1"/>
      <dgm:spPr/>
      <dgm:t>
        <a:bodyPr/>
        <a:lstStyle/>
        <a:p>
          <a:pPr rtl="1"/>
          <a:r>
            <a:rPr lang="ar-IQ" sz="1600" b="1" dirty="0" smtClean="0">
              <a:solidFill>
                <a:schemeClr val="tx1"/>
              </a:solidFill>
            </a:rPr>
            <a:t>الابتسامة او تقطيب الحاجبين او الجبين </a:t>
          </a:r>
          <a:endParaRPr lang="ar-SA" sz="1600" b="1" dirty="0">
            <a:solidFill>
              <a:schemeClr val="tx1"/>
            </a:solidFill>
          </a:endParaRPr>
        </a:p>
      </dgm:t>
    </dgm:pt>
    <dgm:pt modelId="{4A7689AC-F3E9-42EE-9C9C-9537030CDE1C}" type="parTrans" cxnId="{EA3B405A-FCCF-4BDA-BD13-043262FD9583}">
      <dgm:prSet/>
      <dgm:spPr/>
      <dgm:t>
        <a:bodyPr/>
        <a:lstStyle/>
        <a:p>
          <a:pPr rtl="1"/>
          <a:endParaRPr lang="ar-SA" sz="3600" b="1">
            <a:solidFill>
              <a:schemeClr val="tx1"/>
            </a:solidFill>
          </a:endParaRPr>
        </a:p>
      </dgm:t>
    </dgm:pt>
    <dgm:pt modelId="{E0AC6113-56D3-41D9-94FF-16EA8F7C4968}" type="sibTrans" cxnId="{EA3B405A-FCCF-4BDA-BD13-043262FD9583}">
      <dgm:prSet/>
      <dgm:spPr/>
      <dgm:t>
        <a:bodyPr/>
        <a:lstStyle/>
        <a:p>
          <a:pPr rtl="1"/>
          <a:endParaRPr lang="ar-SA" sz="3600" b="1">
            <a:solidFill>
              <a:schemeClr val="tx1"/>
            </a:solidFill>
          </a:endParaRPr>
        </a:p>
      </dgm:t>
    </dgm:pt>
    <dgm:pt modelId="{8B358939-5EB3-4AE7-B381-B45143943DBC}">
      <dgm:prSet custT="1"/>
      <dgm:spPr/>
      <dgm:t>
        <a:bodyPr/>
        <a:lstStyle/>
        <a:p>
          <a:pPr rtl="1"/>
          <a:r>
            <a:rPr lang="ar-IQ" sz="1600" b="1" dirty="0" smtClean="0">
              <a:solidFill>
                <a:schemeClr val="tx1"/>
              </a:solidFill>
            </a:rPr>
            <a:t>لاحظ الفرق</a:t>
          </a:r>
          <a:endParaRPr lang="ar-IQ" sz="1600" b="1" dirty="0">
            <a:solidFill>
              <a:schemeClr val="tx1"/>
            </a:solidFill>
          </a:endParaRPr>
        </a:p>
      </dgm:t>
    </dgm:pt>
    <dgm:pt modelId="{214734C2-71B2-4B09-A7C3-D2359B8C7139}" type="parTrans" cxnId="{F2D86AA5-D24E-4EEC-9BFA-D4D97D952A1A}">
      <dgm:prSet/>
      <dgm:spPr/>
      <dgm:t>
        <a:bodyPr/>
        <a:lstStyle/>
        <a:p>
          <a:pPr rtl="1"/>
          <a:endParaRPr lang="ar-SA" sz="3600" b="1">
            <a:solidFill>
              <a:schemeClr val="tx1"/>
            </a:solidFill>
          </a:endParaRPr>
        </a:p>
      </dgm:t>
    </dgm:pt>
    <dgm:pt modelId="{96C9C5B6-391A-4ABD-8E69-B003AAB33B38}" type="sibTrans" cxnId="{F2D86AA5-D24E-4EEC-9BFA-D4D97D952A1A}">
      <dgm:prSet/>
      <dgm:spPr/>
      <dgm:t>
        <a:bodyPr/>
        <a:lstStyle/>
        <a:p>
          <a:pPr rtl="1"/>
          <a:endParaRPr lang="ar-SA" sz="3600" b="1">
            <a:solidFill>
              <a:schemeClr val="tx1"/>
            </a:solidFill>
          </a:endParaRPr>
        </a:p>
      </dgm:t>
    </dgm:pt>
    <dgm:pt modelId="{F27A697C-30FC-4792-9E8D-46D3BB7BA581}">
      <dgm:prSet custT="1"/>
      <dgm:spPr/>
      <dgm:t>
        <a:bodyPr/>
        <a:lstStyle/>
        <a:p>
          <a:pPr rtl="1"/>
          <a:r>
            <a:rPr lang="ar-IQ" sz="1600" b="1" dirty="0" smtClean="0">
              <a:solidFill>
                <a:schemeClr val="tx1"/>
              </a:solidFill>
            </a:rPr>
            <a:t>ومن التعبيرات غير امثلة اللفظية </a:t>
          </a:r>
          <a:endParaRPr lang="ar-IQ" sz="1600" b="1" dirty="0">
            <a:solidFill>
              <a:schemeClr val="tx1"/>
            </a:solidFill>
          </a:endParaRPr>
        </a:p>
      </dgm:t>
    </dgm:pt>
    <dgm:pt modelId="{542361A0-426D-4A06-84A1-1CC9D37ADBA6}" type="parTrans" cxnId="{13BD230A-9A53-4752-9213-A1595DE8FC86}">
      <dgm:prSet/>
      <dgm:spPr/>
      <dgm:t>
        <a:bodyPr/>
        <a:lstStyle/>
        <a:p>
          <a:pPr rtl="1"/>
          <a:endParaRPr lang="ar-SA" sz="3600" b="1">
            <a:solidFill>
              <a:schemeClr val="tx1"/>
            </a:solidFill>
          </a:endParaRPr>
        </a:p>
      </dgm:t>
    </dgm:pt>
    <dgm:pt modelId="{F89FC510-26E8-4E9D-8FF3-2F636914A171}" type="sibTrans" cxnId="{13BD230A-9A53-4752-9213-A1595DE8FC86}">
      <dgm:prSet/>
      <dgm:spPr/>
      <dgm:t>
        <a:bodyPr/>
        <a:lstStyle/>
        <a:p>
          <a:pPr rtl="1"/>
          <a:endParaRPr lang="ar-SA" sz="3600" b="1">
            <a:solidFill>
              <a:schemeClr val="tx1"/>
            </a:solidFill>
          </a:endParaRPr>
        </a:p>
      </dgm:t>
    </dgm:pt>
    <dgm:pt modelId="{A7841509-B5FC-4397-BDB3-F2E9EB1B9A7E}">
      <dgm:prSet custT="1"/>
      <dgm:spPr/>
      <dgm:t>
        <a:bodyPr/>
        <a:lstStyle/>
        <a:p>
          <a:pPr rtl="1"/>
          <a:r>
            <a:rPr lang="ar-IQ" sz="1600" b="1" dirty="0" smtClean="0">
              <a:solidFill>
                <a:schemeClr val="tx1"/>
              </a:solidFill>
            </a:rPr>
            <a:t>هز الراس </a:t>
          </a:r>
          <a:endParaRPr lang="ar-IQ" sz="1600" b="1" dirty="0">
            <a:solidFill>
              <a:schemeClr val="tx1"/>
            </a:solidFill>
          </a:endParaRPr>
        </a:p>
      </dgm:t>
    </dgm:pt>
    <dgm:pt modelId="{29258C17-7D45-4715-98F5-C49677F34FA0}" type="parTrans" cxnId="{3C3B30E0-2793-424A-8FCD-C7C988039FC7}">
      <dgm:prSet/>
      <dgm:spPr/>
      <dgm:t>
        <a:bodyPr/>
        <a:lstStyle/>
        <a:p>
          <a:pPr rtl="1"/>
          <a:endParaRPr lang="ar-SA" sz="3600" b="1">
            <a:solidFill>
              <a:schemeClr val="tx1"/>
            </a:solidFill>
          </a:endParaRPr>
        </a:p>
      </dgm:t>
    </dgm:pt>
    <dgm:pt modelId="{CF0C2327-7F0A-40EA-B658-5DC0C828DC6C}" type="sibTrans" cxnId="{3C3B30E0-2793-424A-8FCD-C7C988039FC7}">
      <dgm:prSet/>
      <dgm:spPr/>
      <dgm:t>
        <a:bodyPr/>
        <a:lstStyle/>
        <a:p>
          <a:pPr rtl="1"/>
          <a:endParaRPr lang="ar-SA" sz="3600" b="1">
            <a:solidFill>
              <a:schemeClr val="tx1"/>
            </a:solidFill>
          </a:endParaRPr>
        </a:p>
      </dgm:t>
    </dgm:pt>
    <dgm:pt modelId="{D774DBA2-CBFF-434E-8997-0F7612119A34}">
      <dgm:prSet custT="1"/>
      <dgm:spPr/>
      <dgm:t>
        <a:bodyPr/>
        <a:lstStyle/>
        <a:p>
          <a:pPr rtl="1"/>
          <a:r>
            <a:rPr lang="ar-IQ" sz="1600" b="1" dirty="0" smtClean="0">
              <a:solidFill>
                <a:schemeClr val="tx1"/>
              </a:solidFill>
            </a:rPr>
            <a:t>اسمعني</a:t>
          </a:r>
          <a:endParaRPr lang="ar-IQ" sz="1600" b="1" dirty="0">
            <a:solidFill>
              <a:schemeClr val="tx1"/>
            </a:solidFill>
          </a:endParaRPr>
        </a:p>
      </dgm:t>
    </dgm:pt>
    <dgm:pt modelId="{11A203EF-2685-47A3-B3E5-985B7C1B59B0}" type="parTrans" cxnId="{CDCBE6DF-EB19-48E6-AEEF-CF31BA6C1AD6}">
      <dgm:prSet/>
      <dgm:spPr/>
      <dgm:t>
        <a:bodyPr/>
        <a:lstStyle/>
        <a:p>
          <a:pPr rtl="1"/>
          <a:endParaRPr lang="ar-SA" sz="3600" b="1">
            <a:solidFill>
              <a:schemeClr val="tx1"/>
            </a:solidFill>
          </a:endParaRPr>
        </a:p>
      </dgm:t>
    </dgm:pt>
    <dgm:pt modelId="{31E6B093-EC42-4A28-9507-197C2DA32058}" type="sibTrans" cxnId="{CDCBE6DF-EB19-48E6-AEEF-CF31BA6C1AD6}">
      <dgm:prSet/>
      <dgm:spPr/>
      <dgm:t>
        <a:bodyPr/>
        <a:lstStyle/>
        <a:p>
          <a:pPr rtl="1"/>
          <a:endParaRPr lang="ar-SA" sz="3600" b="1">
            <a:solidFill>
              <a:schemeClr val="tx1"/>
            </a:solidFill>
          </a:endParaRPr>
        </a:p>
      </dgm:t>
    </dgm:pt>
    <dgm:pt modelId="{E1FC92A9-6464-47FD-9317-DB28EE4626AA}">
      <dgm:prSet custT="1"/>
      <dgm:spPr/>
      <dgm:t>
        <a:bodyPr/>
        <a:lstStyle/>
        <a:p>
          <a:pPr rtl="1"/>
          <a:r>
            <a:rPr lang="ar-IQ" sz="1600" b="1" dirty="0" smtClean="0">
              <a:solidFill>
                <a:schemeClr val="tx1"/>
              </a:solidFill>
            </a:rPr>
            <a:t>نظرات العين</a:t>
          </a:r>
          <a:endParaRPr lang="ar-IQ" sz="1600" b="1" dirty="0">
            <a:solidFill>
              <a:schemeClr val="tx1"/>
            </a:solidFill>
          </a:endParaRPr>
        </a:p>
      </dgm:t>
    </dgm:pt>
    <dgm:pt modelId="{593BA73E-6D6E-4C48-B91A-5273F9818277}" type="parTrans" cxnId="{896ABC12-A260-40AF-9318-A0FB398FA3AC}">
      <dgm:prSet/>
      <dgm:spPr/>
      <dgm:t>
        <a:bodyPr/>
        <a:lstStyle/>
        <a:p>
          <a:pPr rtl="1"/>
          <a:endParaRPr lang="ar-SA" sz="3600" b="1">
            <a:solidFill>
              <a:schemeClr val="tx1"/>
            </a:solidFill>
          </a:endParaRPr>
        </a:p>
      </dgm:t>
    </dgm:pt>
    <dgm:pt modelId="{3FB84C54-7D14-4143-AEDB-BF3E88CFFD0E}" type="sibTrans" cxnId="{896ABC12-A260-40AF-9318-A0FB398FA3AC}">
      <dgm:prSet/>
      <dgm:spPr/>
      <dgm:t>
        <a:bodyPr/>
        <a:lstStyle/>
        <a:p>
          <a:pPr rtl="1"/>
          <a:endParaRPr lang="ar-SA" sz="3600" b="1">
            <a:solidFill>
              <a:schemeClr val="tx1"/>
            </a:solidFill>
          </a:endParaRPr>
        </a:p>
      </dgm:t>
    </dgm:pt>
    <dgm:pt modelId="{64750D09-1830-4AA7-95AB-E6760B504C22}" type="pres">
      <dgm:prSet presAssocID="{2B48867B-C8D2-4CC2-B2DB-F781A6E7DF98}" presName="Name0" presStyleCnt="0">
        <dgm:presLayoutVars>
          <dgm:chMax val="7"/>
          <dgm:resizeHandles val="exact"/>
        </dgm:presLayoutVars>
      </dgm:prSet>
      <dgm:spPr/>
      <dgm:t>
        <a:bodyPr/>
        <a:lstStyle/>
        <a:p>
          <a:pPr rtl="1"/>
          <a:endParaRPr lang="ar-SA"/>
        </a:p>
      </dgm:t>
    </dgm:pt>
    <dgm:pt modelId="{4182489C-C372-4B2F-8DAC-20BB5B3C7940}" type="pres">
      <dgm:prSet presAssocID="{2B48867B-C8D2-4CC2-B2DB-F781A6E7DF98}" presName="comp1" presStyleCnt="0"/>
      <dgm:spPr/>
    </dgm:pt>
    <dgm:pt modelId="{48474856-3BE5-4275-BCCD-B7A0EF6518AB}" type="pres">
      <dgm:prSet presAssocID="{2B48867B-C8D2-4CC2-B2DB-F781A6E7DF98}" presName="circle1" presStyleLbl="node1" presStyleIdx="0" presStyleCnt="6" custAng="20147740" custLinFactNeighborX="-49015" custLinFactNeighborY="2420"/>
      <dgm:spPr/>
      <dgm:t>
        <a:bodyPr/>
        <a:lstStyle/>
        <a:p>
          <a:pPr rtl="1"/>
          <a:endParaRPr lang="ar-SA"/>
        </a:p>
      </dgm:t>
    </dgm:pt>
    <dgm:pt modelId="{F18F3651-FBA8-44D7-9D89-0BDC0205B669}" type="pres">
      <dgm:prSet presAssocID="{2B48867B-C8D2-4CC2-B2DB-F781A6E7DF98}" presName="c1text" presStyleLbl="node1" presStyleIdx="0" presStyleCnt="6">
        <dgm:presLayoutVars>
          <dgm:bulletEnabled val="1"/>
        </dgm:presLayoutVars>
      </dgm:prSet>
      <dgm:spPr/>
      <dgm:t>
        <a:bodyPr/>
        <a:lstStyle/>
        <a:p>
          <a:pPr rtl="1"/>
          <a:endParaRPr lang="ar-SA"/>
        </a:p>
      </dgm:t>
    </dgm:pt>
    <dgm:pt modelId="{0F736923-0FAB-490E-9166-9A628B9901F4}" type="pres">
      <dgm:prSet presAssocID="{2B48867B-C8D2-4CC2-B2DB-F781A6E7DF98}" presName="comp2" presStyleCnt="0"/>
      <dgm:spPr/>
    </dgm:pt>
    <dgm:pt modelId="{ED8FF1F8-4594-4F23-AAA6-CB62DE6750EC}" type="pres">
      <dgm:prSet presAssocID="{2B48867B-C8D2-4CC2-B2DB-F781A6E7DF98}" presName="circle2" presStyleLbl="node1" presStyleIdx="1" presStyleCnt="6" custAng="20793518" custLinFactNeighborX="-32494" custLinFactNeighborY="-70"/>
      <dgm:spPr/>
      <dgm:t>
        <a:bodyPr/>
        <a:lstStyle/>
        <a:p>
          <a:pPr rtl="1"/>
          <a:endParaRPr lang="ar-SA"/>
        </a:p>
      </dgm:t>
    </dgm:pt>
    <dgm:pt modelId="{44187B4D-A0AC-4AA6-BCBE-3BE3C2F6FC9C}" type="pres">
      <dgm:prSet presAssocID="{2B48867B-C8D2-4CC2-B2DB-F781A6E7DF98}" presName="c2text" presStyleLbl="node1" presStyleIdx="1" presStyleCnt="6">
        <dgm:presLayoutVars>
          <dgm:bulletEnabled val="1"/>
        </dgm:presLayoutVars>
      </dgm:prSet>
      <dgm:spPr/>
      <dgm:t>
        <a:bodyPr/>
        <a:lstStyle/>
        <a:p>
          <a:pPr rtl="1"/>
          <a:endParaRPr lang="ar-SA"/>
        </a:p>
      </dgm:t>
    </dgm:pt>
    <dgm:pt modelId="{79E0CC43-E62C-419A-876F-341693A8A265}" type="pres">
      <dgm:prSet presAssocID="{2B48867B-C8D2-4CC2-B2DB-F781A6E7DF98}" presName="comp3" presStyleCnt="0"/>
      <dgm:spPr/>
    </dgm:pt>
    <dgm:pt modelId="{3D67B0C8-BE30-4CF3-BF6F-CB5FBCF681A4}" type="pres">
      <dgm:prSet presAssocID="{2B48867B-C8D2-4CC2-B2DB-F781A6E7DF98}" presName="circle3" presStyleLbl="node1" presStyleIdx="2" presStyleCnt="6" custAng="20411619" custLinFactNeighborX="-20145" custLinFactNeighborY="-3607"/>
      <dgm:spPr/>
      <dgm:t>
        <a:bodyPr/>
        <a:lstStyle/>
        <a:p>
          <a:pPr rtl="1"/>
          <a:endParaRPr lang="ar-SA"/>
        </a:p>
      </dgm:t>
    </dgm:pt>
    <dgm:pt modelId="{78C6728B-B1E7-41DE-A110-8746721542CC}" type="pres">
      <dgm:prSet presAssocID="{2B48867B-C8D2-4CC2-B2DB-F781A6E7DF98}" presName="c3text" presStyleLbl="node1" presStyleIdx="2" presStyleCnt="6">
        <dgm:presLayoutVars>
          <dgm:bulletEnabled val="1"/>
        </dgm:presLayoutVars>
      </dgm:prSet>
      <dgm:spPr/>
      <dgm:t>
        <a:bodyPr/>
        <a:lstStyle/>
        <a:p>
          <a:pPr rtl="1"/>
          <a:endParaRPr lang="ar-SA"/>
        </a:p>
      </dgm:t>
    </dgm:pt>
    <dgm:pt modelId="{4A747FB8-3D81-4069-B2E9-DD585E499993}" type="pres">
      <dgm:prSet presAssocID="{2B48867B-C8D2-4CC2-B2DB-F781A6E7DF98}" presName="comp4" presStyleCnt="0"/>
      <dgm:spPr/>
    </dgm:pt>
    <dgm:pt modelId="{45AEBFEA-F4EB-4199-AD62-E3A547D2C9D7}" type="pres">
      <dgm:prSet presAssocID="{2B48867B-C8D2-4CC2-B2DB-F781A6E7DF98}" presName="circle4" presStyleLbl="node1" presStyleIdx="3" presStyleCnt="6" custAng="19895595" custLinFactNeighborX="0" custLinFactNeighborY="-8332"/>
      <dgm:spPr/>
      <dgm:t>
        <a:bodyPr/>
        <a:lstStyle/>
        <a:p>
          <a:pPr rtl="1"/>
          <a:endParaRPr lang="ar-SA"/>
        </a:p>
      </dgm:t>
    </dgm:pt>
    <dgm:pt modelId="{FE1B2CE7-F699-4BCB-B819-2F2835CE38CE}" type="pres">
      <dgm:prSet presAssocID="{2B48867B-C8D2-4CC2-B2DB-F781A6E7DF98}" presName="c4text" presStyleLbl="node1" presStyleIdx="3" presStyleCnt="6">
        <dgm:presLayoutVars>
          <dgm:bulletEnabled val="1"/>
        </dgm:presLayoutVars>
      </dgm:prSet>
      <dgm:spPr/>
      <dgm:t>
        <a:bodyPr/>
        <a:lstStyle/>
        <a:p>
          <a:pPr rtl="1"/>
          <a:endParaRPr lang="ar-SA"/>
        </a:p>
      </dgm:t>
    </dgm:pt>
    <dgm:pt modelId="{75E74ADD-06F7-4558-8561-6C94482DAB51}" type="pres">
      <dgm:prSet presAssocID="{2B48867B-C8D2-4CC2-B2DB-F781A6E7DF98}" presName="comp5" presStyleCnt="0"/>
      <dgm:spPr/>
    </dgm:pt>
    <dgm:pt modelId="{C8AD29F6-14B3-4D2B-ACD5-92C1B8A12034}" type="pres">
      <dgm:prSet presAssocID="{2B48867B-C8D2-4CC2-B2DB-F781A6E7DF98}" presName="circle5" presStyleLbl="node1" presStyleIdx="4" presStyleCnt="6" custAng="19762925" custLinFactNeighborX="29747" custLinFactNeighborY="-17104"/>
      <dgm:spPr/>
      <dgm:t>
        <a:bodyPr/>
        <a:lstStyle/>
        <a:p>
          <a:pPr rtl="1"/>
          <a:endParaRPr lang="ar-SA"/>
        </a:p>
      </dgm:t>
    </dgm:pt>
    <dgm:pt modelId="{C9C46C20-034A-4605-9F59-F658E22D1A98}" type="pres">
      <dgm:prSet presAssocID="{2B48867B-C8D2-4CC2-B2DB-F781A6E7DF98}" presName="c5text" presStyleLbl="node1" presStyleIdx="4" presStyleCnt="6">
        <dgm:presLayoutVars>
          <dgm:bulletEnabled val="1"/>
        </dgm:presLayoutVars>
      </dgm:prSet>
      <dgm:spPr/>
      <dgm:t>
        <a:bodyPr/>
        <a:lstStyle/>
        <a:p>
          <a:pPr rtl="1"/>
          <a:endParaRPr lang="ar-SA"/>
        </a:p>
      </dgm:t>
    </dgm:pt>
    <dgm:pt modelId="{B9BD14B8-F471-44CE-948D-55B55C5FFDE0}" type="pres">
      <dgm:prSet presAssocID="{2B48867B-C8D2-4CC2-B2DB-F781A6E7DF98}" presName="comp6" presStyleCnt="0"/>
      <dgm:spPr/>
    </dgm:pt>
    <dgm:pt modelId="{386B17F8-4980-4D78-A0E5-70288C37B024}" type="pres">
      <dgm:prSet presAssocID="{2B48867B-C8D2-4CC2-B2DB-F781A6E7DF98}" presName="circle6" presStyleLbl="node1" presStyleIdx="5" presStyleCnt="6" custAng="19252316" custScaleX="118031" custScaleY="111816" custLinFactNeighborX="83879" custLinFactNeighborY="-39627"/>
      <dgm:spPr/>
      <dgm:t>
        <a:bodyPr/>
        <a:lstStyle/>
        <a:p>
          <a:pPr rtl="1"/>
          <a:endParaRPr lang="ar-SA"/>
        </a:p>
      </dgm:t>
    </dgm:pt>
    <dgm:pt modelId="{72EB1D39-0354-4048-9816-D472FA69C8AC}" type="pres">
      <dgm:prSet presAssocID="{2B48867B-C8D2-4CC2-B2DB-F781A6E7DF98}" presName="c6text" presStyleLbl="node1" presStyleIdx="5" presStyleCnt="6">
        <dgm:presLayoutVars>
          <dgm:bulletEnabled val="1"/>
        </dgm:presLayoutVars>
      </dgm:prSet>
      <dgm:spPr/>
      <dgm:t>
        <a:bodyPr/>
        <a:lstStyle/>
        <a:p>
          <a:pPr rtl="1"/>
          <a:endParaRPr lang="ar-SA"/>
        </a:p>
      </dgm:t>
    </dgm:pt>
  </dgm:ptLst>
  <dgm:cxnLst>
    <dgm:cxn modelId="{896ABC12-A260-40AF-9318-A0FB398FA3AC}" srcId="{2B48867B-C8D2-4CC2-B2DB-F781A6E7DF98}" destId="{E1FC92A9-6464-47FD-9317-DB28EE4626AA}" srcOrd="5" destOrd="0" parTransId="{593BA73E-6D6E-4C48-B91A-5273F9818277}" sibTransId="{3FB84C54-7D14-4143-AEDB-BF3E88CFFD0E}"/>
    <dgm:cxn modelId="{EA3B405A-FCCF-4BDA-BD13-043262FD9583}" srcId="{2B48867B-C8D2-4CC2-B2DB-F781A6E7DF98}" destId="{CDEDC8F1-BC10-49EE-B1B6-5BABE9442AD9}" srcOrd="0" destOrd="0" parTransId="{4A7689AC-F3E9-42EE-9C9C-9537030CDE1C}" sibTransId="{E0AC6113-56D3-41D9-94FF-16EA8F7C4968}"/>
    <dgm:cxn modelId="{313FE076-0C49-4675-B22D-5A4A5E49E438}" type="presOf" srcId="{E1FC92A9-6464-47FD-9317-DB28EE4626AA}" destId="{72EB1D39-0354-4048-9816-D472FA69C8AC}" srcOrd="1" destOrd="0" presId="urn:microsoft.com/office/officeart/2005/8/layout/venn2"/>
    <dgm:cxn modelId="{DBD4830B-199E-4307-AFB2-DBC22F27AFF7}" type="presOf" srcId="{A7841509-B5FC-4397-BDB3-F2E9EB1B9A7E}" destId="{FE1B2CE7-F699-4BCB-B819-2F2835CE38CE}" srcOrd="1" destOrd="0" presId="urn:microsoft.com/office/officeart/2005/8/layout/venn2"/>
    <dgm:cxn modelId="{0F2EFDC1-1014-4E72-9FF3-F6A7AB27E729}" type="presOf" srcId="{8B358939-5EB3-4AE7-B381-B45143943DBC}" destId="{44187B4D-A0AC-4AA6-BCBE-3BE3C2F6FC9C}" srcOrd="1" destOrd="0" presId="urn:microsoft.com/office/officeart/2005/8/layout/venn2"/>
    <dgm:cxn modelId="{6DAB500E-52F1-456E-AC87-069BA088608A}" type="presOf" srcId="{CDEDC8F1-BC10-49EE-B1B6-5BABE9442AD9}" destId="{48474856-3BE5-4275-BCCD-B7A0EF6518AB}" srcOrd="0" destOrd="0" presId="urn:microsoft.com/office/officeart/2005/8/layout/venn2"/>
    <dgm:cxn modelId="{CDCBE6DF-EB19-48E6-AEEF-CF31BA6C1AD6}" srcId="{2B48867B-C8D2-4CC2-B2DB-F781A6E7DF98}" destId="{D774DBA2-CBFF-434E-8997-0F7612119A34}" srcOrd="4" destOrd="0" parTransId="{11A203EF-2685-47A3-B3E5-985B7C1B59B0}" sibTransId="{31E6B093-EC42-4A28-9507-197C2DA32058}"/>
    <dgm:cxn modelId="{3C3B30E0-2793-424A-8FCD-C7C988039FC7}" srcId="{2B48867B-C8D2-4CC2-B2DB-F781A6E7DF98}" destId="{A7841509-B5FC-4397-BDB3-F2E9EB1B9A7E}" srcOrd="3" destOrd="0" parTransId="{29258C17-7D45-4715-98F5-C49677F34FA0}" sibTransId="{CF0C2327-7F0A-40EA-B658-5DC0C828DC6C}"/>
    <dgm:cxn modelId="{508C0035-681B-498D-AC0C-E8C3055ED3C5}" type="presOf" srcId="{CDEDC8F1-BC10-49EE-B1B6-5BABE9442AD9}" destId="{F18F3651-FBA8-44D7-9D89-0BDC0205B669}" srcOrd="1" destOrd="0" presId="urn:microsoft.com/office/officeart/2005/8/layout/venn2"/>
    <dgm:cxn modelId="{F3CFD997-E249-4AC2-9413-15527B2B4170}" type="presOf" srcId="{D774DBA2-CBFF-434E-8997-0F7612119A34}" destId="{C9C46C20-034A-4605-9F59-F658E22D1A98}" srcOrd="1" destOrd="0" presId="urn:microsoft.com/office/officeart/2005/8/layout/venn2"/>
    <dgm:cxn modelId="{EDE59C6F-3884-4AA2-87DF-677B19265706}" type="presOf" srcId="{F27A697C-30FC-4792-9E8D-46D3BB7BA581}" destId="{78C6728B-B1E7-41DE-A110-8746721542CC}" srcOrd="1" destOrd="0" presId="urn:microsoft.com/office/officeart/2005/8/layout/venn2"/>
    <dgm:cxn modelId="{B0F1C1A7-DD6B-478D-8AB3-2E078EB480B7}" type="presOf" srcId="{E1FC92A9-6464-47FD-9317-DB28EE4626AA}" destId="{386B17F8-4980-4D78-A0E5-70288C37B024}" srcOrd="0" destOrd="0" presId="urn:microsoft.com/office/officeart/2005/8/layout/venn2"/>
    <dgm:cxn modelId="{D7A41B1A-8D75-4610-A2F2-171F988AC4CD}" type="presOf" srcId="{2B48867B-C8D2-4CC2-B2DB-F781A6E7DF98}" destId="{64750D09-1830-4AA7-95AB-E6760B504C22}" srcOrd="0" destOrd="0" presId="urn:microsoft.com/office/officeart/2005/8/layout/venn2"/>
    <dgm:cxn modelId="{13BD230A-9A53-4752-9213-A1595DE8FC86}" srcId="{2B48867B-C8D2-4CC2-B2DB-F781A6E7DF98}" destId="{F27A697C-30FC-4792-9E8D-46D3BB7BA581}" srcOrd="2" destOrd="0" parTransId="{542361A0-426D-4A06-84A1-1CC9D37ADBA6}" sibTransId="{F89FC510-26E8-4E9D-8FF3-2F636914A171}"/>
    <dgm:cxn modelId="{FA32B07A-5F34-4270-9CB7-6E5FCCFD2C44}" type="presOf" srcId="{8B358939-5EB3-4AE7-B381-B45143943DBC}" destId="{ED8FF1F8-4594-4F23-AAA6-CB62DE6750EC}" srcOrd="0" destOrd="0" presId="urn:microsoft.com/office/officeart/2005/8/layout/venn2"/>
    <dgm:cxn modelId="{6C02B486-1E5B-4A3C-BC82-F8F65CBAB81B}" type="presOf" srcId="{D774DBA2-CBFF-434E-8997-0F7612119A34}" destId="{C8AD29F6-14B3-4D2B-ACD5-92C1B8A12034}" srcOrd="0" destOrd="0" presId="urn:microsoft.com/office/officeart/2005/8/layout/venn2"/>
    <dgm:cxn modelId="{A2A54903-8F7D-421E-A01E-C1C7EA42B953}" type="presOf" srcId="{F27A697C-30FC-4792-9E8D-46D3BB7BA581}" destId="{3D67B0C8-BE30-4CF3-BF6F-CB5FBCF681A4}" srcOrd="0" destOrd="0" presId="urn:microsoft.com/office/officeart/2005/8/layout/venn2"/>
    <dgm:cxn modelId="{9F42E706-62C6-4CFF-853B-8AAE88E70559}" type="presOf" srcId="{A7841509-B5FC-4397-BDB3-F2E9EB1B9A7E}" destId="{45AEBFEA-F4EB-4199-AD62-E3A547D2C9D7}" srcOrd="0" destOrd="0" presId="urn:microsoft.com/office/officeart/2005/8/layout/venn2"/>
    <dgm:cxn modelId="{F2D86AA5-D24E-4EEC-9BFA-D4D97D952A1A}" srcId="{2B48867B-C8D2-4CC2-B2DB-F781A6E7DF98}" destId="{8B358939-5EB3-4AE7-B381-B45143943DBC}" srcOrd="1" destOrd="0" parTransId="{214734C2-71B2-4B09-A7C3-D2359B8C7139}" sibTransId="{96C9C5B6-391A-4ABD-8E69-B003AAB33B38}"/>
    <dgm:cxn modelId="{9AED729C-A220-458C-8D71-949AC781FBBD}" type="presParOf" srcId="{64750D09-1830-4AA7-95AB-E6760B504C22}" destId="{4182489C-C372-4B2F-8DAC-20BB5B3C7940}" srcOrd="0" destOrd="0" presId="urn:microsoft.com/office/officeart/2005/8/layout/venn2"/>
    <dgm:cxn modelId="{2542171C-8FB1-438B-A33F-A5C760CFF070}" type="presParOf" srcId="{4182489C-C372-4B2F-8DAC-20BB5B3C7940}" destId="{48474856-3BE5-4275-BCCD-B7A0EF6518AB}" srcOrd="0" destOrd="0" presId="urn:microsoft.com/office/officeart/2005/8/layout/venn2"/>
    <dgm:cxn modelId="{E323CF8D-23F7-4E9E-9BAE-AB7B11171C66}" type="presParOf" srcId="{4182489C-C372-4B2F-8DAC-20BB5B3C7940}" destId="{F18F3651-FBA8-44D7-9D89-0BDC0205B669}" srcOrd="1" destOrd="0" presId="urn:microsoft.com/office/officeart/2005/8/layout/venn2"/>
    <dgm:cxn modelId="{C6D3648F-C089-4118-BA6C-6E7BA341C199}" type="presParOf" srcId="{64750D09-1830-4AA7-95AB-E6760B504C22}" destId="{0F736923-0FAB-490E-9166-9A628B9901F4}" srcOrd="1" destOrd="0" presId="urn:microsoft.com/office/officeart/2005/8/layout/venn2"/>
    <dgm:cxn modelId="{9390BEDD-CE93-4D75-ACE7-E81F9002C0FB}" type="presParOf" srcId="{0F736923-0FAB-490E-9166-9A628B9901F4}" destId="{ED8FF1F8-4594-4F23-AAA6-CB62DE6750EC}" srcOrd="0" destOrd="0" presId="urn:microsoft.com/office/officeart/2005/8/layout/venn2"/>
    <dgm:cxn modelId="{885683C9-99E6-4101-A205-88C73FAE0123}" type="presParOf" srcId="{0F736923-0FAB-490E-9166-9A628B9901F4}" destId="{44187B4D-A0AC-4AA6-BCBE-3BE3C2F6FC9C}" srcOrd="1" destOrd="0" presId="urn:microsoft.com/office/officeart/2005/8/layout/venn2"/>
    <dgm:cxn modelId="{11B5C1B0-3206-4957-97BD-561D6C531CA4}" type="presParOf" srcId="{64750D09-1830-4AA7-95AB-E6760B504C22}" destId="{79E0CC43-E62C-419A-876F-341693A8A265}" srcOrd="2" destOrd="0" presId="urn:microsoft.com/office/officeart/2005/8/layout/venn2"/>
    <dgm:cxn modelId="{3E141E73-931A-470C-BB0A-401302AF9F45}" type="presParOf" srcId="{79E0CC43-E62C-419A-876F-341693A8A265}" destId="{3D67B0C8-BE30-4CF3-BF6F-CB5FBCF681A4}" srcOrd="0" destOrd="0" presId="urn:microsoft.com/office/officeart/2005/8/layout/venn2"/>
    <dgm:cxn modelId="{1FF1E7C3-455E-4E7D-BA46-5ACA4E089EFC}" type="presParOf" srcId="{79E0CC43-E62C-419A-876F-341693A8A265}" destId="{78C6728B-B1E7-41DE-A110-8746721542CC}" srcOrd="1" destOrd="0" presId="urn:microsoft.com/office/officeart/2005/8/layout/venn2"/>
    <dgm:cxn modelId="{D35A8EEC-8DE6-40C2-8C8B-293D146436EC}" type="presParOf" srcId="{64750D09-1830-4AA7-95AB-E6760B504C22}" destId="{4A747FB8-3D81-4069-B2E9-DD585E499993}" srcOrd="3" destOrd="0" presId="urn:microsoft.com/office/officeart/2005/8/layout/venn2"/>
    <dgm:cxn modelId="{CF90EB85-B809-4C46-84A3-1A77DE4EE432}" type="presParOf" srcId="{4A747FB8-3D81-4069-B2E9-DD585E499993}" destId="{45AEBFEA-F4EB-4199-AD62-E3A547D2C9D7}" srcOrd="0" destOrd="0" presId="urn:microsoft.com/office/officeart/2005/8/layout/venn2"/>
    <dgm:cxn modelId="{11CAFEF8-0870-4C94-B2E8-D0A721F556FC}" type="presParOf" srcId="{4A747FB8-3D81-4069-B2E9-DD585E499993}" destId="{FE1B2CE7-F699-4BCB-B819-2F2835CE38CE}" srcOrd="1" destOrd="0" presId="urn:microsoft.com/office/officeart/2005/8/layout/venn2"/>
    <dgm:cxn modelId="{021EFAAB-62BA-42AF-8CEE-28A85FC1CC5B}" type="presParOf" srcId="{64750D09-1830-4AA7-95AB-E6760B504C22}" destId="{75E74ADD-06F7-4558-8561-6C94482DAB51}" srcOrd="4" destOrd="0" presId="urn:microsoft.com/office/officeart/2005/8/layout/venn2"/>
    <dgm:cxn modelId="{B45BC222-FD4C-44AB-8828-9B8656B09B2D}" type="presParOf" srcId="{75E74ADD-06F7-4558-8561-6C94482DAB51}" destId="{C8AD29F6-14B3-4D2B-ACD5-92C1B8A12034}" srcOrd="0" destOrd="0" presId="urn:microsoft.com/office/officeart/2005/8/layout/venn2"/>
    <dgm:cxn modelId="{E3EF268F-FD4B-4761-899B-4AEBD7DCC951}" type="presParOf" srcId="{75E74ADD-06F7-4558-8561-6C94482DAB51}" destId="{C9C46C20-034A-4605-9F59-F658E22D1A98}" srcOrd="1" destOrd="0" presId="urn:microsoft.com/office/officeart/2005/8/layout/venn2"/>
    <dgm:cxn modelId="{440D6717-3082-441E-B780-025D49FA6112}" type="presParOf" srcId="{64750D09-1830-4AA7-95AB-E6760B504C22}" destId="{B9BD14B8-F471-44CE-948D-55B55C5FFDE0}" srcOrd="5" destOrd="0" presId="urn:microsoft.com/office/officeart/2005/8/layout/venn2"/>
    <dgm:cxn modelId="{8FCAD8DC-9E2A-43B9-B4FB-AE21D44B82F8}" type="presParOf" srcId="{B9BD14B8-F471-44CE-948D-55B55C5FFDE0}" destId="{386B17F8-4980-4D78-A0E5-70288C37B024}" srcOrd="0" destOrd="0" presId="urn:microsoft.com/office/officeart/2005/8/layout/venn2"/>
    <dgm:cxn modelId="{5BDE915E-CF90-4CB1-B71C-4F40BC621022}" type="presParOf" srcId="{B9BD14B8-F471-44CE-948D-55B55C5FFDE0}" destId="{72EB1D39-0354-4048-9816-D472FA69C8A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470FA-BE1D-4DFC-BDC5-D218F1857AE5}">
      <dsp:nvSpPr>
        <dsp:cNvPr id="0" name=""/>
        <dsp:cNvSpPr/>
      </dsp:nvSpPr>
      <dsp:spPr>
        <a:xfrm>
          <a:off x="389920" y="849765"/>
          <a:ext cx="2922165" cy="2922165"/>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9F904-3F9E-4F75-A2CA-5FB4DB252E01}">
      <dsp:nvSpPr>
        <dsp:cNvPr id="0" name=""/>
        <dsp:cNvSpPr/>
      </dsp:nvSpPr>
      <dsp:spPr>
        <a:xfrm>
          <a:off x="714524" y="1174369"/>
          <a:ext cx="2272957" cy="2272957"/>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53A936-FBC7-4B62-BA18-24C821FA4CEB}">
      <dsp:nvSpPr>
        <dsp:cNvPr id="0" name=""/>
        <dsp:cNvSpPr/>
      </dsp:nvSpPr>
      <dsp:spPr>
        <a:xfrm>
          <a:off x="1039128" y="1498973"/>
          <a:ext cx="1623749" cy="1623749"/>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F580B-BA2C-4D43-B589-B541D8F3B0B5}">
      <dsp:nvSpPr>
        <dsp:cNvPr id="0" name=""/>
        <dsp:cNvSpPr/>
      </dsp:nvSpPr>
      <dsp:spPr>
        <a:xfrm>
          <a:off x="1363976" y="1823820"/>
          <a:ext cx="974055" cy="974055"/>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38AC8-7515-4A4B-8B3B-2DC50AA46633}">
      <dsp:nvSpPr>
        <dsp:cNvPr id="0" name=""/>
        <dsp:cNvSpPr/>
      </dsp:nvSpPr>
      <dsp:spPr>
        <a:xfrm>
          <a:off x="1688579" y="2148424"/>
          <a:ext cx="324847" cy="32484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DBF930-1601-4DE0-96F7-D3DA94351DAA}">
      <dsp:nvSpPr>
        <dsp:cNvPr id="0" name=""/>
        <dsp:cNvSpPr/>
      </dsp:nvSpPr>
      <dsp:spPr>
        <a:xfrm>
          <a:off x="3799113" y="124289"/>
          <a:ext cx="1461082" cy="51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rtl="1">
            <a:lnSpc>
              <a:spcPct val="90000"/>
            </a:lnSpc>
            <a:spcBef>
              <a:spcPct val="0"/>
            </a:spcBef>
            <a:spcAft>
              <a:spcPct val="35000"/>
            </a:spcAft>
          </a:pPr>
          <a:r>
            <a:rPr lang="ar-IQ" sz="2000" kern="1200" dirty="0" smtClean="0">
              <a:solidFill>
                <a:srgbClr val="FFFF00"/>
              </a:solidFill>
            </a:rPr>
            <a:t>التهيئة التوجيهية </a:t>
          </a:r>
          <a:endParaRPr lang="ar-SA" sz="2000" kern="1200" dirty="0">
            <a:solidFill>
              <a:srgbClr val="FFFF00"/>
            </a:solidFill>
          </a:endParaRPr>
        </a:p>
      </dsp:txBody>
      <dsp:txXfrm>
        <a:off x="3799113" y="124289"/>
        <a:ext cx="1461082" cy="515859"/>
      </dsp:txXfrm>
    </dsp:sp>
    <dsp:sp modelId="{EF4C9076-BB6C-4E28-B8B4-FE85C1AAFD77}">
      <dsp:nvSpPr>
        <dsp:cNvPr id="0" name=""/>
        <dsp:cNvSpPr/>
      </dsp:nvSpPr>
      <dsp:spPr>
        <a:xfrm>
          <a:off x="3433842" y="382219"/>
          <a:ext cx="36527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A9A0E-4B61-465E-9E83-9EB9E1559C08}">
      <dsp:nvSpPr>
        <dsp:cNvPr id="0" name=""/>
        <dsp:cNvSpPr/>
      </dsp:nvSpPr>
      <dsp:spPr>
        <a:xfrm rot="5400000">
          <a:off x="1676891" y="556331"/>
          <a:ext cx="1928628" cy="1580404"/>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443935-D17C-495E-A5AC-F58C39BE1CBF}">
      <dsp:nvSpPr>
        <dsp:cNvPr id="0" name=""/>
        <dsp:cNvSpPr/>
      </dsp:nvSpPr>
      <dsp:spPr>
        <a:xfrm>
          <a:off x="3799113" y="669760"/>
          <a:ext cx="1461082" cy="51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rtl="1">
            <a:lnSpc>
              <a:spcPct val="90000"/>
            </a:lnSpc>
            <a:spcBef>
              <a:spcPct val="0"/>
            </a:spcBef>
            <a:spcAft>
              <a:spcPct val="35000"/>
            </a:spcAft>
          </a:pPr>
          <a:r>
            <a:rPr lang="ar-IQ" sz="2000" b="1" kern="1200" dirty="0" smtClean="0">
              <a:solidFill>
                <a:srgbClr val="FFFF00"/>
              </a:solidFill>
            </a:rPr>
            <a:t>مهارة الالتقاء</a:t>
          </a:r>
          <a:endParaRPr lang="en-US" sz="2000" kern="1200" dirty="0">
            <a:solidFill>
              <a:srgbClr val="FFFF00"/>
            </a:solidFill>
          </a:endParaRPr>
        </a:p>
      </dsp:txBody>
      <dsp:txXfrm>
        <a:off x="3799113" y="669760"/>
        <a:ext cx="1461082" cy="515859"/>
      </dsp:txXfrm>
    </dsp:sp>
    <dsp:sp modelId="{E49F4E4E-BBFB-4B21-B138-5307D318C5CC}">
      <dsp:nvSpPr>
        <dsp:cNvPr id="0" name=""/>
        <dsp:cNvSpPr/>
      </dsp:nvSpPr>
      <dsp:spPr>
        <a:xfrm>
          <a:off x="3433842" y="927689"/>
          <a:ext cx="36527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4DA344-B911-403E-8F79-4ED8169D547C}">
      <dsp:nvSpPr>
        <dsp:cNvPr id="0" name=""/>
        <dsp:cNvSpPr/>
      </dsp:nvSpPr>
      <dsp:spPr>
        <a:xfrm rot="5400000">
          <a:off x="1960292" y="1060356"/>
          <a:ext cx="1605827" cy="1339325"/>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BEA48F-F240-4FE7-A306-531CF236D70B}">
      <dsp:nvSpPr>
        <dsp:cNvPr id="0" name=""/>
        <dsp:cNvSpPr/>
      </dsp:nvSpPr>
      <dsp:spPr>
        <a:xfrm>
          <a:off x="3799113" y="1215231"/>
          <a:ext cx="1461082" cy="51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rtl="1">
            <a:lnSpc>
              <a:spcPct val="90000"/>
            </a:lnSpc>
            <a:spcBef>
              <a:spcPct val="0"/>
            </a:spcBef>
            <a:spcAft>
              <a:spcPct val="35000"/>
            </a:spcAft>
          </a:pPr>
          <a:r>
            <a:rPr lang="ar-IQ" sz="2000" b="1" kern="1200" dirty="0" smtClean="0">
              <a:solidFill>
                <a:srgbClr val="FFFF00"/>
              </a:solidFill>
            </a:rPr>
            <a:t>مهارة التفاعل </a:t>
          </a:r>
          <a:endParaRPr lang="en-US" sz="2000" kern="1200" dirty="0">
            <a:solidFill>
              <a:srgbClr val="FFFF00"/>
            </a:solidFill>
          </a:endParaRPr>
        </a:p>
      </dsp:txBody>
      <dsp:txXfrm>
        <a:off x="3799113" y="1215231"/>
        <a:ext cx="1461082" cy="515859"/>
      </dsp:txXfrm>
    </dsp:sp>
    <dsp:sp modelId="{A56FA51D-2DA2-4920-B188-D201505786A4}">
      <dsp:nvSpPr>
        <dsp:cNvPr id="0" name=""/>
        <dsp:cNvSpPr/>
      </dsp:nvSpPr>
      <dsp:spPr>
        <a:xfrm>
          <a:off x="3433842" y="1473160"/>
          <a:ext cx="36527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393E42-0A31-4C77-B3AF-EE2AC31D8B2B}">
      <dsp:nvSpPr>
        <dsp:cNvPr id="0" name=""/>
        <dsp:cNvSpPr/>
      </dsp:nvSpPr>
      <dsp:spPr>
        <a:xfrm rot="5400000">
          <a:off x="2238190" y="1543779"/>
          <a:ext cx="1266271" cy="1125033"/>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E9281-0D79-47E7-BCD9-D7D0BBD82027}">
      <dsp:nvSpPr>
        <dsp:cNvPr id="0" name=""/>
        <dsp:cNvSpPr/>
      </dsp:nvSpPr>
      <dsp:spPr>
        <a:xfrm>
          <a:off x="3799113" y="1749013"/>
          <a:ext cx="1461082" cy="51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rtl="1">
            <a:lnSpc>
              <a:spcPct val="90000"/>
            </a:lnSpc>
            <a:spcBef>
              <a:spcPct val="0"/>
            </a:spcBef>
            <a:spcAft>
              <a:spcPct val="35000"/>
            </a:spcAft>
          </a:pPr>
          <a:r>
            <a:rPr lang="ar-IQ" sz="2000" b="1" kern="1200" dirty="0" smtClean="0">
              <a:solidFill>
                <a:srgbClr val="FFFF00"/>
              </a:solidFill>
            </a:rPr>
            <a:t>مهارة الصمت </a:t>
          </a:r>
          <a:endParaRPr lang="en-US" sz="2000" kern="1200" dirty="0">
            <a:solidFill>
              <a:srgbClr val="FFFF00"/>
            </a:solidFill>
          </a:endParaRPr>
        </a:p>
      </dsp:txBody>
      <dsp:txXfrm>
        <a:off x="3799113" y="1749013"/>
        <a:ext cx="1461082" cy="515859"/>
      </dsp:txXfrm>
    </dsp:sp>
    <dsp:sp modelId="{C7CE4B9E-3358-4813-BC8F-27AEBC8744C9}">
      <dsp:nvSpPr>
        <dsp:cNvPr id="0" name=""/>
        <dsp:cNvSpPr/>
      </dsp:nvSpPr>
      <dsp:spPr>
        <a:xfrm>
          <a:off x="3433842" y="2006942"/>
          <a:ext cx="36527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C1DFF6-B0EE-4F99-B960-FDE7CDD64609}">
      <dsp:nvSpPr>
        <dsp:cNvPr id="0" name=""/>
        <dsp:cNvSpPr/>
      </dsp:nvSpPr>
      <dsp:spPr>
        <a:xfrm rot="5400000">
          <a:off x="2514821" y="2054184"/>
          <a:ext cx="966262" cy="871779"/>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7472DE-EE33-413F-BDAD-985689497203}">
      <dsp:nvSpPr>
        <dsp:cNvPr id="0" name=""/>
        <dsp:cNvSpPr/>
      </dsp:nvSpPr>
      <dsp:spPr>
        <a:xfrm>
          <a:off x="3799113" y="2267210"/>
          <a:ext cx="1461082" cy="51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rtl="1">
            <a:lnSpc>
              <a:spcPct val="90000"/>
            </a:lnSpc>
            <a:spcBef>
              <a:spcPct val="0"/>
            </a:spcBef>
            <a:spcAft>
              <a:spcPct val="35000"/>
            </a:spcAft>
          </a:pPr>
          <a:r>
            <a:rPr lang="ar-IQ" sz="2000" b="1" kern="1200" dirty="0" smtClean="0">
              <a:solidFill>
                <a:srgbClr val="FFFF00"/>
              </a:solidFill>
            </a:rPr>
            <a:t>مهارة التعزيز </a:t>
          </a:r>
          <a:endParaRPr lang="en-US" sz="2000" kern="1200" dirty="0">
            <a:solidFill>
              <a:srgbClr val="FFFF00"/>
            </a:solidFill>
          </a:endParaRPr>
        </a:p>
      </dsp:txBody>
      <dsp:txXfrm>
        <a:off x="3799113" y="2267210"/>
        <a:ext cx="1461082" cy="515859"/>
      </dsp:txXfrm>
    </dsp:sp>
    <dsp:sp modelId="{35910CCA-E8B2-453A-94A1-4749A0C6BF8E}">
      <dsp:nvSpPr>
        <dsp:cNvPr id="0" name=""/>
        <dsp:cNvSpPr/>
      </dsp:nvSpPr>
      <dsp:spPr>
        <a:xfrm>
          <a:off x="3433842" y="2525140"/>
          <a:ext cx="36527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CC1487-7207-4A0B-8867-20EC9C16D38B}">
      <dsp:nvSpPr>
        <dsp:cNvPr id="0" name=""/>
        <dsp:cNvSpPr/>
      </dsp:nvSpPr>
      <dsp:spPr>
        <a:xfrm rot="5400000">
          <a:off x="2776355" y="2549491"/>
          <a:ext cx="681838" cy="633135"/>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991D6-7A8E-433D-8573-B2A5970F3F20}">
      <dsp:nvSpPr>
        <dsp:cNvPr id="0" name=""/>
        <dsp:cNvSpPr/>
      </dsp:nvSpPr>
      <dsp:spPr>
        <a:xfrm>
          <a:off x="1242968" y="0"/>
          <a:ext cx="5771625" cy="360726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5C373-EEAD-4EFC-8DE8-4AC4146F18AC}">
      <dsp:nvSpPr>
        <dsp:cNvPr id="0" name=""/>
        <dsp:cNvSpPr/>
      </dsp:nvSpPr>
      <dsp:spPr>
        <a:xfrm>
          <a:off x="1975965" y="2489734"/>
          <a:ext cx="150062" cy="1500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132586-FDDD-4BA5-B421-87EA658CB612}">
      <dsp:nvSpPr>
        <dsp:cNvPr id="0" name=""/>
        <dsp:cNvSpPr/>
      </dsp:nvSpPr>
      <dsp:spPr>
        <a:xfrm>
          <a:off x="2050996" y="2625757"/>
          <a:ext cx="1344788" cy="920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15" tIns="0" rIns="0" bIns="0" numCol="1" spcCol="1270" anchor="t" anchorCtr="0">
          <a:noAutofit/>
        </a:bodyPr>
        <a:lstStyle/>
        <a:p>
          <a:pPr lvl="0" algn="ctr" defTabSz="1422400" rtl="1">
            <a:lnSpc>
              <a:spcPct val="90000"/>
            </a:lnSpc>
            <a:spcBef>
              <a:spcPct val="0"/>
            </a:spcBef>
            <a:spcAft>
              <a:spcPct val="35000"/>
            </a:spcAft>
          </a:pPr>
          <a:r>
            <a:rPr lang="ar-IQ" sz="3200" b="1" kern="1200" dirty="0" smtClean="0">
              <a:solidFill>
                <a:srgbClr val="FFFF00"/>
              </a:solidFill>
            </a:rPr>
            <a:t>التهيئة التوجيهية</a:t>
          </a:r>
          <a:endParaRPr lang="ar-SA" sz="3200" b="1" kern="1200" dirty="0">
            <a:solidFill>
              <a:srgbClr val="FFFF00"/>
            </a:solidFill>
          </a:endParaRPr>
        </a:p>
      </dsp:txBody>
      <dsp:txXfrm>
        <a:off x="2050996" y="2625757"/>
        <a:ext cx="1344788" cy="920516"/>
      </dsp:txXfrm>
    </dsp:sp>
    <dsp:sp modelId="{70809933-BE70-46DF-9341-F3799C550EB4}">
      <dsp:nvSpPr>
        <dsp:cNvPr id="0" name=""/>
        <dsp:cNvSpPr/>
      </dsp:nvSpPr>
      <dsp:spPr>
        <a:xfrm>
          <a:off x="3300553" y="1509280"/>
          <a:ext cx="271266" cy="2712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E7807-69D7-4B51-96BD-564A666B2F20}">
      <dsp:nvSpPr>
        <dsp:cNvPr id="0" name=""/>
        <dsp:cNvSpPr/>
      </dsp:nvSpPr>
      <dsp:spPr>
        <a:xfrm>
          <a:off x="3436186" y="1967602"/>
          <a:ext cx="1385190" cy="131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38" tIns="0" rIns="0" bIns="0" numCol="1" spcCol="1270" anchor="t" anchorCtr="0">
          <a:noAutofit/>
        </a:bodyPr>
        <a:lstStyle/>
        <a:p>
          <a:pPr lvl="0" algn="ctr" defTabSz="1422400" rtl="1">
            <a:lnSpc>
              <a:spcPct val="90000"/>
            </a:lnSpc>
            <a:spcBef>
              <a:spcPct val="0"/>
            </a:spcBef>
            <a:spcAft>
              <a:spcPct val="35000"/>
            </a:spcAft>
          </a:pPr>
          <a:r>
            <a:rPr lang="ar-IQ" sz="3200" b="1" kern="1200" dirty="0" smtClean="0">
              <a:solidFill>
                <a:srgbClr val="FFFF00"/>
              </a:solidFill>
            </a:rPr>
            <a:t>التهيئة الانتقالية </a:t>
          </a:r>
          <a:endParaRPr lang="en-US" sz="3200" b="1" kern="1200" dirty="0">
            <a:solidFill>
              <a:srgbClr val="FFFF00"/>
            </a:solidFill>
          </a:endParaRPr>
        </a:p>
      </dsp:txBody>
      <dsp:txXfrm>
        <a:off x="3436186" y="1967602"/>
        <a:ext cx="1385190" cy="1316974"/>
      </dsp:txXfrm>
    </dsp:sp>
    <dsp:sp modelId="{72817144-6DA4-4A45-AA09-9443CDD6BD2F}">
      <dsp:nvSpPr>
        <dsp:cNvPr id="0" name=""/>
        <dsp:cNvSpPr/>
      </dsp:nvSpPr>
      <dsp:spPr>
        <a:xfrm>
          <a:off x="4893521" y="912638"/>
          <a:ext cx="375155" cy="3751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180E4-206E-4203-BE50-BCF93DDA0782}">
      <dsp:nvSpPr>
        <dsp:cNvPr id="0" name=""/>
        <dsp:cNvSpPr/>
      </dsp:nvSpPr>
      <dsp:spPr>
        <a:xfrm>
          <a:off x="5177439" y="1843167"/>
          <a:ext cx="1385190" cy="1596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787" tIns="0" rIns="0" bIns="0" numCol="1" spcCol="1270" anchor="t" anchorCtr="0">
          <a:noAutofit/>
        </a:bodyPr>
        <a:lstStyle/>
        <a:p>
          <a:pPr lvl="0" algn="ctr" defTabSz="1422400" rtl="1">
            <a:lnSpc>
              <a:spcPct val="90000"/>
            </a:lnSpc>
            <a:spcBef>
              <a:spcPct val="0"/>
            </a:spcBef>
            <a:spcAft>
              <a:spcPct val="35000"/>
            </a:spcAft>
          </a:pPr>
          <a:r>
            <a:rPr lang="ar-IQ" sz="3200" b="1" kern="1200" dirty="0" smtClean="0">
              <a:solidFill>
                <a:srgbClr val="FFFF00"/>
              </a:solidFill>
            </a:rPr>
            <a:t>التهيئة التقويمية </a:t>
          </a:r>
          <a:endParaRPr lang="en-US" sz="3200" b="1" kern="1200" dirty="0">
            <a:solidFill>
              <a:srgbClr val="FFFF00"/>
            </a:solidFill>
          </a:endParaRPr>
        </a:p>
      </dsp:txBody>
      <dsp:txXfrm>
        <a:off x="5177439" y="1843167"/>
        <a:ext cx="1385190" cy="1596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A27AE-5B89-48F7-8BA2-3885E3E22A9D}">
      <dsp:nvSpPr>
        <dsp:cNvPr id="0" name=""/>
        <dsp:cNvSpPr/>
      </dsp:nvSpPr>
      <dsp:spPr>
        <a:xfrm>
          <a:off x="943413" y="-67338"/>
          <a:ext cx="3736592" cy="3736592"/>
        </a:xfrm>
        <a:prstGeom prst="circularArrow">
          <a:avLst>
            <a:gd name="adj1" fmla="val 4668"/>
            <a:gd name="adj2" fmla="val 272909"/>
            <a:gd name="adj3" fmla="val 13028959"/>
            <a:gd name="adj4" fmla="val 17897633"/>
            <a:gd name="adj5" fmla="val 484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78570-B86A-4AA6-8CDA-2605B23ACCBE}">
      <dsp:nvSpPr>
        <dsp:cNvPr id="0" name=""/>
        <dsp:cNvSpPr/>
      </dsp:nvSpPr>
      <dsp:spPr>
        <a:xfrm>
          <a:off x="1631011" y="724"/>
          <a:ext cx="2361397" cy="118069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IQ" sz="1400" b="1" kern="1200" dirty="0" smtClean="0"/>
            <a:t>توجيه الطلاب الى الدرس </a:t>
          </a:r>
          <a:endParaRPr lang="ar-SA" sz="1400" b="1" kern="1200" dirty="0"/>
        </a:p>
      </dsp:txBody>
      <dsp:txXfrm>
        <a:off x="1688648" y="58361"/>
        <a:ext cx="2246123" cy="1065424"/>
      </dsp:txXfrm>
    </dsp:sp>
    <dsp:sp modelId="{F8B6E9EC-2BA0-4539-BA8F-7234573CF04B}">
      <dsp:nvSpPr>
        <dsp:cNvPr id="0" name=""/>
        <dsp:cNvSpPr/>
      </dsp:nvSpPr>
      <dsp:spPr>
        <a:xfrm>
          <a:off x="2972696" y="1342409"/>
          <a:ext cx="2361397" cy="118069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IQ" sz="1400" b="1" kern="1200" dirty="0" smtClean="0"/>
            <a:t>يستخدم المدرس في التهيئة التوجيهية شخصا او شيئا او حدثا , يعرف مسبقا انه موضوع اهتمام الطلاب ,  كنقطة بدء لتوجيه انتباههم نحو موضوع الدرس من اجل اثارتهم </a:t>
          </a:r>
          <a:endParaRPr lang="ar-IQ" sz="1400" b="1" kern="1200" dirty="0"/>
        </a:p>
      </dsp:txBody>
      <dsp:txXfrm>
        <a:off x="3030333" y="1400046"/>
        <a:ext cx="2246123" cy="1065424"/>
      </dsp:txXfrm>
    </dsp:sp>
    <dsp:sp modelId="{04BDBD30-7D9F-4850-9562-CB67B3EC339B}">
      <dsp:nvSpPr>
        <dsp:cNvPr id="0" name=""/>
        <dsp:cNvSpPr/>
      </dsp:nvSpPr>
      <dsp:spPr>
        <a:xfrm>
          <a:off x="1631011" y="2684094"/>
          <a:ext cx="2361397" cy="118069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IQ" sz="1400" b="1" kern="1200" dirty="0" smtClean="0"/>
            <a:t>مساعدة الطلاب على تصور الانشطة التعليمية التي سوف يتضمنها الدرس. </a:t>
          </a:r>
          <a:endParaRPr lang="ar-IQ" sz="1400" b="1" kern="1200" dirty="0"/>
        </a:p>
      </dsp:txBody>
      <dsp:txXfrm>
        <a:off x="1688648" y="2741731"/>
        <a:ext cx="2246123" cy="1065424"/>
      </dsp:txXfrm>
    </dsp:sp>
    <dsp:sp modelId="{CDF32F09-4916-42F3-92E9-25E62A5C402A}">
      <dsp:nvSpPr>
        <dsp:cNvPr id="0" name=""/>
        <dsp:cNvSpPr/>
      </dsp:nvSpPr>
      <dsp:spPr>
        <a:xfrm>
          <a:off x="289326" y="1342409"/>
          <a:ext cx="2361397" cy="118069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IQ" sz="1400" b="1" kern="1200" dirty="0" smtClean="0"/>
            <a:t>توضيح اهداف الدرس </a:t>
          </a:r>
          <a:endParaRPr lang="ar-IQ" sz="1400" b="1" kern="1200" dirty="0"/>
        </a:p>
      </dsp:txBody>
      <dsp:txXfrm>
        <a:off x="346963" y="1400046"/>
        <a:ext cx="2246123" cy="1065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9A6C8-1916-40C4-B842-2E82B3B9B76C}">
      <dsp:nvSpPr>
        <dsp:cNvPr id="0" name=""/>
        <dsp:cNvSpPr/>
      </dsp:nvSpPr>
      <dsp:spPr>
        <a:xfrm>
          <a:off x="289" y="894122"/>
          <a:ext cx="2094759" cy="10794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ar-IQ" sz="2200" b="1" kern="1200" dirty="0" smtClean="0"/>
            <a:t>التفاعل بين طالب وطالب اخر :</a:t>
          </a:r>
          <a:endParaRPr lang="ar-SA" sz="2200" b="1" kern="1200" dirty="0"/>
        </a:p>
      </dsp:txBody>
      <dsp:txXfrm>
        <a:off x="31906" y="925739"/>
        <a:ext cx="2031525" cy="1016242"/>
      </dsp:txXfrm>
    </dsp:sp>
    <dsp:sp modelId="{E6D6C732-803D-46FC-89E4-E8692952BE21}">
      <dsp:nvSpPr>
        <dsp:cNvPr id="0" name=""/>
        <dsp:cNvSpPr/>
      </dsp:nvSpPr>
      <dsp:spPr>
        <a:xfrm>
          <a:off x="209765" y="1973598"/>
          <a:ext cx="209475" cy="1004447"/>
        </a:xfrm>
        <a:custGeom>
          <a:avLst/>
          <a:gdLst/>
          <a:ahLst/>
          <a:cxnLst/>
          <a:rect l="0" t="0" r="0" b="0"/>
          <a:pathLst>
            <a:path>
              <a:moveTo>
                <a:pt x="0" y="0"/>
              </a:moveTo>
              <a:lnTo>
                <a:pt x="0" y="1004447"/>
              </a:lnTo>
              <a:lnTo>
                <a:pt x="209475" y="10044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E66A3-1DFE-438C-BA0A-6A00033906EE}">
      <dsp:nvSpPr>
        <dsp:cNvPr id="0" name=""/>
        <dsp:cNvSpPr/>
      </dsp:nvSpPr>
      <dsp:spPr>
        <a:xfrm>
          <a:off x="419241" y="2322925"/>
          <a:ext cx="2503438" cy="131024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1">
            <a:lnSpc>
              <a:spcPct val="90000"/>
            </a:lnSpc>
            <a:spcBef>
              <a:spcPct val="0"/>
            </a:spcBef>
            <a:spcAft>
              <a:spcPct val="35000"/>
            </a:spcAft>
          </a:pPr>
          <a:r>
            <a:rPr lang="ar-SA" sz="1300" b="1" kern="1200" dirty="0" smtClean="0"/>
            <a:t>وفيه يسأل احد الطلاب عن اداء مهارة معينة , وهنا يحاول المدرس ان يجعل احد الطلاب يجيب عن السؤال الذي سأله الطالب . ومدرس التربية الرياضية الكفوء لا يقتصر على استخدام نوع واحد من هذه الانواع بينما يحاول ان يستخدمها جميعا في الدرس الواحد</a:t>
          </a:r>
          <a:endParaRPr lang="ar-SA" sz="1300" b="1" kern="1200" dirty="0"/>
        </a:p>
      </dsp:txBody>
      <dsp:txXfrm>
        <a:off x="457617" y="2361301"/>
        <a:ext cx="2426686" cy="1233489"/>
      </dsp:txXfrm>
    </dsp:sp>
    <dsp:sp modelId="{C2A145A7-9092-45F0-8A26-6DC3423C4BD0}">
      <dsp:nvSpPr>
        <dsp:cNvPr id="0" name=""/>
        <dsp:cNvSpPr/>
      </dsp:nvSpPr>
      <dsp:spPr>
        <a:xfrm>
          <a:off x="3269100" y="894122"/>
          <a:ext cx="1761166" cy="1068870"/>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ar-SA" sz="2200" b="1" kern="1200" dirty="0" smtClean="0"/>
            <a:t>التفاعل بين المدرس والطالب </a:t>
          </a:r>
          <a:endParaRPr lang="ar-SA" sz="2200" b="1" kern="1200" dirty="0"/>
        </a:p>
      </dsp:txBody>
      <dsp:txXfrm>
        <a:off x="3300406" y="925428"/>
        <a:ext cx="1698554" cy="1006258"/>
      </dsp:txXfrm>
    </dsp:sp>
    <dsp:sp modelId="{F243D129-E265-4DD4-BF62-7C94E441BE9E}">
      <dsp:nvSpPr>
        <dsp:cNvPr id="0" name=""/>
        <dsp:cNvSpPr/>
      </dsp:nvSpPr>
      <dsp:spPr>
        <a:xfrm>
          <a:off x="3445217" y="1962992"/>
          <a:ext cx="176116" cy="1047980"/>
        </a:xfrm>
        <a:custGeom>
          <a:avLst/>
          <a:gdLst/>
          <a:ahLst/>
          <a:cxnLst/>
          <a:rect l="0" t="0" r="0" b="0"/>
          <a:pathLst>
            <a:path>
              <a:moveTo>
                <a:pt x="0" y="0"/>
              </a:moveTo>
              <a:lnTo>
                <a:pt x="0" y="1047980"/>
              </a:lnTo>
              <a:lnTo>
                <a:pt x="176116" y="10479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84D372-3D52-4672-9B7E-82C1913E46FC}">
      <dsp:nvSpPr>
        <dsp:cNvPr id="0" name=""/>
        <dsp:cNvSpPr/>
      </dsp:nvSpPr>
      <dsp:spPr>
        <a:xfrm>
          <a:off x="3621334" y="2312319"/>
          <a:ext cx="2235692" cy="139730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1">
            <a:lnSpc>
              <a:spcPct val="90000"/>
            </a:lnSpc>
            <a:spcBef>
              <a:spcPct val="0"/>
            </a:spcBef>
            <a:spcAft>
              <a:spcPct val="35000"/>
            </a:spcAft>
          </a:pPr>
          <a:r>
            <a:rPr lang="ar-IQ" sz="1300" b="1" kern="1200" dirty="0" smtClean="0"/>
            <a:t>ويحدث هذا حينما يوجه المدرس انتباهه الى طالب معين كأن يطلب منه اداء نموذج لمهارة وهنا يكون النشاط التعليمي موجها بواسطة المدرس . </a:t>
          </a:r>
          <a:endParaRPr lang="ar-SA" sz="1300" b="1" kern="1200" dirty="0"/>
        </a:p>
      </dsp:txBody>
      <dsp:txXfrm>
        <a:off x="3662260" y="2353245"/>
        <a:ext cx="2153840" cy="1315455"/>
      </dsp:txXfrm>
    </dsp:sp>
    <dsp:sp modelId="{2B17C19E-8560-4541-85B7-22711BE0E612}">
      <dsp:nvSpPr>
        <dsp:cNvPr id="0" name=""/>
        <dsp:cNvSpPr/>
      </dsp:nvSpPr>
      <dsp:spPr>
        <a:xfrm>
          <a:off x="6187578" y="894122"/>
          <a:ext cx="1840505" cy="98369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ar-IQ" sz="2200" b="1" kern="1200" dirty="0" smtClean="0"/>
            <a:t>التفاعل بين المدرس ومجموعة الطلاب </a:t>
          </a:r>
          <a:endParaRPr lang="ar-SA" sz="2200" b="1" kern="1200" dirty="0"/>
        </a:p>
      </dsp:txBody>
      <dsp:txXfrm>
        <a:off x="6216389" y="922933"/>
        <a:ext cx="1782883" cy="926068"/>
      </dsp:txXfrm>
    </dsp:sp>
    <dsp:sp modelId="{C9B11997-7A18-4572-9EE9-B804D44FB360}">
      <dsp:nvSpPr>
        <dsp:cNvPr id="0" name=""/>
        <dsp:cNvSpPr/>
      </dsp:nvSpPr>
      <dsp:spPr>
        <a:xfrm>
          <a:off x="6371629" y="1877813"/>
          <a:ext cx="184050" cy="1047980"/>
        </a:xfrm>
        <a:custGeom>
          <a:avLst/>
          <a:gdLst/>
          <a:ahLst/>
          <a:cxnLst/>
          <a:rect l="0" t="0" r="0" b="0"/>
          <a:pathLst>
            <a:path>
              <a:moveTo>
                <a:pt x="0" y="0"/>
              </a:moveTo>
              <a:lnTo>
                <a:pt x="0" y="1047980"/>
              </a:lnTo>
              <a:lnTo>
                <a:pt x="184050" y="10479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7ED12-1E01-4FFD-A726-A3FE083400B9}">
      <dsp:nvSpPr>
        <dsp:cNvPr id="0" name=""/>
        <dsp:cNvSpPr/>
      </dsp:nvSpPr>
      <dsp:spPr>
        <a:xfrm>
          <a:off x="6555680" y="2227140"/>
          <a:ext cx="2235692" cy="139730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1">
            <a:lnSpc>
              <a:spcPct val="90000"/>
            </a:lnSpc>
            <a:spcBef>
              <a:spcPct val="0"/>
            </a:spcBef>
            <a:spcAft>
              <a:spcPct val="35000"/>
            </a:spcAft>
          </a:pPr>
          <a:r>
            <a:rPr lang="ar-SA" sz="1300" b="1" kern="1200" dirty="0" smtClean="0"/>
            <a:t>ويتم هذا النوع خلال الانشطة التعليمية المتمركزة حول المدرس ,  اثناء الالقاء  والشرح لتقديم نموذج للمهارة المعنية , فمثلا المدرس يعرض نموذج المهارة ثم يسأل الطلاب هل يستطيع احد اداء هذا النموذج ؟ فيجد المدرس الكثير من الطلاب يرغبون في اداء المهارة .</a:t>
          </a:r>
          <a:endParaRPr lang="ar-SA" sz="1300" b="1" kern="1200" dirty="0"/>
        </a:p>
      </dsp:txBody>
      <dsp:txXfrm>
        <a:off x="6596606" y="2268066"/>
        <a:ext cx="2153840" cy="13154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53439-A744-40F9-BF75-504D7D6405D5}">
      <dsp:nvSpPr>
        <dsp:cNvPr id="0" name=""/>
        <dsp:cNvSpPr/>
      </dsp:nvSpPr>
      <dsp:spPr>
        <a:xfrm>
          <a:off x="0" y="47415"/>
          <a:ext cx="5411535" cy="7335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ar-IQ" sz="1900" b="1" kern="1200" dirty="0" smtClean="0">
              <a:solidFill>
                <a:schemeClr val="tx1"/>
              </a:solidFill>
            </a:rPr>
            <a:t>ان يساعد على تجزئة المعلومات الى وحدات اصغر مما يحقق فهم افضل . </a:t>
          </a:r>
          <a:endParaRPr lang="en-US" sz="1900" b="1" kern="1200" dirty="0">
            <a:solidFill>
              <a:schemeClr val="tx1"/>
            </a:solidFill>
          </a:endParaRPr>
        </a:p>
      </dsp:txBody>
      <dsp:txXfrm>
        <a:off x="35811" y="83226"/>
        <a:ext cx="5339913" cy="661968"/>
      </dsp:txXfrm>
    </dsp:sp>
    <dsp:sp modelId="{6E3690D3-C438-40A8-B62E-F10E6E8D8D8D}">
      <dsp:nvSpPr>
        <dsp:cNvPr id="0" name=""/>
        <dsp:cNvSpPr/>
      </dsp:nvSpPr>
      <dsp:spPr>
        <a:xfrm>
          <a:off x="0" y="835725"/>
          <a:ext cx="5411535" cy="73359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ar-IQ" sz="1900" b="1" kern="1200" dirty="0" smtClean="0">
              <a:solidFill>
                <a:schemeClr val="tx1"/>
              </a:solidFill>
            </a:rPr>
            <a:t>يمكن ان يجذب الصمت انتباه الطلاب للتقابل بين الكلام والصمت فيهما مثيران مختلفان جوهريا </a:t>
          </a:r>
          <a:endParaRPr lang="en-US" sz="1900" b="1" kern="1200" dirty="0">
            <a:solidFill>
              <a:schemeClr val="tx1"/>
            </a:solidFill>
          </a:endParaRPr>
        </a:p>
      </dsp:txBody>
      <dsp:txXfrm>
        <a:off x="35811" y="871536"/>
        <a:ext cx="5339913" cy="661968"/>
      </dsp:txXfrm>
    </dsp:sp>
    <dsp:sp modelId="{A8EF6FD6-C90C-46E3-A0DD-4890EC7F2E3A}">
      <dsp:nvSpPr>
        <dsp:cNvPr id="0" name=""/>
        <dsp:cNvSpPr/>
      </dsp:nvSpPr>
      <dsp:spPr>
        <a:xfrm>
          <a:off x="0" y="1624035"/>
          <a:ext cx="5411535" cy="73359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ar-IQ" sz="1900" b="1" kern="1200" dirty="0" smtClean="0">
              <a:solidFill>
                <a:schemeClr val="tx1"/>
              </a:solidFill>
            </a:rPr>
            <a:t>يمكن ان يكون التوقف اشارة لتهيئة الطلاب للنشاط . </a:t>
          </a:r>
          <a:endParaRPr lang="en-US" sz="1900" b="1" kern="1200" dirty="0">
            <a:solidFill>
              <a:schemeClr val="tx1"/>
            </a:solidFill>
          </a:endParaRPr>
        </a:p>
      </dsp:txBody>
      <dsp:txXfrm>
        <a:off x="35811" y="1659846"/>
        <a:ext cx="5339913" cy="661968"/>
      </dsp:txXfrm>
    </dsp:sp>
    <dsp:sp modelId="{ABDEF4E0-534C-4778-8F6D-F9406D449185}">
      <dsp:nvSpPr>
        <dsp:cNvPr id="0" name=""/>
        <dsp:cNvSpPr/>
      </dsp:nvSpPr>
      <dsp:spPr>
        <a:xfrm>
          <a:off x="0" y="2412345"/>
          <a:ext cx="5411535" cy="73359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ar-IQ" sz="1900" b="1" kern="1200" dirty="0" smtClean="0">
              <a:solidFill>
                <a:schemeClr val="tx1"/>
              </a:solidFill>
            </a:rPr>
            <a:t>يمكن ان يكون الصمت او التوقف للتأكيد على اهمية نقطة معينة . </a:t>
          </a:r>
          <a:endParaRPr lang="en-US" sz="1900" b="1" kern="1200" dirty="0">
            <a:solidFill>
              <a:schemeClr val="tx1"/>
            </a:solidFill>
          </a:endParaRPr>
        </a:p>
      </dsp:txBody>
      <dsp:txXfrm>
        <a:off x="35811" y="2448156"/>
        <a:ext cx="5339913" cy="661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3739F-CB21-4E4C-81CB-BFF0BCA87D03}">
      <dsp:nvSpPr>
        <dsp:cNvPr id="0" name=""/>
        <dsp:cNvSpPr/>
      </dsp:nvSpPr>
      <dsp:spPr>
        <a:xfrm>
          <a:off x="879193" y="905631"/>
          <a:ext cx="5844554" cy="3598277"/>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83B274-16BA-4BC2-B985-F29147D018D2}">
      <dsp:nvSpPr>
        <dsp:cNvPr id="0" name=""/>
        <dsp:cNvSpPr/>
      </dsp:nvSpPr>
      <dsp:spPr>
        <a:xfrm>
          <a:off x="4134256" y="1326454"/>
          <a:ext cx="2647709" cy="307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ctr" defTabSz="800100" rtl="1">
            <a:lnSpc>
              <a:spcPct val="90000"/>
            </a:lnSpc>
            <a:spcBef>
              <a:spcPct val="0"/>
            </a:spcBef>
            <a:spcAft>
              <a:spcPct val="35000"/>
            </a:spcAft>
          </a:pPr>
          <a:r>
            <a:rPr lang="ar-IQ" sz="1800" b="1" kern="1200" dirty="0" smtClean="0"/>
            <a:t>أ-المعززات اللفظية: </a:t>
          </a:r>
        </a:p>
        <a:p>
          <a:pPr lvl="0" algn="ctr" defTabSz="800100" rtl="1">
            <a:lnSpc>
              <a:spcPct val="90000"/>
            </a:lnSpc>
            <a:spcBef>
              <a:spcPct val="0"/>
            </a:spcBef>
            <a:spcAft>
              <a:spcPct val="35000"/>
            </a:spcAft>
          </a:pPr>
          <a:r>
            <a:rPr lang="ar-IQ" sz="1800" b="1" kern="1200" dirty="0" smtClean="0"/>
            <a:t>وهناك معززات تعتمد اساسا على بعض العبارات داخل الدرس او خارجه مثل : ممتاز , جيد, رائع, عظيم , شاطر ......اللخ . على انه ينبغي ملاحظة مجرد استخدام تلك الالفاظ والعبارات لا تكفي في حد ذاتها </a:t>
          </a:r>
          <a:r>
            <a:rPr lang="ar-IQ" sz="1800" b="1" kern="1200" dirty="0" err="1" smtClean="0"/>
            <a:t>لاحداث</a:t>
          </a:r>
          <a:r>
            <a:rPr lang="ar-IQ" sz="1800" b="1" kern="1200" dirty="0" smtClean="0"/>
            <a:t> الاثر المرغوب من التعزيز ولكن يجب ان يصاحبها اهتمام المدرس بالطالب واستثارة تميزه , هما اللذان يكون لدى الطالب الدوافع الايجابية</a:t>
          </a:r>
          <a:endParaRPr lang="ar-SA" sz="1800" b="1" kern="1200" dirty="0"/>
        </a:p>
      </dsp:txBody>
      <dsp:txXfrm>
        <a:off x="4134256" y="1326454"/>
        <a:ext cx="2647709" cy="3078282"/>
      </dsp:txXfrm>
    </dsp:sp>
    <dsp:sp modelId="{9236C0DA-C29F-4427-8F57-30A6311CB437}">
      <dsp:nvSpPr>
        <dsp:cNvPr id="0" name=""/>
        <dsp:cNvSpPr/>
      </dsp:nvSpPr>
      <dsp:spPr>
        <a:xfrm>
          <a:off x="1349434" y="1342707"/>
          <a:ext cx="2648743" cy="307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ctr" defTabSz="800100" rtl="1">
            <a:lnSpc>
              <a:spcPct val="90000"/>
            </a:lnSpc>
            <a:spcBef>
              <a:spcPct val="0"/>
            </a:spcBef>
            <a:spcAft>
              <a:spcPct val="35000"/>
            </a:spcAft>
          </a:pPr>
          <a:r>
            <a:rPr lang="ar-IQ" sz="1800" b="1" kern="1200" dirty="0" smtClean="0"/>
            <a:t>ب- المعززات الغير لفظية</a:t>
          </a:r>
        </a:p>
        <a:p>
          <a:pPr lvl="0" algn="ctr" defTabSz="800100" rtl="1">
            <a:lnSpc>
              <a:spcPct val="90000"/>
            </a:lnSpc>
            <a:spcBef>
              <a:spcPct val="0"/>
            </a:spcBef>
            <a:spcAft>
              <a:spcPct val="35000"/>
            </a:spcAft>
          </a:pPr>
          <a:r>
            <a:rPr lang="ar-IQ" sz="1800" b="1" kern="1200" dirty="0" smtClean="0"/>
            <a:t> هي مجموعة من الحركات والاشارات التي تحمل معاني مختلفة </a:t>
          </a:r>
          <a:r>
            <a:rPr lang="ar-IQ" sz="1800" b="1" kern="1200" dirty="0" err="1" smtClean="0"/>
            <a:t>بإختلاف</a:t>
          </a:r>
          <a:r>
            <a:rPr lang="ar-IQ" sz="1800" b="1" kern="1200" dirty="0" smtClean="0"/>
            <a:t> البيئة , ومع ذلك فهناك قدر من الاتفاق على بعض هذه الاشارات وما تحمله من معاني في المواقف المختلفة مثل : تعبيرات الوجه وحركات اليدين , حركات الراس او الايماءات الخاصة بالمدرس </a:t>
          </a:r>
          <a:endParaRPr lang="en-US" sz="1800" b="1" kern="1200" dirty="0"/>
        </a:p>
      </dsp:txBody>
      <dsp:txXfrm>
        <a:off x="1349434" y="1342707"/>
        <a:ext cx="2648743" cy="3078282"/>
      </dsp:txXfrm>
    </dsp:sp>
    <dsp:sp modelId="{50550370-3ECA-4819-AF3D-13E8C1C3F430}">
      <dsp:nvSpPr>
        <dsp:cNvPr id="0" name=""/>
        <dsp:cNvSpPr/>
      </dsp:nvSpPr>
      <dsp:spPr>
        <a:xfrm>
          <a:off x="5879178" y="26151"/>
          <a:ext cx="1360526" cy="1360526"/>
        </a:xfrm>
        <a:prstGeom prst="plus">
          <a:avLst>
            <a:gd name="adj" fmla="val 328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289146-6E0E-4BDE-AE63-D059FEFE0B77}">
      <dsp:nvSpPr>
        <dsp:cNvPr id="0" name=""/>
        <dsp:cNvSpPr/>
      </dsp:nvSpPr>
      <dsp:spPr>
        <a:xfrm>
          <a:off x="981512" y="708371"/>
          <a:ext cx="1280495" cy="438814"/>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16651-8B18-44A0-8C0D-FC9ABD995FA3}">
      <dsp:nvSpPr>
        <dsp:cNvPr id="0" name=""/>
        <dsp:cNvSpPr/>
      </dsp:nvSpPr>
      <dsp:spPr>
        <a:xfrm>
          <a:off x="4090229" y="1357174"/>
          <a:ext cx="800" cy="2940056"/>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CAD0C-9CB6-43F9-93F6-D34E41EBB2E4}">
      <dsp:nvSpPr>
        <dsp:cNvPr id="0" name=""/>
        <dsp:cNvSpPr/>
      </dsp:nvSpPr>
      <dsp:spPr>
        <a:xfrm rot="21300000">
          <a:off x="23246" y="1778517"/>
          <a:ext cx="7528764" cy="862157"/>
        </a:xfrm>
        <a:prstGeom prst="mathMinus">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8DBB2B-1543-41D2-98F2-DF652C8E98B9}">
      <dsp:nvSpPr>
        <dsp:cNvPr id="0" name=""/>
        <dsp:cNvSpPr/>
      </dsp:nvSpPr>
      <dsp:spPr>
        <a:xfrm>
          <a:off x="909030" y="220959"/>
          <a:ext cx="2272577" cy="1767677"/>
        </a:xfrm>
        <a:prstGeom prst="down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3EED7-FD41-4B9A-814C-D07393E2F698}">
      <dsp:nvSpPr>
        <dsp:cNvPr id="0" name=""/>
        <dsp:cNvSpPr/>
      </dsp:nvSpPr>
      <dsp:spPr>
        <a:xfrm>
          <a:off x="3365001" y="0"/>
          <a:ext cx="3723850" cy="1856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just" defTabSz="711200" rtl="1">
            <a:lnSpc>
              <a:spcPct val="90000"/>
            </a:lnSpc>
            <a:spcBef>
              <a:spcPct val="0"/>
            </a:spcBef>
            <a:spcAft>
              <a:spcPct val="35000"/>
            </a:spcAft>
          </a:pPr>
          <a:r>
            <a:rPr lang="ar-IQ" sz="1600" b="1" kern="1200" dirty="0" smtClean="0">
              <a:solidFill>
                <a:srgbClr val="C00000"/>
              </a:solidFill>
            </a:rPr>
            <a:t>أ-التنوع الحركي يقوم مدرس التربية الرياضية بتنويع حركاته امام الطلاب داخل الدرس , فليس من المعقول ان يظل واقفا في مكان واحد طوال الدرس ولكن يجب عليه ان يتحرك بين الطلاب على ان لا يبالغ في حركاته مما يثير تشتيت الانتباه او اثارة اعصابهم ولكن عليه ان يتحرك بالقدر المناسب وفقا لمتطلبات الدرس . </a:t>
          </a:r>
          <a:endParaRPr lang="ar-SA" sz="1600" b="1" kern="1200" dirty="0">
            <a:solidFill>
              <a:srgbClr val="C00000"/>
            </a:solidFill>
          </a:endParaRPr>
        </a:p>
      </dsp:txBody>
      <dsp:txXfrm>
        <a:off x="3365001" y="0"/>
        <a:ext cx="3723850" cy="1856061"/>
      </dsp:txXfrm>
    </dsp:sp>
    <dsp:sp modelId="{4F273F73-721B-4581-86E2-8B3CE8F98B8C}">
      <dsp:nvSpPr>
        <dsp:cNvPr id="0" name=""/>
        <dsp:cNvSpPr/>
      </dsp:nvSpPr>
      <dsp:spPr>
        <a:xfrm>
          <a:off x="4393649" y="2430556"/>
          <a:ext cx="2272577" cy="1767677"/>
        </a:xfrm>
        <a:prstGeom prst="upArrow">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9B988-78CE-4C2B-A262-D750D035C7E1}">
      <dsp:nvSpPr>
        <dsp:cNvPr id="0" name=""/>
        <dsp:cNvSpPr/>
      </dsp:nvSpPr>
      <dsp:spPr>
        <a:xfrm>
          <a:off x="854343" y="2563131"/>
          <a:ext cx="2987972" cy="1856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just" defTabSz="711200" rtl="1">
            <a:lnSpc>
              <a:spcPct val="90000"/>
            </a:lnSpc>
            <a:spcBef>
              <a:spcPct val="0"/>
            </a:spcBef>
            <a:spcAft>
              <a:spcPct val="35000"/>
            </a:spcAft>
          </a:pPr>
          <a:r>
            <a:rPr lang="ar-IQ" sz="1600" b="1" kern="1200" dirty="0" smtClean="0"/>
            <a:t>ب- التركيز ويقصد به الاساليب التي يستخدمها المدرس بهدف التحكم في توجيه انتباه الطلاب ويحدث هذا التحكم عن طريق استخدام لغة لفظية او غير لفظيه . </a:t>
          </a:r>
          <a:endParaRPr lang="en-US" sz="1600" b="1" kern="1200" dirty="0"/>
        </a:p>
      </dsp:txBody>
      <dsp:txXfrm>
        <a:off x="854343" y="2563131"/>
        <a:ext cx="2987972" cy="18560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74856-3BE5-4275-BCCD-B7A0EF6518AB}">
      <dsp:nvSpPr>
        <dsp:cNvPr id="0" name=""/>
        <dsp:cNvSpPr/>
      </dsp:nvSpPr>
      <dsp:spPr>
        <a:xfrm rot="20147740">
          <a:off x="694566" y="72522"/>
          <a:ext cx="4312990" cy="431299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rPr>
            <a:t>الابتسامة او تقطيب الحاجبين او الجبين </a:t>
          </a:r>
          <a:endParaRPr lang="ar-SA" sz="1600" b="1" kern="1200" dirty="0">
            <a:solidFill>
              <a:schemeClr val="tx1"/>
            </a:solidFill>
          </a:endParaRPr>
        </a:p>
      </dsp:txBody>
      <dsp:txXfrm>
        <a:off x="1335058" y="439836"/>
        <a:ext cx="1617371" cy="431299"/>
      </dsp:txXfrm>
    </dsp:sp>
    <dsp:sp modelId="{ED8FF1F8-4594-4F23-AAA6-CB62DE6750EC}">
      <dsp:nvSpPr>
        <dsp:cNvPr id="0" name=""/>
        <dsp:cNvSpPr/>
      </dsp:nvSpPr>
      <dsp:spPr>
        <a:xfrm rot="20793518">
          <a:off x="1551930" y="612530"/>
          <a:ext cx="3666041" cy="366604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rPr>
            <a:t>لاحظ الفرق</a:t>
          </a:r>
          <a:endParaRPr lang="ar-IQ" sz="1600" b="1" kern="1200" dirty="0">
            <a:solidFill>
              <a:schemeClr val="tx1"/>
            </a:solidFill>
          </a:endParaRPr>
        </a:p>
      </dsp:txBody>
      <dsp:txXfrm>
        <a:off x="2266374" y="861989"/>
        <a:ext cx="1580980" cy="421594"/>
      </dsp:txXfrm>
    </dsp:sp>
    <dsp:sp modelId="{3D67B0C8-BE30-4CF3-BF6F-CB5FBCF681A4}">
      <dsp:nvSpPr>
        <dsp:cNvPr id="0" name=""/>
        <dsp:cNvSpPr/>
      </dsp:nvSpPr>
      <dsp:spPr>
        <a:xfrm rot="20411619">
          <a:off x="2458451" y="1153146"/>
          <a:ext cx="3019093" cy="301909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rPr>
            <a:t>ومن التعبيرات غير امثلة اللفظية </a:t>
          </a:r>
          <a:endParaRPr lang="ar-IQ" sz="1600" b="1" kern="1200" dirty="0">
            <a:solidFill>
              <a:schemeClr val="tx1"/>
            </a:solidFill>
          </a:endParaRPr>
        </a:p>
      </dsp:txBody>
      <dsp:txXfrm>
        <a:off x="2816483" y="1426117"/>
        <a:ext cx="1562380" cy="416634"/>
      </dsp:txXfrm>
    </dsp:sp>
    <dsp:sp modelId="{45AEBFEA-F4EB-4199-AD62-E3A547D2C9D7}">
      <dsp:nvSpPr>
        <dsp:cNvPr id="0" name=""/>
        <dsp:cNvSpPr/>
      </dsp:nvSpPr>
      <dsp:spPr>
        <a:xfrm rot="19895595">
          <a:off x="3390122" y="1711346"/>
          <a:ext cx="2372144" cy="23721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rPr>
            <a:t>هز الراس </a:t>
          </a:r>
          <a:endParaRPr lang="ar-IQ" sz="1600" b="1" kern="1200" dirty="0">
            <a:solidFill>
              <a:schemeClr val="tx1"/>
            </a:solidFill>
          </a:endParaRPr>
        </a:p>
      </dsp:txBody>
      <dsp:txXfrm>
        <a:off x="3574597" y="2016239"/>
        <a:ext cx="1280958" cy="426986"/>
      </dsp:txXfrm>
    </dsp:sp>
    <dsp:sp modelId="{C8AD29F6-14B3-4D2B-ACD5-92C1B8A12034}">
      <dsp:nvSpPr>
        <dsp:cNvPr id="0" name=""/>
        <dsp:cNvSpPr/>
      </dsp:nvSpPr>
      <dsp:spPr>
        <a:xfrm rot="19762925">
          <a:off x="4226790" y="2260865"/>
          <a:ext cx="1725196" cy="172519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rPr>
            <a:t>اسمعني</a:t>
          </a:r>
          <a:endParaRPr lang="ar-IQ" sz="1600" b="1" kern="1200" dirty="0">
            <a:solidFill>
              <a:schemeClr val="tx1"/>
            </a:solidFill>
          </a:endParaRPr>
        </a:p>
      </dsp:txBody>
      <dsp:txXfrm>
        <a:off x="4309033" y="2536645"/>
        <a:ext cx="1121377" cy="431299"/>
      </dsp:txXfrm>
    </dsp:sp>
    <dsp:sp modelId="{386B17F8-4980-4D78-A0E5-70288C37B024}">
      <dsp:nvSpPr>
        <dsp:cNvPr id="0" name=""/>
        <dsp:cNvSpPr/>
      </dsp:nvSpPr>
      <dsp:spPr>
        <a:xfrm rot="19252316">
          <a:off x="4844284" y="2711911"/>
          <a:ext cx="1272666" cy="12056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rPr>
            <a:t>نظرات العين</a:t>
          </a:r>
          <a:endParaRPr lang="ar-IQ" sz="1600" b="1" kern="1200" dirty="0">
            <a:solidFill>
              <a:schemeClr val="tx1"/>
            </a:solidFill>
          </a:endParaRPr>
        </a:p>
      </dsp:txBody>
      <dsp:txXfrm>
        <a:off x="5030662" y="3013324"/>
        <a:ext cx="899910" cy="602826"/>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AF533E96-F078-4B3D-A8F4-F1AF21EBC357}" type="slidenum">
              <a:rPr lang="en-US" smtClean="0"/>
              <a:t>5</a:t>
            </a:fld>
            <a:endParaRPr lang="en-US"/>
          </a:p>
        </p:txBody>
      </p:sp>
    </p:spTree>
    <p:extLst>
      <p:ext uri="{BB962C8B-B14F-4D97-AF65-F5344CB8AC3E}">
        <p14:creationId xmlns:p14="http://schemas.microsoft.com/office/powerpoint/2010/main" val="1406486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5960" y="3458496"/>
            <a:ext cx="7989723" cy="988142"/>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dirty="0"/>
              <a:t>Click to edit </a:t>
            </a:r>
            <a:r>
              <a:rPr lang="en-US" dirty="0" smtClean="0"/>
              <a:t>Master </a:t>
            </a:r>
            <a:r>
              <a:rPr lang="en-US" dirty="0"/>
              <a:t>title style</a:t>
            </a:r>
          </a:p>
        </p:txBody>
      </p:sp>
      <p:sp>
        <p:nvSpPr>
          <p:cNvPr id="3" name="Subtitle 2"/>
          <p:cNvSpPr>
            <a:spLocks noGrp="1"/>
          </p:cNvSpPr>
          <p:nvPr>
            <p:ph type="subTitle" idx="1"/>
          </p:nvPr>
        </p:nvSpPr>
        <p:spPr>
          <a:xfrm>
            <a:off x="608590" y="4365531"/>
            <a:ext cx="7975483" cy="685791"/>
          </a:xfrm>
        </p:spPr>
        <p:txBody>
          <a:bodyPr>
            <a:normAutofit/>
          </a:bodyPr>
          <a:lstStyle>
            <a:lvl1pPr marL="0" indent="0" algn="ctr">
              <a:buNone/>
              <a:defRPr sz="2800" b="0" i="0">
                <a:solidFill>
                  <a:srgbClr val="6699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6" y="1131360"/>
            <a:ext cx="8246070" cy="763526"/>
          </a:xfrm>
        </p:spPr>
        <p:txBody>
          <a:bodyPr>
            <a:normAutofit/>
          </a:bodyPr>
          <a:lstStyle>
            <a:lvl1pPr algn="ctr">
              <a:defRPr sz="3600" baseline="0">
                <a:solidFill>
                  <a:schemeClr val="tx2">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939413"/>
            <a:ext cx="8246070" cy="2834418"/>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319" y="465530"/>
            <a:ext cx="6704649" cy="725349"/>
          </a:xfrm>
        </p:spPr>
        <p:txBody>
          <a:bodyPr>
            <a:normAutofit/>
          </a:bodyPr>
          <a:lstStyle>
            <a:lvl1pPr algn="l">
              <a:defRPr sz="3600">
                <a:solidFill>
                  <a:srgbClr val="6699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319" y="1229055"/>
            <a:ext cx="6704649" cy="3511061"/>
          </a:xfrm>
        </p:spPr>
        <p:txBody>
          <a:bodyPr/>
          <a:lstStyle>
            <a:lvl1pPr>
              <a:defRPr sz="2800">
                <a:solidFill>
                  <a:srgbClr val="481B00"/>
                </a:solidFill>
              </a:defRPr>
            </a:lvl1pPr>
            <a:lvl2pPr>
              <a:defRPr>
                <a:solidFill>
                  <a:srgbClr val="481B00"/>
                </a:solidFill>
              </a:defRPr>
            </a:lvl2pPr>
            <a:lvl3pPr>
              <a:defRPr>
                <a:solidFill>
                  <a:srgbClr val="481B00"/>
                </a:solidFill>
              </a:defRPr>
            </a:lvl3pPr>
            <a:lvl4pPr>
              <a:defRPr>
                <a:solidFill>
                  <a:srgbClr val="481B00"/>
                </a:solidFill>
              </a:defRPr>
            </a:lvl4pPr>
            <a:lvl5pPr>
              <a:defRPr>
                <a:solidFill>
                  <a:srgbClr val="481B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1" y="1245032"/>
            <a:ext cx="8093365" cy="763525"/>
          </a:xfrm>
        </p:spPr>
        <p:txBody>
          <a:bodyPr>
            <a:normAutofit/>
          </a:bodyPr>
          <a:lstStyle>
            <a:lvl1pPr algn="ctr">
              <a:defRPr sz="3600" baseline="0">
                <a:solidFill>
                  <a:srgbClr val="6699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2016858"/>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89255"/>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2016858"/>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489255"/>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jp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3.jp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مهارات التدريس </a:t>
            </a:r>
            <a:endParaRPr lang="en-US" dirty="0"/>
          </a:p>
        </p:txBody>
      </p:sp>
      <p:sp>
        <p:nvSpPr>
          <p:cNvPr id="3" name="عنوان فرعي 2"/>
          <p:cNvSpPr>
            <a:spLocks noGrp="1"/>
          </p:cNvSpPr>
          <p:nvPr>
            <p:ph type="subTitle" idx="1"/>
          </p:nvPr>
        </p:nvSpPr>
        <p:spPr/>
        <p:txBody>
          <a:bodyPr>
            <a:normAutofit fontScale="70000" lnSpcReduction="20000"/>
          </a:bodyPr>
          <a:lstStyle/>
          <a:p>
            <a:r>
              <a:rPr lang="ar-IQ" dirty="0" smtClean="0"/>
              <a:t>اعداد </a:t>
            </a:r>
          </a:p>
          <a:p>
            <a:r>
              <a:rPr lang="ar-IQ" dirty="0" err="1" smtClean="0"/>
              <a:t>أ.د</a:t>
            </a:r>
            <a:r>
              <a:rPr lang="ar-IQ" dirty="0" smtClean="0"/>
              <a:t> نجلاء عباس الزهيري </a:t>
            </a:r>
            <a:endParaRPr lang="en-US" dirty="0"/>
          </a:p>
        </p:txBody>
      </p:sp>
    </p:spTree>
    <p:extLst>
      <p:ext uri="{BB962C8B-B14F-4D97-AF65-F5344CB8AC3E}">
        <p14:creationId xmlns:p14="http://schemas.microsoft.com/office/powerpoint/2010/main" val="56952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791480869"/>
              </p:ext>
            </p:extLst>
          </p:nvPr>
        </p:nvGraphicFramePr>
        <p:xfrm>
          <a:off x="109057" y="539750"/>
          <a:ext cx="8791662"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9014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285226" y="715324"/>
            <a:ext cx="6096636" cy="1015663"/>
          </a:xfrm>
          <a:prstGeom prst="rect">
            <a:avLst/>
          </a:prstGeom>
          <a:solidFill>
            <a:schemeClr val="accent2">
              <a:lumMod val="40000"/>
              <a:lumOff val="60000"/>
            </a:schemeClr>
          </a:solidFill>
        </p:spPr>
        <p:txBody>
          <a:bodyPr wrap="square">
            <a:spAutoFit/>
          </a:bodyPr>
          <a:lstStyle/>
          <a:p>
            <a:pPr algn="just" rtl="1"/>
            <a:r>
              <a:rPr lang="ar-IQ" sz="2000" b="1" dirty="0">
                <a:latin typeface="Simplified Arabic" panose="02020603050405020304" pitchFamily="18" charset="-78"/>
                <a:ea typeface="Calibri" panose="020F0502020204030204" pitchFamily="34" charset="0"/>
              </a:rPr>
              <a:t>الصمت والتوقف عن الحديث لفترة قصيرة يمكن ان يستخدمه المدرس كأسلوب لتنويع الخبرات , مما يساعد على تحسين العملية التعليمية بطرق كثيرة مثل : </a:t>
            </a:r>
          </a:p>
        </p:txBody>
      </p:sp>
      <p:sp>
        <p:nvSpPr>
          <p:cNvPr id="2" name="مستطيل 1"/>
          <p:cNvSpPr/>
          <p:nvPr/>
        </p:nvSpPr>
        <p:spPr>
          <a:xfrm>
            <a:off x="6381862" y="131412"/>
            <a:ext cx="2119491" cy="592726"/>
          </a:xfrm>
          <a:prstGeom prst="rect">
            <a:avLst/>
          </a:prstGeom>
          <a:solidFill>
            <a:schemeClr val="accent1"/>
          </a:solidFill>
        </p:spPr>
        <p:txBody>
          <a:bodyPr wrap="none">
            <a:spAutoFit/>
          </a:bodyPr>
          <a:lstStyle/>
          <a:p>
            <a:pPr algn="just" rtl="1">
              <a:lnSpc>
                <a:spcPct val="107000"/>
              </a:lnSpc>
              <a:spcAft>
                <a:spcPts val="0"/>
              </a:spcAft>
            </a:pPr>
            <a:r>
              <a:rPr lang="ar-IQ" sz="3200" b="1" dirty="0"/>
              <a:t>مهارة الصمت </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رسم تخطيطي 2"/>
          <p:cNvGraphicFramePr/>
          <p:nvPr>
            <p:extLst>
              <p:ext uri="{D42A27DB-BD31-4B8C-83A1-F6EECF244321}">
                <p14:modId xmlns:p14="http://schemas.microsoft.com/office/powerpoint/2010/main" val="1131180735"/>
              </p:ext>
            </p:extLst>
          </p:nvPr>
        </p:nvGraphicFramePr>
        <p:xfrm>
          <a:off x="206929" y="1730987"/>
          <a:ext cx="5411535" cy="3193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صورة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9479" y="1808425"/>
            <a:ext cx="3199963" cy="3038475"/>
          </a:xfrm>
          <a:prstGeom prst="rect">
            <a:avLst/>
          </a:prstGeom>
        </p:spPr>
      </p:pic>
    </p:spTree>
    <p:extLst>
      <p:ext uri="{BB962C8B-B14F-4D97-AF65-F5344CB8AC3E}">
        <p14:creationId xmlns:p14="http://schemas.microsoft.com/office/powerpoint/2010/main" val="3586707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100668" y="935199"/>
            <a:ext cx="8162488" cy="3785652"/>
          </a:xfrm>
          <a:prstGeom prst="rect">
            <a:avLst/>
          </a:prstGeom>
          <a:solidFill>
            <a:schemeClr val="tx2">
              <a:lumMod val="40000"/>
              <a:lumOff val="60000"/>
            </a:schemeClr>
          </a:solidFill>
        </p:spPr>
        <p:txBody>
          <a:bodyPr wrap="square">
            <a:spAutoFit/>
          </a:bodyPr>
          <a:lstStyle/>
          <a:p>
            <a:pPr algn="just" rtl="1"/>
            <a:r>
              <a:rPr lang="ar-IQ" sz="2000" b="1" dirty="0">
                <a:latin typeface="Simplified Arabic" panose="02020603050405020304" pitchFamily="18" charset="-78"/>
                <a:ea typeface="Calibri" panose="020F0502020204030204" pitchFamily="34" charset="0"/>
              </a:rPr>
              <a:t>التعزيز في اللغة معناه الدعم والتأييد , فعندما يقال عزز فلان زميله او صاحبه في موقف اي دعمه , وقد يكون الدعم لفعل الخير والعمل الايجابي , فيسمى حينئذ بالدعم او التعزيز الايجابي وقد يكون اخذ مثيرا مؤلما منه او المساعدة على تقليل الاعمال من الطالب فيطلق عليه بالتعزيز السلبي .</a:t>
            </a:r>
          </a:p>
          <a:p>
            <a:pPr algn="just" rtl="1"/>
            <a:r>
              <a:rPr lang="ar-IQ" sz="2000" b="1" dirty="0">
                <a:latin typeface="Simplified Arabic" panose="02020603050405020304" pitchFamily="18" charset="-78"/>
                <a:ea typeface="Calibri" panose="020F0502020204030204" pitchFamily="34" charset="0"/>
              </a:rPr>
              <a:t>ولقد عرف العالم (</a:t>
            </a:r>
            <a:r>
              <a:rPr lang="ar-IQ" sz="2000" b="1" dirty="0" err="1">
                <a:latin typeface="Simplified Arabic" panose="02020603050405020304" pitchFamily="18" charset="-78"/>
                <a:ea typeface="Calibri" panose="020F0502020204030204" pitchFamily="34" charset="0"/>
              </a:rPr>
              <a:t>سكنر</a:t>
            </a:r>
            <a:r>
              <a:rPr lang="ar-IQ" sz="2000" b="1" dirty="0">
                <a:latin typeface="Simplified Arabic" panose="02020603050405020304" pitchFamily="18" charset="-78"/>
                <a:ea typeface="Calibri" panose="020F0502020204030204" pitchFamily="34" charset="0"/>
              </a:rPr>
              <a:t> ) التعزيز : بأنه اثابة الاستجابة لدى الطالب , وقد اكد العالم على وجود نوعين من التعزيز , وهما الايجابي  والذي يقوم على الاضافة او الدعم المادي او المعنوي , وكذلك التعزيز السلبي  وهو التعزيز الذي يقوم بأخذ مثير غير مرغوب من الطالب  لدعمه على عمله , كذلك وضع (</a:t>
            </a:r>
            <a:r>
              <a:rPr lang="ar-IQ" sz="2000" b="1" dirty="0" err="1">
                <a:latin typeface="Simplified Arabic" panose="02020603050405020304" pitchFamily="18" charset="-78"/>
                <a:ea typeface="Calibri" panose="020F0502020204030204" pitchFamily="34" charset="0"/>
              </a:rPr>
              <a:t>سكنر</a:t>
            </a:r>
            <a:r>
              <a:rPr lang="ar-IQ" sz="2000" b="1" dirty="0">
                <a:latin typeface="Simplified Arabic" panose="02020603050405020304" pitchFamily="18" charset="-78"/>
                <a:ea typeface="Calibri" panose="020F0502020204030204" pitchFamily="34" charset="0"/>
              </a:rPr>
              <a:t>) بجانب التعزيز العقوبة الايجابية والسلبية فقلنا سابقا ان التعزيز سواء كان ايجابيا او سلبيا هو اثابة لدى الطالب بينما العقوبة الايجابية هي لمنع الطالب عن المهمة او العمل , والعقوبة الايجابية هي تقوم </a:t>
            </a:r>
            <a:r>
              <a:rPr lang="ar-IQ" sz="2000" b="1" dirty="0" err="1">
                <a:latin typeface="Simplified Arabic" panose="02020603050405020304" pitchFamily="18" charset="-78"/>
                <a:ea typeface="Calibri" panose="020F0502020204030204" pitchFamily="34" charset="0"/>
              </a:rPr>
              <a:t>بالاضافة</a:t>
            </a:r>
            <a:r>
              <a:rPr lang="ar-IQ" sz="2000" b="1" dirty="0">
                <a:latin typeface="Simplified Arabic" panose="02020603050405020304" pitchFamily="18" charset="-78"/>
                <a:ea typeface="Calibri" panose="020F0502020204030204" pitchFamily="34" charset="0"/>
              </a:rPr>
              <a:t> ولكن ليس </a:t>
            </a:r>
            <a:r>
              <a:rPr lang="ar-IQ" sz="2000" b="1" dirty="0" err="1">
                <a:latin typeface="Simplified Arabic" panose="02020603050405020304" pitchFamily="18" charset="-78"/>
                <a:ea typeface="Calibri" panose="020F0502020204030204" pitchFamily="34" charset="0"/>
              </a:rPr>
              <a:t>باضافة</a:t>
            </a:r>
            <a:r>
              <a:rPr lang="ar-IQ" sz="2000" b="1" dirty="0">
                <a:latin typeface="Simplified Arabic" panose="02020603050405020304" pitchFamily="18" charset="-78"/>
                <a:ea typeface="Calibri" panose="020F0502020204030204" pitchFamily="34" charset="0"/>
              </a:rPr>
              <a:t> العقوبة البدنية لذلك يمكن لمدرس التربية الرياضية ان يستبدلها </a:t>
            </a:r>
            <a:r>
              <a:rPr lang="ar-IQ" sz="2000" b="1" dirty="0" err="1">
                <a:latin typeface="Simplified Arabic" panose="02020603050405020304" pitchFamily="18" charset="-78"/>
                <a:ea typeface="Calibri" panose="020F0502020204030204" pitchFamily="34" charset="0"/>
              </a:rPr>
              <a:t>باضافة</a:t>
            </a:r>
            <a:r>
              <a:rPr lang="ar-IQ" sz="2000" b="1" dirty="0">
                <a:latin typeface="Simplified Arabic" panose="02020603050405020304" pitchFamily="18" charset="-78"/>
                <a:ea typeface="Calibri" panose="020F0502020204030204" pitchFamily="34" charset="0"/>
              </a:rPr>
              <a:t> تمرينات او هرولة اضافية لدى الطالب غير الملتزم وكأن يركض حول الساحة (10) مرات و كذلك العقوبة السلبية تتمركز </a:t>
            </a:r>
            <a:r>
              <a:rPr lang="ar-IQ" sz="2000" b="1" dirty="0" err="1">
                <a:latin typeface="Simplified Arabic" panose="02020603050405020304" pitchFamily="18" charset="-78"/>
                <a:ea typeface="Calibri" panose="020F0502020204030204" pitchFamily="34" charset="0"/>
              </a:rPr>
              <a:t>بالاخذ</a:t>
            </a:r>
            <a:r>
              <a:rPr lang="ar-IQ" sz="2000" b="1" dirty="0">
                <a:latin typeface="Simplified Arabic" panose="02020603050405020304" pitchFamily="18" charset="-78"/>
                <a:ea typeface="Calibri" panose="020F0502020204030204" pitchFamily="34" charset="0"/>
              </a:rPr>
              <a:t> من الطالب , مثل يقوم المدرس بنقص درجات من الطالب او حرمانه من المشاركة في مباراة للصف وغيرها </a:t>
            </a:r>
          </a:p>
        </p:txBody>
      </p:sp>
      <p:sp>
        <p:nvSpPr>
          <p:cNvPr id="2" name="مستطيل 1"/>
          <p:cNvSpPr/>
          <p:nvPr/>
        </p:nvSpPr>
        <p:spPr>
          <a:xfrm>
            <a:off x="6381862" y="254987"/>
            <a:ext cx="2119491" cy="592726"/>
          </a:xfrm>
          <a:prstGeom prst="rect">
            <a:avLst/>
          </a:prstGeom>
          <a:solidFill>
            <a:srgbClr val="FFC9C9"/>
          </a:solidFill>
        </p:spPr>
        <p:txBody>
          <a:bodyPr wrap="none">
            <a:spAutoFit/>
          </a:bodyPr>
          <a:lstStyle/>
          <a:p>
            <a:pPr algn="just" rtl="1">
              <a:lnSpc>
                <a:spcPct val="107000"/>
              </a:lnSpc>
              <a:spcAft>
                <a:spcPts val="0"/>
              </a:spcAft>
            </a:pPr>
            <a:r>
              <a:rPr lang="ar-IQ" sz="3200" b="1" dirty="0"/>
              <a:t>مهارة التعزيز </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0281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531659750"/>
              </p:ext>
            </p:extLst>
          </p:nvPr>
        </p:nvGraphicFramePr>
        <p:xfrm>
          <a:off x="1770077" y="276837"/>
          <a:ext cx="8003096" cy="4689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68" y="1180488"/>
            <a:ext cx="2491530" cy="3651571"/>
          </a:xfrm>
          <a:prstGeom prst="rect">
            <a:avLst/>
          </a:prstGeom>
        </p:spPr>
      </p:pic>
    </p:spTree>
    <p:extLst>
      <p:ext uri="{BB962C8B-B14F-4D97-AF65-F5344CB8AC3E}">
        <p14:creationId xmlns:p14="http://schemas.microsoft.com/office/powerpoint/2010/main" val="505786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بيانات 3"/>
          <p:cNvSpPr/>
          <p:nvPr/>
        </p:nvSpPr>
        <p:spPr>
          <a:xfrm>
            <a:off x="327170" y="689528"/>
            <a:ext cx="3934436" cy="637563"/>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2400" b="1" dirty="0"/>
              <a:t>مهارة تنويع المثيرات</a:t>
            </a:r>
          </a:p>
        </p:txBody>
      </p:sp>
      <p:sp>
        <p:nvSpPr>
          <p:cNvPr id="5" name="مستطيل 4"/>
          <p:cNvSpPr/>
          <p:nvPr/>
        </p:nvSpPr>
        <p:spPr>
          <a:xfrm>
            <a:off x="453876" y="1433733"/>
            <a:ext cx="4243959" cy="1047979"/>
          </a:xfrm>
          <a:prstGeom prst="rect">
            <a:avLst/>
          </a:prstGeom>
        </p:spPr>
        <p:txBody>
          <a:bodyPr wrap="square">
            <a:spAutoFit/>
          </a:bodyPr>
          <a:lstStyle/>
          <a:p>
            <a:pPr algn="just" rtl="1">
              <a:lnSpc>
                <a:spcPct val="115000"/>
              </a:lnSpc>
              <a:spcAft>
                <a:spcPts val="1000"/>
              </a:spcAft>
            </a:pPr>
            <a:r>
              <a:rPr lang="ar-IQ" b="1" dirty="0">
                <a:solidFill>
                  <a:srgbClr val="000000"/>
                </a:solidFill>
                <a:latin typeface="Calibri" panose="020F0502020204030204" pitchFamily="34" charset="0"/>
                <a:ea typeface="Calibri" panose="020F0502020204030204" pitchFamily="34" charset="0"/>
              </a:rPr>
              <a:t>يقصد بتنويع المثيرات جميع الافعال التي يقوم بها المدرس داخل الصف او الساحة بقصد التحرك والانتقال </a:t>
            </a:r>
            <a:r>
              <a:rPr lang="ar-IQ" b="1" dirty="0" err="1">
                <a:solidFill>
                  <a:srgbClr val="000000"/>
                </a:solidFill>
                <a:latin typeface="Calibri" panose="020F0502020204030204" pitchFamily="34" charset="0"/>
                <a:ea typeface="Calibri" panose="020F0502020204030204" pitchFamily="34" charset="0"/>
              </a:rPr>
              <a:t>لاجل</a:t>
            </a:r>
            <a:r>
              <a:rPr lang="ar-IQ" b="1" dirty="0">
                <a:solidFill>
                  <a:srgbClr val="000000"/>
                </a:solidFill>
                <a:latin typeface="Calibri" panose="020F0502020204030204" pitchFamily="34" charset="0"/>
                <a:ea typeface="Calibri" panose="020F0502020204030204" pitchFamily="34" charset="0"/>
              </a:rPr>
              <a:t> الاستحواذ على انتباه الطلاب للدرس .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خطط انسيابي: بيانات 5"/>
          <p:cNvSpPr/>
          <p:nvPr/>
        </p:nvSpPr>
        <p:spPr>
          <a:xfrm>
            <a:off x="0" y="3046719"/>
            <a:ext cx="4330118" cy="637563"/>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2400" b="1" dirty="0"/>
              <a:t>اساليب تنويع المثيرات </a:t>
            </a:r>
          </a:p>
        </p:txBody>
      </p:sp>
      <p:sp>
        <p:nvSpPr>
          <p:cNvPr id="7" name="مستطيل 6"/>
          <p:cNvSpPr/>
          <p:nvPr/>
        </p:nvSpPr>
        <p:spPr>
          <a:xfrm>
            <a:off x="327170" y="4079411"/>
            <a:ext cx="2702655" cy="410882"/>
          </a:xfrm>
          <a:prstGeom prst="rect">
            <a:avLst/>
          </a:prstGeom>
        </p:spPr>
        <p:txBody>
          <a:bodyPr wrap="square">
            <a:spAutoFit/>
          </a:bodyPr>
          <a:lstStyle/>
          <a:p>
            <a:pPr algn="r">
              <a:lnSpc>
                <a:spcPct val="115000"/>
              </a:lnSpc>
              <a:spcAft>
                <a:spcPts val="1000"/>
              </a:spcAft>
            </a:pPr>
            <a:r>
              <a:rPr lang="ar-IQ" b="1" dirty="0" smtClean="0">
                <a:solidFill>
                  <a:srgbClr val="000000"/>
                </a:solidFill>
                <a:latin typeface="Calibri" panose="020F0502020204030204" pitchFamily="34" charset="0"/>
                <a:ea typeface="Calibri" panose="020F0502020204030204" pitchFamily="34" charset="0"/>
              </a:rPr>
              <a:t>هناك أنواع من المثيرات وهي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068" y="1"/>
            <a:ext cx="4411932" cy="5143500"/>
          </a:xfrm>
          <a:prstGeom prst="rect">
            <a:avLst/>
          </a:prstGeom>
        </p:spPr>
      </p:pic>
    </p:spTree>
    <p:extLst>
      <p:ext uri="{BB962C8B-B14F-4D97-AF65-F5344CB8AC3E}">
        <p14:creationId xmlns:p14="http://schemas.microsoft.com/office/powerpoint/2010/main" val="1119669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979685881"/>
              </p:ext>
            </p:extLst>
          </p:nvPr>
        </p:nvGraphicFramePr>
        <p:xfrm>
          <a:off x="-570450" y="724306"/>
          <a:ext cx="7575257" cy="4419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12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759328" y="700897"/>
            <a:ext cx="4892686" cy="584775"/>
          </a:xfrm>
          <a:prstGeom prst="rect">
            <a:avLst/>
          </a:prstGeom>
          <a:solidFill>
            <a:schemeClr val="tx2">
              <a:lumMod val="40000"/>
              <a:lumOff val="60000"/>
            </a:schemeClr>
          </a:solidFill>
        </p:spPr>
        <p:txBody>
          <a:bodyPr wrap="none">
            <a:spAutoFit/>
          </a:bodyPr>
          <a:lstStyle/>
          <a:p>
            <a:r>
              <a:rPr lang="ar-IQ" sz="3200" b="1" dirty="0"/>
              <a:t>وفيما يلي نماذج </a:t>
            </a:r>
            <a:r>
              <a:rPr lang="ar-IQ" sz="3200" b="1" dirty="0" smtClean="0"/>
              <a:t>للإشارات </a:t>
            </a:r>
            <a:r>
              <a:rPr lang="ar-IQ" sz="3200" b="1" dirty="0"/>
              <a:t>اللفظية :</a:t>
            </a:r>
          </a:p>
        </p:txBody>
      </p:sp>
      <p:graphicFrame>
        <p:nvGraphicFramePr>
          <p:cNvPr id="5" name="رسم تخطيطي 4"/>
          <p:cNvGraphicFramePr/>
          <p:nvPr>
            <p:extLst>
              <p:ext uri="{D42A27DB-BD31-4B8C-83A1-F6EECF244321}">
                <p14:modId xmlns:p14="http://schemas.microsoft.com/office/powerpoint/2010/main" val="556703616"/>
              </p:ext>
            </p:extLst>
          </p:nvPr>
        </p:nvGraphicFramePr>
        <p:xfrm>
          <a:off x="-677496" y="934886"/>
          <a:ext cx="9152389" cy="431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صورة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7343" y="1519661"/>
            <a:ext cx="3658660" cy="34130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970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568579" y="127331"/>
            <a:ext cx="2332767"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smtClean="0">
                <a:solidFill>
                  <a:schemeClr val="tx2"/>
                </a:solidFill>
                <a:latin typeface="Calibri" panose="020F0502020204030204" pitchFamily="34" charset="0"/>
                <a:ea typeface="Calibri" panose="020F0502020204030204" pitchFamily="34" charset="0"/>
                <a:cs typeface="Simplified Arabic" panose="02020603050405020304" pitchFamily="18" charset="-78"/>
              </a:rPr>
              <a:t>مهارة </a:t>
            </a: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اداء النموذج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ستطيل 4"/>
          <p:cNvSpPr/>
          <p:nvPr/>
        </p:nvSpPr>
        <p:spPr>
          <a:xfrm>
            <a:off x="0" y="644396"/>
            <a:ext cx="6568579" cy="3785652"/>
          </a:xfrm>
          <a:prstGeom prst="rect">
            <a:avLst/>
          </a:prstGeom>
          <a:solidFill>
            <a:schemeClr val="tx2">
              <a:lumMod val="20000"/>
              <a:lumOff val="80000"/>
            </a:schemeClr>
          </a:solidFill>
        </p:spPr>
        <p:txBody>
          <a:bodyPr wrap="square">
            <a:spAutoFit/>
          </a:bodyPr>
          <a:lstStyle/>
          <a:p>
            <a:pPr algn="just" rtl="1"/>
            <a:r>
              <a:rPr lang="ar-IQ" sz="2400" b="1" dirty="0">
                <a:solidFill>
                  <a:srgbClr val="800000"/>
                </a:solidFill>
              </a:rPr>
              <a:t>تستخدم مهارة اداء النموذج بكثرة في درس التربية الرياضية , وذلك عندما يتطلب الموقف التعليمي عرض طريقة وشرحه العمل شيء ما , وقد يستغرق اداء النموذج وقتا قصيرا او طويلا حسب طبيعة النموذج وليس من الضرورة ان يقوم المدرس بأداء النموذج بنفسه في كل مرة , بل من الافضل ان يعطي الفرصة احيانا لبعض الطلاب </a:t>
            </a:r>
            <a:r>
              <a:rPr lang="ar-IQ" sz="2400" b="1" dirty="0" smtClean="0">
                <a:solidFill>
                  <a:srgbClr val="800000"/>
                </a:solidFill>
              </a:rPr>
              <a:t>لأداء </a:t>
            </a:r>
            <a:r>
              <a:rPr lang="ar-IQ" sz="2400" b="1" dirty="0">
                <a:solidFill>
                  <a:srgbClr val="800000"/>
                </a:solidFill>
              </a:rPr>
              <a:t>النموذج تحت اشرافه , وقد يستخدم المدرس وسيلة تعليمية لعرض النموذج . ويؤدي التنويع في تقديم النموذج الى تشويق الطلاب وزيادة حماسهم , كما ان تقديم الطلاب للنموذج امام زملائه يزيد من ثقته بنفسه والقدرة على التركيز </a:t>
            </a:r>
          </a:p>
        </p:txBody>
      </p:sp>
    </p:spTree>
    <p:extLst>
      <p:ext uri="{BB962C8B-B14F-4D97-AF65-F5344CB8AC3E}">
        <p14:creationId xmlns:p14="http://schemas.microsoft.com/office/powerpoint/2010/main" val="87359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89526" y="1480911"/>
            <a:ext cx="6782499" cy="830997"/>
          </a:xfrm>
          <a:prstGeom prst="rect">
            <a:avLst/>
          </a:prstGeom>
        </p:spPr>
        <p:txBody>
          <a:bodyPr wrap="square">
            <a:spAutoFit/>
          </a:bodyPr>
          <a:lstStyle/>
          <a:p>
            <a:pPr algn="ctr"/>
            <a:r>
              <a:rPr lang="ar-IQ" sz="2400" b="1" dirty="0">
                <a:solidFill>
                  <a:schemeClr val="bg1"/>
                </a:solidFill>
                <a:latin typeface="Calibri" panose="020F0502020204030204" pitchFamily="34" charset="0"/>
                <a:ea typeface="Calibri" panose="020F0502020204030204" pitchFamily="34" charset="0"/>
              </a:rPr>
              <a:t>هناك مهارات من الضروري توافرها في درس التربية الرياضية حتى يتحقق النمو المتكامل لدى المتعلم </a:t>
            </a:r>
            <a:r>
              <a:rPr lang="ar-IQ" sz="2400" b="1" dirty="0" smtClean="0">
                <a:solidFill>
                  <a:schemeClr val="bg1"/>
                </a:solidFill>
                <a:latin typeface="Calibri" panose="020F0502020204030204" pitchFamily="34" charset="0"/>
                <a:ea typeface="Calibri" panose="020F0502020204030204" pitchFamily="34" charset="0"/>
              </a:rPr>
              <a:t>وهما</a:t>
            </a:r>
            <a:endParaRPr lang="ar-IQ" sz="2400" dirty="0">
              <a:solidFill>
                <a:schemeClr val="bg1"/>
              </a:solidFill>
            </a:endParaRPr>
          </a:p>
        </p:txBody>
      </p:sp>
      <p:sp>
        <p:nvSpPr>
          <p:cNvPr id="4" name="شكل بيضاوي 3"/>
          <p:cNvSpPr/>
          <p:nvPr/>
        </p:nvSpPr>
        <p:spPr>
          <a:xfrm>
            <a:off x="5805182" y="2412576"/>
            <a:ext cx="2927758" cy="2449802"/>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3200" b="1" dirty="0" smtClean="0"/>
              <a:t>مهارة التخطيط</a:t>
            </a:r>
            <a:endParaRPr lang="ar-IQ" sz="3200" b="1" dirty="0"/>
          </a:p>
        </p:txBody>
      </p:sp>
      <p:sp>
        <p:nvSpPr>
          <p:cNvPr id="5" name="شكل بيضاوي 4"/>
          <p:cNvSpPr/>
          <p:nvPr/>
        </p:nvSpPr>
        <p:spPr>
          <a:xfrm>
            <a:off x="3473042" y="2513244"/>
            <a:ext cx="2878823" cy="2449802"/>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sz="3200" b="1" dirty="0"/>
              <a:t>مهارة تنفيذ الدرس</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93" y="1971413"/>
            <a:ext cx="3037303" cy="2991633"/>
          </a:xfrm>
          <a:prstGeom prst="rect">
            <a:avLst/>
          </a:prstGeom>
        </p:spPr>
      </p:pic>
    </p:spTree>
    <p:extLst>
      <p:ext uri="{BB962C8B-B14F-4D97-AF65-F5344CB8AC3E}">
        <p14:creationId xmlns:p14="http://schemas.microsoft.com/office/powerpoint/2010/main" val="2080105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وسيلة شرح مستطيلة مستديرة الزوايا 4"/>
          <p:cNvSpPr/>
          <p:nvPr/>
        </p:nvSpPr>
        <p:spPr>
          <a:xfrm>
            <a:off x="5209563" y="1149292"/>
            <a:ext cx="3816846" cy="679508"/>
          </a:xfrm>
          <a:prstGeom prst="wedgeRoundRectCallout">
            <a:avLst>
              <a:gd name="adj1" fmla="val -20833"/>
              <a:gd name="adj2" fmla="val 8595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IQ"/>
          </a:p>
        </p:txBody>
      </p:sp>
      <p:sp>
        <p:nvSpPr>
          <p:cNvPr id="3" name="مستطيل 2"/>
          <p:cNvSpPr/>
          <p:nvPr/>
        </p:nvSpPr>
        <p:spPr>
          <a:xfrm>
            <a:off x="5671591" y="1237792"/>
            <a:ext cx="2206053" cy="461665"/>
          </a:xfrm>
          <a:prstGeom prst="rect">
            <a:avLst/>
          </a:prstGeom>
        </p:spPr>
        <p:txBody>
          <a:bodyPr wrap="none">
            <a:spAutoFit/>
          </a:bodyPr>
          <a:lstStyle/>
          <a:p>
            <a:r>
              <a:rPr lang="ar-IQ" sz="2400" b="1" dirty="0" smtClean="0">
                <a:solidFill>
                  <a:srgbClr val="FFFFFF"/>
                </a:solidFill>
                <a:latin typeface="Calibri" panose="020F0502020204030204" pitchFamily="34" charset="0"/>
                <a:ea typeface="Calibri" panose="020F0502020204030204" pitchFamily="34" charset="0"/>
              </a:rPr>
              <a:t>مهارات </a:t>
            </a:r>
            <a:r>
              <a:rPr lang="ar-IQ" sz="2400" b="1" dirty="0" smtClean="0">
                <a:solidFill>
                  <a:srgbClr val="FFFFFF"/>
                </a:solidFill>
                <a:latin typeface="Calibri" panose="020F0502020204030204" pitchFamily="34" charset="0"/>
                <a:ea typeface="Calibri" panose="020F0502020204030204" pitchFamily="34" charset="0"/>
              </a:rPr>
              <a:t>تنفيذ الدرس</a:t>
            </a:r>
            <a:endParaRPr lang="ar-IQ" sz="2400" dirty="0"/>
          </a:p>
        </p:txBody>
      </p:sp>
      <p:sp>
        <p:nvSpPr>
          <p:cNvPr id="2" name="مستطيل 1"/>
          <p:cNvSpPr/>
          <p:nvPr/>
        </p:nvSpPr>
        <p:spPr>
          <a:xfrm>
            <a:off x="5402437" y="2114757"/>
            <a:ext cx="3431098" cy="800219"/>
          </a:xfrm>
          <a:prstGeom prst="rect">
            <a:avLst/>
          </a:prstGeom>
        </p:spPr>
        <p:txBody>
          <a:bodyPr wrap="square">
            <a:spAutoFit/>
          </a:bodyPr>
          <a:lstStyle/>
          <a:p>
            <a:pPr algn="ctr">
              <a:lnSpc>
                <a:spcPct val="115000"/>
              </a:lnSpc>
              <a:spcAft>
                <a:spcPts val="1000"/>
              </a:spcAft>
            </a:pPr>
            <a:r>
              <a:rPr lang="ar-IQ" sz="2000" b="1" dirty="0">
                <a:solidFill>
                  <a:schemeClr val="accent6">
                    <a:lumMod val="60000"/>
                    <a:lumOff val="40000"/>
                  </a:schemeClr>
                </a:solidFill>
                <a:latin typeface="Calibri" panose="020F0502020204030204" pitchFamily="34" charset="0"/>
                <a:ea typeface="Calibri" panose="020F0502020204030204" pitchFamily="34" charset="0"/>
              </a:rPr>
              <a:t>ان من اهم المهارات التي لها اثرا كبيرا في تنفيذ  درس التربية الرياضية هي : </a:t>
            </a:r>
            <a:endParaRPr lang="en-US" sz="1600" b="1" dirty="0">
              <a:solidFill>
                <a:schemeClr val="accent6">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رسم تخطيطي 5"/>
          <p:cNvGraphicFramePr/>
          <p:nvPr>
            <p:extLst>
              <p:ext uri="{D42A27DB-BD31-4B8C-83A1-F6EECF244321}">
                <p14:modId xmlns:p14="http://schemas.microsoft.com/office/powerpoint/2010/main" val="3810963196"/>
              </p:ext>
            </p:extLst>
          </p:nvPr>
        </p:nvGraphicFramePr>
        <p:xfrm>
          <a:off x="-247608" y="1237792"/>
          <a:ext cx="5650117" cy="3896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4057" y="3153541"/>
            <a:ext cx="3529478" cy="1741905"/>
          </a:xfrm>
          <a:prstGeom prst="rect">
            <a:avLst/>
          </a:prstGeom>
        </p:spPr>
      </p:pic>
    </p:spTree>
    <p:extLst>
      <p:ext uri="{BB962C8B-B14F-4D97-AF65-F5344CB8AC3E}">
        <p14:creationId xmlns:p14="http://schemas.microsoft.com/office/powerpoint/2010/main" val="2193811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189528" y="647449"/>
            <a:ext cx="3507224"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مهارة التهيئة ( التمهيد للدرس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ستطيل 4"/>
          <p:cNvSpPr/>
          <p:nvPr/>
        </p:nvSpPr>
        <p:spPr>
          <a:xfrm>
            <a:off x="134225" y="1278460"/>
            <a:ext cx="6912528" cy="3785652"/>
          </a:xfrm>
          <a:prstGeom prst="rect">
            <a:avLst/>
          </a:prstGeom>
          <a:solidFill>
            <a:schemeClr val="tx2">
              <a:lumMod val="20000"/>
              <a:lumOff val="80000"/>
            </a:schemeClr>
          </a:solidFill>
        </p:spPr>
        <p:txBody>
          <a:bodyPr wrap="square">
            <a:spAutoFit/>
          </a:bodyPr>
          <a:lstStyle/>
          <a:p>
            <a:pPr algn="just" rtl="1"/>
            <a:r>
              <a:rPr lang="ar-IQ" sz="2400" b="1" dirty="0">
                <a:solidFill>
                  <a:srgbClr val="FF0000"/>
                </a:solidFill>
              </a:rPr>
              <a:t>التهيئة : </a:t>
            </a:r>
            <a:r>
              <a:rPr lang="ar-IQ" sz="2400" b="1" dirty="0"/>
              <a:t>هي الوسيلة التي يستخدمها المدرس </a:t>
            </a:r>
            <a:r>
              <a:rPr lang="ar-IQ" sz="2400" b="1" dirty="0" err="1"/>
              <a:t>لاثارة</a:t>
            </a:r>
            <a:r>
              <a:rPr lang="ar-IQ" sz="2400" b="1" dirty="0"/>
              <a:t> اهتمام الطلاب وزيادة دافعيتهم وجذب  انتباههم للدرس حيث كانت في الماضي تعتمد على موهبة المدرس الفطرية ومدى </a:t>
            </a:r>
            <a:r>
              <a:rPr lang="ar-IQ" sz="2400" b="1" dirty="0" err="1"/>
              <a:t>ابتكاريته</a:t>
            </a:r>
            <a:r>
              <a:rPr lang="ar-IQ" sz="2400" b="1" dirty="0"/>
              <a:t> في التدريس ولكن بسبب تطور المناهج التربوية والانتقال من المنهج التقليدي الحديث او الشامل تم ادخال هذه المهارة فمن المهارات التي يجب ان يتدرب عليها مدرس التربية الرياضية قبل الخدمة في الكليات او المعاهد ويقصد بها مهارة التهيئة وهي : كل ما يقوم به مدرس التربية الرياضية او يفعله يقصد اعداد الطلاب للدرس بحيث يكونون به مدرس التربية الرياضية او يفعله بقصد اعداد الطلاب للدرس بحيث يكونون في حالة ذهنية وانفعالية وجسميه قوامها التلقي و القبول </a:t>
            </a:r>
            <a:r>
              <a:rPr lang="ar-IQ" sz="2400" b="1" dirty="0" smtClean="0"/>
              <a:t>.</a:t>
            </a:r>
            <a:endParaRPr lang="ar-IQ" sz="2400" b="1" dirty="0"/>
          </a:p>
        </p:txBody>
      </p:sp>
    </p:spTree>
    <p:extLst>
      <p:ext uri="{BB962C8B-B14F-4D97-AF65-F5344CB8AC3E}">
        <p14:creationId xmlns:p14="http://schemas.microsoft.com/office/powerpoint/2010/main" val="3156819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8000"/>
            <a:lum/>
          </a:blip>
          <a:srcRect/>
          <a:stretch>
            <a:fillRect/>
          </a:stretch>
        </a:blipFill>
        <a:effectLst/>
      </p:bgPr>
    </p:bg>
    <p:spTree>
      <p:nvGrpSpPr>
        <p:cNvPr id="1" name=""/>
        <p:cNvGrpSpPr/>
        <p:nvPr/>
      </p:nvGrpSpPr>
      <p:grpSpPr>
        <a:xfrm>
          <a:off x="0" y="0"/>
          <a:ext cx="0" cy="0"/>
          <a:chOff x="0" y="0"/>
          <a:chExt cx="0" cy="0"/>
        </a:xfrm>
      </p:grpSpPr>
      <p:sp>
        <p:nvSpPr>
          <p:cNvPr id="7" name="مستطيل 6"/>
          <p:cNvSpPr/>
          <p:nvPr/>
        </p:nvSpPr>
        <p:spPr>
          <a:xfrm>
            <a:off x="293616" y="713710"/>
            <a:ext cx="8490284" cy="461665"/>
          </a:xfrm>
          <a:prstGeom prst="rect">
            <a:avLst/>
          </a:prstGeom>
          <a:solidFill>
            <a:srgbClr val="FF856D"/>
          </a:solidFill>
        </p:spPr>
        <p:txBody>
          <a:bodyPr wrap="square">
            <a:spAutoFit/>
          </a:bodyPr>
          <a:lstStyle/>
          <a:p>
            <a:pPr algn="just" rtl="1"/>
            <a:r>
              <a:rPr lang="ar-IQ" sz="2400" b="1" dirty="0"/>
              <a:t>وللتهيئة عدة انواع تستخدم في عدة امور سندرجها ادناه :-</a:t>
            </a:r>
          </a:p>
        </p:txBody>
      </p:sp>
      <p:graphicFrame>
        <p:nvGraphicFramePr>
          <p:cNvPr id="3" name="رسم تخطيطي 2"/>
          <p:cNvGraphicFramePr/>
          <p:nvPr>
            <p:extLst>
              <p:ext uri="{D42A27DB-BD31-4B8C-83A1-F6EECF244321}">
                <p14:modId xmlns:p14="http://schemas.microsoft.com/office/powerpoint/2010/main" val="1360620765"/>
              </p:ext>
            </p:extLst>
          </p:nvPr>
        </p:nvGraphicFramePr>
        <p:xfrm>
          <a:off x="-908808" y="1283516"/>
          <a:ext cx="8257563" cy="3607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صورة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5907" y="1482210"/>
            <a:ext cx="2818701" cy="3209878"/>
          </a:xfrm>
          <a:prstGeom prst="rect">
            <a:avLst/>
          </a:prstGeom>
        </p:spPr>
      </p:pic>
    </p:spTree>
    <p:extLst>
      <p:ext uri="{BB962C8B-B14F-4D97-AF65-F5344CB8AC3E}">
        <p14:creationId xmlns:p14="http://schemas.microsoft.com/office/powerpoint/2010/main" val="516596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خطط انسيابي: بيانات 4"/>
          <p:cNvSpPr/>
          <p:nvPr/>
        </p:nvSpPr>
        <p:spPr>
          <a:xfrm>
            <a:off x="4286775" y="1132514"/>
            <a:ext cx="3934436" cy="637563"/>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2400" b="1" dirty="0"/>
              <a:t>1-التهيئة التوجيهية</a:t>
            </a:r>
          </a:p>
        </p:txBody>
      </p:sp>
      <p:sp>
        <p:nvSpPr>
          <p:cNvPr id="6" name="مستطيل 5"/>
          <p:cNvSpPr/>
          <p:nvPr/>
        </p:nvSpPr>
        <p:spPr>
          <a:xfrm>
            <a:off x="5616688" y="1843944"/>
            <a:ext cx="2994731" cy="830997"/>
          </a:xfrm>
          <a:prstGeom prst="rect">
            <a:avLst/>
          </a:prstGeom>
        </p:spPr>
        <p:txBody>
          <a:bodyPr wrap="none">
            <a:spAutoFit/>
          </a:bodyPr>
          <a:lstStyle/>
          <a:p>
            <a:pPr algn="r"/>
            <a:r>
              <a:rPr lang="ar-IQ" sz="2400" dirty="0">
                <a:solidFill>
                  <a:srgbClr val="FFFF00"/>
                </a:solidFill>
              </a:rPr>
              <a:t>يستخدم هذا النوع من </a:t>
            </a:r>
            <a:r>
              <a:rPr lang="ar-IQ" sz="2400" dirty="0" smtClean="0">
                <a:solidFill>
                  <a:srgbClr val="FFFF00"/>
                </a:solidFill>
              </a:rPr>
              <a:t>التوجيه</a:t>
            </a:r>
          </a:p>
          <a:p>
            <a:r>
              <a:rPr lang="ar-IQ" sz="2400" dirty="0" smtClean="0">
                <a:solidFill>
                  <a:srgbClr val="FFFF00"/>
                </a:solidFill>
              </a:rPr>
              <a:t> </a:t>
            </a:r>
            <a:r>
              <a:rPr lang="ar-IQ" sz="2400" dirty="0">
                <a:solidFill>
                  <a:srgbClr val="FFFF00"/>
                </a:solidFill>
              </a:rPr>
              <a:t>لعدة اسباب وهي :- </a:t>
            </a:r>
          </a:p>
        </p:txBody>
      </p:sp>
      <p:graphicFrame>
        <p:nvGraphicFramePr>
          <p:cNvPr id="7" name="رسم تخطيطي 6"/>
          <p:cNvGraphicFramePr/>
          <p:nvPr>
            <p:extLst>
              <p:ext uri="{D42A27DB-BD31-4B8C-83A1-F6EECF244321}">
                <p14:modId xmlns:p14="http://schemas.microsoft.com/office/powerpoint/2010/main" val="2104295497"/>
              </p:ext>
            </p:extLst>
          </p:nvPr>
        </p:nvGraphicFramePr>
        <p:xfrm>
          <a:off x="-564859" y="1199626"/>
          <a:ext cx="5623420" cy="3865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صورة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7171" y="2748808"/>
            <a:ext cx="3506436" cy="2141974"/>
          </a:xfrm>
          <a:prstGeom prst="rect">
            <a:avLst/>
          </a:prstGeom>
        </p:spPr>
      </p:pic>
    </p:spTree>
    <p:extLst>
      <p:ext uri="{BB962C8B-B14F-4D97-AF65-F5344CB8AC3E}">
        <p14:creationId xmlns:p14="http://schemas.microsoft.com/office/powerpoint/2010/main" val="2221788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بيانات 3"/>
          <p:cNvSpPr/>
          <p:nvPr/>
        </p:nvSpPr>
        <p:spPr>
          <a:xfrm>
            <a:off x="2827091" y="796954"/>
            <a:ext cx="3934436" cy="637563"/>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2400" b="1" dirty="0" smtClean="0"/>
              <a:t>2- التهيئة </a:t>
            </a:r>
            <a:r>
              <a:rPr lang="ar-IQ" sz="2400" b="1" dirty="0"/>
              <a:t>الانتقالية </a:t>
            </a:r>
          </a:p>
        </p:txBody>
      </p:sp>
      <p:sp>
        <p:nvSpPr>
          <p:cNvPr id="5" name="مستطيل 4"/>
          <p:cNvSpPr/>
          <p:nvPr/>
        </p:nvSpPr>
        <p:spPr>
          <a:xfrm>
            <a:off x="327170" y="1653711"/>
            <a:ext cx="6530829" cy="1047979"/>
          </a:xfrm>
          <a:prstGeom prst="rect">
            <a:avLst/>
          </a:prstGeom>
        </p:spPr>
        <p:txBody>
          <a:bodyPr wrap="square">
            <a:spAutoFit/>
          </a:bodyPr>
          <a:lstStyle/>
          <a:p>
            <a:pPr algn="just" rtl="1">
              <a:lnSpc>
                <a:spcPct val="115000"/>
              </a:lnSpc>
              <a:spcAft>
                <a:spcPts val="1000"/>
              </a:spcAft>
            </a:pPr>
            <a:r>
              <a:rPr lang="ar-IQ" b="1" dirty="0">
                <a:solidFill>
                  <a:srgbClr val="000000"/>
                </a:solidFill>
                <a:latin typeface="Calibri" panose="020F0502020204030204" pitchFamily="34" charset="0"/>
                <a:ea typeface="Calibri" panose="020F0502020204030204" pitchFamily="34" charset="0"/>
              </a:rPr>
              <a:t>يسعى المدرس لاستخدام هذا النوع للانتقال من جزء الى جزء اخر او من نشاط تعليمي الى اخر او من نشاط تعليمي الى اخر  </a:t>
            </a:r>
            <a:r>
              <a:rPr lang="ar-IQ" b="1" dirty="0">
                <a:latin typeface="Calibri" panose="020F0502020204030204" pitchFamily="34" charset="0"/>
                <a:ea typeface="Calibri" panose="020F0502020204030204" pitchFamily="34" charset="0"/>
              </a:rPr>
              <a:t>ويعتمد المدرس على الانشطة التي يعرف ان طلابه مولعون بها او لهم خبره فيها وذلك لتحقيق الانتقال التدريجي المنطقي .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خطط انسيابي: بيانات 5"/>
          <p:cNvSpPr/>
          <p:nvPr/>
        </p:nvSpPr>
        <p:spPr>
          <a:xfrm>
            <a:off x="2534875" y="2761376"/>
            <a:ext cx="3934436" cy="637563"/>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2400" b="1" dirty="0" smtClean="0"/>
              <a:t>3- التهيئة التقويمية </a:t>
            </a:r>
            <a:endParaRPr lang="ar-IQ" sz="2400" b="1" dirty="0"/>
          </a:p>
        </p:txBody>
      </p:sp>
      <p:sp>
        <p:nvSpPr>
          <p:cNvPr id="7" name="مستطيل 6"/>
          <p:cNvSpPr/>
          <p:nvPr/>
        </p:nvSpPr>
        <p:spPr>
          <a:xfrm>
            <a:off x="226503" y="3725559"/>
            <a:ext cx="6242808" cy="1047979"/>
          </a:xfrm>
          <a:prstGeom prst="rect">
            <a:avLst/>
          </a:prstGeom>
        </p:spPr>
        <p:txBody>
          <a:bodyPr wrap="square">
            <a:spAutoFit/>
          </a:bodyPr>
          <a:lstStyle/>
          <a:p>
            <a:pPr algn="r">
              <a:lnSpc>
                <a:spcPct val="115000"/>
              </a:lnSpc>
              <a:spcAft>
                <a:spcPts val="1000"/>
              </a:spcAft>
            </a:pPr>
            <a:r>
              <a:rPr lang="ar-IQ" b="1" dirty="0">
                <a:solidFill>
                  <a:srgbClr val="000000"/>
                </a:solidFill>
                <a:latin typeface="Calibri" panose="020F0502020204030204" pitchFamily="34" charset="0"/>
                <a:ea typeface="Calibri" panose="020F0502020204030204" pitchFamily="34" charset="0"/>
              </a:rPr>
              <a:t>يعد هذا النوع من التهيئة اساسا لعملية التقويم لما سبق ان تعلمه لطلاب قبل الانتقال الى انشطة متمركزة حول الطالب او على المهارات التي يقدمها </a:t>
            </a:r>
            <a:r>
              <a:rPr lang="ar-IQ" b="1" dirty="0" smtClean="0">
                <a:solidFill>
                  <a:srgbClr val="000000"/>
                </a:solidFill>
                <a:latin typeface="Calibri" panose="020F0502020204030204" pitchFamily="34" charset="0"/>
                <a:ea typeface="Calibri" panose="020F0502020204030204" pitchFamily="34" charset="0"/>
              </a:rPr>
              <a:t>لإظهار </a:t>
            </a:r>
            <a:r>
              <a:rPr lang="ar-IQ" b="1" dirty="0">
                <a:solidFill>
                  <a:srgbClr val="000000"/>
                </a:solidFill>
                <a:latin typeface="Calibri" panose="020F0502020204030204" pitchFamily="34" charset="0"/>
                <a:ea typeface="Calibri" panose="020F0502020204030204" pitchFamily="34" charset="0"/>
              </a:rPr>
              <a:t>مدى تمكنه التعليمية </a:t>
            </a:r>
            <a:r>
              <a:rPr lang="ar-IQ" dirty="0">
                <a:solidFill>
                  <a:srgbClr val="000000"/>
                </a:solidFill>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8796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189528" y="647449"/>
            <a:ext cx="3507224"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smtClean="0">
                <a:solidFill>
                  <a:schemeClr val="tx2"/>
                </a:solidFill>
                <a:latin typeface="Calibri" panose="020F0502020204030204" pitchFamily="34" charset="0"/>
                <a:ea typeface="Calibri" panose="020F0502020204030204" pitchFamily="34" charset="0"/>
                <a:cs typeface="Simplified Arabic" panose="02020603050405020304" pitchFamily="18" charset="-78"/>
              </a:rPr>
              <a:t>مهارة العرض</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ستطيل 4"/>
          <p:cNvSpPr/>
          <p:nvPr/>
        </p:nvSpPr>
        <p:spPr>
          <a:xfrm>
            <a:off x="134225" y="1278460"/>
            <a:ext cx="5980825" cy="3785652"/>
          </a:xfrm>
          <a:prstGeom prst="rect">
            <a:avLst/>
          </a:prstGeom>
          <a:solidFill>
            <a:schemeClr val="tx2">
              <a:lumMod val="20000"/>
              <a:lumOff val="80000"/>
            </a:schemeClr>
          </a:solidFill>
        </p:spPr>
        <p:txBody>
          <a:bodyPr wrap="square">
            <a:spAutoFit/>
          </a:bodyPr>
          <a:lstStyle/>
          <a:p>
            <a:pPr algn="just" rtl="1"/>
            <a:r>
              <a:rPr lang="ar-IQ" sz="2400" b="1" dirty="0">
                <a:solidFill>
                  <a:srgbClr val="002060"/>
                </a:solidFill>
              </a:rPr>
              <a:t>تعد مهارة العرض من المهارات المهمة لمدرس التربية الرياضية فهي مهارته المباشرة التي يستخدمها </a:t>
            </a:r>
            <a:r>
              <a:rPr lang="ar-IQ" sz="2400" b="1" dirty="0" err="1">
                <a:solidFill>
                  <a:srgbClr val="002060"/>
                </a:solidFill>
              </a:rPr>
              <a:t>لالقاء</a:t>
            </a:r>
            <a:r>
              <a:rPr lang="ar-IQ" sz="2400" b="1" dirty="0">
                <a:solidFill>
                  <a:srgbClr val="002060"/>
                </a:solidFill>
              </a:rPr>
              <a:t> المعلومات امام الطلاب حيث تتميز هذه المهارة في مجال التدريب والاتصال الانساني وفقا لاتجاه المدرس وينتهي بالطلاب وهذا يعني ان المدرس هو المتكلم والطالب المتلقي ولكن قد تكون هذه الصفة من عوامل ضعف هذه المهارة , ولذا على المدرس ان يغير لكي يميل الطلاب الى تقبل المهارة عندما يقوم باستخدامها او توظيفها في سرد القصص الحركية لصغار السن لما فيها من تشويق وجذب انتباه . </a:t>
            </a:r>
          </a:p>
        </p:txBody>
      </p:sp>
    </p:spTree>
    <p:extLst>
      <p:ext uri="{BB962C8B-B14F-4D97-AF65-F5344CB8AC3E}">
        <p14:creationId xmlns:p14="http://schemas.microsoft.com/office/powerpoint/2010/main" val="3116691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189528" y="647449"/>
            <a:ext cx="3507224"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smtClean="0">
                <a:solidFill>
                  <a:schemeClr val="tx2"/>
                </a:solidFill>
                <a:latin typeface="Calibri" panose="020F0502020204030204" pitchFamily="34" charset="0"/>
                <a:ea typeface="Calibri" panose="020F0502020204030204" pitchFamily="34" charset="0"/>
                <a:cs typeface="Simplified Arabic" panose="02020603050405020304" pitchFamily="18" charset="-78"/>
              </a:rPr>
              <a:t>مهارة التفاعل</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ستطيل 4"/>
          <p:cNvSpPr/>
          <p:nvPr/>
        </p:nvSpPr>
        <p:spPr>
          <a:xfrm>
            <a:off x="119937" y="1449910"/>
            <a:ext cx="6180851" cy="3416320"/>
          </a:xfrm>
          <a:prstGeom prst="rect">
            <a:avLst/>
          </a:prstGeom>
          <a:solidFill>
            <a:schemeClr val="tx2">
              <a:lumMod val="20000"/>
              <a:lumOff val="80000"/>
            </a:schemeClr>
          </a:solidFill>
        </p:spPr>
        <p:txBody>
          <a:bodyPr wrap="square">
            <a:spAutoFit/>
          </a:bodyPr>
          <a:lstStyle/>
          <a:p>
            <a:pPr algn="just" rtl="1"/>
            <a:r>
              <a:rPr lang="ar-IQ" sz="2400" b="1" dirty="0">
                <a:solidFill>
                  <a:srgbClr val="800000"/>
                </a:solidFill>
              </a:rPr>
              <a:t>يوجد تفاعل لفظي وتفاعل لا لفظي ويقصد بالتفاعل </a:t>
            </a:r>
            <a:r>
              <a:rPr lang="ar-IQ" sz="2400" b="1" dirty="0" smtClean="0">
                <a:solidFill>
                  <a:srgbClr val="800000"/>
                </a:solidFill>
              </a:rPr>
              <a:t>اللفظي, </a:t>
            </a:r>
            <a:r>
              <a:rPr lang="ar-IQ" sz="2400" b="1" dirty="0">
                <a:solidFill>
                  <a:srgbClr val="800000"/>
                </a:solidFill>
              </a:rPr>
              <a:t>تلك العلاقات  اللفظية بين طرفي التفاعل في الصف وهما المدرس </a:t>
            </a:r>
            <a:r>
              <a:rPr lang="ar-IQ" sz="2400" b="1" dirty="0" smtClean="0">
                <a:solidFill>
                  <a:srgbClr val="800000"/>
                </a:solidFill>
              </a:rPr>
              <a:t>والطالب, </a:t>
            </a:r>
            <a:r>
              <a:rPr lang="ar-IQ" sz="2400" b="1" dirty="0">
                <a:solidFill>
                  <a:srgbClr val="800000"/>
                </a:solidFill>
              </a:rPr>
              <a:t>اما التفاعل </a:t>
            </a:r>
            <a:r>
              <a:rPr lang="ar-IQ" sz="2400" b="1" dirty="0" err="1">
                <a:solidFill>
                  <a:srgbClr val="800000"/>
                </a:solidFill>
              </a:rPr>
              <a:t>اللافظي</a:t>
            </a:r>
            <a:r>
              <a:rPr lang="ar-IQ" sz="2400" b="1" dirty="0">
                <a:solidFill>
                  <a:srgbClr val="800000"/>
                </a:solidFill>
              </a:rPr>
              <a:t> فيشير الى التفاهم و التعبير الصامت بين المدرس والطالب وبقية الطلاب ولكي يتم التفاعل فإذا لم يتكلم طرف او لم يكون لهم مشاركة ايجابية لن يتم </a:t>
            </a:r>
            <a:r>
              <a:rPr lang="ar-IQ" sz="2400" b="1" dirty="0" smtClean="0">
                <a:solidFill>
                  <a:srgbClr val="800000"/>
                </a:solidFill>
              </a:rPr>
              <a:t>التفاعل, </a:t>
            </a:r>
            <a:r>
              <a:rPr lang="ar-IQ" sz="2400" b="1" dirty="0">
                <a:solidFill>
                  <a:srgbClr val="800000"/>
                </a:solidFill>
              </a:rPr>
              <a:t>لذلك يجب ان يكون الطالب ايجابيا , وتؤكد نظريات التعلم على اهمية استجابات المتعلم وفعاليته , حيث ان التفاعل سواء كان لفظيا ام غير لفظي فهو اساس في خلق المناخ الاجتماعي المناسب في الصف . </a:t>
            </a:r>
          </a:p>
        </p:txBody>
      </p:sp>
    </p:spTree>
    <p:extLst>
      <p:ext uri="{BB962C8B-B14F-4D97-AF65-F5344CB8AC3E}">
        <p14:creationId xmlns:p14="http://schemas.microsoft.com/office/powerpoint/2010/main" val="1839256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1232</Words>
  <Application>Microsoft Office PowerPoint</Application>
  <PresentationFormat>عرض على الشاشة (16:9)</PresentationFormat>
  <Paragraphs>69</Paragraphs>
  <Slides>17</Slides>
  <Notes>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17</vt:i4>
      </vt:variant>
    </vt:vector>
  </HeadingPairs>
  <TitlesOfParts>
    <vt:vector size="22" baseType="lpstr">
      <vt:lpstr>Arial</vt:lpstr>
      <vt:lpstr>Calibri</vt:lpstr>
      <vt:lpstr>Simplified Arabic</vt:lpstr>
      <vt:lpstr>Times New Roman</vt:lpstr>
      <vt:lpstr>Office Theme</vt:lpstr>
      <vt:lpstr>مهارات التدريس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2023-10-11T16:12:23Z</dcterms:modified>
</cp:coreProperties>
</file>