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0"/>
  </p:notesMasterIdLst>
  <p:sldIdLst>
    <p:sldId id="256" r:id="rId2"/>
    <p:sldId id="257" r:id="rId3"/>
    <p:sldId id="258" r:id="rId4"/>
    <p:sldId id="259" r:id="rId5"/>
    <p:sldId id="262" r:id="rId6"/>
    <p:sldId id="261" r:id="rId7"/>
    <p:sldId id="260" r:id="rId8"/>
    <p:sldId id="263" r:id="rId9"/>
    <p:sldId id="265" r:id="rId10"/>
    <p:sldId id="268" r:id="rId11"/>
    <p:sldId id="269" r:id="rId12"/>
    <p:sldId id="270" r:id="rId13"/>
    <p:sldId id="272" r:id="rId14"/>
    <p:sldId id="273" r:id="rId15"/>
    <p:sldId id="274" r:id="rId16"/>
    <p:sldId id="278" r:id="rId17"/>
    <p:sldId id="279" r:id="rId18"/>
    <p:sldId id="276" r:id="rId19"/>
    <p:sldId id="280" r:id="rId20"/>
    <p:sldId id="290" r:id="rId21"/>
    <p:sldId id="291" r:id="rId22"/>
    <p:sldId id="292" r:id="rId23"/>
    <p:sldId id="293" r:id="rId24"/>
    <p:sldId id="294" r:id="rId25"/>
    <p:sldId id="295" r:id="rId26"/>
    <p:sldId id="296" r:id="rId27"/>
    <p:sldId id="297" r:id="rId28"/>
    <p:sldId id="298" r:id="rId29"/>
  </p:sldIdLst>
  <p:sldSz cx="9144000" cy="5143500" type="screen16x9"/>
  <p:notesSz cx="6858000" cy="9144000"/>
  <p:embeddedFontLst>
    <p:embeddedFont>
      <p:font typeface="Bahnschrift Light" panose="020B0502040204020203" pitchFamily="34" charset="0"/>
      <p:regular r:id="rId31"/>
    </p:embeddedFont>
    <p:embeddedFont>
      <p:font typeface="Nunito" panose="020B0604020202020204" charset="0"/>
      <p:regular r:id="rId32"/>
      <p:bold r:id="rId33"/>
      <p:italic r:id="rId34"/>
      <p:boldItalic r:id="rId35"/>
    </p:embeddedFont>
    <p:embeddedFont>
      <p:font typeface="AF_El Khobar" panose="020B0604020202020204"/>
      <p:regular r:id="rId36"/>
    </p:embeddedFont>
    <p:embeddedFont>
      <p:font typeface="Anaheim" panose="020B0604020202020204" charset="0"/>
      <p:regular r:id="rId37"/>
    </p:embeddedFont>
    <p:embeddedFont>
      <p:font typeface="Livvic" panose="020B0604020202020204" charset="0"/>
      <p:regular r:id="rId38"/>
      <p:bold r:id="rId39"/>
      <p:italic r:id="rId40"/>
      <p:boldItalic r:id="rId41"/>
    </p:embeddedFont>
    <p:embeddedFont>
      <p:font typeface="AF_Ahsa" panose="020B0604020202020204"/>
      <p:regular r:id="rId42"/>
    </p:embeddedFont>
    <p:embeddedFont>
      <p:font typeface="Comic Sans MS" panose="030F0702030302020204" pitchFamily="66" charset="0"/>
      <p:regular r:id="rId43"/>
      <p:bold r:id="rId44"/>
      <p:italic r:id="rId45"/>
      <p:boldItalic r:id="rId46"/>
    </p:embeddedFont>
    <p:embeddedFont>
      <p:font typeface="Nunito Light" panose="020B0604020202020204" charset="0"/>
      <p:regular r:id="rId47"/>
      <p:italic r:id="rId48"/>
    </p:embeddedFont>
    <p:embeddedFont>
      <p:font typeface="Simplified Arabic" panose="02020603050405020304" pitchFamily="18" charset="-78"/>
      <p:regular r:id="rId49"/>
      <p:bold r:id="rId50"/>
    </p:embeddedFont>
    <p:embeddedFont>
      <p:font typeface="Calibri" panose="020F0502020204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6C1"/>
    <a:srgbClr val="26A3B4"/>
    <a:srgbClr val="155A61"/>
    <a:srgbClr val="00339A"/>
    <a:srgbClr val="003D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4B613E-F427-4C2C-A7FB-90942706934A}" v="46" dt="2024-03-29T18:10:19.707"/>
  </p1510:revLst>
</p1510:revInfo>
</file>

<file path=ppt/tableStyles.xml><?xml version="1.0" encoding="utf-8"?>
<a:tblStyleLst xmlns:a="http://schemas.openxmlformats.org/drawingml/2006/main" def="{01AC313E-26D9-43E9-9B78-134F2AB578D5}">
  <a:tblStyle styleId="{01AC313E-26D9-43E9-9B78-134F2AB578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3176915-471A-4F8B-B958-A8281D77042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929F9F4-4A8F-4326-A1B4-22849713DDAB}" styleName="نمط داكن 1 - تميي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4" d="100"/>
          <a:sy n="24" d="100"/>
        </p:scale>
        <p:origin x="310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san aldujaily" userId="d5ae738f56700655" providerId="LiveId" clId="{CD4B613E-F427-4C2C-A7FB-90942706934A}"/>
    <pc:docChg chg="undo custSel addSld delSld modSld sldOrd">
      <pc:chgData name="wasan aldujaily" userId="d5ae738f56700655" providerId="LiveId" clId="{CD4B613E-F427-4C2C-A7FB-90942706934A}" dt="2024-03-29T18:11:19.376" v="694" actId="1076"/>
      <pc:docMkLst>
        <pc:docMk/>
      </pc:docMkLst>
      <pc:sldChg chg="addSp delSp modSp mod">
        <pc:chgData name="wasan aldujaily" userId="d5ae738f56700655" providerId="LiveId" clId="{CD4B613E-F427-4C2C-A7FB-90942706934A}" dt="2024-03-29T16:49:29.001" v="210" actId="1076"/>
        <pc:sldMkLst>
          <pc:docMk/>
          <pc:sldMk cId="0" sldId="280"/>
        </pc:sldMkLst>
        <pc:spChg chg="mod">
          <ac:chgData name="wasan aldujaily" userId="d5ae738f56700655" providerId="LiveId" clId="{CD4B613E-F427-4C2C-A7FB-90942706934A}" dt="2024-03-29T16:49:14.630" v="206"/>
          <ac:spMkLst>
            <pc:docMk/>
            <pc:sldMk cId="0" sldId="280"/>
            <ac:spMk id="10" creationId="{EB6BE509-FBF9-EBAE-FD2A-7B34D764AF76}"/>
          </ac:spMkLst>
        </pc:spChg>
        <pc:spChg chg="mod">
          <ac:chgData name="wasan aldujaily" userId="d5ae738f56700655" providerId="LiveId" clId="{CD4B613E-F427-4C2C-A7FB-90942706934A}" dt="2024-03-29T16:49:14.630" v="206"/>
          <ac:spMkLst>
            <pc:docMk/>
            <pc:sldMk cId="0" sldId="280"/>
            <ac:spMk id="11" creationId="{30CE3B37-7DAC-5EA2-18D8-C11B9E692BFE}"/>
          </ac:spMkLst>
        </pc:spChg>
        <pc:spChg chg="mod">
          <ac:chgData name="wasan aldujaily" userId="d5ae738f56700655" providerId="LiveId" clId="{CD4B613E-F427-4C2C-A7FB-90942706934A}" dt="2024-03-29T16:49:14.630" v="206"/>
          <ac:spMkLst>
            <pc:docMk/>
            <pc:sldMk cId="0" sldId="280"/>
            <ac:spMk id="12" creationId="{6664ADD8-2088-CD2B-8646-62359FF3D0D9}"/>
          </ac:spMkLst>
        </pc:spChg>
        <pc:spChg chg="mod">
          <ac:chgData name="wasan aldujaily" userId="d5ae738f56700655" providerId="LiveId" clId="{CD4B613E-F427-4C2C-A7FB-90942706934A}" dt="2024-03-29T16:49:14.630" v="206"/>
          <ac:spMkLst>
            <pc:docMk/>
            <pc:sldMk cId="0" sldId="280"/>
            <ac:spMk id="13" creationId="{A558EAEE-7205-A56A-7DA9-554180F2D0F7}"/>
          </ac:spMkLst>
        </pc:spChg>
        <pc:spChg chg="mod">
          <ac:chgData name="wasan aldujaily" userId="d5ae738f56700655" providerId="LiveId" clId="{CD4B613E-F427-4C2C-A7FB-90942706934A}" dt="2024-03-29T16:49:14.630" v="206"/>
          <ac:spMkLst>
            <pc:docMk/>
            <pc:sldMk cId="0" sldId="280"/>
            <ac:spMk id="14" creationId="{4DCD3CBB-FACE-1DB4-8006-F5DF7FCAD888}"/>
          </ac:spMkLst>
        </pc:spChg>
        <pc:spChg chg="mod">
          <ac:chgData name="wasan aldujaily" userId="d5ae738f56700655" providerId="LiveId" clId="{CD4B613E-F427-4C2C-A7FB-90942706934A}" dt="2024-03-29T16:49:14.630" v="206"/>
          <ac:spMkLst>
            <pc:docMk/>
            <pc:sldMk cId="0" sldId="280"/>
            <ac:spMk id="15" creationId="{7C3FED9E-102A-5FAD-5C23-A18094F69E2D}"/>
          </ac:spMkLst>
        </pc:spChg>
        <pc:spChg chg="mod">
          <ac:chgData name="wasan aldujaily" userId="d5ae738f56700655" providerId="LiveId" clId="{CD4B613E-F427-4C2C-A7FB-90942706934A}" dt="2024-03-29T16:49:14.630" v="206"/>
          <ac:spMkLst>
            <pc:docMk/>
            <pc:sldMk cId="0" sldId="280"/>
            <ac:spMk id="16" creationId="{A36899F7-051E-B862-018E-16F279BF28A2}"/>
          </ac:spMkLst>
        </pc:spChg>
        <pc:spChg chg="mod">
          <ac:chgData name="wasan aldujaily" userId="d5ae738f56700655" providerId="LiveId" clId="{CD4B613E-F427-4C2C-A7FB-90942706934A}" dt="2024-03-29T16:49:14.630" v="206"/>
          <ac:spMkLst>
            <pc:docMk/>
            <pc:sldMk cId="0" sldId="280"/>
            <ac:spMk id="17" creationId="{D0862684-D0E5-52BA-0D54-829E8863019D}"/>
          </ac:spMkLst>
        </pc:spChg>
        <pc:spChg chg="mod">
          <ac:chgData name="wasan aldujaily" userId="d5ae738f56700655" providerId="LiveId" clId="{CD4B613E-F427-4C2C-A7FB-90942706934A}" dt="2024-03-29T16:49:14.630" v="206"/>
          <ac:spMkLst>
            <pc:docMk/>
            <pc:sldMk cId="0" sldId="280"/>
            <ac:spMk id="18" creationId="{A987031B-2645-6B3B-C216-FED025714B83}"/>
          </ac:spMkLst>
        </pc:spChg>
        <pc:spChg chg="mod">
          <ac:chgData name="wasan aldujaily" userId="d5ae738f56700655" providerId="LiveId" clId="{CD4B613E-F427-4C2C-A7FB-90942706934A}" dt="2024-03-29T16:49:14.630" v="206"/>
          <ac:spMkLst>
            <pc:docMk/>
            <pc:sldMk cId="0" sldId="280"/>
            <ac:spMk id="19" creationId="{BCC3DFC2-61F3-30F2-7A24-4951A2C5F431}"/>
          </ac:spMkLst>
        </pc:spChg>
        <pc:spChg chg="mod">
          <ac:chgData name="wasan aldujaily" userId="d5ae738f56700655" providerId="LiveId" clId="{CD4B613E-F427-4C2C-A7FB-90942706934A}" dt="2024-03-29T16:49:14.630" v="206"/>
          <ac:spMkLst>
            <pc:docMk/>
            <pc:sldMk cId="0" sldId="280"/>
            <ac:spMk id="20" creationId="{DC62FBE4-E69D-168D-4B49-11D43B3A18FF}"/>
          </ac:spMkLst>
        </pc:spChg>
        <pc:spChg chg="mod">
          <ac:chgData name="wasan aldujaily" userId="d5ae738f56700655" providerId="LiveId" clId="{CD4B613E-F427-4C2C-A7FB-90942706934A}" dt="2024-03-29T16:49:14.630" v="206"/>
          <ac:spMkLst>
            <pc:docMk/>
            <pc:sldMk cId="0" sldId="280"/>
            <ac:spMk id="21" creationId="{108FE5AF-846B-1F2F-0FF1-C711DA3F510C}"/>
          </ac:spMkLst>
        </pc:spChg>
        <pc:spChg chg="mod">
          <ac:chgData name="wasan aldujaily" userId="d5ae738f56700655" providerId="LiveId" clId="{CD4B613E-F427-4C2C-A7FB-90942706934A}" dt="2024-03-29T16:49:14.630" v="206"/>
          <ac:spMkLst>
            <pc:docMk/>
            <pc:sldMk cId="0" sldId="280"/>
            <ac:spMk id="22" creationId="{8163D341-3D5B-A0EA-4CAF-8E831AA51446}"/>
          </ac:spMkLst>
        </pc:spChg>
        <pc:spChg chg="mod">
          <ac:chgData name="wasan aldujaily" userId="d5ae738f56700655" providerId="LiveId" clId="{CD4B613E-F427-4C2C-A7FB-90942706934A}" dt="2024-03-29T16:49:14.630" v="206"/>
          <ac:spMkLst>
            <pc:docMk/>
            <pc:sldMk cId="0" sldId="280"/>
            <ac:spMk id="23" creationId="{732A7DEE-D62D-91F0-F9F9-77E4EEACCA11}"/>
          </ac:spMkLst>
        </pc:spChg>
        <pc:spChg chg="mod">
          <ac:chgData name="wasan aldujaily" userId="d5ae738f56700655" providerId="LiveId" clId="{CD4B613E-F427-4C2C-A7FB-90942706934A}" dt="2024-03-29T16:49:14.630" v="206"/>
          <ac:spMkLst>
            <pc:docMk/>
            <pc:sldMk cId="0" sldId="280"/>
            <ac:spMk id="24" creationId="{57958BA9-2478-DE92-069C-B9CB6B9159BA}"/>
          </ac:spMkLst>
        </pc:spChg>
        <pc:spChg chg="mod">
          <ac:chgData name="wasan aldujaily" userId="d5ae738f56700655" providerId="LiveId" clId="{CD4B613E-F427-4C2C-A7FB-90942706934A}" dt="2024-03-29T16:49:14.630" v="206"/>
          <ac:spMkLst>
            <pc:docMk/>
            <pc:sldMk cId="0" sldId="280"/>
            <ac:spMk id="25" creationId="{909EACAC-9F3D-04C1-34B0-D96BE97BA694}"/>
          </ac:spMkLst>
        </pc:spChg>
        <pc:spChg chg="mod">
          <ac:chgData name="wasan aldujaily" userId="d5ae738f56700655" providerId="LiveId" clId="{CD4B613E-F427-4C2C-A7FB-90942706934A}" dt="2024-03-29T16:49:14.630" v="206"/>
          <ac:spMkLst>
            <pc:docMk/>
            <pc:sldMk cId="0" sldId="280"/>
            <ac:spMk id="26" creationId="{E56CF92A-12A4-9E8A-D281-484F54E5BEDA}"/>
          </ac:spMkLst>
        </pc:spChg>
        <pc:spChg chg="mod">
          <ac:chgData name="wasan aldujaily" userId="d5ae738f56700655" providerId="LiveId" clId="{CD4B613E-F427-4C2C-A7FB-90942706934A}" dt="2024-03-29T16:49:14.630" v="206"/>
          <ac:spMkLst>
            <pc:docMk/>
            <pc:sldMk cId="0" sldId="280"/>
            <ac:spMk id="27" creationId="{7272C72A-44AE-585C-52ED-92D5A875A7A8}"/>
          </ac:spMkLst>
        </pc:spChg>
        <pc:spChg chg="mod">
          <ac:chgData name="wasan aldujaily" userId="d5ae738f56700655" providerId="LiveId" clId="{CD4B613E-F427-4C2C-A7FB-90942706934A}" dt="2024-03-29T16:49:14.630" v="206"/>
          <ac:spMkLst>
            <pc:docMk/>
            <pc:sldMk cId="0" sldId="280"/>
            <ac:spMk id="28" creationId="{F3CA9EF6-A2DA-2F93-F055-CFBF2B2C561C}"/>
          </ac:spMkLst>
        </pc:spChg>
        <pc:spChg chg="mod">
          <ac:chgData name="wasan aldujaily" userId="d5ae738f56700655" providerId="LiveId" clId="{CD4B613E-F427-4C2C-A7FB-90942706934A}" dt="2024-03-29T16:49:14.630" v="206"/>
          <ac:spMkLst>
            <pc:docMk/>
            <pc:sldMk cId="0" sldId="280"/>
            <ac:spMk id="29" creationId="{385E0D7E-199D-1636-6E07-CD9DC5E4CEB9}"/>
          </ac:spMkLst>
        </pc:spChg>
        <pc:spChg chg="mod">
          <ac:chgData name="wasan aldujaily" userId="d5ae738f56700655" providerId="LiveId" clId="{CD4B613E-F427-4C2C-A7FB-90942706934A}" dt="2024-03-29T16:49:14.630" v="206"/>
          <ac:spMkLst>
            <pc:docMk/>
            <pc:sldMk cId="0" sldId="280"/>
            <ac:spMk id="30" creationId="{33047070-BFCB-2CB1-7D65-31812B5082F8}"/>
          </ac:spMkLst>
        </pc:spChg>
        <pc:spChg chg="mod">
          <ac:chgData name="wasan aldujaily" userId="d5ae738f56700655" providerId="LiveId" clId="{CD4B613E-F427-4C2C-A7FB-90942706934A}" dt="2024-03-29T16:49:14.630" v="206"/>
          <ac:spMkLst>
            <pc:docMk/>
            <pc:sldMk cId="0" sldId="280"/>
            <ac:spMk id="31" creationId="{297EAE02-3676-039E-D99B-12BED6F660C5}"/>
          </ac:spMkLst>
        </pc:spChg>
        <pc:spChg chg="mod">
          <ac:chgData name="wasan aldujaily" userId="d5ae738f56700655" providerId="LiveId" clId="{CD4B613E-F427-4C2C-A7FB-90942706934A}" dt="2024-03-29T16:49:14.630" v="206"/>
          <ac:spMkLst>
            <pc:docMk/>
            <pc:sldMk cId="0" sldId="280"/>
            <ac:spMk id="32" creationId="{1756E19B-E5D5-2F39-2432-7DEE1D008B80}"/>
          </ac:spMkLst>
        </pc:spChg>
        <pc:spChg chg="mod">
          <ac:chgData name="wasan aldujaily" userId="d5ae738f56700655" providerId="LiveId" clId="{CD4B613E-F427-4C2C-A7FB-90942706934A}" dt="2024-03-29T16:49:14.630" v="206"/>
          <ac:spMkLst>
            <pc:docMk/>
            <pc:sldMk cId="0" sldId="280"/>
            <ac:spMk id="33" creationId="{8FE1C020-D54D-E24D-F091-026072DF31AB}"/>
          </ac:spMkLst>
        </pc:spChg>
        <pc:spChg chg="mod">
          <ac:chgData name="wasan aldujaily" userId="d5ae738f56700655" providerId="LiveId" clId="{CD4B613E-F427-4C2C-A7FB-90942706934A}" dt="2024-03-29T16:49:14.630" v="206"/>
          <ac:spMkLst>
            <pc:docMk/>
            <pc:sldMk cId="0" sldId="280"/>
            <ac:spMk id="34" creationId="{5A8846D5-F535-E455-C1C1-C793581B2C84}"/>
          </ac:spMkLst>
        </pc:spChg>
        <pc:spChg chg="mod">
          <ac:chgData name="wasan aldujaily" userId="d5ae738f56700655" providerId="LiveId" clId="{CD4B613E-F427-4C2C-A7FB-90942706934A}" dt="2024-03-29T16:49:14.630" v="206"/>
          <ac:spMkLst>
            <pc:docMk/>
            <pc:sldMk cId="0" sldId="280"/>
            <ac:spMk id="35" creationId="{4799010A-84A1-30BB-BB21-A8BE847B6043}"/>
          </ac:spMkLst>
        </pc:spChg>
        <pc:spChg chg="mod">
          <ac:chgData name="wasan aldujaily" userId="d5ae738f56700655" providerId="LiveId" clId="{CD4B613E-F427-4C2C-A7FB-90942706934A}" dt="2024-03-29T16:49:14.630" v="206"/>
          <ac:spMkLst>
            <pc:docMk/>
            <pc:sldMk cId="0" sldId="280"/>
            <ac:spMk id="36" creationId="{2ADC242B-FAF8-EF9C-502B-CBDBFE46BE62}"/>
          </ac:spMkLst>
        </pc:spChg>
        <pc:spChg chg="mod">
          <ac:chgData name="wasan aldujaily" userId="d5ae738f56700655" providerId="LiveId" clId="{CD4B613E-F427-4C2C-A7FB-90942706934A}" dt="2024-03-29T16:49:14.630" v="206"/>
          <ac:spMkLst>
            <pc:docMk/>
            <pc:sldMk cId="0" sldId="280"/>
            <ac:spMk id="37" creationId="{28D48DD3-BA28-E111-E8DA-63D255A70F1A}"/>
          </ac:spMkLst>
        </pc:spChg>
        <pc:spChg chg="mod">
          <ac:chgData name="wasan aldujaily" userId="d5ae738f56700655" providerId="LiveId" clId="{CD4B613E-F427-4C2C-A7FB-90942706934A}" dt="2024-03-29T16:49:14.630" v="206"/>
          <ac:spMkLst>
            <pc:docMk/>
            <pc:sldMk cId="0" sldId="280"/>
            <ac:spMk id="38" creationId="{D5E72D9F-A16F-B057-5625-EC0FD50B1F53}"/>
          </ac:spMkLst>
        </pc:spChg>
        <pc:spChg chg="mod">
          <ac:chgData name="wasan aldujaily" userId="d5ae738f56700655" providerId="LiveId" clId="{CD4B613E-F427-4C2C-A7FB-90942706934A}" dt="2024-03-29T16:49:14.630" v="206"/>
          <ac:spMkLst>
            <pc:docMk/>
            <pc:sldMk cId="0" sldId="280"/>
            <ac:spMk id="39" creationId="{B0897C2B-2660-2BFF-7711-C38C38BD3C2F}"/>
          </ac:spMkLst>
        </pc:spChg>
        <pc:spChg chg="mod">
          <ac:chgData name="wasan aldujaily" userId="d5ae738f56700655" providerId="LiveId" clId="{CD4B613E-F427-4C2C-A7FB-90942706934A}" dt="2024-03-29T16:49:14.630" v="206"/>
          <ac:spMkLst>
            <pc:docMk/>
            <pc:sldMk cId="0" sldId="280"/>
            <ac:spMk id="40" creationId="{D549DABB-DC4C-28CC-3CB6-2CADB500B9B6}"/>
          </ac:spMkLst>
        </pc:spChg>
        <pc:spChg chg="mod">
          <ac:chgData name="wasan aldujaily" userId="d5ae738f56700655" providerId="LiveId" clId="{CD4B613E-F427-4C2C-A7FB-90942706934A}" dt="2024-03-29T16:49:14.630" v="206"/>
          <ac:spMkLst>
            <pc:docMk/>
            <pc:sldMk cId="0" sldId="280"/>
            <ac:spMk id="41" creationId="{996D8139-2F36-3A5C-09A1-E7FF8D511EDE}"/>
          </ac:spMkLst>
        </pc:spChg>
        <pc:spChg chg="mod">
          <ac:chgData name="wasan aldujaily" userId="d5ae738f56700655" providerId="LiveId" clId="{CD4B613E-F427-4C2C-A7FB-90942706934A}" dt="2024-03-29T16:49:14.630" v="206"/>
          <ac:spMkLst>
            <pc:docMk/>
            <pc:sldMk cId="0" sldId="280"/>
            <ac:spMk id="42" creationId="{F50CE083-EAF6-78F7-E0C5-EAD9A6973C6C}"/>
          </ac:spMkLst>
        </pc:spChg>
        <pc:spChg chg="mod">
          <ac:chgData name="wasan aldujaily" userId="d5ae738f56700655" providerId="LiveId" clId="{CD4B613E-F427-4C2C-A7FB-90942706934A}" dt="2024-03-29T16:49:14.630" v="206"/>
          <ac:spMkLst>
            <pc:docMk/>
            <pc:sldMk cId="0" sldId="280"/>
            <ac:spMk id="43" creationId="{07700FB2-41CF-AFFE-83F8-063E14A6BDCF}"/>
          </ac:spMkLst>
        </pc:spChg>
        <pc:spChg chg="mod">
          <ac:chgData name="wasan aldujaily" userId="d5ae738f56700655" providerId="LiveId" clId="{CD4B613E-F427-4C2C-A7FB-90942706934A}" dt="2024-03-29T16:49:14.630" v="206"/>
          <ac:spMkLst>
            <pc:docMk/>
            <pc:sldMk cId="0" sldId="280"/>
            <ac:spMk id="44" creationId="{6EEBA907-3FE6-7F85-FE76-D0C612F47E4C}"/>
          </ac:spMkLst>
        </pc:spChg>
        <pc:spChg chg="mod">
          <ac:chgData name="wasan aldujaily" userId="d5ae738f56700655" providerId="LiveId" clId="{CD4B613E-F427-4C2C-A7FB-90942706934A}" dt="2024-03-29T16:49:14.630" v="206"/>
          <ac:spMkLst>
            <pc:docMk/>
            <pc:sldMk cId="0" sldId="280"/>
            <ac:spMk id="45" creationId="{C7C89076-8816-474D-2A04-D0B64E8A4755}"/>
          </ac:spMkLst>
        </pc:spChg>
        <pc:spChg chg="mod">
          <ac:chgData name="wasan aldujaily" userId="d5ae738f56700655" providerId="LiveId" clId="{CD4B613E-F427-4C2C-A7FB-90942706934A}" dt="2024-03-29T16:49:14.630" v="206"/>
          <ac:spMkLst>
            <pc:docMk/>
            <pc:sldMk cId="0" sldId="280"/>
            <ac:spMk id="46" creationId="{921304F3-C538-D497-ECC7-F5C50E7CF09F}"/>
          </ac:spMkLst>
        </pc:spChg>
        <pc:spChg chg="mod">
          <ac:chgData name="wasan aldujaily" userId="d5ae738f56700655" providerId="LiveId" clId="{CD4B613E-F427-4C2C-A7FB-90942706934A}" dt="2024-03-29T16:49:14.630" v="206"/>
          <ac:spMkLst>
            <pc:docMk/>
            <pc:sldMk cId="0" sldId="280"/>
            <ac:spMk id="47" creationId="{B36FA02F-AAA0-BDC7-E0A8-5C0F4015FB94}"/>
          </ac:spMkLst>
        </pc:spChg>
        <pc:spChg chg="mod">
          <ac:chgData name="wasan aldujaily" userId="d5ae738f56700655" providerId="LiveId" clId="{CD4B613E-F427-4C2C-A7FB-90942706934A}" dt="2024-03-29T16:49:14.630" v="206"/>
          <ac:spMkLst>
            <pc:docMk/>
            <pc:sldMk cId="0" sldId="280"/>
            <ac:spMk id="48" creationId="{E94F5212-0969-71B9-61FD-C65582FB7D7C}"/>
          </ac:spMkLst>
        </pc:spChg>
        <pc:spChg chg="mod">
          <ac:chgData name="wasan aldujaily" userId="d5ae738f56700655" providerId="LiveId" clId="{CD4B613E-F427-4C2C-A7FB-90942706934A}" dt="2024-03-29T16:49:14.630" v="206"/>
          <ac:spMkLst>
            <pc:docMk/>
            <pc:sldMk cId="0" sldId="280"/>
            <ac:spMk id="49" creationId="{7DAB4C1F-5AD0-FFBA-1079-685534929E21}"/>
          </ac:spMkLst>
        </pc:spChg>
        <pc:spChg chg="mod">
          <ac:chgData name="wasan aldujaily" userId="d5ae738f56700655" providerId="LiveId" clId="{CD4B613E-F427-4C2C-A7FB-90942706934A}" dt="2024-03-29T16:49:14.630" v="206"/>
          <ac:spMkLst>
            <pc:docMk/>
            <pc:sldMk cId="0" sldId="280"/>
            <ac:spMk id="50" creationId="{F48DE2CE-1BF8-FDAE-EC44-05B6766DB402}"/>
          </ac:spMkLst>
        </pc:spChg>
        <pc:spChg chg="mod">
          <ac:chgData name="wasan aldujaily" userId="d5ae738f56700655" providerId="LiveId" clId="{CD4B613E-F427-4C2C-A7FB-90942706934A}" dt="2024-03-29T16:49:14.630" v="206"/>
          <ac:spMkLst>
            <pc:docMk/>
            <pc:sldMk cId="0" sldId="280"/>
            <ac:spMk id="51" creationId="{D161F30A-8FBC-65D3-772D-2D29F76777E7}"/>
          </ac:spMkLst>
        </pc:spChg>
        <pc:spChg chg="mod">
          <ac:chgData name="wasan aldujaily" userId="d5ae738f56700655" providerId="LiveId" clId="{CD4B613E-F427-4C2C-A7FB-90942706934A}" dt="2024-03-29T16:49:14.630" v="206"/>
          <ac:spMkLst>
            <pc:docMk/>
            <pc:sldMk cId="0" sldId="280"/>
            <ac:spMk id="52" creationId="{D3CDE108-36F2-7306-6C1D-CD15B8AC2DE6}"/>
          </ac:spMkLst>
        </pc:spChg>
        <pc:spChg chg="mod">
          <ac:chgData name="wasan aldujaily" userId="d5ae738f56700655" providerId="LiveId" clId="{CD4B613E-F427-4C2C-A7FB-90942706934A}" dt="2024-03-29T16:49:14.630" v="206"/>
          <ac:spMkLst>
            <pc:docMk/>
            <pc:sldMk cId="0" sldId="280"/>
            <ac:spMk id="53" creationId="{A4989AF5-9632-99EF-A76D-6B3354DA4AD8}"/>
          </ac:spMkLst>
        </pc:spChg>
        <pc:spChg chg="mod">
          <ac:chgData name="wasan aldujaily" userId="d5ae738f56700655" providerId="LiveId" clId="{CD4B613E-F427-4C2C-A7FB-90942706934A}" dt="2024-03-29T16:49:14.630" v="206"/>
          <ac:spMkLst>
            <pc:docMk/>
            <pc:sldMk cId="0" sldId="280"/>
            <ac:spMk id="54" creationId="{46058829-2843-7C6A-E6CE-733F68FE835B}"/>
          </ac:spMkLst>
        </pc:spChg>
        <pc:spChg chg="mod">
          <ac:chgData name="wasan aldujaily" userId="d5ae738f56700655" providerId="LiveId" clId="{CD4B613E-F427-4C2C-A7FB-90942706934A}" dt="2024-03-29T16:49:14.630" v="206"/>
          <ac:spMkLst>
            <pc:docMk/>
            <pc:sldMk cId="0" sldId="280"/>
            <ac:spMk id="55" creationId="{8590A833-1C6F-E5FD-8464-75AD85667B22}"/>
          </ac:spMkLst>
        </pc:spChg>
        <pc:spChg chg="mod">
          <ac:chgData name="wasan aldujaily" userId="d5ae738f56700655" providerId="LiveId" clId="{CD4B613E-F427-4C2C-A7FB-90942706934A}" dt="2024-03-29T16:49:14.630" v="206"/>
          <ac:spMkLst>
            <pc:docMk/>
            <pc:sldMk cId="0" sldId="280"/>
            <ac:spMk id="56" creationId="{95F9301B-E52D-C0D3-D422-EDC1AB95E12D}"/>
          </ac:spMkLst>
        </pc:spChg>
        <pc:spChg chg="mod">
          <ac:chgData name="wasan aldujaily" userId="d5ae738f56700655" providerId="LiveId" clId="{CD4B613E-F427-4C2C-A7FB-90942706934A}" dt="2024-03-29T16:49:14.630" v="206"/>
          <ac:spMkLst>
            <pc:docMk/>
            <pc:sldMk cId="0" sldId="280"/>
            <ac:spMk id="57" creationId="{99CB95F8-CB2D-9540-9558-BDC2785E8414}"/>
          </ac:spMkLst>
        </pc:spChg>
        <pc:spChg chg="mod">
          <ac:chgData name="wasan aldujaily" userId="d5ae738f56700655" providerId="LiveId" clId="{CD4B613E-F427-4C2C-A7FB-90942706934A}" dt="2024-03-29T16:49:14.630" v="206"/>
          <ac:spMkLst>
            <pc:docMk/>
            <pc:sldMk cId="0" sldId="280"/>
            <ac:spMk id="59" creationId="{1659139D-F732-1CFD-7D9E-BECC7F8CBAEA}"/>
          </ac:spMkLst>
        </pc:spChg>
        <pc:spChg chg="mod">
          <ac:chgData name="wasan aldujaily" userId="d5ae738f56700655" providerId="LiveId" clId="{CD4B613E-F427-4C2C-A7FB-90942706934A}" dt="2024-03-29T16:49:14.630" v="206"/>
          <ac:spMkLst>
            <pc:docMk/>
            <pc:sldMk cId="0" sldId="280"/>
            <ac:spMk id="60" creationId="{24ADEAF0-5EFC-AF7F-9B0B-775A4B7023B4}"/>
          </ac:spMkLst>
        </pc:spChg>
        <pc:spChg chg="mod">
          <ac:chgData name="wasan aldujaily" userId="d5ae738f56700655" providerId="LiveId" clId="{CD4B613E-F427-4C2C-A7FB-90942706934A}" dt="2024-03-29T16:49:14.630" v="206"/>
          <ac:spMkLst>
            <pc:docMk/>
            <pc:sldMk cId="0" sldId="280"/>
            <ac:spMk id="61" creationId="{02670CE1-A6CF-0635-6983-5CD717ECCA0E}"/>
          </ac:spMkLst>
        </pc:spChg>
        <pc:spChg chg="mod">
          <ac:chgData name="wasan aldujaily" userId="d5ae738f56700655" providerId="LiveId" clId="{CD4B613E-F427-4C2C-A7FB-90942706934A}" dt="2024-03-29T16:49:14.630" v="206"/>
          <ac:spMkLst>
            <pc:docMk/>
            <pc:sldMk cId="0" sldId="280"/>
            <ac:spMk id="62" creationId="{FA1DD35C-5746-5B59-25AF-030E39A64F5E}"/>
          </ac:spMkLst>
        </pc:spChg>
        <pc:spChg chg="mod">
          <ac:chgData name="wasan aldujaily" userId="d5ae738f56700655" providerId="LiveId" clId="{CD4B613E-F427-4C2C-A7FB-90942706934A}" dt="2024-03-29T16:49:14.630" v="206"/>
          <ac:spMkLst>
            <pc:docMk/>
            <pc:sldMk cId="0" sldId="280"/>
            <ac:spMk id="63" creationId="{966FFC35-2BF3-DB0C-3142-7FAB7187EC35}"/>
          </ac:spMkLst>
        </pc:spChg>
        <pc:spChg chg="mod">
          <ac:chgData name="wasan aldujaily" userId="d5ae738f56700655" providerId="LiveId" clId="{CD4B613E-F427-4C2C-A7FB-90942706934A}" dt="2024-03-29T16:49:14.630" v="206"/>
          <ac:spMkLst>
            <pc:docMk/>
            <pc:sldMk cId="0" sldId="280"/>
            <ac:spMk id="2880" creationId="{D1D5E5EA-19CB-5DFD-5FC2-CDA752813DCF}"/>
          </ac:spMkLst>
        </pc:spChg>
        <pc:spChg chg="mod">
          <ac:chgData name="wasan aldujaily" userId="d5ae738f56700655" providerId="LiveId" clId="{CD4B613E-F427-4C2C-A7FB-90942706934A}" dt="2024-03-29T16:49:14.630" v="206"/>
          <ac:spMkLst>
            <pc:docMk/>
            <pc:sldMk cId="0" sldId="280"/>
            <ac:spMk id="2881" creationId="{7840AF75-5524-8A95-0111-0A20FA5DD28B}"/>
          </ac:spMkLst>
        </pc:spChg>
        <pc:spChg chg="mod">
          <ac:chgData name="wasan aldujaily" userId="d5ae738f56700655" providerId="LiveId" clId="{CD4B613E-F427-4C2C-A7FB-90942706934A}" dt="2024-03-29T15:33:18.391" v="48" actId="1076"/>
          <ac:spMkLst>
            <pc:docMk/>
            <pc:sldMk cId="0" sldId="280"/>
            <ac:spMk id="2910" creationId="{00000000-0000-0000-0000-000000000000}"/>
          </ac:spMkLst>
        </pc:spChg>
        <pc:spChg chg="mod ord">
          <ac:chgData name="wasan aldujaily" userId="d5ae738f56700655" providerId="LiveId" clId="{CD4B613E-F427-4C2C-A7FB-90942706934A}" dt="2024-03-29T15:33:24.169" v="49"/>
          <ac:spMkLst>
            <pc:docMk/>
            <pc:sldMk cId="0" sldId="280"/>
            <ac:spMk id="2911" creationId="{00000000-0000-0000-0000-000000000000}"/>
          </ac:spMkLst>
        </pc:spChg>
        <pc:grpChg chg="add mod">
          <ac:chgData name="wasan aldujaily" userId="d5ae738f56700655" providerId="LiveId" clId="{CD4B613E-F427-4C2C-A7FB-90942706934A}" dt="2024-03-29T16:49:29.001" v="210" actId="1076"/>
          <ac:grpSpMkLst>
            <pc:docMk/>
            <pc:sldMk cId="0" sldId="280"/>
            <ac:grpSpMk id="9" creationId="{76AEEE0F-999A-2C4D-F922-0CAAF1335F88}"/>
          </ac:grpSpMkLst>
        </pc:grpChg>
        <pc:grpChg chg="mod">
          <ac:chgData name="wasan aldujaily" userId="d5ae738f56700655" providerId="LiveId" clId="{CD4B613E-F427-4C2C-A7FB-90942706934A}" dt="2024-03-29T16:49:14.630" v="206"/>
          <ac:grpSpMkLst>
            <pc:docMk/>
            <pc:sldMk cId="0" sldId="280"/>
            <ac:grpSpMk id="58" creationId="{7BEDE915-3F13-2D9B-AE68-F5966FC4DFDA}"/>
          </ac:grpSpMkLst>
        </pc:grpChg>
        <pc:grpChg chg="mod">
          <ac:chgData name="wasan aldujaily" userId="d5ae738f56700655" providerId="LiveId" clId="{CD4B613E-F427-4C2C-A7FB-90942706934A}" dt="2024-03-29T15:29:51.277" v="6" actId="1076"/>
          <ac:grpSpMkLst>
            <pc:docMk/>
            <pc:sldMk cId="0" sldId="280"/>
            <ac:grpSpMk id="2912" creationId="{00000000-0000-0000-0000-000000000000}"/>
          </ac:grpSpMkLst>
        </pc:grpChg>
        <pc:graphicFrameChg chg="add mod modGraphic">
          <ac:chgData name="wasan aldujaily" userId="d5ae738f56700655" providerId="LiveId" clId="{CD4B613E-F427-4C2C-A7FB-90942706934A}" dt="2024-03-29T15:35:36.166" v="66" actId="14100"/>
          <ac:graphicFrameMkLst>
            <pc:docMk/>
            <pc:sldMk cId="0" sldId="280"/>
            <ac:graphicFrameMk id="4" creationId="{4CFAB5BE-4769-FE04-779D-0E262EF6192D}"/>
          </ac:graphicFrameMkLst>
        </pc:graphicFrameChg>
        <pc:picChg chg="add del mod">
          <ac:chgData name="wasan aldujaily" userId="d5ae738f56700655" providerId="LiveId" clId="{CD4B613E-F427-4C2C-A7FB-90942706934A}" dt="2024-03-29T15:34:08.665" v="55" actId="478"/>
          <ac:picMkLst>
            <pc:docMk/>
            <pc:sldMk cId="0" sldId="280"/>
            <ac:picMk id="3" creationId="{A30C2826-3246-33B9-D13C-9A554B73D87B}"/>
          </ac:picMkLst>
        </pc:picChg>
        <pc:picChg chg="add mod">
          <ac:chgData name="wasan aldujaily" userId="d5ae738f56700655" providerId="LiveId" clId="{CD4B613E-F427-4C2C-A7FB-90942706934A}" dt="2024-03-29T15:38:11.806" v="82" actId="1076"/>
          <ac:picMkLst>
            <pc:docMk/>
            <pc:sldMk cId="0" sldId="280"/>
            <ac:picMk id="6" creationId="{5D545CB3-9BD0-5975-C767-4A5889EA76F3}"/>
          </ac:picMkLst>
        </pc:picChg>
        <pc:picChg chg="add mod">
          <ac:chgData name="wasan aldujaily" userId="d5ae738f56700655" providerId="LiveId" clId="{CD4B613E-F427-4C2C-A7FB-90942706934A}" dt="2024-03-29T15:38:04.325" v="81" actId="1076"/>
          <ac:picMkLst>
            <pc:docMk/>
            <pc:sldMk cId="0" sldId="280"/>
            <ac:picMk id="8" creationId="{7E037962-367A-6D5C-96A2-E6EC56221406}"/>
          </ac:picMkLst>
        </pc:picChg>
        <pc:picChg chg="mod">
          <ac:chgData name="wasan aldujaily" userId="d5ae738f56700655" providerId="LiveId" clId="{CD4B613E-F427-4C2C-A7FB-90942706934A}" dt="2024-03-29T15:29:58.316" v="7" actId="1076"/>
          <ac:picMkLst>
            <pc:docMk/>
            <pc:sldMk cId="0" sldId="280"/>
            <ac:picMk id="2931" creationId="{00000000-0000-0000-0000-000000000000}"/>
          </ac:picMkLst>
        </pc:picChg>
      </pc:sldChg>
      <pc:sldChg chg="del">
        <pc:chgData name="wasan aldujaily" userId="d5ae738f56700655" providerId="LiveId" clId="{CD4B613E-F427-4C2C-A7FB-90942706934A}" dt="2024-03-29T16:41:24.792" v="83" actId="47"/>
        <pc:sldMkLst>
          <pc:docMk/>
          <pc:sldMk cId="0" sldId="281"/>
        </pc:sldMkLst>
      </pc:sldChg>
      <pc:sldChg chg="del">
        <pc:chgData name="wasan aldujaily" userId="d5ae738f56700655" providerId="LiveId" clId="{CD4B613E-F427-4C2C-A7FB-90942706934A}" dt="2024-03-29T16:41:31.371" v="84" actId="47"/>
        <pc:sldMkLst>
          <pc:docMk/>
          <pc:sldMk cId="0" sldId="282"/>
        </pc:sldMkLst>
      </pc:sldChg>
      <pc:sldChg chg="del">
        <pc:chgData name="wasan aldujaily" userId="d5ae738f56700655" providerId="LiveId" clId="{CD4B613E-F427-4C2C-A7FB-90942706934A}" dt="2024-03-29T16:41:34.234" v="85" actId="47"/>
        <pc:sldMkLst>
          <pc:docMk/>
          <pc:sldMk cId="0" sldId="283"/>
        </pc:sldMkLst>
      </pc:sldChg>
      <pc:sldChg chg="del">
        <pc:chgData name="wasan aldujaily" userId="d5ae738f56700655" providerId="LiveId" clId="{CD4B613E-F427-4C2C-A7FB-90942706934A}" dt="2024-03-29T16:41:36.522" v="86" actId="47"/>
        <pc:sldMkLst>
          <pc:docMk/>
          <pc:sldMk cId="0" sldId="284"/>
        </pc:sldMkLst>
      </pc:sldChg>
      <pc:sldChg chg="del">
        <pc:chgData name="wasan aldujaily" userId="d5ae738f56700655" providerId="LiveId" clId="{CD4B613E-F427-4C2C-A7FB-90942706934A}" dt="2024-03-29T16:41:40.381" v="87" actId="47"/>
        <pc:sldMkLst>
          <pc:docMk/>
          <pc:sldMk cId="0" sldId="285"/>
        </pc:sldMkLst>
      </pc:sldChg>
      <pc:sldChg chg="del">
        <pc:chgData name="wasan aldujaily" userId="d5ae738f56700655" providerId="LiveId" clId="{CD4B613E-F427-4C2C-A7FB-90942706934A}" dt="2024-03-29T16:41:44.877" v="88" actId="47"/>
        <pc:sldMkLst>
          <pc:docMk/>
          <pc:sldMk cId="0" sldId="286"/>
        </pc:sldMkLst>
      </pc:sldChg>
      <pc:sldChg chg="del">
        <pc:chgData name="wasan aldujaily" userId="d5ae738f56700655" providerId="LiveId" clId="{CD4B613E-F427-4C2C-A7FB-90942706934A}" dt="2024-03-29T16:41:49.871" v="89" actId="47"/>
        <pc:sldMkLst>
          <pc:docMk/>
          <pc:sldMk cId="0" sldId="287"/>
        </pc:sldMkLst>
      </pc:sldChg>
      <pc:sldChg chg="del">
        <pc:chgData name="wasan aldujaily" userId="d5ae738f56700655" providerId="LiveId" clId="{CD4B613E-F427-4C2C-A7FB-90942706934A}" dt="2024-03-29T16:41:51.637" v="90" actId="47"/>
        <pc:sldMkLst>
          <pc:docMk/>
          <pc:sldMk cId="0" sldId="288"/>
        </pc:sldMkLst>
      </pc:sldChg>
      <pc:sldChg chg="del">
        <pc:chgData name="wasan aldujaily" userId="d5ae738f56700655" providerId="LiveId" clId="{CD4B613E-F427-4C2C-A7FB-90942706934A}" dt="2024-03-29T16:41:56.062" v="91" actId="47"/>
        <pc:sldMkLst>
          <pc:docMk/>
          <pc:sldMk cId="0" sldId="289"/>
        </pc:sldMkLst>
      </pc:sldChg>
      <pc:sldChg chg="delSp modSp mod">
        <pc:chgData name="wasan aldujaily" userId="d5ae738f56700655" providerId="LiveId" clId="{CD4B613E-F427-4C2C-A7FB-90942706934A}" dt="2024-03-29T16:47:24.430" v="142" actId="20577"/>
        <pc:sldMkLst>
          <pc:docMk/>
          <pc:sldMk cId="0" sldId="290"/>
        </pc:sldMkLst>
        <pc:spChg chg="mod">
          <ac:chgData name="wasan aldujaily" userId="d5ae738f56700655" providerId="LiveId" clId="{CD4B613E-F427-4C2C-A7FB-90942706934A}" dt="2024-03-29T16:47:04.473" v="140" actId="14100"/>
          <ac:spMkLst>
            <pc:docMk/>
            <pc:sldMk cId="0" sldId="290"/>
            <ac:spMk id="3249" creationId="{00000000-0000-0000-0000-000000000000}"/>
          </ac:spMkLst>
        </pc:spChg>
        <pc:spChg chg="mod ord">
          <ac:chgData name="wasan aldujaily" userId="d5ae738f56700655" providerId="LiveId" clId="{CD4B613E-F427-4C2C-A7FB-90942706934A}" dt="2024-03-29T16:47:24.430" v="142" actId="20577"/>
          <ac:spMkLst>
            <pc:docMk/>
            <pc:sldMk cId="0" sldId="290"/>
            <ac:spMk id="3250" creationId="{00000000-0000-0000-0000-000000000000}"/>
          </ac:spMkLst>
        </pc:spChg>
        <pc:spChg chg="del">
          <ac:chgData name="wasan aldujaily" userId="d5ae738f56700655" providerId="LiveId" clId="{CD4B613E-F427-4C2C-A7FB-90942706934A}" dt="2024-03-29T16:42:20.651" v="95" actId="478"/>
          <ac:spMkLst>
            <pc:docMk/>
            <pc:sldMk cId="0" sldId="290"/>
            <ac:spMk id="3251" creationId="{00000000-0000-0000-0000-000000000000}"/>
          </ac:spMkLst>
        </pc:spChg>
        <pc:grpChg chg="del">
          <ac:chgData name="wasan aldujaily" userId="d5ae738f56700655" providerId="LiveId" clId="{CD4B613E-F427-4C2C-A7FB-90942706934A}" dt="2024-03-29T16:42:14.173" v="94" actId="478"/>
          <ac:grpSpMkLst>
            <pc:docMk/>
            <pc:sldMk cId="0" sldId="290"/>
            <ac:grpSpMk id="3252" creationId="{00000000-0000-0000-0000-000000000000}"/>
          </ac:grpSpMkLst>
        </pc:grpChg>
        <pc:grpChg chg="del">
          <ac:chgData name="wasan aldujaily" userId="d5ae738f56700655" providerId="LiveId" clId="{CD4B613E-F427-4C2C-A7FB-90942706934A}" dt="2024-03-29T16:42:13.536" v="93" actId="478"/>
          <ac:grpSpMkLst>
            <pc:docMk/>
            <pc:sldMk cId="0" sldId="290"/>
            <ac:grpSpMk id="3255" creationId="{00000000-0000-0000-0000-000000000000}"/>
          </ac:grpSpMkLst>
        </pc:grpChg>
        <pc:grpChg chg="del">
          <ac:chgData name="wasan aldujaily" userId="d5ae738f56700655" providerId="LiveId" clId="{CD4B613E-F427-4C2C-A7FB-90942706934A}" dt="2024-03-29T16:42:12.748" v="92" actId="478"/>
          <ac:grpSpMkLst>
            <pc:docMk/>
            <pc:sldMk cId="0" sldId="290"/>
            <ac:grpSpMk id="3259" creationId="{00000000-0000-0000-0000-000000000000}"/>
          </ac:grpSpMkLst>
        </pc:grpChg>
        <pc:grpChg chg="mod">
          <ac:chgData name="wasan aldujaily" userId="d5ae738f56700655" providerId="LiveId" clId="{CD4B613E-F427-4C2C-A7FB-90942706934A}" dt="2024-03-29T16:44:26.375" v="124" actId="1076"/>
          <ac:grpSpMkLst>
            <pc:docMk/>
            <pc:sldMk cId="0" sldId="290"/>
            <ac:grpSpMk id="3262" creationId="{00000000-0000-0000-0000-000000000000}"/>
          </ac:grpSpMkLst>
        </pc:grpChg>
      </pc:sldChg>
      <pc:sldChg chg="addSp delSp modSp mod">
        <pc:chgData name="wasan aldujaily" userId="d5ae738f56700655" providerId="LiveId" clId="{CD4B613E-F427-4C2C-A7FB-90942706934A}" dt="2024-03-29T16:49:04.175" v="205" actId="1076"/>
        <pc:sldMkLst>
          <pc:docMk/>
          <pc:sldMk cId="0" sldId="291"/>
        </pc:sldMkLst>
        <pc:spChg chg="add del mod">
          <ac:chgData name="wasan aldujaily" userId="d5ae738f56700655" providerId="LiveId" clId="{CD4B613E-F427-4C2C-A7FB-90942706934A}" dt="2024-03-29T16:47:50.620" v="144" actId="478"/>
          <ac:spMkLst>
            <pc:docMk/>
            <pc:sldMk cId="0" sldId="291"/>
            <ac:spMk id="3" creationId="{A66D6B88-D001-03F9-B19F-5063146F6684}"/>
          </ac:spMkLst>
        </pc:spChg>
        <pc:spChg chg="del">
          <ac:chgData name="wasan aldujaily" userId="d5ae738f56700655" providerId="LiveId" clId="{CD4B613E-F427-4C2C-A7FB-90942706934A}" dt="2024-03-29T16:47:49.334" v="143" actId="478"/>
          <ac:spMkLst>
            <pc:docMk/>
            <pc:sldMk cId="0" sldId="291"/>
            <ac:spMk id="3455" creationId="{00000000-0000-0000-0000-000000000000}"/>
          </ac:spMkLst>
        </pc:spChg>
        <pc:spChg chg="mod">
          <ac:chgData name="wasan aldujaily" userId="d5ae738f56700655" providerId="LiveId" clId="{CD4B613E-F427-4C2C-A7FB-90942706934A}" dt="2024-03-29T16:48:57.644" v="204" actId="14100"/>
          <ac:spMkLst>
            <pc:docMk/>
            <pc:sldMk cId="0" sldId="291"/>
            <ac:spMk id="3456" creationId="{00000000-0000-0000-0000-000000000000}"/>
          </ac:spMkLst>
        </pc:spChg>
        <pc:grpChg chg="mod">
          <ac:chgData name="wasan aldujaily" userId="d5ae738f56700655" providerId="LiveId" clId="{CD4B613E-F427-4C2C-A7FB-90942706934A}" dt="2024-03-29T16:49:04.175" v="205" actId="1076"/>
          <ac:grpSpMkLst>
            <pc:docMk/>
            <pc:sldMk cId="0" sldId="291"/>
            <ac:grpSpMk id="3534" creationId="{00000000-0000-0000-0000-000000000000}"/>
          </ac:grpSpMkLst>
        </pc:grpChg>
        <pc:picChg chg="add mod">
          <ac:chgData name="wasan aldujaily" userId="d5ae738f56700655" providerId="LiveId" clId="{CD4B613E-F427-4C2C-A7FB-90942706934A}" dt="2024-03-29T16:48:16.570" v="155" actId="1440"/>
          <ac:picMkLst>
            <pc:docMk/>
            <pc:sldMk cId="0" sldId="291"/>
            <ac:picMk id="4" creationId="{FDA758A8-955E-7019-7433-5C0F6D3174DD}"/>
          </ac:picMkLst>
        </pc:picChg>
      </pc:sldChg>
      <pc:sldChg chg="addSp delSp modSp mod">
        <pc:chgData name="wasan aldujaily" userId="d5ae738f56700655" providerId="LiveId" clId="{CD4B613E-F427-4C2C-A7FB-90942706934A}" dt="2024-03-29T16:52:13.400" v="251" actId="1076"/>
        <pc:sldMkLst>
          <pc:docMk/>
          <pc:sldMk cId="0" sldId="292"/>
        </pc:sldMkLst>
        <pc:spChg chg="add del mod">
          <ac:chgData name="wasan aldujaily" userId="d5ae738f56700655" providerId="LiveId" clId="{CD4B613E-F427-4C2C-A7FB-90942706934A}" dt="2024-03-29T16:50:28.280" v="213" actId="478"/>
          <ac:spMkLst>
            <pc:docMk/>
            <pc:sldMk cId="0" sldId="292"/>
            <ac:spMk id="3" creationId="{1F85C378-20D6-DE69-0886-36789D38F0C9}"/>
          </ac:spMkLst>
        </pc:spChg>
        <pc:spChg chg="mod">
          <ac:chgData name="wasan aldujaily" userId="d5ae738f56700655" providerId="LiveId" clId="{CD4B613E-F427-4C2C-A7FB-90942706934A}" dt="2024-03-29T16:51:59.829" v="245"/>
          <ac:spMkLst>
            <pc:docMk/>
            <pc:sldMk cId="0" sldId="292"/>
            <ac:spMk id="5" creationId="{9F0B2428-47DB-D3E7-13A0-1C904D1112B0}"/>
          </ac:spMkLst>
        </pc:spChg>
        <pc:spChg chg="mod">
          <ac:chgData name="wasan aldujaily" userId="d5ae738f56700655" providerId="LiveId" clId="{CD4B613E-F427-4C2C-A7FB-90942706934A}" dt="2024-03-29T16:51:59.829" v="245"/>
          <ac:spMkLst>
            <pc:docMk/>
            <pc:sldMk cId="0" sldId="292"/>
            <ac:spMk id="6" creationId="{BCC4A7BF-6481-AE28-B1CB-AA1CB4C34D1D}"/>
          </ac:spMkLst>
        </pc:spChg>
        <pc:spChg chg="mod">
          <ac:chgData name="wasan aldujaily" userId="d5ae738f56700655" providerId="LiveId" clId="{CD4B613E-F427-4C2C-A7FB-90942706934A}" dt="2024-03-29T16:51:59.829" v="245"/>
          <ac:spMkLst>
            <pc:docMk/>
            <pc:sldMk cId="0" sldId="292"/>
            <ac:spMk id="7" creationId="{EF5FA11E-2247-B66B-44CD-51690425DF3E}"/>
          </ac:spMkLst>
        </pc:spChg>
        <pc:spChg chg="mod">
          <ac:chgData name="wasan aldujaily" userId="d5ae738f56700655" providerId="LiveId" clId="{CD4B613E-F427-4C2C-A7FB-90942706934A}" dt="2024-03-29T16:51:59.829" v="245"/>
          <ac:spMkLst>
            <pc:docMk/>
            <pc:sldMk cId="0" sldId="292"/>
            <ac:spMk id="8" creationId="{7902F77D-9821-71DE-820D-B6EC7C24404C}"/>
          </ac:spMkLst>
        </pc:spChg>
        <pc:spChg chg="mod">
          <ac:chgData name="wasan aldujaily" userId="d5ae738f56700655" providerId="LiveId" clId="{CD4B613E-F427-4C2C-A7FB-90942706934A}" dt="2024-03-29T16:51:59.829" v="245"/>
          <ac:spMkLst>
            <pc:docMk/>
            <pc:sldMk cId="0" sldId="292"/>
            <ac:spMk id="9" creationId="{592321F6-7EA0-6064-8CE5-C9A929109D27}"/>
          </ac:spMkLst>
        </pc:spChg>
        <pc:spChg chg="mod">
          <ac:chgData name="wasan aldujaily" userId="d5ae738f56700655" providerId="LiveId" clId="{CD4B613E-F427-4C2C-A7FB-90942706934A}" dt="2024-03-29T16:51:59.829" v="245"/>
          <ac:spMkLst>
            <pc:docMk/>
            <pc:sldMk cId="0" sldId="292"/>
            <ac:spMk id="10" creationId="{B9044BB3-68C2-0409-2C3B-29DBAB8E6907}"/>
          </ac:spMkLst>
        </pc:spChg>
        <pc:spChg chg="mod">
          <ac:chgData name="wasan aldujaily" userId="d5ae738f56700655" providerId="LiveId" clId="{CD4B613E-F427-4C2C-A7FB-90942706934A}" dt="2024-03-29T16:51:59.829" v="245"/>
          <ac:spMkLst>
            <pc:docMk/>
            <pc:sldMk cId="0" sldId="292"/>
            <ac:spMk id="11" creationId="{1300C896-5730-7DB3-7A45-CE13AFCAC22A}"/>
          </ac:spMkLst>
        </pc:spChg>
        <pc:spChg chg="mod">
          <ac:chgData name="wasan aldujaily" userId="d5ae738f56700655" providerId="LiveId" clId="{CD4B613E-F427-4C2C-A7FB-90942706934A}" dt="2024-03-29T16:51:59.829" v="245"/>
          <ac:spMkLst>
            <pc:docMk/>
            <pc:sldMk cId="0" sldId="292"/>
            <ac:spMk id="12" creationId="{94093019-523B-324A-3591-4CF0D613E656}"/>
          </ac:spMkLst>
        </pc:spChg>
        <pc:spChg chg="mod">
          <ac:chgData name="wasan aldujaily" userId="d5ae738f56700655" providerId="LiveId" clId="{CD4B613E-F427-4C2C-A7FB-90942706934A}" dt="2024-03-29T16:51:59.829" v="245"/>
          <ac:spMkLst>
            <pc:docMk/>
            <pc:sldMk cId="0" sldId="292"/>
            <ac:spMk id="13" creationId="{E97E3E80-D20E-1905-73C0-E58EC901AB96}"/>
          </ac:spMkLst>
        </pc:spChg>
        <pc:spChg chg="mod">
          <ac:chgData name="wasan aldujaily" userId="d5ae738f56700655" providerId="LiveId" clId="{CD4B613E-F427-4C2C-A7FB-90942706934A}" dt="2024-03-29T16:51:59.829" v="245"/>
          <ac:spMkLst>
            <pc:docMk/>
            <pc:sldMk cId="0" sldId="292"/>
            <ac:spMk id="14" creationId="{98F23952-EE88-FACF-A692-B93BAAF0BCF6}"/>
          </ac:spMkLst>
        </pc:spChg>
        <pc:spChg chg="mod">
          <ac:chgData name="wasan aldujaily" userId="d5ae738f56700655" providerId="LiveId" clId="{CD4B613E-F427-4C2C-A7FB-90942706934A}" dt="2024-03-29T16:51:59.829" v="245"/>
          <ac:spMkLst>
            <pc:docMk/>
            <pc:sldMk cId="0" sldId="292"/>
            <ac:spMk id="15" creationId="{DFB59560-60B2-B383-74EC-82629C1E062A}"/>
          </ac:spMkLst>
        </pc:spChg>
        <pc:spChg chg="mod">
          <ac:chgData name="wasan aldujaily" userId="d5ae738f56700655" providerId="LiveId" clId="{CD4B613E-F427-4C2C-A7FB-90942706934A}" dt="2024-03-29T16:51:59.829" v="245"/>
          <ac:spMkLst>
            <pc:docMk/>
            <pc:sldMk cId="0" sldId="292"/>
            <ac:spMk id="16" creationId="{B8D0C539-1031-65D9-76A8-8D87292325C7}"/>
          </ac:spMkLst>
        </pc:spChg>
        <pc:spChg chg="mod">
          <ac:chgData name="wasan aldujaily" userId="d5ae738f56700655" providerId="LiveId" clId="{CD4B613E-F427-4C2C-A7FB-90942706934A}" dt="2024-03-29T16:51:59.829" v="245"/>
          <ac:spMkLst>
            <pc:docMk/>
            <pc:sldMk cId="0" sldId="292"/>
            <ac:spMk id="17" creationId="{A7EB220E-4758-7488-F49A-440370DFFCFB}"/>
          </ac:spMkLst>
        </pc:spChg>
        <pc:spChg chg="mod">
          <ac:chgData name="wasan aldujaily" userId="d5ae738f56700655" providerId="LiveId" clId="{CD4B613E-F427-4C2C-A7FB-90942706934A}" dt="2024-03-29T16:51:59.829" v="245"/>
          <ac:spMkLst>
            <pc:docMk/>
            <pc:sldMk cId="0" sldId="292"/>
            <ac:spMk id="18" creationId="{9EC4A0A5-BDB0-D8E8-C50D-E624EC1DCAE6}"/>
          </ac:spMkLst>
        </pc:spChg>
        <pc:spChg chg="mod">
          <ac:chgData name="wasan aldujaily" userId="d5ae738f56700655" providerId="LiveId" clId="{CD4B613E-F427-4C2C-A7FB-90942706934A}" dt="2024-03-29T16:51:59.829" v="245"/>
          <ac:spMkLst>
            <pc:docMk/>
            <pc:sldMk cId="0" sldId="292"/>
            <ac:spMk id="19" creationId="{B9BD9309-E468-19FB-72AF-88702CCE970C}"/>
          </ac:spMkLst>
        </pc:spChg>
        <pc:spChg chg="mod">
          <ac:chgData name="wasan aldujaily" userId="d5ae738f56700655" providerId="LiveId" clId="{CD4B613E-F427-4C2C-A7FB-90942706934A}" dt="2024-03-29T16:51:59.829" v="245"/>
          <ac:spMkLst>
            <pc:docMk/>
            <pc:sldMk cId="0" sldId="292"/>
            <ac:spMk id="20" creationId="{48BC4F9A-1921-1269-41A5-0DE07FC29F8C}"/>
          </ac:spMkLst>
        </pc:spChg>
        <pc:spChg chg="mod">
          <ac:chgData name="wasan aldujaily" userId="d5ae738f56700655" providerId="LiveId" clId="{CD4B613E-F427-4C2C-A7FB-90942706934A}" dt="2024-03-29T16:51:59.829" v="245"/>
          <ac:spMkLst>
            <pc:docMk/>
            <pc:sldMk cId="0" sldId="292"/>
            <ac:spMk id="21" creationId="{7850E679-091A-3904-AD14-52AF1C107401}"/>
          </ac:spMkLst>
        </pc:spChg>
        <pc:spChg chg="mod">
          <ac:chgData name="wasan aldujaily" userId="d5ae738f56700655" providerId="LiveId" clId="{CD4B613E-F427-4C2C-A7FB-90942706934A}" dt="2024-03-29T16:51:59.829" v="245"/>
          <ac:spMkLst>
            <pc:docMk/>
            <pc:sldMk cId="0" sldId="292"/>
            <ac:spMk id="22" creationId="{7019E719-088C-0682-111B-8DBF8C46A4E3}"/>
          </ac:spMkLst>
        </pc:spChg>
        <pc:spChg chg="mod">
          <ac:chgData name="wasan aldujaily" userId="d5ae738f56700655" providerId="LiveId" clId="{CD4B613E-F427-4C2C-A7FB-90942706934A}" dt="2024-03-29T16:51:59.829" v="245"/>
          <ac:spMkLst>
            <pc:docMk/>
            <pc:sldMk cId="0" sldId="292"/>
            <ac:spMk id="23" creationId="{07345D75-EEAD-651D-C3CA-BBF85A2D6A1E}"/>
          </ac:spMkLst>
        </pc:spChg>
        <pc:spChg chg="mod">
          <ac:chgData name="wasan aldujaily" userId="d5ae738f56700655" providerId="LiveId" clId="{CD4B613E-F427-4C2C-A7FB-90942706934A}" dt="2024-03-29T16:51:59.829" v="245"/>
          <ac:spMkLst>
            <pc:docMk/>
            <pc:sldMk cId="0" sldId="292"/>
            <ac:spMk id="24" creationId="{D5C824F7-0B69-F47F-D11D-5EBDC1CFB0E1}"/>
          </ac:spMkLst>
        </pc:spChg>
        <pc:spChg chg="mod">
          <ac:chgData name="wasan aldujaily" userId="d5ae738f56700655" providerId="LiveId" clId="{CD4B613E-F427-4C2C-A7FB-90942706934A}" dt="2024-03-29T16:51:59.829" v="245"/>
          <ac:spMkLst>
            <pc:docMk/>
            <pc:sldMk cId="0" sldId="292"/>
            <ac:spMk id="25" creationId="{78554B18-4C1C-CE85-C640-300412950FD3}"/>
          </ac:spMkLst>
        </pc:spChg>
        <pc:spChg chg="mod">
          <ac:chgData name="wasan aldujaily" userId="d5ae738f56700655" providerId="LiveId" clId="{CD4B613E-F427-4C2C-A7FB-90942706934A}" dt="2024-03-29T16:51:59.829" v="245"/>
          <ac:spMkLst>
            <pc:docMk/>
            <pc:sldMk cId="0" sldId="292"/>
            <ac:spMk id="26" creationId="{0CC3C4F3-2B7C-EF67-291E-49EA5441FAAA}"/>
          </ac:spMkLst>
        </pc:spChg>
        <pc:spChg chg="mod">
          <ac:chgData name="wasan aldujaily" userId="d5ae738f56700655" providerId="LiveId" clId="{CD4B613E-F427-4C2C-A7FB-90942706934A}" dt="2024-03-29T16:51:59.829" v="245"/>
          <ac:spMkLst>
            <pc:docMk/>
            <pc:sldMk cId="0" sldId="292"/>
            <ac:spMk id="27" creationId="{71DA61E3-8E8E-28FB-6920-6A4E5D1D23EE}"/>
          </ac:spMkLst>
        </pc:spChg>
        <pc:spChg chg="mod">
          <ac:chgData name="wasan aldujaily" userId="d5ae738f56700655" providerId="LiveId" clId="{CD4B613E-F427-4C2C-A7FB-90942706934A}" dt="2024-03-29T16:51:59.829" v="245"/>
          <ac:spMkLst>
            <pc:docMk/>
            <pc:sldMk cId="0" sldId="292"/>
            <ac:spMk id="28" creationId="{CC84EE10-DC02-FBF6-7FF9-DBD5764E0CEF}"/>
          </ac:spMkLst>
        </pc:spChg>
        <pc:spChg chg="mod">
          <ac:chgData name="wasan aldujaily" userId="d5ae738f56700655" providerId="LiveId" clId="{CD4B613E-F427-4C2C-A7FB-90942706934A}" dt="2024-03-29T16:51:59.829" v="245"/>
          <ac:spMkLst>
            <pc:docMk/>
            <pc:sldMk cId="0" sldId="292"/>
            <ac:spMk id="29" creationId="{48914CC9-D559-6BE6-006D-EB1C5A0B96DA}"/>
          </ac:spMkLst>
        </pc:spChg>
        <pc:spChg chg="mod">
          <ac:chgData name="wasan aldujaily" userId="d5ae738f56700655" providerId="LiveId" clId="{CD4B613E-F427-4C2C-A7FB-90942706934A}" dt="2024-03-29T16:51:59.829" v="245"/>
          <ac:spMkLst>
            <pc:docMk/>
            <pc:sldMk cId="0" sldId="292"/>
            <ac:spMk id="30" creationId="{95D92C28-B961-7287-B579-50BC9F34B8EC}"/>
          </ac:spMkLst>
        </pc:spChg>
        <pc:spChg chg="mod">
          <ac:chgData name="wasan aldujaily" userId="d5ae738f56700655" providerId="LiveId" clId="{CD4B613E-F427-4C2C-A7FB-90942706934A}" dt="2024-03-29T16:51:59.829" v="245"/>
          <ac:spMkLst>
            <pc:docMk/>
            <pc:sldMk cId="0" sldId="292"/>
            <ac:spMk id="31" creationId="{A768D440-AFB9-D6FD-5BC2-BEE9517C75CB}"/>
          </ac:spMkLst>
        </pc:spChg>
        <pc:spChg chg="mod">
          <ac:chgData name="wasan aldujaily" userId="d5ae738f56700655" providerId="LiveId" clId="{CD4B613E-F427-4C2C-A7FB-90942706934A}" dt="2024-03-29T16:51:59.829" v="245"/>
          <ac:spMkLst>
            <pc:docMk/>
            <pc:sldMk cId="0" sldId="292"/>
            <ac:spMk id="32" creationId="{DCE1FB2F-D5BB-27AF-3B9A-3D608716E9C8}"/>
          </ac:spMkLst>
        </pc:spChg>
        <pc:spChg chg="mod">
          <ac:chgData name="wasan aldujaily" userId="d5ae738f56700655" providerId="LiveId" clId="{CD4B613E-F427-4C2C-A7FB-90942706934A}" dt="2024-03-29T16:51:59.829" v="245"/>
          <ac:spMkLst>
            <pc:docMk/>
            <pc:sldMk cId="0" sldId="292"/>
            <ac:spMk id="33" creationId="{17E7F274-E5D1-4B7D-A3CD-885FB2582027}"/>
          </ac:spMkLst>
        </pc:spChg>
        <pc:spChg chg="mod">
          <ac:chgData name="wasan aldujaily" userId="d5ae738f56700655" providerId="LiveId" clId="{CD4B613E-F427-4C2C-A7FB-90942706934A}" dt="2024-03-29T16:51:59.829" v="245"/>
          <ac:spMkLst>
            <pc:docMk/>
            <pc:sldMk cId="0" sldId="292"/>
            <ac:spMk id="34" creationId="{2E598F8E-7C82-176F-360C-6008303389F9}"/>
          </ac:spMkLst>
        </pc:spChg>
        <pc:spChg chg="mod">
          <ac:chgData name="wasan aldujaily" userId="d5ae738f56700655" providerId="LiveId" clId="{CD4B613E-F427-4C2C-A7FB-90942706934A}" dt="2024-03-29T16:51:59.829" v="245"/>
          <ac:spMkLst>
            <pc:docMk/>
            <pc:sldMk cId="0" sldId="292"/>
            <ac:spMk id="35" creationId="{57A028BF-3835-C617-099E-CDFBB7555224}"/>
          </ac:spMkLst>
        </pc:spChg>
        <pc:spChg chg="mod">
          <ac:chgData name="wasan aldujaily" userId="d5ae738f56700655" providerId="LiveId" clId="{CD4B613E-F427-4C2C-A7FB-90942706934A}" dt="2024-03-29T16:51:59.829" v="245"/>
          <ac:spMkLst>
            <pc:docMk/>
            <pc:sldMk cId="0" sldId="292"/>
            <ac:spMk id="36" creationId="{CF7D1BD4-E940-651E-831C-766B14CE5AA7}"/>
          </ac:spMkLst>
        </pc:spChg>
        <pc:spChg chg="mod">
          <ac:chgData name="wasan aldujaily" userId="d5ae738f56700655" providerId="LiveId" clId="{CD4B613E-F427-4C2C-A7FB-90942706934A}" dt="2024-03-29T16:51:59.829" v="245"/>
          <ac:spMkLst>
            <pc:docMk/>
            <pc:sldMk cId="0" sldId="292"/>
            <ac:spMk id="37" creationId="{862619E8-12E1-84A9-F452-58BEBB9C238D}"/>
          </ac:spMkLst>
        </pc:spChg>
        <pc:spChg chg="mod">
          <ac:chgData name="wasan aldujaily" userId="d5ae738f56700655" providerId="LiveId" clId="{CD4B613E-F427-4C2C-A7FB-90942706934A}" dt="2024-03-29T16:51:59.829" v="245"/>
          <ac:spMkLst>
            <pc:docMk/>
            <pc:sldMk cId="0" sldId="292"/>
            <ac:spMk id="38" creationId="{1EB3E44D-1855-E797-A782-AD89DD00F24A}"/>
          </ac:spMkLst>
        </pc:spChg>
        <pc:spChg chg="mod">
          <ac:chgData name="wasan aldujaily" userId="d5ae738f56700655" providerId="LiveId" clId="{CD4B613E-F427-4C2C-A7FB-90942706934A}" dt="2024-03-29T16:51:59.829" v="245"/>
          <ac:spMkLst>
            <pc:docMk/>
            <pc:sldMk cId="0" sldId="292"/>
            <ac:spMk id="39" creationId="{A9D679D2-5EAF-33F2-DBAC-FFB0A36370B2}"/>
          </ac:spMkLst>
        </pc:spChg>
        <pc:spChg chg="mod">
          <ac:chgData name="wasan aldujaily" userId="d5ae738f56700655" providerId="LiveId" clId="{CD4B613E-F427-4C2C-A7FB-90942706934A}" dt="2024-03-29T16:51:59.829" v="245"/>
          <ac:spMkLst>
            <pc:docMk/>
            <pc:sldMk cId="0" sldId="292"/>
            <ac:spMk id="40" creationId="{20091F23-C40E-21B0-4F93-4AA7EA6F7885}"/>
          </ac:spMkLst>
        </pc:spChg>
        <pc:spChg chg="mod">
          <ac:chgData name="wasan aldujaily" userId="d5ae738f56700655" providerId="LiveId" clId="{CD4B613E-F427-4C2C-A7FB-90942706934A}" dt="2024-03-29T16:51:59.829" v="245"/>
          <ac:spMkLst>
            <pc:docMk/>
            <pc:sldMk cId="0" sldId="292"/>
            <ac:spMk id="41" creationId="{1CFB9745-B43A-972B-A125-5C58F84E12BC}"/>
          </ac:spMkLst>
        </pc:spChg>
        <pc:spChg chg="mod">
          <ac:chgData name="wasan aldujaily" userId="d5ae738f56700655" providerId="LiveId" clId="{CD4B613E-F427-4C2C-A7FB-90942706934A}" dt="2024-03-29T16:51:59.829" v="245"/>
          <ac:spMkLst>
            <pc:docMk/>
            <pc:sldMk cId="0" sldId="292"/>
            <ac:spMk id="42" creationId="{F5B4ED6D-BC39-1DC8-964F-5EEF8CD8313C}"/>
          </ac:spMkLst>
        </pc:spChg>
        <pc:spChg chg="mod">
          <ac:chgData name="wasan aldujaily" userId="d5ae738f56700655" providerId="LiveId" clId="{CD4B613E-F427-4C2C-A7FB-90942706934A}" dt="2024-03-29T16:51:59.829" v="245"/>
          <ac:spMkLst>
            <pc:docMk/>
            <pc:sldMk cId="0" sldId="292"/>
            <ac:spMk id="43" creationId="{C41ED2DB-B5B6-737D-EAAE-144377539BDC}"/>
          </ac:spMkLst>
        </pc:spChg>
        <pc:spChg chg="mod">
          <ac:chgData name="wasan aldujaily" userId="d5ae738f56700655" providerId="LiveId" clId="{CD4B613E-F427-4C2C-A7FB-90942706934A}" dt="2024-03-29T16:51:59.829" v="245"/>
          <ac:spMkLst>
            <pc:docMk/>
            <pc:sldMk cId="0" sldId="292"/>
            <ac:spMk id="44" creationId="{1E0455E2-88BD-EBFD-C14F-3AC4B68D6219}"/>
          </ac:spMkLst>
        </pc:spChg>
        <pc:spChg chg="mod">
          <ac:chgData name="wasan aldujaily" userId="d5ae738f56700655" providerId="LiveId" clId="{CD4B613E-F427-4C2C-A7FB-90942706934A}" dt="2024-03-29T16:51:59.829" v="245"/>
          <ac:spMkLst>
            <pc:docMk/>
            <pc:sldMk cId="0" sldId="292"/>
            <ac:spMk id="45" creationId="{69FBC593-87FA-0E29-547E-BC25384BD566}"/>
          </ac:spMkLst>
        </pc:spChg>
        <pc:spChg chg="mod">
          <ac:chgData name="wasan aldujaily" userId="d5ae738f56700655" providerId="LiveId" clId="{CD4B613E-F427-4C2C-A7FB-90942706934A}" dt="2024-03-29T16:51:59.829" v="245"/>
          <ac:spMkLst>
            <pc:docMk/>
            <pc:sldMk cId="0" sldId="292"/>
            <ac:spMk id="46" creationId="{4913E59F-9755-0095-A644-F73AB7B30E98}"/>
          </ac:spMkLst>
        </pc:spChg>
        <pc:spChg chg="mod">
          <ac:chgData name="wasan aldujaily" userId="d5ae738f56700655" providerId="LiveId" clId="{CD4B613E-F427-4C2C-A7FB-90942706934A}" dt="2024-03-29T16:51:59.829" v="245"/>
          <ac:spMkLst>
            <pc:docMk/>
            <pc:sldMk cId="0" sldId="292"/>
            <ac:spMk id="47" creationId="{45686170-6D0C-A564-8E1D-F08636DAD478}"/>
          </ac:spMkLst>
        </pc:spChg>
        <pc:spChg chg="mod">
          <ac:chgData name="wasan aldujaily" userId="d5ae738f56700655" providerId="LiveId" clId="{CD4B613E-F427-4C2C-A7FB-90942706934A}" dt="2024-03-29T16:51:59.829" v="245"/>
          <ac:spMkLst>
            <pc:docMk/>
            <pc:sldMk cId="0" sldId="292"/>
            <ac:spMk id="48" creationId="{5A1D8CEE-AA69-86C6-EBE7-B7AFCB258A31}"/>
          </ac:spMkLst>
        </pc:spChg>
        <pc:spChg chg="mod">
          <ac:chgData name="wasan aldujaily" userId="d5ae738f56700655" providerId="LiveId" clId="{CD4B613E-F427-4C2C-A7FB-90942706934A}" dt="2024-03-29T16:51:59.829" v="245"/>
          <ac:spMkLst>
            <pc:docMk/>
            <pc:sldMk cId="0" sldId="292"/>
            <ac:spMk id="49" creationId="{07C27F71-FC8B-8928-F9BE-4F6E9AEA1206}"/>
          </ac:spMkLst>
        </pc:spChg>
        <pc:spChg chg="mod">
          <ac:chgData name="wasan aldujaily" userId="d5ae738f56700655" providerId="LiveId" clId="{CD4B613E-F427-4C2C-A7FB-90942706934A}" dt="2024-03-29T16:51:59.829" v="245"/>
          <ac:spMkLst>
            <pc:docMk/>
            <pc:sldMk cId="0" sldId="292"/>
            <ac:spMk id="50" creationId="{92AA16B5-8E51-1914-60CB-610DC0266120}"/>
          </ac:spMkLst>
        </pc:spChg>
        <pc:spChg chg="mod">
          <ac:chgData name="wasan aldujaily" userId="d5ae738f56700655" providerId="LiveId" clId="{CD4B613E-F427-4C2C-A7FB-90942706934A}" dt="2024-03-29T16:51:59.829" v="245"/>
          <ac:spMkLst>
            <pc:docMk/>
            <pc:sldMk cId="0" sldId="292"/>
            <ac:spMk id="51" creationId="{E666E20F-E33D-CD98-CC5A-4868CE7D9760}"/>
          </ac:spMkLst>
        </pc:spChg>
        <pc:spChg chg="mod">
          <ac:chgData name="wasan aldujaily" userId="d5ae738f56700655" providerId="LiveId" clId="{CD4B613E-F427-4C2C-A7FB-90942706934A}" dt="2024-03-29T16:51:59.829" v="245"/>
          <ac:spMkLst>
            <pc:docMk/>
            <pc:sldMk cId="0" sldId="292"/>
            <ac:spMk id="52" creationId="{9CAB3748-6934-CD4C-E8DD-394DE2A034CE}"/>
          </ac:spMkLst>
        </pc:spChg>
        <pc:spChg chg="mod">
          <ac:chgData name="wasan aldujaily" userId="d5ae738f56700655" providerId="LiveId" clId="{CD4B613E-F427-4C2C-A7FB-90942706934A}" dt="2024-03-29T16:51:59.829" v="245"/>
          <ac:spMkLst>
            <pc:docMk/>
            <pc:sldMk cId="0" sldId="292"/>
            <ac:spMk id="53" creationId="{442B37B5-3702-0F80-7334-7B17313699B3}"/>
          </ac:spMkLst>
        </pc:spChg>
        <pc:spChg chg="mod">
          <ac:chgData name="wasan aldujaily" userId="d5ae738f56700655" providerId="LiveId" clId="{CD4B613E-F427-4C2C-A7FB-90942706934A}" dt="2024-03-29T16:51:59.829" v="245"/>
          <ac:spMkLst>
            <pc:docMk/>
            <pc:sldMk cId="0" sldId="292"/>
            <ac:spMk id="54" creationId="{B1C26166-B3EB-BE53-26F6-64313B96656B}"/>
          </ac:spMkLst>
        </pc:spChg>
        <pc:spChg chg="mod">
          <ac:chgData name="wasan aldujaily" userId="d5ae738f56700655" providerId="LiveId" clId="{CD4B613E-F427-4C2C-A7FB-90942706934A}" dt="2024-03-29T16:51:59.829" v="245"/>
          <ac:spMkLst>
            <pc:docMk/>
            <pc:sldMk cId="0" sldId="292"/>
            <ac:spMk id="55" creationId="{2A7E3E3A-4E34-F8AE-E09B-9542005137E5}"/>
          </ac:spMkLst>
        </pc:spChg>
        <pc:spChg chg="mod">
          <ac:chgData name="wasan aldujaily" userId="d5ae738f56700655" providerId="LiveId" clId="{CD4B613E-F427-4C2C-A7FB-90942706934A}" dt="2024-03-29T16:51:59.829" v="245"/>
          <ac:spMkLst>
            <pc:docMk/>
            <pc:sldMk cId="0" sldId="292"/>
            <ac:spMk id="56" creationId="{C6F63EB4-7050-9B80-8D16-34F9074742EF}"/>
          </ac:spMkLst>
        </pc:spChg>
        <pc:spChg chg="mod">
          <ac:chgData name="wasan aldujaily" userId="d5ae738f56700655" providerId="LiveId" clId="{CD4B613E-F427-4C2C-A7FB-90942706934A}" dt="2024-03-29T16:51:59.829" v="245"/>
          <ac:spMkLst>
            <pc:docMk/>
            <pc:sldMk cId="0" sldId="292"/>
            <ac:spMk id="58" creationId="{8019CB05-88EB-9016-3F45-52956A80A27C}"/>
          </ac:spMkLst>
        </pc:spChg>
        <pc:spChg chg="mod">
          <ac:chgData name="wasan aldujaily" userId="d5ae738f56700655" providerId="LiveId" clId="{CD4B613E-F427-4C2C-A7FB-90942706934A}" dt="2024-03-29T16:51:59.829" v="245"/>
          <ac:spMkLst>
            <pc:docMk/>
            <pc:sldMk cId="0" sldId="292"/>
            <ac:spMk id="59" creationId="{01E9E755-0145-A11C-D9E3-37F8A3AF5C66}"/>
          </ac:spMkLst>
        </pc:spChg>
        <pc:spChg chg="mod">
          <ac:chgData name="wasan aldujaily" userId="d5ae738f56700655" providerId="LiveId" clId="{CD4B613E-F427-4C2C-A7FB-90942706934A}" dt="2024-03-29T16:51:59.829" v="245"/>
          <ac:spMkLst>
            <pc:docMk/>
            <pc:sldMk cId="0" sldId="292"/>
            <ac:spMk id="60" creationId="{9DB30102-B375-8CBF-D456-E763D010A9F4}"/>
          </ac:spMkLst>
        </pc:spChg>
        <pc:spChg chg="mod">
          <ac:chgData name="wasan aldujaily" userId="d5ae738f56700655" providerId="LiveId" clId="{CD4B613E-F427-4C2C-A7FB-90942706934A}" dt="2024-03-29T16:51:59.829" v="245"/>
          <ac:spMkLst>
            <pc:docMk/>
            <pc:sldMk cId="0" sldId="292"/>
            <ac:spMk id="61" creationId="{B4C49BE0-4161-A97A-363B-09BAF72BCC45}"/>
          </ac:spMkLst>
        </pc:spChg>
        <pc:spChg chg="mod">
          <ac:chgData name="wasan aldujaily" userId="d5ae738f56700655" providerId="LiveId" clId="{CD4B613E-F427-4C2C-A7FB-90942706934A}" dt="2024-03-29T16:51:59.829" v="245"/>
          <ac:spMkLst>
            <pc:docMk/>
            <pc:sldMk cId="0" sldId="292"/>
            <ac:spMk id="62" creationId="{F0ADE05C-2468-773C-2B63-2439694E3003}"/>
          </ac:spMkLst>
        </pc:spChg>
        <pc:spChg chg="mod">
          <ac:chgData name="wasan aldujaily" userId="d5ae738f56700655" providerId="LiveId" clId="{CD4B613E-F427-4C2C-A7FB-90942706934A}" dt="2024-03-29T16:51:59.829" v="245"/>
          <ac:spMkLst>
            <pc:docMk/>
            <pc:sldMk cId="0" sldId="292"/>
            <ac:spMk id="63" creationId="{5F3D7E47-D0D4-4A8A-5091-0DF71CEA2666}"/>
          </ac:spMkLst>
        </pc:spChg>
        <pc:spChg chg="mod">
          <ac:chgData name="wasan aldujaily" userId="d5ae738f56700655" providerId="LiveId" clId="{CD4B613E-F427-4C2C-A7FB-90942706934A}" dt="2024-03-29T16:51:59.829" v="245"/>
          <ac:spMkLst>
            <pc:docMk/>
            <pc:sldMk cId="0" sldId="292"/>
            <ac:spMk id="3712" creationId="{591E9FF3-EC03-CE0E-F9DC-9EB1E9371132}"/>
          </ac:spMkLst>
        </pc:spChg>
        <pc:spChg chg="mod">
          <ac:chgData name="wasan aldujaily" userId="d5ae738f56700655" providerId="LiveId" clId="{CD4B613E-F427-4C2C-A7FB-90942706934A}" dt="2024-03-29T16:51:47.873" v="244" actId="121"/>
          <ac:spMkLst>
            <pc:docMk/>
            <pc:sldMk cId="0" sldId="292"/>
            <ac:spMk id="3763" creationId="{00000000-0000-0000-0000-000000000000}"/>
          </ac:spMkLst>
        </pc:spChg>
        <pc:spChg chg="del">
          <ac:chgData name="wasan aldujaily" userId="d5ae738f56700655" providerId="LiveId" clId="{CD4B613E-F427-4C2C-A7FB-90942706934A}" dt="2024-03-29T16:50:24.932" v="212" actId="478"/>
          <ac:spMkLst>
            <pc:docMk/>
            <pc:sldMk cId="0" sldId="292"/>
            <ac:spMk id="3764" creationId="{00000000-0000-0000-0000-000000000000}"/>
          </ac:spMkLst>
        </pc:spChg>
        <pc:spChg chg="mod">
          <ac:chgData name="wasan aldujaily" userId="d5ae738f56700655" providerId="LiveId" clId="{CD4B613E-F427-4C2C-A7FB-90942706934A}" dt="2024-03-29T16:51:44.457" v="243" actId="14100"/>
          <ac:spMkLst>
            <pc:docMk/>
            <pc:sldMk cId="0" sldId="292"/>
            <ac:spMk id="3765" creationId="{00000000-0000-0000-0000-000000000000}"/>
          </ac:spMkLst>
        </pc:spChg>
        <pc:grpChg chg="add mod">
          <ac:chgData name="wasan aldujaily" userId="d5ae738f56700655" providerId="LiveId" clId="{CD4B613E-F427-4C2C-A7FB-90942706934A}" dt="2024-03-29T16:52:13.400" v="251" actId="1076"/>
          <ac:grpSpMkLst>
            <pc:docMk/>
            <pc:sldMk cId="0" sldId="292"/>
            <ac:grpSpMk id="4" creationId="{5CCBE906-0573-4430-A3C7-EC8C67A9BB3B}"/>
          </ac:grpSpMkLst>
        </pc:grpChg>
        <pc:grpChg chg="mod">
          <ac:chgData name="wasan aldujaily" userId="d5ae738f56700655" providerId="LiveId" clId="{CD4B613E-F427-4C2C-A7FB-90942706934A}" dt="2024-03-29T16:51:59.829" v="245"/>
          <ac:grpSpMkLst>
            <pc:docMk/>
            <pc:sldMk cId="0" sldId="292"/>
            <ac:grpSpMk id="57" creationId="{8CA40DD3-0274-525B-B7A3-3B0F8E82B609}"/>
          </ac:grpSpMkLst>
        </pc:grpChg>
      </pc:sldChg>
      <pc:sldChg chg="addSp delSp modSp new mod modClrScheme chgLayout">
        <pc:chgData name="wasan aldujaily" userId="d5ae738f56700655" providerId="LiveId" clId="{CD4B613E-F427-4C2C-A7FB-90942706934A}" dt="2024-03-29T17:00:55.906" v="308" actId="1076"/>
        <pc:sldMkLst>
          <pc:docMk/>
          <pc:sldMk cId="4075358617" sldId="293"/>
        </pc:sldMkLst>
        <pc:spChg chg="del mod ord">
          <ac:chgData name="wasan aldujaily" userId="d5ae738f56700655" providerId="LiveId" clId="{CD4B613E-F427-4C2C-A7FB-90942706934A}" dt="2024-03-29T16:52:33.398" v="253" actId="700"/>
          <ac:spMkLst>
            <pc:docMk/>
            <pc:sldMk cId="4075358617" sldId="293"/>
            <ac:spMk id="2" creationId="{567F821D-337B-F579-F224-0198B05B3C8F}"/>
          </ac:spMkLst>
        </pc:spChg>
        <pc:spChg chg="del mod ord">
          <ac:chgData name="wasan aldujaily" userId="d5ae738f56700655" providerId="LiveId" clId="{CD4B613E-F427-4C2C-A7FB-90942706934A}" dt="2024-03-29T16:52:33.398" v="253" actId="700"/>
          <ac:spMkLst>
            <pc:docMk/>
            <pc:sldMk cId="4075358617" sldId="293"/>
            <ac:spMk id="3" creationId="{DC8CB627-624C-5E6D-7CC7-016BB8D072A7}"/>
          </ac:spMkLst>
        </pc:spChg>
        <pc:spChg chg="del">
          <ac:chgData name="wasan aldujaily" userId="d5ae738f56700655" providerId="LiveId" clId="{CD4B613E-F427-4C2C-A7FB-90942706934A}" dt="2024-03-29T16:52:33.398" v="253" actId="700"/>
          <ac:spMkLst>
            <pc:docMk/>
            <pc:sldMk cId="4075358617" sldId="293"/>
            <ac:spMk id="4" creationId="{1E8C012F-A519-8E50-4CC5-BFCF40277C22}"/>
          </ac:spMkLst>
        </pc:spChg>
        <pc:spChg chg="add del mod ord">
          <ac:chgData name="wasan aldujaily" userId="d5ae738f56700655" providerId="LiveId" clId="{CD4B613E-F427-4C2C-A7FB-90942706934A}" dt="2024-03-29T16:54:12.261" v="278" actId="1076"/>
          <ac:spMkLst>
            <pc:docMk/>
            <pc:sldMk cId="4075358617" sldId="293"/>
            <ac:spMk id="5" creationId="{FE5602F3-1A17-FA72-98D7-C3AA5EA68D38}"/>
          </ac:spMkLst>
        </pc:spChg>
        <pc:spChg chg="add del mod ord">
          <ac:chgData name="wasan aldujaily" userId="d5ae738f56700655" providerId="LiveId" clId="{CD4B613E-F427-4C2C-A7FB-90942706934A}" dt="2024-03-29T17:00:50.723" v="307" actId="339"/>
          <ac:spMkLst>
            <pc:docMk/>
            <pc:sldMk cId="4075358617" sldId="293"/>
            <ac:spMk id="6" creationId="{CB7FBE95-ED71-E258-8017-DB1378A2EFEF}"/>
          </ac:spMkLst>
        </pc:spChg>
        <pc:spChg chg="add del mod ord">
          <ac:chgData name="wasan aldujaily" userId="d5ae738f56700655" providerId="LiveId" clId="{CD4B613E-F427-4C2C-A7FB-90942706934A}" dt="2024-03-29T16:52:57.099" v="255" actId="700"/>
          <ac:spMkLst>
            <pc:docMk/>
            <pc:sldMk cId="4075358617" sldId="293"/>
            <ac:spMk id="7" creationId="{5D6B3BEF-7E9C-BE6F-E9E3-4294D3162773}"/>
          </ac:spMkLst>
        </pc:spChg>
        <pc:spChg chg="add del mod ord">
          <ac:chgData name="wasan aldujaily" userId="d5ae738f56700655" providerId="LiveId" clId="{CD4B613E-F427-4C2C-A7FB-90942706934A}" dt="2024-03-29T16:52:57.099" v="255" actId="700"/>
          <ac:spMkLst>
            <pc:docMk/>
            <pc:sldMk cId="4075358617" sldId="293"/>
            <ac:spMk id="8" creationId="{0DBA663A-55A1-94E6-706E-90A21CCC4F95}"/>
          </ac:spMkLst>
        </pc:spChg>
        <pc:spChg chg="add del mod ord">
          <ac:chgData name="wasan aldujaily" userId="d5ae738f56700655" providerId="LiveId" clId="{CD4B613E-F427-4C2C-A7FB-90942706934A}" dt="2024-03-29T16:52:57.099" v="255" actId="700"/>
          <ac:spMkLst>
            <pc:docMk/>
            <pc:sldMk cId="4075358617" sldId="293"/>
            <ac:spMk id="9" creationId="{B3B736B5-5D2E-60E4-0CFF-42CA699821C8}"/>
          </ac:spMkLst>
        </pc:spChg>
        <pc:graphicFrameChg chg="add mod modGraphic">
          <ac:chgData name="wasan aldujaily" userId="d5ae738f56700655" providerId="LiveId" clId="{CD4B613E-F427-4C2C-A7FB-90942706934A}" dt="2024-03-29T17:00:04.353" v="304" actId="1076"/>
          <ac:graphicFrameMkLst>
            <pc:docMk/>
            <pc:sldMk cId="4075358617" sldId="293"/>
            <ac:graphicFrameMk id="12" creationId="{C114EB4A-E040-393A-B66A-58F6CF919ECE}"/>
          </ac:graphicFrameMkLst>
        </pc:graphicFrameChg>
        <pc:picChg chg="add mod">
          <ac:chgData name="wasan aldujaily" userId="d5ae738f56700655" providerId="LiveId" clId="{CD4B613E-F427-4C2C-A7FB-90942706934A}" dt="2024-03-29T17:00:55.906" v="308" actId="1076"/>
          <ac:picMkLst>
            <pc:docMk/>
            <pc:sldMk cId="4075358617" sldId="293"/>
            <ac:picMk id="11" creationId="{863AD621-694A-2C4E-7CEA-0A9EDC49C254}"/>
          </ac:picMkLst>
        </pc:picChg>
      </pc:sldChg>
      <pc:sldChg chg="addSp delSp modSp new mod ord">
        <pc:chgData name="wasan aldujaily" userId="d5ae738f56700655" providerId="LiveId" clId="{CD4B613E-F427-4C2C-A7FB-90942706934A}" dt="2024-03-29T17:12:05.265" v="363" actId="14100"/>
        <pc:sldMkLst>
          <pc:docMk/>
          <pc:sldMk cId="1516292415" sldId="294"/>
        </pc:sldMkLst>
        <pc:spChg chg="del">
          <ac:chgData name="wasan aldujaily" userId="d5ae738f56700655" providerId="LiveId" clId="{CD4B613E-F427-4C2C-A7FB-90942706934A}" dt="2024-03-29T17:09:18.208" v="326" actId="478"/>
          <ac:spMkLst>
            <pc:docMk/>
            <pc:sldMk cId="1516292415" sldId="294"/>
            <ac:spMk id="2" creationId="{A69AB0EA-F418-99C8-3884-75E19D7BB394}"/>
          </ac:spMkLst>
        </pc:spChg>
        <pc:spChg chg="mod">
          <ac:chgData name="wasan aldujaily" userId="d5ae738f56700655" providerId="LiveId" clId="{CD4B613E-F427-4C2C-A7FB-90942706934A}" dt="2024-03-29T17:10:16.997" v="337"/>
          <ac:spMkLst>
            <pc:docMk/>
            <pc:sldMk cId="1516292415" sldId="294"/>
            <ac:spMk id="3" creationId="{B53E5A3D-4D4D-397F-445B-3F997E2E553F}"/>
          </ac:spMkLst>
        </pc:spChg>
        <pc:spChg chg="mod">
          <ac:chgData name="wasan aldujaily" userId="d5ae738f56700655" providerId="LiveId" clId="{CD4B613E-F427-4C2C-A7FB-90942706934A}" dt="2024-03-29T17:11:49.911" v="360" actId="14100"/>
          <ac:spMkLst>
            <pc:docMk/>
            <pc:sldMk cId="1516292415" sldId="294"/>
            <ac:spMk id="4" creationId="{89A2CF58-2811-4BB3-6B19-0D08B1C98053}"/>
          </ac:spMkLst>
        </pc:spChg>
        <pc:spChg chg="mod">
          <ac:chgData name="wasan aldujaily" userId="d5ae738f56700655" providerId="LiveId" clId="{CD4B613E-F427-4C2C-A7FB-90942706934A}" dt="2024-03-29T17:05:26.131" v="310"/>
          <ac:spMkLst>
            <pc:docMk/>
            <pc:sldMk cId="1516292415" sldId="294"/>
            <ac:spMk id="8" creationId="{A86F9FA9-2A5E-8C97-747B-64E01F90CAFF}"/>
          </ac:spMkLst>
        </pc:spChg>
        <pc:spChg chg="mod">
          <ac:chgData name="wasan aldujaily" userId="d5ae738f56700655" providerId="LiveId" clId="{CD4B613E-F427-4C2C-A7FB-90942706934A}" dt="2024-03-29T17:05:26.131" v="310"/>
          <ac:spMkLst>
            <pc:docMk/>
            <pc:sldMk cId="1516292415" sldId="294"/>
            <ac:spMk id="9" creationId="{4E6B7C0F-BCB4-0C7A-65FD-861B63B6A011}"/>
          </ac:spMkLst>
        </pc:spChg>
        <pc:spChg chg="mod">
          <ac:chgData name="wasan aldujaily" userId="d5ae738f56700655" providerId="LiveId" clId="{CD4B613E-F427-4C2C-A7FB-90942706934A}" dt="2024-03-29T17:05:26.131" v="310"/>
          <ac:spMkLst>
            <pc:docMk/>
            <pc:sldMk cId="1516292415" sldId="294"/>
            <ac:spMk id="14" creationId="{6577F651-90A8-751A-B61C-65EC3772704A}"/>
          </ac:spMkLst>
        </pc:spChg>
        <pc:spChg chg="mod">
          <ac:chgData name="wasan aldujaily" userId="d5ae738f56700655" providerId="LiveId" clId="{CD4B613E-F427-4C2C-A7FB-90942706934A}" dt="2024-03-29T17:05:26.131" v="310"/>
          <ac:spMkLst>
            <pc:docMk/>
            <pc:sldMk cId="1516292415" sldId="294"/>
            <ac:spMk id="15" creationId="{64A27FDF-2FFF-26DF-3058-C0D0A33D5555}"/>
          </ac:spMkLst>
        </pc:spChg>
        <pc:spChg chg="mod">
          <ac:chgData name="wasan aldujaily" userId="d5ae738f56700655" providerId="LiveId" clId="{CD4B613E-F427-4C2C-A7FB-90942706934A}" dt="2024-03-29T17:05:26.131" v="310"/>
          <ac:spMkLst>
            <pc:docMk/>
            <pc:sldMk cId="1516292415" sldId="294"/>
            <ac:spMk id="16" creationId="{7C6CA7D5-9B1E-5A98-DE50-818C617C611F}"/>
          </ac:spMkLst>
        </pc:spChg>
        <pc:spChg chg="mod">
          <ac:chgData name="wasan aldujaily" userId="d5ae738f56700655" providerId="LiveId" clId="{CD4B613E-F427-4C2C-A7FB-90942706934A}" dt="2024-03-29T17:05:26.131" v="310"/>
          <ac:spMkLst>
            <pc:docMk/>
            <pc:sldMk cId="1516292415" sldId="294"/>
            <ac:spMk id="17" creationId="{24D18F77-21FD-8AD0-86A9-2F3E2D13DFC5}"/>
          </ac:spMkLst>
        </pc:spChg>
        <pc:spChg chg="mod">
          <ac:chgData name="wasan aldujaily" userId="d5ae738f56700655" providerId="LiveId" clId="{CD4B613E-F427-4C2C-A7FB-90942706934A}" dt="2024-03-29T17:05:26.131" v="310"/>
          <ac:spMkLst>
            <pc:docMk/>
            <pc:sldMk cId="1516292415" sldId="294"/>
            <ac:spMk id="18" creationId="{67946808-9759-C6B2-F3B6-15C04E6E2A34}"/>
          </ac:spMkLst>
        </pc:spChg>
        <pc:spChg chg="mod">
          <ac:chgData name="wasan aldujaily" userId="d5ae738f56700655" providerId="LiveId" clId="{CD4B613E-F427-4C2C-A7FB-90942706934A}" dt="2024-03-29T17:05:26.131" v="310"/>
          <ac:spMkLst>
            <pc:docMk/>
            <pc:sldMk cId="1516292415" sldId="294"/>
            <ac:spMk id="19" creationId="{03BC6515-CF09-9961-02D2-D9DB5104E97A}"/>
          </ac:spMkLst>
        </pc:spChg>
        <pc:spChg chg="mod">
          <ac:chgData name="wasan aldujaily" userId="d5ae738f56700655" providerId="LiveId" clId="{CD4B613E-F427-4C2C-A7FB-90942706934A}" dt="2024-03-29T17:05:26.131" v="310"/>
          <ac:spMkLst>
            <pc:docMk/>
            <pc:sldMk cId="1516292415" sldId="294"/>
            <ac:spMk id="20" creationId="{9FEF224E-2465-1CA1-1943-936BA970F614}"/>
          </ac:spMkLst>
        </pc:spChg>
        <pc:spChg chg="mod">
          <ac:chgData name="wasan aldujaily" userId="d5ae738f56700655" providerId="LiveId" clId="{CD4B613E-F427-4C2C-A7FB-90942706934A}" dt="2024-03-29T17:05:26.131" v="310"/>
          <ac:spMkLst>
            <pc:docMk/>
            <pc:sldMk cId="1516292415" sldId="294"/>
            <ac:spMk id="21" creationId="{D352EC32-390A-2F72-0764-70E157D5FCB4}"/>
          </ac:spMkLst>
        </pc:spChg>
        <pc:spChg chg="mod">
          <ac:chgData name="wasan aldujaily" userId="d5ae738f56700655" providerId="LiveId" clId="{CD4B613E-F427-4C2C-A7FB-90942706934A}" dt="2024-03-29T17:05:26.131" v="310"/>
          <ac:spMkLst>
            <pc:docMk/>
            <pc:sldMk cId="1516292415" sldId="294"/>
            <ac:spMk id="22" creationId="{AD8A0EAA-DF1A-4CC0-3BEA-4C591A272072}"/>
          </ac:spMkLst>
        </pc:spChg>
        <pc:spChg chg="mod">
          <ac:chgData name="wasan aldujaily" userId="d5ae738f56700655" providerId="LiveId" clId="{CD4B613E-F427-4C2C-A7FB-90942706934A}" dt="2024-03-29T17:05:26.131" v="310"/>
          <ac:spMkLst>
            <pc:docMk/>
            <pc:sldMk cId="1516292415" sldId="294"/>
            <ac:spMk id="23" creationId="{EBC8F077-507F-067A-FCD0-6FB615FC0A0D}"/>
          </ac:spMkLst>
        </pc:spChg>
        <pc:spChg chg="mod">
          <ac:chgData name="wasan aldujaily" userId="d5ae738f56700655" providerId="LiveId" clId="{CD4B613E-F427-4C2C-A7FB-90942706934A}" dt="2024-03-29T17:05:26.131" v="310"/>
          <ac:spMkLst>
            <pc:docMk/>
            <pc:sldMk cId="1516292415" sldId="294"/>
            <ac:spMk id="24" creationId="{0F1C6194-AE93-A64C-CDC5-B968FBBECEDF}"/>
          </ac:spMkLst>
        </pc:spChg>
        <pc:spChg chg="mod">
          <ac:chgData name="wasan aldujaily" userId="d5ae738f56700655" providerId="LiveId" clId="{CD4B613E-F427-4C2C-A7FB-90942706934A}" dt="2024-03-29T17:05:26.131" v="310"/>
          <ac:spMkLst>
            <pc:docMk/>
            <pc:sldMk cId="1516292415" sldId="294"/>
            <ac:spMk id="25" creationId="{9C4940B6-1C88-E2D2-CA1B-D0AE0C55E816}"/>
          </ac:spMkLst>
        </pc:spChg>
        <pc:spChg chg="mod">
          <ac:chgData name="wasan aldujaily" userId="d5ae738f56700655" providerId="LiveId" clId="{CD4B613E-F427-4C2C-A7FB-90942706934A}" dt="2024-03-29T17:05:26.131" v="310"/>
          <ac:spMkLst>
            <pc:docMk/>
            <pc:sldMk cId="1516292415" sldId="294"/>
            <ac:spMk id="26" creationId="{AEECCFBE-642B-4332-7B40-F2128D670B70}"/>
          </ac:spMkLst>
        </pc:spChg>
        <pc:spChg chg="mod">
          <ac:chgData name="wasan aldujaily" userId="d5ae738f56700655" providerId="LiveId" clId="{CD4B613E-F427-4C2C-A7FB-90942706934A}" dt="2024-03-29T17:05:26.131" v="310"/>
          <ac:spMkLst>
            <pc:docMk/>
            <pc:sldMk cId="1516292415" sldId="294"/>
            <ac:spMk id="27" creationId="{49A3DAFF-570B-2236-059E-B803309D39A7}"/>
          </ac:spMkLst>
        </pc:spChg>
        <pc:spChg chg="mod">
          <ac:chgData name="wasan aldujaily" userId="d5ae738f56700655" providerId="LiveId" clId="{CD4B613E-F427-4C2C-A7FB-90942706934A}" dt="2024-03-29T17:05:26.131" v="310"/>
          <ac:spMkLst>
            <pc:docMk/>
            <pc:sldMk cId="1516292415" sldId="294"/>
            <ac:spMk id="28" creationId="{D9FF559E-380B-B04A-44E3-FC5B80959742}"/>
          </ac:spMkLst>
        </pc:spChg>
        <pc:spChg chg="mod">
          <ac:chgData name="wasan aldujaily" userId="d5ae738f56700655" providerId="LiveId" clId="{CD4B613E-F427-4C2C-A7FB-90942706934A}" dt="2024-03-29T17:05:26.131" v="310"/>
          <ac:spMkLst>
            <pc:docMk/>
            <pc:sldMk cId="1516292415" sldId="294"/>
            <ac:spMk id="29" creationId="{A1759C5B-3372-5C6C-4D7A-CAFEE296FFA8}"/>
          </ac:spMkLst>
        </pc:spChg>
        <pc:spChg chg="mod">
          <ac:chgData name="wasan aldujaily" userId="d5ae738f56700655" providerId="LiveId" clId="{CD4B613E-F427-4C2C-A7FB-90942706934A}" dt="2024-03-29T17:05:26.131" v="310"/>
          <ac:spMkLst>
            <pc:docMk/>
            <pc:sldMk cId="1516292415" sldId="294"/>
            <ac:spMk id="30" creationId="{A223F44A-AEA2-0993-D8E2-2E7DE2E5A269}"/>
          </ac:spMkLst>
        </pc:spChg>
        <pc:spChg chg="mod">
          <ac:chgData name="wasan aldujaily" userId="d5ae738f56700655" providerId="LiveId" clId="{CD4B613E-F427-4C2C-A7FB-90942706934A}" dt="2024-03-29T17:05:26.131" v="310"/>
          <ac:spMkLst>
            <pc:docMk/>
            <pc:sldMk cId="1516292415" sldId="294"/>
            <ac:spMk id="31" creationId="{D27F07BC-75A1-B9B9-CB0B-59C122178A60}"/>
          </ac:spMkLst>
        </pc:spChg>
        <pc:spChg chg="mod">
          <ac:chgData name="wasan aldujaily" userId="d5ae738f56700655" providerId="LiveId" clId="{CD4B613E-F427-4C2C-A7FB-90942706934A}" dt="2024-03-29T17:05:26.131" v="310"/>
          <ac:spMkLst>
            <pc:docMk/>
            <pc:sldMk cId="1516292415" sldId="294"/>
            <ac:spMk id="32" creationId="{F5CBF7B6-E26B-08D8-4A8D-22F972276174}"/>
          </ac:spMkLst>
        </pc:spChg>
        <pc:spChg chg="mod">
          <ac:chgData name="wasan aldujaily" userId="d5ae738f56700655" providerId="LiveId" clId="{CD4B613E-F427-4C2C-A7FB-90942706934A}" dt="2024-03-29T17:05:26.131" v="310"/>
          <ac:spMkLst>
            <pc:docMk/>
            <pc:sldMk cId="1516292415" sldId="294"/>
            <ac:spMk id="33" creationId="{8CD22AC7-A8AE-C587-4F73-D3452E968CEC}"/>
          </ac:spMkLst>
        </pc:spChg>
        <pc:spChg chg="mod">
          <ac:chgData name="wasan aldujaily" userId="d5ae738f56700655" providerId="LiveId" clId="{CD4B613E-F427-4C2C-A7FB-90942706934A}" dt="2024-03-29T17:05:26.131" v="310"/>
          <ac:spMkLst>
            <pc:docMk/>
            <pc:sldMk cId="1516292415" sldId="294"/>
            <ac:spMk id="34" creationId="{BC81A5FA-23D5-EACC-251C-921DE34203D4}"/>
          </ac:spMkLst>
        </pc:spChg>
        <pc:spChg chg="mod">
          <ac:chgData name="wasan aldujaily" userId="d5ae738f56700655" providerId="LiveId" clId="{CD4B613E-F427-4C2C-A7FB-90942706934A}" dt="2024-03-29T17:05:26.131" v="310"/>
          <ac:spMkLst>
            <pc:docMk/>
            <pc:sldMk cId="1516292415" sldId="294"/>
            <ac:spMk id="35" creationId="{6B024A86-1F91-3362-5DC4-C50A9233A65A}"/>
          </ac:spMkLst>
        </pc:spChg>
        <pc:spChg chg="mod">
          <ac:chgData name="wasan aldujaily" userId="d5ae738f56700655" providerId="LiveId" clId="{CD4B613E-F427-4C2C-A7FB-90942706934A}" dt="2024-03-29T17:05:26.131" v="310"/>
          <ac:spMkLst>
            <pc:docMk/>
            <pc:sldMk cId="1516292415" sldId="294"/>
            <ac:spMk id="36" creationId="{58DEB1F6-40C3-6505-4148-4B30005ACD5C}"/>
          </ac:spMkLst>
        </pc:spChg>
        <pc:spChg chg="mod">
          <ac:chgData name="wasan aldujaily" userId="d5ae738f56700655" providerId="LiveId" clId="{CD4B613E-F427-4C2C-A7FB-90942706934A}" dt="2024-03-29T17:05:26.131" v="310"/>
          <ac:spMkLst>
            <pc:docMk/>
            <pc:sldMk cId="1516292415" sldId="294"/>
            <ac:spMk id="37" creationId="{CE7D6E65-F4D3-0110-9110-8E3DF9E82968}"/>
          </ac:spMkLst>
        </pc:spChg>
        <pc:spChg chg="mod">
          <ac:chgData name="wasan aldujaily" userId="d5ae738f56700655" providerId="LiveId" clId="{CD4B613E-F427-4C2C-A7FB-90942706934A}" dt="2024-03-29T17:05:26.131" v="310"/>
          <ac:spMkLst>
            <pc:docMk/>
            <pc:sldMk cId="1516292415" sldId="294"/>
            <ac:spMk id="38" creationId="{6FB9B157-AD39-DDEB-DD38-0CB9EFCC5CA6}"/>
          </ac:spMkLst>
        </pc:spChg>
        <pc:spChg chg="mod">
          <ac:chgData name="wasan aldujaily" userId="d5ae738f56700655" providerId="LiveId" clId="{CD4B613E-F427-4C2C-A7FB-90942706934A}" dt="2024-03-29T17:05:26.131" v="310"/>
          <ac:spMkLst>
            <pc:docMk/>
            <pc:sldMk cId="1516292415" sldId="294"/>
            <ac:spMk id="39" creationId="{FFD486CE-B5F9-3E7A-BF58-EC06771C00B0}"/>
          </ac:spMkLst>
        </pc:spChg>
        <pc:spChg chg="mod">
          <ac:chgData name="wasan aldujaily" userId="d5ae738f56700655" providerId="LiveId" clId="{CD4B613E-F427-4C2C-A7FB-90942706934A}" dt="2024-03-29T17:05:26.131" v="310"/>
          <ac:spMkLst>
            <pc:docMk/>
            <pc:sldMk cId="1516292415" sldId="294"/>
            <ac:spMk id="40" creationId="{5EDD3D21-F7BC-AAC5-5453-54FE206DAAC8}"/>
          </ac:spMkLst>
        </pc:spChg>
        <pc:spChg chg="mod">
          <ac:chgData name="wasan aldujaily" userId="d5ae738f56700655" providerId="LiveId" clId="{CD4B613E-F427-4C2C-A7FB-90942706934A}" dt="2024-03-29T17:05:26.131" v="310"/>
          <ac:spMkLst>
            <pc:docMk/>
            <pc:sldMk cId="1516292415" sldId="294"/>
            <ac:spMk id="41" creationId="{9B429D0A-7BC2-38E1-93FD-4F6087B9FA71}"/>
          </ac:spMkLst>
        </pc:spChg>
        <pc:spChg chg="mod">
          <ac:chgData name="wasan aldujaily" userId="d5ae738f56700655" providerId="LiveId" clId="{CD4B613E-F427-4C2C-A7FB-90942706934A}" dt="2024-03-29T17:05:26.131" v="310"/>
          <ac:spMkLst>
            <pc:docMk/>
            <pc:sldMk cId="1516292415" sldId="294"/>
            <ac:spMk id="44" creationId="{3BA4797F-656F-95CC-A8ED-7DBC6839DD73}"/>
          </ac:spMkLst>
        </pc:spChg>
        <pc:spChg chg="mod">
          <ac:chgData name="wasan aldujaily" userId="d5ae738f56700655" providerId="LiveId" clId="{CD4B613E-F427-4C2C-A7FB-90942706934A}" dt="2024-03-29T17:05:26.131" v="310"/>
          <ac:spMkLst>
            <pc:docMk/>
            <pc:sldMk cId="1516292415" sldId="294"/>
            <ac:spMk id="45" creationId="{D6ECF565-3253-9BE2-DB28-48F27BC9DE98}"/>
          </ac:spMkLst>
        </pc:spChg>
        <pc:spChg chg="mod">
          <ac:chgData name="wasan aldujaily" userId="d5ae738f56700655" providerId="LiveId" clId="{CD4B613E-F427-4C2C-A7FB-90942706934A}" dt="2024-03-29T17:05:26.131" v="310"/>
          <ac:spMkLst>
            <pc:docMk/>
            <pc:sldMk cId="1516292415" sldId="294"/>
            <ac:spMk id="46" creationId="{BBC6F9F0-2345-E563-804A-8F93FB91AC37}"/>
          </ac:spMkLst>
        </pc:spChg>
        <pc:spChg chg="mod">
          <ac:chgData name="wasan aldujaily" userId="d5ae738f56700655" providerId="LiveId" clId="{CD4B613E-F427-4C2C-A7FB-90942706934A}" dt="2024-03-29T17:05:26.131" v="310"/>
          <ac:spMkLst>
            <pc:docMk/>
            <pc:sldMk cId="1516292415" sldId="294"/>
            <ac:spMk id="47" creationId="{C4F91600-63BC-026A-E39C-7F3244D37EA7}"/>
          </ac:spMkLst>
        </pc:spChg>
        <pc:spChg chg="mod">
          <ac:chgData name="wasan aldujaily" userId="d5ae738f56700655" providerId="LiveId" clId="{CD4B613E-F427-4C2C-A7FB-90942706934A}" dt="2024-03-29T17:05:26.131" v="310"/>
          <ac:spMkLst>
            <pc:docMk/>
            <pc:sldMk cId="1516292415" sldId="294"/>
            <ac:spMk id="48" creationId="{1106445B-1162-59B3-36E7-136880722A1D}"/>
          </ac:spMkLst>
        </pc:spChg>
        <pc:spChg chg="mod">
          <ac:chgData name="wasan aldujaily" userId="d5ae738f56700655" providerId="LiveId" clId="{CD4B613E-F427-4C2C-A7FB-90942706934A}" dt="2024-03-29T17:05:26.131" v="310"/>
          <ac:spMkLst>
            <pc:docMk/>
            <pc:sldMk cId="1516292415" sldId="294"/>
            <ac:spMk id="49" creationId="{97AACA2D-4B3E-90A4-6C78-FA90FF41189A}"/>
          </ac:spMkLst>
        </pc:spChg>
        <pc:spChg chg="mod">
          <ac:chgData name="wasan aldujaily" userId="d5ae738f56700655" providerId="LiveId" clId="{CD4B613E-F427-4C2C-A7FB-90942706934A}" dt="2024-03-29T17:05:26.131" v="310"/>
          <ac:spMkLst>
            <pc:docMk/>
            <pc:sldMk cId="1516292415" sldId="294"/>
            <ac:spMk id="50" creationId="{09998102-3C45-FA27-A63C-4170FDB17B6F}"/>
          </ac:spMkLst>
        </pc:spChg>
        <pc:spChg chg="mod">
          <ac:chgData name="wasan aldujaily" userId="d5ae738f56700655" providerId="LiveId" clId="{CD4B613E-F427-4C2C-A7FB-90942706934A}" dt="2024-03-29T17:05:26.131" v="310"/>
          <ac:spMkLst>
            <pc:docMk/>
            <pc:sldMk cId="1516292415" sldId="294"/>
            <ac:spMk id="51" creationId="{3B0774A6-F92B-8C49-8872-DFFE996D179E}"/>
          </ac:spMkLst>
        </pc:spChg>
        <pc:spChg chg="mod">
          <ac:chgData name="wasan aldujaily" userId="d5ae738f56700655" providerId="LiveId" clId="{CD4B613E-F427-4C2C-A7FB-90942706934A}" dt="2024-03-29T17:05:26.131" v="310"/>
          <ac:spMkLst>
            <pc:docMk/>
            <pc:sldMk cId="1516292415" sldId="294"/>
            <ac:spMk id="52" creationId="{F2EE2336-617A-E7C1-0E65-7B7242615B09}"/>
          </ac:spMkLst>
        </pc:spChg>
        <pc:spChg chg="mod">
          <ac:chgData name="wasan aldujaily" userId="d5ae738f56700655" providerId="LiveId" clId="{CD4B613E-F427-4C2C-A7FB-90942706934A}" dt="2024-03-29T17:05:26.131" v="310"/>
          <ac:spMkLst>
            <pc:docMk/>
            <pc:sldMk cId="1516292415" sldId="294"/>
            <ac:spMk id="53" creationId="{FAF72AC9-B876-28D3-1FEE-A734FAB3711B}"/>
          </ac:spMkLst>
        </pc:spChg>
        <pc:spChg chg="mod">
          <ac:chgData name="wasan aldujaily" userId="d5ae738f56700655" providerId="LiveId" clId="{CD4B613E-F427-4C2C-A7FB-90942706934A}" dt="2024-03-29T17:05:26.131" v="310"/>
          <ac:spMkLst>
            <pc:docMk/>
            <pc:sldMk cId="1516292415" sldId="294"/>
            <ac:spMk id="54" creationId="{251BCB3A-0395-DFAD-4785-91ABE08F0082}"/>
          </ac:spMkLst>
        </pc:spChg>
        <pc:spChg chg="mod">
          <ac:chgData name="wasan aldujaily" userId="d5ae738f56700655" providerId="LiveId" clId="{CD4B613E-F427-4C2C-A7FB-90942706934A}" dt="2024-03-29T17:05:26.131" v="310"/>
          <ac:spMkLst>
            <pc:docMk/>
            <pc:sldMk cId="1516292415" sldId="294"/>
            <ac:spMk id="55" creationId="{94A5F1D1-5513-7C7B-01B7-DE99228F737D}"/>
          </ac:spMkLst>
        </pc:spChg>
        <pc:spChg chg="mod">
          <ac:chgData name="wasan aldujaily" userId="d5ae738f56700655" providerId="LiveId" clId="{CD4B613E-F427-4C2C-A7FB-90942706934A}" dt="2024-03-29T17:05:26.131" v="310"/>
          <ac:spMkLst>
            <pc:docMk/>
            <pc:sldMk cId="1516292415" sldId="294"/>
            <ac:spMk id="56" creationId="{35E80370-BE71-6C62-450F-B00D25955368}"/>
          </ac:spMkLst>
        </pc:spChg>
        <pc:spChg chg="mod">
          <ac:chgData name="wasan aldujaily" userId="d5ae738f56700655" providerId="LiveId" clId="{CD4B613E-F427-4C2C-A7FB-90942706934A}" dt="2024-03-29T17:05:26.131" v="310"/>
          <ac:spMkLst>
            <pc:docMk/>
            <pc:sldMk cId="1516292415" sldId="294"/>
            <ac:spMk id="57" creationId="{88E1610E-78B0-A07D-D721-C435C1AB2AF1}"/>
          </ac:spMkLst>
        </pc:spChg>
        <pc:spChg chg="mod">
          <ac:chgData name="wasan aldujaily" userId="d5ae738f56700655" providerId="LiveId" clId="{CD4B613E-F427-4C2C-A7FB-90942706934A}" dt="2024-03-29T17:05:26.131" v="310"/>
          <ac:spMkLst>
            <pc:docMk/>
            <pc:sldMk cId="1516292415" sldId="294"/>
            <ac:spMk id="58" creationId="{FE6233F0-F397-4246-DF8B-DAEC133B4A54}"/>
          </ac:spMkLst>
        </pc:spChg>
        <pc:spChg chg="mod">
          <ac:chgData name="wasan aldujaily" userId="d5ae738f56700655" providerId="LiveId" clId="{CD4B613E-F427-4C2C-A7FB-90942706934A}" dt="2024-03-29T17:05:26.131" v="310"/>
          <ac:spMkLst>
            <pc:docMk/>
            <pc:sldMk cId="1516292415" sldId="294"/>
            <ac:spMk id="59" creationId="{A22EA727-712A-DDBA-D998-DB4B6127B2CE}"/>
          </ac:spMkLst>
        </pc:spChg>
        <pc:spChg chg="mod">
          <ac:chgData name="wasan aldujaily" userId="d5ae738f56700655" providerId="LiveId" clId="{CD4B613E-F427-4C2C-A7FB-90942706934A}" dt="2024-03-29T17:05:26.131" v="310"/>
          <ac:spMkLst>
            <pc:docMk/>
            <pc:sldMk cId="1516292415" sldId="294"/>
            <ac:spMk id="60" creationId="{BBAD15A4-C4EF-6004-A88F-745C335B82A8}"/>
          </ac:spMkLst>
        </pc:spChg>
        <pc:spChg chg="mod">
          <ac:chgData name="wasan aldujaily" userId="d5ae738f56700655" providerId="LiveId" clId="{CD4B613E-F427-4C2C-A7FB-90942706934A}" dt="2024-03-29T17:05:26.131" v="310"/>
          <ac:spMkLst>
            <pc:docMk/>
            <pc:sldMk cId="1516292415" sldId="294"/>
            <ac:spMk id="61" creationId="{81C63821-DA29-7B0D-0C55-E71748B37AFE}"/>
          </ac:spMkLst>
        </pc:spChg>
        <pc:spChg chg="mod">
          <ac:chgData name="wasan aldujaily" userId="d5ae738f56700655" providerId="LiveId" clId="{CD4B613E-F427-4C2C-A7FB-90942706934A}" dt="2024-03-29T17:05:26.131" v="310"/>
          <ac:spMkLst>
            <pc:docMk/>
            <pc:sldMk cId="1516292415" sldId="294"/>
            <ac:spMk id="62" creationId="{87CADBD4-320D-3C54-48A4-CD8B76B6F3FE}"/>
          </ac:spMkLst>
        </pc:spChg>
        <pc:spChg chg="mod">
          <ac:chgData name="wasan aldujaily" userId="d5ae738f56700655" providerId="LiveId" clId="{CD4B613E-F427-4C2C-A7FB-90942706934A}" dt="2024-03-29T17:05:26.131" v="310"/>
          <ac:spMkLst>
            <pc:docMk/>
            <pc:sldMk cId="1516292415" sldId="294"/>
            <ac:spMk id="63" creationId="{0EB676E9-5B3C-527F-8708-B58F9C043ACF}"/>
          </ac:spMkLst>
        </pc:spChg>
        <pc:spChg chg="mod">
          <ac:chgData name="wasan aldujaily" userId="d5ae738f56700655" providerId="LiveId" clId="{CD4B613E-F427-4C2C-A7FB-90942706934A}" dt="2024-03-29T17:05:26.131" v="310"/>
          <ac:spMkLst>
            <pc:docMk/>
            <pc:sldMk cId="1516292415" sldId="294"/>
            <ac:spMk id="64" creationId="{21670F92-EED7-D3C5-E74A-D812D7CF7618}"/>
          </ac:spMkLst>
        </pc:spChg>
        <pc:spChg chg="mod">
          <ac:chgData name="wasan aldujaily" userId="d5ae738f56700655" providerId="LiveId" clId="{CD4B613E-F427-4C2C-A7FB-90942706934A}" dt="2024-03-29T17:05:26.131" v="310"/>
          <ac:spMkLst>
            <pc:docMk/>
            <pc:sldMk cId="1516292415" sldId="294"/>
            <ac:spMk id="65" creationId="{CC1FFE39-6834-81FD-1DA8-C6D2E73DE04F}"/>
          </ac:spMkLst>
        </pc:spChg>
        <pc:spChg chg="mod">
          <ac:chgData name="wasan aldujaily" userId="d5ae738f56700655" providerId="LiveId" clId="{CD4B613E-F427-4C2C-A7FB-90942706934A}" dt="2024-03-29T17:05:26.131" v="310"/>
          <ac:spMkLst>
            <pc:docMk/>
            <pc:sldMk cId="1516292415" sldId="294"/>
            <ac:spMk id="66" creationId="{3E791FE7-82CA-EF6B-A933-DF84E79EA755}"/>
          </ac:spMkLst>
        </pc:spChg>
        <pc:spChg chg="mod">
          <ac:chgData name="wasan aldujaily" userId="d5ae738f56700655" providerId="LiveId" clId="{CD4B613E-F427-4C2C-A7FB-90942706934A}" dt="2024-03-29T17:05:26.131" v="310"/>
          <ac:spMkLst>
            <pc:docMk/>
            <pc:sldMk cId="1516292415" sldId="294"/>
            <ac:spMk id="67" creationId="{7AE2B7AD-039C-AC1B-8FA9-2E95674231EA}"/>
          </ac:spMkLst>
        </pc:spChg>
        <pc:spChg chg="mod">
          <ac:chgData name="wasan aldujaily" userId="d5ae738f56700655" providerId="LiveId" clId="{CD4B613E-F427-4C2C-A7FB-90942706934A}" dt="2024-03-29T17:05:26.131" v="310"/>
          <ac:spMkLst>
            <pc:docMk/>
            <pc:sldMk cId="1516292415" sldId="294"/>
            <ac:spMk id="68" creationId="{0A1AD78D-131C-2F83-70B6-8EB8876C6BF4}"/>
          </ac:spMkLst>
        </pc:spChg>
        <pc:spChg chg="mod">
          <ac:chgData name="wasan aldujaily" userId="d5ae738f56700655" providerId="LiveId" clId="{CD4B613E-F427-4C2C-A7FB-90942706934A}" dt="2024-03-29T17:05:26.131" v="310"/>
          <ac:spMkLst>
            <pc:docMk/>
            <pc:sldMk cId="1516292415" sldId="294"/>
            <ac:spMk id="69" creationId="{49DF0320-3041-9266-434E-D3A93F02C083}"/>
          </ac:spMkLst>
        </pc:spChg>
        <pc:spChg chg="mod">
          <ac:chgData name="wasan aldujaily" userId="d5ae738f56700655" providerId="LiveId" clId="{CD4B613E-F427-4C2C-A7FB-90942706934A}" dt="2024-03-29T17:05:26.131" v="310"/>
          <ac:spMkLst>
            <pc:docMk/>
            <pc:sldMk cId="1516292415" sldId="294"/>
            <ac:spMk id="70" creationId="{6C0EB4CA-C2B5-5035-B3C1-184711F12C77}"/>
          </ac:spMkLst>
        </pc:spChg>
        <pc:spChg chg="mod">
          <ac:chgData name="wasan aldujaily" userId="d5ae738f56700655" providerId="LiveId" clId="{CD4B613E-F427-4C2C-A7FB-90942706934A}" dt="2024-03-29T17:05:26.131" v="310"/>
          <ac:spMkLst>
            <pc:docMk/>
            <pc:sldMk cId="1516292415" sldId="294"/>
            <ac:spMk id="71" creationId="{32D290B5-BCB4-649A-4AC4-5E502FCB0071}"/>
          </ac:spMkLst>
        </pc:spChg>
        <pc:spChg chg="mod">
          <ac:chgData name="wasan aldujaily" userId="d5ae738f56700655" providerId="LiveId" clId="{CD4B613E-F427-4C2C-A7FB-90942706934A}" dt="2024-03-29T17:05:26.131" v="310"/>
          <ac:spMkLst>
            <pc:docMk/>
            <pc:sldMk cId="1516292415" sldId="294"/>
            <ac:spMk id="72" creationId="{DE88D0A9-A9C4-C6C1-AE51-50A6AFCB601A}"/>
          </ac:spMkLst>
        </pc:spChg>
        <pc:spChg chg="mod">
          <ac:chgData name="wasan aldujaily" userId="d5ae738f56700655" providerId="LiveId" clId="{CD4B613E-F427-4C2C-A7FB-90942706934A}" dt="2024-03-29T17:05:26.131" v="310"/>
          <ac:spMkLst>
            <pc:docMk/>
            <pc:sldMk cId="1516292415" sldId="294"/>
            <ac:spMk id="73" creationId="{758CAD8F-E8F0-FF88-FF06-80728F98D422}"/>
          </ac:spMkLst>
        </pc:spChg>
        <pc:spChg chg="mod">
          <ac:chgData name="wasan aldujaily" userId="d5ae738f56700655" providerId="LiveId" clId="{CD4B613E-F427-4C2C-A7FB-90942706934A}" dt="2024-03-29T17:05:26.131" v="310"/>
          <ac:spMkLst>
            <pc:docMk/>
            <pc:sldMk cId="1516292415" sldId="294"/>
            <ac:spMk id="74" creationId="{D7D67830-C7B0-640B-0498-86B9882BD38F}"/>
          </ac:spMkLst>
        </pc:spChg>
        <pc:spChg chg="mod">
          <ac:chgData name="wasan aldujaily" userId="d5ae738f56700655" providerId="LiveId" clId="{CD4B613E-F427-4C2C-A7FB-90942706934A}" dt="2024-03-29T17:05:26.131" v="310"/>
          <ac:spMkLst>
            <pc:docMk/>
            <pc:sldMk cId="1516292415" sldId="294"/>
            <ac:spMk id="75" creationId="{C0082EC9-6152-BE38-2FEA-B03CDBCEB328}"/>
          </ac:spMkLst>
        </pc:spChg>
        <pc:spChg chg="mod">
          <ac:chgData name="wasan aldujaily" userId="d5ae738f56700655" providerId="LiveId" clId="{CD4B613E-F427-4C2C-A7FB-90942706934A}" dt="2024-03-29T17:05:26.131" v="310"/>
          <ac:spMkLst>
            <pc:docMk/>
            <pc:sldMk cId="1516292415" sldId="294"/>
            <ac:spMk id="76" creationId="{7D73C5F0-AB0D-3F3A-EC05-09320077BE89}"/>
          </ac:spMkLst>
        </pc:spChg>
        <pc:spChg chg="mod">
          <ac:chgData name="wasan aldujaily" userId="d5ae738f56700655" providerId="LiveId" clId="{CD4B613E-F427-4C2C-A7FB-90942706934A}" dt="2024-03-29T17:05:26.131" v="310"/>
          <ac:spMkLst>
            <pc:docMk/>
            <pc:sldMk cId="1516292415" sldId="294"/>
            <ac:spMk id="77" creationId="{D9CF58FC-DA2F-A1CC-70A1-CE3AE3A5F241}"/>
          </ac:spMkLst>
        </pc:spChg>
        <pc:spChg chg="mod">
          <ac:chgData name="wasan aldujaily" userId="d5ae738f56700655" providerId="LiveId" clId="{CD4B613E-F427-4C2C-A7FB-90942706934A}" dt="2024-03-29T17:05:26.131" v="310"/>
          <ac:spMkLst>
            <pc:docMk/>
            <pc:sldMk cId="1516292415" sldId="294"/>
            <ac:spMk id="80" creationId="{164859AC-D37D-BE1D-0459-00979D978669}"/>
          </ac:spMkLst>
        </pc:spChg>
        <pc:spChg chg="mod">
          <ac:chgData name="wasan aldujaily" userId="d5ae738f56700655" providerId="LiveId" clId="{CD4B613E-F427-4C2C-A7FB-90942706934A}" dt="2024-03-29T17:05:26.131" v="310"/>
          <ac:spMkLst>
            <pc:docMk/>
            <pc:sldMk cId="1516292415" sldId="294"/>
            <ac:spMk id="81" creationId="{4B4E8FA4-61C3-2148-4FA4-B2794D153EA5}"/>
          </ac:spMkLst>
        </pc:spChg>
        <pc:spChg chg="mod">
          <ac:chgData name="wasan aldujaily" userId="d5ae738f56700655" providerId="LiveId" clId="{CD4B613E-F427-4C2C-A7FB-90942706934A}" dt="2024-03-29T17:05:26.131" v="310"/>
          <ac:spMkLst>
            <pc:docMk/>
            <pc:sldMk cId="1516292415" sldId="294"/>
            <ac:spMk id="82" creationId="{A1F69DD6-7D1A-DA5B-AA7F-5C42A9E0827D}"/>
          </ac:spMkLst>
        </pc:spChg>
        <pc:spChg chg="mod">
          <ac:chgData name="wasan aldujaily" userId="d5ae738f56700655" providerId="LiveId" clId="{CD4B613E-F427-4C2C-A7FB-90942706934A}" dt="2024-03-29T17:05:26.131" v="310"/>
          <ac:spMkLst>
            <pc:docMk/>
            <pc:sldMk cId="1516292415" sldId="294"/>
            <ac:spMk id="83" creationId="{52F41FBB-BFBD-9F05-BAB2-AC35802F440C}"/>
          </ac:spMkLst>
        </pc:spChg>
        <pc:spChg chg="mod">
          <ac:chgData name="wasan aldujaily" userId="d5ae738f56700655" providerId="LiveId" clId="{CD4B613E-F427-4C2C-A7FB-90942706934A}" dt="2024-03-29T17:05:26.131" v="310"/>
          <ac:spMkLst>
            <pc:docMk/>
            <pc:sldMk cId="1516292415" sldId="294"/>
            <ac:spMk id="84" creationId="{BDB2A177-8E8C-957F-76F4-9B9B8FBAD187}"/>
          </ac:spMkLst>
        </pc:spChg>
        <pc:spChg chg="mod">
          <ac:chgData name="wasan aldujaily" userId="d5ae738f56700655" providerId="LiveId" clId="{CD4B613E-F427-4C2C-A7FB-90942706934A}" dt="2024-03-29T17:05:26.131" v="310"/>
          <ac:spMkLst>
            <pc:docMk/>
            <pc:sldMk cId="1516292415" sldId="294"/>
            <ac:spMk id="85" creationId="{E2493FA2-CF5F-215E-65AE-20FDFE431F3E}"/>
          </ac:spMkLst>
        </pc:spChg>
        <pc:spChg chg="mod">
          <ac:chgData name="wasan aldujaily" userId="d5ae738f56700655" providerId="LiveId" clId="{CD4B613E-F427-4C2C-A7FB-90942706934A}" dt="2024-03-29T17:05:26.131" v="310"/>
          <ac:spMkLst>
            <pc:docMk/>
            <pc:sldMk cId="1516292415" sldId="294"/>
            <ac:spMk id="86" creationId="{ED80A678-4D75-A9DD-9B58-88D405129BE6}"/>
          </ac:spMkLst>
        </pc:spChg>
        <pc:spChg chg="mod">
          <ac:chgData name="wasan aldujaily" userId="d5ae738f56700655" providerId="LiveId" clId="{CD4B613E-F427-4C2C-A7FB-90942706934A}" dt="2024-03-29T17:05:26.131" v="310"/>
          <ac:spMkLst>
            <pc:docMk/>
            <pc:sldMk cId="1516292415" sldId="294"/>
            <ac:spMk id="87" creationId="{DF819C52-5C5C-F4C8-7D24-8954BCBB537A}"/>
          </ac:spMkLst>
        </pc:spChg>
        <pc:spChg chg="mod">
          <ac:chgData name="wasan aldujaily" userId="d5ae738f56700655" providerId="LiveId" clId="{CD4B613E-F427-4C2C-A7FB-90942706934A}" dt="2024-03-29T17:05:26.131" v="310"/>
          <ac:spMkLst>
            <pc:docMk/>
            <pc:sldMk cId="1516292415" sldId="294"/>
            <ac:spMk id="88" creationId="{93A03F88-F001-68A9-B65D-46D994A8055A}"/>
          </ac:spMkLst>
        </pc:spChg>
        <pc:spChg chg="mod">
          <ac:chgData name="wasan aldujaily" userId="d5ae738f56700655" providerId="LiveId" clId="{CD4B613E-F427-4C2C-A7FB-90942706934A}" dt="2024-03-29T17:05:26.131" v="310"/>
          <ac:spMkLst>
            <pc:docMk/>
            <pc:sldMk cId="1516292415" sldId="294"/>
            <ac:spMk id="89" creationId="{81714A96-DA8B-4800-CDCC-16A7E33135A8}"/>
          </ac:spMkLst>
        </pc:spChg>
        <pc:spChg chg="mod">
          <ac:chgData name="wasan aldujaily" userId="d5ae738f56700655" providerId="LiveId" clId="{CD4B613E-F427-4C2C-A7FB-90942706934A}" dt="2024-03-29T17:05:26.131" v="310"/>
          <ac:spMkLst>
            <pc:docMk/>
            <pc:sldMk cId="1516292415" sldId="294"/>
            <ac:spMk id="90" creationId="{21A268C1-0481-3E3A-E4E7-7544373624F5}"/>
          </ac:spMkLst>
        </pc:spChg>
        <pc:spChg chg="mod">
          <ac:chgData name="wasan aldujaily" userId="d5ae738f56700655" providerId="LiveId" clId="{CD4B613E-F427-4C2C-A7FB-90942706934A}" dt="2024-03-29T17:05:26.131" v="310"/>
          <ac:spMkLst>
            <pc:docMk/>
            <pc:sldMk cId="1516292415" sldId="294"/>
            <ac:spMk id="91" creationId="{75E6DF5A-C37E-DC33-AED3-987DED32C9FB}"/>
          </ac:spMkLst>
        </pc:spChg>
        <pc:spChg chg="mod">
          <ac:chgData name="wasan aldujaily" userId="d5ae738f56700655" providerId="LiveId" clId="{CD4B613E-F427-4C2C-A7FB-90942706934A}" dt="2024-03-29T17:05:26.131" v="310"/>
          <ac:spMkLst>
            <pc:docMk/>
            <pc:sldMk cId="1516292415" sldId="294"/>
            <ac:spMk id="92" creationId="{3355C69D-D887-C254-F46A-D49C47FB7034}"/>
          </ac:spMkLst>
        </pc:spChg>
        <pc:spChg chg="mod">
          <ac:chgData name="wasan aldujaily" userId="d5ae738f56700655" providerId="LiveId" clId="{CD4B613E-F427-4C2C-A7FB-90942706934A}" dt="2024-03-29T17:05:26.131" v="310"/>
          <ac:spMkLst>
            <pc:docMk/>
            <pc:sldMk cId="1516292415" sldId="294"/>
            <ac:spMk id="93" creationId="{93B638F4-DA95-89E1-2E9E-8784A674A471}"/>
          </ac:spMkLst>
        </pc:spChg>
        <pc:spChg chg="mod">
          <ac:chgData name="wasan aldujaily" userId="d5ae738f56700655" providerId="LiveId" clId="{CD4B613E-F427-4C2C-A7FB-90942706934A}" dt="2024-03-29T17:05:26.131" v="310"/>
          <ac:spMkLst>
            <pc:docMk/>
            <pc:sldMk cId="1516292415" sldId="294"/>
            <ac:spMk id="94" creationId="{FD9550C2-B0D0-0DDE-C5C1-5C312144CD95}"/>
          </ac:spMkLst>
        </pc:spChg>
        <pc:spChg chg="mod">
          <ac:chgData name="wasan aldujaily" userId="d5ae738f56700655" providerId="LiveId" clId="{CD4B613E-F427-4C2C-A7FB-90942706934A}" dt="2024-03-29T17:05:26.131" v="310"/>
          <ac:spMkLst>
            <pc:docMk/>
            <pc:sldMk cId="1516292415" sldId="294"/>
            <ac:spMk id="95" creationId="{B218AC1C-85D0-C9E0-AB43-C83B6B405B06}"/>
          </ac:spMkLst>
        </pc:spChg>
        <pc:spChg chg="mod">
          <ac:chgData name="wasan aldujaily" userId="d5ae738f56700655" providerId="LiveId" clId="{CD4B613E-F427-4C2C-A7FB-90942706934A}" dt="2024-03-29T17:05:26.131" v="310"/>
          <ac:spMkLst>
            <pc:docMk/>
            <pc:sldMk cId="1516292415" sldId="294"/>
            <ac:spMk id="96" creationId="{CBCE5886-FC4D-B295-BA1B-F53C8FCA7BCA}"/>
          </ac:spMkLst>
        </pc:spChg>
        <pc:spChg chg="mod">
          <ac:chgData name="wasan aldujaily" userId="d5ae738f56700655" providerId="LiveId" clId="{CD4B613E-F427-4C2C-A7FB-90942706934A}" dt="2024-03-29T17:05:26.131" v="310"/>
          <ac:spMkLst>
            <pc:docMk/>
            <pc:sldMk cId="1516292415" sldId="294"/>
            <ac:spMk id="97" creationId="{7B0CD579-9BCB-9613-6143-BF06D4B38AB4}"/>
          </ac:spMkLst>
        </pc:spChg>
        <pc:spChg chg="mod">
          <ac:chgData name="wasan aldujaily" userId="d5ae738f56700655" providerId="LiveId" clId="{CD4B613E-F427-4C2C-A7FB-90942706934A}" dt="2024-03-29T17:05:26.131" v="310"/>
          <ac:spMkLst>
            <pc:docMk/>
            <pc:sldMk cId="1516292415" sldId="294"/>
            <ac:spMk id="98" creationId="{7B11DFB1-C501-115C-7A36-EA1AA77951A4}"/>
          </ac:spMkLst>
        </pc:spChg>
        <pc:spChg chg="mod">
          <ac:chgData name="wasan aldujaily" userId="d5ae738f56700655" providerId="LiveId" clId="{CD4B613E-F427-4C2C-A7FB-90942706934A}" dt="2024-03-29T17:05:26.131" v="310"/>
          <ac:spMkLst>
            <pc:docMk/>
            <pc:sldMk cId="1516292415" sldId="294"/>
            <ac:spMk id="99" creationId="{75CD8A29-C8FD-838A-27BA-F3E446EA8386}"/>
          </ac:spMkLst>
        </pc:spChg>
        <pc:spChg chg="mod">
          <ac:chgData name="wasan aldujaily" userId="d5ae738f56700655" providerId="LiveId" clId="{CD4B613E-F427-4C2C-A7FB-90942706934A}" dt="2024-03-29T17:05:26.131" v="310"/>
          <ac:spMkLst>
            <pc:docMk/>
            <pc:sldMk cId="1516292415" sldId="294"/>
            <ac:spMk id="100" creationId="{8892652E-604D-5890-9BC6-D67BCA9834C6}"/>
          </ac:spMkLst>
        </pc:spChg>
        <pc:spChg chg="mod">
          <ac:chgData name="wasan aldujaily" userId="d5ae738f56700655" providerId="LiveId" clId="{CD4B613E-F427-4C2C-A7FB-90942706934A}" dt="2024-03-29T17:05:26.131" v="310"/>
          <ac:spMkLst>
            <pc:docMk/>
            <pc:sldMk cId="1516292415" sldId="294"/>
            <ac:spMk id="101" creationId="{C9A25A49-62E3-BBAB-9578-1DDFEED476D1}"/>
          </ac:spMkLst>
        </pc:spChg>
        <pc:spChg chg="mod">
          <ac:chgData name="wasan aldujaily" userId="d5ae738f56700655" providerId="LiveId" clId="{CD4B613E-F427-4C2C-A7FB-90942706934A}" dt="2024-03-29T17:05:26.131" v="310"/>
          <ac:spMkLst>
            <pc:docMk/>
            <pc:sldMk cId="1516292415" sldId="294"/>
            <ac:spMk id="102" creationId="{775DDD79-02D6-87DC-CBE7-A152354BEB3A}"/>
          </ac:spMkLst>
        </pc:spChg>
        <pc:spChg chg="mod">
          <ac:chgData name="wasan aldujaily" userId="d5ae738f56700655" providerId="LiveId" clId="{CD4B613E-F427-4C2C-A7FB-90942706934A}" dt="2024-03-29T17:05:26.131" v="310"/>
          <ac:spMkLst>
            <pc:docMk/>
            <pc:sldMk cId="1516292415" sldId="294"/>
            <ac:spMk id="103" creationId="{A759686D-50BF-8951-BD2D-B7D987EBA947}"/>
          </ac:spMkLst>
        </pc:spChg>
        <pc:spChg chg="mod">
          <ac:chgData name="wasan aldujaily" userId="d5ae738f56700655" providerId="LiveId" clId="{CD4B613E-F427-4C2C-A7FB-90942706934A}" dt="2024-03-29T17:05:26.131" v="310"/>
          <ac:spMkLst>
            <pc:docMk/>
            <pc:sldMk cId="1516292415" sldId="294"/>
            <ac:spMk id="104" creationId="{6DBC1BDC-54A5-4A0E-167B-81BA1B76A648}"/>
          </ac:spMkLst>
        </pc:spChg>
        <pc:spChg chg="mod">
          <ac:chgData name="wasan aldujaily" userId="d5ae738f56700655" providerId="LiveId" clId="{CD4B613E-F427-4C2C-A7FB-90942706934A}" dt="2024-03-29T17:05:26.131" v="310"/>
          <ac:spMkLst>
            <pc:docMk/>
            <pc:sldMk cId="1516292415" sldId="294"/>
            <ac:spMk id="105" creationId="{49E3FEF6-121B-0852-E5F1-BB2D9A81A45A}"/>
          </ac:spMkLst>
        </pc:spChg>
        <pc:spChg chg="mod">
          <ac:chgData name="wasan aldujaily" userId="d5ae738f56700655" providerId="LiveId" clId="{CD4B613E-F427-4C2C-A7FB-90942706934A}" dt="2024-03-29T17:05:26.131" v="310"/>
          <ac:spMkLst>
            <pc:docMk/>
            <pc:sldMk cId="1516292415" sldId="294"/>
            <ac:spMk id="106" creationId="{51A6A7FA-FC50-891D-100E-FC3197C01291}"/>
          </ac:spMkLst>
        </pc:spChg>
        <pc:spChg chg="mod">
          <ac:chgData name="wasan aldujaily" userId="d5ae738f56700655" providerId="LiveId" clId="{CD4B613E-F427-4C2C-A7FB-90942706934A}" dt="2024-03-29T17:05:26.131" v="310"/>
          <ac:spMkLst>
            <pc:docMk/>
            <pc:sldMk cId="1516292415" sldId="294"/>
            <ac:spMk id="107" creationId="{7F015D0C-3FC8-F0A3-BC09-7349E038542E}"/>
          </ac:spMkLst>
        </pc:spChg>
        <pc:spChg chg="mod">
          <ac:chgData name="wasan aldujaily" userId="d5ae738f56700655" providerId="LiveId" clId="{CD4B613E-F427-4C2C-A7FB-90942706934A}" dt="2024-03-29T17:05:26.131" v="310"/>
          <ac:spMkLst>
            <pc:docMk/>
            <pc:sldMk cId="1516292415" sldId="294"/>
            <ac:spMk id="108" creationId="{BEBD9797-31C2-97D6-A57C-A32AB64892DF}"/>
          </ac:spMkLst>
        </pc:spChg>
        <pc:spChg chg="mod">
          <ac:chgData name="wasan aldujaily" userId="d5ae738f56700655" providerId="LiveId" clId="{CD4B613E-F427-4C2C-A7FB-90942706934A}" dt="2024-03-29T17:05:26.131" v="310"/>
          <ac:spMkLst>
            <pc:docMk/>
            <pc:sldMk cId="1516292415" sldId="294"/>
            <ac:spMk id="109" creationId="{6105DF37-8550-A65A-7C5B-E3170872C15F}"/>
          </ac:spMkLst>
        </pc:spChg>
        <pc:spChg chg="mod">
          <ac:chgData name="wasan aldujaily" userId="d5ae738f56700655" providerId="LiveId" clId="{CD4B613E-F427-4C2C-A7FB-90942706934A}" dt="2024-03-29T17:05:26.131" v="310"/>
          <ac:spMkLst>
            <pc:docMk/>
            <pc:sldMk cId="1516292415" sldId="294"/>
            <ac:spMk id="110" creationId="{9D27448A-45ED-919C-0E03-1544106E3B7A}"/>
          </ac:spMkLst>
        </pc:spChg>
        <pc:spChg chg="mod">
          <ac:chgData name="wasan aldujaily" userId="d5ae738f56700655" providerId="LiveId" clId="{CD4B613E-F427-4C2C-A7FB-90942706934A}" dt="2024-03-29T17:05:26.131" v="310"/>
          <ac:spMkLst>
            <pc:docMk/>
            <pc:sldMk cId="1516292415" sldId="294"/>
            <ac:spMk id="111" creationId="{82EBAB5B-D92B-D496-7941-E74E3EADD327}"/>
          </ac:spMkLst>
        </pc:spChg>
        <pc:spChg chg="mod">
          <ac:chgData name="wasan aldujaily" userId="d5ae738f56700655" providerId="LiveId" clId="{CD4B613E-F427-4C2C-A7FB-90942706934A}" dt="2024-03-29T17:05:26.131" v="310"/>
          <ac:spMkLst>
            <pc:docMk/>
            <pc:sldMk cId="1516292415" sldId="294"/>
            <ac:spMk id="112" creationId="{2E86EC96-2540-6960-6B79-37BB75BEA5D0}"/>
          </ac:spMkLst>
        </pc:spChg>
        <pc:spChg chg="mod">
          <ac:chgData name="wasan aldujaily" userId="d5ae738f56700655" providerId="LiveId" clId="{CD4B613E-F427-4C2C-A7FB-90942706934A}" dt="2024-03-29T17:05:26.131" v="310"/>
          <ac:spMkLst>
            <pc:docMk/>
            <pc:sldMk cId="1516292415" sldId="294"/>
            <ac:spMk id="113" creationId="{9495F7C2-6CC6-B07B-7A10-49218A4237FC}"/>
          </ac:spMkLst>
        </pc:spChg>
        <pc:spChg chg="mod">
          <ac:chgData name="wasan aldujaily" userId="d5ae738f56700655" providerId="LiveId" clId="{CD4B613E-F427-4C2C-A7FB-90942706934A}" dt="2024-03-29T17:05:26.131" v="310"/>
          <ac:spMkLst>
            <pc:docMk/>
            <pc:sldMk cId="1516292415" sldId="294"/>
            <ac:spMk id="114" creationId="{ACC8A674-C7FD-6D38-4835-0BCD58DF52CD}"/>
          </ac:spMkLst>
        </pc:spChg>
        <pc:spChg chg="mod">
          <ac:chgData name="wasan aldujaily" userId="d5ae738f56700655" providerId="LiveId" clId="{CD4B613E-F427-4C2C-A7FB-90942706934A}" dt="2024-03-29T17:05:26.131" v="310"/>
          <ac:spMkLst>
            <pc:docMk/>
            <pc:sldMk cId="1516292415" sldId="294"/>
            <ac:spMk id="115" creationId="{DC910A7F-FD01-C70B-35A9-4BC2D78DF1A2}"/>
          </ac:spMkLst>
        </pc:spChg>
        <pc:spChg chg="mod">
          <ac:chgData name="wasan aldujaily" userId="d5ae738f56700655" providerId="LiveId" clId="{CD4B613E-F427-4C2C-A7FB-90942706934A}" dt="2024-03-29T17:05:26.131" v="310"/>
          <ac:spMkLst>
            <pc:docMk/>
            <pc:sldMk cId="1516292415" sldId="294"/>
            <ac:spMk id="116" creationId="{DD5E18E8-31A4-8993-7724-0FD4C62B9E17}"/>
          </ac:spMkLst>
        </pc:spChg>
        <pc:spChg chg="mod">
          <ac:chgData name="wasan aldujaily" userId="d5ae738f56700655" providerId="LiveId" clId="{CD4B613E-F427-4C2C-A7FB-90942706934A}" dt="2024-03-29T17:05:26.131" v="310"/>
          <ac:spMkLst>
            <pc:docMk/>
            <pc:sldMk cId="1516292415" sldId="294"/>
            <ac:spMk id="119" creationId="{B8A957F3-2F3C-68E0-C0C4-69E05F7D64C1}"/>
          </ac:spMkLst>
        </pc:spChg>
        <pc:spChg chg="mod">
          <ac:chgData name="wasan aldujaily" userId="d5ae738f56700655" providerId="LiveId" clId="{CD4B613E-F427-4C2C-A7FB-90942706934A}" dt="2024-03-29T17:05:26.131" v="310"/>
          <ac:spMkLst>
            <pc:docMk/>
            <pc:sldMk cId="1516292415" sldId="294"/>
            <ac:spMk id="120" creationId="{96C69BEA-739A-EA07-488D-F74D80E00E25}"/>
          </ac:spMkLst>
        </pc:spChg>
        <pc:spChg chg="mod">
          <ac:chgData name="wasan aldujaily" userId="d5ae738f56700655" providerId="LiveId" clId="{CD4B613E-F427-4C2C-A7FB-90942706934A}" dt="2024-03-29T17:05:26.131" v="310"/>
          <ac:spMkLst>
            <pc:docMk/>
            <pc:sldMk cId="1516292415" sldId="294"/>
            <ac:spMk id="121" creationId="{05351BB4-3F52-94D0-6032-B84E4D65856C}"/>
          </ac:spMkLst>
        </pc:spChg>
        <pc:spChg chg="mod">
          <ac:chgData name="wasan aldujaily" userId="d5ae738f56700655" providerId="LiveId" clId="{CD4B613E-F427-4C2C-A7FB-90942706934A}" dt="2024-03-29T17:05:26.131" v="310"/>
          <ac:spMkLst>
            <pc:docMk/>
            <pc:sldMk cId="1516292415" sldId="294"/>
            <ac:spMk id="122" creationId="{AAD228AA-622A-F22B-8E98-7FC5C3093B09}"/>
          </ac:spMkLst>
        </pc:spChg>
        <pc:spChg chg="mod">
          <ac:chgData name="wasan aldujaily" userId="d5ae738f56700655" providerId="LiveId" clId="{CD4B613E-F427-4C2C-A7FB-90942706934A}" dt="2024-03-29T17:05:26.131" v="310"/>
          <ac:spMkLst>
            <pc:docMk/>
            <pc:sldMk cId="1516292415" sldId="294"/>
            <ac:spMk id="123" creationId="{58FEB7D6-A885-F314-B243-9CD0DBE75B5C}"/>
          </ac:spMkLst>
        </pc:spChg>
        <pc:spChg chg="mod">
          <ac:chgData name="wasan aldujaily" userId="d5ae738f56700655" providerId="LiveId" clId="{CD4B613E-F427-4C2C-A7FB-90942706934A}" dt="2024-03-29T17:05:26.131" v="310"/>
          <ac:spMkLst>
            <pc:docMk/>
            <pc:sldMk cId="1516292415" sldId="294"/>
            <ac:spMk id="124" creationId="{27566060-3AD0-3C4D-167B-91DC4653F41D}"/>
          </ac:spMkLst>
        </pc:spChg>
        <pc:spChg chg="mod">
          <ac:chgData name="wasan aldujaily" userId="d5ae738f56700655" providerId="LiveId" clId="{CD4B613E-F427-4C2C-A7FB-90942706934A}" dt="2024-03-29T17:05:26.131" v="310"/>
          <ac:spMkLst>
            <pc:docMk/>
            <pc:sldMk cId="1516292415" sldId="294"/>
            <ac:spMk id="125" creationId="{8A671D36-6BCB-9A86-ECE0-91775FD01B13}"/>
          </ac:spMkLst>
        </pc:spChg>
        <pc:spChg chg="mod">
          <ac:chgData name="wasan aldujaily" userId="d5ae738f56700655" providerId="LiveId" clId="{CD4B613E-F427-4C2C-A7FB-90942706934A}" dt="2024-03-29T17:05:26.131" v="310"/>
          <ac:spMkLst>
            <pc:docMk/>
            <pc:sldMk cId="1516292415" sldId="294"/>
            <ac:spMk id="126" creationId="{C00EED29-279E-79A9-17EB-5A017F51B4C1}"/>
          </ac:spMkLst>
        </pc:spChg>
        <pc:spChg chg="mod">
          <ac:chgData name="wasan aldujaily" userId="d5ae738f56700655" providerId="LiveId" clId="{CD4B613E-F427-4C2C-A7FB-90942706934A}" dt="2024-03-29T17:05:26.131" v="310"/>
          <ac:spMkLst>
            <pc:docMk/>
            <pc:sldMk cId="1516292415" sldId="294"/>
            <ac:spMk id="127" creationId="{700ABADE-50B3-F767-753B-243EB6AC0989}"/>
          </ac:spMkLst>
        </pc:spChg>
        <pc:spChg chg="mod">
          <ac:chgData name="wasan aldujaily" userId="d5ae738f56700655" providerId="LiveId" clId="{CD4B613E-F427-4C2C-A7FB-90942706934A}" dt="2024-03-29T17:05:26.131" v="310"/>
          <ac:spMkLst>
            <pc:docMk/>
            <pc:sldMk cId="1516292415" sldId="294"/>
            <ac:spMk id="128" creationId="{6E508D0E-61F5-CAC2-89F7-56F1E17D3A97}"/>
          </ac:spMkLst>
        </pc:spChg>
        <pc:spChg chg="mod">
          <ac:chgData name="wasan aldujaily" userId="d5ae738f56700655" providerId="LiveId" clId="{CD4B613E-F427-4C2C-A7FB-90942706934A}" dt="2024-03-29T17:05:26.131" v="310"/>
          <ac:spMkLst>
            <pc:docMk/>
            <pc:sldMk cId="1516292415" sldId="294"/>
            <ac:spMk id="129" creationId="{CBD5A0A4-7753-2782-8D0D-F4F0C8B57CA1}"/>
          </ac:spMkLst>
        </pc:spChg>
        <pc:spChg chg="mod">
          <ac:chgData name="wasan aldujaily" userId="d5ae738f56700655" providerId="LiveId" clId="{CD4B613E-F427-4C2C-A7FB-90942706934A}" dt="2024-03-29T17:05:26.131" v="310"/>
          <ac:spMkLst>
            <pc:docMk/>
            <pc:sldMk cId="1516292415" sldId="294"/>
            <ac:spMk id="130" creationId="{E8FD7DC0-0ACA-903B-07B5-491E15108EF4}"/>
          </ac:spMkLst>
        </pc:spChg>
        <pc:spChg chg="mod">
          <ac:chgData name="wasan aldujaily" userId="d5ae738f56700655" providerId="LiveId" clId="{CD4B613E-F427-4C2C-A7FB-90942706934A}" dt="2024-03-29T17:05:26.131" v="310"/>
          <ac:spMkLst>
            <pc:docMk/>
            <pc:sldMk cId="1516292415" sldId="294"/>
            <ac:spMk id="131" creationId="{959CD1C1-4A56-F640-FD47-2A2D74E40F93}"/>
          </ac:spMkLst>
        </pc:spChg>
        <pc:spChg chg="mod">
          <ac:chgData name="wasan aldujaily" userId="d5ae738f56700655" providerId="LiveId" clId="{CD4B613E-F427-4C2C-A7FB-90942706934A}" dt="2024-03-29T17:05:26.131" v="310"/>
          <ac:spMkLst>
            <pc:docMk/>
            <pc:sldMk cId="1516292415" sldId="294"/>
            <ac:spMk id="132" creationId="{C180B48F-E764-AA62-414D-55AFBCE395C8}"/>
          </ac:spMkLst>
        </pc:spChg>
        <pc:spChg chg="mod">
          <ac:chgData name="wasan aldujaily" userId="d5ae738f56700655" providerId="LiveId" clId="{CD4B613E-F427-4C2C-A7FB-90942706934A}" dt="2024-03-29T17:05:26.131" v="310"/>
          <ac:spMkLst>
            <pc:docMk/>
            <pc:sldMk cId="1516292415" sldId="294"/>
            <ac:spMk id="133" creationId="{93481609-18A9-193F-E5D5-16562F2FAD5C}"/>
          </ac:spMkLst>
        </pc:spChg>
        <pc:spChg chg="mod">
          <ac:chgData name="wasan aldujaily" userId="d5ae738f56700655" providerId="LiveId" clId="{CD4B613E-F427-4C2C-A7FB-90942706934A}" dt="2024-03-29T17:05:26.131" v="310"/>
          <ac:spMkLst>
            <pc:docMk/>
            <pc:sldMk cId="1516292415" sldId="294"/>
            <ac:spMk id="134" creationId="{76086A3B-68EA-CE2B-D828-25ECDFF4C6BF}"/>
          </ac:spMkLst>
        </pc:spChg>
        <pc:spChg chg="mod">
          <ac:chgData name="wasan aldujaily" userId="d5ae738f56700655" providerId="LiveId" clId="{CD4B613E-F427-4C2C-A7FB-90942706934A}" dt="2024-03-29T17:05:26.131" v="310"/>
          <ac:spMkLst>
            <pc:docMk/>
            <pc:sldMk cId="1516292415" sldId="294"/>
            <ac:spMk id="135" creationId="{CAA0C472-9F7F-5D45-942F-5B9B0B5E9953}"/>
          </ac:spMkLst>
        </pc:spChg>
        <pc:spChg chg="mod">
          <ac:chgData name="wasan aldujaily" userId="d5ae738f56700655" providerId="LiveId" clId="{CD4B613E-F427-4C2C-A7FB-90942706934A}" dt="2024-03-29T17:05:26.131" v="310"/>
          <ac:spMkLst>
            <pc:docMk/>
            <pc:sldMk cId="1516292415" sldId="294"/>
            <ac:spMk id="136" creationId="{CCA7A6BC-31C5-9EE5-37B2-503BAB74A963}"/>
          </ac:spMkLst>
        </pc:spChg>
        <pc:spChg chg="mod">
          <ac:chgData name="wasan aldujaily" userId="d5ae738f56700655" providerId="LiveId" clId="{CD4B613E-F427-4C2C-A7FB-90942706934A}" dt="2024-03-29T17:05:26.131" v="310"/>
          <ac:spMkLst>
            <pc:docMk/>
            <pc:sldMk cId="1516292415" sldId="294"/>
            <ac:spMk id="137" creationId="{B5F8799A-3113-E313-0BBD-C0278D39C552}"/>
          </ac:spMkLst>
        </pc:spChg>
        <pc:spChg chg="mod">
          <ac:chgData name="wasan aldujaily" userId="d5ae738f56700655" providerId="LiveId" clId="{CD4B613E-F427-4C2C-A7FB-90942706934A}" dt="2024-03-29T17:05:26.131" v="310"/>
          <ac:spMkLst>
            <pc:docMk/>
            <pc:sldMk cId="1516292415" sldId="294"/>
            <ac:spMk id="138" creationId="{4F30EE9E-4B5F-9F1C-3D06-E323A55F89BB}"/>
          </ac:spMkLst>
        </pc:spChg>
        <pc:spChg chg="mod">
          <ac:chgData name="wasan aldujaily" userId="d5ae738f56700655" providerId="LiveId" clId="{CD4B613E-F427-4C2C-A7FB-90942706934A}" dt="2024-03-29T17:05:26.131" v="310"/>
          <ac:spMkLst>
            <pc:docMk/>
            <pc:sldMk cId="1516292415" sldId="294"/>
            <ac:spMk id="139" creationId="{F6D1E85B-9F49-CFD6-E5FB-D0A686E8D873}"/>
          </ac:spMkLst>
        </pc:spChg>
        <pc:spChg chg="mod">
          <ac:chgData name="wasan aldujaily" userId="d5ae738f56700655" providerId="LiveId" clId="{CD4B613E-F427-4C2C-A7FB-90942706934A}" dt="2024-03-29T17:05:26.131" v="310"/>
          <ac:spMkLst>
            <pc:docMk/>
            <pc:sldMk cId="1516292415" sldId="294"/>
            <ac:spMk id="140" creationId="{F024FE96-D148-7AFD-F19A-B8BC370DBD9B}"/>
          </ac:spMkLst>
        </pc:spChg>
        <pc:spChg chg="mod">
          <ac:chgData name="wasan aldujaily" userId="d5ae738f56700655" providerId="LiveId" clId="{CD4B613E-F427-4C2C-A7FB-90942706934A}" dt="2024-03-29T17:05:26.131" v="310"/>
          <ac:spMkLst>
            <pc:docMk/>
            <pc:sldMk cId="1516292415" sldId="294"/>
            <ac:spMk id="141" creationId="{2DB8499D-CC22-B642-BADC-95B09B803C5C}"/>
          </ac:spMkLst>
        </pc:spChg>
        <pc:spChg chg="mod">
          <ac:chgData name="wasan aldujaily" userId="d5ae738f56700655" providerId="LiveId" clId="{CD4B613E-F427-4C2C-A7FB-90942706934A}" dt="2024-03-29T17:05:26.131" v="310"/>
          <ac:spMkLst>
            <pc:docMk/>
            <pc:sldMk cId="1516292415" sldId="294"/>
            <ac:spMk id="142" creationId="{8B37582A-9393-15C4-ABE8-FB08331EC819}"/>
          </ac:spMkLst>
        </pc:spChg>
        <pc:spChg chg="mod">
          <ac:chgData name="wasan aldujaily" userId="d5ae738f56700655" providerId="LiveId" clId="{CD4B613E-F427-4C2C-A7FB-90942706934A}" dt="2024-03-29T17:05:26.131" v="310"/>
          <ac:spMkLst>
            <pc:docMk/>
            <pc:sldMk cId="1516292415" sldId="294"/>
            <ac:spMk id="143" creationId="{5C5479BF-8FBB-00F0-A4FF-855AC5ABA5B8}"/>
          </ac:spMkLst>
        </pc:spChg>
        <pc:spChg chg="mod">
          <ac:chgData name="wasan aldujaily" userId="d5ae738f56700655" providerId="LiveId" clId="{CD4B613E-F427-4C2C-A7FB-90942706934A}" dt="2024-03-29T17:05:26.131" v="310"/>
          <ac:spMkLst>
            <pc:docMk/>
            <pc:sldMk cId="1516292415" sldId="294"/>
            <ac:spMk id="144" creationId="{9B2E842B-934A-4586-032B-E012606FA7C8}"/>
          </ac:spMkLst>
        </pc:spChg>
        <pc:spChg chg="mod">
          <ac:chgData name="wasan aldujaily" userId="d5ae738f56700655" providerId="LiveId" clId="{CD4B613E-F427-4C2C-A7FB-90942706934A}" dt="2024-03-29T17:05:26.131" v="310"/>
          <ac:spMkLst>
            <pc:docMk/>
            <pc:sldMk cId="1516292415" sldId="294"/>
            <ac:spMk id="145" creationId="{E5A7ECBE-936C-900B-D57E-000E7CC45304}"/>
          </ac:spMkLst>
        </pc:spChg>
        <pc:spChg chg="mod">
          <ac:chgData name="wasan aldujaily" userId="d5ae738f56700655" providerId="LiveId" clId="{CD4B613E-F427-4C2C-A7FB-90942706934A}" dt="2024-03-29T17:05:26.131" v="310"/>
          <ac:spMkLst>
            <pc:docMk/>
            <pc:sldMk cId="1516292415" sldId="294"/>
            <ac:spMk id="146" creationId="{D118BA9F-B167-D86A-E46F-D571EFE1E1E4}"/>
          </ac:spMkLst>
        </pc:spChg>
        <pc:spChg chg="mod">
          <ac:chgData name="wasan aldujaily" userId="d5ae738f56700655" providerId="LiveId" clId="{CD4B613E-F427-4C2C-A7FB-90942706934A}" dt="2024-03-29T17:05:26.131" v="310"/>
          <ac:spMkLst>
            <pc:docMk/>
            <pc:sldMk cId="1516292415" sldId="294"/>
            <ac:spMk id="147" creationId="{F04C540C-C3D5-1058-92D7-DB3D99BC51EE}"/>
          </ac:spMkLst>
        </pc:spChg>
        <pc:spChg chg="mod">
          <ac:chgData name="wasan aldujaily" userId="d5ae738f56700655" providerId="LiveId" clId="{CD4B613E-F427-4C2C-A7FB-90942706934A}" dt="2024-03-29T17:05:26.131" v="310"/>
          <ac:spMkLst>
            <pc:docMk/>
            <pc:sldMk cId="1516292415" sldId="294"/>
            <ac:spMk id="148" creationId="{786BAAED-3461-BB8E-2B9E-6924154EFC57}"/>
          </ac:spMkLst>
        </pc:spChg>
        <pc:spChg chg="mod">
          <ac:chgData name="wasan aldujaily" userId="d5ae738f56700655" providerId="LiveId" clId="{CD4B613E-F427-4C2C-A7FB-90942706934A}" dt="2024-03-29T17:05:26.131" v="310"/>
          <ac:spMkLst>
            <pc:docMk/>
            <pc:sldMk cId="1516292415" sldId="294"/>
            <ac:spMk id="149" creationId="{99919285-F14A-EA27-77FE-FDDA6A7859A8}"/>
          </ac:spMkLst>
        </pc:spChg>
        <pc:spChg chg="mod">
          <ac:chgData name="wasan aldujaily" userId="d5ae738f56700655" providerId="LiveId" clId="{CD4B613E-F427-4C2C-A7FB-90942706934A}" dt="2024-03-29T17:05:26.131" v="310"/>
          <ac:spMkLst>
            <pc:docMk/>
            <pc:sldMk cId="1516292415" sldId="294"/>
            <ac:spMk id="150" creationId="{93B2FA4F-9A86-3119-81FC-69134B0EA135}"/>
          </ac:spMkLst>
        </pc:spChg>
        <pc:grpChg chg="add mod">
          <ac:chgData name="wasan aldujaily" userId="d5ae738f56700655" providerId="LiveId" clId="{CD4B613E-F427-4C2C-A7FB-90942706934A}" dt="2024-03-29T17:12:05.265" v="363" actId="14100"/>
          <ac:grpSpMkLst>
            <pc:docMk/>
            <pc:sldMk cId="1516292415" sldId="294"/>
            <ac:grpSpMk id="5" creationId="{1E29CEF5-0A61-3893-02F6-16740FC4B5E6}"/>
          </ac:grpSpMkLst>
        </pc:grpChg>
        <pc:grpChg chg="mod">
          <ac:chgData name="wasan aldujaily" userId="d5ae738f56700655" providerId="LiveId" clId="{CD4B613E-F427-4C2C-A7FB-90942706934A}" dt="2024-03-29T17:05:26.131" v="310"/>
          <ac:grpSpMkLst>
            <pc:docMk/>
            <pc:sldMk cId="1516292415" sldId="294"/>
            <ac:grpSpMk id="6" creationId="{E7A61D94-4B5D-EC71-FFEB-4EDF0BD6C1EC}"/>
          </ac:grpSpMkLst>
        </pc:grpChg>
        <pc:grpChg chg="mod">
          <ac:chgData name="wasan aldujaily" userId="d5ae738f56700655" providerId="LiveId" clId="{CD4B613E-F427-4C2C-A7FB-90942706934A}" dt="2024-03-29T17:05:26.131" v="310"/>
          <ac:grpSpMkLst>
            <pc:docMk/>
            <pc:sldMk cId="1516292415" sldId="294"/>
            <ac:grpSpMk id="7" creationId="{6F3A2AD4-64F5-D94B-02DB-56C4A8FB187C}"/>
          </ac:grpSpMkLst>
        </pc:grpChg>
        <pc:grpChg chg="mod">
          <ac:chgData name="wasan aldujaily" userId="d5ae738f56700655" providerId="LiveId" clId="{CD4B613E-F427-4C2C-A7FB-90942706934A}" dt="2024-03-29T17:05:26.131" v="310"/>
          <ac:grpSpMkLst>
            <pc:docMk/>
            <pc:sldMk cId="1516292415" sldId="294"/>
            <ac:grpSpMk id="10" creationId="{E35E8F0C-DAA2-2306-DB84-58C469FDDDB7}"/>
          </ac:grpSpMkLst>
        </pc:grpChg>
        <pc:grpChg chg="mod">
          <ac:chgData name="wasan aldujaily" userId="d5ae738f56700655" providerId="LiveId" clId="{CD4B613E-F427-4C2C-A7FB-90942706934A}" dt="2024-03-29T17:05:26.131" v="310"/>
          <ac:grpSpMkLst>
            <pc:docMk/>
            <pc:sldMk cId="1516292415" sldId="294"/>
            <ac:grpSpMk id="11" creationId="{37E3768F-C806-1DD6-FB0C-398D2AADD3C0}"/>
          </ac:grpSpMkLst>
        </pc:grpChg>
        <pc:grpChg chg="mod">
          <ac:chgData name="wasan aldujaily" userId="d5ae738f56700655" providerId="LiveId" clId="{CD4B613E-F427-4C2C-A7FB-90942706934A}" dt="2024-03-29T17:05:26.131" v="310"/>
          <ac:grpSpMkLst>
            <pc:docMk/>
            <pc:sldMk cId="1516292415" sldId="294"/>
            <ac:grpSpMk id="12" creationId="{2D69F968-898B-8695-6CFD-FEE400A51D0B}"/>
          </ac:grpSpMkLst>
        </pc:grpChg>
        <pc:grpChg chg="mod">
          <ac:chgData name="wasan aldujaily" userId="d5ae738f56700655" providerId="LiveId" clId="{CD4B613E-F427-4C2C-A7FB-90942706934A}" dt="2024-03-29T17:05:26.131" v="310"/>
          <ac:grpSpMkLst>
            <pc:docMk/>
            <pc:sldMk cId="1516292415" sldId="294"/>
            <ac:grpSpMk id="13" creationId="{DCF8D364-78F6-1BF3-125F-E08DD0C5C26A}"/>
          </ac:grpSpMkLst>
        </pc:grpChg>
        <pc:grpChg chg="mod">
          <ac:chgData name="wasan aldujaily" userId="d5ae738f56700655" providerId="LiveId" clId="{CD4B613E-F427-4C2C-A7FB-90942706934A}" dt="2024-03-29T17:05:26.131" v="310"/>
          <ac:grpSpMkLst>
            <pc:docMk/>
            <pc:sldMk cId="1516292415" sldId="294"/>
            <ac:grpSpMk id="42" creationId="{A6E8F5A0-35C2-74AD-DBD7-B51EC665C677}"/>
          </ac:grpSpMkLst>
        </pc:grpChg>
        <pc:grpChg chg="mod">
          <ac:chgData name="wasan aldujaily" userId="d5ae738f56700655" providerId="LiveId" clId="{CD4B613E-F427-4C2C-A7FB-90942706934A}" dt="2024-03-29T17:05:26.131" v="310"/>
          <ac:grpSpMkLst>
            <pc:docMk/>
            <pc:sldMk cId="1516292415" sldId="294"/>
            <ac:grpSpMk id="43" creationId="{98A57303-3855-BE0D-1790-FFBD1A38B130}"/>
          </ac:grpSpMkLst>
        </pc:grpChg>
        <pc:grpChg chg="mod">
          <ac:chgData name="wasan aldujaily" userId="d5ae738f56700655" providerId="LiveId" clId="{CD4B613E-F427-4C2C-A7FB-90942706934A}" dt="2024-03-29T17:05:26.131" v="310"/>
          <ac:grpSpMkLst>
            <pc:docMk/>
            <pc:sldMk cId="1516292415" sldId="294"/>
            <ac:grpSpMk id="78" creationId="{6D5FAC4A-EB43-4123-22F7-A10ED70B94AA}"/>
          </ac:grpSpMkLst>
        </pc:grpChg>
        <pc:grpChg chg="mod">
          <ac:chgData name="wasan aldujaily" userId="d5ae738f56700655" providerId="LiveId" clId="{CD4B613E-F427-4C2C-A7FB-90942706934A}" dt="2024-03-29T17:05:26.131" v="310"/>
          <ac:grpSpMkLst>
            <pc:docMk/>
            <pc:sldMk cId="1516292415" sldId="294"/>
            <ac:grpSpMk id="79" creationId="{F2816EBA-212B-F186-70FE-AE0748AC55BD}"/>
          </ac:grpSpMkLst>
        </pc:grpChg>
        <pc:grpChg chg="mod">
          <ac:chgData name="wasan aldujaily" userId="d5ae738f56700655" providerId="LiveId" clId="{CD4B613E-F427-4C2C-A7FB-90942706934A}" dt="2024-03-29T17:05:26.131" v="310"/>
          <ac:grpSpMkLst>
            <pc:docMk/>
            <pc:sldMk cId="1516292415" sldId="294"/>
            <ac:grpSpMk id="117" creationId="{0F60B24E-2EDE-C441-0F94-347AC97090E9}"/>
          </ac:grpSpMkLst>
        </pc:grpChg>
        <pc:grpChg chg="mod">
          <ac:chgData name="wasan aldujaily" userId="d5ae738f56700655" providerId="LiveId" clId="{CD4B613E-F427-4C2C-A7FB-90942706934A}" dt="2024-03-29T17:05:26.131" v="310"/>
          <ac:grpSpMkLst>
            <pc:docMk/>
            <pc:sldMk cId="1516292415" sldId="294"/>
            <ac:grpSpMk id="118" creationId="{4F306765-8D4E-9503-2BD0-11CA5CCA7632}"/>
          </ac:grpSpMkLst>
        </pc:grpChg>
        <pc:picChg chg="add mod">
          <ac:chgData name="wasan aldujaily" userId="d5ae738f56700655" providerId="LiveId" clId="{CD4B613E-F427-4C2C-A7FB-90942706934A}" dt="2024-03-29T17:11:53.410" v="361" actId="1076"/>
          <ac:picMkLst>
            <pc:docMk/>
            <pc:sldMk cId="1516292415" sldId="294"/>
            <ac:picMk id="151" creationId="{537C7C47-C3D2-608B-50E2-167178F793FC}"/>
          </ac:picMkLst>
        </pc:picChg>
      </pc:sldChg>
      <pc:sldChg chg="addSp modSp new mod ord">
        <pc:chgData name="wasan aldujaily" userId="d5ae738f56700655" providerId="LiveId" clId="{CD4B613E-F427-4C2C-A7FB-90942706934A}" dt="2024-03-29T17:41:39.324" v="429" actId="20577"/>
        <pc:sldMkLst>
          <pc:docMk/>
          <pc:sldMk cId="1053607503" sldId="295"/>
        </pc:sldMkLst>
        <pc:spChg chg="mod">
          <ac:chgData name="wasan aldujaily" userId="d5ae738f56700655" providerId="LiveId" clId="{CD4B613E-F427-4C2C-A7FB-90942706934A}" dt="2024-03-29T17:41:14.874" v="423" actId="1076"/>
          <ac:spMkLst>
            <pc:docMk/>
            <pc:sldMk cId="1053607503" sldId="295"/>
            <ac:spMk id="2" creationId="{660FC386-B222-8798-8B94-E93363E0B734}"/>
          </ac:spMkLst>
        </pc:spChg>
        <pc:spChg chg="mod">
          <ac:chgData name="wasan aldujaily" userId="d5ae738f56700655" providerId="LiveId" clId="{CD4B613E-F427-4C2C-A7FB-90942706934A}" dt="2024-03-29T17:41:39.324" v="429" actId="20577"/>
          <ac:spMkLst>
            <pc:docMk/>
            <pc:sldMk cId="1053607503" sldId="295"/>
            <ac:spMk id="3" creationId="{5DFE9108-6154-3728-13EA-F92772EE3971}"/>
          </ac:spMkLst>
        </pc:spChg>
        <pc:spChg chg="mod">
          <ac:chgData name="wasan aldujaily" userId="d5ae738f56700655" providerId="LiveId" clId="{CD4B613E-F427-4C2C-A7FB-90942706934A}" dt="2024-03-29T17:12:28.458" v="365"/>
          <ac:spMkLst>
            <pc:docMk/>
            <pc:sldMk cId="1053607503" sldId="295"/>
            <ac:spMk id="5" creationId="{A7419488-2B98-C939-52CA-2EB7E30ED6F1}"/>
          </ac:spMkLst>
        </pc:spChg>
        <pc:spChg chg="mod">
          <ac:chgData name="wasan aldujaily" userId="d5ae738f56700655" providerId="LiveId" clId="{CD4B613E-F427-4C2C-A7FB-90942706934A}" dt="2024-03-29T17:12:28.458" v="365"/>
          <ac:spMkLst>
            <pc:docMk/>
            <pc:sldMk cId="1053607503" sldId="295"/>
            <ac:spMk id="6" creationId="{5809F080-2C37-F806-8F01-D5550A8C8D34}"/>
          </ac:spMkLst>
        </pc:spChg>
        <pc:spChg chg="mod">
          <ac:chgData name="wasan aldujaily" userId="d5ae738f56700655" providerId="LiveId" clId="{CD4B613E-F427-4C2C-A7FB-90942706934A}" dt="2024-03-29T17:12:28.458" v="365"/>
          <ac:spMkLst>
            <pc:docMk/>
            <pc:sldMk cId="1053607503" sldId="295"/>
            <ac:spMk id="7" creationId="{5B5D07E7-843A-FD8B-3962-107BBA4FEAA3}"/>
          </ac:spMkLst>
        </pc:spChg>
        <pc:spChg chg="mod">
          <ac:chgData name="wasan aldujaily" userId="d5ae738f56700655" providerId="LiveId" clId="{CD4B613E-F427-4C2C-A7FB-90942706934A}" dt="2024-03-29T17:12:28.458" v="365"/>
          <ac:spMkLst>
            <pc:docMk/>
            <pc:sldMk cId="1053607503" sldId="295"/>
            <ac:spMk id="8" creationId="{A2C6605C-96D4-6BF4-4B69-42A002BAE6FD}"/>
          </ac:spMkLst>
        </pc:spChg>
        <pc:spChg chg="mod">
          <ac:chgData name="wasan aldujaily" userId="d5ae738f56700655" providerId="LiveId" clId="{CD4B613E-F427-4C2C-A7FB-90942706934A}" dt="2024-03-29T17:13:10.982" v="374" actId="207"/>
          <ac:spMkLst>
            <pc:docMk/>
            <pc:sldMk cId="1053607503" sldId="295"/>
            <ac:spMk id="11" creationId="{614AD211-F015-AED6-07ED-9293E931850D}"/>
          </ac:spMkLst>
        </pc:spChg>
        <pc:spChg chg="mod">
          <ac:chgData name="wasan aldujaily" userId="d5ae738f56700655" providerId="LiveId" clId="{CD4B613E-F427-4C2C-A7FB-90942706934A}" dt="2024-03-29T17:13:10.982" v="374" actId="207"/>
          <ac:spMkLst>
            <pc:docMk/>
            <pc:sldMk cId="1053607503" sldId="295"/>
            <ac:spMk id="12" creationId="{9A80BE01-822F-1A44-9B4A-3EE8ACE72E88}"/>
          </ac:spMkLst>
        </pc:spChg>
        <pc:spChg chg="mod">
          <ac:chgData name="wasan aldujaily" userId="d5ae738f56700655" providerId="LiveId" clId="{CD4B613E-F427-4C2C-A7FB-90942706934A}" dt="2024-03-29T17:13:10.982" v="374" actId="207"/>
          <ac:spMkLst>
            <pc:docMk/>
            <pc:sldMk cId="1053607503" sldId="295"/>
            <ac:spMk id="13" creationId="{A1FE3054-65F6-0432-2537-9C8B2A512F5E}"/>
          </ac:spMkLst>
        </pc:spChg>
        <pc:spChg chg="mod">
          <ac:chgData name="wasan aldujaily" userId="d5ae738f56700655" providerId="LiveId" clId="{CD4B613E-F427-4C2C-A7FB-90942706934A}" dt="2024-03-29T17:13:10.982" v="374" actId="207"/>
          <ac:spMkLst>
            <pc:docMk/>
            <pc:sldMk cId="1053607503" sldId="295"/>
            <ac:spMk id="14" creationId="{1FADA35D-5E5D-6482-B19D-71211D87DBDA}"/>
          </ac:spMkLst>
        </pc:spChg>
        <pc:spChg chg="mod">
          <ac:chgData name="wasan aldujaily" userId="d5ae738f56700655" providerId="LiveId" clId="{CD4B613E-F427-4C2C-A7FB-90942706934A}" dt="2024-03-29T17:13:10.982" v="374" actId="207"/>
          <ac:spMkLst>
            <pc:docMk/>
            <pc:sldMk cId="1053607503" sldId="295"/>
            <ac:spMk id="15" creationId="{9E9FC3E8-01CF-CF5A-D23A-6057DA3C2DCF}"/>
          </ac:spMkLst>
        </pc:spChg>
        <pc:spChg chg="mod">
          <ac:chgData name="wasan aldujaily" userId="d5ae738f56700655" providerId="LiveId" clId="{CD4B613E-F427-4C2C-A7FB-90942706934A}" dt="2024-03-29T17:13:10.982" v="374" actId="207"/>
          <ac:spMkLst>
            <pc:docMk/>
            <pc:sldMk cId="1053607503" sldId="295"/>
            <ac:spMk id="16" creationId="{16419007-5C65-D8DC-6ACC-8C63A765A1F0}"/>
          </ac:spMkLst>
        </pc:spChg>
        <pc:spChg chg="mod">
          <ac:chgData name="wasan aldujaily" userId="d5ae738f56700655" providerId="LiveId" clId="{CD4B613E-F427-4C2C-A7FB-90942706934A}" dt="2024-03-29T17:13:10.982" v="374" actId="207"/>
          <ac:spMkLst>
            <pc:docMk/>
            <pc:sldMk cId="1053607503" sldId="295"/>
            <ac:spMk id="17" creationId="{E7C22F77-10A2-13C6-0088-CEA968263507}"/>
          </ac:spMkLst>
        </pc:spChg>
        <pc:spChg chg="mod">
          <ac:chgData name="wasan aldujaily" userId="d5ae738f56700655" providerId="LiveId" clId="{CD4B613E-F427-4C2C-A7FB-90942706934A}" dt="2024-03-29T17:13:10.982" v="374" actId="207"/>
          <ac:spMkLst>
            <pc:docMk/>
            <pc:sldMk cId="1053607503" sldId="295"/>
            <ac:spMk id="18" creationId="{5740E1EF-5C79-D5FA-9300-C0749E602FCD}"/>
          </ac:spMkLst>
        </pc:spChg>
        <pc:spChg chg="mod">
          <ac:chgData name="wasan aldujaily" userId="d5ae738f56700655" providerId="LiveId" clId="{CD4B613E-F427-4C2C-A7FB-90942706934A}" dt="2024-03-29T17:13:10.982" v="374" actId="207"/>
          <ac:spMkLst>
            <pc:docMk/>
            <pc:sldMk cId="1053607503" sldId="295"/>
            <ac:spMk id="19" creationId="{D04E0135-31F7-3619-E51F-DF8AE1F7A8AD}"/>
          </ac:spMkLst>
        </pc:spChg>
        <pc:spChg chg="mod">
          <ac:chgData name="wasan aldujaily" userId="d5ae738f56700655" providerId="LiveId" clId="{CD4B613E-F427-4C2C-A7FB-90942706934A}" dt="2024-03-29T17:13:10.982" v="374" actId="207"/>
          <ac:spMkLst>
            <pc:docMk/>
            <pc:sldMk cId="1053607503" sldId="295"/>
            <ac:spMk id="20" creationId="{ADE91CAA-66D7-8FFC-CBD2-7A044D82296E}"/>
          </ac:spMkLst>
        </pc:spChg>
        <pc:spChg chg="mod">
          <ac:chgData name="wasan aldujaily" userId="d5ae738f56700655" providerId="LiveId" clId="{CD4B613E-F427-4C2C-A7FB-90942706934A}" dt="2024-03-29T17:13:10.982" v="374" actId="207"/>
          <ac:spMkLst>
            <pc:docMk/>
            <pc:sldMk cId="1053607503" sldId="295"/>
            <ac:spMk id="21" creationId="{4B664C6C-C640-F61B-C336-07790D8D9D74}"/>
          </ac:spMkLst>
        </pc:spChg>
        <pc:spChg chg="mod">
          <ac:chgData name="wasan aldujaily" userId="d5ae738f56700655" providerId="LiveId" clId="{CD4B613E-F427-4C2C-A7FB-90942706934A}" dt="2024-03-29T17:13:10.982" v="374" actId="207"/>
          <ac:spMkLst>
            <pc:docMk/>
            <pc:sldMk cId="1053607503" sldId="295"/>
            <ac:spMk id="22" creationId="{EB9D9AF1-2887-6E2C-F562-6AF6A5D4B5B2}"/>
          </ac:spMkLst>
        </pc:spChg>
        <pc:spChg chg="mod">
          <ac:chgData name="wasan aldujaily" userId="d5ae738f56700655" providerId="LiveId" clId="{CD4B613E-F427-4C2C-A7FB-90942706934A}" dt="2024-03-29T17:13:10.982" v="374" actId="207"/>
          <ac:spMkLst>
            <pc:docMk/>
            <pc:sldMk cId="1053607503" sldId="295"/>
            <ac:spMk id="23" creationId="{E3D00890-D3DE-2F09-A7CA-BFDBEA4D7412}"/>
          </ac:spMkLst>
        </pc:spChg>
        <pc:spChg chg="mod">
          <ac:chgData name="wasan aldujaily" userId="d5ae738f56700655" providerId="LiveId" clId="{CD4B613E-F427-4C2C-A7FB-90942706934A}" dt="2024-03-29T17:13:10.982" v="374" actId="207"/>
          <ac:spMkLst>
            <pc:docMk/>
            <pc:sldMk cId="1053607503" sldId="295"/>
            <ac:spMk id="24" creationId="{D221C274-B386-829C-952F-85783821A049}"/>
          </ac:spMkLst>
        </pc:spChg>
        <pc:spChg chg="mod">
          <ac:chgData name="wasan aldujaily" userId="d5ae738f56700655" providerId="LiveId" clId="{CD4B613E-F427-4C2C-A7FB-90942706934A}" dt="2024-03-29T17:13:10.982" v="374" actId="207"/>
          <ac:spMkLst>
            <pc:docMk/>
            <pc:sldMk cId="1053607503" sldId="295"/>
            <ac:spMk id="26" creationId="{26FAC7CA-4F70-6E44-2012-920FF4930B62}"/>
          </ac:spMkLst>
        </pc:spChg>
        <pc:spChg chg="mod">
          <ac:chgData name="wasan aldujaily" userId="d5ae738f56700655" providerId="LiveId" clId="{CD4B613E-F427-4C2C-A7FB-90942706934A}" dt="2024-03-29T17:13:10.982" v="374" actId="207"/>
          <ac:spMkLst>
            <pc:docMk/>
            <pc:sldMk cId="1053607503" sldId="295"/>
            <ac:spMk id="27" creationId="{DEFCC579-9533-2236-DAF4-5D564A25C788}"/>
          </ac:spMkLst>
        </pc:spChg>
        <pc:spChg chg="mod">
          <ac:chgData name="wasan aldujaily" userId="d5ae738f56700655" providerId="LiveId" clId="{CD4B613E-F427-4C2C-A7FB-90942706934A}" dt="2024-03-29T17:13:10.982" v="374" actId="207"/>
          <ac:spMkLst>
            <pc:docMk/>
            <pc:sldMk cId="1053607503" sldId="295"/>
            <ac:spMk id="28" creationId="{447F0E2A-E4D1-3C59-82D5-6BA0BBED5440}"/>
          </ac:spMkLst>
        </pc:spChg>
        <pc:spChg chg="mod">
          <ac:chgData name="wasan aldujaily" userId="d5ae738f56700655" providerId="LiveId" clId="{CD4B613E-F427-4C2C-A7FB-90942706934A}" dt="2024-03-29T17:13:10.982" v="374" actId="207"/>
          <ac:spMkLst>
            <pc:docMk/>
            <pc:sldMk cId="1053607503" sldId="295"/>
            <ac:spMk id="29" creationId="{000C6E52-3F88-B1F6-02EA-9AB24DF2E256}"/>
          </ac:spMkLst>
        </pc:spChg>
        <pc:spChg chg="mod">
          <ac:chgData name="wasan aldujaily" userId="d5ae738f56700655" providerId="LiveId" clId="{CD4B613E-F427-4C2C-A7FB-90942706934A}" dt="2024-03-29T17:13:10.982" v="374" actId="207"/>
          <ac:spMkLst>
            <pc:docMk/>
            <pc:sldMk cId="1053607503" sldId="295"/>
            <ac:spMk id="30" creationId="{896B47CA-A38E-8DBF-29EB-93C66638CCC2}"/>
          </ac:spMkLst>
        </pc:spChg>
        <pc:spChg chg="mod">
          <ac:chgData name="wasan aldujaily" userId="d5ae738f56700655" providerId="LiveId" clId="{CD4B613E-F427-4C2C-A7FB-90942706934A}" dt="2024-03-29T17:13:10.982" v="374" actId="207"/>
          <ac:spMkLst>
            <pc:docMk/>
            <pc:sldMk cId="1053607503" sldId="295"/>
            <ac:spMk id="31" creationId="{EEC97C72-46E3-94C4-F041-56AF0240B140}"/>
          </ac:spMkLst>
        </pc:spChg>
        <pc:spChg chg="mod">
          <ac:chgData name="wasan aldujaily" userId="d5ae738f56700655" providerId="LiveId" clId="{CD4B613E-F427-4C2C-A7FB-90942706934A}" dt="2024-03-29T17:13:10.982" v="374" actId="207"/>
          <ac:spMkLst>
            <pc:docMk/>
            <pc:sldMk cId="1053607503" sldId="295"/>
            <ac:spMk id="32" creationId="{75D1D58A-396D-D3F2-A047-E90A01B23727}"/>
          </ac:spMkLst>
        </pc:spChg>
        <pc:grpChg chg="add mod">
          <ac:chgData name="wasan aldujaily" userId="d5ae738f56700655" providerId="LiveId" clId="{CD4B613E-F427-4C2C-A7FB-90942706934A}" dt="2024-03-29T17:40:51.458" v="417" actId="1076"/>
          <ac:grpSpMkLst>
            <pc:docMk/>
            <pc:sldMk cId="1053607503" sldId="295"/>
            <ac:grpSpMk id="4" creationId="{7FA45DA0-51C9-5549-0C1E-ABF01E0C2A3D}"/>
          </ac:grpSpMkLst>
        </pc:grpChg>
        <pc:grpChg chg="add mod">
          <ac:chgData name="wasan aldujaily" userId="d5ae738f56700655" providerId="LiveId" clId="{CD4B613E-F427-4C2C-A7FB-90942706934A}" dt="2024-03-29T17:41:06.174" v="421" actId="1076"/>
          <ac:grpSpMkLst>
            <pc:docMk/>
            <pc:sldMk cId="1053607503" sldId="295"/>
            <ac:grpSpMk id="10" creationId="{F2227D57-4BC9-9E55-ED74-43A0D1AA1404}"/>
          </ac:grpSpMkLst>
        </pc:grpChg>
        <pc:grpChg chg="mod">
          <ac:chgData name="wasan aldujaily" userId="d5ae738f56700655" providerId="LiveId" clId="{CD4B613E-F427-4C2C-A7FB-90942706934A}" dt="2024-03-29T17:13:10.982" v="374" actId="207"/>
          <ac:grpSpMkLst>
            <pc:docMk/>
            <pc:sldMk cId="1053607503" sldId="295"/>
            <ac:grpSpMk id="25" creationId="{BE56F5A6-1E38-95C2-3D20-1AC5F6A8B752}"/>
          </ac:grpSpMkLst>
        </pc:grpChg>
        <pc:picChg chg="add mod">
          <ac:chgData name="wasan aldujaily" userId="d5ae738f56700655" providerId="LiveId" clId="{CD4B613E-F427-4C2C-A7FB-90942706934A}" dt="2024-03-29T17:40:55.123" v="418" actId="1076"/>
          <ac:picMkLst>
            <pc:docMk/>
            <pc:sldMk cId="1053607503" sldId="295"/>
            <ac:picMk id="9" creationId="{628911C5-C902-1DA1-B7B0-7CA62F3B7E30}"/>
          </ac:picMkLst>
        </pc:picChg>
      </pc:sldChg>
      <pc:sldChg chg="addSp delSp modSp new mod modClrScheme chgLayout">
        <pc:chgData name="wasan aldujaily" userId="d5ae738f56700655" providerId="LiveId" clId="{CD4B613E-F427-4C2C-A7FB-90942706934A}" dt="2024-03-29T17:49:17.276" v="493" actId="1076"/>
        <pc:sldMkLst>
          <pc:docMk/>
          <pc:sldMk cId="4138878722" sldId="296"/>
        </pc:sldMkLst>
        <pc:spChg chg="del mod ord">
          <ac:chgData name="wasan aldujaily" userId="d5ae738f56700655" providerId="LiveId" clId="{CD4B613E-F427-4C2C-A7FB-90942706934A}" dt="2024-03-29T17:42:05.628" v="431" actId="700"/>
          <ac:spMkLst>
            <pc:docMk/>
            <pc:sldMk cId="4138878722" sldId="296"/>
            <ac:spMk id="2" creationId="{77122612-52AD-4886-3B01-F166C6CEB35C}"/>
          </ac:spMkLst>
        </pc:spChg>
        <pc:spChg chg="del mod ord">
          <ac:chgData name="wasan aldujaily" userId="d5ae738f56700655" providerId="LiveId" clId="{CD4B613E-F427-4C2C-A7FB-90942706934A}" dt="2024-03-29T17:42:05.628" v="431" actId="700"/>
          <ac:spMkLst>
            <pc:docMk/>
            <pc:sldMk cId="4138878722" sldId="296"/>
            <ac:spMk id="3" creationId="{1E8EA028-951F-7C59-536B-61241AA9E05E}"/>
          </ac:spMkLst>
        </pc:spChg>
        <pc:spChg chg="add mod ord">
          <ac:chgData name="wasan aldujaily" userId="d5ae738f56700655" providerId="LiveId" clId="{CD4B613E-F427-4C2C-A7FB-90942706934A}" dt="2024-03-29T17:49:06.609" v="492" actId="14100"/>
          <ac:spMkLst>
            <pc:docMk/>
            <pc:sldMk cId="4138878722" sldId="296"/>
            <ac:spMk id="4" creationId="{7D8AC500-A42B-4C4C-B845-162CC172C577}"/>
          </ac:spMkLst>
        </pc:spChg>
        <pc:spChg chg="add mod ord">
          <ac:chgData name="wasan aldujaily" userId="d5ae738f56700655" providerId="LiveId" clId="{CD4B613E-F427-4C2C-A7FB-90942706934A}" dt="2024-03-29T17:48:56.675" v="490" actId="14100"/>
          <ac:spMkLst>
            <pc:docMk/>
            <pc:sldMk cId="4138878722" sldId="296"/>
            <ac:spMk id="5" creationId="{95A5CDD2-45B9-E391-C120-E70067DAED97}"/>
          </ac:spMkLst>
        </pc:spChg>
        <pc:spChg chg="mod">
          <ac:chgData name="wasan aldujaily" userId="d5ae738f56700655" providerId="LiveId" clId="{CD4B613E-F427-4C2C-A7FB-90942706934A}" dt="2024-03-29T17:43:07.935" v="448"/>
          <ac:spMkLst>
            <pc:docMk/>
            <pc:sldMk cId="4138878722" sldId="296"/>
            <ac:spMk id="7" creationId="{EA7F1ABE-7338-6E7A-5E7B-65F4EADDCE09}"/>
          </ac:spMkLst>
        </pc:spChg>
        <pc:spChg chg="mod">
          <ac:chgData name="wasan aldujaily" userId="d5ae738f56700655" providerId="LiveId" clId="{CD4B613E-F427-4C2C-A7FB-90942706934A}" dt="2024-03-29T17:43:07.935" v="448"/>
          <ac:spMkLst>
            <pc:docMk/>
            <pc:sldMk cId="4138878722" sldId="296"/>
            <ac:spMk id="8" creationId="{1F68C099-BF04-0CA6-C1BD-E9BA36A83F9B}"/>
          </ac:spMkLst>
        </pc:spChg>
        <pc:spChg chg="mod">
          <ac:chgData name="wasan aldujaily" userId="d5ae738f56700655" providerId="LiveId" clId="{CD4B613E-F427-4C2C-A7FB-90942706934A}" dt="2024-03-29T17:43:07.935" v="448"/>
          <ac:spMkLst>
            <pc:docMk/>
            <pc:sldMk cId="4138878722" sldId="296"/>
            <ac:spMk id="9" creationId="{CFEC0E20-8F42-36AE-87AB-E557057C6C74}"/>
          </ac:spMkLst>
        </pc:spChg>
        <pc:spChg chg="mod">
          <ac:chgData name="wasan aldujaily" userId="d5ae738f56700655" providerId="LiveId" clId="{CD4B613E-F427-4C2C-A7FB-90942706934A}" dt="2024-03-29T17:43:07.935" v="448"/>
          <ac:spMkLst>
            <pc:docMk/>
            <pc:sldMk cId="4138878722" sldId="296"/>
            <ac:spMk id="10" creationId="{BDD558EC-004E-EB0D-9A9D-BCCC9C0820B8}"/>
          </ac:spMkLst>
        </pc:spChg>
        <pc:spChg chg="mod">
          <ac:chgData name="wasan aldujaily" userId="d5ae738f56700655" providerId="LiveId" clId="{CD4B613E-F427-4C2C-A7FB-90942706934A}" dt="2024-03-29T17:43:07.935" v="448"/>
          <ac:spMkLst>
            <pc:docMk/>
            <pc:sldMk cId="4138878722" sldId="296"/>
            <ac:spMk id="11" creationId="{D6C8626E-AB6A-AF30-3265-A4F658D01FA0}"/>
          </ac:spMkLst>
        </pc:spChg>
        <pc:spChg chg="mod">
          <ac:chgData name="wasan aldujaily" userId="d5ae738f56700655" providerId="LiveId" clId="{CD4B613E-F427-4C2C-A7FB-90942706934A}" dt="2024-03-29T17:43:07.935" v="448"/>
          <ac:spMkLst>
            <pc:docMk/>
            <pc:sldMk cId="4138878722" sldId="296"/>
            <ac:spMk id="12" creationId="{BDAD42A6-F389-A791-6DA5-D5FDF7E40C41}"/>
          </ac:spMkLst>
        </pc:spChg>
        <pc:spChg chg="mod">
          <ac:chgData name="wasan aldujaily" userId="d5ae738f56700655" providerId="LiveId" clId="{CD4B613E-F427-4C2C-A7FB-90942706934A}" dt="2024-03-29T17:43:07.935" v="448"/>
          <ac:spMkLst>
            <pc:docMk/>
            <pc:sldMk cId="4138878722" sldId="296"/>
            <ac:spMk id="13" creationId="{2F4E7606-B0AE-348D-52C3-D03A1FE13FC8}"/>
          </ac:spMkLst>
        </pc:spChg>
        <pc:spChg chg="mod">
          <ac:chgData name="wasan aldujaily" userId="d5ae738f56700655" providerId="LiveId" clId="{CD4B613E-F427-4C2C-A7FB-90942706934A}" dt="2024-03-29T17:43:07.935" v="448"/>
          <ac:spMkLst>
            <pc:docMk/>
            <pc:sldMk cId="4138878722" sldId="296"/>
            <ac:spMk id="14" creationId="{6189ACE8-6D88-B6FD-AFB6-34D352283587}"/>
          </ac:spMkLst>
        </pc:spChg>
        <pc:spChg chg="mod">
          <ac:chgData name="wasan aldujaily" userId="d5ae738f56700655" providerId="LiveId" clId="{CD4B613E-F427-4C2C-A7FB-90942706934A}" dt="2024-03-29T17:43:07.935" v="448"/>
          <ac:spMkLst>
            <pc:docMk/>
            <pc:sldMk cId="4138878722" sldId="296"/>
            <ac:spMk id="15" creationId="{48B87ED7-EF3F-E138-76B6-E0D50F2E4F16}"/>
          </ac:spMkLst>
        </pc:spChg>
        <pc:spChg chg="mod">
          <ac:chgData name="wasan aldujaily" userId="d5ae738f56700655" providerId="LiveId" clId="{CD4B613E-F427-4C2C-A7FB-90942706934A}" dt="2024-03-29T17:43:07.935" v="448"/>
          <ac:spMkLst>
            <pc:docMk/>
            <pc:sldMk cId="4138878722" sldId="296"/>
            <ac:spMk id="16" creationId="{663AD019-E3B6-217D-61C4-B95A1C3E770A}"/>
          </ac:spMkLst>
        </pc:spChg>
        <pc:spChg chg="mod">
          <ac:chgData name="wasan aldujaily" userId="d5ae738f56700655" providerId="LiveId" clId="{CD4B613E-F427-4C2C-A7FB-90942706934A}" dt="2024-03-29T17:43:07.935" v="448"/>
          <ac:spMkLst>
            <pc:docMk/>
            <pc:sldMk cId="4138878722" sldId="296"/>
            <ac:spMk id="17" creationId="{61E5273A-8993-634C-8FD3-C0C263A0F41A}"/>
          </ac:spMkLst>
        </pc:spChg>
        <pc:spChg chg="mod">
          <ac:chgData name="wasan aldujaily" userId="d5ae738f56700655" providerId="LiveId" clId="{CD4B613E-F427-4C2C-A7FB-90942706934A}" dt="2024-03-29T17:43:07.935" v="448"/>
          <ac:spMkLst>
            <pc:docMk/>
            <pc:sldMk cId="4138878722" sldId="296"/>
            <ac:spMk id="18" creationId="{0FE148C0-B3F8-0D85-35AE-823DA7B8021B}"/>
          </ac:spMkLst>
        </pc:spChg>
        <pc:spChg chg="mod">
          <ac:chgData name="wasan aldujaily" userId="d5ae738f56700655" providerId="LiveId" clId="{CD4B613E-F427-4C2C-A7FB-90942706934A}" dt="2024-03-29T17:43:07.935" v="448"/>
          <ac:spMkLst>
            <pc:docMk/>
            <pc:sldMk cId="4138878722" sldId="296"/>
            <ac:spMk id="19" creationId="{72EC8A1E-D8C6-DC62-85E1-A07D0A3D2A09}"/>
          </ac:spMkLst>
        </pc:spChg>
        <pc:spChg chg="mod">
          <ac:chgData name="wasan aldujaily" userId="d5ae738f56700655" providerId="LiveId" clId="{CD4B613E-F427-4C2C-A7FB-90942706934A}" dt="2024-03-29T17:43:07.935" v="448"/>
          <ac:spMkLst>
            <pc:docMk/>
            <pc:sldMk cId="4138878722" sldId="296"/>
            <ac:spMk id="20" creationId="{0E32340F-ACF5-0548-59F5-BC0BD1CA804D}"/>
          </ac:spMkLst>
        </pc:spChg>
        <pc:spChg chg="mod">
          <ac:chgData name="wasan aldujaily" userId="d5ae738f56700655" providerId="LiveId" clId="{CD4B613E-F427-4C2C-A7FB-90942706934A}" dt="2024-03-29T17:43:07.935" v="448"/>
          <ac:spMkLst>
            <pc:docMk/>
            <pc:sldMk cId="4138878722" sldId="296"/>
            <ac:spMk id="21" creationId="{61DFAC5F-78A4-DCE7-483B-47B849D7A084}"/>
          </ac:spMkLst>
        </pc:spChg>
        <pc:spChg chg="mod">
          <ac:chgData name="wasan aldujaily" userId="d5ae738f56700655" providerId="LiveId" clId="{CD4B613E-F427-4C2C-A7FB-90942706934A}" dt="2024-03-29T17:43:07.935" v="448"/>
          <ac:spMkLst>
            <pc:docMk/>
            <pc:sldMk cId="4138878722" sldId="296"/>
            <ac:spMk id="22" creationId="{72017437-E9E2-FE55-0E57-97E599893AEB}"/>
          </ac:spMkLst>
        </pc:spChg>
        <pc:spChg chg="mod">
          <ac:chgData name="wasan aldujaily" userId="d5ae738f56700655" providerId="LiveId" clId="{CD4B613E-F427-4C2C-A7FB-90942706934A}" dt="2024-03-29T17:43:07.935" v="448"/>
          <ac:spMkLst>
            <pc:docMk/>
            <pc:sldMk cId="4138878722" sldId="296"/>
            <ac:spMk id="23" creationId="{63A7834D-F105-34A3-B83C-E43597A54C88}"/>
          </ac:spMkLst>
        </pc:spChg>
        <pc:spChg chg="mod">
          <ac:chgData name="wasan aldujaily" userId="d5ae738f56700655" providerId="LiveId" clId="{CD4B613E-F427-4C2C-A7FB-90942706934A}" dt="2024-03-29T17:43:07.935" v="448"/>
          <ac:spMkLst>
            <pc:docMk/>
            <pc:sldMk cId="4138878722" sldId="296"/>
            <ac:spMk id="24" creationId="{FC099452-D2E9-CFCA-760D-F44D7877ECF2}"/>
          </ac:spMkLst>
        </pc:spChg>
        <pc:spChg chg="mod">
          <ac:chgData name="wasan aldujaily" userId="d5ae738f56700655" providerId="LiveId" clId="{CD4B613E-F427-4C2C-A7FB-90942706934A}" dt="2024-03-29T17:43:07.935" v="448"/>
          <ac:spMkLst>
            <pc:docMk/>
            <pc:sldMk cId="4138878722" sldId="296"/>
            <ac:spMk id="25" creationId="{CBDE0E17-6D4B-67F9-F2D7-B909A4512A59}"/>
          </ac:spMkLst>
        </pc:spChg>
        <pc:spChg chg="mod">
          <ac:chgData name="wasan aldujaily" userId="d5ae738f56700655" providerId="LiveId" clId="{CD4B613E-F427-4C2C-A7FB-90942706934A}" dt="2024-03-29T17:43:07.935" v="448"/>
          <ac:spMkLst>
            <pc:docMk/>
            <pc:sldMk cId="4138878722" sldId="296"/>
            <ac:spMk id="26" creationId="{ED74CCF4-578C-05E6-D6F9-E3B3AACBAB17}"/>
          </ac:spMkLst>
        </pc:spChg>
        <pc:spChg chg="mod">
          <ac:chgData name="wasan aldujaily" userId="d5ae738f56700655" providerId="LiveId" clId="{CD4B613E-F427-4C2C-A7FB-90942706934A}" dt="2024-03-29T17:43:07.935" v="448"/>
          <ac:spMkLst>
            <pc:docMk/>
            <pc:sldMk cId="4138878722" sldId="296"/>
            <ac:spMk id="27" creationId="{4373E8D0-25D0-21DE-BC5F-5B6BDC77B73C}"/>
          </ac:spMkLst>
        </pc:spChg>
        <pc:spChg chg="mod">
          <ac:chgData name="wasan aldujaily" userId="d5ae738f56700655" providerId="LiveId" clId="{CD4B613E-F427-4C2C-A7FB-90942706934A}" dt="2024-03-29T17:43:07.935" v="448"/>
          <ac:spMkLst>
            <pc:docMk/>
            <pc:sldMk cId="4138878722" sldId="296"/>
            <ac:spMk id="28" creationId="{7FA17EEF-3494-724F-3BCE-9DD156EA58FD}"/>
          </ac:spMkLst>
        </pc:spChg>
        <pc:spChg chg="mod">
          <ac:chgData name="wasan aldujaily" userId="d5ae738f56700655" providerId="LiveId" clId="{CD4B613E-F427-4C2C-A7FB-90942706934A}" dt="2024-03-29T17:43:07.935" v="448"/>
          <ac:spMkLst>
            <pc:docMk/>
            <pc:sldMk cId="4138878722" sldId="296"/>
            <ac:spMk id="29" creationId="{EE1E6CDD-C534-E8D7-3145-B58203705CB4}"/>
          </ac:spMkLst>
        </pc:spChg>
        <pc:spChg chg="mod">
          <ac:chgData name="wasan aldujaily" userId="d5ae738f56700655" providerId="LiveId" clId="{CD4B613E-F427-4C2C-A7FB-90942706934A}" dt="2024-03-29T17:43:07.935" v="448"/>
          <ac:spMkLst>
            <pc:docMk/>
            <pc:sldMk cId="4138878722" sldId="296"/>
            <ac:spMk id="30" creationId="{16DBEF86-5BFE-A17F-03BF-83AA55A3BDFD}"/>
          </ac:spMkLst>
        </pc:spChg>
        <pc:spChg chg="mod">
          <ac:chgData name="wasan aldujaily" userId="d5ae738f56700655" providerId="LiveId" clId="{CD4B613E-F427-4C2C-A7FB-90942706934A}" dt="2024-03-29T17:43:07.935" v="448"/>
          <ac:spMkLst>
            <pc:docMk/>
            <pc:sldMk cId="4138878722" sldId="296"/>
            <ac:spMk id="31" creationId="{F1631CC3-65E0-2398-C734-A3A8F792A9FA}"/>
          </ac:spMkLst>
        </pc:spChg>
        <pc:spChg chg="mod">
          <ac:chgData name="wasan aldujaily" userId="d5ae738f56700655" providerId="LiveId" clId="{CD4B613E-F427-4C2C-A7FB-90942706934A}" dt="2024-03-29T17:43:07.935" v="448"/>
          <ac:spMkLst>
            <pc:docMk/>
            <pc:sldMk cId="4138878722" sldId="296"/>
            <ac:spMk id="32" creationId="{7E1A4E4D-447B-0E8C-62B9-02D569B346E0}"/>
          </ac:spMkLst>
        </pc:spChg>
        <pc:spChg chg="mod">
          <ac:chgData name="wasan aldujaily" userId="d5ae738f56700655" providerId="LiveId" clId="{CD4B613E-F427-4C2C-A7FB-90942706934A}" dt="2024-03-29T17:43:07.935" v="448"/>
          <ac:spMkLst>
            <pc:docMk/>
            <pc:sldMk cId="4138878722" sldId="296"/>
            <ac:spMk id="33" creationId="{2DED9B03-7BAB-9341-D6BC-16ADF8F0BF15}"/>
          </ac:spMkLst>
        </pc:spChg>
        <pc:spChg chg="mod">
          <ac:chgData name="wasan aldujaily" userId="d5ae738f56700655" providerId="LiveId" clId="{CD4B613E-F427-4C2C-A7FB-90942706934A}" dt="2024-03-29T17:43:07.935" v="448"/>
          <ac:spMkLst>
            <pc:docMk/>
            <pc:sldMk cId="4138878722" sldId="296"/>
            <ac:spMk id="34" creationId="{61F65747-4028-B531-4CA5-D394B2D18C7A}"/>
          </ac:spMkLst>
        </pc:spChg>
        <pc:spChg chg="mod">
          <ac:chgData name="wasan aldujaily" userId="d5ae738f56700655" providerId="LiveId" clId="{CD4B613E-F427-4C2C-A7FB-90942706934A}" dt="2024-03-29T17:43:07.935" v="448"/>
          <ac:spMkLst>
            <pc:docMk/>
            <pc:sldMk cId="4138878722" sldId="296"/>
            <ac:spMk id="35" creationId="{01E40673-555D-45F0-10D7-5798DE1C33E3}"/>
          </ac:spMkLst>
        </pc:spChg>
        <pc:spChg chg="mod">
          <ac:chgData name="wasan aldujaily" userId="d5ae738f56700655" providerId="LiveId" clId="{CD4B613E-F427-4C2C-A7FB-90942706934A}" dt="2024-03-29T17:43:07.935" v="448"/>
          <ac:spMkLst>
            <pc:docMk/>
            <pc:sldMk cId="4138878722" sldId="296"/>
            <ac:spMk id="36" creationId="{E3AEB6C0-CA50-1B28-1299-6BB09DC680B2}"/>
          </ac:spMkLst>
        </pc:spChg>
        <pc:spChg chg="mod">
          <ac:chgData name="wasan aldujaily" userId="d5ae738f56700655" providerId="LiveId" clId="{CD4B613E-F427-4C2C-A7FB-90942706934A}" dt="2024-03-29T17:43:07.935" v="448"/>
          <ac:spMkLst>
            <pc:docMk/>
            <pc:sldMk cId="4138878722" sldId="296"/>
            <ac:spMk id="37" creationId="{59B2968F-2B6C-8FE0-89B7-785E8FDAE8B4}"/>
          </ac:spMkLst>
        </pc:spChg>
        <pc:spChg chg="mod">
          <ac:chgData name="wasan aldujaily" userId="d5ae738f56700655" providerId="LiveId" clId="{CD4B613E-F427-4C2C-A7FB-90942706934A}" dt="2024-03-29T17:43:07.935" v="448"/>
          <ac:spMkLst>
            <pc:docMk/>
            <pc:sldMk cId="4138878722" sldId="296"/>
            <ac:spMk id="38" creationId="{2201C408-EDED-F65A-402A-9D6AFEE3963B}"/>
          </ac:spMkLst>
        </pc:spChg>
        <pc:spChg chg="mod">
          <ac:chgData name="wasan aldujaily" userId="d5ae738f56700655" providerId="LiveId" clId="{CD4B613E-F427-4C2C-A7FB-90942706934A}" dt="2024-03-29T17:43:07.935" v="448"/>
          <ac:spMkLst>
            <pc:docMk/>
            <pc:sldMk cId="4138878722" sldId="296"/>
            <ac:spMk id="39" creationId="{3E95059D-4CDD-4A97-0E17-123263274865}"/>
          </ac:spMkLst>
        </pc:spChg>
        <pc:spChg chg="mod">
          <ac:chgData name="wasan aldujaily" userId="d5ae738f56700655" providerId="LiveId" clId="{CD4B613E-F427-4C2C-A7FB-90942706934A}" dt="2024-03-29T17:43:07.935" v="448"/>
          <ac:spMkLst>
            <pc:docMk/>
            <pc:sldMk cId="4138878722" sldId="296"/>
            <ac:spMk id="40" creationId="{8EFF93EB-0B5B-E6E2-731B-E300E9364669}"/>
          </ac:spMkLst>
        </pc:spChg>
        <pc:spChg chg="mod">
          <ac:chgData name="wasan aldujaily" userId="d5ae738f56700655" providerId="LiveId" clId="{CD4B613E-F427-4C2C-A7FB-90942706934A}" dt="2024-03-29T17:43:07.935" v="448"/>
          <ac:spMkLst>
            <pc:docMk/>
            <pc:sldMk cId="4138878722" sldId="296"/>
            <ac:spMk id="41" creationId="{4219978F-B502-1DAC-D3DA-550142874385}"/>
          </ac:spMkLst>
        </pc:spChg>
        <pc:spChg chg="mod">
          <ac:chgData name="wasan aldujaily" userId="d5ae738f56700655" providerId="LiveId" clId="{CD4B613E-F427-4C2C-A7FB-90942706934A}" dt="2024-03-29T17:43:07.935" v="448"/>
          <ac:spMkLst>
            <pc:docMk/>
            <pc:sldMk cId="4138878722" sldId="296"/>
            <ac:spMk id="42" creationId="{62F3FF2C-2A25-C4BE-E7B6-DB380B6A2EAA}"/>
          </ac:spMkLst>
        </pc:spChg>
        <pc:spChg chg="mod">
          <ac:chgData name="wasan aldujaily" userId="d5ae738f56700655" providerId="LiveId" clId="{CD4B613E-F427-4C2C-A7FB-90942706934A}" dt="2024-03-29T17:43:07.935" v="448"/>
          <ac:spMkLst>
            <pc:docMk/>
            <pc:sldMk cId="4138878722" sldId="296"/>
            <ac:spMk id="43" creationId="{BDFB19ED-E02D-3166-2E0A-D3B94B8B2F4E}"/>
          </ac:spMkLst>
        </pc:spChg>
        <pc:spChg chg="mod">
          <ac:chgData name="wasan aldujaily" userId="d5ae738f56700655" providerId="LiveId" clId="{CD4B613E-F427-4C2C-A7FB-90942706934A}" dt="2024-03-29T17:43:07.935" v="448"/>
          <ac:spMkLst>
            <pc:docMk/>
            <pc:sldMk cId="4138878722" sldId="296"/>
            <ac:spMk id="44" creationId="{650B1566-3988-3BB6-E23E-997644FF5FDD}"/>
          </ac:spMkLst>
        </pc:spChg>
        <pc:spChg chg="mod">
          <ac:chgData name="wasan aldujaily" userId="d5ae738f56700655" providerId="LiveId" clId="{CD4B613E-F427-4C2C-A7FB-90942706934A}" dt="2024-03-29T17:43:07.935" v="448"/>
          <ac:spMkLst>
            <pc:docMk/>
            <pc:sldMk cId="4138878722" sldId="296"/>
            <ac:spMk id="45" creationId="{24AC53AD-3C55-2616-2C4F-691DD5BB3970}"/>
          </ac:spMkLst>
        </pc:spChg>
        <pc:spChg chg="mod">
          <ac:chgData name="wasan aldujaily" userId="d5ae738f56700655" providerId="LiveId" clId="{CD4B613E-F427-4C2C-A7FB-90942706934A}" dt="2024-03-29T17:43:07.935" v="448"/>
          <ac:spMkLst>
            <pc:docMk/>
            <pc:sldMk cId="4138878722" sldId="296"/>
            <ac:spMk id="46" creationId="{B8F82E5A-9C41-1139-E5D4-6BDC00486599}"/>
          </ac:spMkLst>
        </pc:spChg>
        <pc:spChg chg="mod">
          <ac:chgData name="wasan aldujaily" userId="d5ae738f56700655" providerId="LiveId" clId="{CD4B613E-F427-4C2C-A7FB-90942706934A}" dt="2024-03-29T17:43:07.935" v="448"/>
          <ac:spMkLst>
            <pc:docMk/>
            <pc:sldMk cId="4138878722" sldId="296"/>
            <ac:spMk id="47" creationId="{D4E8F2E0-EFE9-7E89-7778-BC5EA656773E}"/>
          </ac:spMkLst>
        </pc:spChg>
        <pc:spChg chg="mod">
          <ac:chgData name="wasan aldujaily" userId="d5ae738f56700655" providerId="LiveId" clId="{CD4B613E-F427-4C2C-A7FB-90942706934A}" dt="2024-03-29T17:43:07.935" v="448"/>
          <ac:spMkLst>
            <pc:docMk/>
            <pc:sldMk cId="4138878722" sldId="296"/>
            <ac:spMk id="48" creationId="{DABECBB3-C556-987D-8C85-E7F8DA58487F}"/>
          </ac:spMkLst>
        </pc:spChg>
        <pc:spChg chg="mod">
          <ac:chgData name="wasan aldujaily" userId="d5ae738f56700655" providerId="LiveId" clId="{CD4B613E-F427-4C2C-A7FB-90942706934A}" dt="2024-03-29T17:43:07.935" v="448"/>
          <ac:spMkLst>
            <pc:docMk/>
            <pc:sldMk cId="4138878722" sldId="296"/>
            <ac:spMk id="49" creationId="{26F1FCC3-A681-8A30-4C1F-2CB54A300482}"/>
          </ac:spMkLst>
        </pc:spChg>
        <pc:spChg chg="mod">
          <ac:chgData name="wasan aldujaily" userId="d5ae738f56700655" providerId="LiveId" clId="{CD4B613E-F427-4C2C-A7FB-90942706934A}" dt="2024-03-29T17:43:07.935" v="448"/>
          <ac:spMkLst>
            <pc:docMk/>
            <pc:sldMk cId="4138878722" sldId="296"/>
            <ac:spMk id="50" creationId="{A72F1C0E-54EE-61F2-46DE-441670B9DE43}"/>
          </ac:spMkLst>
        </pc:spChg>
        <pc:spChg chg="mod">
          <ac:chgData name="wasan aldujaily" userId="d5ae738f56700655" providerId="LiveId" clId="{CD4B613E-F427-4C2C-A7FB-90942706934A}" dt="2024-03-29T17:43:07.935" v="448"/>
          <ac:spMkLst>
            <pc:docMk/>
            <pc:sldMk cId="4138878722" sldId="296"/>
            <ac:spMk id="51" creationId="{19AE7AF2-D8F5-CAF8-320A-E913D4FDAF70}"/>
          </ac:spMkLst>
        </pc:spChg>
        <pc:spChg chg="mod">
          <ac:chgData name="wasan aldujaily" userId="d5ae738f56700655" providerId="LiveId" clId="{CD4B613E-F427-4C2C-A7FB-90942706934A}" dt="2024-03-29T17:43:07.935" v="448"/>
          <ac:spMkLst>
            <pc:docMk/>
            <pc:sldMk cId="4138878722" sldId="296"/>
            <ac:spMk id="52" creationId="{542B394E-3D39-8138-F7D5-BF3BD48E72EC}"/>
          </ac:spMkLst>
        </pc:spChg>
        <pc:spChg chg="mod">
          <ac:chgData name="wasan aldujaily" userId="d5ae738f56700655" providerId="LiveId" clId="{CD4B613E-F427-4C2C-A7FB-90942706934A}" dt="2024-03-29T17:43:07.935" v="448"/>
          <ac:spMkLst>
            <pc:docMk/>
            <pc:sldMk cId="4138878722" sldId="296"/>
            <ac:spMk id="53" creationId="{3E0116C4-D53A-85BB-2234-98AE011D738A}"/>
          </ac:spMkLst>
        </pc:spChg>
        <pc:spChg chg="mod">
          <ac:chgData name="wasan aldujaily" userId="d5ae738f56700655" providerId="LiveId" clId="{CD4B613E-F427-4C2C-A7FB-90942706934A}" dt="2024-03-29T17:43:07.935" v="448"/>
          <ac:spMkLst>
            <pc:docMk/>
            <pc:sldMk cId="4138878722" sldId="296"/>
            <ac:spMk id="54" creationId="{53F0A4F8-809C-286C-8AA4-FA5CE2F3BA28}"/>
          </ac:spMkLst>
        </pc:spChg>
        <pc:spChg chg="mod">
          <ac:chgData name="wasan aldujaily" userId="d5ae738f56700655" providerId="LiveId" clId="{CD4B613E-F427-4C2C-A7FB-90942706934A}" dt="2024-03-29T17:43:07.935" v="448"/>
          <ac:spMkLst>
            <pc:docMk/>
            <pc:sldMk cId="4138878722" sldId="296"/>
            <ac:spMk id="55" creationId="{9D5FFB1C-D069-4813-27C8-FB2D9D1FE412}"/>
          </ac:spMkLst>
        </pc:spChg>
        <pc:spChg chg="mod">
          <ac:chgData name="wasan aldujaily" userId="d5ae738f56700655" providerId="LiveId" clId="{CD4B613E-F427-4C2C-A7FB-90942706934A}" dt="2024-03-29T17:43:07.935" v="448"/>
          <ac:spMkLst>
            <pc:docMk/>
            <pc:sldMk cId="4138878722" sldId="296"/>
            <ac:spMk id="56" creationId="{23738C71-E559-001C-ECA0-9E0C306044F1}"/>
          </ac:spMkLst>
        </pc:spChg>
        <pc:spChg chg="mod">
          <ac:chgData name="wasan aldujaily" userId="d5ae738f56700655" providerId="LiveId" clId="{CD4B613E-F427-4C2C-A7FB-90942706934A}" dt="2024-03-29T17:43:07.935" v="448"/>
          <ac:spMkLst>
            <pc:docMk/>
            <pc:sldMk cId="4138878722" sldId="296"/>
            <ac:spMk id="57" creationId="{310BDDBB-B578-0E59-0FA8-68EA9D054291}"/>
          </ac:spMkLst>
        </pc:spChg>
        <pc:spChg chg="mod">
          <ac:chgData name="wasan aldujaily" userId="d5ae738f56700655" providerId="LiveId" clId="{CD4B613E-F427-4C2C-A7FB-90942706934A}" dt="2024-03-29T17:43:07.935" v="448"/>
          <ac:spMkLst>
            <pc:docMk/>
            <pc:sldMk cId="4138878722" sldId="296"/>
            <ac:spMk id="58" creationId="{A8F86537-AC42-A4BC-6C38-4E0B9C0DE800}"/>
          </ac:spMkLst>
        </pc:spChg>
        <pc:spChg chg="mod">
          <ac:chgData name="wasan aldujaily" userId="d5ae738f56700655" providerId="LiveId" clId="{CD4B613E-F427-4C2C-A7FB-90942706934A}" dt="2024-03-29T17:43:07.935" v="448"/>
          <ac:spMkLst>
            <pc:docMk/>
            <pc:sldMk cId="4138878722" sldId="296"/>
            <ac:spMk id="59" creationId="{20484508-17B1-F49C-86D3-081C94FF8AA5}"/>
          </ac:spMkLst>
        </pc:spChg>
        <pc:spChg chg="mod">
          <ac:chgData name="wasan aldujaily" userId="d5ae738f56700655" providerId="LiveId" clId="{CD4B613E-F427-4C2C-A7FB-90942706934A}" dt="2024-03-29T17:43:07.935" v="448"/>
          <ac:spMkLst>
            <pc:docMk/>
            <pc:sldMk cId="4138878722" sldId="296"/>
            <ac:spMk id="60" creationId="{7A5448E9-1D4D-D040-DE6E-BCFFD4BE2702}"/>
          </ac:spMkLst>
        </pc:spChg>
        <pc:spChg chg="mod">
          <ac:chgData name="wasan aldujaily" userId="d5ae738f56700655" providerId="LiveId" clId="{CD4B613E-F427-4C2C-A7FB-90942706934A}" dt="2024-03-29T17:43:07.935" v="448"/>
          <ac:spMkLst>
            <pc:docMk/>
            <pc:sldMk cId="4138878722" sldId="296"/>
            <ac:spMk id="61" creationId="{5E7656D6-5BD0-F39D-13F5-0079FA024720}"/>
          </ac:spMkLst>
        </pc:spChg>
        <pc:spChg chg="mod">
          <ac:chgData name="wasan aldujaily" userId="d5ae738f56700655" providerId="LiveId" clId="{CD4B613E-F427-4C2C-A7FB-90942706934A}" dt="2024-03-29T17:43:07.935" v="448"/>
          <ac:spMkLst>
            <pc:docMk/>
            <pc:sldMk cId="4138878722" sldId="296"/>
            <ac:spMk id="62" creationId="{C6A1E7E2-E1A0-A5FA-5172-1BF8A538587A}"/>
          </ac:spMkLst>
        </pc:spChg>
        <pc:spChg chg="mod">
          <ac:chgData name="wasan aldujaily" userId="d5ae738f56700655" providerId="LiveId" clId="{CD4B613E-F427-4C2C-A7FB-90942706934A}" dt="2024-03-29T17:43:07.935" v="448"/>
          <ac:spMkLst>
            <pc:docMk/>
            <pc:sldMk cId="4138878722" sldId="296"/>
            <ac:spMk id="63" creationId="{6F80B765-2917-E4D1-8E53-166ECA40EDAE}"/>
          </ac:spMkLst>
        </pc:spChg>
        <pc:spChg chg="mod">
          <ac:chgData name="wasan aldujaily" userId="d5ae738f56700655" providerId="LiveId" clId="{CD4B613E-F427-4C2C-A7FB-90942706934A}" dt="2024-03-29T17:43:07.935" v="448"/>
          <ac:spMkLst>
            <pc:docMk/>
            <pc:sldMk cId="4138878722" sldId="296"/>
            <ac:spMk id="64" creationId="{BD512532-AB7B-1657-09A9-288A916202DE}"/>
          </ac:spMkLst>
        </pc:spChg>
        <pc:spChg chg="mod">
          <ac:chgData name="wasan aldujaily" userId="d5ae738f56700655" providerId="LiveId" clId="{CD4B613E-F427-4C2C-A7FB-90942706934A}" dt="2024-03-29T17:43:07.935" v="448"/>
          <ac:spMkLst>
            <pc:docMk/>
            <pc:sldMk cId="4138878722" sldId="296"/>
            <ac:spMk id="65" creationId="{57E1B62F-00B0-178E-A8FB-CD376C2ED527}"/>
          </ac:spMkLst>
        </pc:spChg>
        <pc:spChg chg="mod">
          <ac:chgData name="wasan aldujaily" userId="d5ae738f56700655" providerId="LiveId" clId="{CD4B613E-F427-4C2C-A7FB-90942706934A}" dt="2024-03-29T17:43:07.935" v="448"/>
          <ac:spMkLst>
            <pc:docMk/>
            <pc:sldMk cId="4138878722" sldId="296"/>
            <ac:spMk id="66" creationId="{486B4209-6645-3813-3758-9F244748AA02}"/>
          </ac:spMkLst>
        </pc:spChg>
        <pc:spChg chg="mod">
          <ac:chgData name="wasan aldujaily" userId="d5ae738f56700655" providerId="LiveId" clId="{CD4B613E-F427-4C2C-A7FB-90942706934A}" dt="2024-03-29T17:43:07.935" v="448"/>
          <ac:spMkLst>
            <pc:docMk/>
            <pc:sldMk cId="4138878722" sldId="296"/>
            <ac:spMk id="67" creationId="{DE0F6300-0B6F-99E3-D4B3-EF774F9BF7DF}"/>
          </ac:spMkLst>
        </pc:spChg>
        <pc:spChg chg="mod">
          <ac:chgData name="wasan aldujaily" userId="d5ae738f56700655" providerId="LiveId" clId="{CD4B613E-F427-4C2C-A7FB-90942706934A}" dt="2024-03-29T17:43:07.935" v="448"/>
          <ac:spMkLst>
            <pc:docMk/>
            <pc:sldMk cId="4138878722" sldId="296"/>
            <ac:spMk id="68" creationId="{05FCFBAF-CD6F-9073-1C77-7F4F7C825F6D}"/>
          </ac:spMkLst>
        </pc:spChg>
        <pc:spChg chg="mod">
          <ac:chgData name="wasan aldujaily" userId="d5ae738f56700655" providerId="LiveId" clId="{CD4B613E-F427-4C2C-A7FB-90942706934A}" dt="2024-03-29T17:43:07.935" v="448"/>
          <ac:spMkLst>
            <pc:docMk/>
            <pc:sldMk cId="4138878722" sldId="296"/>
            <ac:spMk id="69" creationId="{00C22E8D-67B8-DB0C-5E82-54E34510FB79}"/>
          </ac:spMkLst>
        </pc:spChg>
        <pc:spChg chg="mod">
          <ac:chgData name="wasan aldujaily" userId="d5ae738f56700655" providerId="LiveId" clId="{CD4B613E-F427-4C2C-A7FB-90942706934A}" dt="2024-03-29T17:43:07.935" v="448"/>
          <ac:spMkLst>
            <pc:docMk/>
            <pc:sldMk cId="4138878722" sldId="296"/>
            <ac:spMk id="70" creationId="{11D380E0-36CE-85A6-FC38-62D7C980E7BA}"/>
          </ac:spMkLst>
        </pc:spChg>
        <pc:spChg chg="mod">
          <ac:chgData name="wasan aldujaily" userId="d5ae738f56700655" providerId="LiveId" clId="{CD4B613E-F427-4C2C-A7FB-90942706934A}" dt="2024-03-29T17:43:07.935" v="448"/>
          <ac:spMkLst>
            <pc:docMk/>
            <pc:sldMk cId="4138878722" sldId="296"/>
            <ac:spMk id="71" creationId="{74E3A980-2FD4-3188-15FD-9B4807258B5A}"/>
          </ac:spMkLst>
        </pc:spChg>
        <pc:spChg chg="mod">
          <ac:chgData name="wasan aldujaily" userId="d5ae738f56700655" providerId="LiveId" clId="{CD4B613E-F427-4C2C-A7FB-90942706934A}" dt="2024-03-29T17:43:07.935" v="448"/>
          <ac:spMkLst>
            <pc:docMk/>
            <pc:sldMk cId="4138878722" sldId="296"/>
            <ac:spMk id="72" creationId="{301A3558-8116-171D-FFD0-0F1C7E8ACA8C}"/>
          </ac:spMkLst>
        </pc:spChg>
        <pc:spChg chg="mod">
          <ac:chgData name="wasan aldujaily" userId="d5ae738f56700655" providerId="LiveId" clId="{CD4B613E-F427-4C2C-A7FB-90942706934A}" dt="2024-03-29T17:43:07.935" v="448"/>
          <ac:spMkLst>
            <pc:docMk/>
            <pc:sldMk cId="4138878722" sldId="296"/>
            <ac:spMk id="74" creationId="{241ACF37-D0D3-70C3-33B6-7443174BEE88}"/>
          </ac:spMkLst>
        </pc:spChg>
        <pc:spChg chg="mod">
          <ac:chgData name="wasan aldujaily" userId="d5ae738f56700655" providerId="LiveId" clId="{CD4B613E-F427-4C2C-A7FB-90942706934A}" dt="2024-03-29T17:43:07.935" v="448"/>
          <ac:spMkLst>
            <pc:docMk/>
            <pc:sldMk cId="4138878722" sldId="296"/>
            <ac:spMk id="75" creationId="{5F708C46-70AD-FAE0-C155-F82109873113}"/>
          </ac:spMkLst>
        </pc:spChg>
        <pc:spChg chg="mod">
          <ac:chgData name="wasan aldujaily" userId="d5ae738f56700655" providerId="LiveId" clId="{CD4B613E-F427-4C2C-A7FB-90942706934A}" dt="2024-03-29T17:43:07.935" v="448"/>
          <ac:spMkLst>
            <pc:docMk/>
            <pc:sldMk cId="4138878722" sldId="296"/>
            <ac:spMk id="76" creationId="{7316BB23-4BC7-5C00-342E-037028C0643A}"/>
          </ac:spMkLst>
        </pc:spChg>
        <pc:spChg chg="mod">
          <ac:chgData name="wasan aldujaily" userId="d5ae738f56700655" providerId="LiveId" clId="{CD4B613E-F427-4C2C-A7FB-90942706934A}" dt="2024-03-29T17:43:07.935" v="448"/>
          <ac:spMkLst>
            <pc:docMk/>
            <pc:sldMk cId="4138878722" sldId="296"/>
            <ac:spMk id="77" creationId="{6D7AD83F-3982-D2B2-0A69-DFF98F9EAFBC}"/>
          </ac:spMkLst>
        </pc:spChg>
        <pc:spChg chg="mod">
          <ac:chgData name="wasan aldujaily" userId="d5ae738f56700655" providerId="LiveId" clId="{CD4B613E-F427-4C2C-A7FB-90942706934A}" dt="2024-03-29T17:43:07.935" v="448"/>
          <ac:spMkLst>
            <pc:docMk/>
            <pc:sldMk cId="4138878722" sldId="296"/>
            <ac:spMk id="78" creationId="{CC645FCE-3927-7308-D786-ADCBA9D71F4F}"/>
          </ac:spMkLst>
        </pc:spChg>
        <pc:spChg chg="mod">
          <ac:chgData name="wasan aldujaily" userId="d5ae738f56700655" providerId="LiveId" clId="{CD4B613E-F427-4C2C-A7FB-90942706934A}" dt="2024-03-29T17:43:07.935" v="448"/>
          <ac:spMkLst>
            <pc:docMk/>
            <pc:sldMk cId="4138878722" sldId="296"/>
            <ac:spMk id="79" creationId="{B9A4EFA6-1B67-F26C-6EE3-6CA2236549EC}"/>
          </ac:spMkLst>
        </pc:spChg>
        <pc:spChg chg="mod">
          <ac:chgData name="wasan aldujaily" userId="d5ae738f56700655" providerId="LiveId" clId="{CD4B613E-F427-4C2C-A7FB-90942706934A}" dt="2024-03-29T17:43:07.935" v="448"/>
          <ac:spMkLst>
            <pc:docMk/>
            <pc:sldMk cId="4138878722" sldId="296"/>
            <ac:spMk id="80" creationId="{AB2B1CED-7BBE-6737-362A-FC9821A022CD}"/>
          </ac:spMkLst>
        </pc:spChg>
        <pc:spChg chg="mod">
          <ac:chgData name="wasan aldujaily" userId="d5ae738f56700655" providerId="LiveId" clId="{CD4B613E-F427-4C2C-A7FB-90942706934A}" dt="2024-03-29T17:43:07.935" v="448"/>
          <ac:spMkLst>
            <pc:docMk/>
            <pc:sldMk cId="4138878722" sldId="296"/>
            <ac:spMk id="81" creationId="{D13E5D42-D8D4-F49F-847C-7443910CD8E6}"/>
          </ac:spMkLst>
        </pc:spChg>
        <pc:spChg chg="mod">
          <ac:chgData name="wasan aldujaily" userId="d5ae738f56700655" providerId="LiveId" clId="{CD4B613E-F427-4C2C-A7FB-90942706934A}" dt="2024-03-29T17:43:07.935" v="448"/>
          <ac:spMkLst>
            <pc:docMk/>
            <pc:sldMk cId="4138878722" sldId="296"/>
            <ac:spMk id="82" creationId="{2DC90AFE-864F-7CD6-8144-D024B14B6720}"/>
          </ac:spMkLst>
        </pc:spChg>
        <pc:spChg chg="mod">
          <ac:chgData name="wasan aldujaily" userId="d5ae738f56700655" providerId="LiveId" clId="{CD4B613E-F427-4C2C-A7FB-90942706934A}" dt="2024-03-29T17:43:21.935" v="450"/>
          <ac:spMkLst>
            <pc:docMk/>
            <pc:sldMk cId="4138878722" sldId="296"/>
            <ac:spMk id="84" creationId="{054993B4-F104-5025-2025-506694B705F6}"/>
          </ac:spMkLst>
        </pc:spChg>
        <pc:spChg chg="mod">
          <ac:chgData name="wasan aldujaily" userId="d5ae738f56700655" providerId="LiveId" clId="{CD4B613E-F427-4C2C-A7FB-90942706934A}" dt="2024-03-29T17:43:21.935" v="450"/>
          <ac:spMkLst>
            <pc:docMk/>
            <pc:sldMk cId="4138878722" sldId="296"/>
            <ac:spMk id="85" creationId="{4EC6ADAE-803F-9B73-585E-EFDAFDB6112A}"/>
          </ac:spMkLst>
        </pc:spChg>
        <pc:spChg chg="mod">
          <ac:chgData name="wasan aldujaily" userId="d5ae738f56700655" providerId="LiveId" clId="{CD4B613E-F427-4C2C-A7FB-90942706934A}" dt="2024-03-29T17:43:21.935" v="450"/>
          <ac:spMkLst>
            <pc:docMk/>
            <pc:sldMk cId="4138878722" sldId="296"/>
            <ac:spMk id="86" creationId="{BFD6BE1B-CE9D-31C7-6E6B-B69EF71B0309}"/>
          </ac:spMkLst>
        </pc:spChg>
        <pc:spChg chg="mod">
          <ac:chgData name="wasan aldujaily" userId="d5ae738f56700655" providerId="LiveId" clId="{CD4B613E-F427-4C2C-A7FB-90942706934A}" dt="2024-03-29T17:43:21.935" v="450"/>
          <ac:spMkLst>
            <pc:docMk/>
            <pc:sldMk cId="4138878722" sldId="296"/>
            <ac:spMk id="87" creationId="{E19E92FA-41EC-7BD1-1972-16B041EBCEE0}"/>
          </ac:spMkLst>
        </pc:spChg>
        <pc:spChg chg="mod">
          <ac:chgData name="wasan aldujaily" userId="d5ae738f56700655" providerId="LiveId" clId="{CD4B613E-F427-4C2C-A7FB-90942706934A}" dt="2024-03-29T17:43:21.935" v="450"/>
          <ac:spMkLst>
            <pc:docMk/>
            <pc:sldMk cId="4138878722" sldId="296"/>
            <ac:spMk id="88" creationId="{D2B93D54-1FA9-4D65-0203-1A261447613F}"/>
          </ac:spMkLst>
        </pc:spChg>
        <pc:spChg chg="mod">
          <ac:chgData name="wasan aldujaily" userId="d5ae738f56700655" providerId="LiveId" clId="{CD4B613E-F427-4C2C-A7FB-90942706934A}" dt="2024-03-29T17:43:21.935" v="450"/>
          <ac:spMkLst>
            <pc:docMk/>
            <pc:sldMk cId="4138878722" sldId="296"/>
            <ac:spMk id="89" creationId="{70AE0024-3EB9-C0A5-1F96-1F4A71A96CF6}"/>
          </ac:spMkLst>
        </pc:spChg>
        <pc:spChg chg="mod">
          <ac:chgData name="wasan aldujaily" userId="d5ae738f56700655" providerId="LiveId" clId="{CD4B613E-F427-4C2C-A7FB-90942706934A}" dt="2024-03-29T17:43:21.935" v="450"/>
          <ac:spMkLst>
            <pc:docMk/>
            <pc:sldMk cId="4138878722" sldId="296"/>
            <ac:spMk id="90" creationId="{EEF8439E-0661-F34C-98BF-BBE1509D489C}"/>
          </ac:spMkLst>
        </pc:spChg>
        <pc:spChg chg="mod">
          <ac:chgData name="wasan aldujaily" userId="d5ae738f56700655" providerId="LiveId" clId="{CD4B613E-F427-4C2C-A7FB-90942706934A}" dt="2024-03-29T17:43:21.935" v="450"/>
          <ac:spMkLst>
            <pc:docMk/>
            <pc:sldMk cId="4138878722" sldId="296"/>
            <ac:spMk id="91" creationId="{A1414502-FEA8-70D4-0297-8FB3A64B65CE}"/>
          </ac:spMkLst>
        </pc:spChg>
        <pc:spChg chg="mod">
          <ac:chgData name="wasan aldujaily" userId="d5ae738f56700655" providerId="LiveId" clId="{CD4B613E-F427-4C2C-A7FB-90942706934A}" dt="2024-03-29T17:43:21.935" v="450"/>
          <ac:spMkLst>
            <pc:docMk/>
            <pc:sldMk cId="4138878722" sldId="296"/>
            <ac:spMk id="92" creationId="{653B9193-8580-DAAB-92EC-98BF627C9160}"/>
          </ac:spMkLst>
        </pc:spChg>
        <pc:spChg chg="mod">
          <ac:chgData name="wasan aldujaily" userId="d5ae738f56700655" providerId="LiveId" clId="{CD4B613E-F427-4C2C-A7FB-90942706934A}" dt="2024-03-29T17:43:21.935" v="450"/>
          <ac:spMkLst>
            <pc:docMk/>
            <pc:sldMk cId="4138878722" sldId="296"/>
            <ac:spMk id="93" creationId="{607B9AF5-21E5-AA47-8451-96650A9B50BE}"/>
          </ac:spMkLst>
        </pc:spChg>
        <pc:spChg chg="mod">
          <ac:chgData name="wasan aldujaily" userId="d5ae738f56700655" providerId="LiveId" clId="{CD4B613E-F427-4C2C-A7FB-90942706934A}" dt="2024-03-29T17:43:21.935" v="450"/>
          <ac:spMkLst>
            <pc:docMk/>
            <pc:sldMk cId="4138878722" sldId="296"/>
            <ac:spMk id="94" creationId="{85113379-89AE-7036-05E0-1E8025EB0D12}"/>
          </ac:spMkLst>
        </pc:spChg>
        <pc:spChg chg="mod">
          <ac:chgData name="wasan aldujaily" userId="d5ae738f56700655" providerId="LiveId" clId="{CD4B613E-F427-4C2C-A7FB-90942706934A}" dt="2024-03-29T17:43:21.935" v="450"/>
          <ac:spMkLst>
            <pc:docMk/>
            <pc:sldMk cId="4138878722" sldId="296"/>
            <ac:spMk id="95" creationId="{0384A659-30BB-744F-F584-B1FC5B8EB7B4}"/>
          </ac:spMkLst>
        </pc:spChg>
        <pc:spChg chg="mod">
          <ac:chgData name="wasan aldujaily" userId="d5ae738f56700655" providerId="LiveId" clId="{CD4B613E-F427-4C2C-A7FB-90942706934A}" dt="2024-03-29T17:43:21.935" v="450"/>
          <ac:spMkLst>
            <pc:docMk/>
            <pc:sldMk cId="4138878722" sldId="296"/>
            <ac:spMk id="96" creationId="{BFA69865-9B1A-7A10-C6B5-511BED41C831}"/>
          </ac:spMkLst>
        </pc:spChg>
        <pc:spChg chg="mod">
          <ac:chgData name="wasan aldujaily" userId="d5ae738f56700655" providerId="LiveId" clId="{CD4B613E-F427-4C2C-A7FB-90942706934A}" dt="2024-03-29T17:43:21.935" v="450"/>
          <ac:spMkLst>
            <pc:docMk/>
            <pc:sldMk cId="4138878722" sldId="296"/>
            <ac:spMk id="97" creationId="{61D0B630-319F-6019-F689-90CCFE136F23}"/>
          </ac:spMkLst>
        </pc:spChg>
        <pc:spChg chg="mod">
          <ac:chgData name="wasan aldujaily" userId="d5ae738f56700655" providerId="LiveId" clId="{CD4B613E-F427-4C2C-A7FB-90942706934A}" dt="2024-03-29T17:43:21.935" v="450"/>
          <ac:spMkLst>
            <pc:docMk/>
            <pc:sldMk cId="4138878722" sldId="296"/>
            <ac:spMk id="98" creationId="{EC4A3418-1636-89CE-77BC-D6DD2D11C33E}"/>
          </ac:spMkLst>
        </pc:spChg>
        <pc:spChg chg="mod">
          <ac:chgData name="wasan aldujaily" userId="d5ae738f56700655" providerId="LiveId" clId="{CD4B613E-F427-4C2C-A7FB-90942706934A}" dt="2024-03-29T17:43:21.935" v="450"/>
          <ac:spMkLst>
            <pc:docMk/>
            <pc:sldMk cId="4138878722" sldId="296"/>
            <ac:spMk id="99" creationId="{E8C6356E-FA09-B168-0BB9-06C9ED713516}"/>
          </ac:spMkLst>
        </pc:spChg>
        <pc:spChg chg="mod">
          <ac:chgData name="wasan aldujaily" userId="d5ae738f56700655" providerId="LiveId" clId="{CD4B613E-F427-4C2C-A7FB-90942706934A}" dt="2024-03-29T17:43:21.935" v="450"/>
          <ac:spMkLst>
            <pc:docMk/>
            <pc:sldMk cId="4138878722" sldId="296"/>
            <ac:spMk id="100" creationId="{830A8756-0772-51B2-6F63-D4A53E3872B3}"/>
          </ac:spMkLst>
        </pc:spChg>
        <pc:spChg chg="mod">
          <ac:chgData name="wasan aldujaily" userId="d5ae738f56700655" providerId="LiveId" clId="{CD4B613E-F427-4C2C-A7FB-90942706934A}" dt="2024-03-29T17:43:21.935" v="450"/>
          <ac:spMkLst>
            <pc:docMk/>
            <pc:sldMk cId="4138878722" sldId="296"/>
            <ac:spMk id="101" creationId="{A4BCFA92-30BB-8A8B-8B83-29E830DDF6E3}"/>
          </ac:spMkLst>
        </pc:spChg>
        <pc:spChg chg="mod">
          <ac:chgData name="wasan aldujaily" userId="d5ae738f56700655" providerId="LiveId" clId="{CD4B613E-F427-4C2C-A7FB-90942706934A}" dt="2024-03-29T17:43:21.935" v="450"/>
          <ac:spMkLst>
            <pc:docMk/>
            <pc:sldMk cId="4138878722" sldId="296"/>
            <ac:spMk id="102" creationId="{A05EB16D-D294-0AFD-1A0B-D2162B2FD16F}"/>
          </ac:spMkLst>
        </pc:spChg>
        <pc:spChg chg="mod">
          <ac:chgData name="wasan aldujaily" userId="d5ae738f56700655" providerId="LiveId" clId="{CD4B613E-F427-4C2C-A7FB-90942706934A}" dt="2024-03-29T17:43:21.935" v="450"/>
          <ac:spMkLst>
            <pc:docMk/>
            <pc:sldMk cId="4138878722" sldId="296"/>
            <ac:spMk id="103" creationId="{4E0D27DC-51BE-D41A-EC2A-B727C84EFE24}"/>
          </ac:spMkLst>
        </pc:spChg>
        <pc:spChg chg="mod">
          <ac:chgData name="wasan aldujaily" userId="d5ae738f56700655" providerId="LiveId" clId="{CD4B613E-F427-4C2C-A7FB-90942706934A}" dt="2024-03-29T17:43:21.935" v="450"/>
          <ac:spMkLst>
            <pc:docMk/>
            <pc:sldMk cId="4138878722" sldId="296"/>
            <ac:spMk id="104" creationId="{9301E469-2120-1CD1-A65B-C1145F7554EC}"/>
          </ac:spMkLst>
        </pc:spChg>
        <pc:spChg chg="mod">
          <ac:chgData name="wasan aldujaily" userId="d5ae738f56700655" providerId="LiveId" clId="{CD4B613E-F427-4C2C-A7FB-90942706934A}" dt="2024-03-29T17:43:21.935" v="450"/>
          <ac:spMkLst>
            <pc:docMk/>
            <pc:sldMk cId="4138878722" sldId="296"/>
            <ac:spMk id="105" creationId="{AC002B39-7B4A-2A3D-4013-FAF9C94D370A}"/>
          </ac:spMkLst>
        </pc:spChg>
        <pc:spChg chg="mod">
          <ac:chgData name="wasan aldujaily" userId="d5ae738f56700655" providerId="LiveId" clId="{CD4B613E-F427-4C2C-A7FB-90942706934A}" dt="2024-03-29T17:43:21.935" v="450"/>
          <ac:spMkLst>
            <pc:docMk/>
            <pc:sldMk cId="4138878722" sldId="296"/>
            <ac:spMk id="106" creationId="{2B893CD6-3388-17F2-CA35-957F89ABC45C}"/>
          </ac:spMkLst>
        </pc:spChg>
        <pc:spChg chg="mod">
          <ac:chgData name="wasan aldujaily" userId="d5ae738f56700655" providerId="LiveId" clId="{CD4B613E-F427-4C2C-A7FB-90942706934A}" dt="2024-03-29T17:43:21.935" v="450"/>
          <ac:spMkLst>
            <pc:docMk/>
            <pc:sldMk cId="4138878722" sldId="296"/>
            <ac:spMk id="107" creationId="{414A0616-8B3E-496F-D1B6-1E7CDC5D27A5}"/>
          </ac:spMkLst>
        </pc:spChg>
        <pc:spChg chg="mod">
          <ac:chgData name="wasan aldujaily" userId="d5ae738f56700655" providerId="LiveId" clId="{CD4B613E-F427-4C2C-A7FB-90942706934A}" dt="2024-03-29T17:43:21.935" v="450"/>
          <ac:spMkLst>
            <pc:docMk/>
            <pc:sldMk cId="4138878722" sldId="296"/>
            <ac:spMk id="108" creationId="{094DE4F3-C645-3886-17B1-19807897641F}"/>
          </ac:spMkLst>
        </pc:spChg>
        <pc:spChg chg="mod">
          <ac:chgData name="wasan aldujaily" userId="d5ae738f56700655" providerId="LiveId" clId="{CD4B613E-F427-4C2C-A7FB-90942706934A}" dt="2024-03-29T17:43:21.935" v="450"/>
          <ac:spMkLst>
            <pc:docMk/>
            <pc:sldMk cId="4138878722" sldId="296"/>
            <ac:spMk id="109" creationId="{EA91AFF7-8942-B814-EDC8-7DB9DFEA8096}"/>
          </ac:spMkLst>
        </pc:spChg>
        <pc:spChg chg="mod">
          <ac:chgData name="wasan aldujaily" userId="d5ae738f56700655" providerId="LiveId" clId="{CD4B613E-F427-4C2C-A7FB-90942706934A}" dt="2024-03-29T17:43:21.935" v="450"/>
          <ac:spMkLst>
            <pc:docMk/>
            <pc:sldMk cId="4138878722" sldId="296"/>
            <ac:spMk id="110" creationId="{74F3E5D0-8187-9F5E-5E63-F3A6B66F44E4}"/>
          </ac:spMkLst>
        </pc:spChg>
        <pc:spChg chg="mod">
          <ac:chgData name="wasan aldujaily" userId="d5ae738f56700655" providerId="LiveId" clId="{CD4B613E-F427-4C2C-A7FB-90942706934A}" dt="2024-03-29T17:43:21.935" v="450"/>
          <ac:spMkLst>
            <pc:docMk/>
            <pc:sldMk cId="4138878722" sldId="296"/>
            <ac:spMk id="111" creationId="{7C9C1601-607F-0407-4205-631B2A9EA0CC}"/>
          </ac:spMkLst>
        </pc:spChg>
        <pc:spChg chg="mod">
          <ac:chgData name="wasan aldujaily" userId="d5ae738f56700655" providerId="LiveId" clId="{CD4B613E-F427-4C2C-A7FB-90942706934A}" dt="2024-03-29T17:43:21.935" v="450"/>
          <ac:spMkLst>
            <pc:docMk/>
            <pc:sldMk cId="4138878722" sldId="296"/>
            <ac:spMk id="112" creationId="{198DC618-6317-896A-73A9-BC2E934E067E}"/>
          </ac:spMkLst>
        </pc:spChg>
        <pc:spChg chg="mod">
          <ac:chgData name="wasan aldujaily" userId="d5ae738f56700655" providerId="LiveId" clId="{CD4B613E-F427-4C2C-A7FB-90942706934A}" dt="2024-03-29T17:43:21.935" v="450"/>
          <ac:spMkLst>
            <pc:docMk/>
            <pc:sldMk cId="4138878722" sldId="296"/>
            <ac:spMk id="113" creationId="{10CE8A4C-B0DC-081B-A0E7-E3A4DCCC267E}"/>
          </ac:spMkLst>
        </pc:spChg>
        <pc:spChg chg="mod">
          <ac:chgData name="wasan aldujaily" userId="d5ae738f56700655" providerId="LiveId" clId="{CD4B613E-F427-4C2C-A7FB-90942706934A}" dt="2024-03-29T17:43:21.935" v="450"/>
          <ac:spMkLst>
            <pc:docMk/>
            <pc:sldMk cId="4138878722" sldId="296"/>
            <ac:spMk id="114" creationId="{5CB50916-C17A-61EE-5BD6-EA3650172F82}"/>
          </ac:spMkLst>
        </pc:spChg>
        <pc:spChg chg="mod">
          <ac:chgData name="wasan aldujaily" userId="d5ae738f56700655" providerId="LiveId" clId="{CD4B613E-F427-4C2C-A7FB-90942706934A}" dt="2024-03-29T17:43:21.935" v="450"/>
          <ac:spMkLst>
            <pc:docMk/>
            <pc:sldMk cId="4138878722" sldId="296"/>
            <ac:spMk id="115" creationId="{4575434A-1264-E7A5-2C53-C04FD1A0C6B1}"/>
          </ac:spMkLst>
        </pc:spChg>
        <pc:spChg chg="mod">
          <ac:chgData name="wasan aldujaily" userId="d5ae738f56700655" providerId="LiveId" clId="{CD4B613E-F427-4C2C-A7FB-90942706934A}" dt="2024-03-29T17:43:21.935" v="450"/>
          <ac:spMkLst>
            <pc:docMk/>
            <pc:sldMk cId="4138878722" sldId="296"/>
            <ac:spMk id="116" creationId="{47559D04-778B-BC8D-A16B-D2BA7B02D459}"/>
          </ac:spMkLst>
        </pc:spChg>
        <pc:spChg chg="mod">
          <ac:chgData name="wasan aldujaily" userId="d5ae738f56700655" providerId="LiveId" clId="{CD4B613E-F427-4C2C-A7FB-90942706934A}" dt="2024-03-29T17:43:21.935" v="450"/>
          <ac:spMkLst>
            <pc:docMk/>
            <pc:sldMk cId="4138878722" sldId="296"/>
            <ac:spMk id="117" creationId="{D5B79A39-7915-D2B1-00F3-356CA463785E}"/>
          </ac:spMkLst>
        </pc:spChg>
        <pc:spChg chg="mod">
          <ac:chgData name="wasan aldujaily" userId="d5ae738f56700655" providerId="LiveId" clId="{CD4B613E-F427-4C2C-A7FB-90942706934A}" dt="2024-03-29T17:43:21.935" v="450"/>
          <ac:spMkLst>
            <pc:docMk/>
            <pc:sldMk cId="4138878722" sldId="296"/>
            <ac:spMk id="118" creationId="{CB0CACB4-324E-9BCC-3D45-394B71DCC279}"/>
          </ac:spMkLst>
        </pc:spChg>
        <pc:spChg chg="mod">
          <ac:chgData name="wasan aldujaily" userId="d5ae738f56700655" providerId="LiveId" clId="{CD4B613E-F427-4C2C-A7FB-90942706934A}" dt="2024-03-29T17:43:21.935" v="450"/>
          <ac:spMkLst>
            <pc:docMk/>
            <pc:sldMk cId="4138878722" sldId="296"/>
            <ac:spMk id="119" creationId="{BE02098C-2B67-2F99-5319-4F9EEAA5AE19}"/>
          </ac:spMkLst>
        </pc:spChg>
        <pc:spChg chg="mod">
          <ac:chgData name="wasan aldujaily" userId="d5ae738f56700655" providerId="LiveId" clId="{CD4B613E-F427-4C2C-A7FB-90942706934A}" dt="2024-03-29T17:43:21.935" v="450"/>
          <ac:spMkLst>
            <pc:docMk/>
            <pc:sldMk cId="4138878722" sldId="296"/>
            <ac:spMk id="120" creationId="{D634B839-EED0-D93E-2BF5-3EC9A7357BD6}"/>
          </ac:spMkLst>
        </pc:spChg>
        <pc:spChg chg="mod">
          <ac:chgData name="wasan aldujaily" userId="d5ae738f56700655" providerId="LiveId" clId="{CD4B613E-F427-4C2C-A7FB-90942706934A}" dt="2024-03-29T17:43:21.935" v="450"/>
          <ac:spMkLst>
            <pc:docMk/>
            <pc:sldMk cId="4138878722" sldId="296"/>
            <ac:spMk id="121" creationId="{E06E1352-4B15-6B92-6EC0-5D6E60213EF8}"/>
          </ac:spMkLst>
        </pc:spChg>
        <pc:spChg chg="mod">
          <ac:chgData name="wasan aldujaily" userId="d5ae738f56700655" providerId="LiveId" clId="{CD4B613E-F427-4C2C-A7FB-90942706934A}" dt="2024-03-29T17:43:21.935" v="450"/>
          <ac:spMkLst>
            <pc:docMk/>
            <pc:sldMk cId="4138878722" sldId="296"/>
            <ac:spMk id="122" creationId="{CC4E5B35-DB27-9F96-E133-1357ACD9484C}"/>
          </ac:spMkLst>
        </pc:spChg>
        <pc:spChg chg="mod">
          <ac:chgData name="wasan aldujaily" userId="d5ae738f56700655" providerId="LiveId" clId="{CD4B613E-F427-4C2C-A7FB-90942706934A}" dt="2024-03-29T17:43:21.935" v="450"/>
          <ac:spMkLst>
            <pc:docMk/>
            <pc:sldMk cId="4138878722" sldId="296"/>
            <ac:spMk id="123" creationId="{D25276EA-6EDD-A098-5B2B-3C4A941E9C9F}"/>
          </ac:spMkLst>
        </pc:spChg>
        <pc:spChg chg="mod">
          <ac:chgData name="wasan aldujaily" userId="d5ae738f56700655" providerId="LiveId" clId="{CD4B613E-F427-4C2C-A7FB-90942706934A}" dt="2024-03-29T17:43:21.935" v="450"/>
          <ac:spMkLst>
            <pc:docMk/>
            <pc:sldMk cId="4138878722" sldId="296"/>
            <ac:spMk id="124" creationId="{1413C2E4-98B0-06E2-0775-C8C4F4FB3696}"/>
          </ac:spMkLst>
        </pc:spChg>
        <pc:spChg chg="mod">
          <ac:chgData name="wasan aldujaily" userId="d5ae738f56700655" providerId="LiveId" clId="{CD4B613E-F427-4C2C-A7FB-90942706934A}" dt="2024-03-29T17:43:21.935" v="450"/>
          <ac:spMkLst>
            <pc:docMk/>
            <pc:sldMk cId="4138878722" sldId="296"/>
            <ac:spMk id="125" creationId="{8FC0B114-EAA1-FE3A-A038-8B65A222C2FA}"/>
          </ac:spMkLst>
        </pc:spChg>
        <pc:spChg chg="mod">
          <ac:chgData name="wasan aldujaily" userId="d5ae738f56700655" providerId="LiveId" clId="{CD4B613E-F427-4C2C-A7FB-90942706934A}" dt="2024-03-29T17:43:21.935" v="450"/>
          <ac:spMkLst>
            <pc:docMk/>
            <pc:sldMk cId="4138878722" sldId="296"/>
            <ac:spMk id="126" creationId="{5CF4FF80-047C-C417-D698-5EBDFCCED4FB}"/>
          </ac:spMkLst>
        </pc:spChg>
        <pc:spChg chg="mod">
          <ac:chgData name="wasan aldujaily" userId="d5ae738f56700655" providerId="LiveId" clId="{CD4B613E-F427-4C2C-A7FB-90942706934A}" dt="2024-03-29T17:43:21.935" v="450"/>
          <ac:spMkLst>
            <pc:docMk/>
            <pc:sldMk cId="4138878722" sldId="296"/>
            <ac:spMk id="127" creationId="{CDD67ABD-1020-0D21-82AC-F5F05D4A3668}"/>
          </ac:spMkLst>
        </pc:spChg>
        <pc:spChg chg="mod">
          <ac:chgData name="wasan aldujaily" userId="d5ae738f56700655" providerId="LiveId" clId="{CD4B613E-F427-4C2C-A7FB-90942706934A}" dt="2024-03-29T17:43:21.935" v="450"/>
          <ac:spMkLst>
            <pc:docMk/>
            <pc:sldMk cId="4138878722" sldId="296"/>
            <ac:spMk id="128" creationId="{8475A75E-AB54-94ED-0AF3-90F64403D0BD}"/>
          </ac:spMkLst>
        </pc:spChg>
        <pc:spChg chg="mod">
          <ac:chgData name="wasan aldujaily" userId="d5ae738f56700655" providerId="LiveId" clId="{CD4B613E-F427-4C2C-A7FB-90942706934A}" dt="2024-03-29T17:43:21.935" v="450"/>
          <ac:spMkLst>
            <pc:docMk/>
            <pc:sldMk cId="4138878722" sldId="296"/>
            <ac:spMk id="129" creationId="{9A19BE97-672E-960A-3B29-E334F243B4FC}"/>
          </ac:spMkLst>
        </pc:spChg>
        <pc:spChg chg="mod">
          <ac:chgData name="wasan aldujaily" userId="d5ae738f56700655" providerId="LiveId" clId="{CD4B613E-F427-4C2C-A7FB-90942706934A}" dt="2024-03-29T17:43:21.935" v="450"/>
          <ac:spMkLst>
            <pc:docMk/>
            <pc:sldMk cId="4138878722" sldId="296"/>
            <ac:spMk id="130" creationId="{59FAF15F-58BC-265C-933A-47D3061B05B0}"/>
          </ac:spMkLst>
        </pc:spChg>
        <pc:spChg chg="mod">
          <ac:chgData name="wasan aldujaily" userId="d5ae738f56700655" providerId="LiveId" clId="{CD4B613E-F427-4C2C-A7FB-90942706934A}" dt="2024-03-29T17:43:21.935" v="450"/>
          <ac:spMkLst>
            <pc:docMk/>
            <pc:sldMk cId="4138878722" sldId="296"/>
            <ac:spMk id="131" creationId="{DE89B880-81B6-C7D8-772A-BAF7B91B953A}"/>
          </ac:spMkLst>
        </pc:spChg>
        <pc:spChg chg="mod">
          <ac:chgData name="wasan aldujaily" userId="d5ae738f56700655" providerId="LiveId" clId="{CD4B613E-F427-4C2C-A7FB-90942706934A}" dt="2024-03-29T17:43:21.935" v="450"/>
          <ac:spMkLst>
            <pc:docMk/>
            <pc:sldMk cId="4138878722" sldId="296"/>
            <ac:spMk id="132" creationId="{9603D0FA-6FC2-4CA0-00BB-04A0F3DEF4F5}"/>
          </ac:spMkLst>
        </pc:spChg>
        <pc:spChg chg="mod">
          <ac:chgData name="wasan aldujaily" userId="d5ae738f56700655" providerId="LiveId" clId="{CD4B613E-F427-4C2C-A7FB-90942706934A}" dt="2024-03-29T17:43:21.935" v="450"/>
          <ac:spMkLst>
            <pc:docMk/>
            <pc:sldMk cId="4138878722" sldId="296"/>
            <ac:spMk id="133" creationId="{5ABF6C67-90AE-ECE1-D5AB-EBDCDB603C3B}"/>
          </ac:spMkLst>
        </pc:spChg>
        <pc:spChg chg="mod">
          <ac:chgData name="wasan aldujaily" userId="d5ae738f56700655" providerId="LiveId" clId="{CD4B613E-F427-4C2C-A7FB-90942706934A}" dt="2024-03-29T17:43:21.935" v="450"/>
          <ac:spMkLst>
            <pc:docMk/>
            <pc:sldMk cId="4138878722" sldId="296"/>
            <ac:spMk id="134" creationId="{0318829D-D6D6-AB85-2851-4708DEB39BD0}"/>
          </ac:spMkLst>
        </pc:spChg>
        <pc:spChg chg="mod">
          <ac:chgData name="wasan aldujaily" userId="d5ae738f56700655" providerId="LiveId" clId="{CD4B613E-F427-4C2C-A7FB-90942706934A}" dt="2024-03-29T17:43:21.935" v="450"/>
          <ac:spMkLst>
            <pc:docMk/>
            <pc:sldMk cId="4138878722" sldId="296"/>
            <ac:spMk id="136" creationId="{94760CAD-10D1-C1E7-C119-23EA600CD3A0}"/>
          </ac:spMkLst>
        </pc:spChg>
        <pc:spChg chg="mod">
          <ac:chgData name="wasan aldujaily" userId="d5ae738f56700655" providerId="LiveId" clId="{CD4B613E-F427-4C2C-A7FB-90942706934A}" dt="2024-03-29T17:43:21.935" v="450"/>
          <ac:spMkLst>
            <pc:docMk/>
            <pc:sldMk cId="4138878722" sldId="296"/>
            <ac:spMk id="137" creationId="{12D67E8B-B729-83E5-29AC-469A63E8D1FF}"/>
          </ac:spMkLst>
        </pc:spChg>
        <pc:spChg chg="mod">
          <ac:chgData name="wasan aldujaily" userId="d5ae738f56700655" providerId="LiveId" clId="{CD4B613E-F427-4C2C-A7FB-90942706934A}" dt="2024-03-29T17:43:21.935" v="450"/>
          <ac:spMkLst>
            <pc:docMk/>
            <pc:sldMk cId="4138878722" sldId="296"/>
            <ac:spMk id="138" creationId="{3235A066-C109-F1A3-0BFF-48DEA863D101}"/>
          </ac:spMkLst>
        </pc:spChg>
        <pc:spChg chg="mod">
          <ac:chgData name="wasan aldujaily" userId="d5ae738f56700655" providerId="LiveId" clId="{CD4B613E-F427-4C2C-A7FB-90942706934A}" dt="2024-03-29T17:43:21.935" v="450"/>
          <ac:spMkLst>
            <pc:docMk/>
            <pc:sldMk cId="4138878722" sldId="296"/>
            <ac:spMk id="139" creationId="{37FC69E9-0334-ADEC-3DD6-7BE6AA3DA173}"/>
          </ac:spMkLst>
        </pc:spChg>
        <pc:spChg chg="mod">
          <ac:chgData name="wasan aldujaily" userId="d5ae738f56700655" providerId="LiveId" clId="{CD4B613E-F427-4C2C-A7FB-90942706934A}" dt="2024-03-29T17:43:21.935" v="450"/>
          <ac:spMkLst>
            <pc:docMk/>
            <pc:sldMk cId="4138878722" sldId="296"/>
            <ac:spMk id="140" creationId="{6E88487D-EAB1-C402-969F-DAA7C56A30E2}"/>
          </ac:spMkLst>
        </pc:spChg>
        <pc:spChg chg="mod">
          <ac:chgData name="wasan aldujaily" userId="d5ae738f56700655" providerId="LiveId" clId="{CD4B613E-F427-4C2C-A7FB-90942706934A}" dt="2024-03-29T17:47:38.876" v="476"/>
          <ac:spMkLst>
            <pc:docMk/>
            <pc:sldMk cId="4138878722" sldId="296"/>
            <ac:spMk id="142" creationId="{B3FBC0BD-CDF5-2AF3-BB0D-81DDFABB2573}"/>
          </ac:spMkLst>
        </pc:spChg>
        <pc:spChg chg="mod">
          <ac:chgData name="wasan aldujaily" userId="d5ae738f56700655" providerId="LiveId" clId="{CD4B613E-F427-4C2C-A7FB-90942706934A}" dt="2024-03-29T17:47:38.876" v="476"/>
          <ac:spMkLst>
            <pc:docMk/>
            <pc:sldMk cId="4138878722" sldId="296"/>
            <ac:spMk id="143" creationId="{E4753D8A-48F5-1D27-3779-D1D8578F2892}"/>
          </ac:spMkLst>
        </pc:spChg>
        <pc:spChg chg="mod">
          <ac:chgData name="wasan aldujaily" userId="d5ae738f56700655" providerId="LiveId" clId="{CD4B613E-F427-4C2C-A7FB-90942706934A}" dt="2024-03-29T17:47:38.876" v="476"/>
          <ac:spMkLst>
            <pc:docMk/>
            <pc:sldMk cId="4138878722" sldId="296"/>
            <ac:spMk id="144" creationId="{4A78E43C-9289-DE49-06EE-06FCE953EC3F}"/>
          </ac:spMkLst>
        </pc:spChg>
        <pc:spChg chg="mod">
          <ac:chgData name="wasan aldujaily" userId="d5ae738f56700655" providerId="LiveId" clId="{CD4B613E-F427-4C2C-A7FB-90942706934A}" dt="2024-03-29T17:47:38.876" v="476"/>
          <ac:spMkLst>
            <pc:docMk/>
            <pc:sldMk cId="4138878722" sldId="296"/>
            <ac:spMk id="145" creationId="{96B24466-D1D6-1F67-C70C-BD7457F56D08}"/>
          </ac:spMkLst>
        </pc:spChg>
        <pc:spChg chg="mod">
          <ac:chgData name="wasan aldujaily" userId="d5ae738f56700655" providerId="LiveId" clId="{CD4B613E-F427-4C2C-A7FB-90942706934A}" dt="2024-03-29T17:47:38.876" v="476"/>
          <ac:spMkLst>
            <pc:docMk/>
            <pc:sldMk cId="4138878722" sldId="296"/>
            <ac:spMk id="146" creationId="{2372FEF3-CF93-25A4-195E-FEB0096474BA}"/>
          </ac:spMkLst>
        </pc:spChg>
        <pc:spChg chg="mod">
          <ac:chgData name="wasan aldujaily" userId="d5ae738f56700655" providerId="LiveId" clId="{CD4B613E-F427-4C2C-A7FB-90942706934A}" dt="2024-03-29T17:47:38.876" v="476"/>
          <ac:spMkLst>
            <pc:docMk/>
            <pc:sldMk cId="4138878722" sldId="296"/>
            <ac:spMk id="147" creationId="{FEBAF7B5-CCDD-4385-CB2B-06266732511A}"/>
          </ac:spMkLst>
        </pc:spChg>
        <pc:spChg chg="mod">
          <ac:chgData name="wasan aldujaily" userId="d5ae738f56700655" providerId="LiveId" clId="{CD4B613E-F427-4C2C-A7FB-90942706934A}" dt="2024-03-29T17:47:38.876" v="476"/>
          <ac:spMkLst>
            <pc:docMk/>
            <pc:sldMk cId="4138878722" sldId="296"/>
            <ac:spMk id="148" creationId="{327987DA-4AE2-865F-BA83-232F6B251A61}"/>
          </ac:spMkLst>
        </pc:spChg>
        <pc:spChg chg="mod">
          <ac:chgData name="wasan aldujaily" userId="d5ae738f56700655" providerId="LiveId" clId="{CD4B613E-F427-4C2C-A7FB-90942706934A}" dt="2024-03-29T17:47:38.876" v="476"/>
          <ac:spMkLst>
            <pc:docMk/>
            <pc:sldMk cId="4138878722" sldId="296"/>
            <ac:spMk id="149" creationId="{2B36A0F1-D070-E562-5C50-DACCC73C731D}"/>
          </ac:spMkLst>
        </pc:spChg>
        <pc:spChg chg="mod">
          <ac:chgData name="wasan aldujaily" userId="d5ae738f56700655" providerId="LiveId" clId="{CD4B613E-F427-4C2C-A7FB-90942706934A}" dt="2024-03-29T17:47:38.876" v="476"/>
          <ac:spMkLst>
            <pc:docMk/>
            <pc:sldMk cId="4138878722" sldId="296"/>
            <ac:spMk id="150" creationId="{68B9EB31-CE58-63FA-CE56-769D6D9087B1}"/>
          </ac:spMkLst>
        </pc:spChg>
        <pc:spChg chg="mod">
          <ac:chgData name="wasan aldujaily" userId="d5ae738f56700655" providerId="LiveId" clId="{CD4B613E-F427-4C2C-A7FB-90942706934A}" dt="2024-03-29T17:47:38.876" v="476"/>
          <ac:spMkLst>
            <pc:docMk/>
            <pc:sldMk cId="4138878722" sldId="296"/>
            <ac:spMk id="151" creationId="{B793F4D8-5296-BF31-9377-E84AA4457FA7}"/>
          </ac:spMkLst>
        </pc:spChg>
        <pc:spChg chg="mod">
          <ac:chgData name="wasan aldujaily" userId="d5ae738f56700655" providerId="LiveId" clId="{CD4B613E-F427-4C2C-A7FB-90942706934A}" dt="2024-03-29T17:47:38.876" v="476"/>
          <ac:spMkLst>
            <pc:docMk/>
            <pc:sldMk cId="4138878722" sldId="296"/>
            <ac:spMk id="152" creationId="{213BE254-1572-2F04-5D78-C228E728D760}"/>
          </ac:spMkLst>
        </pc:spChg>
        <pc:spChg chg="mod">
          <ac:chgData name="wasan aldujaily" userId="d5ae738f56700655" providerId="LiveId" clId="{CD4B613E-F427-4C2C-A7FB-90942706934A}" dt="2024-03-29T17:47:38.876" v="476"/>
          <ac:spMkLst>
            <pc:docMk/>
            <pc:sldMk cId="4138878722" sldId="296"/>
            <ac:spMk id="153" creationId="{52A580CF-209C-3392-7A05-BADC5972D093}"/>
          </ac:spMkLst>
        </pc:spChg>
        <pc:spChg chg="mod">
          <ac:chgData name="wasan aldujaily" userId="d5ae738f56700655" providerId="LiveId" clId="{CD4B613E-F427-4C2C-A7FB-90942706934A}" dt="2024-03-29T17:47:38.876" v="476"/>
          <ac:spMkLst>
            <pc:docMk/>
            <pc:sldMk cId="4138878722" sldId="296"/>
            <ac:spMk id="154" creationId="{93BA7CEA-560D-2038-5230-5509BB61D716}"/>
          </ac:spMkLst>
        </pc:spChg>
        <pc:spChg chg="mod">
          <ac:chgData name="wasan aldujaily" userId="d5ae738f56700655" providerId="LiveId" clId="{CD4B613E-F427-4C2C-A7FB-90942706934A}" dt="2024-03-29T17:47:38.876" v="476"/>
          <ac:spMkLst>
            <pc:docMk/>
            <pc:sldMk cId="4138878722" sldId="296"/>
            <ac:spMk id="155" creationId="{C5A05270-39DA-963D-82C9-72F9577742E4}"/>
          </ac:spMkLst>
        </pc:spChg>
        <pc:spChg chg="mod">
          <ac:chgData name="wasan aldujaily" userId="d5ae738f56700655" providerId="LiveId" clId="{CD4B613E-F427-4C2C-A7FB-90942706934A}" dt="2024-03-29T17:47:38.876" v="476"/>
          <ac:spMkLst>
            <pc:docMk/>
            <pc:sldMk cId="4138878722" sldId="296"/>
            <ac:spMk id="156" creationId="{C6DAF170-CC52-55ED-CF14-6CFA0841CAA2}"/>
          </ac:spMkLst>
        </pc:spChg>
        <pc:spChg chg="mod">
          <ac:chgData name="wasan aldujaily" userId="d5ae738f56700655" providerId="LiveId" clId="{CD4B613E-F427-4C2C-A7FB-90942706934A}" dt="2024-03-29T17:47:38.876" v="476"/>
          <ac:spMkLst>
            <pc:docMk/>
            <pc:sldMk cId="4138878722" sldId="296"/>
            <ac:spMk id="157" creationId="{DD1781CC-1B42-530C-7D1D-1B1BF66B9065}"/>
          </ac:spMkLst>
        </pc:spChg>
        <pc:spChg chg="mod">
          <ac:chgData name="wasan aldujaily" userId="d5ae738f56700655" providerId="LiveId" clId="{CD4B613E-F427-4C2C-A7FB-90942706934A}" dt="2024-03-29T17:47:38.876" v="476"/>
          <ac:spMkLst>
            <pc:docMk/>
            <pc:sldMk cId="4138878722" sldId="296"/>
            <ac:spMk id="158" creationId="{133D521B-7918-C7AA-5D08-288845E3E896}"/>
          </ac:spMkLst>
        </pc:spChg>
        <pc:spChg chg="mod">
          <ac:chgData name="wasan aldujaily" userId="d5ae738f56700655" providerId="LiveId" clId="{CD4B613E-F427-4C2C-A7FB-90942706934A}" dt="2024-03-29T17:47:38.876" v="476"/>
          <ac:spMkLst>
            <pc:docMk/>
            <pc:sldMk cId="4138878722" sldId="296"/>
            <ac:spMk id="159" creationId="{9CAAF35B-3A4D-4A1E-F079-F5C1888E3EB5}"/>
          </ac:spMkLst>
        </pc:spChg>
        <pc:spChg chg="mod">
          <ac:chgData name="wasan aldujaily" userId="d5ae738f56700655" providerId="LiveId" clId="{CD4B613E-F427-4C2C-A7FB-90942706934A}" dt="2024-03-29T17:47:38.876" v="476"/>
          <ac:spMkLst>
            <pc:docMk/>
            <pc:sldMk cId="4138878722" sldId="296"/>
            <ac:spMk id="160" creationId="{5B18E121-DBAC-CBD8-6A36-393E83523F84}"/>
          </ac:spMkLst>
        </pc:spChg>
        <pc:spChg chg="mod">
          <ac:chgData name="wasan aldujaily" userId="d5ae738f56700655" providerId="LiveId" clId="{CD4B613E-F427-4C2C-A7FB-90942706934A}" dt="2024-03-29T17:47:38.876" v="476"/>
          <ac:spMkLst>
            <pc:docMk/>
            <pc:sldMk cId="4138878722" sldId="296"/>
            <ac:spMk id="161" creationId="{3F271906-0BE1-4397-BDA8-0ABE3694E8A4}"/>
          </ac:spMkLst>
        </pc:spChg>
        <pc:spChg chg="mod">
          <ac:chgData name="wasan aldujaily" userId="d5ae738f56700655" providerId="LiveId" clId="{CD4B613E-F427-4C2C-A7FB-90942706934A}" dt="2024-03-29T17:47:38.876" v="476"/>
          <ac:spMkLst>
            <pc:docMk/>
            <pc:sldMk cId="4138878722" sldId="296"/>
            <ac:spMk id="162" creationId="{2630D267-C658-8A33-BD94-77715FDB3DB3}"/>
          </ac:spMkLst>
        </pc:spChg>
        <pc:spChg chg="mod">
          <ac:chgData name="wasan aldujaily" userId="d5ae738f56700655" providerId="LiveId" clId="{CD4B613E-F427-4C2C-A7FB-90942706934A}" dt="2024-03-29T17:47:38.876" v="476"/>
          <ac:spMkLst>
            <pc:docMk/>
            <pc:sldMk cId="4138878722" sldId="296"/>
            <ac:spMk id="163" creationId="{CF0F3DDB-FFB0-14A0-3F3F-211BE939119C}"/>
          </ac:spMkLst>
        </pc:spChg>
        <pc:spChg chg="mod">
          <ac:chgData name="wasan aldujaily" userId="d5ae738f56700655" providerId="LiveId" clId="{CD4B613E-F427-4C2C-A7FB-90942706934A}" dt="2024-03-29T17:47:38.876" v="476"/>
          <ac:spMkLst>
            <pc:docMk/>
            <pc:sldMk cId="4138878722" sldId="296"/>
            <ac:spMk id="164" creationId="{68FF5358-EF4D-32A7-8F05-96A271B7AB9F}"/>
          </ac:spMkLst>
        </pc:spChg>
        <pc:spChg chg="mod">
          <ac:chgData name="wasan aldujaily" userId="d5ae738f56700655" providerId="LiveId" clId="{CD4B613E-F427-4C2C-A7FB-90942706934A}" dt="2024-03-29T17:47:38.876" v="476"/>
          <ac:spMkLst>
            <pc:docMk/>
            <pc:sldMk cId="4138878722" sldId="296"/>
            <ac:spMk id="165" creationId="{7F20C847-E3A7-54F3-029D-AC1951F5474D}"/>
          </ac:spMkLst>
        </pc:spChg>
        <pc:spChg chg="mod">
          <ac:chgData name="wasan aldujaily" userId="d5ae738f56700655" providerId="LiveId" clId="{CD4B613E-F427-4C2C-A7FB-90942706934A}" dt="2024-03-29T17:47:38.876" v="476"/>
          <ac:spMkLst>
            <pc:docMk/>
            <pc:sldMk cId="4138878722" sldId="296"/>
            <ac:spMk id="166" creationId="{37BBD550-1F2C-4117-3503-EAA2419AA471}"/>
          </ac:spMkLst>
        </pc:spChg>
        <pc:spChg chg="mod">
          <ac:chgData name="wasan aldujaily" userId="d5ae738f56700655" providerId="LiveId" clId="{CD4B613E-F427-4C2C-A7FB-90942706934A}" dt="2024-03-29T17:47:38.876" v="476"/>
          <ac:spMkLst>
            <pc:docMk/>
            <pc:sldMk cId="4138878722" sldId="296"/>
            <ac:spMk id="167" creationId="{305FAF7F-8FB9-0B70-C7A9-378237337697}"/>
          </ac:spMkLst>
        </pc:spChg>
        <pc:spChg chg="mod">
          <ac:chgData name="wasan aldujaily" userId="d5ae738f56700655" providerId="LiveId" clId="{CD4B613E-F427-4C2C-A7FB-90942706934A}" dt="2024-03-29T17:47:38.876" v="476"/>
          <ac:spMkLst>
            <pc:docMk/>
            <pc:sldMk cId="4138878722" sldId="296"/>
            <ac:spMk id="168" creationId="{DDFDCA3D-D1A4-1BFD-6965-14BAD545DA51}"/>
          </ac:spMkLst>
        </pc:spChg>
        <pc:spChg chg="mod">
          <ac:chgData name="wasan aldujaily" userId="d5ae738f56700655" providerId="LiveId" clId="{CD4B613E-F427-4C2C-A7FB-90942706934A}" dt="2024-03-29T17:47:38.876" v="476"/>
          <ac:spMkLst>
            <pc:docMk/>
            <pc:sldMk cId="4138878722" sldId="296"/>
            <ac:spMk id="169" creationId="{6E625AFA-9197-126F-80CD-AD9EB6E3D05A}"/>
          </ac:spMkLst>
        </pc:spChg>
        <pc:spChg chg="mod">
          <ac:chgData name="wasan aldujaily" userId="d5ae738f56700655" providerId="LiveId" clId="{CD4B613E-F427-4C2C-A7FB-90942706934A}" dt="2024-03-29T17:47:38.876" v="476"/>
          <ac:spMkLst>
            <pc:docMk/>
            <pc:sldMk cId="4138878722" sldId="296"/>
            <ac:spMk id="170" creationId="{4108D726-3F3B-E445-BEC7-BDA830E9017D}"/>
          </ac:spMkLst>
        </pc:spChg>
        <pc:spChg chg="mod">
          <ac:chgData name="wasan aldujaily" userId="d5ae738f56700655" providerId="LiveId" clId="{CD4B613E-F427-4C2C-A7FB-90942706934A}" dt="2024-03-29T17:47:38.876" v="476"/>
          <ac:spMkLst>
            <pc:docMk/>
            <pc:sldMk cId="4138878722" sldId="296"/>
            <ac:spMk id="171" creationId="{3733A876-0F66-48B9-5470-9B21D418F410}"/>
          </ac:spMkLst>
        </pc:spChg>
        <pc:spChg chg="mod">
          <ac:chgData name="wasan aldujaily" userId="d5ae738f56700655" providerId="LiveId" clId="{CD4B613E-F427-4C2C-A7FB-90942706934A}" dt="2024-03-29T17:47:38.876" v="476"/>
          <ac:spMkLst>
            <pc:docMk/>
            <pc:sldMk cId="4138878722" sldId="296"/>
            <ac:spMk id="172" creationId="{54F91A8C-45BE-BC69-CF9F-270C6E42CB98}"/>
          </ac:spMkLst>
        </pc:spChg>
        <pc:spChg chg="mod">
          <ac:chgData name="wasan aldujaily" userId="d5ae738f56700655" providerId="LiveId" clId="{CD4B613E-F427-4C2C-A7FB-90942706934A}" dt="2024-03-29T17:47:38.876" v="476"/>
          <ac:spMkLst>
            <pc:docMk/>
            <pc:sldMk cId="4138878722" sldId="296"/>
            <ac:spMk id="173" creationId="{6DF53949-3926-EC41-A367-46031C878CAA}"/>
          </ac:spMkLst>
        </pc:spChg>
        <pc:spChg chg="mod">
          <ac:chgData name="wasan aldujaily" userId="d5ae738f56700655" providerId="LiveId" clId="{CD4B613E-F427-4C2C-A7FB-90942706934A}" dt="2024-03-29T17:47:38.876" v="476"/>
          <ac:spMkLst>
            <pc:docMk/>
            <pc:sldMk cId="4138878722" sldId="296"/>
            <ac:spMk id="174" creationId="{F1135262-0584-23BB-4DA7-85AD2840C242}"/>
          </ac:spMkLst>
        </pc:spChg>
        <pc:spChg chg="mod">
          <ac:chgData name="wasan aldujaily" userId="d5ae738f56700655" providerId="LiveId" clId="{CD4B613E-F427-4C2C-A7FB-90942706934A}" dt="2024-03-29T17:47:38.876" v="476"/>
          <ac:spMkLst>
            <pc:docMk/>
            <pc:sldMk cId="4138878722" sldId="296"/>
            <ac:spMk id="175" creationId="{DB155B7C-4948-CFA5-EB11-5B0A720E6E9A}"/>
          </ac:spMkLst>
        </pc:spChg>
        <pc:spChg chg="mod">
          <ac:chgData name="wasan aldujaily" userId="d5ae738f56700655" providerId="LiveId" clId="{CD4B613E-F427-4C2C-A7FB-90942706934A}" dt="2024-03-29T17:47:38.876" v="476"/>
          <ac:spMkLst>
            <pc:docMk/>
            <pc:sldMk cId="4138878722" sldId="296"/>
            <ac:spMk id="176" creationId="{63767D53-760E-6DC1-8AEC-56F79B2ABBA5}"/>
          </ac:spMkLst>
        </pc:spChg>
        <pc:spChg chg="mod">
          <ac:chgData name="wasan aldujaily" userId="d5ae738f56700655" providerId="LiveId" clId="{CD4B613E-F427-4C2C-A7FB-90942706934A}" dt="2024-03-29T17:47:38.876" v="476"/>
          <ac:spMkLst>
            <pc:docMk/>
            <pc:sldMk cId="4138878722" sldId="296"/>
            <ac:spMk id="177" creationId="{7974FD76-2B84-0C09-1189-0BF118FD0E4C}"/>
          </ac:spMkLst>
        </pc:spChg>
        <pc:spChg chg="mod">
          <ac:chgData name="wasan aldujaily" userId="d5ae738f56700655" providerId="LiveId" clId="{CD4B613E-F427-4C2C-A7FB-90942706934A}" dt="2024-03-29T17:47:38.876" v="476"/>
          <ac:spMkLst>
            <pc:docMk/>
            <pc:sldMk cId="4138878722" sldId="296"/>
            <ac:spMk id="178" creationId="{C321A127-E9C9-2C15-A4D0-8024E436A8DE}"/>
          </ac:spMkLst>
        </pc:spChg>
        <pc:spChg chg="mod">
          <ac:chgData name="wasan aldujaily" userId="d5ae738f56700655" providerId="LiveId" clId="{CD4B613E-F427-4C2C-A7FB-90942706934A}" dt="2024-03-29T17:47:38.876" v="476"/>
          <ac:spMkLst>
            <pc:docMk/>
            <pc:sldMk cId="4138878722" sldId="296"/>
            <ac:spMk id="179" creationId="{E794D9E5-DA5D-424C-626D-E8ECCE798218}"/>
          </ac:spMkLst>
        </pc:spChg>
        <pc:spChg chg="mod">
          <ac:chgData name="wasan aldujaily" userId="d5ae738f56700655" providerId="LiveId" clId="{CD4B613E-F427-4C2C-A7FB-90942706934A}" dt="2024-03-29T17:47:38.876" v="476"/>
          <ac:spMkLst>
            <pc:docMk/>
            <pc:sldMk cId="4138878722" sldId="296"/>
            <ac:spMk id="180" creationId="{CC03948C-E829-6105-74C7-8107CEF8F5AE}"/>
          </ac:spMkLst>
        </pc:spChg>
        <pc:spChg chg="mod">
          <ac:chgData name="wasan aldujaily" userId="d5ae738f56700655" providerId="LiveId" clId="{CD4B613E-F427-4C2C-A7FB-90942706934A}" dt="2024-03-29T17:47:38.876" v="476"/>
          <ac:spMkLst>
            <pc:docMk/>
            <pc:sldMk cId="4138878722" sldId="296"/>
            <ac:spMk id="181" creationId="{7E807873-81F1-9B4B-F8D0-F8C3C54864A8}"/>
          </ac:spMkLst>
        </pc:spChg>
        <pc:spChg chg="mod">
          <ac:chgData name="wasan aldujaily" userId="d5ae738f56700655" providerId="LiveId" clId="{CD4B613E-F427-4C2C-A7FB-90942706934A}" dt="2024-03-29T17:47:38.876" v="476"/>
          <ac:spMkLst>
            <pc:docMk/>
            <pc:sldMk cId="4138878722" sldId="296"/>
            <ac:spMk id="182" creationId="{868A416B-14A0-8D63-41D5-A132B7E30B09}"/>
          </ac:spMkLst>
        </pc:spChg>
        <pc:spChg chg="mod">
          <ac:chgData name="wasan aldujaily" userId="d5ae738f56700655" providerId="LiveId" clId="{CD4B613E-F427-4C2C-A7FB-90942706934A}" dt="2024-03-29T17:47:38.876" v="476"/>
          <ac:spMkLst>
            <pc:docMk/>
            <pc:sldMk cId="4138878722" sldId="296"/>
            <ac:spMk id="183" creationId="{530AD7E5-14C8-3282-5CF9-C21E74D3704A}"/>
          </ac:spMkLst>
        </pc:spChg>
        <pc:spChg chg="mod">
          <ac:chgData name="wasan aldujaily" userId="d5ae738f56700655" providerId="LiveId" clId="{CD4B613E-F427-4C2C-A7FB-90942706934A}" dt="2024-03-29T17:47:38.876" v="476"/>
          <ac:spMkLst>
            <pc:docMk/>
            <pc:sldMk cId="4138878722" sldId="296"/>
            <ac:spMk id="184" creationId="{94021CC8-4A67-D59D-DA92-DF1BCBFA0F73}"/>
          </ac:spMkLst>
        </pc:spChg>
        <pc:spChg chg="mod">
          <ac:chgData name="wasan aldujaily" userId="d5ae738f56700655" providerId="LiveId" clId="{CD4B613E-F427-4C2C-A7FB-90942706934A}" dt="2024-03-29T17:47:38.876" v="476"/>
          <ac:spMkLst>
            <pc:docMk/>
            <pc:sldMk cId="4138878722" sldId="296"/>
            <ac:spMk id="185" creationId="{BF50A815-6D68-700B-094C-DEFB71795A4E}"/>
          </ac:spMkLst>
        </pc:spChg>
        <pc:spChg chg="mod">
          <ac:chgData name="wasan aldujaily" userId="d5ae738f56700655" providerId="LiveId" clId="{CD4B613E-F427-4C2C-A7FB-90942706934A}" dt="2024-03-29T17:47:38.876" v="476"/>
          <ac:spMkLst>
            <pc:docMk/>
            <pc:sldMk cId="4138878722" sldId="296"/>
            <ac:spMk id="186" creationId="{1BC9AB99-8099-39CE-DD7D-AAA156CB7104}"/>
          </ac:spMkLst>
        </pc:spChg>
        <pc:spChg chg="mod">
          <ac:chgData name="wasan aldujaily" userId="d5ae738f56700655" providerId="LiveId" clId="{CD4B613E-F427-4C2C-A7FB-90942706934A}" dt="2024-03-29T17:47:38.876" v="476"/>
          <ac:spMkLst>
            <pc:docMk/>
            <pc:sldMk cId="4138878722" sldId="296"/>
            <ac:spMk id="187" creationId="{3CF708CB-19C2-19AC-9768-F5C3ABEBD18D}"/>
          </ac:spMkLst>
        </pc:spChg>
        <pc:spChg chg="mod">
          <ac:chgData name="wasan aldujaily" userId="d5ae738f56700655" providerId="LiveId" clId="{CD4B613E-F427-4C2C-A7FB-90942706934A}" dt="2024-03-29T17:47:38.876" v="476"/>
          <ac:spMkLst>
            <pc:docMk/>
            <pc:sldMk cId="4138878722" sldId="296"/>
            <ac:spMk id="188" creationId="{375A04BC-21B5-9949-91E7-B68435CD904D}"/>
          </ac:spMkLst>
        </pc:spChg>
        <pc:spChg chg="mod">
          <ac:chgData name="wasan aldujaily" userId="d5ae738f56700655" providerId="LiveId" clId="{CD4B613E-F427-4C2C-A7FB-90942706934A}" dt="2024-03-29T17:47:38.876" v="476"/>
          <ac:spMkLst>
            <pc:docMk/>
            <pc:sldMk cId="4138878722" sldId="296"/>
            <ac:spMk id="189" creationId="{2B533E22-54E7-685C-B474-EF121A824BB2}"/>
          </ac:spMkLst>
        </pc:spChg>
        <pc:spChg chg="mod">
          <ac:chgData name="wasan aldujaily" userId="d5ae738f56700655" providerId="LiveId" clId="{CD4B613E-F427-4C2C-A7FB-90942706934A}" dt="2024-03-29T17:47:38.876" v="476"/>
          <ac:spMkLst>
            <pc:docMk/>
            <pc:sldMk cId="4138878722" sldId="296"/>
            <ac:spMk id="191" creationId="{266ABDCC-6BB9-ADBF-450C-D91424A8778C}"/>
          </ac:spMkLst>
        </pc:spChg>
        <pc:spChg chg="mod">
          <ac:chgData name="wasan aldujaily" userId="d5ae738f56700655" providerId="LiveId" clId="{CD4B613E-F427-4C2C-A7FB-90942706934A}" dt="2024-03-29T17:47:38.876" v="476"/>
          <ac:spMkLst>
            <pc:docMk/>
            <pc:sldMk cId="4138878722" sldId="296"/>
            <ac:spMk id="192" creationId="{165507AD-B252-6E7C-D1EB-FC68D3AB9E2F}"/>
          </ac:spMkLst>
        </pc:spChg>
        <pc:spChg chg="mod">
          <ac:chgData name="wasan aldujaily" userId="d5ae738f56700655" providerId="LiveId" clId="{CD4B613E-F427-4C2C-A7FB-90942706934A}" dt="2024-03-29T17:47:38.876" v="476"/>
          <ac:spMkLst>
            <pc:docMk/>
            <pc:sldMk cId="4138878722" sldId="296"/>
            <ac:spMk id="193" creationId="{D5222AA7-5C55-449D-ED43-7B8DE2D53381}"/>
          </ac:spMkLst>
        </pc:spChg>
        <pc:spChg chg="mod">
          <ac:chgData name="wasan aldujaily" userId="d5ae738f56700655" providerId="LiveId" clId="{CD4B613E-F427-4C2C-A7FB-90942706934A}" dt="2024-03-29T17:47:38.876" v="476"/>
          <ac:spMkLst>
            <pc:docMk/>
            <pc:sldMk cId="4138878722" sldId="296"/>
            <ac:spMk id="194" creationId="{67F3ABC0-D553-1645-C1E6-15DC6040B370}"/>
          </ac:spMkLst>
        </pc:spChg>
        <pc:spChg chg="mod">
          <ac:chgData name="wasan aldujaily" userId="d5ae738f56700655" providerId="LiveId" clId="{CD4B613E-F427-4C2C-A7FB-90942706934A}" dt="2024-03-29T17:47:38.876" v="476"/>
          <ac:spMkLst>
            <pc:docMk/>
            <pc:sldMk cId="4138878722" sldId="296"/>
            <ac:spMk id="195" creationId="{DB62F81B-8EB7-E8CC-C6CD-3046B71F2030}"/>
          </ac:spMkLst>
        </pc:spChg>
        <pc:spChg chg="mod">
          <ac:chgData name="wasan aldujaily" userId="d5ae738f56700655" providerId="LiveId" clId="{CD4B613E-F427-4C2C-A7FB-90942706934A}" dt="2024-03-29T17:47:38.876" v="476"/>
          <ac:spMkLst>
            <pc:docMk/>
            <pc:sldMk cId="4138878722" sldId="296"/>
            <ac:spMk id="196" creationId="{31910FC8-477E-7F55-5CAB-89B2CE776BD8}"/>
          </ac:spMkLst>
        </pc:spChg>
        <pc:spChg chg="mod">
          <ac:chgData name="wasan aldujaily" userId="d5ae738f56700655" providerId="LiveId" clId="{CD4B613E-F427-4C2C-A7FB-90942706934A}" dt="2024-03-29T17:47:38.876" v="476"/>
          <ac:spMkLst>
            <pc:docMk/>
            <pc:sldMk cId="4138878722" sldId="296"/>
            <ac:spMk id="197" creationId="{00BDCF58-35C7-F27B-2B51-A3E0EC84E6DD}"/>
          </ac:spMkLst>
        </pc:spChg>
        <pc:grpChg chg="add mod">
          <ac:chgData name="wasan aldujaily" userId="d5ae738f56700655" providerId="LiveId" clId="{CD4B613E-F427-4C2C-A7FB-90942706934A}" dt="2024-03-29T17:49:17.276" v="493" actId="1076"/>
          <ac:grpSpMkLst>
            <pc:docMk/>
            <pc:sldMk cId="4138878722" sldId="296"/>
            <ac:grpSpMk id="6" creationId="{401D4BCB-CA65-E168-2F02-E6E945BF3828}"/>
          </ac:grpSpMkLst>
        </pc:grpChg>
        <pc:grpChg chg="mod">
          <ac:chgData name="wasan aldujaily" userId="d5ae738f56700655" providerId="LiveId" clId="{CD4B613E-F427-4C2C-A7FB-90942706934A}" dt="2024-03-29T17:43:07.935" v="448"/>
          <ac:grpSpMkLst>
            <pc:docMk/>
            <pc:sldMk cId="4138878722" sldId="296"/>
            <ac:grpSpMk id="73" creationId="{E21EEA83-68AF-102D-750B-9A980A6D7741}"/>
          </ac:grpSpMkLst>
        </pc:grpChg>
        <pc:grpChg chg="add mod">
          <ac:chgData name="wasan aldujaily" userId="d5ae738f56700655" providerId="LiveId" clId="{CD4B613E-F427-4C2C-A7FB-90942706934A}" dt="2024-03-29T17:48:47.324" v="487" actId="1076"/>
          <ac:grpSpMkLst>
            <pc:docMk/>
            <pc:sldMk cId="4138878722" sldId="296"/>
            <ac:grpSpMk id="83" creationId="{49F711E9-8B4C-147C-68EA-3FE91C24BBC8}"/>
          </ac:grpSpMkLst>
        </pc:grpChg>
        <pc:grpChg chg="mod">
          <ac:chgData name="wasan aldujaily" userId="d5ae738f56700655" providerId="LiveId" clId="{CD4B613E-F427-4C2C-A7FB-90942706934A}" dt="2024-03-29T17:43:21.935" v="450"/>
          <ac:grpSpMkLst>
            <pc:docMk/>
            <pc:sldMk cId="4138878722" sldId="296"/>
            <ac:grpSpMk id="135" creationId="{CA3B9A1E-64E3-0804-CB40-A4DF8A067327}"/>
          </ac:grpSpMkLst>
        </pc:grpChg>
        <pc:grpChg chg="add mod ord">
          <ac:chgData name="wasan aldujaily" userId="d5ae738f56700655" providerId="LiveId" clId="{CD4B613E-F427-4C2C-A7FB-90942706934A}" dt="2024-03-29T17:49:01.108" v="491" actId="1076"/>
          <ac:grpSpMkLst>
            <pc:docMk/>
            <pc:sldMk cId="4138878722" sldId="296"/>
            <ac:grpSpMk id="141" creationId="{D9CC23B1-AD36-2D5A-D182-E14344C92418}"/>
          </ac:grpSpMkLst>
        </pc:grpChg>
        <pc:grpChg chg="mod">
          <ac:chgData name="wasan aldujaily" userId="d5ae738f56700655" providerId="LiveId" clId="{CD4B613E-F427-4C2C-A7FB-90942706934A}" dt="2024-03-29T17:47:38.876" v="476"/>
          <ac:grpSpMkLst>
            <pc:docMk/>
            <pc:sldMk cId="4138878722" sldId="296"/>
            <ac:grpSpMk id="190" creationId="{FC7BE494-D672-89CE-7C2F-A608370AEA41}"/>
          </ac:grpSpMkLst>
        </pc:grpChg>
      </pc:sldChg>
      <pc:sldChg chg="addSp modSp new mod">
        <pc:chgData name="wasan aldujaily" userId="d5ae738f56700655" providerId="LiveId" clId="{CD4B613E-F427-4C2C-A7FB-90942706934A}" dt="2024-03-29T17:57:55.709" v="579" actId="14100"/>
        <pc:sldMkLst>
          <pc:docMk/>
          <pc:sldMk cId="1622500260" sldId="297"/>
        </pc:sldMkLst>
        <pc:spChg chg="mod">
          <ac:chgData name="wasan aldujaily" userId="d5ae738f56700655" providerId="LiveId" clId="{CD4B613E-F427-4C2C-A7FB-90942706934A}" dt="2024-03-29T17:52:42.871" v="533" actId="1076"/>
          <ac:spMkLst>
            <pc:docMk/>
            <pc:sldMk cId="1622500260" sldId="297"/>
            <ac:spMk id="2" creationId="{8E32F80D-A066-03B4-AE35-A4AFBC718A31}"/>
          </ac:spMkLst>
        </pc:spChg>
        <pc:spChg chg="mod">
          <ac:chgData name="wasan aldujaily" userId="d5ae738f56700655" providerId="LiveId" clId="{CD4B613E-F427-4C2C-A7FB-90942706934A}" dt="2024-03-29T17:57:21.153" v="571" actId="20577"/>
          <ac:spMkLst>
            <pc:docMk/>
            <pc:sldMk cId="1622500260" sldId="297"/>
            <ac:spMk id="3" creationId="{DFAEFDB6-D990-341C-2313-38B1342A489D}"/>
          </ac:spMkLst>
        </pc:spChg>
        <pc:spChg chg="mod">
          <ac:chgData name="wasan aldujaily" userId="d5ae738f56700655" providerId="LiveId" clId="{CD4B613E-F427-4C2C-A7FB-90942706934A}" dt="2024-03-29T17:53:16.839" v="534"/>
          <ac:spMkLst>
            <pc:docMk/>
            <pc:sldMk cId="1622500260" sldId="297"/>
            <ac:spMk id="5" creationId="{F0945B8D-1E80-E395-B048-421AEDD530F0}"/>
          </ac:spMkLst>
        </pc:spChg>
        <pc:spChg chg="mod">
          <ac:chgData name="wasan aldujaily" userId="d5ae738f56700655" providerId="LiveId" clId="{CD4B613E-F427-4C2C-A7FB-90942706934A}" dt="2024-03-29T17:53:16.839" v="534"/>
          <ac:spMkLst>
            <pc:docMk/>
            <pc:sldMk cId="1622500260" sldId="297"/>
            <ac:spMk id="6" creationId="{072D65FE-7D8E-8D95-0B26-82513FCB77B0}"/>
          </ac:spMkLst>
        </pc:spChg>
        <pc:spChg chg="mod">
          <ac:chgData name="wasan aldujaily" userId="d5ae738f56700655" providerId="LiveId" clId="{CD4B613E-F427-4C2C-A7FB-90942706934A}" dt="2024-03-29T17:53:16.839" v="534"/>
          <ac:spMkLst>
            <pc:docMk/>
            <pc:sldMk cId="1622500260" sldId="297"/>
            <ac:spMk id="7" creationId="{FF5FC86A-52BF-5195-AF13-1F90275E9F04}"/>
          </ac:spMkLst>
        </pc:spChg>
        <pc:spChg chg="mod">
          <ac:chgData name="wasan aldujaily" userId="d5ae738f56700655" providerId="LiveId" clId="{CD4B613E-F427-4C2C-A7FB-90942706934A}" dt="2024-03-29T17:53:16.839" v="534"/>
          <ac:spMkLst>
            <pc:docMk/>
            <pc:sldMk cId="1622500260" sldId="297"/>
            <ac:spMk id="8" creationId="{7D32646C-81EF-4368-FF2C-8E5336F73FBE}"/>
          </ac:spMkLst>
        </pc:spChg>
        <pc:spChg chg="mod">
          <ac:chgData name="wasan aldujaily" userId="d5ae738f56700655" providerId="LiveId" clId="{CD4B613E-F427-4C2C-A7FB-90942706934A}" dt="2024-03-29T17:53:16.839" v="534"/>
          <ac:spMkLst>
            <pc:docMk/>
            <pc:sldMk cId="1622500260" sldId="297"/>
            <ac:spMk id="9" creationId="{98EB0CF3-9BDB-EDB2-CFE8-2EA45EDEF06B}"/>
          </ac:spMkLst>
        </pc:spChg>
        <pc:spChg chg="mod">
          <ac:chgData name="wasan aldujaily" userId="d5ae738f56700655" providerId="LiveId" clId="{CD4B613E-F427-4C2C-A7FB-90942706934A}" dt="2024-03-29T17:53:16.839" v="534"/>
          <ac:spMkLst>
            <pc:docMk/>
            <pc:sldMk cId="1622500260" sldId="297"/>
            <ac:spMk id="10" creationId="{D3599965-73DD-680B-24EA-CEB69F7DFC38}"/>
          </ac:spMkLst>
        </pc:spChg>
        <pc:spChg chg="mod">
          <ac:chgData name="wasan aldujaily" userId="d5ae738f56700655" providerId="LiveId" clId="{CD4B613E-F427-4C2C-A7FB-90942706934A}" dt="2024-03-29T17:53:16.839" v="534"/>
          <ac:spMkLst>
            <pc:docMk/>
            <pc:sldMk cId="1622500260" sldId="297"/>
            <ac:spMk id="11" creationId="{5841E4DC-6401-25E6-00A9-88B74F89CDE9}"/>
          </ac:spMkLst>
        </pc:spChg>
        <pc:spChg chg="mod">
          <ac:chgData name="wasan aldujaily" userId="d5ae738f56700655" providerId="LiveId" clId="{CD4B613E-F427-4C2C-A7FB-90942706934A}" dt="2024-03-29T17:53:16.839" v="534"/>
          <ac:spMkLst>
            <pc:docMk/>
            <pc:sldMk cId="1622500260" sldId="297"/>
            <ac:spMk id="12" creationId="{567726A7-1B80-5F27-DF61-1FEDE05EB8CB}"/>
          </ac:spMkLst>
        </pc:spChg>
        <pc:spChg chg="mod">
          <ac:chgData name="wasan aldujaily" userId="d5ae738f56700655" providerId="LiveId" clId="{CD4B613E-F427-4C2C-A7FB-90942706934A}" dt="2024-03-29T17:53:16.839" v="534"/>
          <ac:spMkLst>
            <pc:docMk/>
            <pc:sldMk cId="1622500260" sldId="297"/>
            <ac:spMk id="13" creationId="{7A4FD110-98FC-07B8-030E-33C51117BA6D}"/>
          </ac:spMkLst>
        </pc:spChg>
        <pc:spChg chg="mod">
          <ac:chgData name="wasan aldujaily" userId="d5ae738f56700655" providerId="LiveId" clId="{CD4B613E-F427-4C2C-A7FB-90942706934A}" dt="2024-03-29T17:53:16.839" v="534"/>
          <ac:spMkLst>
            <pc:docMk/>
            <pc:sldMk cId="1622500260" sldId="297"/>
            <ac:spMk id="14" creationId="{7E372DE9-0C5F-86AC-E4E6-AB4D0222F870}"/>
          </ac:spMkLst>
        </pc:spChg>
        <pc:spChg chg="mod">
          <ac:chgData name="wasan aldujaily" userId="d5ae738f56700655" providerId="LiveId" clId="{CD4B613E-F427-4C2C-A7FB-90942706934A}" dt="2024-03-29T17:53:16.839" v="534"/>
          <ac:spMkLst>
            <pc:docMk/>
            <pc:sldMk cId="1622500260" sldId="297"/>
            <ac:spMk id="15" creationId="{1C60F7B4-6995-8A42-512C-AE823D5F9652}"/>
          </ac:spMkLst>
        </pc:spChg>
        <pc:spChg chg="mod">
          <ac:chgData name="wasan aldujaily" userId="d5ae738f56700655" providerId="LiveId" clId="{CD4B613E-F427-4C2C-A7FB-90942706934A}" dt="2024-03-29T17:53:16.839" v="534"/>
          <ac:spMkLst>
            <pc:docMk/>
            <pc:sldMk cId="1622500260" sldId="297"/>
            <ac:spMk id="16" creationId="{B9DD1DA2-DB1D-EDD0-4B74-A28B2556EBA3}"/>
          </ac:spMkLst>
        </pc:spChg>
        <pc:spChg chg="mod">
          <ac:chgData name="wasan aldujaily" userId="d5ae738f56700655" providerId="LiveId" clId="{CD4B613E-F427-4C2C-A7FB-90942706934A}" dt="2024-03-29T17:53:16.839" v="534"/>
          <ac:spMkLst>
            <pc:docMk/>
            <pc:sldMk cId="1622500260" sldId="297"/>
            <ac:spMk id="17" creationId="{CC323ED3-AE2D-83CD-E101-05A911B33DF0}"/>
          </ac:spMkLst>
        </pc:spChg>
        <pc:spChg chg="mod">
          <ac:chgData name="wasan aldujaily" userId="d5ae738f56700655" providerId="LiveId" clId="{CD4B613E-F427-4C2C-A7FB-90942706934A}" dt="2024-03-29T17:53:16.839" v="534"/>
          <ac:spMkLst>
            <pc:docMk/>
            <pc:sldMk cId="1622500260" sldId="297"/>
            <ac:spMk id="18" creationId="{6556B23C-A5A0-DD8C-C6A4-0CACC09BA381}"/>
          </ac:spMkLst>
        </pc:spChg>
        <pc:spChg chg="mod">
          <ac:chgData name="wasan aldujaily" userId="d5ae738f56700655" providerId="LiveId" clId="{CD4B613E-F427-4C2C-A7FB-90942706934A}" dt="2024-03-29T17:53:16.839" v="534"/>
          <ac:spMkLst>
            <pc:docMk/>
            <pc:sldMk cId="1622500260" sldId="297"/>
            <ac:spMk id="20" creationId="{87868F1F-1EC7-F161-61BA-A997F93F3562}"/>
          </ac:spMkLst>
        </pc:spChg>
        <pc:spChg chg="mod">
          <ac:chgData name="wasan aldujaily" userId="d5ae738f56700655" providerId="LiveId" clId="{CD4B613E-F427-4C2C-A7FB-90942706934A}" dt="2024-03-29T17:53:16.839" v="534"/>
          <ac:spMkLst>
            <pc:docMk/>
            <pc:sldMk cId="1622500260" sldId="297"/>
            <ac:spMk id="21" creationId="{33761EF9-EC52-306E-F2EC-D75848FB19C7}"/>
          </ac:spMkLst>
        </pc:spChg>
        <pc:spChg chg="mod">
          <ac:chgData name="wasan aldujaily" userId="d5ae738f56700655" providerId="LiveId" clId="{CD4B613E-F427-4C2C-A7FB-90942706934A}" dt="2024-03-29T17:53:16.839" v="534"/>
          <ac:spMkLst>
            <pc:docMk/>
            <pc:sldMk cId="1622500260" sldId="297"/>
            <ac:spMk id="22" creationId="{11E299E2-19E6-C682-1FDA-4E6B1F5B2E85}"/>
          </ac:spMkLst>
        </pc:spChg>
        <pc:spChg chg="mod">
          <ac:chgData name="wasan aldujaily" userId="d5ae738f56700655" providerId="LiveId" clId="{CD4B613E-F427-4C2C-A7FB-90942706934A}" dt="2024-03-29T17:53:16.839" v="534"/>
          <ac:spMkLst>
            <pc:docMk/>
            <pc:sldMk cId="1622500260" sldId="297"/>
            <ac:spMk id="23" creationId="{A92D8BCC-4E9D-AD60-2412-575988CDC010}"/>
          </ac:spMkLst>
        </pc:spChg>
        <pc:spChg chg="mod">
          <ac:chgData name="wasan aldujaily" userId="d5ae738f56700655" providerId="LiveId" clId="{CD4B613E-F427-4C2C-A7FB-90942706934A}" dt="2024-03-29T17:53:16.839" v="534"/>
          <ac:spMkLst>
            <pc:docMk/>
            <pc:sldMk cId="1622500260" sldId="297"/>
            <ac:spMk id="24" creationId="{3721A3C1-F54C-642E-C7C8-D91EB1337D40}"/>
          </ac:spMkLst>
        </pc:spChg>
        <pc:spChg chg="mod">
          <ac:chgData name="wasan aldujaily" userId="d5ae738f56700655" providerId="LiveId" clId="{CD4B613E-F427-4C2C-A7FB-90942706934A}" dt="2024-03-29T17:53:16.839" v="534"/>
          <ac:spMkLst>
            <pc:docMk/>
            <pc:sldMk cId="1622500260" sldId="297"/>
            <ac:spMk id="25" creationId="{CD044489-AD27-CBF2-34AD-E16F84092871}"/>
          </ac:spMkLst>
        </pc:spChg>
        <pc:spChg chg="mod">
          <ac:chgData name="wasan aldujaily" userId="d5ae738f56700655" providerId="LiveId" clId="{CD4B613E-F427-4C2C-A7FB-90942706934A}" dt="2024-03-29T17:53:16.839" v="534"/>
          <ac:spMkLst>
            <pc:docMk/>
            <pc:sldMk cId="1622500260" sldId="297"/>
            <ac:spMk id="26" creationId="{6948BE49-DFCF-77B2-D4CC-54B767D2B6F5}"/>
          </ac:spMkLst>
        </pc:spChg>
        <pc:grpChg chg="add mod">
          <ac:chgData name="wasan aldujaily" userId="d5ae738f56700655" providerId="LiveId" clId="{CD4B613E-F427-4C2C-A7FB-90942706934A}" dt="2024-03-29T17:53:29.968" v="540" actId="1076"/>
          <ac:grpSpMkLst>
            <pc:docMk/>
            <pc:sldMk cId="1622500260" sldId="297"/>
            <ac:grpSpMk id="4" creationId="{704BA0F0-CEB0-6696-2A8A-166BDB5F77B4}"/>
          </ac:grpSpMkLst>
        </pc:grpChg>
        <pc:grpChg chg="mod">
          <ac:chgData name="wasan aldujaily" userId="d5ae738f56700655" providerId="LiveId" clId="{CD4B613E-F427-4C2C-A7FB-90942706934A}" dt="2024-03-29T17:53:16.839" v="534"/>
          <ac:grpSpMkLst>
            <pc:docMk/>
            <pc:sldMk cId="1622500260" sldId="297"/>
            <ac:grpSpMk id="19" creationId="{BABADAD3-7DA2-AE74-12CA-64D689F5E939}"/>
          </ac:grpSpMkLst>
        </pc:grpChg>
        <pc:picChg chg="add mod ord">
          <ac:chgData name="wasan aldujaily" userId="d5ae738f56700655" providerId="LiveId" clId="{CD4B613E-F427-4C2C-A7FB-90942706934A}" dt="2024-03-29T17:56:04.583" v="560" actId="1076"/>
          <ac:picMkLst>
            <pc:docMk/>
            <pc:sldMk cId="1622500260" sldId="297"/>
            <ac:picMk id="28" creationId="{0504FF11-A265-DB9F-E68D-D3999E3A592F}"/>
          </ac:picMkLst>
        </pc:picChg>
        <pc:picChg chg="add mod">
          <ac:chgData name="wasan aldujaily" userId="d5ae738f56700655" providerId="LiveId" clId="{CD4B613E-F427-4C2C-A7FB-90942706934A}" dt="2024-03-29T17:57:55.709" v="579" actId="14100"/>
          <ac:picMkLst>
            <pc:docMk/>
            <pc:sldMk cId="1622500260" sldId="297"/>
            <ac:picMk id="30" creationId="{28C8D824-5914-4461-170D-A930CBA9A80C}"/>
          </ac:picMkLst>
        </pc:picChg>
      </pc:sldChg>
      <pc:sldChg chg="addSp delSp modSp new mod modClrScheme chgLayout">
        <pc:chgData name="wasan aldujaily" userId="d5ae738f56700655" providerId="LiveId" clId="{CD4B613E-F427-4C2C-A7FB-90942706934A}" dt="2024-03-29T18:11:19.376" v="694" actId="1076"/>
        <pc:sldMkLst>
          <pc:docMk/>
          <pc:sldMk cId="1761009274" sldId="298"/>
        </pc:sldMkLst>
        <pc:spChg chg="del">
          <ac:chgData name="wasan aldujaily" userId="d5ae738f56700655" providerId="LiveId" clId="{CD4B613E-F427-4C2C-A7FB-90942706934A}" dt="2024-03-29T17:58:50.193" v="581" actId="700"/>
          <ac:spMkLst>
            <pc:docMk/>
            <pc:sldMk cId="1761009274" sldId="298"/>
            <ac:spMk id="2" creationId="{789B0F84-002A-F4E0-E337-27AFECE07726}"/>
          </ac:spMkLst>
        </pc:spChg>
        <pc:spChg chg="del">
          <ac:chgData name="wasan aldujaily" userId="d5ae738f56700655" providerId="LiveId" clId="{CD4B613E-F427-4C2C-A7FB-90942706934A}" dt="2024-03-29T17:58:50.193" v="581" actId="700"/>
          <ac:spMkLst>
            <pc:docMk/>
            <pc:sldMk cId="1761009274" sldId="298"/>
            <ac:spMk id="3" creationId="{B281E848-4806-BFB6-8728-43FF824BEA84}"/>
          </ac:spMkLst>
        </pc:spChg>
        <pc:spChg chg="add del mod ord">
          <ac:chgData name="wasan aldujaily" userId="d5ae738f56700655" providerId="LiveId" clId="{CD4B613E-F427-4C2C-A7FB-90942706934A}" dt="2024-03-29T17:58:57.171" v="582" actId="700"/>
          <ac:spMkLst>
            <pc:docMk/>
            <pc:sldMk cId="1761009274" sldId="298"/>
            <ac:spMk id="4" creationId="{CE9661E9-6796-D8D5-AE83-62EACC6C336A}"/>
          </ac:spMkLst>
        </pc:spChg>
        <pc:spChg chg="add del mod ord">
          <ac:chgData name="wasan aldujaily" userId="d5ae738f56700655" providerId="LiveId" clId="{CD4B613E-F427-4C2C-A7FB-90942706934A}" dt="2024-03-29T17:58:57.171" v="582" actId="700"/>
          <ac:spMkLst>
            <pc:docMk/>
            <pc:sldMk cId="1761009274" sldId="298"/>
            <ac:spMk id="5" creationId="{F0C97F9F-8D8E-6AAB-1E32-2F74FF697413}"/>
          </ac:spMkLst>
        </pc:spChg>
        <pc:spChg chg="add del mod ord">
          <ac:chgData name="wasan aldujaily" userId="d5ae738f56700655" providerId="LiveId" clId="{CD4B613E-F427-4C2C-A7FB-90942706934A}" dt="2024-03-29T17:59:00.971" v="583" actId="700"/>
          <ac:spMkLst>
            <pc:docMk/>
            <pc:sldMk cId="1761009274" sldId="298"/>
            <ac:spMk id="6" creationId="{E00B7FA5-E6E9-C22E-2BF3-015E9C3633CD}"/>
          </ac:spMkLst>
        </pc:spChg>
        <pc:spChg chg="add del mod ord">
          <ac:chgData name="wasan aldujaily" userId="d5ae738f56700655" providerId="LiveId" clId="{CD4B613E-F427-4C2C-A7FB-90942706934A}" dt="2024-03-29T17:59:00.971" v="583" actId="700"/>
          <ac:spMkLst>
            <pc:docMk/>
            <pc:sldMk cId="1761009274" sldId="298"/>
            <ac:spMk id="7" creationId="{D72AC6EA-612F-C2B5-0C78-421D925A44D7}"/>
          </ac:spMkLst>
        </pc:spChg>
        <pc:spChg chg="add del mod ord">
          <ac:chgData name="wasan aldujaily" userId="d5ae738f56700655" providerId="LiveId" clId="{CD4B613E-F427-4C2C-A7FB-90942706934A}" dt="2024-03-29T17:59:00.971" v="583" actId="700"/>
          <ac:spMkLst>
            <pc:docMk/>
            <pc:sldMk cId="1761009274" sldId="298"/>
            <ac:spMk id="8" creationId="{65419D54-7C65-F27F-8CBE-DADBEA29F6ED}"/>
          </ac:spMkLst>
        </pc:spChg>
        <pc:spChg chg="add del mod ord">
          <ac:chgData name="wasan aldujaily" userId="d5ae738f56700655" providerId="LiveId" clId="{CD4B613E-F427-4C2C-A7FB-90942706934A}" dt="2024-03-29T17:59:00.971" v="583" actId="700"/>
          <ac:spMkLst>
            <pc:docMk/>
            <pc:sldMk cId="1761009274" sldId="298"/>
            <ac:spMk id="9" creationId="{21015DBB-7D0D-80E8-5CF7-80310A477586}"/>
          </ac:spMkLst>
        </pc:spChg>
        <pc:spChg chg="add del mod ord">
          <ac:chgData name="wasan aldujaily" userId="d5ae738f56700655" providerId="LiveId" clId="{CD4B613E-F427-4C2C-A7FB-90942706934A}" dt="2024-03-29T17:59:00.971" v="583" actId="700"/>
          <ac:spMkLst>
            <pc:docMk/>
            <pc:sldMk cId="1761009274" sldId="298"/>
            <ac:spMk id="10" creationId="{346F1F8A-8DD8-BE2D-D4C3-8D951048A33D}"/>
          </ac:spMkLst>
        </pc:spChg>
        <pc:spChg chg="add del mod ord">
          <ac:chgData name="wasan aldujaily" userId="d5ae738f56700655" providerId="LiveId" clId="{CD4B613E-F427-4C2C-A7FB-90942706934A}" dt="2024-03-29T17:59:00.971" v="583" actId="700"/>
          <ac:spMkLst>
            <pc:docMk/>
            <pc:sldMk cId="1761009274" sldId="298"/>
            <ac:spMk id="11" creationId="{D85FEE48-871C-9447-B593-6615E27ACFF0}"/>
          </ac:spMkLst>
        </pc:spChg>
        <pc:spChg chg="add del mod ord">
          <ac:chgData name="wasan aldujaily" userId="d5ae738f56700655" providerId="LiveId" clId="{CD4B613E-F427-4C2C-A7FB-90942706934A}" dt="2024-03-29T17:59:05.549" v="584" actId="700"/>
          <ac:spMkLst>
            <pc:docMk/>
            <pc:sldMk cId="1761009274" sldId="298"/>
            <ac:spMk id="12" creationId="{0697F0E7-1864-0BCB-83CE-F14B44235BB3}"/>
          </ac:spMkLst>
        </pc:spChg>
        <pc:spChg chg="add del mod ord">
          <ac:chgData name="wasan aldujaily" userId="d5ae738f56700655" providerId="LiveId" clId="{CD4B613E-F427-4C2C-A7FB-90942706934A}" dt="2024-03-29T17:59:05.549" v="584" actId="700"/>
          <ac:spMkLst>
            <pc:docMk/>
            <pc:sldMk cId="1761009274" sldId="298"/>
            <ac:spMk id="13" creationId="{C11CF113-EC1A-6915-F1FC-A31797D2C7CA}"/>
          </ac:spMkLst>
        </pc:spChg>
        <pc:spChg chg="add del mod ord">
          <ac:chgData name="wasan aldujaily" userId="d5ae738f56700655" providerId="LiveId" clId="{CD4B613E-F427-4C2C-A7FB-90942706934A}" dt="2024-03-29T17:59:15.046" v="585" actId="700"/>
          <ac:spMkLst>
            <pc:docMk/>
            <pc:sldMk cId="1761009274" sldId="298"/>
            <ac:spMk id="14" creationId="{0C89047C-2CD2-7DF1-81EE-C6E257FA360A}"/>
          </ac:spMkLst>
        </pc:spChg>
        <pc:spChg chg="add del mod ord">
          <ac:chgData name="wasan aldujaily" userId="d5ae738f56700655" providerId="LiveId" clId="{CD4B613E-F427-4C2C-A7FB-90942706934A}" dt="2024-03-29T17:59:15.046" v="585" actId="700"/>
          <ac:spMkLst>
            <pc:docMk/>
            <pc:sldMk cId="1761009274" sldId="298"/>
            <ac:spMk id="15" creationId="{4C016D8F-F585-7FC3-31CF-18838B4E0E67}"/>
          </ac:spMkLst>
        </pc:spChg>
        <pc:spChg chg="add del mod ord">
          <ac:chgData name="wasan aldujaily" userId="d5ae738f56700655" providerId="LiveId" clId="{CD4B613E-F427-4C2C-A7FB-90942706934A}" dt="2024-03-29T17:59:15.046" v="585" actId="700"/>
          <ac:spMkLst>
            <pc:docMk/>
            <pc:sldMk cId="1761009274" sldId="298"/>
            <ac:spMk id="16" creationId="{42079DC1-D6BB-1955-FD85-B18CC850ECC3}"/>
          </ac:spMkLst>
        </pc:spChg>
        <pc:spChg chg="add del mod ord">
          <ac:chgData name="wasan aldujaily" userId="d5ae738f56700655" providerId="LiveId" clId="{CD4B613E-F427-4C2C-A7FB-90942706934A}" dt="2024-03-29T17:59:27.652" v="586" actId="700"/>
          <ac:spMkLst>
            <pc:docMk/>
            <pc:sldMk cId="1761009274" sldId="298"/>
            <ac:spMk id="17" creationId="{13A10CF3-B3CD-EEB2-8DEF-674AC8013452}"/>
          </ac:spMkLst>
        </pc:spChg>
        <pc:spChg chg="add del mod ord">
          <ac:chgData name="wasan aldujaily" userId="d5ae738f56700655" providerId="LiveId" clId="{CD4B613E-F427-4C2C-A7FB-90942706934A}" dt="2024-03-29T17:59:27.652" v="586" actId="700"/>
          <ac:spMkLst>
            <pc:docMk/>
            <pc:sldMk cId="1761009274" sldId="298"/>
            <ac:spMk id="18" creationId="{9841A3F9-9FDA-ECF4-16A0-02769E60B3A3}"/>
          </ac:spMkLst>
        </pc:spChg>
        <pc:spChg chg="add del mod ord">
          <ac:chgData name="wasan aldujaily" userId="d5ae738f56700655" providerId="LiveId" clId="{CD4B613E-F427-4C2C-A7FB-90942706934A}" dt="2024-03-29T17:59:34.333" v="587" actId="700"/>
          <ac:spMkLst>
            <pc:docMk/>
            <pc:sldMk cId="1761009274" sldId="298"/>
            <ac:spMk id="19" creationId="{D7201F66-9B86-3506-B055-B5BC081EF620}"/>
          </ac:spMkLst>
        </pc:spChg>
        <pc:spChg chg="add del mod ord">
          <ac:chgData name="wasan aldujaily" userId="d5ae738f56700655" providerId="LiveId" clId="{CD4B613E-F427-4C2C-A7FB-90942706934A}" dt="2024-03-29T17:59:34.333" v="587" actId="700"/>
          <ac:spMkLst>
            <pc:docMk/>
            <pc:sldMk cId="1761009274" sldId="298"/>
            <ac:spMk id="20" creationId="{72CFADAC-99E8-C80F-9651-45F4C2E656C5}"/>
          </ac:spMkLst>
        </pc:spChg>
        <pc:spChg chg="add del mod ord">
          <ac:chgData name="wasan aldujaily" userId="d5ae738f56700655" providerId="LiveId" clId="{CD4B613E-F427-4C2C-A7FB-90942706934A}" dt="2024-03-29T17:59:34.333" v="587" actId="700"/>
          <ac:spMkLst>
            <pc:docMk/>
            <pc:sldMk cId="1761009274" sldId="298"/>
            <ac:spMk id="21" creationId="{9C4DBB7F-843E-15F5-2016-C1290D102F56}"/>
          </ac:spMkLst>
        </pc:spChg>
        <pc:spChg chg="add del mod ord">
          <ac:chgData name="wasan aldujaily" userId="d5ae738f56700655" providerId="LiveId" clId="{CD4B613E-F427-4C2C-A7FB-90942706934A}" dt="2024-03-29T17:59:34.333" v="587" actId="700"/>
          <ac:spMkLst>
            <pc:docMk/>
            <pc:sldMk cId="1761009274" sldId="298"/>
            <ac:spMk id="22" creationId="{E989BEE1-602D-46E9-0638-6CA0BF538F32}"/>
          </ac:spMkLst>
        </pc:spChg>
        <pc:spChg chg="add del mod ord">
          <ac:chgData name="wasan aldujaily" userId="d5ae738f56700655" providerId="LiveId" clId="{CD4B613E-F427-4C2C-A7FB-90942706934A}" dt="2024-03-29T17:59:34.333" v="587" actId="700"/>
          <ac:spMkLst>
            <pc:docMk/>
            <pc:sldMk cId="1761009274" sldId="298"/>
            <ac:spMk id="23" creationId="{79292CE7-2B7C-896C-F348-2D7E5E388EF6}"/>
          </ac:spMkLst>
        </pc:spChg>
        <pc:spChg chg="add del mod ord">
          <ac:chgData name="wasan aldujaily" userId="d5ae738f56700655" providerId="LiveId" clId="{CD4B613E-F427-4C2C-A7FB-90942706934A}" dt="2024-03-29T17:59:34.333" v="587" actId="700"/>
          <ac:spMkLst>
            <pc:docMk/>
            <pc:sldMk cId="1761009274" sldId="298"/>
            <ac:spMk id="24" creationId="{1B163B5E-FC22-0338-BC73-FCB0186B63F4}"/>
          </ac:spMkLst>
        </pc:spChg>
        <pc:spChg chg="add mod">
          <ac:chgData name="wasan aldujaily" userId="d5ae738f56700655" providerId="LiveId" clId="{CD4B613E-F427-4C2C-A7FB-90942706934A}" dt="2024-03-29T18:05:23.278" v="656" actId="14838"/>
          <ac:spMkLst>
            <pc:docMk/>
            <pc:sldMk cId="1761009274" sldId="298"/>
            <ac:spMk id="31" creationId="{7BC79214-98D4-1D72-3B08-D4820A988311}"/>
          </ac:spMkLst>
        </pc:spChg>
        <pc:spChg chg="add mod">
          <ac:chgData name="wasan aldujaily" userId="d5ae738f56700655" providerId="LiveId" clId="{CD4B613E-F427-4C2C-A7FB-90942706934A}" dt="2024-03-29T18:11:19.376" v="694" actId="1076"/>
          <ac:spMkLst>
            <pc:docMk/>
            <pc:sldMk cId="1761009274" sldId="298"/>
            <ac:spMk id="34" creationId="{743BA2BF-5EBC-09F4-0B17-39479C02460F}"/>
          </ac:spMkLst>
        </pc:spChg>
        <pc:picChg chg="add del mod">
          <ac:chgData name="wasan aldujaily" userId="d5ae738f56700655" providerId="LiveId" clId="{CD4B613E-F427-4C2C-A7FB-90942706934A}" dt="2024-03-29T18:00:48.915" v="589" actId="478"/>
          <ac:picMkLst>
            <pc:docMk/>
            <pc:sldMk cId="1761009274" sldId="298"/>
            <ac:picMk id="26" creationId="{8D00C43E-661B-A146-EC82-303DF768A1A2}"/>
          </ac:picMkLst>
        </pc:picChg>
        <pc:picChg chg="add del mod">
          <ac:chgData name="wasan aldujaily" userId="d5ae738f56700655" providerId="LiveId" clId="{CD4B613E-F427-4C2C-A7FB-90942706934A}" dt="2024-03-29T18:00:48.915" v="589" actId="478"/>
          <ac:picMkLst>
            <pc:docMk/>
            <pc:sldMk cId="1761009274" sldId="298"/>
            <ac:picMk id="28" creationId="{722B067C-D855-3005-A740-11B12C42A4C8}"/>
          </ac:picMkLst>
        </pc:picChg>
        <pc:picChg chg="add mod">
          <ac:chgData name="wasan aldujaily" userId="d5ae738f56700655" providerId="LiveId" clId="{CD4B613E-F427-4C2C-A7FB-90942706934A}" dt="2024-03-29T18:02:52.854" v="601" actId="688"/>
          <ac:picMkLst>
            <pc:docMk/>
            <pc:sldMk cId="1761009274" sldId="298"/>
            <ac:picMk id="30" creationId="{4D471EDE-2B6C-D064-6123-66B6BC399716}"/>
          </ac:picMkLst>
        </pc:picChg>
        <pc:picChg chg="add mod">
          <ac:chgData name="wasan aldujaily" userId="d5ae738f56700655" providerId="LiveId" clId="{CD4B613E-F427-4C2C-A7FB-90942706934A}" dt="2024-03-29T18:06:42.641" v="666" actId="14100"/>
          <ac:picMkLst>
            <pc:docMk/>
            <pc:sldMk cId="1761009274" sldId="298"/>
            <ac:picMk id="33" creationId="{070BA3A9-AC94-F556-79F7-849D833CBF69}"/>
          </ac:picMkLst>
        </pc:picChg>
      </pc:sldChg>
      <pc:sldMasterChg chg="delSldLayout">
        <pc:chgData name="wasan aldujaily" userId="d5ae738f56700655" providerId="LiveId" clId="{CD4B613E-F427-4C2C-A7FB-90942706934A}" dt="2024-03-29T16:41:56.062" v="91" actId="47"/>
        <pc:sldMasterMkLst>
          <pc:docMk/>
          <pc:sldMasterMk cId="0" sldId="2147483681"/>
        </pc:sldMasterMkLst>
        <pc:sldLayoutChg chg="del">
          <pc:chgData name="wasan aldujaily" userId="d5ae738f56700655" providerId="LiveId" clId="{CD4B613E-F427-4C2C-A7FB-90942706934A}" dt="2024-03-29T16:41:56.062" v="91" actId="47"/>
          <pc:sldLayoutMkLst>
            <pc:docMk/>
            <pc:sldMasterMk cId="0" sldId="2147483681"/>
            <pc:sldLayoutMk cId="0" sldId="2147483651"/>
          </pc:sldLayoutMkLst>
        </pc:sldLayoutChg>
        <pc:sldLayoutChg chg="del">
          <pc:chgData name="wasan aldujaily" userId="d5ae738f56700655" providerId="LiveId" clId="{CD4B613E-F427-4C2C-A7FB-90942706934A}" dt="2024-03-29T16:41:51.637" v="90" actId="47"/>
          <pc:sldLayoutMkLst>
            <pc:docMk/>
            <pc:sldMasterMk cId="0" sldId="2147483681"/>
            <pc:sldLayoutMk cId="0" sldId="2147483652"/>
          </pc:sldLayoutMkLst>
        </pc:sldLayoutChg>
        <pc:sldLayoutChg chg="del">
          <pc:chgData name="wasan aldujaily" userId="d5ae738f56700655" providerId="LiveId" clId="{CD4B613E-F427-4C2C-A7FB-90942706934A}" dt="2024-03-29T16:41:31.371" v="84" actId="47"/>
          <pc:sldLayoutMkLst>
            <pc:docMk/>
            <pc:sldMasterMk cId="0" sldId="2147483681"/>
            <pc:sldLayoutMk cId="0" sldId="2147483663"/>
          </pc:sldLayoutMkLst>
        </pc:sldLayoutChg>
        <pc:sldLayoutChg chg="del">
          <pc:chgData name="wasan aldujaily" userId="d5ae738f56700655" providerId="LiveId" clId="{CD4B613E-F427-4C2C-A7FB-90942706934A}" dt="2024-03-29T16:41:40.381" v="87" actId="47"/>
          <pc:sldLayoutMkLst>
            <pc:docMk/>
            <pc:sldMasterMk cId="0" sldId="2147483681"/>
            <pc:sldLayoutMk cId="0"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 name="Google Shape;205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9" name="Google Shape;233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g1e6d5d1c95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 name="Google Shape;2356;g1e6d5d1c95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7"/>
        <p:cNvGrpSpPr/>
        <p:nvPr/>
      </p:nvGrpSpPr>
      <p:grpSpPr>
        <a:xfrm>
          <a:off x="0" y="0"/>
          <a:ext cx="0" cy="0"/>
          <a:chOff x="0" y="0"/>
          <a:chExt cx="0" cy="0"/>
        </a:xfrm>
      </p:grpSpPr>
      <p:sp>
        <p:nvSpPr>
          <p:cNvPr id="2488" name="Google Shape;248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9" name="Google Shape;248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1"/>
        <p:cNvGrpSpPr/>
        <p:nvPr/>
      </p:nvGrpSpPr>
      <p:grpSpPr>
        <a:xfrm>
          <a:off x="0" y="0"/>
          <a:ext cx="0" cy="0"/>
          <a:chOff x="0" y="0"/>
          <a:chExt cx="0" cy="0"/>
        </a:xfrm>
      </p:grpSpPr>
      <p:sp>
        <p:nvSpPr>
          <p:cNvPr id="2812" name="Google Shape;281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3" name="Google Shape;281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2" name="Google Shape;2642;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5"/>
        <p:cNvGrpSpPr/>
        <p:nvPr/>
      </p:nvGrpSpPr>
      <p:grpSpPr>
        <a:xfrm>
          <a:off x="0" y="0"/>
          <a:ext cx="0" cy="0"/>
          <a:chOff x="0" y="0"/>
          <a:chExt cx="0" cy="0"/>
        </a:xfrm>
      </p:grpSpPr>
      <p:sp>
        <p:nvSpPr>
          <p:cNvPr id="3246" name="Google Shape;3246;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7" name="Google Shape;3247;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9"/>
        <p:cNvGrpSpPr/>
        <p:nvPr/>
      </p:nvGrpSpPr>
      <p:grpSpPr>
        <a:xfrm>
          <a:off x="0" y="0"/>
          <a:ext cx="0" cy="0"/>
          <a:chOff x="0" y="0"/>
          <a:chExt cx="0" cy="0"/>
        </a:xfrm>
      </p:grpSpPr>
      <p:sp>
        <p:nvSpPr>
          <p:cNvPr id="3760" name="Google Shape;3760;g1e6ee82e95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1" name="Google Shape;3761;g1e6ee82e95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0" name="Google Shape;181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9" name="Google Shape;164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08675" y="1359100"/>
            <a:ext cx="4126800" cy="1985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508675" y="3308625"/>
            <a:ext cx="41268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2144081" y="108342"/>
            <a:ext cx="7316752" cy="4796268"/>
            <a:chOff x="2144081" y="108342"/>
            <a:chExt cx="7316752" cy="4796268"/>
          </a:xfrm>
        </p:grpSpPr>
        <p:grpSp>
          <p:nvGrpSpPr>
            <p:cNvPr id="12" name="Google Shape;12;p2"/>
            <p:cNvGrpSpPr/>
            <p:nvPr/>
          </p:nvGrpSpPr>
          <p:grpSpPr>
            <a:xfrm>
              <a:off x="8648473" y="1570345"/>
              <a:ext cx="812360" cy="811327"/>
              <a:chOff x="5094305" y="1684146"/>
              <a:chExt cx="442004" cy="441443"/>
            </a:xfrm>
          </p:grpSpPr>
          <p:sp>
            <p:nvSpPr>
              <p:cNvPr id="13" name="Google Shape;13;p2"/>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3187481" y="108342"/>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803729" y="163663"/>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876516" y="163671"/>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44081" y="4627505"/>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3854621" y="-3170668"/>
            <a:ext cx="14900385" cy="9879311"/>
            <a:chOff x="-3854621" y="-3170668"/>
            <a:chExt cx="14900385" cy="9879311"/>
          </a:xfrm>
        </p:grpSpPr>
        <p:sp>
          <p:nvSpPr>
            <p:cNvPr id="40" name="Google Shape;40;p2"/>
            <p:cNvSpPr/>
            <p:nvPr/>
          </p:nvSpPr>
          <p:spPr>
            <a:xfrm>
              <a:off x="4627512" y="2095422"/>
              <a:ext cx="6418252" cy="4613222"/>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854621" y="-3170668"/>
              <a:ext cx="6808370" cy="694922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25"/>
        <p:cNvGrpSpPr/>
        <p:nvPr/>
      </p:nvGrpSpPr>
      <p:grpSpPr>
        <a:xfrm>
          <a:off x="0" y="0"/>
          <a:ext cx="0" cy="0"/>
          <a:chOff x="0" y="0"/>
          <a:chExt cx="0" cy="0"/>
        </a:xfrm>
      </p:grpSpPr>
      <p:sp>
        <p:nvSpPr>
          <p:cNvPr id="426" name="Google Shape;4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7" name="Google Shape;427;p13"/>
          <p:cNvSpPr txBox="1">
            <a:spLocks noGrp="1"/>
          </p:cNvSpPr>
          <p:nvPr>
            <p:ph type="subTitle" idx="1"/>
          </p:nvPr>
        </p:nvSpPr>
        <p:spPr>
          <a:xfrm>
            <a:off x="2160556" y="2197579"/>
            <a:ext cx="211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13"/>
          <p:cNvSpPr txBox="1">
            <a:spLocks noGrp="1"/>
          </p:cNvSpPr>
          <p:nvPr>
            <p:ph type="subTitle" idx="2"/>
          </p:nvPr>
        </p:nvSpPr>
        <p:spPr>
          <a:xfrm>
            <a:off x="5692984" y="2197579"/>
            <a:ext cx="211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13"/>
          <p:cNvSpPr txBox="1">
            <a:spLocks noGrp="1"/>
          </p:cNvSpPr>
          <p:nvPr>
            <p:ph type="subTitle" idx="3"/>
          </p:nvPr>
        </p:nvSpPr>
        <p:spPr>
          <a:xfrm>
            <a:off x="2160556" y="3930752"/>
            <a:ext cx="211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0" name="Google Shape;430;p13"/>
          <p:cNvSpPr txBox="1">
            <a:spLocks noGrp="1"/>
          </p:cNvSpPr>
          <p:nvPr>
            <p:ph type="subTitle" idx="4"/>
          </p:nvPr>
        </p:nvSpPr>
        <p:spPr>
          <a:xfrm>
            <a:off x="5692984" y="3930752"/>
            <a:ext cx="211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13"/>
          <p:cNvSpPr txBox="1">
            <a:spLocks noGrp="1"/>
          </p:cNvSpPr>
          <p:nvPr>
            <p:ph type="title" idx="5" hasCustomPrompt="1"/>
          </p:nvPr>
        </p:nvSpPr>
        <p:spPr>
          <a:xfrm>
            <a:off x="1340816" y="1881628"/>
            <a:ext cx="796500" cy="598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7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32" name="Google Shape;432;p13"/>
          <p:cNvSpPr txBox="1">
            <a:spLocks noGrp="1"/>
          </p:cNvSpPr>
          <p:nvPr>
            <p:ph type="title" idx="6" hasCustomPrompt="1"/>
          </p:nvPr>
        </p:nvSpPr>
        <p:spPr>
          <a:xfrm>
            <a:off x="1340816" y="3615680"/>
            <a:ext cx="796500" cy="598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7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33" name="Google Shape;433;p13"/>
          <p:cNvSpPr txBox="1">
            <a:spLocks noGrp="1"/>
          </p:cNvSpPr>
          <p:nvPr>
            <p:ph type="title" idx="7" hasCustomPrompt="1"/>
          </p:nvPr>
        </p:nvSpPr>
        <p:spPr>
          <a:xfrm>
            <a:off x="4873238" y="1881628"/>
            <a:ext cx="796500" cy="598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7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34" name="Google Shape;434;p13"/>
          <p:cNvSpPr txBox="1">
            <a:spLocks noGrp="1"/>
          </p:cNvSpPr>
          <p:nvPr>
            <p:ph type="title" idx="8" hasCustomPrompt="1"/>
          </p:nvPr>
        </p:nvSpPr>
        <p:spPr>
          <a:xfrm>
            <a:off x="4873238" y="3615680"/>
            <a:ext cx="796500" cy="598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7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35" name="Google Shape;435;p13"/>
          <p:cNvSpPr txBox="1">
            <a:spLocks noGrp="1"/>
          </p:cNvSpPr>
          <p:nvPr>
            <p:ph type="subTitle" idx="9"/>
          </p:nvPr>
        </p:nvSpPr>
        <p:spPr>
          <a:xfrm>
            <a:off x="2160556" y="1572750"/>
            <a:ext cx="2110200" cy="806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rtl="0">
              <a:lnSpc>
                <a:spcPct val="100000"/>
              </a:lnSpc>
              <a:spcBef>
                <a:spcPts val="0"/>
              </a:spcBef>
              <a:spcAft>
                <a:spcPts val="0"/>
              </a:spcAft>
              <a:buSzPts val="2400"/>
              <a:buFont typeface="Livvic"/>
              <a:buNone/>
              <a:defRPr sz="2400" b="1">
                <a:latin typeface="Livvic"/>
                <a:ea typeface="Livvic"/>
                <a:cs typeface="Livvic"/>
                <a:sym typeface="Livvic"/>
              </a:defRPr>
            </a:lvl2pPr>
            <a:lvl3pPr lvl="2" rtl="0">
              <a:lnSpc>
                <a:spcPct val="100000"/>
              </a:lnSpc>
              <a:spcBef>
                <a:spcPts val="0"/>
              </a:spcBef>
              <a:spcAft>
                <a:spcPts val="0"/>
              </a:spcAft>
              <a:buSzPts val="2400"/>
              <a:buFont typeface="Livvic"/>
              <a:buNone/>
              <a:defRPr sz="2400" b="1">
                <a:latin typeface="Livvic"/>
                <a:ea typeface="Livvic"/>
                <a:cs typeface="Livvic"/>
                <a:sym typeface="Livvic"/>
              </a:defRPr>
            </a:lvl3pPr>
            <a:lvl4pPr lvl="3" rtl="0">
              <a:lnSpc>
                <a:spcPct val="100000"/>
              </a:lnSpc>
              <a:spcBef>
                <a:spcPts val="0"/>
              </a:spcBef>
              <a:spcAft>
                <a:spcPts val="0"/>
              </a:spcAft>
              <a:buSzPts val="2400"/>
              <a:buFont typeface="Livvic"/>
              <a:buNone/>
              <a:defRPr sz="2400" b="1">
                <a:latin typeface="Livvic"/>
                <a:ea typeface="Livvic"/>
                <a:cs typeface="Livvic"/>
                <a:sym typeface="Livvic"/>
              </a:defRPr>
            </a:lvl4pPr>
            <a:lvl5pPr lvl="4" rtl="0">
              <a:lnSpc>
                <a:spcPct val="100000"/>
              </a:lnSpc>
              <a:spcBef>
                <a:spcPts val="0"/>
              </a:spcBef>
              <a:spcAft>
                <a:spcPts val="0"/>
              </a:spcAft>
              <a:buSzPts val="2400"/>
              <a:buFont typeface="Livvic"/>
              <a:buNone/>
              <a:defRPr sz="2400" b="1">
                <a:latin typeface="Livvic"/>
                <a:ea typeface="Livvic"/>
                <a:cs typeface="Livvic"/>
                <a:sym typeface="Livvic"/>
              </a:defRPr>
            </a:lvl5pPr>
            <a:lvl6pPr lvl="5" rtl="0">
              <a:lnSpc>
                <a:spcPct val="100000"/>
              </a:lnSpc>
              <a:spcBef>
                <a:spcPts val="0"/>
              </a:spcBef>
              <a:spcAft>
                <a:spcPts val="0"/>
              </a:spcAft>
              <a:buSzPts val="2400"/>
              <a:buFont typeface="Livvic"/>
              <a:buNone/>
              <a:defRPr sz="2400" b="1">
                <a:latin typeface="Livvic"/>
                <a:ea typeface="Livvic"/>
                <a:cs typeface="Livvic"/>
                <a:sym typeface="Livvic"/>
              </a:defRPr>
            </a:lvl6pPr>
            <a:lvl7pPr lvl="6" rtl="0">
              <a:lnSpc>
                <a:spcPct val="100000"/>
              </a:lnSpc>
              <a:spcBef>
                <a:spcPts val="0"/>
              </a:spcBef>
              <a:spcAft>
                <a:spcPts val="0"/>
              </a:spcAft>
              <a:buSzPts val="2400"/>
              <a:buFont typeface="Livvic"/>
              <a:buNone/>
              <a:defRPr sz="2400" b="1">
                <a:latin typeface="Livvic"/>
                <a:ea typeface="Livvic"/>
                <a:cs typeface="Livvic"/>
                <a:sym typeface="Livvic"/>
              </a:defRPr>
            </a:lvl7pPr>
            <a:lvl8pPr lvl="7" rtl="0">
              <a:lnSpc>
                <a:spcPct val="100000"/>
              </a:lnSpc>
              <a:spcBef>
                <a:spcPts val="0"/>
              </a:spcBef>
              <a:spcAft>
                <a:spcPts val="0"/>
              </a:spcAft>
              <a:buSzPts val="2400"/>
              <a:buFont typeface="Livvic"/>
              <a:buNone/>
              <a:defRPr sz="2400" b="1">
                <a:latin typeface="Livvic"/>
                <a:ea typeface="Livvic"/>
                <a:cs typeface="Livvic"/>
                <a:sym typeface="Livvic"/>
              </a:defRPr>
            </a:lvl8pPr>
            <a:lvl9pPr lvl="8"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sp>
        <p:nvSpPr>
          <p:cNvPr id="436" name="Google Shape;436;p13"/>
          <p:cNvSpPr txBox="1">
            <a:spLocks noGrp="1"/>
          </p:cNvSpPr>
          <p:nvPr>
            <p:ph type="subTitle" idx="13"/>
          </p:nvPr>
        </p:nvSpPr>
        <p:spPr>
          <a:xfrm>
            <a:off x="5692981" y="1572750"/>
            <a:ext cx="2110200" cy="806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rtl="0">
              <a:lnSpc>
                <a:spcPct val="100000"/>
              </a:lnSpc>
              <a:spcBef>
                <a:spcPts val="0"/>
              </a:spcBef>
              <a:spcAft>
                <a:spcPts val="0"/>
              </a:spcAft>
              <a:buSzPts val="2400"/>
              <a:buFont typeface="Livvic"/>
              <a:buNone/>
              <a:defRPr sz="2400" b="1">
                <a:latin typeface="Livvic"/>
                <a:ea typeface="Livvic"/>
                <a:cs typeface="Livvic"/>
                <a:sym typeface="Livvic"/>
              </a:defRPr>
            </a:lvl2pPr>
            <a:lvl3pPr lvl="2" rtl="0">
              <a:lnSpc>
                <a:spcPct val="100000"/>
              </a:lnSpc>
              <a:spcBef>
                <a:spcPts val="0"/>
              </a:spcBef>
              <a:spcAft>
                <a:spcPts val="0"/>
              </a:spcAft>
              <a:buSzPts val="2400"/>
              <a:buFont typeface="Livvic"/>
              <a:buNone/>
              <a:defRPr sz="2400" b="1">
                <a:latin typeface="Livvic"/>
                <a:ea typeface="Livvic"/>
                <a:cs typeface="Livvic"/>
                <a:sym typeface="Livvic"/>
              </a:defRPr>
            </a:lvl3pPr>
            <a:lvl4pPr lvl="3" rtl="0">
              <a:lnSpc>
                <a:spcPct val="100000"/>
              </a:lnSpc>
              <a:spcBef>
                <a:spcPts val="0"/>
              </a:spcBef>
              <a:spcAft>
                <a:spcPts val="0"/>
              </a:spcAft>
              <a:buSzPts val="2400"/>
              <a:buFont typeface="Livvic"/>
              <a:buNone/>
              <a:defRPr sz="2400" b="1">
                <a:latin typeface="Livvic"/>
                <a:ea typeface="Livvic"/>
                <a:cs typeface="Livvic"/>
                <a:sym typeface="Livvic"/>
              </a:defRPr>
            </a:lvl4pPr>
            <a:lvl5pPr lvl="4" rtl="0">
              <a:lnSpc>
                <a:spcPct val="100000"/>
              </a:lnSpc>
              <a:spcBef>
                <a:spcPts val="0"/>
              </a:spcBef>
              <a:spcAft>
                <a:spcPts val="0"/>
              </a:spcAft>
              <a:buSzPts val="2400"/>
              <a:buFont typeface="Livvic"/>
              <a:buNone/>
              <a:defRPr sz="2400" b="1">
                <a:latin typeface="Livvic"/>
                <a:ea typeface="Livvic"/>
                <a:cs typeface="Livvic"/>
                <a:sym typeface="Livvic"/>
              </a:defRPr>
            </a:lvl5pPr>
            <a:lvl6pPr lvl="5" rtl="0">
              <a:lnSpc>
                <a:spcPct val="100000"/>
              </a:lnSpc>
              <a:spcBef>
                <a:spcPts val="0"/>
              </a:spcBef>
              <a:spcAft>
                <a:spcPts val="0"/>
              </a:spcAft>
              <a:buSzPts val="2400"/>
              <a:buFont typeface="Livvic"/>
              <a:buNone/>
              <a:defRPr sz="2400" b="1">
                <a:latin typeface="Livvic"/>
                <a:ea typeface="Livvic"/>
                <a:cs typeface="Livvic"/>
                <a:sym typeface="Livvic"/>
              </a:defRPr>
            </a:lvl6pPr>
            <a:lvl7pPr lvl="6" rtl="0">
              <a:lnSpc>
                <a:spcPct val="100000"/>
              </a:lnSpc>
              <a:spcBef>
                <a:spcPts val="0"/>
              </a:spcBef>
              <a:spcAft>
                <a:spcPts val="0"/>
              </a:spcAft>
              <a:buSzPts val="2400"/>
              <a:buFont typeface="Livvic"/>
              <a:buNone/>
              <a:defRPr sz="2400" b="1">
                <a:latin typeface="Livvic"/>
                <a:ea typeface="Livvic"/>
                <a:cs typeface="Livvic"/>
                <a:sym typeface="Livvic"/>
              </a:defRPr>
            </a:lvl7pPr>
            <a:lvl8pPr lvl="7" rtl="0">
              <a:lnSpc>
                <a:spcPct val="100000"/>
              </a:lnSpc>
              <a:spcBef>
                <a:spcPts val="0"/>
              </a:spcBef>
              <a:spcAft>
                <a:spcPts val="0"/>
              </a:spcAft>
              <a:buSzPts val="2400"/>
              <a:buFont typeface="Livvic"/>
              <a:buNone/>
              <a:defRPr sz="2400" b="1">
                <a:latin typeface="Livvic"/>
                <a:ea typeface="Livvic"/>
                <a:cs typeface="Livvic"/>
                <a:sym typeface="Livvic"/>
              </a:defRPr>
            </a:lvl8pPr>
            <a:lvl9pPr lvl="8"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sp>
        <p:nvSpPr>
          <p:cNvPr id="437" name="Google Shape;437;p13"/>
          <p:cNvSpPr txBox="1">
            <a:spLocks noGrp="1"/>
          </p:cNvSpPr>
          <p:nvPr>
            <p:ph type="subTitle" idx="14"/>
          </p:nvPr>
        </p:nvSpPr>
        <p:spPr>
          <a:xfrm>
            <a:off x="2160556" y="3305513"/>
            <a:ext cx="2110200" cy="806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rtl="0">
              <a:lnSpc>
                <a:spcPct val="100000"/>
              </a:lnSpc>
              <a:spcBef>
                <a:spcPts val="0"/>
              </a:spcBef>
              <a:spcAft>
                <a:spcPts val="0"/>
              </a:spcAft>
              <a:buSzPts val="2400"/>
              <a:buFont typeface="Livvic"/>
              <a:buNone/>
              <a:defRPr sz="2400" b="1">
                <a:latin typeface="Livvic"/>
                <a:ea typeface="Livvic"/>
                <a:cs typeface="Livvic"/>
                <a:sym typeface="Livvic"/>
              </a:defRPr>
            </a:lvl2pPr>
            <a:lvl3pPr lvl="2" rtl="0">
              <a:lnSpc>
                <a:spcPct val="100000"/>
              </a:lnSpc>
              <a:spcBef>
                <a:spcPts val="0"/>
              </a:spcBef>
              <a:spcAft>
                <a:spcPts val="0"/>
              </a:spcAft>
              <a:buSzPts val="2400"/>
              <a:buFont typeface="Livvic"/>
              <a:buNone/>
              <a:defRPr sz="2400" b="1">
                <a:latin typeface="Livvic"/>
                <a:ea typeface="Livvic"/>
                <a:cs typeface="Livvic"/>
                <a:sym typeface="Livvic"/>
              </a:defRPr>
            </a:lvl3pPr>
            <a:lvl4pPr lvl="3" rtl="0">
              <a:lnSpc>
                <a:spcPct val="100000"/>
              </a:lnSpc>
              <a:spcBef>
                <a:spcPts val="0"/>
              </a:spcBef>
              <a:spcAft>
                <a:spcPts val="0"/>
              </a:spcAft>
              <a:buSzPts val="2400"/>
              <a:buFont typeface="Livvic"/>
              <a:buNone/>
              <a:defRPr sz="2400" b="1">
                <a:latin typeface="Livvic"/>
                <a:ea typeface="Livvic"/>
                <a:cs typeface="Livvic"/>
                <a:sym typeface="Livvic"/>
              </a:defRPr>
            </a:lvl4pPr>
            <a:lvl5pPr lvl="4" rtl="0">
              <a:lnSpc>
                <a:spcPct val="100000"/>
              </a:lnSpc>
              <a:spcBef>
                <a:spcPts val="0"/>
              </a:spcBef>
              <a:spcAft>
                <a:spcPts val="0"/>
              </a:spcAft>
              <a:buSzPts val="2400"/>
              <a:buFont typeface="Livvic"/>
              <a:buNone/>
              <a:defRPr sz="2400" b="1">
                <a:latin typeface="Livvic"/>
                <a:ea typeface="Livvic"/>
                <a:cs typeface="Livvic"/>
                <a:sym typeface="Livvic"/>
              </a:defRPr>
            </a:lvl5pPr>
            <a:lvl6pPr lvl="5" rtl="0">
              <a:lnSpc>
                <a:spcPct val="100000"/>
              </a:lnSpc>
              <a:spcBef>
                <a:spcPts val="0"/>
              </a:spcBef>
              <a:spcAft>
                <a:spcPts val="0"/>
              </a:spcAft>
              <a:buSzPts val="2400"/>
              <a:buFont typeface="Livvic"/>
              <a:buNone/>
              <a:defRPr sz="2400" b="1">
                <a:latin typeface="Livvic"/>
                <a:ea typeface="Livvic"/>
                <a:cs typeface="Livvic"/>
                <a:sym typeface="Livvic"/>
              </a:defRPr>
            </a:lvl6pPr>
            <a:lvl7pPr lvl="6" rtl="0">
              <a:lnSpc>
                <a:spcPct val="100000"/>
              </a:lnSpc>
              <a:spcBef>
                <a:spcPts val="0"/>
              </a:spcBef>
              <a:spcAft>
                <a:spcPts val="0"/>
              </a:spcAft>
              <a:buSzPts val="2400"/>
              <a:buFont typeface="Livvic"/>
              <a:buNone/>
              <a:defRPr sz="2400" b="1">
                <a:latin typeface="Livvic"/>
                <a:ea typeface="Livvic"/>
                <a:cs typeface="Livvic"/>
                <a:sym typeface="Livvic"/>
              </a:defRPr>
            </a:lvl7pPr>
            <a:lvl8pPr lvl="7" rtl="0">
              <a:lnSpc>
                <a:spcPct val="100000"/>
              </a:lnSpc>
              <a:spcBef>
                <a:spcPts val="0"/>
              </a:spcBef>
              <a:spcAft>
                <a:spcPts val="0"/>
              </a:spcAft>
              <a:buSzPts val="2400"/>
              <a:buFont typeface="Livvic"/>
              <a:buNone/>
              <a:defRPr sz="2400" b="1">
                <a:latin typeface="Livvic"/>
                <a:ea typeface="Livvic"/>
                <a:cs typeface="Livvic"/>
                <a:sym typeface="Livvic"/>
              </a:defRPr>
            </a:lvl8pPr>
            <a:lvl9pPr lvl="8"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sp>
        <p:nvSpPr>
          <p:cNvPr id="438" name="Google Shape;438;p13"/>
          <p:cNvSpPr txBox="1">
            <a:spLocks noGrp="1"/>
          </p:cNvSpPr>
          <p:nvPr>
            <p:ph type="subTitle" idx="15"/>
          </p:nvPr>
        </p:nvSpPr>
        <p:spPr>
          <a:xfrm>
            <a:off x="5692981" y="3305513"/>
            <a:ext cx="2110200" cy="806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rtl="0">
              <a:lnSpc>
                <a:spcPct val="100000"/>
              </a:lnSpc>
              <a:spcBef>
                <a:spcPts val="0"/>
              </a:spcBef>
              <a:spcAft>
                <a:spcPts val="0"/>
              </a:spcAft>
              <a:buSzPts val="2400"/>
              <a:buFont typeface="Livvic"/>
              <a:buNone/>
              <a:defRPr sz="2400" b="1">
                <a:latin typeface="Livvic"/>
                <a:ea typeface="Livvic"/>
                <a:cs typeface="Livvic"/>
                <a:sym typeface="Livvic"/>
              </a:defRPr>
            </a:lvl2pPr>
            <a:lvl3pPr lvl="2" rtl="0">
              <a:lnSpc>
                <a:spcPct val="100000"/>
              </a:lnSpc>
              <a:spcBef>
                <a:spcPts val="0"/>
              </a:spcBef>
              <a:spcAft>
                <a:spcPts val="0"/>
              </a:spcAft>
              <a:buSzPts val="2400"/>
              <a:buFont typeface="Livvic"/>
              <a:buNone/>
              <a:defRPr sz="2400" b="1">
                <a:latin typeface="Livvic"/>
                <a:ea typeface="Livvic"/>
                <a:cs typeface="Livvic"/>
                <a:sym typeface="Livvic"/>
              </a:defRPr>
            </a:lvl3pPr>
            <a:lvl4pPr lvl="3" rtl="0">
              <a:lnSpc>
                <a:spcPct val="100000"/>
              </a:lnSpc>
              <a:spcBef>
                <a:spcPts val="0"/>
              </a:spcBef>
              <a:spcAft>
                <a:spcPts val="0"/>
              </a:spcAft>
              <a:buSzPts val="2400"/>
              <a:buFont typeface="Livvic"/>
              <a:buNone/>
              <a:defRPr sz="2400" b="1">
                <a:latin typeface="Livvic"/>
                <a:ea typeface="Livvic"/>
                <a:cs typeface="Livvic"/>
                <a:sym typeface="Livvic"/>
              </a:defRPr>
            </a:lvl4pPr>
            <a:lvl5pPr lvl="4" rtl="0">
              <a:lnSpc>
                <a:spcPct val="100000"/>
              </a:lnSpc>
              <a:spcBef>
                <a:spcPts val="0"/>
              </a:spcBef>
              <a:spcAft>
                <a:spcPts val="0"/>
              </a:spcAft>
              <a:buSzPts val="2400"/>
              <a:buFont typeface="Livvic"/>
              <a:buNone/>
              <a:defRPr sz="2400" b="1">
                <a:latin typeface="Livvic"/>
                <a:ea typeface="Livvic"/>
                <a:cs typeface="Livvic"/>
                <a:sym typeface="Livvic"/>
              </a:defRPr>
            </a:lvl5pPr>
            <a:lvl6pPr lvl="5" rtl="0">
              <a:lnSpc>
                <a:spcPct val="100000"/>
              </a:lnSpc>
              <a:spcBef>
                <a:spcPts val="0"/>
              </a:spcBef>
              <a:spcAft>
                <a:spcPts val="0"/>
              </a:spcAft>
              <a:buSzPts val="2400"/>
              <a:buFont typeface="Livvic"/>
              <a:buNone/>
              <a:defRPr sz="2400" b="1">
                <a:latin typeface="Livvic"/>
                <a:ea typeface="Livvic"/>
                <a:cs typeface="Livvic"/>
                <a:sym typeface="Livvic"/>
              </a:defRPr>
            </a:lvl6pPr>
            <a:lvl7pPr lvl="6" rtl="0">
              <a:lnSpc>
                <a:spcPct val="100000"/>
              </a:lnSpc>
              <a:spcBef>
                <a:spcPts val="0"/>
              </a:spcBef>
              <a:spcAft>
                <a:spcPts val="0"/>
              </a:spcAft>
              <a:buSzPts val="2400"/>
              <a:buFont typeface="Livvic"/>
              <a:buNone/>
              <a:defRPr sz="2400" b="1">
                <a:latin typeface="Livvic"/>
                <a:ea typeface="Livvic"/>
                <a:cs typeface="Livvic"/>
                <a:sym typeface="Livvic"/>
              </a:defRPr>
            </a:lvl7pPr>
            <a:lvl8pPr lvl="7" rtl="0">
              <a:lnSpc>
                <a:spcPct val="100000"/>
              </a:lnSpc>
              <a:spcBef>
                <a:spcPts val="0"/>
              </a:spcBef>
              <a:spcAft>
                <a:spcPts val="0"/>
              </a:spcAft>
              <a:buSzPts val="2400"/>
              <a:buFont typeface="Livvic"/>
              <a:buNone/>
              <a:defRPr sz="2400" b="1">
                <a:latin typeface="Livvic"/>
                <a:ea typeface="Livvic"/>
                <a:cs typeface="Livvic"/>
                <a:sym typeface="Livvic"/>
              </a:defRPr>
            </a:lvl8pPr>
            <a:lvl9pPr lvl="8"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grpSp>
        <p:nvGrpSpPr>
          <p:cNvPr id="439" name="Google Shape;439;p13"/>
          <p:cNvGrpSpPr/>
          <p:nvPr/>
        </p:nvGrpSpPr>
        <p:grpSpPr>
          <a:xfrm>
            <a:off x="-1163200" y="-1392102"/>
            <a:ext cx="11390470" cy="8285263"/>
            <a:chOff x="-1163200" y="-1392102"/>
            <a:chExt cx="11390470" cy="8285263"/>
          </a:xfrm>
        </p:grpSpPr>
        <p:sp>
          <p:nvSpPr>
            <p:cNvPr id="440" name="Google Shape;440;p13"/>
            <p:cNvSpPr/>
            <p:nvPr/>
          </p:nvSpPr>
          <p:spPr>
            <a:xfrm>
              <a:off x="-1163200" y="4125764"/>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7671323" y="-1392102"/>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3"/>
          <p:cNvGrpSpPr/>
          <p:nvPr/>
        </p:nvGrpSpPr>
        <p:grpSpPr>
          <a:xfrm>
            <a:off x="-362213" y="149693"/>
            <a:ext cx="9477139" cy="4849808"/>
            <a:chOff x="-362213" y="149693"/>
            <a:chExt cx="9477139" cy="4849808"/>
          </a:xfrm>
        </p:grpSpPr>
        <p:grpSp>
          <p:nvGrpSpPr>
            <p:cNvPr id="443" name="Google Shape;443;p13"/>
            <p:cNvGrpSpPr/>
            <p:nvPr/>
          </p:nvGrpSpPr>
          <p:grpSpPr>
            <a:xfrm>
              <a:off x="168332" y="149693"/>
              <a:ext cx="544898" cy="549028"/>
              <a:chOff x="6639997" y="2284311"/>
              <a:chExt cx="296479" cy="298726"/>
            </a:xfrm>
          </p:grpSpPr>
          <p:sp>
            <p:nvSpPr>
              <p:cNvPr id="444" name="Google Shape;444;p13"/>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13"/>
            <p:cNvGrpSpPr/>
            <p:nvPr/>
          </p:nvGrpSpPr>
          <p:grpSpPr>
            <a:xfrm>
              <a:off x="8487415" y="3029202"/>
              <a:ext cx="627510" cy="1970299"/>
              <a:chOff x="6465163" y="2669656"/>
              <a:chExt cx="341428" cy="1072038"/>
            </a:xfrm>
          </p:grpSpPr>
          <p:sp>
            <p:nvSpPr>
              <p:cNvPr id="454" name="Google Shape;454;p13"/>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 name="Google Shape;460;p13"/>
            <p:cNvSpPr/>
            <p:nvPr/>
          </p:nvSpPr>
          <p:spPr>
            <a:xfrm rot="-4518937">
              <a:off x="138886" y="1229713"/>
              <a:ext cx="603777" cy="214454"/>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8670538" y="387609"/>
              <a:ext cx="261271" cy="303783"/>
            </a:xfrm>
            <a:custGeom>
              <a:avLst/>
              <a:gdLst/>
              <a:ahLst/>
              <a:cxnLst/>
              <a:rect l="l" t="t" r="r" b="b"/>
              <a:pathLst>
                <a:path w="1518" h="1765" extrusionOk="0">
                  <a:moveTo>
                    <a:pt x="535" y="1071"/>
                  </a:moveTo>
                  <a:cubicBezTo>
                    <a:pt x="650" y="1071"/>
                    <a:pt x="775" y="1107"/>
                    <a:pt x="886" y="1209"/>
                  </a:cubicBezTo>
                  <a:cubicBezTo>
                    <a:pt x="903" y="1224"/>
                    <a:pt x="920" y="1241"/>
                    <a:pt x="937" y="1259"/>
                  </a:cubicBezTo>
                  <a:lnTo>
                    <a:pt x="937" y="1259"/>
                  </a:lnTo>
                  <a:cubicBezTo>
                    <a:pt x="925" y="1274"/>
                    <a:pt x="912" y="1288"/>
                    <a:pt x="899" y="1301"/>
                  </a:cubicBezTo>
                  <a:cubicBezTo>
                    <a:pt x="835" y="1366"/>
                    <a:pt x="771" y="1421"/>
                    <a:pt x="697" y="1458"/>
                  </a:cubicBezTo>
                  <a:cubicBezTo>
                    <a:pt x="622" y="1494"/>
                    <a:pt x="545" y="1513"/>
                    <a:pt x="452" y="1513"/>
                  </a:cubicBezTo>
                  <a:cubicBezTo>
                    <a:pt x="420" y="1513"/>
                    <a:pt x="388" y="1513"/>
                    <a:pt x="352" y="1504"/>
                  </a:cubicBezTo>
                  <a:cubicBezTo>
                    <a:pt x="254" y="1490"/>
                    <a:pt x="190" y="1462"/>
                    <a:pt x="158" y="1430"/>
                  </a:cubicBezTo>
                  <a:cubicBezTo>
                    <a:pt x="139" y="1417"/>
                    <a:pt x="125" y="1403"/>
                    <a:pt x="120" y="1389"/>
                  </a:cubicBezTo>
                  <a:cubicBezTo>
                    <a:pt x="112" y="1375"/>
                    <a:pt x="112" y="1362"/>
                    <a:pt x="112" y="1347"/>
                  </a:cubicBezTo>
                  <a:cubicBezTo>
                    <a:pt x="112" y="1320"/>
                    <a:pt x="120" y="1292"/>
                    <a:pt x="139" y="1260"/>
                  </a:cubicBezTo>
                  <a:cubicBezTo>
                    <a:pt x="171" y="1213"/>
                    <a:pt x="227" y="1163"/>
                    <a:pt x="296" y="1131"/>
                  </a:cubicBezTo>
                  <a:cubicBezTo>
                    <a:pt x="365" y="1094"/>
                    <a:pt x="448" y="1071"/>
                    <a:pt x="535" y="1071"/>
                  </a:cubicBezTo>
                  <a:close/>
                  <a:moveTo>
                    <a:pt x="1462" y="1"/>
                  </a:moveTo>
                  <a:cubicBezTo>
                    <a:pt x="1434" y="1"/>
                    <a:pt x="1411" y="19"/>
                    <a:pt x="1407" y="48"/>
                  </a:cubicBezTo>
                  <a:cubicBezTo>
                    <a:pt x="1407" y="67"/>
                    <a:pt x="1347" y="444"/>
                    <a:pt x="1194" y="809"/>
                  </a:cubicBezTo>
                  <a:cubicBezTo>
                    <a:pt x="1142" y="937"/>
                    <a:pt x="1080" y="1064"/>
                    <a:pt x="1004" y="1173"/>
                  </a:cubicBezTo>
                  <a:lnTo>
                    <a:pt x="1004" y="1173"/>
                  </a:lnTo>
                  <a:cubicBezTo>
                    <a:pt x="988" y="1156"/>
                    <a:pt x="971" y="1141"/>
                    <a:pt x="954" y="1126"/>
                  </a:cubicBezTo>
                  <a:cubicBezTo>
                    <a:pt x="826" y="1011"/>
                    <a:pt x="673" y="965"/>
                    <a:pt x="535" y="965"/>
                  </a:cubicBezTo>
                  <a:cubicBezTo>
                    <a:pt x="397" y="965"/>
                    <a:pt x="263" y="1011"/>
                    <a:pt x="167" y="1080"/>
                  </a:cubicBezTo>
                  <a:cubicBezTo>
                    <a:pt x="120" y="1113"/>
                    <a:pt x="79" y="1154"/>
                    <a:pt x="47" y="1200"/>
                  </a:cubicBezTo>
                  <a:cubicBezTo>
                    <a:pt x="20" y="1246"/>
                    <a:pt x="1" y="1292"/>
                    <a:pt x="1" y="1347"/>
                  </a:cubicBezTo>
                  <a:cubicBezTo>
                    <a:pt x="1" y="1375"/>
                    <a:pt x="10" y="1407"/>
                    <a:pt x="24" y="1435"/>
                  </a:cubicBezTo>
                  <a:cubicBezTo>
                    <a:pt x="47" y="1481"/>
                    <a:pt x="84" y="1518"/>
                    <a:pt x="135" y="1545"/>
                  </a:cubicBezTo>
                  <a:cubicBezTo>
                    <a:pt x="186" y="1577"/>
                    <a:pt x="254" y="1596"/>
                    <a:pt x="333" y="1615"/>
                  </a:cubicBezTo>
                  <a:cubicBezTo>
                    <a:pt x="374" y="1619"/>
                    <a:pt x="416" y="1624"/>
                    <a:pt x="452" y="1624"/>
                  </a:cubicBezTo>
                  <a:cubicBezTo>
                    <a:pt x="563" y="1624"/>
                    <a:pt x="660" y="1596"/>
                    <a:pt x="747" y="1550"/>
                  </a:cubicBezTo>
                  <a:cubicBezTo>
                    <a:pt x="847" y="1501"/>
                    <a:pt x="931" y="1429"/>
                    <a:pt x="1005" y="1345"/>
                  </a:cubicBezTo>
                  <a:lnTo>
                    <a:pt x="1005" y="1345"/>
                  </a:lnTo>
                  <a:cubicBezTo>
                    <a:pt x="1070" y="1439"/>
                    <a:pt x="1128" y="1563"/>
                    <a:pt x="1171" y="1725"/>
                  </a:cubicBezTo>
                  <a:cubicBezTo>
                    <a:pt x="1179" y="1748"/>
                    <a:pt x="1199" y="1764"/>
                    <a:pt x="1222" y="1764"/>
                  </a:cubicBezTo>
                  <a:cubicBezTo>
                    <a:pt x="1227" y="1764"/>
                    <a:pt x="1231" y="1764"/>
                    <a:pt x="1236" y="1762"/>
                  </a:cubicBezTo>
                  <a:cubicBezTo>
                    <a:pt x="1264" y="1753"/>
                    <a:pt x="1282" y="1725"/>
                    <a:pt x="1273" y="1693"/>
                  </a:cubicBezTo>
                  <a:cubicBezTo>
                    <a:pt x="1222" y="1511"/>
                    <a:pt x="1155" y="1368"/>
                    <a:pt x="1075" y="1258"/>
                  </a:cubicBezTo>
                  <a:lnTo>
                    <a:pt x="1075" y="1258"/>
                  </a:lnTo>
                  <a:cubicBezTo>
                    <a:pt x="1092" y="1235"/>
                    <a:pt x="1109" y="1210"/>
                    <a:pt x="1126" y="1186"/>
                  </a:cubicBezTo>
                  <a:cubicBezTo>
                    <a:pt x="1273" y="951"/>
                    <a:pt x="1369" y="675"/>
                    <a:pt x="1430" y="449"/>
                  </a:cubicBezTo>
                  <a:cubicBezTo>
                    <a:pt x="1490" y="228"/>
                    <a:pt x="1513" y="62"/>
                    <a:pt x="1517" y="62"/>
                  </a:cubicBezTo>
                  <a:cubicBezTo>
                    <a:pt x="1517" y="35"/>
                    <a:pt x="1498" y="7"/>
                    <a:pt x="1471" y="1"/>
                  </a:cubicBezTo>
                  <a:cubicBezTo>
                    <a:pt x="1468" y="1"/>
                    <a:pt x="1465" y="1"/>
                    <a:pt x="1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462;p13"/>
            <p:cNvGrpSpPr/>
            <p:nvPr/>
          </p:nvGrpSpPr>
          <p:grpSpPr>
            <a:xfrm>
              <a:off x="-362213" y="3549999"/>
              <a:ext cx="928878" cy="928706"/>
              <a:chOff x="5624613" y="1308727"/>
              <a:chExt cx="505402" cy="505308"/>
            </a:xfrm>
          </p:grpSpPr>
          <p:sp>
            <p:nvSpPr>
              <p:cNvPr id="463" name="Google Shape;463;p13"/>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68"/>
        <p:cNvGrpSpPr/>
        <p:nvPr/>
      </p:nvGrpSpPr>
      <p:grpSpPr>
        <a:xfrm>
          <a:off x="0" y="0"/>
          <a:ext cx="0" cy="0"/>
          <a:chOff x="0" y="0"/>
          <a:chExt cx="0" cy="0"/>
        </a:xfrm>
      </p:grpSpPr>
      <p:sp>
        <p:nvSpPr>
          <p:cNvPr id="469" name="Google Shape;469;p14"/>
          <p:cNvSpPr txBox="1">
            <a:spLocks noGrp="1"/>
          </p:cNvSpPr>
          <p:nvPr>
            <p:ph type="title"/>
          </p:nvPr>
        </p:nvSpPr>
        <p:spPr>
          <a:xfrm>
            <a:off x="713225" y="3596150"/>
            <a:ext cx="49827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70" name="Google Shape;470;p14"/>
          <p:cNvSpPr txBox="1">
            <a:spLocks noGrp="1"/>
          </p:cNvSpPr>
          <p:nvPr>
            <p:ph type="subTitle" idx="1"/>
          </p:nvPr>
        </p:nvSpPr>
        <p:spPr>
          <a:xfrm>
            <a:off x="713225" y="1295400"/>
            <a:ext cx="4982700" cy="2190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71" name="Google Shape;471;p14"/>
          <p:cNvGrpSpPr/>
          <p:nvPr/>
        </p:nvGrpSpPr>
        <p:grpSpPr>
          <a:xfrm>
            <a:off x="-961921" y="-209118"/>
            <a:ext cx="9986867" cy="5473840"/>
            <a:chOff x="-961921" y="-209118"/>
            <a:chExt cx="9986867" cy="5473840"/>
          </a:xfrm>
        </p:grpSpPr>
        <p:grpSp>
          <p:nvGrpSpPr>
            <p:cNvPr id="472" name="Google Shape;472;p14"/>
            <p:cNvGrpSpPr/>
            <p:nvPr/>
          </p:nvGrpSpPr>
          <p:grpSpPr>
            <a:xfrm>
              <a:off x="5348835" y="-209118"/>
              <a:ext cx="812360" cy="811327"/>
              <a:chOff x="5094305" y="1684146"/>
              <a:chExt cx="442004" cy="441443"/>
            </a:xfrm>
          </p:grpSpPr>
          <p:sp>
            <p:nvSpPr>
              <p:cNvPr id="473" name="Google Shape;473;p14"/>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14"/>
            <p:cNvGrpSpPr/>
            <p:nvPr/>
          </p:nvGrpSpPr>
          <p:grpSpPr>
            <a:xfrm>
              <a:off x="-220605" y="4603992"/>
              <a:ext cx="1756900" cy="660731"/>
              <a:chOff x="5397619" y="2138039"/>
              <a:chExt cx="955928" cy="359503"/>
            </a:xfrm>
          </p:grpSpPr>
          <p:sp>
            <p:nvSpPr>
              <p:cNvPr id="496" name="Google Shape;496;p14"/>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 name="Google Shape;500;p14"/>
            <p:cNvSpPr/>
            <p:nvPr/>
          </p:nvSpPr>
          <p:spPr>
            <a:xfrm>
              <a:off x="8763675" y="2033709"/>
              <a:ext cx="261271" cy="303783"/>
            </a:xfrm>
            <a:custGeom>
              <a:avLst/>
              <a:gdLst/>
              <a:ahLst/>
              <a:cxnLst/>
              <a:rect l="l" t="t" r="r" b="b"/>
              <a:pathLst>
                <a:path w="1518" h="1765" extrusionOk="0">
                  <a:moveTo>
                    <a:pt x="535" y="1071"/>
                  </a:moveTo>
                  <a:cubicBezTo>
                    <a:pt x="650" y="1071"/>
                    <a:pt x="775" y="1107"/>
                    <a:pt x="886" y="1209"/>
                  </a:cubicBezTo>
                  <a:cubicBezTo>
                    <a:pt x="903" y="1224"/>
                    <a:pt x="920" y="1241"/>
                    <a:pt x="937" y="1259"/>
                  </a:cubicBezTo>
                  <a:lnTo>
                    <a:pt x="937" y="1259"/>
                  </a:lnTo>
                  <a:cubicBezTo>
                    <a:pt x="925" y="1274"/>
                    <a:pt x="912" y="1288"/>
                    <a:pt x="899" y="1301"/>
                  </a:cubicBezTo>
                  <a:cubicBezTo>
                    <a:pt x="835" y="1366"/>
                    <a:pt x="771" y="1421"/>
                    <a:pt x="697" y="1458"/>
                  </a:cubicBezTo>
                  <a:cubicBezTo>
                    <a:pt x="622" y="1494"/>
                    <a:pt x="545" y="1513"/>
                    <a:pt x="452" y="1513"/>
                  </a:cubicBezTo>
                  <a:cubicBezTo>
                    <a:pt x="420" y="1513"/>
                    <a:pt x="388" y="1513"/>
                    <a:pt x="352" y="1504"/>
                  </a:cubicBezTo>
                  <a:cubicBezTo>
                    <a:pt x="254" y="1490"/>
                    <a:pt x="190" y="1462"/>
                    <a:pt x="158" y="1430"/>
                  </a:cubicBezTo>
                  <a:cubicBezTo>
                    <a:pt x="139" y="1417"/>
                    <a:pt x="125" y="1403"/>
                    <a:pt x="120" y="1389"/>
                  </a:cubicBezTo>
                  <a:cubicBezTo>
                    <a:pt x="112" y="1375"/>
                    <a:pt x="112" y="1362"/>
                    <a:pt x="112" y="1347"/>
                  </a:cubicBezTo>
                  <a:cubicBezTo>
                    <a:pt x="112" y="1320"/>
                    <a:pt x="120" y="1292"/>
                    <a:pt x="139" y="1260"/>
                  </a:cubicBezTo>
                  <a:cubicBezTo>
                    <a:pt x="171" y="1213"/>
                    <a:pt x="227" y="1163"/>
                    <a:pt x="296" y="1131"/>
                  </a:cubicBezTo>
                  <a:cubicBezTo>
                    <a:pt x="365" y="1094"/>
                    <a:pt x="448" y="1071"/>
                    <a:pt x="535" y="1071"/>
                  </a:cubicBezTo>
                  <a:close/>
                  <a:moveTo>
                    <a:pt x="1462" y="1"/>
                  </a:moveTo>
                  <a:cubicBezTo>
                    <a:pt x="1434" y="1"/>
                    <a:pt x="1411" y="19"/>
                    <a:pt x="1407" y="48"/>
                  </a:cubicBezTo>
                  <a:cubicBezTo>
                    <a:pt x="1407" y="67"/>
                    <a:pt x="1347" y="444"/>
                    <a:pt x="1194" y="809"/>
                  </a:cubicBezTo>
                  <a:cubicBezTo>
                    <a:pt x="1142" y="937"/>
                    <a:pt x="1080" y="1064"/>
                    <a:pt x="1004" y="1173"/>
                  </a:cubicBezTo>
                  <a:lnTo>
                    <a:pt x="1004" y="1173"/>
                  </a:lnTo>
                  <a:cubicBezTo>
                    <a:pt x="988" y="1156"/>
                    <a:pt x="971" y="1141"/>
                    <a:pt x="954" y="1126"/>
                  </a:cubicBezTo>
                  <a:cubicBezTo>
                    <a:pt x="826" y="1011"/>
                    <a:pt x="673" y="965"/>
                    <a:pt x="535" y="965"/>
                  </a:cubicBezTo>
                  <a:cubicBezTo>
                    <a:pt x="397" y="965"/>
                    <a:pt x="263" y="1011"/>
                    <a:pt x="167" y="1080"/>
                  </a:cubicBezTo>
                  <a:cubicBezTo>
                    <a:pt x="120" y="1113"/>
                    <a:pt x="79" y="1154"/>
                    <a:pt x="47" y="1200"/>
                  </a:cubicBezTo>
                  <a:cubicBezTo>
                    <a:pt x="20" y="1246"/>
                    <a:pt x="1" y="1292"/>
                    <a:pt x="1" y="1347"/>
                  </a:cubicBezTo>
                  <a:cubicBezTo>
                    <a:pt x="1" y="1375"/>
                    <a:pt x="10" y="1407"/>
                    <a:pt x="24" y="1435"/>
                  </a:cubicBezTo>
                  <a:cubicBezTo>
                    <a:pt x="47" y="1481"/>
                    <a:pt x="84" y="1518"/>
                    <a:pt x="135" y="1545"/>
                  </a:cubicBezTo>
                  <a:cubicBezTo>
                    <a:pt x="186" y="1577"/>
                    <a:pt x="254" y="1596"/>
                    <a:pt x="333" y="1615"/>
                  </a:cubicBezTo>
                  <a:cubicBezTo>
                    <a:pt x="374" y="1619"/>
                    <a:pt x="416" y="1624"/>
                    <a:pt x="452" y="1624"/>
                  </a:cubicBezTo>
                  <a:cubicBezTo>
                    <a:pt x="563" y="1624"/>
                    <a:pt x="660" y="1596"/>
                    <a:pt x="747" y="1550"/>
                  </a:cubicBezTo>
                  <a:cubicBezTo>
                    <a:pt x="847" y="1501"/>
                    <a:pt x="931" y="1429"/>
                    <a:pt x="1005" y="1345"/>
                  </a:cubicBezTo>
                  <a:lnTo>
                    <a:pt x="1005" y="1345"/>
                  </a:lnTo>
                  <a:cubicBezTo>
                    <a:pt x="1070" y="1439"/>
                    <a:pt x="1128" y="1563"/>
                    <a:pt x="1171" y="1725"/>
                  </a:cubicBezTo>
                  <a:cubicBezTo>
                    <a:pt x="1179" y="1748"/>
                    <a:pt x="1199" y="1764"/>
                    <a:pt x="1222" y="1764"/>
                  </a:cubicBezTo>
                  <a:cubicBezTo>
                    <a:pt x="1227" y="1764"/>
                    <a:pt x="1231" y="1764"/>
                    <a:pt x="1236" y="1762"/>
                  </a:cubicBezTo>
                  <a:cubicBezTo>
                    <a:pt x="1264" y="1753"/>
                    <a:pt x="1282" y="1725"/>
                    <a:pt x="1273" y="1693"/>
                  </a:cubicBezTo>
                  <a:cubicBezTo>
                    <a:pt x="1222" y="1511"/>
                    <a:pt x="1155" y="1368"/>
                    <a:pt x="1075" y="1258"/>
                  </a:cubicBezTo>
                  <a:lnTo>
                    <a:pt x="1075" y="1258"/>
                  </a:lnTo>
                  <a:cubicBezTo>
                    <a:pt x="1092" y="1235"/>
                    <a:pt x="1109" y="1210"/>
                    <a:pt x="1126" y="1186"/>
                  </a:cubicBezTo>
                  <a:cubicBezTo>
                    <a:pt x="1273" y="951"/>
                    <a:pt x="1369" y="675"/>
                    <a:pt x="1430" y="449"/>
                  </a:cubicBezTo>
                  <a:cubicBezTo>
                    <a:pt x="1490" y="228"/>
                    <a:pt x="1513" y="62"/>
                    <a:pt x="1517" y="62"/>
                  </a:cubicBezTo>
                  <a:cubicBezTo>
                    <a:pt x="1517" y="35"/>
                    <a:pt x="1498" y="7"/>
                    <a:pt x="1471" y="1"/>
                  </a:cubicBezTo>
                  <a:cubicBezTo>
                    <a:pt x="1468" y="1"/>
                    <a:pt x="1465" y="1"/>
                    <a:pt x="1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4"/>
            <p:cNvGrpSpPr/>
            <p:nvPr/>
          </p:nvGrpSpPr>
          <p:grpSpPr>
            <a:xfrm>
              <a:off x="-961921" y="-1444"/>
              <a:ext cx="1675139" cy="1081880"/>
              <a:chOff x="4138286" y="2440489"/>
              <a:chExt cx="911442" cy="588650"/>
            </a:xfrm>
          </p:grpSpPr>
          <p:sp>
            <p:nvSpPr>
              <p:cNvPr id="502" name="Google Shape;502;p14"/>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1" name="Google Shape;511;p14"/>
          <p:cNvGrpSpPr/>
          <p:nvPr/>
        </p:nvGrpSpPr>
        <p:grpSpPr>
          <a:xfrm>
            <a:off x="5581624" y="-2697002"/>
            <a:ext cx="5989501" cy="10456234"/>
            <a:chOff x="5581624" y="-2697002"/>
            <a:chExt cx="5989501" cy="10456234"/>
          </a:xfrm>
        </p:grpSpPr>
        <p:sp>
          <p:nvSpPr>
            <p:cNvPr id="512" name="Google Shape;512;p14"/>
            <p:cNvSpPr/>
            <p:nvPr/>
          </p:nvSpPr>
          <p:spPr>
            <a:xfrm>
              <a:off x="5581624" y="-2697002"/>
              <a:ext cx="5298833" cy="5408459"/>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rot="9769793">
              <a:off x="6157297" y="3511557"/>
              <a:ext cx="4995184" cy="359036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14"/>
        <p:cNvGrpSpPr/>
        <p:nvPr/>
      </p:nvGrpSpPr>
      <p:grpSpPr>
        <a:xfrm>
          <a:off x="0" y="0"/>
          <a:ext cx="0" cy="0"/>
          <a:chOff x="0" y="0"/>
          <a:chExt cx="0" cy="0"/>
        </a:xfrm>
      </p:grpSpPr>
      <p:sp>
        <p:nvSpPr>
          <p:cNvPr id="515" name="Google Shape;515;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16" name="Google Shape;516;p15"/>
          <p:cNvGrpSpPr/>
          <p:nvPr/>
        </p:nvGrpSpPr>
        <p:grpSpPr>
          <a:xfrm>
            <a:off x="-268162" y="-105443"/>
            <a:ext cx="9598869" cy="5248937"/>
            <a:chOff x="-268162" y="-105443"/>
            <a:chExt cx="9598869" cy="5248937"/>
          </a:xfrm>
        </p:grpSpPr>
        <p:grpSp>
          <p:nvGrpSpPr>
            <p:cNvPr id="517" name="Google Shape;517;p15"/>
            <p:cNvGrpSpPr/>
            <p:nvPr/>
          </p:nvGrpSpPr>
          <p:grpSpPr>
            <a:xfrm>
              <a:off x="-268162" y="4164867"/>
              <a:ext cx="867091" cy="878272"/>
              <a:chOff x="6429391" y="1489928"/>
              <a:chExt cx="471784" cy="477867"/>
            </a:xfrm>
          </p:grpSpPr>
          <p:sp>
            <p:nvSpPr>
              <p:cNvPr id="518" name="Google Shape;518;p15"/>
              <p:cNvSpPr/>
              <p:nvPr/>
            </p:nvSpPr>
            <p:spPr>
              <a:xfrm>
                <a:off x="6429391" y="1489928"/>
                <a:ext cx="471784" cy="353978"/>
              </a:xfrm>
              <a:custGeom>
                <a:avLst/>
                <a:gdLst/>
                <a:ahLst/>
                <a:cxnLst/>
                <a:rect l="l" t="t" r="r" b="b"/>
                <a:pathLst>
                  <a:path w="5038" h="3780" extrusionOk="0">
                    <a:moveTo>
                      <a:pt x="2517" y="111"/>
                    </a:moveTo>
                    <a:cubicBezTo>
                      <a:pt x="3318" y="111"/>
                      <a:pt x="4120" y="336"/>
                      <a:pt x="4927" y="795"/>
                    </a:cubicBezTo>
                    <a:lnTo>
                      <a:pt x="4927" y="795"/>
                    </a:lnTo>
                    <a:lnTo>
                      <a:pt x="4927" y="3669"/>
                    </a:lnTo>
                    <a:lnTo>
                      <a:pt x="106" y="3669"/>
                    </a:lnTo>
                    <a:lnTo>
                      <a:pt x="106" y="795"/>
                    </a:lnTo>
                    <a:lnTo>
                      <a:pt x="106" y="795"/>
                    </a:lnTo>
                    <a:cubicBezTo>
                      <a:pt x="913" y="336"/>
                      <a:pt x="1714" y="111"/>
                      <a:pt x="2517" y="111"/>
                    </a:cubicBezTo>
                    <a:close/>
                    <a:moveTo>
                      <a:pt x="2517" y="0"/>
                    </a:moveTo>
                    <a:cubicBezTo>
                      <a:pt x="1687" y="0"/>
                      <a:pt x="852" y="240"/>
                      <a:pt x="23" y="719"/>
                    </a:cubicBezTo>
                    <a:cubicBezTo>
                      <a:pt x="10" y="728"/>
                      <a:pt x="1" y="747"/>
                      <a:pt x="1" y="766"/>
                    </a:cubicBezTo>
                    <a:lnTo>
                      <a:pt x="1" y="3724"/>
                    </a:lnTo>
                    <a:cubicBezTo>
                      <a:pt x="1" y="3737"/>
                      <a:pt x="5" y="3752"/>
                      <a:pt x="14" y="3761"/>
                    </a:cubicBezTo>
                    <a:cubicBezTo>
                      <a:pt x="23" y="3769"/>
                      <a:pt x="37" y="3779"/>
                      <a:pt x="51" y="3779"/>
                    </a:cubicBezTo>
                    <a:lnTo>
                      <a:pt x="4982" y="3779"/>
                    </a:lnTo>
                    <a:cubicBezTo>
                      <a:pt x="4995" y="3779"/>
                      <a:pt x="5009" y="3769"/>
                      <a:pt x="5018" y="3761"/>
                    </a:cubicBezTo>
                    <a:cubicBezTo>
                      <a:pt x="5033" y="3752"/>
                      <a:pt x="5037" y="3737"/>
                      <a:pt x="5037" y="3724"/>
                    </a:cubicBezTo>
                    <a:lnTo>
                      <a:pt x="5037" y="766"/>
                    </a:lnTo>
                    <a:cubicBezTo>
                      <a:pt x="5037" y="747"/>
                      <a:pt x="5027" y="728"/>
                      <a:pt x="5009" y="719"/>
                    </a:cubicBezTo>
                    <a:cubicBezTo>
                      <a:pt x="4180" y="240"/>
                      <a:pt x="3351" y="0"/>
                      <a:pt x="2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a:off x="6572199" y="1574021"/>
                <a:ext cx="185604" cy="185698"/>
              </a:xfrm>
              <a:custGeom>
                <a:avLst/>
                <a:gdLst/>
                <a:ahLst/>
                <a:cxnLst/>
                <a:rect l="l" t="t" r="r" b="b"/>
                <a:pathLst>
                  <a:path w="1982" h="1983" extrusionOk="0">
                    <a:moveTo>
                      <a:pt x="1876" y="107"/>
                    </a:moveTo>
                    <a:lnTo>
                      <a:pt x="1876" y="1872"/>
                    </a:lnTo>
                    <a:lnTo>
                      <a:pt x="111" y="1872"/>
                    </a:lnTo>
                    <a:lnTo>
                      <a:pt x="111" y="107"/>
                    </a:lnTo>
                    <a:close/>
                    <a:moveTo>
                      <a:pt x="56" y="0"/>
                    </a:moveTo>
                    <a:cubicBezTo>
                      <a:pt x="42" y="0"/>
                      <a:pt x="29" y="6"/>
                      <a:pt x="19" y="15"/>
                    </a:cubicBezTo>
                    <a:cubicBezTo>
                      <a:pt x="10" y="28"/>
                      <a:pt x="1" y="42"/>
                      <a:pt x="1" y="56"/>
                    </a:cubicBezTo>
                    <a:lnTo>
                      <a:pt x="1" y="1927"/>
                    </a:lnTo>
                    <a:cubicBezTo>
                      <a:pt x="1" y="1941"/>
                      <a:pt x="10" y="1955"/>
                      <a:pt x="19" y="1963"/>
                    </a:cubicBezTo>
                    <a:cubicBezTo>
                      <a:pt x="29" y="1978"/>
                      <a:pt x="42" y="1982"/>
                      <a:pt x="56" y="1982"/>
                    </a:cubicBezTo>
                    <a:lnTo>
                      <a:pt x="1932" y="1982"/>
                    </a:lnTo>
                    <a:cubicBezTo>
                      <a:pt x="1945" y="1982"/>
                      <a:pt x="1959" y="1978"/>
                      <a:pt x="1968" y="1963"/>
                    </a:cubicBezTo>
                    <a:cubicBezTo>
                      <a:pt x="1977" y="1955"/>
                      <a:pt x="1982" y="1941"/>
                      <a:pt x="1982" y="1927"/>
                    </a:cubicBezTo>
                    <a:lnTo>
                      <a:pt x="1982" y="56"/>
                    </a:lnTo>
                    <a:cubicBezTo>
                      <a:pt x="1982" y="42"/>
                      <a:pt x="1977" y="28"/>
                      <a:pt x="1968" y="15"/>
                    </a:cubicBezTo>
                    <a:cubicBezTo>
                      <a:pt x="1959" y="6"/>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6572199" y="1786873"/>
                <a:ext cx="185604" cy="28562"/>
              </a:xfrm>
              <a:custGeom>
                <a:avLst/>
                <a:gdLst/>
                <a:ahLst/>
                <a:cxnLst/>
                <a:rect l="l" t="t" r="r" b="b"/>
                <a:pathLst>
                  <a:path w="1982" h="305" extrusionOk="0">
                    <a:moveTo>
                      <a:pt x="1876" y="105"/>
                    </a:moveTo>
                    <a:lnTo>
                      <a:pt x="1876" y="194"/>
                    </a:lnTo>
                    <a:lnTo>
                      <a:pt x="111" y="194"/>
                    </a:lnTo>
                    <a:lnTo>
                      <a:pt x="111" y="105"/>
                    </a:lnTo>
                    <a:close/>
                    <a:moveTo>
                      <a:pt x="56" y="0"/>
                    </a:moveTo>
                    <a:cubicBezTo>
                      <a:pt x="42" y="0"/>
                      <a:pt x="29" y="5"/>
                      <a:pt x="19" y="13"/>
                    </a:cubicBezTo>
                    <a:cubicBezTo>
                      <a:pt x="10" y="22"/>
                      <a:pt x="1" y="37"/>
                      <a:pt x="1" y="50"/>
                    </a:cubicBezTo>
                    <a:lnTo>
                      <a:pt x="1" y="249"/>
                    </a:lnTo>
                    <a:cubicBezTo>
                      <a:pt x="1" y="262"/>
                      <a:pt x="10" y="277"/>
                      <a:pt x="19" y="285"/>
                    </a:cubicBezTo>
                    <a:cubicBezTo>
                      <a:pt x="29" y="294"/>
                      <a:pt x="42" y="304"/>
                      <a:pt x="56" y="304"/>
                    </a:cubicBezTo>
                    <a:lnTo>
                      <a:pt x="1932" y="304"/>
                    </a:lnTo>
                    <a:cubicBezTo>
                      <a:pt x="1945" y="304"/>
                      <a:pt x="1959" y="294"/>
                      <a:pt x="1968" y="285"/>
                    </a:cubicBezTo>
                    <a:cubicBezTo>
                      <a:pt x="1977" y="277"/>
                      <a:pt x="1982" y="262"/>
                      <a:pt x="1982" y="249"/>
                    </a:cubicBezTo>
                    <a:lnTo>
                      <a:pt x="1982" y="50"/>
                    </a:lnTo>
                    <a:cubicBezTo>
                      <a:pt x="1982" y="37"/>
                      <a:pt x="1977" y="22"/>
                      <a:pt x="1968" y="13"/>
                    </a:cubicBezTo>
                    <a:cubicBezTo>
                      <a:pt x="1959" y="5"/>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a:off x="6571824" y="1805040"/>
                <a:ext cx="69485" cy="162755"/>
              </a:xfrm>
              <a:custGeom>
                <a:avLst/>
                <a:gdLst/>
                <a:ahLst/>
                <a:cxnLst/>
                <a:rect l="l" t="t" r="r" b="b"/>
                <a:pathLst>
                  <a:path w="742" h="1738" extrusionOk="0">
                    <a:moveTo>
                      <a:pt x="60" y="1"/>
                    </a:moveTo>
                    <a:cubicBezTo>
                      <a:pt x="53" y="1"/>
                      <a:pt x="47" y="2"/>
                      <a:pt x="41" y="4"/>
                    </a:cubicBezTo>
                    <a:cubicBezTo>
                      <a:pt x="14" y="13"/>
                      <a:pt x="0" y="45"/>
                      <a:pt x="9" y="73"/>
                    </a:cubicBezTo>
                    <a:lnTo>
                      <a:pt x="631" y="1699"/>
                    </a:lnTo>
                    <a:cubicBezTo>
                      <a:pt x="638" y="1723"/>
                      <a:pt x="657" y="1737"/>
                      <a:pt x="678" y="1737"/>
                    </a:cubicBezTo>
                    <a:cubicBezTo>
                      <a:pt x="686" y="1737"/>
                      <a:pt x="693" y="1735"/>
                      <a:pt x="700" y="1731"/>
                    </a:cubicBezTo>
                    <a:cubicBezTo>
                      <a:pt x="728" y="1723"/>
                      <a:pt x="741" y="1691"/>
                      <a:pt x="728" y="1663"/>
                    </a:cubicBezTo>
                    <a:lnTo>
                      <a:pt x="111" y="36"/>
                    </a:lnTo>
                    <a:cubicBezTo>
                      <a:pt x="103"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5"/>
              <p:cNvSpPr/>
              <p:nvPr/>
            </p:nvSpPr>
            <p:spPr>
              <a:xfrm>
                <a:off x="6600292" y="1805040"/>
                <a:ext cx="69485" cy="162755"/>
              </a:xfrm>
              <a:custGeom>
                <a:avLst/>
                <a:gdLst/>
                <a:ahLst/>
                <a:cxnLst/>
                <a:rect l="l" t="t" r="r" b="b"/>
                <a:pathLst>
                  <a:path w="742" h="1738" extrusionOk="0">
                    <a:moveTo>
                      <a:pt x="61" y="1"/>
                    </a:moveTo>
                    <a:cubicBezTo>
                      <a:pt x="55" y="1"/>
                      <a:pt x="48" y="2"/>
                      <a:pt x="41" y="4"/>
                    </a:cubicBezTo>
                    <a:cubicBezTo>
                      <a:pt x="14" y="13"/>
                      <a:pt x="1" y="45"/>
                      <a:pt x="14" y="73"/>
                    </a:cubicBezTo>
                    <a:lnTo>
                      <a:pt x="631" y="1699"/>
                    </a:lnTo>
                    <a:cubicBezTo>
                      <a:pt x="642" y="1723"/>
                      <a:pt x="659" y="1737"/>
                      <a:pt x="679" y="1737"/>
                    </a:cubicBezTo>
                    <a:cubicBezTo>
                      <a:pt x="686" y="1737"/>
                      <a:pt x="693" y="1735"/>
                      <a:pt x="701" y="1731"/>
                    </a:cubicBezTo>
                    <a:cubicBezTo>
                      <a:pt x="728" y="1723"/>
                      <a:pt x="742" y="1691"/>
                      <a:pt x="733" y="1663"/>
                    </a:cubicBezTo>
                    <a:lnTo>
                      <a:pt x="116" y="36"/>
                    </a:lnTo>
                    <a:cubicBezTo>
                      <a:pt x="104" y="14"/>
                      <a:pt x="8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5"/>
              <p:cNvSpPr/>
              <p:nvPr/>
            </p:nvSpPr>
            <p:spPr>
              <a:xfrm>
                <a:off x="6629228" y="1805040"/>
                <a:ext cx="69578" cy="162755"/>
              </a:xfrm>
              <a:custGeom>
                <a:avLst/>
                <a:gdLst/>
                <a:ahLst/>
                <a:cxnLst/>
                <a:rect l="l" t="t" r="r" b="b"/>
                <a:pathLst>
                  <a:path w="743" h="1738" extrusionOk="0">
                    <a:moveTo>
                      <a:pt x="59" y="1"/>
                    </a:moveTo>
                    <a:cubicBezTo>
                      <a:pt x="53" y="1"/>
                      <a:pt x="47" y="2"/>
                      <a:pt x="41" y="4"/>
                    </a:cubicBezTo>
                    <a:cubicBezTo>
                      <a:pt x="13" y="13"/>
                      <a:pt x="0" y="45"/>
                      <a:pt x="9" y="73"/>
                    </a:cubicBezTo>
                    <a:lnTo>
                      <a:pt x="632" y="1699"/>
                    </a:lnTo>
                    <a:cubicBezTo>
                      <a:pt x="638" y="1723"/>
                      <a:pt x="657" y="1737"/>
                      <a:pt x="678" y="1737"/>
                    </a:cubicBezTo>
                    <a:cubicBezTo>
                      <a:pt x="685" y="1737"/>
                      <a:pt x="693" y="1735"/>
                      <a:pt x="700" y="1731"/>
                    </a:cubicBezTo>
                    <a:cubicBezTo>
                      <a:pt x="728" y="1723"/>
                      <a:pt x="742" y="1691"/>
                      <a:pt x="732" y="1663"/>
                    </a:cubicBezTo>
                    <a:lnTo>
                      <a:pt x="111" y="36"/>
                    </a:lnTo>
                    <a:cubicBezTo>
                      <a:pt x="103" y="14"/>
                      <a:pt x="81" y="1"/>
                      <a:pt x="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6658070" y="1805040"/>
                <a:ext cx="69578" cy="162755"/>
              </a:xfrm>
              <a:custGeom>
                <a:avLst/>
                <a:gdLst/>
                <a:ahLst/>
                <a:cxnLst/>
                <a:rect l="l" t="t" r="r" b="b"/>
                <a:pathLst>
                  <a:path w="743" h="1738" extrusionOk="0">
                    <a:moveTo>
                      <a:pt x="60" y="1"/>
                    </a:moveTo>
                    <a:cubicBezTo>
                      <a:pt x="54" y="1"/>
                      <a:pt x="48" y="2"/>
                      <a:pt x="42" y="4"/>
                    </a:cubicBezTo>
                    <a:cubicBezTo>
                      <a:pt x="14" y="13"/>
                      <a:pt x="1" y="45"/>
                      <a:pt x="10" y="73"/>
                    </a:cubicBezTo>
                    <a:lnTo>
                      <a:pt x="632" y="1699"/>
                    </a:lnTo>
                    <a:cubicBezTo>
                      <a:pt x="639" y="1723"/>
                      <a:pt x="658" y="1737"/>
                      <a:pt x="678" y="1737"/>
                    </a:cubicBezTo>
                    <a:cubicBezTo>
                      <a:pt x="686" y="1737"/>
                      <a:pt x="693" y="1735"/>
                      <a:pt x="701" y="1731"/>
                    </a:cubicBezTo>
                    <a:cubicBezTo>
                      <a:pt x="728" y="1723"/>
                      <a:pt x="743" y="1691"/>
                      <a:pt x="728" y="1663"/>
                    </a:cubicBezTo>
                    <a:lnTo>
                      <a:pt x="111" y="36"/>
                    </a:lnTo>
                    <a:cubicBezTo>
                      <a:pt x="104"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5"/>
              <p:cNvSpPr/>
              <p:nvPr/>
            </p:nvSpPr>
            <p:spPr>
              <a:xfrm>
                <a:off x="6686538" y="1805040"/>
                <a:ext cx="42328" cy="90836"/>
              </a:xfrm>
              <a:custGeom>
                <a:avLst/>
                <a:gdLst/>
                <a:ahLst/>
                <a:cxnLst/>
                <a:rect l="l" t="t" r="r" b="b"/>
                <a:pathLst>
                  <a:path w="452" h="970" extrusionOk="0">
                    <a:moveTo>
                      <a:pt x="60" y="1"/>
                    </a:moveTo>
                    <a:cubicBezTo>
                      <a:pt x="54" y="1"/>
                      <a:pt x="48" y="2"/>
                      <a:pt x="42" y="4"/>
                    </a:cubicBezTo>
                    <a:cubicBezTo>
                      <a:pt x="14" y="13"/>
                      <a:pt x="1" y="45"/>
                      <a:pt x="14" y="73"/>
                    </a:cubicBezTo>
                    <a:lnTo>
                      <a:pt x="341" y="934"/>
                    </a:lnTo>
                    <a:cubicBezTo>
                      <a:pt x="349" y="956"/>
                      <a:pt x="372" y="970"/>
                      <a:pt x="394" y="970"/>
                    </a:cubicBezTo>
                    <a:cubicBezTo>
                      <a:pt x="400" y="970"/>
                      <a:pt x="406" y="969"/>
                      <a:pt x="411" y="967"/>
                    </a:cubicBezTo>
                    <a:cubicBezTo>
                      <a:pt x="439" y="957"/>
                      <a:pt x="452" y="925"/>
                      <a:pt x="443" y="898"/>
                    </a:cubicBezTo>
                    <a:lnTo>
                      <a:pt x="116" y="36"/>
                    </a:lnTo>
                    <a:cubicBezTo>
                      <a:pt x="105" y="14"/>
                      <a:pt x="83"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5"/>
              <p:cNvSpPr/>
              <p:nvPr/>
            </p:nvSpPr>
            <p:spPr>
              <a:xfrm>
                <a:off x="6715474" y="1805040"/>
                <a:ext cx="26408" cy="49445"/>
              </a:xfrm>
              <a:custGeom>
                <a:avLst/>
                <a:gdLst/>
                <a:ahLst/>
                <a:cxnLst/>
                <a:rect l="l" t="t" r="r" b="b"/>
                <a:pathLst>
                  <a:path w="282" h="528" extrusionOk="0">
                    <a:moveTo>
                      <a:pt x="61" y="1"/>
                    </a:moveTo>
                    <a:cubicBezTo>
                      <a:pt x="54" y="1"/>
                      <a:pt x="48" y="2"/>
                      <a:pt x="42" y="4"/>
                    </a:cubicBezTo>
                    <a:cubicBezTo>
                      <a:pt x="15" y="13"/>
                      <a:pt x="0" y="45"/>
                      <a:pt x="9" y="73"/>
                    </a:cubicBezTo>
                    <a:lnTo>
                      <a:pt x="171" y="492"/>
                    </a:lnTo>
                    <a:cubicBezTo>
                      <a:pt x="179" y="514"/>
                      <a:pt x="201" y="528"/>
                      <a:pt x="224" y="528"/>
                    </a:cubicBezTo>
                    <a:cubicBezTo>
                      <a:pt x="229" y="528"/>
                      <a:pt x="235" y="527"/>
                      <a:pt x="240" y="525"/>
                    </a:cubicBezTo>
                    <a:cubicBezTo>
                      <a:pt x="268" y="511"/>
                      <a:pt x="281" y="483"/>
                      <a:pt x="272" y="455"/>
                    </a:cubicBezTo>
                    <a:lnTo>
                      <a:pt x="111" y="36"/>
                    </a:lnTo>
                    <a:cubicBezTo>
                      <a:pt x="104" y="14"/>
                      <a:pt x="83"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a:off x="6687381" y="1805040"/>
                <a:ext cx="69578" cy="162755"/>
              </a:xfrm>
              <a:custGeom>
                <a:avLst/>
                <a:gdLst/>
                <a:ahLst/>
                <a:cxnLst/>
                <a:rect l="l" t="t" r="r" b="b"/>
                <a:pathLst>
                  <a:path w="743" h="1738" extrusionOk="0">
                    <a:moveTo>
                      <a:pt x="681" y="1"/>
                    </a:moveTo>
                    <a:cubicBezTo>
                      <a:pt x="657" y="1"/>
                      <a:pt x="638" y="14"/>
                      <a:pt x="628" y="36"/>
                    </a:cubicBezTo>
                    <a:lnTo>
                      <a:pt x="11" y="1663"/>
                    </a:lnTo>
                    <a:cubicBezTo>
                      <a:pt x="1" y="1691"/>
                      <a:pt x="15" y="1723"/>
                      <a:pt x="43" y="1731"/>
                    </a:cubicBezTo>
                    <a:cubicBezTo>
                      <a:pt x="50" y="1735"/>
                      <a:pt x="57" y="1737"/>
                      <a:pt x="64" y="1737"/>
                    </a:cubicBezTo>
                    <a:cubicBezTo>
                      <a:pt x="84" y="1737"/>
                      <a:pt x="101" y="1723"/>
                      <a:pt x="111" y="1699"/>
                    </a:cubicBezTo>
                    <a:lnTo>
                      <a:pt x="729" y="73"/>
                    </a:lnTo>
                    <a:cubicBezTo>
                      <a:pt x="743" y="45"/>
                      <a:pt x="729" y="13"/>
                      <a:pt x="702" y="4"/>
                    </a:cubicBezTo>
                    <a:cubicBezTo>
                      <a:pt x="695" y="2"/>
                      <a:pt x="688"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5"/>
              <p:cNvSpPr/>
              <p:nvPr/>
            </p:nvSpPr>
            <p:spPr>
              <a:xfrm>
                <a:off x="6658539" y="1805040"/>
                <a:ext cx="69578" cy="162755"/>
              </a:xfrm>
              <a:custGeom>
                <a:avLst/>
                <a:gdLst/>
                <a:ahLst/>
                <a:cxnLst/>
                <a:rect l="l" t="t" r="r" b="b"/>
                <a:pathLst>
                  <a:path w="743" h="1738" extrusionOk="0">
                    <a:moveTo>
                      <a:pt x="682" y="1"/>
                    </a:moveTo>
                    <a:cubicBezTo>
                      <a:pt x="660" y="1"/>
                      <a:pt x="639" y="14"/>
                      <a:pt x="632" y="36"/>
                    </a:cubicBezTo>
                    <a:lnTo>
                      <a:pt x="9" y="1663"/>
                    </a:lnTo>
                    <a:cubicBezTo>
                      <a:pt x="0" y="1691"/>
                      <a:pt x="14" y="1723"/>
                      <a:pt x="42" y="1731"/>
                    </a:cubicBezTo>
                    <a:cubicBezTo>
                      <a:pt x="49" y="1735"/>
                      <a:pt x="57" y="1737"/>
                      <a:pt x="64" y="1737"/>
                    </a:cubicBezTo>
                    <a:cubicBezTo>
                      <a:pt x="85" y="1737"/>
                      <a:pt x="104" y="1723"/>
                      <a:pt x="111" y="1699"/>
                    </a:cubicBezTo>
                    <a:lnTo>
                      <a:pt x="733" y="73"/>
                    </a:lnTo>
                    <a:cubicBezTo>
                      <a:pt x="742" y="45"/>
                      <a:pt x="728" y="13"/>
                      <a:pt x="700" y="4"/>
                    </a:cubicBezTo>
                    <a:cubicBezTo>
                      <a:pt x="694"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5"/>
              <p:cNvSpPr/>
              <p:nvPr/>
            </p:nvSpPr>
            <p:spPr>
              <a:xfrm>
                <a:off x="6629602" y="1805040"/>
                <a:ext cx="69578" cy="162755"/>
              </a:xfrm>
              <a:custGeom>
                <a:avLst/>
                <a:gdLst/>
                <a:ahLst/>
                <a:cxnLst/>
                <a:rect l="l" t="t" r="r" b="b"/>
                <a:pathLst>
                  <a:path w="743" h="1738" extrusionOk="0">
                    <a:moveTo>
                      <a:pt x="682" y="1"/>
                    </a:moveTo>
                    <a:cubicBezTo>
                      <a:pt x="660" y="1"/>
                      <a:pt x="639" y="14"/>
                      <a:pt x="632" y="36"/>
                    </a:cubicBezTo>
                    <a:lnTo>
                      <a:pt x="14" y="1663"/>
                    </a:lnTo>
                    <a:cubicBezTo>
                      <a:pt x="1" y="1691"/>
                      <a:pt x="14" y="1723"/>
                      <a:pt x="41" y="1731"/>
                    </a:cubicBezTo>
                    <a:cubicBezTo>
                      <a:pt x="49" y="1735"/>
                      <a:pt x="56" y="1737"/>
                      <a:pt x="64" y="1737"/>
                    </a:cubicBezTo>
                    <a:cubicBezTo>
                      <a:pt x="85" y="1737"/>
                      <a:pt x="105" y="1723"/>
                      <a:pt x="111" y="1699"/>
                    </a:cubicBezTo>
                    <a:lnTo>
                      <a:pt x="733" y="73"/>
                    </a:lnTo>
                    <a:cubicBezTo>
                      <a:pt x="743" y="45"/>
                      <a:pt x="728" y="13"/>
                      <a:pt x="701"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a:off x="6601135" y="1805040"/>
                <a:ext cx="69578" cy="162755"/>
              </a:xfrm>
              <a:custGeom>
                <a:avLst/>
                <a:gdLst/>
                <a:ahLst/>
                <a:cxnLst/>
                <a:rect l="l" t="t" r="r" b="b"/>
                <a:pathLst>
                  <a:path w="743" h="1738" extrusionOk="0">
                    <a:moveTo>
                      <a:pt x="682" y="1"/>
                    </a:moveTo>
                    <a:cubicBezTo>
                      <a:pt x="660" y="1"/>
                      <a:pt x="638" y="14"/>
                      <a:pt x="627" y="36"/>
                    </a:cubicBezTo>
                    <a:lnTo>
                      <a:pt x="9" y="1663"/>
                    </a:lnTo>
                    <a:cubicBezTo>
                      <a:pt x="0" y="1691"/>
                      <a:pt x="14" y="1723"/>
                      <a:pt x="41" y="1731"/>
                    </a:cubicBezTo>
                    <a:cubicBezTo>
                      <a:pt x="49" y="1735"/>
                      <a:pt x="56" y="1737"/>
                      <a:pt x="64" y="1737"/>
                    </a:cubicBezTo>
                    <a:cubicBezTo>
                      <a:pt x="85" y="1737"/>
                      <a:pt x="104" y="1723"/>
                      <a:pt x="111" y="1699"/>
                    </a:cubicBezTo>
                    <a:lnTo>
                      <a:pt x="728" y="73"/>
                    </a:lnTo>
                    <a:cubicBezTo>
                      <a:pt x="742" y="45"/>
                      <a:pt x="728" y="13"/>
                      <a:pt x="700"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6600292" y="1805040"/>
                <a:ext cx="41485" cy="88682"/>
              </a:xfrm>
              <a:custGeom>
                <a:avLst/>
                <a:gdLst/>
                <a:ahLst/>
                <a:cxnLst/>
                <a:rect l="l" t="t" r="r" b="b"/>
                <a:pathLst>
                  <a:path w="443" h="947" extrusionOk="0">
                    <a:moveTo>
                      <a:pt x="383" y="1"/>
                    </a:moveTo>
                    <a:cubicBezTo>
                      <a:pt x="361" y="1"/>
                      <a:pt x="339" y="14"/>
                      <a:pt x="332" y="36"/>
                    </a:cubicBezTo>
                    <a:lnTo>
                      <a:pt x="14" y="870"/>
                    </a:lnTo>
                    <a:cubicBezTo>
                      <a:pt x="1" y="898"/>
                      <a:pt x="14" y="930"/>
                      <a:pt x="41" y="944"/>
                    </a:cubicBezTo>
                    <a:cubicBezTo>
                      <a:pt x="48" y="946"/>
                      <a:pt x="55" y="947"/>
                      <a:pt x="61" y="947"/>
                    </a:cubicBezTo>
                    <a:cubicBezTo>
                      <a:pt x="84" y="947"/>
                      <a:pt x="104" y="934"/>
                      <a:pt x="116" y="912"/>
                    </a:cubicBezTo>
                    <a:lnTo>
                      <a:pt x="433" y="73"/>
                    </a:lnTo>
                    <a:cubicBezTo>
                      <a:pt x="443" y="45"/>
                      <a:pt x="429" y="13"/>
                      <a:pt x="401" y="4"/>
                    </a:cubicBezTo>
                    <a:cubicBezTo>
                      <a:pt x="395" y="2"/>
                      <a:pt x="389" y="1"/>
                      <a:pt x="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p:nvPr/>
            </p:nvSpPr>
            <p:spPr>
              <a:xfrm>
                <a:off x="6586432" y="1805040"/>
                <a:ext cx="26408" cy="49445"/>
              </a:xfrm>
              <a:custGeom>
                <a:avLst/>
                <a:gdLst/>
                <a:ahLst/>
                <a:cxnLst/>
                <a:rect l="l" t="t" r="r" b="b"/>
                <a:pathLst>
                  <a:path w="282" h="528" extrusionOk="0">
                    <a:moveTo>
                      <a:pt x="222" y="1"/>
                    </a:moveTo>
                    <a:cubicBezTo>
                      <a:pt x="200" y="1"/>
                      <a:pt x="178" y="14"/>
                      <a:pt x="171" y="36"/>
                    </a:cubicBezTo>
                    <a:lnTo>
                      <a:pt x="15" y="455"/>
                    </a:lnTo>
                    <a:cubicBezTo>
                      <a:pt x="0" y="483"/>
                      <a:pt x="15" y="511"/>
                      <a:pt x="42" y="525"/>
                    </a:cubicBezTo>
                    <a:cubicBezTo>
                      <a:pt x="48" y="527"/>
                      <a:pt x="54" y="528"/>
                      <a:pt x="59" y="528"/>
                    </a:cubicBezTo>
                    <a:cubicBezTo>
                      <a:pt x="82" y="528"/>
                      <a:pt x="105" y="514"/>
                      <a:pt x="115" y="492"/>
                    </a:cubicBezTo>
                    <a:lnTo>
                      <a:pt x="272" y="73"/>
                    </a:lnTo>
                    <a:cubicBezTo>
                      <a:pt x="281" y="45"/>
                      <a:pt x="268" y="13"/>
                      <a:pt x="240" y="4"/>
                    </a:cubicBezTo>
                    <a:cubicBezTo>
                      <a:pt x="234" y="2"/>
                      <a:pt x="228"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15"/>
            <p:cNvGrpSpPr/>
            <p:nvPr/>
          </p:nvGrpSpPr>
          <p:grpSpPr>
            <a:xfrm>
              <a:off x="8518348" y="-105443"/>
              <a:ext cx="812360" cy="811327"/>
              <a:chOff x="5094305" y="1684146"/>
              <a:chExt cx="442004" cy="441443"/>
            </a:xfrm>
          </p:grpSpPr>
          <p:sp>
            <p:nvSpPr>
              <p:cNvPr id="534" name="Google Shape;534;p15"/>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5"/>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5"/>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15"/>
            <p:cNvGrpSpPr/>
            <p:nvPr/>
          </p:nvGrpSpPr>
          <p:grpSpPr>
            <a:xfrm rot="-2293531">
              <a:off x="64895" y="844153"/>
              <a:ext cx="636110" cy="545926"/>
              <a:chOff x="5093837" y="1150749"/>
              <a:chExt cx="346112" cy="297042"/>
            </a:xfrm>
          </p:grpSpPr>
          <p:sp>
            <p:nvSpPr>
              <p:cNvPr id="557" name="Google Shape;557;p15"/>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15"/>
            <p:cNvGrpSpPr/>
            <p:nvPr/>
          </p:nvGrpSpPr>
          <p:grpSpPr>
            <a:xfrm rot="5213423">
              <a:off x="7228764" y="4675615"/>
              <a:ext cx="360743" cy="545932"/>
              <a:chOff x="5934950" y="2749441"/>
              <a:chExt cx="196280" cy="297040"/>
            </a:xfrm>
          </p:grpSpPr>
          <p:sp>
            <p:nvSpPr>
              <p:cNvPr id="571" name="Google Shape;571;p15"/>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15"/>
            <p:cNvSpPr/>
            <p:nvPr/>
          </p:nvSpPr>
          <p:spPr>
            <a:xfrm>
              <a:off x="8521167" y="882513"/>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5"/>
          <p:cNvGrpSpPr/>
          <p:nvPr/>
        </p:nvGrpSpPr>
        <p:grpSpPr>
          <a:xfrm>
            <a:off x="-972700" y="-1884873"/>
            <a:ext cx="10990420" cy="7505986"/>
            <a:chOff x="-972700" y="-1884873"/>
            <a:chExt cx="10990420" cy="7505986"/>
          </a:xfrm>
        </p:grpSpPr>
        <p:sp>
          <p:nvSpPr>
            <p:cNvPr id="578" name="Google Shape;578;p15"/>
            <p:cNvSpPr/>
            <p:nvPr/>
          </p:nvSpPr>
          <p:spPr>
            <a:xfrm>
              <a:off x="-972700" y="-1884873"/>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7461773" y="3783986"/>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580"/>
        <p:cNvGrpSpPr/>
        <p:nvPr/>
      </p:nvGrpSpPr>
      <p:grpSpPr>
        <a:xfrm>
          <a:off x="0" y="0"/>
          <a:ext cx="0" cy="0"/>
          <a:chOff x="0" y="0"/>
          <a:chExt cx="0" cy="0"/>
        </a:xfrm>
      </p:grpSpPr>
      <p:sp>
        <p:nvSpPr>
          <p:cNvPr id="581" name="Google Shape;581;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82" name="Google Shape;582;p16"/>
          <p:cNvGrpSpPr/>
          <p:nvPr/>
        </p:nvGrpSpPr>
        <p:grpSpPr>
          <a:xfrm>
            <a:off x="-36173" y="-128181"/>
            <a:ext cx="9481538" cy="5597495"/>
            <a:chOff x="-36173" y="-128181"/>
            <a:chExt cx="9481538" cy="5597495"/>
          </a:xfrm>
        </p:grpSpPr>
        <p:grpSp>
          <p:nvGrpSpPr>
            <p:cNvPr id="583" name="Google Shape;583;p16"/>
            <p:cNvGrpSpPr/>
            <p:nvPr/>
          </p:nvGrpSpPr>
          <p:grpSpPr>
            <a:xfrm>
              <a:off x="8516487" y="765274"/>
              <a:ext cx="928878" cy="928706"/>
              <a:chOff x="5624613" y="1308727"/>
              <a:chExt cx="505402" cy="505308"/>
            </a:xfrm>
          </p:grpSpPr>
          <p:sp>
            <p:nvSpPr>
              <p:cNvPr id="584" name="Google Shape;584;p16"/>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16"/>
            <p:cNvGrpSpPr/>
            <p:nvPr/>
          </p:nvGrpSpPr>
          <p:grpSpPr>
            <a:xfrm>
              <a:off x="8516478" y="3499014"/>
              <a:ext cx="627510" cy="1970299"/>
              <a:chOff x="6465163" y="2669656"/>
              <a:chExt cx="341428" cy="1072038"/>
            </a:xfrm>
          </p:grpSpPr>
          <p:sp>
            <p:nvSpPr>
              <p:cNvPr id="590" name="Google Shape;590;p16"/>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16"/>
            <p:cNvGrpSpPr/>
            <p:nvPr/>
          </p:nvGrpSpPr>
          <p:grpSpPr>
            <a:xfrm rot="5803650">
              <a:off x="-483613" y="452542"/>
              <a:ext cx="1756857" cy="660714"/>
              <a:chOff x="5397619" y="2138039"/>
              <a:chExt cx="955928" cy="359503"/>
            </a:xfrm>
          </p:grpSpPr>
          <p:sp>
            <p:nvSpPr>
              <p:cNvPr id="597" name="Google Shape;597;p16"/>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6"/>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16"/>
            <p:cNvSpPr/>
            <p:nvPr/>
          </p:nvSpPr>
          <p:spPr>
            <a:xfrm>
              <a:off x="713231" y="167930"/>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a:off x="7184466" y="118646"/>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16"/>
          <p:cNvGrpSpPr/>
          <p:nvPr/>
        </p:nvGrpSpPr>
        <p:grpSpPr>
          <a:xfrm>
            <a:off x="-683514" y="-1658073"/>
            <a:ext cx="11825593" cy="7629426"/>
            <a:chOff x="-683514" y="-1658073"/>
            <a:chExt cx="11825593" cy="7629426"/>
          </a:xfrm>
        </p:grpSpPr>
        <p:sp>
          <p:nvSpPr>
            <p:cNvPr id="604" name="Google Shape;604;p16"/>
            <p:cNvSpPr/>
            <p:nvPr/>
          </p:nvSpPr>
          <p:spPr>
            <a:xfrm>
              <a:off x="8430775" y="-1658073"/>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6"/>
            <p:cNvSpPr/>
            <p:nvPr/>
          </p:nvSpPr>
          <p:spPr>
            <a:xfrm rot="6083546">
              <a:off x="-808587" y="3618552"/>
              <a:ext cx="2555948" cy="1837129"/>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78"/>
        <p:cNvGrpSpPr/>
        <p:nvPr/>
      </p:nvGrpSpPr>
      <p:grpSpPr>
        <a:xfrm>
          <a:off x="0" y="0"/>
          <a:ext cx="0" cy="0"/>
          <a:chOff x="0" y="0"/>
          <a:chExt cx="0" cy="0"/>
        </a:xfrm>
      </p:grpSpPr>
      <p:sp>
        <p:nvSpPr>
          <p:cNvPr id="679" name="Google Shape;679;p19"/>
          <p:cNvSpPr txBox="1">
            <a:spLocks noGrp="1"/>
          </p:cNvSpPr>
          <p:nvPr>
            <p:ph type="title"/>
          </p:nvPr>
        </p:nvSpPr>
        <p:spPr>
          <a:xfrm>
            <a:off x="720000" y="1085925"/>
            <a:ext cx="3727200" cy="1726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0" name="Google Shape;680;p19"/>
          <p:cNvSpPr txBox="1">
            <a:spLocks noGrp="1"/>
          </p:cNvSpPr>
          <p:nvPr>
            <p:ph type="subTitle" idx="1"/>
          </p:nvPr>
        </p:nvSpPr>
        <p:spPr>
          <a:xfrm>
            <a:off x="720000" y="2812275"/>
            <a:ext cx="3727200" cy="1245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1" name="Google Shape;681;p19"/>
          <p:cNvSpPr>
            <a:spLocks noGrp="1"/>
          </p:cNvSpPr>
          <p:nvPr>
            <p:ph type="pic" idx="2"/>
          </p:nvPr>
        </p:nvSpPr>
        <p:spPr>
          <a:xfrm flipH="1">
            <a:off x="4703575" y="708150"/>
            <a:ext cx="3727200" cy="3727200"/>
          </a:xfrm>
          <a:prstGeom prst="ellipse">
            <a:avLst/>
          </a:prstGeom>
          <a:no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sp>
      <p:sp>
        <p:nvSpPr>
          <p:cNvPr id="682" name="Google Shape;682;p19"/>
          <p:cNvSpPr/>
          <p:nvPr/>
        </p:nvSpPr>
        <p:spPr>
          <a:xfrm>
            <a:off x="-2658447" y="-2510987"/>
            <a:ext cx="4724796" cy="3396023"/>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19"/>
          <p:cNvGrpSpPr/>
          <p:nvPr/>
        </p:nvGrpSpPr>
        <p:grpSpPr>
          <a:xfrm>
            <a:off x="12" y="339103"/>
            <a:ext cx="9243133" cy="5193602"/>
            <a:chOff x="12" y="339103"/>
            <a:chExt cx="9243133" cy="5193602"/>
          </a:xfrm>
        </p:grpSpPr>
        <p:grpSp>
          <p:nvGrpSpPr>
            <p:cNvPr id="684" name="Google Shape;684;p19"/>
            <p:cNvGrpSpPr/>
            <p:nvPr/>
          </p:nvGrpSpPr>
          <p:grpSpPr>
            <a:xfrm>
              <a:off x="8430785" y="1467282"/>
              <a:ext cx="812360" cy="811327"/>
              <a:chOff x="5094305" y="1684146"/>
              <a:chExt cx="442004" cy="441443"/>
            </a:xfrm>
          </p:grpSpPr>
          <p:sp>
            <p:nvSpPr>
              <p:cNvPr id="685" name="Google Shape;685;p19"/>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19"/>
            <p:cNvGrpSpPr/>
            <p:nvPr/>
          </p:nvGrpSpPr>
          <p:grpSpPr>
            <a:xfrm>
              <a:off x="115382" y="777880"/>
              <a:ext cx="544898" cy="549028"/>
              <a:chOff x="6639997" y="2284311"/>
              <a:chExt cx="296479" cy="298726"/>
            </a:xfrm>
          </p:grpSpPr>
          <p:sp>
            <p:nvSpPr>
              <p:cNvPr id="708" name="Google Shape;708;p19"/>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9"/>
            <p:cNvGrpSpPr/>
            <p:nvPr/>
          </p:nvGrpSpPr>
          <p:grpSpPr>
            <a:xfrm>
              <a:off x="12" y="4603999"/>
              <a:ext cx="928878" cy="928706"/>
              <a:chOff x="5624613" y="1308727"/>
              <a:chExt cx="505402" cy="505308"/>
            </a:xfrm>
          </p:grpSpPr>
          <p:sp>
            <p:nvSpPr>
              <p:cNvPr id="718" name="Google Shape;718;p19"/>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9"/>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19"/>
            <p:cNvGrpSpPr/>
            <p:nvPr/>
          </p:nvGrpSpPr>
          <p:grpSpPr>
            <a:xfrm>
              <a:off x="5583775" y="4703352"/>
              <a:ext cx="636119" cy="545933"/>
              <a:chOff x="5093837" y="1150749"/>
              <a:chExt cx="346112" cy="297042"/>
            </a:xfrm>
          </p:grpSpPr>
          <p:sp>
            <p:nvSpPr>
              <p:cNvPr id="724" name="Google Shape;724;p19"/>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9"/>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9"/>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9"/>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9"/>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9"/>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9"/>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9"/>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9"/>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9"/>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9"/>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9"/>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9"/>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19"/>
            <p:cNvGrpSpPr/>
            <p:nvPr/>
          </p:nvGrpSpPr>
          <p:grpSpPr>
            <a:xfrm>
              <a:off x="8529611" y="339103"/>
              <a:ext cx="360742" cy="545930"/>
              <a:chOff x="5934950" y="2749441"/>
              <a:chExt cx="196280" cy="297040"/>
            </a:xfrm>
          </p:grpSpPr>
          <p:sp>
            <p:nvSpPr>
              <p:cNvPr id="738" name="Google Shape;738;p19"/>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9"/>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9"/>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9"/>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19"/>
            <p:cNvSpPr/>
            <p:nvPr/>
          </p:nvSpPr>
          <p:spPr>
            <a:xfrm>
              <a:off x="1284334" y="4772748"/>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 name="Google Shape;744;p19"/>
          <p:cNvSpPr/>
          <p:nvPr/>
        </p:nvSpPr>
        <p:spPr>
          <a:xfrm>
            <a:off x="6065902" y="1590604"/>
            <a:ext cx="5011981" cy="5115673"/>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45"/>
        <p:cNvGrpSpPr/>
        <p:nvPr/>
      </p:nvGrpSpPr>
      <p:grpSpPr>
        <a:xfrm>
          <a:off x="0" y="0"/>
          <a:ext cx="0" cy="0"/>
          <a:chOff x="0" y="0"/>
          <a:chExt cx="0" cy="0"/>
        </a:xfrm>
      </p:grpSpPr>
      <p:sp>
        <p:nvSpPr>
          <p:cNvPr id="746" name="Google Shape;746;p20"/>
          <p:cNvSpPr txBox="1">
            <a:spLocks noGrp="1"/>
          </p:cNvSpPr>
          <p:nvPr>
            <p:ph type="title"/>
          </p:nvPr>
        </p:nvSpPr>
        <p:spPr>
          <a:xfrm>
            <a:off x="720000" y="1514575"/>
            <a:ext cx="3196500" cy="118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7" name="Google Shape;747;p20"/>
          <p:cNvSpPr txBox="1">
            <a:spLocks noGrp="1"/>
          </p:cNvSpPr>
          <p:nvPr>
            <p:ph type="subTitle" idx="1"/>
          </p:nvPr>
        </p:nvSpPr>
        <p:spPr>
          <a:xfrm>
            <a:off x="720000" y="2700750"/>
            <a:ext cx="3196500" cy="1248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8" name="Google Shape;748;p20"/>
          <p:cNvGrpSpPr/>
          <p:nvPr/>
        </p:nvGrpSpPr>
        <p:grpSpPr>
          <a:xfrm>
            <a:off x="-105825" y="117092"/>
            <a:ext cx="8838489" cy="4932219"/>
            <a:chOff x="-105825" y="117092"/>
            <a:chExt cx="8838489" cy="4932219"/>
          </a:xfrm>
        </p:grpSpPr>
        <p:grpSp>
          <p:nvGrpSpPr>
            <p:cNvPr id="749" name="Google Shape;749;p20"/>
            <p:cNvGrpSpPr/>
            <p:nvPr/>
          </p:nvGrpSpPr>
          <p:grpSpPr>
            <a:xfrm>
              <a:off x="-105825" y="4503377"/>
              <a:ext cx="636119" cy="545933"/>
              <a:chOff x="5093837" y="1150749"/>
              <a:chExt cx="346112" cy="297042"/>
            </a:xfrm>
          </p:grpSpPr>
          <p:sp>
            <p:nvSpPr>
              <p:cNvPr id="750" name="Google Shape;750;p20"/>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0"/>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0"/>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0"/>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0"/>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0"/>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0"/>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0"/>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0"/>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0"/>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0"/>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0"/>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0"/>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20"/>
            <p:cNvGrpSpPr/>
            <p:nvPr/>
          </p:nvGrpSpPr>
          <p:grpSpPr>
            <a:xfrm>
              <a:off x="134995" y="117092"/>
              <a:ext cx="1756900" cy="660731"/>
              <a:chOff x="5397619" y="2138039"/>
              <a:chExt cx="955928" cy="359503"/>
            </a:xfrm>
          </p:grpSpPr>
          <p:sp>
            <p:nvSpPr>
              <p:cNvPr id="764" name="Google Shape;764;p20"/>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0"/>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0"/>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0"/>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20"/>
            <p:cNvSpPr/>
            <p:nvPr/>
          </p:nvSpPr>
          <p:spPr>
            <a:xfrm>
              <a:off x="8128884" y="188048"/>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0"/>
          <p:cNvGrpSpPr/>
          <p:nvPr/>
        </p:nvGrpSpPr>
        <p:grpSpPr>
          <a:xfrm>
            <a:off x="-3288579" y="-2969062"/>
            <a:ext cx="14228566" cy="9980829"/>
            <a:chOff x="-3288579" y="-2969062"/>
            <a:chExt cx="14228566" cy="9980829"/>
          </a:xfrm>
        </p:grpSpPr>
        <p:sp>
          <p:nvSpPr>
            <p:cNvPr id="770" name="Google Shape;770;p20"/>
            <p:cNvSpPr/>
            <p:nvPr/>
          </p:nvSpPr>
          <p:spPr>
            <a:xfrm rot="-3887210">
              <a:off x="-3098072" y="-1739862"/>
              <a:ext cx="4995241" cy="3590410"/>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0"/>
            <p:cNvSpPr/>
            <p:nvPr/>
          </p:nvSpPr>
          <p:spPr>
            <a:xfrm rot="-5400000">
              <a:off x="5586340" y="1658121"/>
              <a:ext cx="5298833" cy="5408459"/>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772"/>
        <p:cNvGrpSpPr/>
        <p:nvPr/>
      </p:nvGrpSpPr>
      <p:grpSpPr>
        <a:xfrm>
          <a:off x="0" y="0"/>
          <a:ext cx="0" cy="0"/>
          <a:chOff x="0" y="0"/>
          <a:chExt cx="0" cy="0"/>
        </a:xfrm>
      </p:grpSpPr>
      <p:sp>
        <p:nvSpPr>
          <p:cNvPr id="773" name="Google Shape;773;p21"/>
          <p:cNvSpPr txBox="1">
            <a:spLocks noGrp="1"/>
          </p:cNvSpPr>
          <p:nvPr>
            <p:ph type="title"/>
          </p:nvPr>
        </p:nvSpPr>
        <p:spPr>
          <a:xfrm>
            <a:off x="5234275" y="1514575"/>
            <a:ext cx="3196500" cy="118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4" name="Google Shape;774;p21"/>
          <p:cNvSpPr txBox="1">
            <a:spLocks noGrp="1"/>
          </p:cNvSpPr>
          <p:nvPr>
            <p:ph type="subTitle" idx="1"/>
          </p:nvPr>
        </p:nvSpPr>
        <p:spPr>
          <a:xfrm>
            <a:off x="5234275" y="2700750"/>
            <a:ext cx="3196500" cy="124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75" name="Google Shape;775;p21"/>
          <p:cNvGrpSpPr/>
          <p:nvPr/>
        </p:nvGrpSpPr>
        <p:grpSpPr>
          <a:xfrm>
            <a:off x="153856" y="137248"/>
            <a:ext cx="8795623" cy="5467657"/>
            <a:chOff x="153856" y="137248"/>
            <a:chExt cx="8795623" cy="5467657"/>
          </a:xfrm>
        </p:grpSpPr>
        <p:grpSp>
          <p:nvGrpSpPr>
            <p:cNvPr id="776" name="Google Shape;776;p21"/>
            <p:cNvGrpSpPr/>
            <p:nvPr/>
          </p:nvGrpSpPr>
          <p:grpSpPr>
            <a:xfrm>
              <a:off x="8268782" y="206380"/>
              <a:ext cx="544898" cy="549028"/>
              <a:chOff x="6639997" y="2284311"/>
              <a:chExt cx="296479" cy="298726"/>
            </a:xfrm>
          </p:grpSpPr>
          <p:sp>
            <p:nvSpPr>
              <p:cNvPr id="777" name="Google Shape;777;p21"/>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1"/>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1"/>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1"/>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1"/>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1"/>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786;p21"/>
            <p:cNvGrpSpPr/>
            <p:nvPr/>
          </p:nvGrpSpPr>
          <p:grpSpPr>
            <a:xfrm>
              <a:off x="7358712" y="4676199"/>
              <a:ext cx="928878" cy="928706"/>
              <a:chOff x="5624613" y="1308727"/>
              <a:chExt cx="505402" cy="505308"/>
            </a:xfrm>
          </p:grpSpPr>
          <p:sp>
            <p:nvSpPr>
              <p:cNvPr id="787" name="Google Shape;787;p21"/>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1"/>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1"/>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1"/>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1"/>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21"/>
            <p:cNvSpPr/>
            <p:nvPr/>
          </p:nvSpPr>
          <p:spPr>
            <a:xfrm>
              <a:off x="153856" y="824455"/>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 name="Google Shape;793;p21"/>
            <p:cNvGrpSpPr/>
            <p:nvPr/>
          </p:nvGrpSpPr>
          <p:grpSpPr>
            <a:xfrm>
              <a:off x="8588736" y="4331041"/>
              <a:ext cx="360742" cy="545930"/>
              <a:chOff x="5934950" y="2749441"/>
              <a:chExt cx="196280" cy="297040"/>
            </a:xfrm>
          </p:grpSpPr>
          <p:sp>
            <p:nvSpPr>
              <p:cNvPr id="794" name="Google Shape;794;p21"/>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1"/>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1"/>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1"/>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1"/>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 name="Google Shape;799;p21"/>
            <p:cNvSpPr/>
            <p:nvPr/>
          </p:nvSpPr>
          <p:spPr>
            <a:xfrm>
              <a:off x="7358709" y="137248"/>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1"/>
            <p:cNvSpPr/>
            <p:nvPr/>
          </p:nvSpPr>
          <p:spPr>
            <a:xfrm>
              <a:off x="236804" y="206371"/>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1" name="Google Shape;801;p21"/>
          <p:cNvSpPr/>
          <p:nvPr/>
        </p:nvSpPr>
        <p:spPr>
          <a:xfrm>
            <a:off x="-1458906" y="1614660"/>
            <a:ext cx="4909576" cy="3528837"/>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02"/>
        <p:cNvGrpSpPr/>
        <p:nvPr/>
      </p:nvGrpSpPr>
      <p:grpSpPr>
        <a:xfrm>
          <a:off x="0" y="0"/>
          <a:ext cx="0" cy="0"/>
          <a:chOff x="0" y="0"/>
          <a:chExt cx="0" cy="0"/>
        </a:xfrm>
      </p:grpSpPr>
      <p:sp>
        <p:nvSpPr>
          <p:cNvPr id="803" name="Google Shape;803;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4" name="Google Shape;804;p22"/>
          <p:cNvSpPr txBox="1">
            <a:spLocks noGrp="1"/>
          </p:cNvSpPr>
          <p:nvPr>
            <p:ph type="subTitle" idx="1"/>
          </p:nvPr>
        </p:nvSpPr>
        <p:spPr>
          <a:xfrm>
            <a:off x="4934044" y="2917324"/>
            <a:ext cx="2722800" cy="11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5" name="Google Shape;805;p22"/>
          <p:cNvSpPr txBox="1">
            <a:spLocks noGrp="1"/>
          </p:cNvSpPr>
          <p:nvPr>
            <p:ph type="subTitle" idx="2"/>
          </p:nvPr>
        </p:nvSpPr>
        <p:spPr>
          <a:xfrm>
            <a:off x="1487156" y="2917324"/>
            <a:ext cx="2722800" cy="11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6" name="Google Shape;806;p22"/>
          <p:cNvSpPr txBox="1">
            <a:spLocks noGrp="1"/>
          </p:cNvSpPr>
          <p:nvPr>
            <p:ph type="subTitle" idx="3"/>
          </p:nvPr>
        </p:nvSpPr>
        <p:spPr>
          <a:xfrm>
            <a:off x="1487156" y="2635400"/>
            <a:ext cx="2722800" cy="42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algn="ctr" rtl="0">
              <a:lnSpc>
                <a:spcPct val="100000"/>
              </a:lnSpc>
              <a:spcBef>
                <a:spcPts val="0"/>
              </a:spcBef>
              <a:spcAft>
                <a:spcPts val="0"/>
              </a:spcAft>
              <a:buSzPts val="2400"/>
              <a:buFont typeface="Livvic"/>
              <a:buNone/>
              <a:defRPr sz="2400" b="1">
                <a:latin typeface="Livvic"/>
                <a:ea typeface="Livvic"/>
                <a:cs typeface="Livvic"/>
                <a:sym typeface="Livvic"/>
              </a:defRPr>
            </a:lvl2pPr>
            <a:lvl3pPr lvl="2" algn="ctr" rtl="0">
              <a:lnSpc>
                <a:spcPct val="100000"/>
              </a:lnSpc>
              <a:spcBef>
                <a:spcPts val="0"/>
              </a:spcBef>
              <a:spcAft>
                <a:spcPts val="0"/>
              </a:spcAft>
              <a:buSzPts val="2400"/>
              <a:buFont typeface="Livvic"/>
              <a:buNone/>
              <a:defRPr sz="2400" b="1">
                <a:latin typeface="Livvic"/>
                <a:ea typeface="Livvic"/>
                <a:cs typeface="Livvic"/>
                <a:sym typeface="Livvic"/>
              </a:defRPr>
            </a:lvl3pPr>
            <a:lvl4pPr lvl="3" algn="ctr" rtl="0">
              <a:lnSpc>
                <a:spcPct val="100000"/>
              </a:lnSpc>
              <a:spcBef>
                <a:spcPts val="0"/>
              </a:spcBef>
              <a:spcAft>
                <a:spcPts val="0"/>
              </a:spcAft>
              <a:buSzPts val="2400"/>
              <a:buFont typeface="Livvic"/>
              <a:buNone/>
              <a:defRPr sz="2400" b="1">
                <a:latin typeface="Livvic"/>
                <a:ea typeface="Livvic"/>
                <a:cs typeface="Livvic"/>
                <a:sym typeface="Livvic"/>
              </a:defRPr>
            </a:lvl4pPr>
            <a:lvl5pPr lvl="4" algn="ctr" rtl="0">
              <a:lnSpc>
                <a:spcPct val="100000"/>
              </a:lnSpc>
              <a:spcBef>
                <a:spcPts val="0"/>
              </a:spcBef>
              <a:spcAft>
                <a:spcPts val="0"/>
              </a:spcAft>
              <a:buSzPts val="2400"/>
              <a:buFont typeface="Livvic"/>
              <a:buNone/>
              <a:defRPr sz="2400" b="1">
                <a:latin typeface="Livvic"/>
                <a:ea typeface="Livvic"/>
                <a:cs typeface="Livvic"/>
                <a:sym typeface="Livvic"/>
              </a:defRPr>
            </a:lvl5pPr>
            <a:lvl6pPr lvl="5" algn="ctr" rtl="0">
              <a:lnSpc>
                <a:spcPct val="100000"/>
              </a:lnSpc>
              <a:spcBef>
                <a:spcPts val="0"/>
              </a:spcBef>
              <a:spcAft>
                <a:spcPts val="0"/>
              </a:spcAft>
              <a:buSzPts val="2400"/>
              <a:buFont typeface="Livvic"/>
              <a:buNone/>
              <a:defRPr sz="2400" b="1">
                <a:latin typeface="Livvic"/>
                <a:ea typeface="Livvic"/>
                <a:cs typeface="Livvic"/>
                <a:sym typeface="Livvic"/>
              </a:defRPr>
            </a:lvl6pPr>
            <a:lvl7pPr lvl="6" algn="ctr" rtl="0">
              <a:lnSpc>
                <a:spcPct val="100000"/>
              </a:lnSpc>
              <a:spcBef>
                <a:spcPts val="0"/>
              </a:spcBef>
              <a:spcAft>
                <a:spcPts val="0"/>
              </a:spcAft>
              <a:buSzPts val="2400"/>
              <a:buFont typeface="Livvic"/>
              <a:buNone/>
              <a:defRPr sz="2400" b="1">
                <a:latin typeface="Livvic"/>
                <a:ea typeface="Livvic"/>
                <a:cs typeface="Livvic"/>
                <a:sym typeface="Livvic"/>
              </a:defRPr>
            </a:lvl7pPr>
            <a:lvl8pPr lvl="7" algn="ctr" rtl="0">
              <a:lnSpc>
                <a:spcPct val="100000"/>
              </a:lnSpc>
              <a:spcBef>
                <a:spcPts val="0"/>
              </a:spcBef>
              <a:spcAft>
                <a:spcPts val="0"/>
              </a:spcAft>
              <a:buSzPts val="2400"/>
              <a:buFont typeface="Livvic"/>
              <a:buNone/>
              <a:defRPr sz="2400" b="1">
                <a:latin typeface="Livvic"/>
                <a:ea typeface="Livvic"/>
                <a:cs typeface="Livvic"/>
                <a:sym typeface="Livvic"/>
              </a:defRPr>
            </a:lvl8pPr>
            <a:lvl9pPr lvl="8" algn="ctr"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sp>
        <p:nvSpPr>
          <p:cNvPr id="807" name="Google Shape;807;p22"/>
          <p:cNvSpPr txBox="1">
            <a:spLocks noGrp="1"/>
          </p:cNvSpPr>
          <p:nvPr>
            <p:ph type="subTitle" idx="4"/>
          </p:nvPr>
        </p:nvSpPr>
        <p:spPr>
          <a:xfrm>
            <a:off x="4934044" y="2635400"/>
            <a:ext cx="2722800" cy="42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algn="ctr" rtl="0">
              <a:lnSpc>
                <a:spcPct val="100000"/>
              </a:lnSpc>
              <a:spcBef>
                <a:spcPts val="0"/>
              </a:spcBef>
              <a:spcAft>
                <a:spcPts val="0"/>
              </a:spcAft>
              <a:buSzPts val="2400"/>
              <a:buFont typeface="Livvic"/>
              <a:buNone/>
              <a:defRPr sz="2400" b="1">
                <a:latin typeface="Livvic"/>
                <a:ea typeface="Livvic"/>
                <a:cs typeface="Livvic"/>
                <a:sym typeface="Livvic"/>
              </a:defRPr>
            </a:lvl2pPr>
            <a:lvl3pPr lvl="2" algn="ctr" rtl="0">
              <a:lnSpc>
                <a:spcPct val="100000"/>
              </a:lnSpc>
              <a:spcBef>
                <a:spcPts val="0"/>
              </a:spcBef>
              <a:spcAft>
                <a:spcPts val="0"/>
              </a:spcAft>
              <a:buSzPts val="2400"/>
              <a:buFont typeface="Livvic"/>
              <a:buNone/>
              <a:defRPr sz="2400" b="1">
                <a:latin typeface="Livvic"/>
                <a:ea typeface="Livvic"/>
                <a:cs typeface="Livvic"/>
                <a:sym typeface="Livvic"/>
              </a:defRPr>
            </a:lvl3pPr>
            <a:lvl4pPr lvl="3" algn="ctr" rtl="0">
              <a:lnSpc>
                <a:spcPct val="100000"/>
              </a:lnSpc>
              <a:spcBef>
                <a:spcPts val="0"/>
              </a:spcBef>
              <a:spcAft>
                <a:spcPts val="0"/>
              </a:spcAft>
              <a:buSzPts val="2400"/>
              <a:buFont typeface="Livvic"/>
              <a:buNone/>
              <a:defRPr sz="2400" b="1">
                <a:latin typeface="Livvic"/>
                <a:ea typeface="Livvic"/>
                <a:cs typeface="Livvic"/>
                <a:sym typeface="Livvic"/>
              </a:defRPr>
            </a:lvl4pPr>
            <a:lvl5pPr lvl="4" algn="ctr" rtl="0">
              <a:lnSpc>
                <a:spcPct val="100000"/>
              </a:lnSpc>
              <a:spcBef>
                <a:spcPts val="0"/>
              </a:spcBef>
              <a:spcAft>
                <a:spcPts val="0"/>
              </a:spcAft>
              <a:buSzPts val="2400"/>
              <a:buFont typeface="Livvic"/>
              <a:buNone/>
              <a:defRPr sz="2400" b="1">
                <a:latin typeface="Livvic"/>
                <a:ea typeface="Livvic"/>
                <a:cs typeface="Livvic"/>
                <a:sym typeface="Livvic"/>
              </a:defRPr>
            </a:lvl5pPr>
            <a:lvl6pPr lvl="5" algn="ctr" rtl="0">
              <a:lnSpc>
                <a:spcPct val="100000"/>
              </a:lnSpc>
              <a:spcBef>
                <a:spcPts val="0"/>
              </a:spcBef>
              <a:spcAft>
                <a:spcPts val="0"/>
              </a:spcAft>
              <a:buSzPts val="2400"/>
              <a:buFont typeface="Livvic"/>
              <a:buNone/>
              <a:defRPr sz="2400" b="1">
                <a:latin typeface="Livvic"/>
                <a:ea typeface="Livvic"/>
                <a:cs typeface="Livvic"/>
                <a:sym typeface="Livvic"/>
              </a:defRPr>
            </a:lvl6pPr>
            <a:lvl7pPr lvl="6" algn="ctr" rtl="0">
              <a:lnSpc>
                <a:spcPct val="100000"/>
              </a:lnSpc>
              <a:spcBef>
                <a:spcPts val="0"/>
              </a:spcBef>
              <a:spcAft>
                <a:spcPts val="0"/>
              </a:spcAft>
              <a:buSzPts val="2400"/>
              <a:buFont typeface="Livvic"/>
              <a:buNone/>
              <a:defRPr sz="2400" b="1">
                <a:latin typeface="Livvic"/>
                <a:ea typeface="Livvic"/>
                <a:cs typeface="Livvic"/>
                <a:sym typeface="Livvic"/>
              </a:defRPr>
            </a:lvl7pPr>
            <a:lvl8pPr lvl="7" algn="ctr" rtl="0">
              <a:lnSpc>
                <a:spcPct val="100000"/>
              </a:lnSpc>
              <a:spcBef>
                <a:spcPts val="0"/>
              </a:spcBef>
              <a:spcAft>
                <a:spcPts val="0"/>
              </a:spcAft>
              <a:buSzPts val="2400"/>
              <a:buFont typeface="Livvic"/>
              <a:buNone/>
              <a:defRPr sz="2400" b="1">
                <a:latin typeface="Livvic"/>
                <a:ea typeface="Livvic"/>
                <a:cs typeface="Livvic"/>
                <a:sym typeface="Livvic"/>
              </a:defRPr>
            </a:lvl8pPr>
            <a:lvl9pPr lvl="8" algn="ctr"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grpSp>
        <p:nvGrpSpPr>
          <p:cNvPr id="808" name="Google Shape;808;p22"/>
          <p:cNvGrpSpPr/>
          <p:nvPr/>
        </p:nvGrpSpPr>
        <p:grpSpPr>
          <a:xfrm>
            <a:off x="-501353" y="-1957364"/>
            <a:ext cx="11525420" cy="7892599"/>
            <a:chOff x="-501353" y="-1957364"/>
            <a:chExt cx="11525420" cy="7892599"/>
          </a:xfrm>
        </p:grpSpPr>
        <p:sp>
          <p:nvSpPr>
            <p:cNvPr id="809" name="Google Shape;809;p22"/>
            <p:cNvSpPr/>
            <p:nvPr/>
          </p:nvSpPr>
          <p:spPr>
            <a:xfrm rot="-9051393">
              <a:off x="7810519" y="-1472336"/>
              <a:ext cx="2711309" cy="2767402"/>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2"/>
            <p:cNvSpPr/>
            <p:nvPr/>
          </p:nvSpPr>
          <p:spPr>
            <a:xfrm rot="5191723">
              <a:off x="-785067" y="3685442"/>
              <a:ext cx="2555928" cy="1837114"/>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22"/>
          <p:cNvGrpSpPr/>
          <p:nvPr/>
        </p:nvGrpSpPr>
        <p:grpSpPr>
          <a:xfrm>
            <a:off x="28861" y="129703"/>
            <a:ext cx="9351643" cy="5102966"/>
            <a:chOff x="28861" y="129703"/>
            <a:chExt cx="9351643" cy="5102966"/>
          </a:xfrm>
        </p:grpSpPr>
        <p:grpSp>
          <p:nvGrpSpPr>
            <p:cNvPr id="812" name="Google Shape;812;p22"/>
            <p:cNvGrpSpPr/>
            <p:nvPr/>
          </p:nvGrpSpPr>
          <p:grpSpPr>
            <a:xfrm>
              <a:off x="8513413" y="1195679"/>
              <a:ext cx="867091" cy="878272"/>
              <a:chOff x="6429391" y="1489928"/>
              <a:chExt cx="471784" cy="477867"/>
            </a:xfrm>
          </p:grpSpPr>
          <p:sp>
            <p:nvSpPr>
              <p:cNvPr id="813" name="Google Shape;813;p22"/>
              <p:cNvSpPr/>
              <p:nvPr/>
            </p:nvSpPr>
            <p:spPr>
              <a:xfrm>
                <a:off x="6429391" y="1489928"/>
                <a:ext cx="471784" cy="353978"/>
              </a:xfrm>
              <a:custGeom>
                <a:avLst/>
                <a:gdLst/>
                <a:ahLst/>
                <a:cxnLst/>
                <a:rect l="l" t="t" r="r" b="b"/>
                <a:pathLst>
                  <a:path w="5038" h="3780" extrusionOk="0">
                    <a:moveTo>
                      <a:pt x="2517" y="111"/>
                    </a:moveTo>
                    <a:cubicBezTo>
                      <a:pt x="3318" y="111"/>
                      <a:pt x="4120" y="336"/>
                      <a:pt x="4927" y="795"/>
                    </a:cubicBezTo>
                    <a:lnTo>
                      <a:pt x="4927" y="795"/>
                    </a:lnTo>
                    <a:lnTo>
                      <a:pt x="4927" y="3669"/>
                    </a:lnTo>
                    <a:lnTo>
                      <a:pt x="106" y="3669"/>
                    </a:lnTo>
                    <a:lnTo>
                      <a:pt x="106" y="795"/>
                    </a:lnTo>
                    <a:lnTo>
                      <a:pt x="106" y="795"/>
                    </a:lnTo>
                    <a:cubicBezTo>
                      <a:pt x="913" y="336"/>
                      <a:pt x="1714" y="111"/>
                      <a:pt x="2517" y="111"/>
                    </a:cubicBezTo>
                    <a:close/>
                    <a:moveTo>
                      <a:pt x="2517" y="0"/>
                    </a:moveTo>
                    <a:cubicBezTo>
                      <a:pt x="1687" y="0"/>
                      <a:pt x="852" y="240"/>
                      <a:pt x="23" y="719"/>
                    </a:cubicBezTo>
                    <a:cubicBezTo>
                      <a:pt x="10" y="728"/>
                      <a:pt x="1" y="747"/>
                      <a:pt x="1" y="766"/>
                    </a:cubicBezTo>
                    <a:lnTo>
                      <a:pt x="1" y="3724"/>
                    </a:lnTo>
                    <a:cubicBezTo>
                      <a:pt x="1" y="3737"/>
                      <a:pt x="5" y="3752"/>
                      <a:pt x="14" y="3761"/>
                    </a:cubicBezTo>
                    <a:cubicBezTo>
                      <a:pt x="23" y="3769"/>
                      <a:pt x="37" y="3779"/>
                      <a:pt x="51" y="3779"/>
                    </a:cubicBezTo>
                    <a:lnTo>
                      <a:pt x="4982" y="3779"/>
                    </a:lnTo>
                    <a:cubicBezTo>
                      <a:pt x="4995" y="3779"/>
                      <a:pt x="5009" y="3769"/>
                      <a:pt x="5018" y="3761"/>
                    </a:cubicBezTo>
                    <a:cubicBezTo>
                      <a:pt x="5033" y="3752"/>
                      <a:pt x="5037" y="3737"/>
                      <a:pt x="5037" y="3724"/>
                    </a:cubicBezTo>
                    <a:lnTo>
                      <a:pt x="5037" y="766"/>
                    </a:lnTo>
                    <a:cubicBezTo>
                      <a:pt x="5037" y="747"/>
                      <a:pt x="5027" y="728"/>
                      <a:pt x="5009" y="719"/>
                    </a:cubicBezTo>
                    <a:cubicBezTo>
                      <a:pt x="4180" y="240"/>
                      <a:pt x="3351" y="0"/>
                      <a:pt x="2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2"/>
              <p:cNvSpPr/>
              <p:nvPr/>
            </p:nvSpPr>
            <p:spPr>
              <a:xfrm>
                <a:off x="6572199" y="1574021"/>
                <a:ext cx="185604" cy="185698"/>
              </a:xfrm>
              <a:custGeom>
                <a:avLst/>
                <a:gdLst/>
                <a:ahLst/>
                <a:cxnLst/>
                <a:rect l="l" t="t" r="r" b="b"/>
                <a:pathLst>
                  <a:path w="1982" h="1983" extrusionOk="0">
                    <a:moveTo>
                      <a:pt x="1876" y="107"/>
                    </a:moveTo>
                    <a:lnTo>
                      <a:pt x="1876" y="1872"/>
                    </a:lnTo>
                    <a:lnTo>
                      <a:pt x="111" y="1872"/>
                    </a:lnTo>
                    <a:lnTo>
                      <a:pt x="111" y="107"/>
                    </a:lnTo>
                    <a:close/>
                    <a:moveTo>
                      <a:pt x="56" y="0"/>
                    </a:moveTo>
                    <a:cubicBezTo>
                      <a:pt x="42" y="0"/>
                      <a:pt x="29" y="6"/>
                      <a:pt x="19" y="15"/>
                    </a:cubicBezTo>
                    <a:cubicBezTo>
                      <a:pt x="10" y="28"/>
                      <a:pt x="1" y="42"/>
                      <a:pt x="1" y="56"/>
                    </a:cubicBezTo>
                    <a:lnTo>
                      <a:pt x="1" y="1927"/>
                    </a:lnTo>
                    <a:cubicBezTo>
                      <a:pt x="1" y="1941"/>
                      <a:pt x="10" y="1955"/>
                      <a:pt x="19" y="1963"/>
                    </a:cubicBezTo>
                    <a:cubicBezTo>
                      <a:pt x="29" y="1978"/>
                      <a:pt x="42" y="1982"/>
                      <a:pt x="56" y="1982"/>
                    </a:cubicBezTo>
                    <a:lnTo>
                      <a:pt x="1932" y="1982"/>
                    </a:lnTo>
                    <a:cubicBezTo>
                      <a:pt x="1945" y="1982"/>
                      <a:pt x="1959" y="1978"/>
                      <a:pt x="1968" y="1963"/>
                    </a:cubicBezTo>
                    <a:cubicBezTo>
                      <a:pt x="1977" y="1955"/>
                      <a:pt x="1982" y="1941"/>
                      <a:pt x="1982" y="1927"/>
                    </a:cubicBezTo>
                    <a:lnTo>
                      <a:pt x="1982" y="56"/>
                    </a:lnTo>
                    <a:cubicBezTo>
                      <a:pt x="1982" y="42"/>
                      <a:pt x="1977" y="28"/>
                      <a:pt x="1968" y="15"/>
                    </a:cubicBezTo>
                    <a:cubicBezTo>
                      <a:pt x="1959" y="6"/>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2"/>
              <p:cNvSpPr/>
              <p:nvPr/>
            </p:nvSpPr>
            <p:spPr>
              <a:xfrm>
                <a:off x="6572199" y="1786873"/>
                <a:ext cx="185604" cy="28562"/>
              </a:xfrm>
              <a:custGeom>
                <a:avLst/>
                <a:gdLst/>
                <a:ahLst/>
                <a:cxnLst/>
                <a:rect l="l" t="t" r="r" b="b"/>
                <a:pathLst>
                  <a:path w="1982" h="305" extrusionOk="0">
                    <a:moveTo>
                      <a:pt x="1876" y="105"/>
                    </a:moveTo>
                    <a:lnTo>
                      <a:pt x="1876" y="194"/>
                    </a:lnTo>
                    <a:lnTo>
                      <a:pt x="111" y="194"/>
                    </a:lnTo>
                    <a:lnTo>
                      <a:pt x="111" y="105"/>
                    </a:lnTo>
                    <a:close/>
                    <a:moveTo>
                      <a:pt x="56" y="0"/>
                    </a:moveTo>
                    <a:cubicBezTo>
                      <a:pt x="42" y="0"/>
                      <a:pt x="29" y="5"/>
                      <a:pt x="19" y="13"/>
                    </a:cubicBezTo>
                    <a:cubicBezTo>
                      <a:pt x="10" y="22"/>
                      <a:pt x="1" y="37"/>
                      <a:pt x="1" y="50"/>
                    </a:cubicBezTo>
                    <a:lnTo>
                      <a:pt x="1" y="249"/>
                    </a:lnTo>
                    <a:cubicBezTo>
                      <a:pt x="1" y="262"/>
                      <a:pt x="10" y="277"/>
                      <a:pt x="19" y="285"/>
                    </a:cubicBezTo>
                    <a:cubicBezTo>
                      <a:pt x="29" y="294"/>
                      <a:pt x="42" y="304"/>
                      <a:pt x="56" y="304"/>
                    </a:cubicBezTo>
                    <a:lnTo>
                      <a:pt x="1932" y="304"/>
                    </a:lnTo>
                    <a:cubicBezTo>
                      <a:pt x="1945" y="304"/>
                      <a:pt x="1959" y="294"/>
                      <a:pt x="1968" y="285"/>
                    </a:cubicBezTo>
                    <a:cubicBezTo>
                      <a:pt x="1977" y="277"/>
                      <a:pt x="1982" y="262"/>
                      <a:pt x="1982" y="249"/>
                    </a:cubicBezTo>
                    <a:lnTo>
                      <a:pt x="1982" y="50"/>
                    </a:lnTo>
                    <a:cubicBezTo>
                      <a:pt x="1982" y="37"/>
                      <a:pt x="1977" y="22"/>
                      <a:pt x="1968" y="13"/>
                    </a:cubicBezTo>
                    <a:cubicBezTo>
                      <a:pt x="1959" y="5"/>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2"/>
              <p:cNvSpPr/>
              <p:nvPr/>
            </p:nvSpPr>
            <p:spPr>
              <a:xfrm>
                <a:off x="6571824" y="1805040"/>
                <a:ext cx="69485" cy="162755"/>
              </a:xfrm>
              <a:custGeom>
                <a:avLst/>
                <a:gdLst/>
                <a:ahLst/>
                <a:cxnLst/>
                <a:rect l="l" t="t" r="r" b="b"/>
                <a:pathLst>
                  <a:path w="742" h="1738" extrusionOk="0">
                    <a:moveTo>
                      <a:pt x="60" y="1"/>
                    </a:moveTo>
                    <a:cubicBezTo>
                      <a:pt x="53" y="1"/>
                      <a:pt x="47" y="2"/>
                      <a:pt x="41" y="4"/>
                    </a:cubicBezTo>
                    <a:cubicBezTo>
                      <a:pt x="14" y="13"/>
                      <a:pt x="0" y="45"/>
                      <a:pt x="9" y="73"/>
                    </a:cubicBezTo>
                    <a:lnTo>
                      <a:pt x="631" y="1699"/>
                    </a:lnTo>
                    <a:cubicBezTo>
                      <a:pt x="638" y="1723"/>
                      <a:pt x="657" y="1737"/>
                      <a:pt x="678" y="1737"/>
                    </a:cubicBezTo>
                    <a:cubicBezTo>
                      <a:pt x="686" y="1737"/>
                      <a:pt x="693" y="1735"/>
                      <a:pt x="700" y="1731"/>
                    </a:cubicBezTo>
                    <a:cubicBezTo>
                      <a:pt x="728" y="1723"/>
                      <a:pt x="741" y="1691"/>
                      <a:pt x="728" y="1663"/>
                    </a:cubicBezTo>
                    <a:lnTo>
                      <a:pt x="111" y="36"/>
                    </a:lnTo>
                    <a:cubicBezTo>
                      <a:pt x="103"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2"/>
              <p:cNvSpPr/>
              <p:nvPr/>
            </p:nvSpPr>
            <p:spPr>
              <a:xfrm>
                <a:off x="6600292" y="1805040"/>
                <a:ext cx="69485" cy="162755"/>
              </a:xfrm>
              <a:custGeom>
                <a:avLst/>
                <a:gdLst/>
                <a:ahLst/>
                <a:cxnLst/>
                <a:rect l="l" t="t" r="r" b="b"/>
                <a:pathLst>
                  <a:path w="742" h="1738" extrusionOk="0">
                    <a:moveTo>
                      <a:pt x="61" y="1"/>
                    </a:moveTo>
                    <a:cubicBezTo>
                      <a:pt x="55" y="1"/>
                      <a:pt x="48" y="2"/>
                      <a:pt x="41" y="4"/>
                    </a:cubicBezTo>
                    <a:cubicBezTo>
                      <a:pt x="14" y="13"/>
                      <a:pt x="1" y="45"/>
                      <a:pt x="14" y="73"/>
                    </a:cubicBezTo>
                    <a:lnTo>
                      <a:pt x="631" y="1699"/>
                    </a:lnTo>
                    <a:cubicBezTo>
                      <a:pt x="642" y="1723"/>
                      <a:pt x="659" y="1737"/>
                      <a:pt x="679" y="1737"/>
                    </a:cubicBezTo>
                    <a:cubicBezTo>
                      <a:pt x="686" y="1737"/>
                      <a:pt x="693" y="1735"/>
                      <a:pt x="701" y="1731"/>
                    </a:cubicBezTo>
                    <a:cubicBezTo>
                      <a:pt x="728" y="1723"/>
                      <a:pt x="742" y="1691"/>
                      <a:pt x="733" y="1663"/>
                    </a:cubicBezTo>
                    <a:lnTo>
                      <a:pt x="116" y="36"/>
                    </a:lnTo>
                    <a:cubicBezTo>
                      <a:pt x="104" y="14"/>
                      <a:pt x="8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2"/>
              <p:cNvSpPr/>
              <p:nvPr/>
            </p:nvSpPr>
            <p:spPr>
              <a:xfrm>
                <a:off x="6629228" y="1805040"/>
                <a:ext cx="69578" cy="162755"/>
              </a:xfrm>
              <a:custGeom>
                <a:avLst/>
                <a:gdLst/>
                <a:ahLst/>
                <a:cxnLst/>
                <a:rect l="l" t="t" r="r" b="b"/>
                <a:pathLst>
                  <a:path w="743" h="1738" extrusionOk="0">
                    <a:moveTo>
                      <a:pt x="59" y="1"/>
                    </a:moveTo>
                    <a:cubicBezTo>
                      <a:pt x="53" y="1"/>
                      <a:pt x="47" y="2"/>
                      <a:pt x="41" y="4"/>
                    </a:cubicBezTo>
                    <a:cubicBezTo>
                      <a:pt x="13" y="13"/>
                      <a:pt x="0" y="45"/>
                      <a:pt x="9" y="73"/>
                    </a:cubicBezTo>
                    <a:lnTo>
                      <a:pt x="632" y="1699"/>
                    </a:lnTo>
                    <a:cubicBezTo>
                      <a:pt x="638" y="1723"/>
                      <a:pt x="657" y="1737"/>
                      <a:pt x="678" y="1737"/>
                    </a:cubicBezTo>
                    <a:cubicBezTo>
                      <a:pt x="685" y="1737"/>
                      <a:pt x="693" y="1735"/>
                      <a:pt x="700" y="1731"/>
                    </a:cubicBezTo>
                    <a:cubicBezTo>
                      <a:pt x="728" y="1723"/>
                      <a:pt x="742" y="1691"/>
                      <a:pt x="732" y="1663"/>
                    </a:cubicBezTo>
                    <a:lnTo>
                      <a:pt x="111" y="36"/>
                    </a:lnTo>
                    <a:cubicBezTo>
                      <a:pt x="103" y="14"/>
                      <a:pt x="81" y="1"/>
                      <a:pt x="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2"/>
              <p:cNvSpPr/>
              <p:nvPr/>
            </p:nvSpPr>
            <p:spPr>
              <a:xfrm>
                <a:off x="6658070" y="1805040"/>
                <a:ext cx="69578" cy="162755"/>
              </a:xfrm>
              <a:custGeom>
                <a:avLst/>
                <a:gdLst/>
                <a:ahLst/>
                <a:cxnLst/>
                <a:rect l="l" t="t" r="r" b="b"/>
                <a:pathLst>
                  <a:path w="743" h="1738" extrusionOk="0">
                    <a:moveTo>
                      <a:pt x="60" y="1"/>
                    </a:moveTo>
                    <a:cubicBezTo>
                      <a:pt x="54" y="1"/>
                      <a:pt x="48" y="2"/>
                      <a:pt x="42" y="4"/>
                    </a:cubicBezTo>
                    <a:cubicBezTo>
                      <a:pt x="14" y="13"/>
                      <a:pt x="1" y="45"/>
                      <a:pt x="10" y="73"/>
                    </a:cubicBezTo>
                    <a:lnTo>
                      <a:pt x="632" y="1699"/>
                    </a:lnTo>
                    <a:cubicBezTo>
                      <a:pt x="639" y="1723"/>
                      <a:pt x="658" y="1737"/>
                      <a:pt x="678" y="1737"/>
                    </a:cubicBezTo>
                    <a:cubicBezTo>
                      <a:pt x="686" y="1737"/>
                      <a:pt x="693" y="1735"/>
                      <a:pt x="701" y="1731"/>
                    </a:cubicBezTo>
                    <a:cubicBezTo>
                      <a:pt x="728" y="1723"/>
                      <a:pt x="743" y="1691"/>
                      <a:pt x="728" y="1663"/>
                    </a:cubicBezTo>
                    <a:lnTo>
                      <a:pt x="111" y="36"/>
                    </a:lnTo>
                    <a:cubicBezTo>
                      <a:pt x="104"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2"/>
              <p:cNvSpPr/>
              <p:nvPr/>
            </p:nvSpPr>
            <p:spPr>
              <a:xfrm>
                <a:off x="6686538" y="1805040"/>
                <a:ext cx="42328" cy="90836"/>
              </a:xfrm>
              <a:custGeom>
                <a:avLst/>
                <a:gdLst/>
                <a:ahLst/>
                <a:cxnLst/>
                <a:rect l="l" t="t" r="r" b="b"/>
                <a:pathLst>
                  <a:path w="452" h="970" extrusionOk="0">
                    <a:moveTo>
                      <a:pt x="60" y="1"/>
                    </a:moveTo>
                    <a:cubicBezTo>
                      <a:pt x="54" y="1"/>
                      <a:pt x="48" y="2"/>
                      <a:pt x="42" y="4"/>
                    </a:cubicBezTo>
                    <a:cubicBezTo>
                      <a:pt x="14" y="13"/>
                      <a:pt x="1" y="45"/>
                      <a:pt x="14" y="73"/>
                    </a:cubicBezTo>
                    <a:lnTo>
                      <a:pt x="341" y="934"/>
                    </a:lnTo>
                    <a:cubicBezTo>
                      <a:pt x="349" y="956"/>
                      <a:pt x="372" y="970"/>
                      <a:pt x="394" y="970"/>
                    </a:cubicBezTo>
                    <a:cubicBezTo>
                      <a:pt x="400" y="970"/>
                      <a:pt x="406" y="969"/>
                      <a:pt x="411" y="967"/>
                    </a:cubicBezTo>
                    <a:cubicBezTo>
                      <a:pt x="439" y="957"/>
                      <a:pt x="452" y="925"/>
                      <a:pt x="443" y="898"/>
                    </a:cubicBezTo>
                    <a:lnTo>
                      <a:pt x="116" y="36"/>
                    </a:lnTo>
                    <a:cubicBezTo>
                      <a:pt x="105" y="14"/>
                      <a:pt x="83"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2"/>
              <p:cNvSpPr/>
              <p:nvPr/>
            </p:nvSpPr>
            <p:spPr>
              <a:xfrm>
                <a:off x="6715474" y="1805040"/>
                <a:ext cx="26408" cy="49445"/>
              </a:xfrm>
              <a:custGeom>
                <a:avLst/>
                <a:gdLst/>
                <a:ahLst/>
                <a:cxnLst/>
                <a:rect l="l" t="t" r="r" b="b"/>
                <a:pathLst>
                  <a:path w="282" h="528" extrusionOk="0">
                    <a:moveTo>
                      <a:pt x="61" y="1"/>
                    </a:moveTo>
                    <a:cubicBezTo>
                      <a:pt x="54" y="1"/>
                      <a:pt x="48" y="2"/>
                      <a:pt x="42" y="4"/>
                    </a:cubicBezTo>
                    <a:cubicBezTo>
                      <a:pt x="15" y="13"/>
                      <a:pt x="0" y="45"/>
                      <a:pt x="9" y="73"/>
                    </a:cubicBezTo>
                    <a:lnTo>
                      <a:pt x="171" y="492"/>
                    </a:lnTo>
                    <a:cubicBezTo>
                      <a:pt x="179" y="514"/>
                      <a:pt x="201" y="528"/>
                      <a:pt x="224" y="528"/>
                    </a:cubicBezTo>
                    <a:cubicBezTo>
                      <a:pt x="229" y="528"/>
                      <a:pt x="235" y="527"/>
                      <a:pt x="240" y="525"/>
                    </a:cubicBezTo>
                    <a:cubicBezTo>
                      <a:pt x="268" y="511"/>
                      <a:pt x="281" y="483"/>
                      <a:pt x="272" y="455"/>
                    </a:cubicBezTo>
                    <a:lnTo>
                      <a:pt x="111" y="36"/>
                    </a:lnTo>
                    <a:cubicBezTo>
                      <a:pt x="104" y="14"/>
                      <a:pt x="83"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2"/>
              <p:cNvSpPr/>
              <p:nvPr/>
            </p:nvSpPr>
            <p:spPr>
              <a:xfrm>
                <a:off x="6687381" y="1805040"/>
                <a:ext cx="69578" cy="162755"/>
              </a:xfrm>
              <a:custGeom>
                <a:avLst/>
                <a:gdLst/>
                <a:ahLst/>
                <a:cxnLst/>
                <a:rect l="l" t="t" r="r" b="b"/>
                <a:pathLst>
                  <a:path w="743" h="1738" extrusionOk="0">
                    <a:moveTo>
                      <a:pt x="681" y="1"/>
                    </a:moveTo>
                    <a:cubicBezTo>
                      <a:pt x="657" y="1"/>
                      <a:pt x="638" y="14"/>
                      <a:pt x="628" y="36"/>
                    </a:cubicBezTo>
                    <a:lnTo>
                      <a:pt x="11" y="1663"/>
                    </a:lnTo>
                    <a:cubicBezTo>
                      <a:pt x="1" y="1691"/>
                      <a:pt x="15" y="1723"/>
                      <a:pt x="43" y="1731"/>
                    </a:cubicBezTo>
                    <a:cubicBezTo>
                      <a:pt x="50" y="1735"/>
                      <a:pt x="57" y="1737"/>
                      <a:pt x="64" y="1737"/>
                    </a:cubicBezTo>
                    <a:cubicBezTo>
                      <a:pt x="84" y="1737"/>
                      <a:pt x="101" y="1723"/>
                      <a:pt x="111" y="1699"/>
                    </a:cubicBezTo>
                    <a:lnTo>
                      <a:pt x="729" y="73"/>
                    </a:lnTo>
                    <a:cubicBezTo>
                      <a:pt x="743" y="45"/>
                      <a:pt x="729" y="13"/>
                      <a:pt x="702" y="4"/>
                    </a:cubicBezTo>
                    <a:cubicBezTo>
                      <a:pt x="695" y="2"/>
                      <a:pt x="688"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2"/>
              <p:cNvSpPr/>
              <p:nvPr/>
            </p:nvSpPr>
            <p:spPr>
              <a:xfrm>
                <a:off x="6658539" y="1805040"/>
                <a:ext cx="69578" cy="162755"/>
              </a:xfrm>
              <a:custGeom>
                <a:avLst/>
                <a:gdLst/>
                <a:ahLst/>
                <a:cxnLst/>
                <a:rect l="l" t="t" r="r" b="b"/>
                <a:pathLst>
                  <a:path w="743" h="1738" extrusionOk="0">
                    <a:moveTo>
                      <a:pt x="682" y="1"/>
                    </a:moveTo>
                    <a:cubicBezTo>
                      <a:pt x="660" y="1"/>
                      <a:pt x="639" y="14"/>
                      <a:pt x="632" y="36"/>
                    </a:cubicBezTo>
                    <a:lnTo>
                      <a:pt x="9" y="1663"/>
                    </a:lnTo>
                    <a:cubicBezTo>
                      <a:pt x="0" y="1691"/>
                      <a:pt x="14" y="1723"/>
                      <a:pt x="42" y="1731"/>
                    </a:cubicBezTo>
                    <a:cubicBezTo>
                      <a:pt x="49" y="1735"/>
                      <a:pt x="57" y="1737"/>
                      <a:pt x="64" y="1737"/>
                    </a:cubicBezTo>
                    <a:cubicBezTo>
                      <a:pt x="85" y="1737"/>
                      <a:pt x="104" y="1723"/>
                      <a:pt x="111" y="1699"/>
                    </a:cubicBezTo>
                    <a:lnTo>
                      <a:pt x="733" y="73"/>
                    </a:lnTo>
                    <a:cubicBezTo>
                      <a:pt x="742" y="45"/>
                      <a:pt x="728" y="13"/>
                      <a:pt x="700" y="4"/>
                    </a:cubicBezTo>
                    <a:cubicBezTo>
                      <a:pt x="694"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2"/>
              <p:cNvSpPr/>
              <p:nvPr/>
            </p:nvSpPr>
            <p:spPr>
              <a:xfrm>
                <a:off x="6629602" y="1805040"/>
                <a:ext cx="69578" cy="162755"/>
              </a:xfrm>
              <a:custGeom>
                <a:avLst/>
                <a:gdLst/>
                <a:ahLst/>
                <a:cxnLst/>
                <a:rect l="l" t="t" r="r" b="b"/>
                <a:pathLst>
                  <a:path w="743" h="1738" extrusionOk="0">
                    <a:moveTo>
                      <a:pt x="682" y="1"/>
                    </a:moveTo>
                    <a:cubicBezTo>
                      <a:pt x="660" y="1"/>
                      <a:pt x="639" y="14"/>
                      <a:pt x="632" y="36"/>
                    </a:cubicBezTo>
                    <a:lnTo>
                      <a:pt x="14" y="1663"/>
                    </a:lnTo>
                    <a:cubicBezTo>
                      <a:pt x="1" y="1691"/>
                      <a:pt x="14" y="1723"/>
                      <a:pt x="41" y="1731"/>
                    </a:cubicBezTo>
                    <a:cubicBezTo>
                      <a:pt x="49" y="1735"/>
                      <a:pt x="56" y="1737"/>
                      <a:pt x="64" y="1737"/>
                    </a:cubicBezTo>
                    <a:cubicBezTo>
                      <a:pt x="85" y="1737"/>
                      <a:pt x="105" y="1723"/>
                      <a:pt x="111" y="1699"/>
                    </a:cubicBezTo>
                    <a:lnTo>
                      <a:pt x="733" y="73"/>
                    </a:lnTo>
                    <a:cubicBezTo>
                      <a:pt x="743" y="45"/>
                      <a:pt x="728" y="13"/>
                      <a:pt x="701"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2"/>
              <p:cNvSpPr/>
              <p:nvPr/>
            </p:nvSpPr>
            <p:spPr>
              <a:xfrm>
                <a:off x="6601135" y="1805040"/>
                <a:ext cx="69578" cy="162755"/>
              </a:xfrm>
              <a:custGeom>
                <a:avLst/>
                <a:gdLst/>
                <a:ahLst/>
                <a:cxnLst/>
                <a:rect l="l" t="t" r="r" b="b"/>
                <a:pathLst>
                  <a:path w="743" h="1738" extrusionOk="0">
                    <a:moveTo>
                      <a:pt x="682" y="1"/>
                    </a:moveTo>
                    <a:cubicBezTo>
                      <a:pt x="660" y="1"/>
                      <a:pt x="638" y="14"/>
                      <a:pt x="627" y="36"/>
                    </a:cubicBezTo>
                    <a:lnTo>
                      <a:pt x="9" y="1663"/>
                    </a:lnTo>
                    <a:cubicBezTo>
                      <a:pt x="0" y="1691"/>
                      <a:pt x="14" y="1723"/>
                      <a:pt x="41" y="1731"/>
                    </a:cubicBezTo>
                    <a:cubicBezTo>
                      <a:pt x="49" y="1735"/>
                      <a:pt x="56" y="1737"/>
                      <a:pt x="64" y="1737"/>
                    </a:cubicBezTo>
                    <a:cubicBezTo>
                      <a:pt x="85" y="1737"/>
                      <a:pt x="104" y="1723"/>
                      <a:pt x="111" y="1699"/>
                    </a:cubicBezTo>
                    <a:lnTo>
                      <a:pt x="728" y="73"/>
                    </a:lnTo>
                    <a:cubicBezTo>
                      <a:pt x="742" y="45"/>
                      <a:pt x="728" y="13"/>
                      <a:pt x="700"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2"/>
              <p:cNvSpPr/>
              <p:nvPr/>
            </p:nvSpPr>
            <p:spPr>
              <a:xfrm>
                <a:off x="6600292" y="1805040"/>
                <a:ext cx="41485" cy="88682"/>
              </a:xfrm>
              <a:custGeom>
                <a:avLst/>
                <a:gdLst/>
                <a:ahLst/>
                <a:cxnLst/>
                <a:rect l="l" t="t" r="r" b="b"/>
                <a:pathLst>
                  <a:path w="443" h="947" extrusionOk="0">
                    <a:moveTo>
                      <a:pt x="383" y="1"/>
                    </a:moveTo>
                    <a:cubicBezTo>
                      <a:pt x="361" y="1"/>
                      <a:pt x="339" y="14"/>
                      <a:pt x="332" y="36"/>
                    </a:cubicBezTo>
                    <a:lnTo>
                      <a:pt x="14" y="870"/>
                    </a:lnTo>
                    <a:cubicBezTo>
                      <a:pt x="1" y="898"/>
                      <a:pt x="14" y="930"/>
                      <a:pt x="41" y="944"/>
                    </a:cubicBezTo>
                    <a:cubicBezTo>
                      <a:pt x="48" y="946"/>
                      <a:pt x="55" y="947"/>
                      <a:pt x="61" y="947"/>
                    </a:cubicBezTo>
                    <a:cubicBezTo>
                      <a:pt x="84" y="947"/>
                      <a:pt x="104" y="934"/>
                      <a:pt x="116" y="912"/>
                    </a:cubicBezTo>
                    <a:lnTo>
                      <a:pt x="433" y="73"/>
                    </a:lnTo>
                    <a:cubicBezTo>
                      <a:pt x="443" y="45"/>
                      <a:pt x="429" y="13"/>
                      <a:pt x="401" y="4"/>
                    </a:cubicBezTo>
                    <a:cubicBezTo>
                      <a:pt x="395" y="2"/>
                      <a:pt x="389" y="1"/>
                      <a:pt x="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2"/>
              <p:cNvSpPr/>
              <p:nvPr/>
            </p:nvSpPr>
            <p:spPr>
              <a:xfrm>
                <a:off x="6586432" y="1805040"/>
                <a:ext cx="26408" cy="49445"/>
              </a:xfrm>
              <a:custGeom>
                <a:avLst/>
                <a:gdLst/>
                <a:ahLst/>
                <a:cxnLst/>
                <a:rect l="l" t="t" r="r" b="b"/>
                <a:pathLst>
                  <a:path w="282" h="528" extrusionOk="0">
                    <a:moveTo>
                      <a:pt x="222" y="1"/>
                    </a:moveTo>
                    <a:cubicBezTo>
                      <a:pt x="200" y="1"/>
                      <a:pt x="178" y="14"/>
                      <a:pt x="171" y="36"/>
                    </a:cubicBezTo>
                    <a:lnTo>
                      <a:pt x="15" y="455"/>
                    </a:lnTo>
                    <a:cubicBezTo>
                      <a:pt x="0" y="483"/>
                      <a:pt x="15" y="511"/>
                      <a:pt x="42" y="525"/>
                    </a:cubicBezTo>
                    <a:cubicBezTo>
                      <a:pt x="48" y="527"/>
                      <a:pt x="54" y="528"/>
                      <a:pt x="59" y="528"/>
                    </a:cubicBezTo>
                    <a:cubicBezTo>
                      <a:pt x="82" y="528"/>
                      <a:pt x="105" y="514"/>
                      <a:pt x="115" y="492"/>
                    </a:cubicBezTo>
                    <a:lnTo>
                      <a:pt x="272" y="73"/>
                    </a:lnTo>
                    <a:cubicBezTo>
                      <a:pt x="281" y="45"/>
                      <a:pt x="268" y="13"/>
                      <a:pt x="240" y="4"/>
                    </a:cubicBezTo>
                    <a:cubicBezTo>
                      <a:pt x="234" y="2"/>
                      <a:pt x="228"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22"/>
            <p:cNvGrpSpPr/>
            <p:nvPr/>
          </p:nvGrpSpPr>
          <p:grpSpPr>
            <a:xfrm rot="8100000">
              <a:off x="7494003" y="4571390"/>
              <a:ext cx="544902" cy="549032"/>
              <a:chOff x="6639997" y="2284311"/>
              <a:chExt cx="296479" cy="298726"/>
            </a:xfrm>
          </p:grpSpPr>
          <p:sp>
            <p:nvSpPr>
              <p:cNvPr id="829" name="Google Shape;829;p22"/>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2"/>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2"/>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2"/>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2"/>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2"/>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2"/>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2"/>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2"/>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22"/>
            <p:cNvGrpSpPr/>
            <p:nvPr/>
          </p:nvGrpSpPr>
          <p:grpSpPr>
            <a:xfrm rot="-2007812">
              <a:off x="126651" y="2371473"/>
              <a:ext cx="636101" cy="545918"/>
              <a:chOff x="5093837" y="1150749"/>
              <a:chExt cx="346112" cy="297042"/>
            </a:xfrm>
          </p:grpSpPr>
          <p:sp>
            <p:nvSpPr>
              <p:cNvPr id="839" name="Google Shape;839;p22"/>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2"/>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2"/>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2"/>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2"/>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2"/>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2"/>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2"/>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2"/>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2"/>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2"/>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2"/>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2"/>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22"/>
            <p:cNvGrpSpPr/>
            <p:nvPr/>
          </p:nvGrpSpPr>
          <p:grpSpPr>
            <a:xfrm>
              <a:off x="312536" y="129703"/>
              <a:ext cx="360742" cy="545930"/>
              <a:chOff x="5934950" y="2749441"/>
              <a:chExt cx="196280" cy="297040"/>
            </a:xfrm>
          </p:grpSpPr>
          <p:sp>
            <p:nvSpPr>
              <p:cNvPr id="853" name="Google Shape;853;p22"/>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2"/>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2"/>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2"/>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2"/>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8" name="Google Shape;858;p22"/>
            <p:cNvSpPr/>
            <p:nvPr/>
          </p:nvSpPr>
          <p:spPr>
            <a:xfrm>
              <a:off x="8572329" y="4603988"/>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59"/>
        <p:cNvGrpSpPr/>
        <p:nvPr/>
      </p:nvGrpSpPr>
      <p:grpSpPr>
        <a:xfrm>
          <a:off x="0" y="0"/>
          <a:ext cx="0" cy="0"/>
          <a:chOff x="0" y="0"/>
          <a:chExt cx="0" cy="0"/>
        </a:xfrm>
      </p:grpSpPr>
      <p:sp>
        <p:nvSpPr>
          <p:cNvPr id="860" name="Google Shape;860;p23"/>
          <p:cNvSpPr txBox="1">
            <a:spLocks noGrp="1"/>
          </p:cNvSpPr>
          <p:nvPr>
            <p:ph type="title"/>
          </p:nvPr>
        </p:nvSpPr>
        <p:spPr>
          <a:xfrm>
            <a:off x="720000" y="445025"/>
            <a:ext cx="7704000" cy="11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1" name="Google Shape;861;p23"/>
          <p:cNvSpPr txBox="1">
            <a:spLocks noGrp="1"/>
          </p:cNvSpPr>
          <p:nvPr>
            <p:ph type="subTitle" idx="1"/>
          </p:nvPr>
        </p:nvSpPr>
        <p:spPr>
          <a:xfrm>
            <a:off x="4832039" y="2204250"/>
            <a:ext cx="3254100" cy="191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2" name="Google Shape;862;p23"/>
          <p:cNvSpPr txBox="1">
            <a:spLocks noGrp="1"/>
          </p:cNvSpPr>
          <p:nvPr>
            <p:ph type="subTitle" idx="2"/>
          </p:nvPr>
        </p:nvSpPr>
        <p:spPr>
          <a:xfrm>
            <a:off x="1057861" y="2204250"/>
            <a:ext cx="3254100" cy="191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63" name="Google Shape;863;p23"/>
          <p:cNvGrpSpPr/>
          <p:nvPr/>
        </p:nvGrpSpPr>
        <p:grpSpPr>
          <a:xfrm>
            <a:off x="-685242" y="-1173862"/>
            <a:ext cx="12099410" cy="7805547"/>
            <a:chOff x="-685242" y="-1173862"/>
            <a:chExt cx="12099410" cy="7805547"/>
          </a:xfrm>
        </p:grpSpPr>
        <p:sp>
          <p:nvSpPr>
            <p:cNvPr id="864" name="Google Shape;864;p23"/>
            <p:cNvSpPr/>
            <p:nvPr/>
          </p:nvSpPr>
          <p:spPr>
            <a:xfrm rot="-1514065">
              <a:off x="8242370" y="-727967"/>
              <a:ext cx="2711270" cy="2767362"/>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3"/>
            <p:cNvSpPr/>
            <p:nvPr/>
          </p:nvSpPr>
          <p:spPr>
            <a:xfrm rot="3780773">
              <a:off x="-564744" y="4157483"/>
              <a:ext cx="2555936" cy="1837120"/>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23"/>
          <p:cNvGrpSpPr/>
          <p:nvPr/>
        </p:nvGrpSpPr>
        <p:grpSpPr>
          <a:xfrm>
            <a:off x="-313744" y="-483676"/>
            <a:ext cx="9375075" cy="5599323"/>
            <a:chOff x="-313744" y="-483676"/>
            <a:chExt cx="9375075" cy="5599323"/>
          </a:xfrm>
        </p:grpSpPr>
        <p:grpSp>
          <p:nvGrpSpPr>
            <p:cNvPr id="867" name="Google Shape;867;p23"/>
            <p:cNvGrpSpPr/>
            <p:nvPr/>
          </p:nvGrpSpPr>
          <p:grpSpPr>
            <a:xfrm>
              <a:off x="8516432" y="2226280"/>
              <a:ext cx="544898" cy="549028"/>
              <a:chOff x="6639997" y="2284311"/>
              <a:chExt cx="296479" cy="298726"/>
            </a:xfrm>
          </p:grpSpPr>
          <p:sp>
            <p:nvSpPr>
              <p:cNvPr id="868" name="Google Shape;868;p23"/>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3"/>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3"/>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3"/>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3"/>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3"/>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3"/>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3"/>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3"/>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23"/>
            <p:cNvGrpSpPr/>
            <p:nvPr/>
          </p:nvGrpSpPr>
          <p:grpSpPr>
            <a:xfrm>
              <a:off x="63237" y="-483676"/>
              <a:ext cx="928878" cy="928706"/>
              <a:chOff x="5624613" y="1308727"/>
              <a:chExt cx="505402" cy="505308"/>
            </a:xfrm>
          </p:grpSpPr>
          <p:sp>
            <p:nvSpPr>
              <p:cNvPr id="878" name="Google Shape;878;p23"/>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3"/>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3"/>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3"/>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3"/>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23"/>
            <p:cNvGrpSpPr/>
            <p:nvPr/>
          </p:nvGrpSpPr>
          <p:grpSpPr>
            <a:xfrm>
              <a:off x="8247900" y="4331040"/>
              <a:ext cx="636119" cy="545933"/>
              <a:chOff x="5093837" y="1150749"/>
              <a:chExt cx="346112" cy="297042"/>
            </a:xfrm>
          </p:grpSpPr>
          <p:sp>
            <p:nvSpPr>
              <p:cNvPr id="884" name="Google Shape;884;p23"/>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3"/>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3"/>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3"/>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3"/>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3"/>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3"/>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3"/>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3"/>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3"/>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3"/>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3"/>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3"/>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23"/>
            <p:cNvGrpSpPr/>
            <p:nvPr/>
          </p:nvGrpSpPr>
          <p:grpSpPr>
            <a:xfrm rot="-4631595">
              <a:off x="-675331" y="3084767"/>
              <a:ext cx="1756921" cy="660739"/>
              <a:chOff x="5397619" y="2138039"/>
              <a:chExt cx="955928" cy="359503"/>
            </a:xfrm>
          </p:grpSpPr>
          <p:sp>
            <p:nvSpPr>
              <p:cNvPr id="898" name="Google Shape;898;p23"/>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3"/>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3"/>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3"/>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23"/>
            <p:cNvGrpSpPr/>
            <p:nvPr/>
          </p:nvGrpSpPr>
          <p:grpSpPr>
            <a:xfrm rot="-4321053" flipH="1">
              <a:off x="1937292" y="4586857"/>
              <a:ext cx="360738" cy="545924"/>
              <a:chOff x="5934950" y="2749441"/>
              <a:chExt cx="196280" cy="297040"/>
            </a:xfrm>
          </p:grpSpPr>
          <p:sp>
            <p:nvSpPr>
              <p:cNvPr id="903" name="Google Shape;903;p23"/>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3"/>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3"/>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3"/>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3"/>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23"/>
            <p:cNvSpPr/>
            <p:nvPr/>
          </p:nvSpPr>
          <p:spPr>
            <a:xfrm>
              <a:off x="7986625" y="67271"/>
              <a:ext cx="261271" cy="303783"/>
            </a:xfrm>
            <a:custGeom>
              <a:avLst/>
              <a:gdLst/>
              <a:ahLst/>
              <a:cxnLst/>
              <a:rect l="l" t="t" r="r" b="b"/>
              <a:pathLst>
                <a:path w="1518" h="1765" extrusionOk="0">
                  <a:moveTo>
                    <a:pt x="535" y="1071"/>
                  </a:moveTo>
                  <a:cubicBezTo>
                    <a:pt x="650" y="1071"/>
                    <a:pt x="775" y="1107"/>
                    <a:pt x="886" y="1209"/>
                  </a:cubicBezTo>
                  <a:cubicBezTo>
                    <a:pt x="903" y="1224"/>
                    <a:pt x="920" y="1241"/>
                    <a:pt x="937" y="1259"/>
                  </a:cubicBezTo>
                  <a:lnTo>
                    <a:pt x="937" y="1259"/>
                  </a:lnTo>
                  <a:cubicBezTo>
                    <a:pt x="925" y="1274"/>
                    <a:pt x="912" y="1288"/>
                    <a:pt x="899" y="1301"/>
                  </a:cubicBezTo>
                  <a:cubicBezTo>
                    <a:pt x="835" y="1366"/>
                    <a:pt x="771" y="1421"/>
                    <a:pt x="697" y="1458"/>
                  </a:cubicBezTo>
                  <a:cubicBezTo>
                    <a:pt x="622" y="1494"/>
                    <a:pt x="545" y="1513"/>
                    <a:pt x="452" y="1513"/>
                  </a:cubicBezTo>
                  <a:cubicBezTo>
                    <a:pt x="420" y="1513"/>
                    <a:pt x="388" y="1513"/>
                    <a:pt x="352" y="1504"/>
                  </a:cubicBezTo>
                  <a:cubicBezTo>
                    <a:pt x="254" y="1490"/>
                    <a:pt x="190" y="1462"/>
                    <a:pt x="158" y="1430"/>
                  </a:cubicBezTo>
                  <a:cubicBezTo>
                    <a:pt x="139" y="1417"/>
                    <a:pt x="125" y="1403"/>
                    <a:pt x="120" y="1389"/>
                  </a:cubicBezTo>
                  <a:cubicBezTo>
                    <a:pt x="112" y="1375"/>
                    <a:pt x="112" y="1362"/>
                    <a:pt x="112" y="1347"/>
                  </a:cubicBezTo>
                  <a:cubicBezTo>
                    <a:pt x="112" y="1320"/>
                    <a:pt x="120" y="1292"/>
                    <a:pt x="139" y="1260"/>
                  </a:cubicBezTo>
                  <a:cubicBezTo>
                    <a:pt x="171" y="1213"/>
                    <a:pt x="227" y="1163"/>
                    <a:pt x="296" y="1131"/>
                  </a:cubicBezTo>
                  <a:cubicBezTo>
                    <a:pt x="365" y="1094"/>
                    <a:pt x="448" y="1071"/>
                    <a:pt x="535" y="1071"/>
                  </a:cubicBezTo>
                  <a:close/>
                  <a:moveTo>
                    <a:pt x="1462" y="1"/>
                  </a:moveTo>
                  <a:cubicBezTo>
                    <a:pt x="1434" y="1"/>
                    <a:pt x="1411" y="19"/>
                    <a:pt x="1407" y="48"/>
                  </a:cubicBezTo>
                  <a:cubicBezTo>
                    <a:pt x="1407" y="67"/>
                    <a:pt x="1347" y="444"/>
                    <a:pt x="1194" y="809"/>
                  </a:cubicBezTo>
                  <a:cubicBezTo>
                    <a:pt x="1142" y="937"/>
                    <a:pt x="1080" y="1064"/>
                    <a:pt x="1004" y="1173"/>
                  </a:cubicBezTo>
                  <a:lnTo>
                    <a:pt x="1004" y="1173"/>
                  </a:lnTo>
                  <a:cubicBezTo>
                    <a:pt x="988" y="1156"/>
                    <a:pt x="971" y="1141"/>
                    <a:pt x="954" y="1126"/>
                  </a:cubicBezTo>
                  <a:cubicBezTo>
                    <a:pt x="826" y="1011"/>
                    <a:pt x="673" y="965"/>
                    <a:pt x="535" y="965"/>
                  </a:cubicBezTo>
                  <a:cubicBezTo>
                    <a:pt x="397" y="965"/>
                    <a:pt x="263" y="1011"/>
                    <a:pt x="167" y="1080"/>
                  </a:cubicBezTo>
                  <a:cubicBezTo>
                    <a:pt x="120" y="1113"/>
                    <a:pt x="79" y="1154"/>
                    <a:pt x="47" y="1200"/>
                  </a:cubicBezTo>
                  <a:cubicBezTo>
                    <a:pt x="20" y="1246"/>
                    <a:pt x="1" y="1292"/>
                    <a:pt x="1" y="1347"/>
                  </a:cubicBezTo>
                  <a:cubicBezTo>
                    <a:pt x="1" y="1375"/>
                    <a:pt x="10" y="1407"/>
                    <a:pt x="24" y="1435"/>
                  </a:cubicBezTo>
                  <a:cubicBezTo>
                    <a:pt x="47" y="1481"/>
                    <a:pt x="84" y="1518"/>
                    <a:pt x="135" y="1545"/>
                  </a:cubicBezTo>
                  <a:cubicBezTo>
                    <a:pt x="186" y="1577"/>
                    <a:pt x="254" y="1596"/>
                    <a:pt x="333" y="1615"/>
                  </a:cubicBezTo>
                  <a:cubicBezTo>
                    <a:pt x="374" y="1619"/>
                    <a:pt x="416" y="1624"/>
                    <a:pt x="452" y="1624"/>
                  </a:cubicBezTo>
                  <a:cubicBezTo>
                    <a:pt x="563" y="1624"/>
                    <a:pt x="660" y="1596"/>
                    <a:pt x="747" y="1550"/>
                  </a:cubicBezTo>
                  <a:cubicBezTo>
                    <a:pt x="847" y="1501"/>
                    <a:pt x="931" y="1429"/>
                    <a:pt x="1005" y="1345"/>
                  </a:cubicBezTo>
                  <a:lnTo>
                    <a:pt x="1005" y="1345"/>
                  </a:lnTo>
                  <a:cubicBezTo>
                    <a:pt x="1070" y="1439"/>
                    <a:pt x="1128" y="1563"/>
                    <a:pt x="1171" y="1725"/>
                  </a:cubicBezTo>
                  <a:cubicBezTo>
                    <a:pt x="1179" y="1748"/>
                    <a:pt x="1199" y="1764"/>
                    <a:pt x="1222" y="1764"/>
                  </a:cubicBezTo>
                  <a:cubicBezTo>
                    <a:pt x="1227" y="1764"/>
                    <a:pt x="1231" y="1764"/>
                    <a:pt x="1236" y="1762"/>
                  </a:cubicBezTo>
                  <a:cubicBezTo>
                    <a:pt x="1264" y="1753"/>
                    <a:pt x="1282" y="1725"/>
                    <a:pt x="1273" y="1693"/>
                  </a:cubicBezTo>
                  <a:cubicBezTo>
                    <a:pt x="1222" y="1511"/>
                    <a:pt x="1155" y="1368"/>
                    <a:pt x="1075" y="1258"/>
                  </a:cubicBezTo>
                  <a:lnTo>
                    <a:pt x="1075" y="1258"/>
                  </a:lnTo>
                  <a:cubicBezTo>
                    <a:pt x="1092" y="1235"/>
                    <a:pt x="1109" y="1210"/>
                    <a:pt x="1126" y="1186"/>
                  </a:cubicBezTo>
                  <a:cubicBezTo>
                    <a:pt x="1273" y="951"/>
                    <a:pt x="1369" y="675"/>
                    <a:pt x="1430" y="449"/>
                  </a:cubicBezTo>
                  <a:cubicBezTo>
                    <a:pt x="1490" y="228"/>
                    <a:pt x="1513" y="62"/>
                    <a:pt x="1517" y="62"/>
                  </a:cubicBezTo>
                  <a:cubicBezTo>
                    <a:pt x="1517" y="35"/>
                    <a:pt x="1498" y="7"/>
                    <a:pt x="1471" y="1"/>
                  </a:cubicBezTo>
                  <a:cubicBezTo>
                    <a:pt x="1468" y="1"/>
                    <a:pt x="1465" y="1"/>
                    <a:pt x="1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3">
  <p:cSld name="TITLE_AND_BODY_1">
    <p:spTree>
      <p:nvGrpSpPr>
        <p:cNvPr id="1" name="Shape 909"/>
        <p:cNvGrpSpPr/>
        <p:nvPr/>
      </p:nvGrpSpPr>
      <p:grpSpPr>
        <a:xfrm>
          <a:off x="0" y="0"/>
          <a:ext cx="0" cy="0"/>
          <a:chOff x="0" y="0"/>
          <a:chExt cx="0" cy="0"/>
        </a:xfrm>
      </p:grpSpPr>
      <p:sp>
        <p:nvSpPr>
          <p:cNvPr id="910" name="Google Shape;91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4"/>
          <p:cNvSpPr txBox="1">
            <a:spLocks noGrp="1"/>
          </p:cNvSpPr>
          <p:nvPr>
            <p:ph type="body" idx="1"/>
          </p:nvPr>
        </p:nvSpPr>
        <p:spPr>
          <a:xfrm>
            <a:off x="720000" y="1063350"/>
            <a:ext cx="3819900" cy="3540600"/>
          </a:xfrm>
          <a:prstGeom prst="rect">
            <a:avLst/>
          </a:prstGeom>
        </p:spPr>
        <p:txBody>
          <a:bodyPr spcFirstLastPara="1" wrap="square" lIns="91425" tIns="91425" rIns="91425" bIns="91425" anchor="t" anchorCtr="0">
            <a:noAutofit/>
          </a:bodyPr>
          <a:lstStyle>
            <a:lvl1pPr marL="457200" lvl="0" indent="-317500" rtl="0">
              <a:lnSpc>
                <a:spcPct val="100000"/>
              </a:lnSpc>
              <a:spcBef>
                <a:spcPts val="300"/>
              </a:spcBef>
              <a:spcAft>
                <a:spcPts val="0"/>
              </a:spcAft>
              <a:buClr>
                <a:schemeClr val="accent3"/>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912" name="Google Shape;912;p24"/>
          <p:cNvSpPr txBox="1">
            <a:spLocks noGrp="1"/>
          </p:cNvSpPr>
          <p:nvPr>
            <p:ph type="body" idx="2"/>
          </p:nvPr>
        </p:nvSpPr>
        <p:spPr>
          <a:xfrm>
            <a:off x="4604096" y="1063350"/>
            <a:ext cx="3819900" cy="3540600"/>
          </a:xfrm>
          <a:prstGeom prst="rect">
            <a:avLst/>
          </a:prstGeom>
        </p:spPr>
        <p:txBody>
          <a:bodyPr spcFirstLastPara="1" wrap="square" lIns="91425" tIns="91425" rIns="91425" bIns="91425" anchor="t" anchorCtr="0">
            <a:noAutofit/>
          </a:bodyPr>
          <a:lstStyle>
            <a:lvl1pPr marL="457200" lvl="0" indent="-317500" rtl="0">
              <a:lnSpc>
                <a:spcPct val="100000"/>
              </a:lnSpc>
              <a:spcBef>
                <a:spcPts val="300"/>
              </a:spcBef>
              <a:spcAft>
                <a:spcPts val="0"/>
              </a:spcAft>
              <a:buClr>
                <a:schemeClr val="accent3"/>
              </a:buClr>
              <a:buSzPts val="1400"/>
              <a:buFont typeface="Nunito Light"/>
              <a:buChar char="●"/>
              <a:defRPr u="sng"/>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913" name="Google Shape;913;p24"/>
          <p:cNvGrpSpPr/>
          <p:nvPr/>
        </p:nvGrpSpPr>
        <p:grpSpPr>
          <a:xfrm>
            <a:off x="-330205" y="-546651"/>
            <a:ext cx="9534598" cy="5885811"/>
            <a:chOff x="-330205" y="-546651"/>
            <a:chExt cx="9534598" cy="5885811"/>
          </a:xfrm>
        </p:grpSpPr>
        <p:grpSp>
          <p:nvGrpSpPr>
            <p:cNvPr id="914" name="Google Shape;914;p24"/>
            <p:cNvGrpSpPr/>
            <p:nvPr/>
          </p:nvGrpSpPr>
          <p:grpSpPr>
            <a:xfrm>
              <a:off x="7363812" y="-546651"/>
              <a:ext cx="928878" cy="928706"/>
              <a:chOff x="5624613" y="1308727"/>
              <a:chExt cx="505402" cy="505308"/>
            </a:xfrm>
          </p:grpSpPr>
          <p:sp>
            <p:nvSpPr>
              <p:cNvPr id="915" name="Google Shape;915;p24"/>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4"/>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4"/>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4"/>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4"/>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24"/>
            <p:cNvGrpSpPr/>
            <p:nvPr/>
          </p:nvGrpSpPr>
          <p:grpSpPr>
            <a:xfrm>
              <a:off x="8568275" y="3611152"/>
              <a:ext cx="636119" cy="545933"/>
              <a:chOff x="5093837" y="1150749"/>
              <a:chExt cx="346112" cy="297042"/>
            </a:xfrm>
          </p:grpSpPr>
          <p:sp>
            <p:nvSpPr>
              <p:cNvPr id="921" name="Google Shape;921;p24"/>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4"/>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4"/>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4"/>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4"/>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4"/>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4"/>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4"/>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4"/>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4"/>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4"/>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4"/>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4"/>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24"/>
            <p:cNvGrpSpPr/>
            <p:nvPr/>
          </p:nvGrpSpPr>
          <p:grpSpPr>
            <a:xfrm>
              <a:off x="-330205" y="4678429"/>
              <a:ext cx="1756900" cy="660731"/>
              <a:chOff x="5397619" y="2138039"/>
              <a:chExt cx="955928" cy="359503"/>
            </a:xfrm>
          </p:grpSpPr>
          <p:sp>
            <p:nvSpPr>
              <p:cNvPr id="935" name="Google Shape;935;p24"/>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4"/>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4"/>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4"/>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24"/>
            <p:cNvGrpSpPr/>
            <p:nvPr/>
          </p:nvGrpSpPr>
          <p:grpSpPr>
            <a:xfrm>
              <a:off x="168636" y="266541"/>
              <a:ext cx="360742" cy="545930"/>
              <a:chOff x="5934950" y="2749441"/>
              <a:chExt cx="196280" cy="297040"/>
            </a:xfrm>
          </p:grpSpPr>
          <p:sp>
            <p:nvSpPr>
              <p:cNvPr id="940" name="Google Shape;940;p24"/>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4"/>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4"/>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4"/>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4"/>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5" name="Google Shape;945;p24"/>
            <p:cNvSpPr/>
            <p:nvPr/>
          </p:nvSpPr>
          <p:spPr>
            <a:xfrm rot="5400000">
              <a:off x="47109" y="4136623"/>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4"/>
            <p:cNvSpPr/>
            <p:nvPr/>
          </p:nvSpPr>
          <p:spPr>
            <a:xfrm>
              <a:off x="7569079" y="4743763"/>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24"/>
          <p:cNvGrpSpPr/>
          <p:nvPr/>
        </p:nvGrpSpPr>
        <p:grpSpPr>
          <a:xfrm>
            <a:off x="-729727" y="-1204039"/>
            <a:ext cx="12538111" cy="8077517"/>
            <a:chOff x="-729727" y="-1204039"/>
            <a:chExt cx="12538111" cy="8077517"/>
          </a:xfrm>
        </p:grpSpPr>
        <p:sp>
          <p:nvSpPr>
            <p:cNvPr id="948" name="Google Shape;948;p24"/>
            <p:cNvSpPr/>
            <p:nvPr/>
          </p:nvSpPr>
          <p:spPr>
            <a:xfrm rot="3607703">
              <a:off x="8577720" y="3625118"/>
              <a:ext cx="2711265" cy="2767358"/>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4"/>
            <p:cNvSpPr/>
            <p:nvPr/>
          </p:nvSpPr>
          <p:spPr>
            <a:xfrm>
              <a:off x="-729727" y="-1204039"/>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5436750" y="2054778"/>
            <a:ext cx="2979600" cy="1511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 name="Google Shape;44;p3"/>
          <p:cNvSpPr txBox="1">
            <a:spLocks noGrp="1"/>
          </p:cNvSpPr>
          <p:nvPr>
            <p:ph type="title" idx="2" hasCustomPrompt="1"/>
          </p:nvPr>
        </p:nvSpPr>
        <p:spPr>
          <a:xfrm>
            <a:off x="7290750" y="1058503"/>
            <a:ext cx="11256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5" name="Google Shape;45;p3"/>
          <p:cNvSpPr txBox="1">
            <a:spLocks noGrp="1"/>
          </p:cNvSpPr>
          <p:nvPr>
            <p:ph type="subTitle" idx="1"/>
          </p:nvPr>
        </p:nvSpPr>
        <p:spPr>
          <a:xfrm>
            <a:off x="5436750" y="3424397"/>
            <a:ext cx="2979600" cy="660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6" name="Google Shape;46;p3"/>
          <p:cNvGrpSpPr/>
          <p:nvPr/>
        </p:nvGrpSpPr>
        <p:grpSpPr>
          <a:xfrm>
            <a:off x="-438538" y="164496"/>
            <a:ext cx="9787746" cy="4835608"/>
            <a:chOff x="-438538" y="164496"/>
            <a:chExt cx="9787746" cy="4835608"/>
          </a:xfrm>
        </p:grpSpPr>
        <p:grpSp>
          <p:nvGrpSpPr>
            <p:cNvPr id="47" name="Google Shape;47;p3"/>
            <p:cNvGrpSpPr/>
            <p:nvPr/>
          </p:nvGrpSpPr>
          <p:grpSpPr>
            <a:xfrm>
              <a:off x="8536848" y="3253582"/>
              <a:ext cx="812360" cy="811327"/>
              <a:chOff x="5094305" y="1684146"/>
              <a:chExt cx="442004" cy="441443"/>
            </a:xfrm>
          </p:grpSpPr>
          <p:sp>
            <p:nvSpPr>
              <p:cNvPr id="48" name="Google Shape;48;p3"/>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3"/>
            <p:cNvGrpSpPr/>
            <p:nvPr/>
          </p:nvGrpSpPr>
          <p:grpSpPr>
            <a:xfrm>
              <a:off x="-438538" y="3938374"/>
              <a:ext cx="928878" cy="928706"/>
              <a:chOff x="5624613" y="1308727"/>
              <a:chExt cx="505402" cy="505308"/>
            </a:xfrm>
          </p:grpSpPr>
          <p:sp>
            <p:nvSpPr>
              <p:cNvPr id="71" name="Google Shape;71;p3"/>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321575" y="164502"/>
              <a:ext cx="636119" cy="545933"/>
              <a:chOff x="5093837" y="1150749"/>
              <a:chExt cx="346112" cy="297042"/>
            </a:xfrm>
          </p:grpSpPr>
          <p:sp>
            <p:nvSpPr>
              <p:cNvPr id="77" name="Google Shape;77;p3"/>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a:off x="182336" y="2298791"/>
              <a:ext cx="360742" cy="545930"/>
              <a:chOff x="5934950" y="2749441"/>
              <a:chExt cx="196280" cy="297040"/>
            </a:xfrm>
          </p:grpSpPr>
          <p:sp>
            <p:nvSpPr>
              <p:cNvPr id="91" name="Google Shape;91;p3"/>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3"/>
            <p:cNvSpPr/>
            <p:nvPr/>
          </p:nvSpPr>
          <p:spPr>
            <a:xfrm>
              <a:off x="413275" y="4696321"/>
              <a:ext cx="261271" cy="303783"/>
            </a:xfrm>
            <a:custGeom>
              <a:avLst/>
              <a:gdLst/>
              <a:ahLst/>
              <a:cxnLst/>
              <a:rect l="l" t="t" r="r" b="b"/>
              <a:pathLst>
                <a:path w="1518" h="1765" extrusionOk="0">
                  <a:moveTo>
                    <a:pt x="535" y="1071"/>
                  </a:moveTo>
                  <a:cubicBezTo>
                    <a:pt x="650" y="1071"/>
                    <a:pt x="775" y="1107"/>
                    <a:pt x="886" y="1209"/>
                  </a:cubicBezTo>
                  <a:cubicBezTo>
                    <a:pt x="903" y="1224"/>
                    <a:pt x="920" y="1241"/>
                    <a:pt x="937" y="1259"/>
                  </a:cubicBezTo>
                  <a:lnTo>
                    <a:pt x="937" y="1259"/>
                  </a:lnTo>
                  <a:cubicBezTo>
                    <a:pt x="925" y="1274"/>
                    <a:pt x="912" y="1288"/>
                    <a:pt x="899" y="1301"/>
                  </a:cubicBezTo>
                  <a:cubicBezTo>
                    <a:pt x="835" y="1366"/>
                    <a:pt x="771" y="1421"/>
                    <a:pt x="697" y="1458"/>
                  </a:cubicBezTo>
                  <a:cubicBezTo>
                    <a:pt x="622" y="1494"/>
                    <a:pt x="545" y="1513"/>
                    <a:pt x="452" y="1513"/>
                  </a:cubicBezTo>
                  <a:cubicBezTo>
                    <a:pt x="420" y="1513"/>
                    <a:pt x="388" y="1513"/>
                    <a:pt x="352" y="1504"/>
                  </a:cubicBezTo>
                  <a:cubicBezTo>
                    <a:pt x="254" y="1490"/>
                    <a:pt x="190" y="1462"/>
                    <a:pt x="158" y="1430"/>
                  </a:cubicBezTo>
                  <a:cubicBezTo>
                    <a:pt x="139" y="1417"/>
                    <a:pt x="125" y="1403"/>
                    <a:pt x="120" y="1389"/>
                  </a:cubicBezTo>
                  <a:cubicBezTo>
                    <a:pt x="112" y="1375"/>
                    <a:pt x="112" y="1362"/>
                    <a:pt x="112" y="1347"/>
                  </a:cubicBezTo>
                  <a:cubicBezTo>
                    <a:pt x="112" y="1320"/>
                    <a:pt x="120" y="1292"/>
                    <a:pt x="139" y="1260"/>
                  </a:cubicBezTo>
                  <a:cubicBezTo>
                    <a:pt x="171" y="1213"/>
                    <a:pt x="227" y="1163"/>
                    <a:pt x="296" y="1131"/>
                  </a:cubicBezTo>
                  <a:cubicBezTo>
                    <a:pt x="365" y="1094"/>
                    <a:pt x="448" y="1071"/>
                    <a:pt x="535" y="1071"/>
                  </a:cubicBezTo>
                  <a:close/>
                  <a:moveTo>
                    <a:pt x="1462" y="1"/>
                  </a:moveTo>
                  <a:cubicBezTo>
                    <a:pt x="1434" y="1"/>
                    <a:pt x="1411" y="19"/>
                    <a:pt x="1407" y="48"/>
                  </a:cubicBezTo>
                  <a:cubicBezTo>
                    <a:pt x="1407" y="67"/>
                    <a:pt x="1347" y="444"/>
                    <a:pt x="1194" y="809"/>
                  </a:cubicBezTo>
                  <a:cubicBezTo>
                    <a:pt x="1142" y="937"/>
                    <a:pt x="1080" y="1064"/>
                    <a:pt x="1004" y="1173"/>
                  </a:cubicBezTo>
                  <a:lnTo>
                    <a:pt x="1004" y="1173"/>
                  </a:lnTo>
                  <a:cubicBezTo>
                    <a:pt x="988" y="1156"/>
                    <a:pt x="971" y="1141"/>
                    <a:pt x="954" y="1126"/>
                  </a:cubicBezTo>
                  <a:cubicBezTo>
                    <a:pt x="826" y="1011"/>
                    <a:pt x="673" y="965"/>
                    <a:pt x="535" y="965"/>
                  </a:cubicBezTo>
                  <a:cubicBezTo>
                    <a:pt x="397" y="965"/>
                    <a:pt x="263" y="1011"/>
                    <a:pt x="167" y="1080"/>
                  </a:cubicBezTo>
                  <a:cubicBezTo>
                    <a:pt x="120" y="1113"/>
                    <a:pt x="79" y="1154"/>
                    <a:pt x="47" y="1200"/>
                  </a:cubicBezTo>
                  <a:cubicBezTo>
                    <a:pt x="20" y="1246"/>
                    <a:pt x="1" y="1292"/>
                    <a:pt x="1" y="1347"/>
                  </a:cubicBezTo>
                  <a:cubicBezTo>
                    <a:pt x="1" y="1375"/>
                    <a:pt x="10" y="1407"/>
                    <a:pt x="24" y="1435"/>
                  </a:cubicBezTo>
                  <a:cubicBezTo>
                    <a:pt x="47" y="1481"/>
                    <a:pt x="84" y="1518"/>
                    <a:pt x="135" y="1545"/>
                  </a:cubicBezTo>
                  <a:cubicBezTo>
                    <a:pt x="186" y="1577"/>
                    <a:pt x="254" y="1596"/>
                    <a:pt x="333" y="1615"/>
                  </a:cubicBezTo>
                  <a:cubicBezTo>
                    <a:pt x="374" y="1619"/>
                    <a:pt x="416" y="1624"/>
                    <a:pt x="452" y="1624"/>
                  </a:cubicBezTo>
                  <a:cubicBezTo>
                    <a:pt x="563" y="1624"/>
                    <a:pt x="660" y="1596"/>
                    <a:pt x="747" y="1550"/>
                  </a:cubicBezTo>
                  <a:cubicBezTo>
                    <a:pt x="847" y="1501"/>
                    <a:pt x="931" y="1429"/>
                    <a:pt x="1005" y="1345"/>
                  </a:cubicBezTo>
                  <a:lnTo>
                    <a:pt x="1005" y="1345"/>
                  </a:lnTo>
                  <a:cubicBezTo>
                    <a:pt x="1070" y="1439"/>
                    <a:pt x="1128" y="1563"/>
                    <a:pt x="1171" y="1725"/>
                  </a:cubicBezTo>
                  <a:cubicBezTo>
                    <a:pt x="1179" y="1748"/>
                    <a:pt x="1199" y="1764"/>
                    <a:pt x="1222" y="1764"/>
                  </a:cubicBezTo>
                  <a:cubicBezTo>
                    <a:pt x="1227" y="1764"/>
                    <a:pt x="1231" y="1764"/>
                    <a:pt x="1236" y="1762"/>
                  </a:cubicBezTo>
                  <a:cubicBezTo>
                    <a:pt x="1264" y="1753"/>
                    <a:pt x="1282" y="1725"/>
                    <a:pt x="1273" y="1693"/>
                  </a:cubicBezTo>
                  <a:cubicBezTo>
                    <a:pt x="1222" y="1511"/>
                    <a:pt x="1155" y="1368"/>
                    <a:pt x="1075" y="1258"/>
                  </a:cubicBezTo>
                  <a:lnTo>
                    <a:pt x="1075" y="1258"/>
                  </a:lnTo>
                  <a:cubicBezTo>
                    <a:pt x="1092" y="1235"/>
                    <a:pt x="1109" y="1210"/>
                    <a:pt x="1126" y="1186"/>
                  </a:cubicBezTo>
                  <a:cubicBezTo>
                    <a:pt x="1273" y="951"/>
                    <a:pt x="1369" y="675"/>
                    <a:pt x="1430" y="449"/>
                  </a:cubicBezTo>
                  <a:cubicBezTo>
                    <a:pt x="1490" y="228"/>
                    <a:pt x="1513" y="62"/>
                    <a:pt x="1517" y="62"/>
                  </a:cubicBezTo>
                  <a:cubicBezTo>
                    <a:pt x="1517" y="35"/>
                    <a:pt x="1498" y="7"/>
                    <a:pt x="1471" y="1"/>
                  </a:cubicBezTo>
                  <a:cubicBezTo>
                    <a:pt x="1468" y="1"/>
                    <a:pt x="1465" y="1"/>
                    <a:pt x="1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421016" y="164496"/>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3"/>
          <p:cNvGrpSpPr/>
          <p:nvPr/>
        </p:nvGrpSpPr>
        <p:grpSpPr>
          <a:xfrm>
            <a:off x="-1808599" y="-2743024"/>
            <a:ext cx="13390208" cy="10362918"/>
            <a:chOff x="-1808599" y="-2743024"/>
            <a:chExt cx="13390208" cy="10362918"/>
          </a:xfrm>
        </p:grpSpPr>
        <p:sp>
          <p:nvSpPr>
            <p:cNvPr id="99" name="Google Shape;99;p3"/>
            <p:cNvSpPr/>
            <p:nvPr/>
          </p:nvSpPr>
          <p:spPr>
            <a:xfrm rot="9611715">
              <a:off x="6793319" y="3819228"/>
              <a:ext cx="4384114" cy="3151152"/>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786916">
              <a:off x="-1330704" y="-2277300"/>
              <a:ext cx="4650570" cy="4746784"/>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50"/>
        <p:cNvGrpSpPr/>
        <p:nvPr/>
      </p:nvGrpSpPr>
      <p:grpSpPr>
        <a:xfrm>
          <a:off x="0" y="0"/>
          <a:ext cx="0" cy="0"/>
          <a:chOff x="0" y="0"/>
          <a:chExt cx="0" cy="0"/>
        </a:xfrm>
      </p:grpSpPr>
      <p:sp>
        <p:nvSpPr>
          <p:cNvPr id="951" name="Google Shape;95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2" name="Google Shape;952;p25"/>
          <p:cNvSpPr txBox="1">
            <a:spLocks noGrp="1"/>
          </p:cNvSpPr>
          <p:nvPr>
            <p:ph type="subTitle" idx="1"/>
          </p:nvPr>
        </p:nvSpPr>
        <p:spPr>
          <a:xfrm>
            <a:off x="1004250" y="3057075"/>
            <a:ext cx="2175300" cy="85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3" name="Google Shape;953;p25"/>
          <p:cNvSpPr txBox="1">
            <a:spLocks noGrp="1"/>
          </p:cNvSpPr>
          <p:nvPr>
            <p:ph type="subTitle" idx="2"/>
          </p:nvPr>
        </p:nvSpPr>
        <p:spPr>
          <a:xfrm>
            <a:off x="3484347" y="3057075"/>
            <a:ext cx="2175300" cy="85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4" name="Google Shape;954;p25"/>
          <p:cNvSpPr txBox="1">
            <a:spLocks noGrp="1"/>
          </p:cNvSpPr>
          <p:nvPr>
            <p:ph type="subTitle" idx="3"/>
          </p:nvPr>
        </p:nvSpPr>
        <p:spPr>
          <a:xfrm>
            <a:off x="5964450" y="3057075"/>
            <a:ext cx="2175300" cy="85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5" name="Google Shape;955;p25"/>
          <p:cNvSpPr txBox="1">
            <a:spLocks noGrp="1"/>
          </p:cNvSpPr>
          <p:nvPr>
            <p:ph type="subTitle" idx="4"/>
          </p:nvPr>
        </p:nvSpPr>
        <p:spPr>
          <a:xfrm>
            <a:off x="1004250" y="2793271"/>
            <a:ext cx="2175300" cy="416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algn="ctr" rtl="0">
              <a:lnSpc>
                <a:spcPct val="100000"/>
              </a:lnSpc>
              <a:spcBef>
                <a:spcPts val="0"/>
              </a:spcBef>
              <a:spcAft>
                <a:spcPts val="0"/>
              </a:spcAft>
              <a:buSzPts val="2400"/>
              <a:buFont typeface="Livvic"/>
              <a:buNone/>
              <a:defRPr sz="2400" b="1">
                <a:latin typeface="Livvic"/>
                <a:ea typeface="Livvic"/>
                <a:cs typeface="Livvic"/>
                <a:sym typeface="Livvic"/>
              </a:defRPr>
            </a:lvl2pPr>
            <a:lvl3pPr lvl="2" algn="ctr" rtl="0">
              <a:lnSpc>
                <a:spcPct val="100000"/>
              </a:lnSpc>
              <a:spcBef>
                <a:spcPts val="0"/>
              </a:spcBef>
              <a:spcAft>
                <a:spcPts val="0"/>
              </a:spcAft>
              <a:buSzPts val="2400"/>
              <a:buFont typeface="Livvic"/>
              <a:buNone/>
              <a:defRPr sz="2400" b="1">
                <a:latin typeface="Livvic"/>
                <a:ea typeface="Livvic"/>
                <a:cs typeface="Livvic"/>
                <a:sym typeface="Livvic"/>
              </a:defRPr>
            </a:lvl3pPr>
            <a:lvl4pPr lvl="3" algn="ctr" rtl="0">
              <a:lnSpc>
                <a:spcPct val="100000"/>
              </a:lnSpc>
              <a:spcBef>
                <a:spcPts val="0"/>
              </a:spcBef>
              <a:spcAft>
                <a:spcPts val="0"/>
              </a:spcAft>
              <a:buSzPts val="2400"/>
              <a:buFont typeface="Livvic"/>
              <a:buNone/>
              <a:defRPr sz="2400" b="1">
                <a:latin typeface="Livvic"/>
                <a:ea typeface="Livvic"/>
                <a:cs typeface="Livvic"/>
                <a:sym typeface="Livvic"/>
              </a:defRPr>
            </a:lvl4pPr>
            <a:lvl5pPr lvl="4" algn="ctr" rtl="0">
              <a:lnSpc>
                <a:spcPct val="100000"/>
              </a:lnSpc>
              <a:spcBef>
                <a:spcPts val="0"/>
              </a:spcBef>
              <a:spcAft>
                <a:spcPts val="0"/>
              </a:spcAft>
              <a:buSzPts val="2400"/>
              <a:buFont typeface="Livvic"/>
              <a:buNone/>
              <a:defRPr sz="2400" b="1">
                <a:latin typeface="Livvic"/>
                <a:ea typeface="Livvic"/>
                <a:cs typeface="Livvic"/>
                <a:sym typeface="Livvic"/>
              </a:defRPr>
            </a:lvl5pPr>
            <a:lvl6pPr lvl="5" algn="ctr" rtl="0">
              <a:lnSpc>
                <a:spcPct val="100000"/>
              </a:lnSpc>
              <a:spcBef>
                <a:spcPts val="0"/>
              </a:spcBef>
              <a:spcAft>
                <a:spcPts val="0"/>
              </a:spcAft>
              <a:buSzPts val="2400"/>
              <a:buFont typeface="Livvic"/>
              <a:buNone/>
              <a:defRPr sz="2400" b="1">
                <a:latin typeface="Livvic"/>
                <a:ea typeface="Livvic"/>
                <a:cs typeface="Livvic"/>
                <a:sym typeface="Livvic"/>
              </a:defRPr>
            </a:lvl6pPr>
            <a:lvl7pPr lvl="6" algn="ctr" rtl="0">
              <a:lnSpc>
                <a:spcPct val="100000"/>
              </a:lnSpc>
              <a:spcBef>
                <a:spcPts val="0"/>
              </a:spcBef>
              <a:spcAft>
                <a:spcPts val="0"/>
              </a:spcAft>
              <a:buSzPts val="2400"/>
              <a:buFont typeface="Livvic"/>
              <a:buNone/>
              <a:defRPr sz="2400" b="1">
                <a:latin typeface="Livvic"/>
                <a:ea typeface="Livvic"/>
                <a:cs typeface="Livvic"/>
                <a:sym typeface="Livvic"/>
              </a:defRPr>
            </a:lvl7pPr>
            <a:lvl8pPr lvl="7" algn="ctr" rtl="0">
              <a:lnSpc>
                <a:spcPct val="100000"/>
              </a:lnSpc>
              <a:spcBef>
                <a:spcPts val="0"/>
              </a:spcBef>
              <a:spcAft>
                <a:spcPts val="0"/>
              </a:spcAft>
              <a:buSzPts val="2400"/>
              <a:buFont typeface="Livvic"/>
              <a:buNone/>
              <a:defRPr sz="2400" b="1">
                <a:latin typeface="Livvic"/>
                <a:ea typeface="Livvic"/>
                <a:cs typeface="Livvic"/>
                <a:sym typeface="Livvic"/>
              </a:defRPr>
            </a:lvl8pPr>
            <a:lvl9pPr lvl="8" algn="ctr"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sp>
        <p:nvSpPr>
          <p:cNvPr id="956" name="Google Shape;956;p25"/>
          <p:cNvSpPr txBox="1">
            <a:spLocks noGrp="1"/>
          </p:cNvSpPr>
          <p:nvPr>
            <p:ph type="subTitle" idx="5"/>
          </p:nvPr>
        </p:nvSpPr>
        <p:spPr>
          <a:xfrm>
            <a:off x="3484347" y="2793271"/>
            <a:ext cx="2175300" cy="416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algn="ctr" rtl="0">
              <a:lnSpc>
                <a:spcPct val="100000"/>
              </a:lnSpc>
              <a:spcBef>
                <a:spcPts val="0"/>
              </a:spcBef>
              <a:spcAft>
                <a:spcPts val="0"/>
              </a:spcAft>
              <a:buSzPts val="2400"/>
              <a:buFont typeface="Livvic"/>
              <a:buNone/>
              <a:defRPr sz="2400" b="1">
                <a:latin typeface="Livvic"/>
                <a:ea typeface="Livvic"/>
                <a:cs typeface="Livvic"/>
                <a:sym typeface="Livvic"/>
              </a:defRPr>
            </a:lvl2pPr>
            <a:lvl3pPr lvl="2" algn="ctr" rtl="0">
              <a:lnSpc>
                <a:spcPct val="100000"/>
              </a:lnSpc>
              <a:spcBef>
                <a:spcPts val="0"/>
              </a:spcBef>
              <a:spcAft>
                <a:spcPts val="0"/>
              </a:spcAft>
              <a:buSzPts val="2400"/>
              <a:buFont typeface="Livvic"/>
              <a:buNone/>
              <a:defRPr sz="2400" b="1">
                <a:latin typeface="Livvic"/>
                <a:ea typeface="Livvic"/>
                <a:cs typeface="Livvic"/>
                <a:sym typeface="Livvic"/>
              </a:defRPr>
            </a:lvl3pPr>
            <a:lvl4pPr lvl="3" algn="ctr" rtl="0">
              <a:lnSpc>
                <a:spcPct val="100000"/>
              </a:lnSpc>
              <a:spcBef>
                <a:spcPts val="0"/>
              </a:spcBef>
              <a:spcAft>
                <a:spcPts val="0"/>
              </a:spcAft>
              <a:buSzPts val="2400"/>
              <a:buFont typeface="Livvic"/>
              <a:buNone/>
              <a:defRPr sz="2400" b="1">
                <a:latin typeface="Livvic"/>
                <a:ea typeface="Livvic"/>
                <a:cs typeface="Livvic"/>
                <a:sym typeface="Livvic"/>
              </a:defRPr>
            </a:lvl4pPr>
            <a:lvl5pPr lvl="4" algn="ctr" rtl="0">
              <a:lnSpc>
                <a:spcPct val="100000"/>
              </a:lnSpc>
              <a:spcBef>
                <a:spcPts val="0"/>
              </a:spcBef>
              <a:spcAft>
                <a:spcPts val="0"/>
              </a:spcAft>
              <a:buSzPts val="2400"/>
              <a:buFont typeface="Livvic"/>
              <a:buNone/>
              <a:defRPr sz="2400" b="1">
                <a:latin typeface="Livvic"/>
                <a:ea typeface="Livvic"/>
                <a:cs typeface="Livvic"/>
                <a:sym typeface="Livvic"/>
              </a:defRPr>
            </a:lvl5pPr>
            <a:lvl6pPr lvl="5" algn="ctr" rtl="0">
              <a:lnSpc>
                <a:spcPct val="100000"/>
              </a:lnSpc>
              <a:spcBef>
                <a:spcPts val="0"/>
              </a:spcBef>
              <a:spcAft>
                <a:spcPts val="0"/>
              </a:spcAft>
              <a:buSzPts val="2400"/>
              <a:buFont typeface="Livvic"/>
              <a:buNone/>
              <a:defRPr sz="2400" b="1">
                <a:latin typeface="Livvic"/>
                <a:ea typeface="Livvic"/>
                <a:cs typeface="Livvic"/>
                <a:sym typeface="Livvic"/>
              </a:defRPr>
            </a:lvl6pPr>
            <a:lvl7pPr lvl="6" algn="ctr" rtl="0">
              <a:lnSpc>
                <a:spcPct val="100000"/>
              </a:lnSpc>
              <a:spcBef>
                <a:spcPts val="0"/>
              </a:spcBef>
              <a:spcAft>
                <a:spcPts val="0"/>
              </a:spcAft>
              <a:buSzPts val="2400"/>
              <a:buFont typeface="Livvic"/>
              <a:buNone/>
              <a:defRPr sz="2400" b="1">
                <a:latin typeface="Livvic"/>
                <a:ea typeface="Livvic"/>
                <a:cs typeface="Livvic"/>
                <a:sym typeface="Livvic"/>
              </a:defRPr>
            </a:lvl7pPr>
            <a:lvl8pPr lvl="7" algn="ctr" rtl="0">
              <a:lnSpc>
                <a:spcPct val="100000"/>
              </a:lnSpc>
              <a:spcBef>
                <a:spcPts val="0"/>
              </a:spcBef>
              <a:spcAft>
                <a:spcPts val="0"/>
              </a:spcAft>
              <a:buSzPts val="2400"/>
              <a:buFont typeface="Livvic"/>
              <a:buNone/>
              <a:defRPr sz="2400" b="1">
                <a:latin typeface="Livvic"/>
                <a:ea typeface="Livvic"/>
                <a:cs typeface="Livvic"/>
                <a:sym typeface="Livvic"/>
              </a:defRPr>
            </a:lvl8pPr>
            <a:lvl9pPr lvl="8" algn="ctr"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sp>
        <p:nvSpPr>
          <p:cNvPr id="957" name="Google Shape;957;p25"/>
          <p:cNvSpPr txBox="1">
            <a:spLocks noGrp="1"/>
          </p:cNvSpPr>
          <p:nvPr>
            <p:ph type="subTitle" idx="6"/>
          </p:nvPr>
        </p:nvSpPr>
        <p:spPr>
          <a:xfrm>
            <a:off x="5964450" y="2793271"/>
            <a:ext cx="2175300" cy="416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Livvic"/>
              <a:buNone/>
              <a:defRPr sz="2000" b="1">
                <a:solidFill>
                  <a:schemeClr val="lt2"/>
                </a:solidFill>
                <a:latin typeface="Livvic"/>
                <a:ea typeface="Livvic"/>
                <a:cs typeface="Livvic"/>
                <a:sym typeface="Livvic"/>
              </a:defRPr>
            </a:lvl1pPr>
            <a:lvl2pPr lvl="1" algn="ctr" rtl="0">
              <a:lnSpc>
                <a:spcPct val="100000"/>
              </a:lnSpc>
              <a:spcBef>
                <a:spcPts val="0"/>
              </a:spcBef>
              <a:spcAft>
                <a:spcPts val="0"/>
              </a:spcAft>
              <a:buSzPts val="2400"/>
              <a:buFont typeface="Livvic"/>
              <a:buNone/>
              <a:defRPr sz="2400" b="1">
                <a:latin typeface="Livvic"/>
                <a:ea typeface="Livvic"/>
                <a:cs typeface="Livvic"/>
                <a:sym typeface="Livvic"/>
              </a:defRPr>
            </a:lvl2pPr>
            <a:lvl3pPr lvl="2" algn="ctr" rtl="0">
              <a:lnSpc>
                <a:spcPct val="100000"/>
              </a:lnSpc>
              <a:spcBef>
                <a:spcPts val="0"/>
              </a:spcBef>
              <a:spcAft>
                <a:spcPts val="0"/>
              </a:spcAft>
              <a:buSzPts val="2400"/>
              <a:buFont typeface="Livvic"/>
              <a:buNone/>
              <a:defRPr sz="2400" b="1">
                <a:latin typeface="Livvic"/>
                <a:ea typeface="Livvic"/>
                <a:cs typeface="Livvic"/>
                <a:sym typeface="Livvic"/>
              </a:defRPr>
            </a:lvl3pPr>
            <a:lvl4pPr lvl="3" algn="ctr" rtl="0">
              <a:lnSpc>
                <a:spcPct val="100000"/>
              </a:lnSpc>
              <a:spcBef>
                <a:spcPts val="0"/>
              </a:spcBef>
              <a:spcAft>
                <a:spcPts val="0"/>
              </a:spcAft>
              <a:buSzPts val="2400"/>
              <a:buFont typeface="Livvic"/>
              <a:buNone/>
              <a:defRPr sz="2400" b="1">
                <a:latin typeface="Livvic"/>
                <a:ea typeface="Livvic"/>
                <a:cs typeface="Livvic"/>
                <a:sym typeface="Livvic"/>
              </a:defRPr>
            </a:lvl4pPr>
            <a:lvl5pPr lvl="4" algn="ctr" rtl="0">
              <a:lnSpc>
                <a:spcPct val="100000"/>
              </a:lnSpc>
              <a:spcBef>
                <a:spcPts val="0"/>
              </a:spcBef>
              <a:spcAft>
                <a:spcPts val="0"/>
              </a:spcAft>
              <a:buSzPts val="2400"/>
              <a:buFont typeface="Livvic"/>
              <a:buNone/>
              <a:defRPr sz="2400" b="1">
                <a:latin typeface="Livvic"/>
                <a:ea typeface="Livvic"/>
                <a:cs typeface="Livvic"/>
                <a:sym typeface="Livvic"/>
              </a:defRPr>
            </a:lvl5pPr>
            <a:lvl6pPr lvl="5" algn="ctr" rtl="0">
              <a:lnSpc>
                <a:spcPct val="100000"/>
              </a:lnSpc>
              <a:spcBef>
                <a:spcPts val="0"/>
              </a:spcBef>
              <a:spcAft>
                <a:spcPts val="0"/>
              </a:spcAft>
              <a:buSzPts val="2400"/>
              <a:buFont typeface="Livvic"/>
              <a:buNone/>
              <a:defRPr sz="2400" b="1">
                <a:latin typeface="Livvic"/>
                <a:ea typeface="Livvic"/>
                <a:cs typeface="Livvic"/>
                <a:sym typeface="Livvic"/>
              </a:defRPr>
            </a:lvl6pPr>
            <a:lvl7pPr lvl="6" algn="ctr" rtl="0">
              <a:lnSpc>
                <a:spcPct val="100000"/>
              </a:lnSpc>
              <a:spcBef>
                <a:spcPts val="0"/>
              </a:spcBef>
              <a:spcAft>
                <a:spcPts val="0"/>
              </a:spcAft>
              <a:buSzPts val="2400"/>
              <a:buFont typeface="Livvic"/>
              <a:buNone/>
              <a:defRPr sz="2400" b="1">
                <a:latin typeface="Livvic"/>
                <a:ea typeface="Livvic"/>
                <a:cs typeface="Livvic"/>
                <a:sym typeface="Livvic"/>
              </a:defRPr>
            </a:lvl7pPr>
            <a:lvl8pPr lvl="7" algn="ctr" rtl="0">
              <a:lnSpc>
                <a:spcPct val="100000"/>
              </a:lnSpc>
              <a:spcBef>
                <a:spcPts val="0"/>
              </a:spcBef>
              <a:spcAft>
                <a:spcPts val="0"/>
              </a:spcAft>
              <a:buSzPts val="2400"/>
              <a:buFont typeface="Livvic"/>
              <a:buNone/>
              <a:defRPr sz="2400" b="1">
                <a:latin typeface="Livvic"/>
                <a:ea typeface="Livvic"/>
                <a:cs typeface="Livvic"/>
                <a:sym typeface="Livvic"/>
              </a:defRPr>
            </a:lvl8pPr>
            <a:lvl9pPr lvl="8" algn="ctr" rtl="0">
              <a:lnSpc>
                <a:spcPct val="100000"/>
              </a:lnSpc>
              <a:spcBef>
                <a:spcPts val="0"/>
              </a:spcBef>
              <a:spcAft>
                <a:spcPts val="0"/>
              </a:spcAft>
              <a:buSzPts val="2400"/>
              <a:buFont typeface="Livvic"/>
              <a:buNone/>
              <a:defRPr sz="2400" b="1">
                <a:latin typeface="Livvic"/>
                <a:ea typeface="Livvic"/>
                <a:cs typeface="Livvic"/>
                <a:sym typeface="Livvic"/>
              </a:defRPr>
            </a:lvl9pPr>
          </a:lstStyle>
          <a:p>
            <a:endParaRPr/>
          </a:p>
        </p:txBody>
      </p:sp>
      <p:grpSp>
        <p:nvGrpSpPr>
          <p:cNvPr id="958" name="Google Shape;958;p25"/>
          <p:cNvGrpSpPr/>
          <p:nvPr/>
        </p:nvGrpSpPr>
        <p:grpSpPr>
          <a:xfrm>
            <a:off x="-282765" y="264993"/>
            <a:ext cx="9500353" cy="4798411"/>
            <a:chOff x="-282765" y="264993"/>
            <a:chExt cx="9500353" cy="4798411"/>
          </a:xfrm>
        </p:grpSpPr>
        <p:grpSp>
          <p:nvGrpSpPr>
            <p:cNvPr id="959" name="Google Shape;959;p25"/>
            <p:cNvGrpSpPr/>
            <p:nvPr/>
          </p:nvGrpSpPr>
          <p:grpSpPr>
            <a:xfrm>
              <a:off x="-282765" y="3626282"/>
              <a:ext cx="812360" cy="811327"/>
              <a:chOff x="5094305" y="1684146"/>
              <a:chExt cx="442004" cy="441443"/>
            </a:xfrm>
          </p:grpSpPr>
          <p:sp>
            <p:nvSpPr>
              <p:cNvPr id="960" name="Google Shape;960;p25"/>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5"/>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5"/>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5"/>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5"/>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5"/>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5"/>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5"/>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5"/>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5"/>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5"/>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5"/>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5"/>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5"/>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5"/>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5"/>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5"/>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5"/>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5"/>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5"/>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5"/>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5"/>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25"/>
            <p:cNvGrpSpPr/>
            <p:nvPr/>
          </p:nvGrpSpPr>
          <p:grpSpPr>
            <a:xfrm>
              <a:off x="89982" y="264993"/>
              <a:ext cx="544898" cy="549028"/>
              <a:chOff x="6639997" y="2284311"/>
              <a:chExt cx="296479" cy="298726"/>
            </a:xfrm>
          </p:grpSpPr>
          <p:sp>
            <p:nvSpPr>
              <p:cNvPr id="983" name="Google Shape;983;p25"/>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5"/>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5"/>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5"/>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5"/>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5"/>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5"/>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5"/>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5"/>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25"/>
            <p:cNvGrpSpPr/>
            <p:nvPr/>
          </p:nvGrpSpPr>
          <p:grpSpPr>
            <a:xfrm>
              <a:off x="8590078" y="1086764"/>
              <a:ext cx="627510" cy="1970299"/>
              <a:chOff x="6465163" y="2669656"/>
              <a:chExt cx="341428" cy="1072038"/>
            </a:xfrm>
          </p:grpSpPr>
          <p:sp>
            <p:nvSpPr>
              <p:cNvPr id="993" name="Google Shape;993;p25"/>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5"/>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5"/>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5"/>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5"/>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5"/>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25"/>
            <p:cNvSpPr/>
            <p:nvPr/>
          </p:nvSpPr>
          <p:spPr>
            <a:xfrm>
              <a:off x="8590081" y="4465455"/>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5"/>
            <p:cNvSpPr/>
            <p:nvPr/>
          </p:nvSpPr>
          <p:spPr>
            <a:xfrm>
              <a:off x="7608934" y="4848948"/>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25"/>
          <p:cNvGrpSpPr/>
          <p:nvPr/>
        </p:nvGrpSpPr>
        <p:grpSpPr>
          <a:xfrm>
            <a:off x="-1390127" y="-1345151"/>
            <a:ext cx="11623777" cy="7274140"/>
            <a:chOff x="-1390127" y="-1345151"/>
            <a:chExt cx="11623777" cy="7274140"/>
          </a:xfrm>
        </p:grpSpPr>
        <p:sp>
          <p:nvSpPr>
            <p:cNvPr id="1002" name="Google Shape;1002;p25"/>
            <p:cNvSpPr/>
            <p:nvPr/>
          </p:nvSpPr>
          <p:spPr>
            <a:xfrm rot="5400000">
              <a:off x="7494300" y="-1373198"/>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5"/>
            <p:cNvSpPr/>
            <p:nvPr/>
          </p:nvSpPr>
          <p:spPr>
            <a:xfrm>
              <a:off x="-1390127" y="4091861"/>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102"/>
        <p:cNvGrpSpPr/>
        <p:nvPr/>
      </p:nvGrpSpPr>
      <p:grpSpPr>
        <a:xfrm>
          <a:off x="0" y="0"/>
          <a:ext cx="0" cy="0"/>
          <a:chOff x="0" y="0"/>
          <a:chExt cx="0" cy="0"/>
        </a:xfrm>
      </p:grpSpPr>
      <p:sp>
        <p:nvSpPr>
          <p:cNvPr id="1103" name="Google Shape;1103;p28"/>
          <p:cNvSpPr txBox="1">
            <a:spLocks noGrp="1"/>
          </p:cNvSpPr>
          <p:nvPr>
            <p:ph type="title" hasCustomPrompt="1"/>
          </p:nvPr>
        </p:nvSpPr>
        <p:spPr>
          <a:xfrm>
            <a:off x="713225" y="704763"/>
            <a:ext cx="37317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04" name="Google Shape;1104;p28"/>
          <p:cNvSpPr txBox="1">
            <a:spLocks noGrp="1"/>
          </p:cNvSpPr>
          <p:nvPr>
            <p:ph type="subTitle" idx="1"/>
          </p:nvPr>
        </p:nvSpPr>
        <p:spPr>
          <a:xfrm>
            <a:off x="713225" y="1313690"/>
            <a:ext cx="3731700" cy="3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105" name="Google Shape;1105;p28"/>
          <p:cNvSpPr txBox="1">
            <a:spLocks noGrp="1"/>
          </p:cNvSpPr>
          <p:nvPr>
            <p:ph type="title" idx="2" hasCustomPrompt="1"/>
          </p:nvPr>
        </p:nvSpPr>
        <p:spPr>
          <a:xfrm>
            <a:off x="713225" y="2077695"/>
            <a:ext cx="37317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06" name="Google Shape;1106;p28"/>
          <p:cNvSpPr txBox="1">
            <a:spLocks noGrp="1"/>
          </p:cNvSpPr>
          <p:nvPr>
            <p:ph type="subTitle" idx="3"/>
          </p:nvPr>
        </p:nvSpPr>
        <p:spPr>
          <a:xfrm>
            <a:off x="713225" y="2686619"/>
            <a:ext cx="3731700" cy="3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107" name="Google Shape;1107;p28"/>
          <p:cNvSpPr txBox="1">
            <a:spLocks noGrp="1"/>
          </p:cNvSpPr>
          <p:nvPr>
            <p:ph type="title" idx="4" hasCustomPrompt="1"/>
          </p:nvPr>
        </p:nvSpPr>
        <p:spPr>
          <a:xfrm>
            <a:off x="713225" y="3450601"/>
            <a:ext cx="37317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08" name="Google Shape;1108;p28"/>
          <p:cNvSpPr txBox="1">
            <a:spLocks noGrp="1"/>
          </p:cNvSpPr>
          <p:nvPr>
            <p:ph type="subTitle" idx="5"/>
          </p:nvPr>
        </p:nvSpPr>
        <p:spPr>
          <a:xfrm>
            <a:off x="713225" y="4059537"/>
            <a:ext cx="3731700" cy="3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109" name="Google Shape;1109;p28"/>
          <p:cNvGrpSpPr/>
          <p:nvPr/>
        </p:nvGrpSpPr>
        <p:grpSpPr>
          <a:xfrm>
            <a:off x="-178390" y="-334218"/>
            <a:ext cx="9206843" cy="5303878"/>
            <a:chOff x="-178390" y="-334218"/>
            <a:chExt cx="9206843" cy="5303878"/>
          </a:xfrm>
        </p:grpSpPr>
        <p:grpSp>
          <p:nvGrpSpPr>
            <p:cNvPr id="1110" name="Google Shape;1110;p28"/>
            <p:cNvGrpSpPr/>
            <p:nvPr/>
          </p:nvGrpSpPr>
          <p:grpSpPr>
            <a:xfrm>
              <a:off x="-178390" y="-334218"/>
              <a:ext cx="812360" cy="811327"/>
              <a:chOff x="5094305" y="1684146"/>
              <a:chExt cx="442004" cy="441443"/>
            </a:xfrm>
          </p:grpSpPr>
          <p:sp>
            <p:nvSpPr>
              <p:cNvPr id="1111" name="Google Shape;1111;p28"/>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8"/>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8"/>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8"/>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8"/>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8"/>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8"/>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8"/>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8"/>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8"/>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8"/>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8"/>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8"/>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8"/>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8"/>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8"/>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8"/>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8"/>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8"/>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8"/>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28"/>
            <p:cNvSpPr/>
            <p:nvPr/>
          </p:nvSpPr>
          <p:spPr>
            <a:xfrm>
              <a:off x="228606" y="4692555"/>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28"/>
            <p:cNvGrpSpPr/>
            <p:nvPr/>
          </p:nvGrpSpPr>
          <p:grpSpPr>
            <a:xfrm>
              <a:off x="8667711" y="2846603"/>
              <a:ext cx="360742" cy="545930"/>
              <a:chOff x="5934950" y="2749441"/>
              <a:chExt cx="196280" cy="297040"/>
            </a:xfrm>
          </p:grpSpPr>
          <p:sp>
            <p:nvSpPr>
              <p:cNvPr id="1135" name="Google Shape;1135;p28"/>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8"/>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8"/>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8"/>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8"/>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0" name="Google Shape;1140;p28"/>
            <p:cNvSpPr/>
            <p:nvPr/>
          </p:nvSpPr>
          <p:spPr>
            <a:xfrm>
              <a:off x="4097809" y="105523"/>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28"/>
          <p:cNvGrpSpPr/>
          <p:nvPr/>
        </p:nvGrpSpPr>
        <p:grpSpPr>
          <a:xfrm>
            <a:off x="4701603" y="-2628834"/>
            <a:ext cx="6217005" cy="11455138"/>
            <a:chOff x="4701603" y="-2628834"/>
            <a:chExt cx="6217005" cy="11455138"/>
          </a:xfrm>
        </p:grpSpPr>
        <p:sp>
          <p:nvSpPr>
            <p:cNvPr id="1142" name="Google Shape;1142;p28"/>
            <p:cNvSpPr/>
            <p:nvPr/>
          </p:nvSpPr>
          <p:spPr>
            <a:xfrm>
              <a:off x="4701603" y="2480677"/>
              <a:ext cx="6217005" cy="634562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8"/>
            <p:cNvSpPr/>
            <p:nvPr/>
          </p:nvSpPr>
          <p:spPr>
            <a:xfrm>
              <a:off x="4900438" y="-2628834"/>
              <a:ext cx="5860772" cy="4212524"/>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144"/>
        <p:cNvGrpSpPr/>
        <p:nvPr/>
      </p:nvGrpSpPr>
      <p:grpSpPr>
        <a:xfrm>
          <a:off x="0" y="0"/>
          <a:ext cx="0" cy="0"/>
          <a:chOff x="0" y="0"/>
          <a:chExt cx="0" cy="0"/>
        </a:xfrm>
      </p:grpSpPr>
      <p:sp>
        <p:nvSpPr>
          <p:cNvPr id="1145" name="Google Shape;1145;p29"/>
          <p:cNvSpPr txBox="1">
            <a:spLocks noGrp="1"/>
          </p:cNvSpPr>
          <p:nvPr>
            <p:ph type="title"/>
          </p:nvPr>
        </p:nvSpPr>
        <p:spPr>
          <a:xfrm>
            <a:off x="4393020" y="845550"/>
            <a:ext cx="4037700" cy="698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6" name="Google Shape;1146;p29"/>
          <p:cNvSpPr txBox="1">
            <a:spLocks noGrp="1"/>
          </p:cNvSpPr>
          <p:nvPr>
            <p:ph type="subTitle" idx="1"/>
          </p:nvPr>
        </p:nvSpPr>
        <p:spPr>
          <a:xfrm>
            <a:off x="4392975" y="1636096"/>
            <a:ext cx="4037700" cy="120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7" name="Google Shape;1147;p29"/>
          <p:cNvGrpSpPr/>
          <p:nvPr/>
        </p:nvGrpSpPr>
        <p:grpSpPr>
          <a:xfrm>
            <a:off x="207068" y="-540963"/>
            <a:ext cx="9141127" cy="5816772"/>
            <a:chOff x="207068" y="-540963"/>
            <a:chExt cx="9141127" cy="5816772"/>
          </a:xfrm>
        </p:grpSpPr>
        <p:grpSp>
          <p:nvGrpSpPr>
            <p:cNvPr id="1148" name="Google Shape;1148;p29"/>
            <p:cNvGrpSpPr/>
            <p:nvPr/>
          </p:nvGrpSpPr>
          <p:grpSpPr>
            <a:xfrm>
              <a:off x="8535835" y="4464482"/>
              <a:ext cx="812360" cy="811327"/>
              <a:chOff x="5094305" y="1684146"/>
              <a:chExt cx="442004" cy="441443"/>
            </a:xfrm>
          </p:grpSpPr>
          <p:sp>
            <p:nvSpPr>
              <p:cNvPr id="1149" name="Google Shape;1149;p29"/>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9"/>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9"/>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9"/>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9"/>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9"/>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9"/>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9"/>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9"/>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9"/>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9"/>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9"/>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9"/>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9"/>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9"/>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9"/>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29"/>
            <p:cNvGrpSpPr/>
            <p:nvPr/>
          </p:nvGrpSpPr>
          <p:grpSpPr>
            <a:xfrm>
              <a:off x="5567912" y="-540963"/>
              <a:ext cx="928878" cy="928706"/>
              <a:chOff x="5624613" y="1308727"/>
              <a:chExt cx="505402" cy="505308"/>
            </a:xfrm>
          </p:grpSpPr>
          <p:sp>
            <p:nvSpPr>
              <p:cNvPr id="1172" name="Google Shape;1172;p29"/>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9"/>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9"/>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9"/>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9"/>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7" name="Google Shape;1177;p29"/>
            <p:cNvSpPr/>
            <p:nvPr/>
          </p:nvSpPr>
          <p:spPr>
            <a:xfrm>
              <a:off x="8701531" y="110655"/>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9"/>
            <p:cNvSpPr/>
            <p:nvPr/>
          </p:nvSpPr>
          <p:spPr>
            <a:xfrm rot="-6093892">
              <a:off x="169730" y="1704289"/>
              <a:ext cx="437170" cy="280546"/>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9"/>
            <p:cNvSpPr/>
            <p:nvPr/>
          </p:nvSpPr>
          <p:spPr>
            <a:xfrm>
              <a:off x="3269313" y="235721"/>
              <a:ext cx="261271" cy="303783"/>
            </a:xfrm>
            <a:custGeom>
              <a:avLst/>
              <a:gdLst/>
              <a:ahLst/>
              <a:cxnLst/>
              <a:rect l="l" t="t" r="r" b="b"/>
              <a:pathLst>
                <a:path w="1518" h="1765" extrusionOk="0">
                  <a:moveTo>
                    <a:pt x="535" y="1071"/>
                  </a:moveTo>
                  <a:cubicBezTo>
                    <a:pt x="650" y="1071"/>
                    <a:pt x="775" y="1107"/>
                    <a:pt x="886" y="1209"/>
                  </a:cubicBezTo>
                  <a:cubicBezTo>
                    <a:pt x="903" y="1224"/>
                    <a:pt x="920" y="1241"/>
                    <a:pt x="937" y="1259"/>
                  </a:cubicBezTo>
                  <a:lnTo>
                    <a:pt x="937" y="1259"/>
                  </a:lnTo>
                  <a:cubicBezTo>
                    <a:pt x="925" y="1274"/>
                    <a:pt x="912" y="1288"/>
                    <a:pt x="899" y="1301"/>
                  </a:cubicBezTo>
                  <a:cubicBezTo>
                    <a:pt x="835" y="1366"/>
                    <a:pt x="771" y="1421"/>
                    <a:pt x="697" y="1458"/>
                  </a:cubicBezTo>
                  <a:cubicBezTo>
                    <a:pt x="622" y="1494"/>
                    <a:pt x="545" y="1513"/>
                    <a:pt x="452" y="1513"/>
                  </a:cubicBezTo>
                  <a:cubicBezTo>
                    <a:pt x="420" y="1513"/>
                    <a:pt x="388" y="1513"/>
                    <a:pt x="352" y="1504"/>
                  </a:cubicBezTo>
                  <a:cubicBezTo>
                    <a:pt x="254" y="1490"/>
                    <a:pt x="190" y="1462"/>
                    <a:pt x="158" y="1430"/>
                  </a:cubicBezTo>
                  <a:cubicBezTo>
                    <a:pt x="139" y="1417"/>
                    <a:pt x="125" y="1403"/>
                    <a:pt x="120" y="1389"/>
                  </a:cubicBezTo>
                  <a:cubicBezTo>
                    <a:pt x="112" y="1375"/>
                    <a:pt x="112" y="1362"/>
                    <a:pt x="112" y="1347"/>
                  </a:cubicBezTo>
                  <a:cubicBezTo>
                    <a:pt x="112" y="1320"/>
                    <a:pt x="120" y="1292"/>
                    <a:pt x="139" y="1260"/>
                  </a:cubicBezTo>
                  <a:cubicBezTo>
                    <a:pt x="171" y="1213"/>
                    <a:pt x="227" y="1163"/>
                    <a:pt x="296" y="1131"/>
                  </a:cubicBezTo>
                  <a:cubicBezTo>
                    <a:pt x="365" y="1094"/>
                    <a:pt x="448" y="1071"/>
                    <a:pt x="535" y="1071"/>
                  </a:cubicBezTo>
                  <a:close/>
                  <a:moveTo>
                    <a:pt x="1462" y="1"/>
                  </a:moveTo>
                  <a:cubicBezTo>
                    <a:pt x="1434" y="1"/>
                    <a:pt x="1411" y="19"/>
                    <a:pt x="1407" y="48"/>
                  </a:cubicBezTo>
                  <a:cubicBezTo>
                    <a:pt x="1407" y="67"/>
                    <a:pt x="1347" y="444"/>
                    <a:pt x="1194" y="809"/>
                  </a:cubicBezTo>
                  <a:cubicBezTo>
                    <a:pt x="1142" y="937"/>
                    <a:pt x="1080" y="1064"/>
                    <a:pt x="1004" y="1173"/>
                  </a:cubicBezTo>
                  <a:lnTo>
                    <a:pt x="1004" y="1173"/>
                  </a:lnTo>
                  <a:cubicBezTo>
                    <a:pt x="988" y="1156"/>
                    <a:pt x="971" y="1141"/>
                    <a:pt x="954" y="1126"/>
                  </a:cubicBezTo>
                  <a:cubicBezTo>
                    <a:pt x="826" y="1011"/>
                    <a:pt x="673" y="965"/>
                    <a:pt x="535" y="965"/>
                  </a:cubicBezTo>
                  <a:cubicBezTo>
                    <a:pt x="397" y="965"/>
                    <a:pt x="263" y="1011"/>
                    <a:pt x="167" y="1080"/>
                  </a:cubicBezTo>
                  <a:cubicBezTo>
                    <a:pt x="120" y="1113"/>
                    <a:pt x="79" y="1154"/>
                    <a:pt x="47" y="1200"/>
                  </a:cubicBezTo>
                  <a:cubicBezTo>
                    <a:pt x="20" y="1246"/>
                    <a:pt x="1" y="1292"/>
                    <a:pt x="1" y="1347"/>
                  </a:cubicBezTo>
                  <a:cubicBezTo>
                    <a:pt x="1" y="1375"/>
                    <a:pt x="10" y="1407"/>
                    <a:pt x="24" y="1435"/>
                  </a:cubicBezTo>
                  <a:cubicBezTo>
                    <a:pt x="47" y="1481"/>
                    <a:pt x="84" y="1518"/>
                    <a:pt x="135" y="1545"/>
                  </a:cubicBezTo>
                  <a:cubicBezTo>
                    <a:pt x="186" y="1577"/>
                    <a:pt x="254" y="1596"/>
                    <a:pt x="333" y="1615"/>
                  </a:cubicBezTo>
                  <a:cubicBezTo>
                    <a:pt x="374" y="1619"/>
                    <a:pt x="416" y="1624"/>
                    <a:pt x="452" y="1624"/>
                  </a:cubicBezTo>
                  <a:cubicBezTo>
                    <a:pt x="563" y="1624"/>
                    <a:pt x="660" y="1596"/>
                    <a:pt x="747" y="1550"/>
                  </a:cubicBezTo>
                  <a:cubicBezTo>
                    <a:pt x="847" y="1501"/>
                    <a:pt x="931" y="1429"/>
                    <a:pt x="1005" y="1345"/>
                  </a:cubicBezTo>
                  <a:lnTo>
                    <a:pt x="1005" y="1345"/>
                  </a:lnTo>
                  <a:cubicBezTo>
                    <a:pt x="1070" y="1439"/>
                    <a:pt x="1128" y="1563"/>
                    <a:pt x="1171" y="1725"/>
                  </a:cubicBezTo>
                  <a:cubicBezTo>
                    <a:pt x="1179" y="1748"/>
                    <a:pt x="1199" y="1764"/>
                    <a:pt x="1222" y="1764"/>
                  </a:cubicBezTo>
                  <a:cubicBezTo>
                    <a:pt x="1227" y="1764"/>
                    <a:pt x="1231" y="1764"/>
                    <a:pt x="1236" y="1762"/>
                  </a:cubicBezTo>
                  <a:cubicBezTo>
                    <a:pt x="1264" y="1753"/>
                    <a:pt x="1282" y="1725"/>
                    <a:pt x="1273" y="1693"/>
                  </a:cubicBezTo>
                  <a:cubicBezTo>
                    <a:pt x="1222" y="1511"/>
                    <a:pt x="1155" y="1368"/>
                    <a:pt x="1075" y="1258"/>
                  </a:cubicBezTo>
                  <a:lnTo>
                    <a:pt x="1075" y="1258"/>
                  </a:lnTo>
                  <a:cubicBezTo>
                    <a:pt x="1092" y="1235"/>
                    <a:pt x="1109" y="1210"/>
                    <a:pt x="1126" y="1186"/>
                  </a:cubicBezTo>
                  <a:cubicBezTo>
                    <a:pt x="1273" y="951"/>
                    <a:pt x="1369" y="675"/>
                    <a:pt x="1430" y="449"/>
                  </a:cubicBezTo>
                  <a:cubicBezTo>
                    <a:pt x="1490" y="228"/>
                    <a:pt x="1513" y="62"/>
                    <a:pt x="1517" y="62"/>
                  </a:cubicBezTo>
                  <a:cubicBezTo>
                    <a:pt x="1517" y="35"/>
                    <a:pt x="1498" y="7"/>
                    <a:pt x="1471" y="1"/>
                  </a:cubicBezTo>
                  <a:cubicBezTo>
                    <a:pt x="1468" y="1"/>
                    <a:pt x="1465" y="1"/>
                    <a:pt x="1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9"/>
            <p:cNvSpPr/>
            <p:nvPr/>
          </p:nvSpPr>
          <p:spPr>
            <a:xfrm>
              <a:off x="3517441" y="4786921"/>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9"/>
          <p:cNvSpPr txBox="1"/>
          <p:nvPr/>
        </p:nvSpPr>
        <p:spPr>
          <a:xfrm>
            <a:off x="4393020" y="3806649"/>
            <a:ext cx="4037700" cy="270600"/>
          </a:xfrm>
          <a:prstGeom prst="rect">
            <a:avLst/>
          </a:prstGeom>
          <a:noFill/>
          <a:ln>
            <a:noFill/>
          </a:ln>
        </p:spPr>
        <p:txBody>
          <a:bodyPr spcFirstLastPara="1" wrap="square" lIns="91425" tIns="91425" rIns="91425" bIns="91425" anchor="ctr" anchorCtr="0">
            <a:noAutofit/>
          </a:bodyPr>
          <a:lstStyle/>
          <a:p>
            <a:pPr marL="0" lvl="0" indent="0" algn="r" rtl="0">
              <a:spcBef>
                <a:spcPts val="300"/>
              </a:spcBef>
              <a:spcAft>
                <a:spcPts val="0"/>
              </a:spcAft>
              <a:buNone/>
            </a:pPr>
            <a:r>
              <a:rPr lang="en" sz="1000">
                <a:solidFill>
                  <a:schemeClr val="dk1"/>
                </a:solidFill>
                <a:latin typeface="Nunito"/>
                <a:ea typeface="Nunito"/>
                <a:cs typeface="Nunito"/>
                <a:sym typeface="Nunito"/>
              </a:rPr>
              <a:t>CREDITS: This presentation template was created by </a:t>
            </a:r>
            <a:r>
              <a:rPr lang="en" sz="1000" b="1" u="sng">
                <a:solidFill>
                  <a:schemeClr val="dk1"/>
                </a:solid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000">
                <a:solidFill>
                  <a:schemeClr val="dk1"/>
                </a:solidFill>
                <a:latin typeface="Nunito"/>
                <a:ea typeface="Nunito"/>
                <a:cs typeface="Nunito"/>
                <a:sym typeface="Nunito"/>
              </a:rPr>
              <a:t>, and includes icons by </a:t>
            </a:r>
            <a:r>
              <a:rPr lang="en" sz="1000" b="1" u="sng">
                <a:solidFill>
                  <a:schemeClr val="dk1"/>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000">
                <a:solidFill>
                  <a:schemeClr val="dk1"/>
                </a:solidFill>
                <a:latin typeface="Nunito"/>
                <a:ea typeface="Nunito"/>
                <a:cs typeface="Nunito"/>
                <a:sym typeface="Nunito"/>
              </a:rPr>
              <a:t> and infographics &amp; images by </a:t>
            </a:r>
            <a:r>
              <a:rPr lang="en" sz="1000" b="1" u="sng">
                <a:solidFill>
                  <a:schemeClr val="dk1"/>
                </a:solid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000" b="1" u="sng">
              <a:solidFill>
                <a:schemeClr val="dk1"/>
              </a:solidFill>
              <a:latin typeface="Nunito"/>
              <a:ea typeface="Nunito"/>
              <a:cs typeface="Nunito"/>
              <a:sym typeface="Nunito"/>
            </a:endParaRPr>
          </a:p>
        </p:txBody>
      </p:sp>
      <p:grpSp>
        <p:nvGrpSpPr>
          <p:cNvPr id="1182" name="Google Shape;1182;p29"/>
          <p:cNvGrpSpPr/>
          <p:nvPr/>
        </p:nvGrpSpPr>
        <p:grpSpPr>
          <a:xfrm>
            <a:off x="-996648" y="-1774872"/>
            <a:ext cx="4697952" cy="8023889"/>
            <a:chOff x="-996648" y="-1774872"/>
            <a:chExt cx="4697952" cy="8023889"/>
          </a:xfrm>
        </p:grpSpPr>
        <p:sp>
          <p:nvSpPr>
            <p:cNvPr id="1183" name="Google Shape;1183;p29"/>
            <p:cNvSpPr/>
            <p:nvPr/>
          </p:nvSpPr>
          <p:spPr>
            <a:xfrm flipH="1">
              <a:off x="-920319" y="-1774872"/>
              <a:ext cx="4621623" cy="4717238"/>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9"/>
            <p:cNvSpPr/>
            <p:nvPr/>
          </p:nvSpPr>
          <p:spPr>
            <a:xfrm flipH="1">
              <a:off x="-996648" y="3117494"/>
              <a:ext cx="4356805" cy="3131523"/>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85"/>
        <p:cNvGrpSpPr/>
        <p:nvPr/>
      </p:nvGrpSpPr>
      <p:grpSpPr>
        <a:xfrm>
          <a:off x="0" y="0"/>
          <a:ext cx="0" cy="0"/>
          <a:chOff x="0" y="0"/>
          <a:chExt cx="0" cy="0"/>
        </a:xfrm>
      </p:grpSpPr>
      <p:grpSp>
        <p:nvGrpSpPr>
          <p:cNvPr id="1186" name="Google Shape;1186;p30"/>
          <p:cNvGrpSpPr/>
          <p:nvPr/>
        </p:nvGrpSpPr>
        <p:grpSpPr>
          <a:xfrm>
            <a:off x="4" y="215223"/>
            <a:ext cx="8907179" cy="5069449"/>
            <a:chOff x="4" y="215223"/>
            <a:chExt cx="8907179" cy="5069449"/>
          </a:xfrm>
        </p:grpSpPr>
        <p:sp>
          <p:nvSpPr>
            <p:cNvPr id="1187" name="Google Shape;1187;p30"/>
            <p:cNvSpPr/>
            <p:nvPr/>
          </p:nvSpPr>
          <p:spPr>
            <a:xfrm>
              <a:off x="2046334" y="215223"/>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0"/>
            <p:cNvSpPr/>
            <p:nvPr/>
          </p:nvSpPr>
          <p:spPr>
            <a:xfrm>
              <a:off x="7954354" y="4719796"/>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30"/>
            <p:cNvGrpSpPr/>
            <p:nvPr/>
          </p:nvGrpSpPr>
          <p:grpSpPr>
            <a:xfrm>
              <a:off x="4" y="4202793"/>
              <a:ext cx="1675139" cy="1081880"/>
              <a:chOff x="4138286" y="2440489"/>
              <a:chExt cx="911442" cy="588650"/>
            </a:xfrm>
          </p:grpSpPr>
          <p:sp>
            <p:nvSpPr>
              <p:cNvPr id="1190" name="Google Shape;1190;p30"/>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0"/>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0"/>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0"/>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0"/>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0"/>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0"/>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0"/>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0"/>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9" name="Google Shape;1199;p30"/>
          <p:cNvSpPr/>
          <p:nvPr/>
        </p:nvSpPr>
        <p:spPr>
          <a:xfrm>
            <a:off x="-1453627" y="3825161"/>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200"/>
        <p:cNvGrpSpPr/>
        <p:nvPr/>
      </p:nvGrpSpPr>
      <p:grpSpPr>
        <a:xfrm>
          <a:off x="0" y="0"/>
          <a:ext cx="0" cy="0"/>
          <a:chOff x="0" y="0"/>
          <a:chExt cx="0" cy="0"/>
        </a:xfrm>
      </p:grpSpPr>
      <p:grpSp>
        <p:nvGrpSpPr>
          <p:cNvPr id="1201" name="Google Shape;1201;p31"/>
          <p:cNvGrpSpPr/>
          <p:nvPr/>
        </p:nvGrpSpPr>
        <p:grpSpPr>
          <a:xfrm>
            <a:off x="-67129" y="3"/>
            <a:ext cx="9130133" cy="4167548"/>
            <a:chOff x="-67129" y="3"/>
            <a:chExt cx="9130133" cy="4167548"/>
          </a:xfrm>
        </p:grpSpPr>
        <p:grpSp>
          <p:nvGrpSpPr>
            <p:cNvPr id="1202" name="Google Shape;1202;p31"/>
            <p:cNvGrpSpPr/>
            <p:nvPr/>
          </p:nvGrpSpPr>
          <p:grpSpPr>
            <a:xfrm>
              <a:off x="8195913" y="3289279"/>
              <a:ext cx="867091" cy="878272"/>
              <a:chOff x="6429391" y="1489928"/>
              <a:chExt cx="471784" cy="477867"/>
            </a:xfrm>
          </p:grpSpPr>
          <p:sp>
            <p:nvSpPr>
              <p:cNvPr id="1203" name="Google Shape;1203;p31"/>
              <p:cNvSpPr/>
              <p:nvPr/>
            </p:nvSpPr>
            <p:spPr>
              <a:xfrm>
                <a:off x="6429391" y="1489928"/>
                <a:ext cx="471784" cy="353978"/>
              </a:xfrm>
              <a:custGeom>
                <a:avLst/>
                <a:gdLst/>
                <a:ahLst/>
                <a:cxnLst/>
                <a:rect l="l" t="t" r="r" b="b"/>
                <a:pathLst>
                  <a:path w="5038" h="3780" extrusionOk="0">
                    <a:moveTo>
                      <a:pt x="2517" y="111"/>
                    </a:moveTo>
                    <a:cubicBezTo>
                      <a:pt x="3318" y="111"/>
                      <a:pt x="4120" y="336"/>
                      <a:pt x="4927" y="795"/>
                    </a:cubicBezTo>
                    <a:lnTo>
                      <a:pt x="4927" y="795"/>
                    </a:lnTo>
                    <a:lnTo>
                      <a:pt x="4927" y="3669"/>
                    </a:lnTo>
                    <a:lnTo>
                      <a:pt x="106" y="3669"/>
                    </a:lnTo>
                    <a:lnTo>
                      <a:pt x="106" y="795"/>
                    </a:lnTo>
                    <a:lnTo>
                      <a:pt x="106" y="795"/>
                    </a:lnTo>
                    <a:cubicBezTo>
                      <a:pt x="913" y="336"/>
                      <a:pt x="1714" y="111"/>
                      <a:pt x="2517" y="111"/>
                    </a:cubicBezTo>
                    <a:close/>
                    <a:moveTo>
                      <a:pt x="2517" y="0"/>
                    </a:moveTo>
                    <a:cubicBezTo>
                      <a:pt x="1687" y="0"/>
                      <a:pt x="852" y="240"/>
                      <a:pt x="23" y="719"/>
                    </a:cubicBezTo>
                    <a:cubicBezTo>
                      <a:pt x="10" y="728"/>
                      <a:pt x="1" y="747"/>
                      <a:pt x="1" y="766"/>
                    </a:cubicBezTo>
                    <a:lnTo>
                      <a:pt x="1" y="3724"/>
                    </a:lnTo>
                    <a:cubicBezTo>
                      <a:pt x="1" y="3737"/>
                      <a:pt x="5" y="3752"/>
                      <a:pt x="14" y="3761"/>
                    </a:cubicBezTo>
                    <a:cubicBezTo>
                      <a:pt x="23" y="3769"/>
                      <a:pt x="37" y="3779"/>
                      <a:pt x="51" y="3779"/>
                    </a:cubicBezTo>
                    <a:lnTo>
                      <a:pt x="4982" y="3779"/>
                    </a:lnTo>
                    <a:cubicBezTo>
                      <a:pt x="4995" y="3779"/>
                      <a:pt x="5009" y="3769"/>
                      <a:pt x="5018" y="3761"/>
                    </a:cubicBezTo>
                    <a:cubicBezTo>
                      <a:pt x="5033" y="3752"/>
                      <a:pt x="5037" y="3737"/>
                      <a:pt x="5037" y="3724"/>
                    </a:cubicBezTo>
                    <a:lnTo>
                      <a:pt x="5037" y="766"/>
                    </a:lnTo>
                    <a:cubicBezTo>
                      <a:pt x="5037" y="747"/>
                      <a:pt x="5027" y="728"/>
                      <a:pt x="5009" y="719"/>
                    </a:cubicBezTo>
                    <a:cubicBezTo>
                      <a:pt x="4180" y="240"/>
                      <a:pt x="3351" y="0"/>
                      <a:pt x="2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1"/>
              <p:cNvSpPr/>
              <p:nvPr/>
            </p:nvSpPr>
            <p:spPr>
              <a:xfrm>
                <a:off x="6572199" y="1574021"/>
                <a:ext cx="185604" cy="185698"/>
              </a:xfrm>
              <a:custGeom>
                <a:avLst/>
                <a:gdLst/>
                <a:ahLst/>
                <a:cxnLst/>
                <a:rect l="l" t="t" r="r" b="b"/>
                <a:pathLst>
                  <a:path w="1982" h="1983" extrusionOk="0">
                    <a:moveTo>
                      <a:pt x="1876" y="107"/>
                    </a:moveTo>
                    <a:lnTo>
                      <a:pt x="1876" y="1872"/>
                    </a:lnTo>
                    <a:lnTo>
                      <a:pt x="111" y="1872"/>
                    </a:lnTo>
                    <a:lnTo>
                      <a:pt x="111" y="107"/>
                    </a:lnTo>
                    <a:close/>
                    <a:moveTo>
                      <a:pt x="56" y="0"/>
                    </a:moveTo>
                    <a:cubicBezTo>
                      <a:pt x="42" y="0"/>
                      <a:pt x="29" y="6"/>
                      <a:pt x="19" y="15"/>
                    </a:cubicBezTo>
                    <a:cubicBezTo>
                      <a:pt x="10" y="28"/>
                      <a:pt x="1" y="42"/>
                      <a:pt x="1" y="56"/>
                    </a:cubicBezTo>
                    <a:lnTo>
                      <a:pt x="1" y="1927"/>
                    </a:lnTo>
                    <a:cubicBezTo>
                      <a:pt x="1" y="1941"/>
                      <a:pt x="10" y="1955"/>
                      <a:pt x="19" y="1963"/>
                    </a:cubicBezTo>
                    <a:cubicBezTo>
                      <a:pt x="29" y="1978"/>
                      <a:pt x="42" y="1982"/>
                      <a:pt x="56" y="1982"/>
                    </a:cubicBezTo>
                    <a:lnTo>
                      <a:pt x="1932" y="1982"/>
                    </a:lnTo>
                    <a:cubicBezTo>
                      <a:pt x="1945" y="1982"/>
                      <a:pt x="1959" y="1978"/>
                      <a:pt x="1968" y="1963"/>
                    </a:cubicBezTo>
                    <a:cubicBezTo>
                      <a:pt x="1977" y="1955"/>
                      <a:pt x="1982" y="1941"/>
                      <a:pt x="1982" y="1927"/>
                    </a:cubicBezTo>
                    <a:lnTo>
                      <a:pt x="1982" y="56"/>
                    </a:lnTo>
                    <a:cubicBezTo>
                      <a:pt x="1982" y="42"/>
                      <a:pt x="1977" y="28"/>
                      <a:pt x="1968" y="15"/>
                    </a:cubicBezTo>
                    <a:cubicBezTo>
                      <a:pt x="1959" y="6"/>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1"/>
              <p:cNvSpPr/>
              <p:nvPr/>
            </p:nvSpPr>
            <p:spPr>
              <a:xfrm>
                <a:off x="6572199" y="1786873"/>
                <a:ext cx="185604" cy="28562"/>
              </a:xfrm>
              <a:custGeom>
                <a:avLst/>
                <a:gdLst/>
                <a:ahLst/>
                <a:cxnLst/>
                <a:rect l="l" t="t" r="r" b="b"/>
                <a:pathLst>
                  <a:path w="1982" h="305" extrusionOk="0">
                    <a:moveTo>
                      <a:pt x="1876" y="105"/>
                    </a:moveTo>
                    <a:lnTo>
                      <a:pt x="1876" y="194"/>
                    </a:lnTo>
                    <a:lnTo>
                      <a:pt x="111" y="194"/>
                    </a:lnTo>
                    <a:lnTo>
                      <a:pt x="111" y="105"/>
                    </a:lnTo>
                    <a:close/>
                    <a:moveTo>
                      <a:pt x="56" y="0"/>
                    </a:moveTo>
                    <a:cubicBezTo>
                      <a:pt x="42" y="0"/>
                      <a:pt x="29" y="5"/>
                      <a:pt x="19" y="13"/>
                    </a:cubicBezTo>
                    <a:cubicBezTo>
                      <a:pt x="10" y="22"/>
                      <a:pt x="1" y="37"/>
                      <a:pt x="1" y="50"/>
                    </a:cubicBezTo>
                    <a:lnTo>
                      <a:pt x="1" y="249"/>
                    </a:lnTo>
                    <a:cubicBezTo>
                      <a:pt x="1" y="262"/>
                      <a:pt x="10" y="277"/>
                      <a:pt x="19" y="285"/>
                    </a:cubicBezTo>
                    <a:cubicBezTo>
                      <a:pt x="29" y="294"/>
                      <a:pt x="42" y="304"/>
                      <a:pt x="56" y="304"/>
                    </a:cubicBezTo>
                    <a:lnTo>
                      <a:pt x="1932" y="304"/>
                    </a:lnTo>
                    <a:cubicBezTo>
                      <a:pt x="1945" y="304"/>
                      <a:pt x="1959" y="294"/>
                      <a:pt x="1968" y="285"/>
                    </a:cubicBezTo>
                    <a:cubicBezTo>
                      <a:pt x="1977" y="277"/>
                      <a:pt x="1982" y="262"/>
                      <a:pt x="1982" y="249"/>
                    </a:cubicBezTo>
                    <a:lnTo>
                      <a:pt x="1982" y="50"/>
                    </a:lnTo>
                    <a:cubicBezTo>
                      <a:pt x="1982" y="37"/>
                      <a:pt x="1977" y="22"/>
                      <a:pt x="1968" y="13"/>
                    </a:cubicBezTo>
                    <a:cubicBezTo>
                      <a:pt x="1959" y="5"/>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1"/>
              <p:cNvSpPr/>
              <p:nvPr/>
            </p:nvSpPr>
            <p:spPr>
              <a:xfrm>
                <a:off x="6571824" y="1805040"/>
                <a:ext cx="69485" cy="162755"/>
              </a:xfrm>
              <a:custGeom>
                <a:avLst/>
                <a:gdLst/>
                <a:ahLst/>
                <a:cxnLst/>
                <a:rect l="l" t="t" r="r" b="b"/>
                <a:pathLst>
                  <a:path w="742" h="1738" extrusionOk="0">
                    <a:moveTo>
                      <a:pt x="60" y="1"/>
                    </a:moveTo>
                    <a:cubicBezTo>
                      <a:pt x="53" y="1"/>
                      <a:pt x="47" y="2"/>
                      <a:pt x="41" y="4"/>
                    </a:cubicBezTo>
                    <a:cubicBezTo>
                      <a:pt x="14" y="13"/>
                      <a:pt x="0" y="45"/>
                      <a:pt x="9" y="73"/>
                    </a:cubicBezTo>
                    <a:lnTo>
                      <a:pt x="631" y="1699"/>
                    </a:lnTo>
                    <a:cubicBezTo>
                      <a:pt x="638" y="1723"/>
                      <a:pt x="657" y="1737"/>
                      <a:pt x="678" y="1737"/>
                    </a:cubicBezTo>
                    <a:cubicBezTo>
                      <a:pt x="686" y="1737"/>
                      <a:pt x="693" y="1735"/>
                      <a:pt x="700" y="1731"/>
                    </a:cubicBezTo>
                    <a:cubicBezTo>
                      <a:pt x="728" y="1723"/>
                      <a:pt x="741" y="1691"/>
                      <a:pt x="728" y="1663"/>
                    </a:cubicBezTo>
                    <a:lnTo>
                      <a:pt x="111" y="36"/>
                    </a:lnTo>
                    <a:cubicBezTo>
                      <a:pt x="103"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1"/>
              <p:cNvSpPr/>
              <p:nvPr/>
            </p:nvSpPr>
            <p:spPr>
              <a:xfrm>
                <a:off x="6600292" y="1805040"/>
                <a:ext cx="69485" cy="162755"/>
              </a:xfrm>
              <a:custGeom>
                <a:avLst/>
                <a:gdLst/>
                <a:ahLst/>
                <a:cxnLst/>
                <a:rect l="l" t="t" r="r" b="b"/>
                <a:pathLst>
                  <a:path w="742" h="1738" extrusionOk="0">
                    <a:moveTo>
                      <a:pt x="61" y="1"/>
                    </a:moveTo>
                    <a:cubicBezTo>
                      <a:pt x="55" y="1"/>
                      <a:pt x="48" y="2"/>
                      <a:pt x="41" y="4"/>
                    </a:cubicBezTo>
                    <a:cubicBezTo>
                      <a:pt x="14" y="13"/>
                      <a:pt x="1" y="45"/>
                      <a:pt x="14" y="73"/>
                    </a:cubicBezTo>
                    <a:lnTo>
                      <a:pt x="631" y="1699"/>
                    </a:lnTo>
                    <a:cubicBezTo>
                      <a:pt x="642" y="1723"/>
                      <a:pt x="659" y="1737"/>
                      <a:pt x="679" y="1737"/>
                    </a:cubicBezTo>
                    <a:cubicBezTo>
                      <a:pt x="686" y="1737"/>
                      <a:pt x="693" y="1735"/>
                      <a:pt x="701" y="1731"/>
                    </a:cubicBezTo>
                    <a:cubicBezTo>
                      <a:pt x="728" y="1723"/>
                      <a:pt x="742" y="1691"/>
                      <a:pt x="733" y="1663"/>
                    </a:cubicBezTo>
                    <a:lnTo>
                      <a:pt x="116" y="36"/>
                    </a:lnTo>
                    <a:cubicBezTo>
                      <a:pt x="104" y="14"/>
                      <a:pt x="8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1"/>
              <p:cNvSpPr/>
              <p:nvPr/>
            </p:nvSpPr>
            <p:spPr>
              <a:xfrm>
                <a:off x="6629228" y="1805040"/>
                <a:ext cx="69578" cy="162755"/>
              </a:xfrm>
              <a:custGeom>
                <a:avLst/>
                <a:gdLst/>
                <a:ahLst/>
                <a:cxnLst/>
                <a:rect l="l" t="t" r="r" b="b"/>
                <a:pathLst>
                  <a:path w="743" h="1738" extrusionOk="0">
                    <a:moveTo>
                      <a:pt x="59" y="1"/>
                    </a:moveTo>
                    <a:cubicBezTo>
                      <a:pt x="53" y="1"/>
                      <a:pt x="47" y="2"/>
                      <a:pt x="41" y="4"/>
                    </a:cubicBezTo>
                    <a:cubicBezTo>
                      <a:pt x="13" y="13"/>
                      <a:pt x="0" y="45"/>
                      <a:pt x="9" y="73"/>
                    </a:cubicBezTo>
                    <a:lnTo>
                      <a:pt x="632" y="1699"/>
                    </a:lnTo>
                    <a:cubicBezTo>
                      <a:pt x="638" y="1723"/>
                      <a:pt x="657" y="1737"/>
                      <a:pt x="678" y="1737"/>
                    </a:cubicBezTo>
                    <a:cubicBezTo>
                      <a:pt x="685" y="1737"/>
                      <a:pt x="693" y="1735"/>
                      <a:pt x="700" y="1731"/>
                    </a:cubicBezTo>
                    <a:cubicBezTo>
                      <a:pt x="728" y="1723"/>
                      <a:pt x="742" y="1691"/>
                      <a:pt x="732" y="1663"/>
                    </a:cubicBezTo>
                    <a:lnTo>
                      <a:pt x="111" y="36"/>
                    </a:lnTo>
                    <a:cubicBezTo>
                      <a:pt x="103" y="14"/>
                      <a:pt x="81" y="1"/>
                      <a:pt x="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1"/>
              <p:cNvSpPr/>
              <p:nvPr/>
            </p:nvSpPr>
            <p:spPr>
              <a:xfrm>
                <a:off x="6658070" y="1805040"/>
                <a:ext cx="69578" cy="162755"/>
              </a:xfrm>
              <a:custGeom>
                <a:avLst/>
                <a:gdLst/>
                <a:ahLst/>
                <a:cxnLst/>
                <a:rect l="l" t="t" r="r" b="b"/>
                <a:pathLst>
                  <a:path w="743" h="1738" extrusionOk="0">
                    <a:moveTo>
                      <a:pt x="60" y="1"/>
                    </a:moveTo>
                    <a:cubicBezTo>
                      <a:pt x="54" y="1"/>
                      <a:pt x="48" y="2"/>
                      <a:pt x="42" y="4"/>
                    </a:cubicBezTo>
                    <a:cubicBezTo>
                      <a:pt x="14" y="13"/>
                      <a:pt x="1" y="45"/>
                      <a:pt x="10" y="73"/>
                    </a:cubicBezTo>
                    <a:lnTo>
                      <a:pt x="632" y="1699"/>
                    </a:lnTo>
                    <a:cubicBezTo>
                      <a:pt x="639" y="1723"/>
                      <a:pt x="658" y="1737"/>
                      <a:pt x="678" y="1737"/>
                    </a:cubicBezTo>
                    <a:cubicBezTo>
                      <a:pt x="686" y="1737"/>
                      <a:pt x="693" y="1735"/>
                      <a:pt x="701" y="1731"/>
                    </a:cubicBezTo>
                    <a:cubicBezTo>
                      <a:pt x="728" y="1723"/>
                      <a:pt x="743" y="1691"/>
                      <a:pt x="728" y="1663"/>
                    </a:cubicBezTo>
                    <a:lnTo>
                      <a:pt x="111" y="36"/>
                    </a:lnTo>
                    <a:cubicBezTo>
                      <a:pt x="104"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1"/>
              <p:cNvSpPr/>
              <p:nvPr/>
            </p:nvSpPr>
            <p:spPr>
              <a:xfrm>
                <a:off x="6686538" y="1805040"/>
                <a:ext cx="42328" cy="90836"/>
              </a:xfrm>
              <a:custGeom>
                <a:avLst/>
                <a:gdLst/>
                <a:ahLst/>
                <a:cxnLst/>
                <a:rect l="l" t="t" r="r" b="b"/>
                <a:pathLst>
                  <a:path w="452" h="970" extrusionOk="0">
                    <a:moveTo>
                      <a:pt x="60" y="1"/>
                    </a:moveTo>
                    <a:cubicBezTo>
                      <a:pt x="54" y="1"/>
                      <a:pt x="48" y="2"/>
                      <a:pt x="42" y="4"/>
                    </a:cubicBezTo>
                    <a:cubicBezTo>
                      <a:pt x="14" y="13"/>
                      <a:pt x="1" y="45"/>
                      <a:pt x="14" y="73"/>
                    </a:cubicBezTo>
                    <a:lnTo>
                      <a:pt x="341" y="934"/>
                    </a:lnTo>
                    <a:cubicBezTo>
                      <a:pt x="349" y="956"/>
                      <a:pt x="372" y="970"/>
                      <a:pt x="394" y="970"/>
                    </a:cubicBezTo>
                    <a:cubicBezTo>
                      <a:pt x="400" y="970"/>
                      <a:pt x="406" y="969"/>
                      <a:pt x="411" y="967"/>
                    </a:cubicBezTo>
                    <a:cubicBezTo>
                      <a:pt x="439" y="957"/>
                      <a:pt x="452" y="925"/>
                      <a:pt x="443" y="898"/>
                    </a:cubicBezTo>
                    <a:lnTo>
                      <a:pt x="116" y="36"/>
                    </a:lnTo>
                    <a:cubicBezTo>
                      <a:pt x="105" y="14"/>
                      <a:pt x="83"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1"/>
              <p:cNvSpPr/>
              <p:nvPr/>
            </p:nvSpPr>
            <p:spPr>
              <a:xfrm>
                <a:off x="6715474" y="1805040"/>
                <a:ext cx="26408" cy="49445"/>
              </a:xfrm>
              <a:custGeom>
                <a:avLst/>
                <a:gdLst/>
                <a:ahLst/>
                <a:cxnLst/>
                <a:rect l="l" t="t" r="r" b="b"/>
                <a:pathLst>
                  <a:path w="282" h="528" extrusionOk="0">
                    <a:moveTo>
                      <a:pt x="61" y="1"/>
                    </a:moveTo>
                    <a:cubicBezTo>
                      <a:pt x="54" y="1"/>
                      <a:pt x="48" y="2"/>
                      <a:pt x="42" y="4"/>
                    </a:cubicBezTo>
                    <a:cubicBezTo>
                      <a:pt x="15" y="13"/>
                      <a:pt x="0" y="45"/>
                      <a:pt x="9" y="73"/>
                    </a:cubicBezTo>
                    <a:lnTo>
                      <a:pt x="171" y="492"/>
                    </a:lnTo>
                    <a:cubicBezTo>
                      <a:pt x="179" y="514"/>
                      <a:pt x="201" y="528"/>
                      <a:pt x="224" y="528"/>
                    </a:cubicBezTo>
                    <a:cubicBezTo>
                      <a:pt x="229" y="528"/>
                      <a:pt x="235" y="527"/>
                      <a:pt x="240" y="525"/>
                    </a:cubicBezTo>
                    <a:cubicBezTo>
                      <a:pt x="268" y="511"/>
                      <a:pt x="281" y="483"/>
                      <a:pt x="272" y="455"/>
                    </a:cubicBezTo>
                    <a:lnTo>
                      <a:pt x="111" y="36"/>
                    </a:lnTo>
                    <a:cubicBezTo>
                      <a:pt x="104" y="14"/>
                      <a:pt x="83"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1"/>
              <p:cNvSpPr/>
              <p:nvPr/>
            </p:nvSpPr>
            <p:spPr>
              <a:xfrm>
                <a:off x="6687381" y="1805040"/>
                <a:ext cx="69578" cy="162755"/>
              </a:xfrm>
              <a:custGeom>
                <a:avLst/>
                <a:gdLst/>
                <a:ahLst/>
                <a:cxnLst/>
                <a:rect l="l" t="t" r="r" b="b"/>
                <a:pathLst>
                  <a:path w="743" h="1738" extrusionOk="0">
                    <a:moveTo>
                      <a:pt x="681" y="1"/>
                    </a:moveTo>
                    <a:cubicBezTo>
                      <a:pt x="657" y="1"/>
                      <a:pt x="638" y="14"/>
                      <a:pt x="628" y="36"/>
                    </a:cubicBezTo>
                    <a:lnTo>
                      <a:pt x="11" y="1663"/>
                    </a:lnTo>
                    <a:cubicBezTo>
                      <a:pt x="1" y="1691"/>
                      <a:pt x="15" y="1723"/>
                      <a:pt x="43" y="1731"/>
                    </a:cubicBezTo>
                    <a:cubicBezTo>
                      <a:pt x="50" y="1735"/>
                      <a:pt x="57" y="1737"/>
                      <a:pt x="64" y="1737"/>
                    </a:cubicBezTo>
                    <a:cubicBezTo>
                      <a:pt x="84" y="1737"/>
                      <a:pt x="101" y="1723"/>
                      <a:pt x="111" y="1699"/>
                    </a:cubicBezTo>
                    <a:lnTo>
                      <a:pt x="729" y="73"/>
                    </a:lnTo>
                    <a:cubicBezTo>
                      <a:pt x="743" y="45"/>
                      <a:pt x="729" y="13"/>
                      <a:pt x="702" y="4"/>
                    </a:cubicBezTo>
                    <a:cubicBezTo>
                      <a:pt x="695" y="2"/>
                      <a:pt x="688"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1"/>
              <p:cNvSpPr/>
              <p:nvPr/>
            </p:nvSpPr>
            <p:spPr>
              <a:xfrm>
                <a:off x="6658539" y="1805040"/>
                <a:ext cx="69578" cy="162755"/>
              </a:xfrm>
              <a:custGeom>
                <a:avLst/>
                <a:gdLst/>
                <a:ahLst/>
                <a:cxnLst/>
                <a:rect l="l" t="t" r="r" b="b"/>
                <a:pathLst>
                  <a:path w="743" h="1738" extrusionOk="0">
                    <a:moveTo>
                      <a:pt x="682" y="1"/>
                    </a:moveTo>
                    <a:cubicBezTo>
                      <a:pt x="660" y="1"/>
                      <a:pt x="639" y="14"/>
                      <a:pt x="632" y="36"/>
                    </a:cubicBezTo>
                    <a:lnTo>
                      <a:pt x="9" y="1663"/>
                    </a:lnTo>
                    <a:cubicBezTo>
                      <a:pt x="0" y="1691"/>
                      <a:pt x="14" y="1723"/>
                      <a:pt x="42" y="1731"/>
                    </a:cubicBezTo>
                    <a:cubicBezTo>
                      <a:pt x="49" y="1735"/>
                      <a:pt x="57" y="1737"/>
                      <a:pt x="64" y="1737"/>
                    </a:cubicBezTo>
                    <a:cubicBezTo>
                      <a:pt x="85" y="1737"/>
                      <a:pt x="104" y="1723"/>
                      <a:pt x="111" y="1699"/>
                    </a:cubicBezTo>
                    <a:lnTo>
                      <a:pt x="733" y="73"/>
                    </a:lnTo>
                    <a:cubicBezTo>
                      <a:pt x="742" y="45"/>
                      <a:pt x="728" y="13"/>
                      <a:pt x="700" y="4"/>
                    </a:cubicBezTo>
                    <a:cubicBezTo>
                      <a:pt x="694"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1"/>
              <p:cNvSpPr/>
              <p:nvPr/>
            </p:nvSpPr>
            <p:spPr>
              <a:xfrm>
                <a:off x="6629602" y="1805040"/>
                <a:ext cx="69578" cy="162755"/>
              </a:xfrm>
              <a:custGeom>
                <a:avLst/>
                <a:gdLst/>
                <a:ahLst/>
                <a:cxnLst/>
                <a:rect l="l" t="t" r="r" b="b"/>
                <a:pathLst>
                  <a:path w="743" h="1738" extrusionOk="0">
                    <a:moveTo>
                      <a:pt x="682" y="1"/>
                    </a:moveTo>
                    <a:cubicBezTo>
                      <a:pt x="660" y="1"/>
                      <a:pt x="639" y="14"/>
                      <a:pt x="632" y="36"/>
                    </a:cubicBezTo>
                    <a:lnTo>
                      <a:pt x="14" y="1663"/>
                    </a:lnTo>
                    <a:cubicBezTo>
                      <a:pt x="1" y="1691"/>
                      <a:pt x="14" y="1723"/>
                      <a:pt x="41" y="1731"/>
                    </a:cubicBezTo>
                    <a:cubicBezTo>
                      <a:pt x="49" y="1735"/>
                      <a:pt x="56" y="1737"/>
                      <a:pt x="64" y="1737"/>
                    </a:cubicBezTo>
                    <a:cubicBezTo>
                      <a:pt x="85" y="1737"/>
                      <a:pt x="105" y="1723"/>
                      <a:pt x="111" y="1699"/>
                    </a:cubicBezTo>
                    <a:lnTo>
                      <a:pt x="733" y="73"/>
                    </a:lnTo>
                    <a:cubicBezTo>
                      <a:pt x="743" y="45"/>
                      <a:pt x="728" y="13"/>
                      <a:pt x="701"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1"/>
              <p:cNvSpPr/>
              <p:nvPr/>
            </p:nvSpPr>
            <p:spPr>
              <a:xfrm>
                <a:off x="6601135" y="1805040"/>
                <a:ext cx="69578" cy="162755"/>
              </a:xfrm>
              <a:custGeom>
                <a:avLst/>
                <a:gdLst/>
                <a:ahLst/>
                <a:cxnLst/>
                <a:rect l="l" t="t" r="r" b="b"/>
                <a:pathLst>
                  <a:path w="743" h="1738" extrusionOk="0">
                    <a:moveTo>
                      <a:pt x="682" y="1"/>
                    </a:moveTo>
                    <a:cubicBezTo>
                      <a:pt x="660" y="1"/>
                      <a:pt x="638" y="14"/>
                      <a:pt x="627" y="36"/>
                    </a:cubicBezTo>
                    <a:lnTo>
                      <a:pt x="9" y="1663"/>
                    </a:lnTo>
                    <a:cubicBezTo>
                      <a:pt x="0" y="1691"/>
                      <a:pt x="14" y="1723"/>
                      <a:pt x="41" y="1731"/>
                    </a:cubicBezTo>
                    <a:cubicBezTo>
                      <a:pt x="49" y="1735"/>
                      <a:pt x="56" y="1737"/>
                      <a:pt x="64" y="1737"/>
                    </a:cubicBezTo>
                    <a:cubicBezTo>
                      <a:pt x="85" y="1737"/>
                      <a:pt x="104" y="1723"/>
                      <a:pt x="111" y="1699"/>
                    </a:cubicBezTo>
                    <a:lnTo>
                      <a:pt x="728" y="73"/>
                    </a:lnTo>
                    <a:cubicBezTo>
                      <a:pt x="742" y="45"/>
                      <a:pt x="728" y="13"/>
                      <a:pt x="700"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1"/>
              <p:cNvSpPr/>
              <p:nvPr/>
            </p:nvSpPr>
            <p:spPr>
              <a:xfrm>
                <a:off x="6600292" y="1805040"/>
                <a:ext cx="41485" cy="88682"/>
              </a:xfrm>
              <a:custGeom>
                <a:avLst/>
                <a:gdLst/>
                <a:ahLst/>
                <a:cxnLst/>
                <a:rect l="l" t="t" r="r" b="b"/>
                <a:pathLst>
                  <a:path w="443" h="947" extrusionOk="0">
                    <a:moveTo>
                      <a:pt x="383" y="1"/>
                    </a:moveTo>
                    <a:cubicBezTo>
                      <a:pt x="361" y="1"/>
                      <a:pt x="339" y="14"/>
                      <a:pt x="332" y="36"/>
                    </a:cubicBezTo>
                    <a:lnTo>
                      <a:pt x="14" y="870"/>
                    </a:lnTo>
                    <a:cubicBezTo>
                      <a:pt x="1" y="898"/>
                      <a:pt x="14" y="930"/>
                      <a:pt x="41" y="944"/>
                    </a:cubicBezTo>
                    <a:cubicBezTo>
                      <a:pt x="48" y="946"/>
                      <a:pt x="55" y="947"/>
                      <a:pt x="61" y="947"/>
                    </a:cubicBezTo>
                    <a:cubicBezTo>
                      <a:pt x="84" y="947"/>
                      <a:pt x="104" y="934"/>
                      <a:pt x="116" y="912"/>
                    </a:cubicBezTo>
                    <a:lnTo>
                      <a:pt x="433" y="73"/>
                    </a:lnTo>
                    <a:cubicBezTo>
                      <a:pt x="443" y="45"/>
                      <a:pt x="429" y="13"/>
                      <a:pt x="401" y="4"/>
                    </a:cubicBezTo>
                    <a:cubicBezTo>
                      <a:pt x="395" y="2"/>
                      <a:pt x="389" y="1"/>
                      <a:pt x="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1"/>
              <p:cNvSpPr/>
              <p:nvPr/>
            </p:nvSpPr>
            <p:spPr>
              <a:xfrm>
                <a:off x="6586432" y="1805040"/>
                <a:ext cx="26408" cy="49445"/>
              </a:xfrm>
              <a:custGeom>
                <a:avLst/>
                <a:gdLst/>
                <a:ahLst/>
                <a:cxnLst/>
                <a:rect l="l" t="t" r="r" b="b"/>
                <a:pathLst>
                  <a:path w="282" h="528" extrusionOk="0">
                    <a:moveTo>
                      <a:pt x="222" y="1"/>
                    </a:moveTo>
                    <a:cubicBezTo>
                      <a:pt x="200" y="1"/>
                      <a:pt x="178" y="14"/>
                      <a:pt x="171" y="36"/>
                    </a:cubicBezTo>
                    <a:lnTo>
                      <a:pt x="15" y="455"/>
                    </a:lnTo>
                    <a:cubicBezTo>
                      <a:pt x="0" y="483"/>
                      <a:pt x="15" y="511"/>
                      <a:pt x="42" y="525"/>
                    </a:cubicBezTo>
                    <a:cubicBezTo>
                      <a:pt x="48" y="527"/>
                      <a:pt x="54" y="528"/>
                      <a:pt x="59" y="528"/>
                    </a:cubicBezTo>
                    <a:cubicBezTo>
                      <a:pt x="82" y="528"/>
                      <a:pt x="105" y="514"/>
                      <a:pt x="115" y="492"/>
                    </a:cubicBezTo>
                    <a:lnTo>
                      <a:pt x="272" y="73"/>
                    </a:lnTo>
                    <a:cubicBezTo>
                      <a:pt x="281" y="45"/>
                      <a:pt x="268" y="13"/>
                      <a:pt x="240" y="4"/>
                    </a:cubicBezTo>
                    <a:cubicBezTo>
                      <a:pt x="234" y="2"/>
                      <a:pt x="228"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31"/>
            <p:cNvGrpSpPr/>
            <p:nvPr/>
          </p:nvGrpSpPr>
          <p:grpSpPr>
            <a:xfrm rot="-10314495">
              <a:off x="68415" y="34359"/>
              <a:ext cx="627510" cy="1970297"/>
              <a:chOff x="6465163" y="2669656"/>
              <a:chExt cx="341428" cy="1072038"/>
            </a:xfrm>
          </p:grpSpPr>
          <p:sp>
            <p:nvSpPr>
              <p:cNvPr id="1219" name="Google Shape;1219;p31"/>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1"/>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1"/>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1"/>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1"/>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1"/>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5" name="Google Shape;1225;p31"/>
            <p:cNvSpPr/>
            <p:nvPr/>
          </p:nvSpPr>
          <p:spPr>
            <a:xfrm rot="-6139873">
              <a:off x="80285" y="2740747"/>
              <a:ext cx="603782" cy="214456"/>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31"/>
          <p:cNvSpPr/>
          <p:nvPr/>
        </p:nvSpPr>
        <p:spPr>
          <a:xfrm>
            <a:off x="7238873" y="3748961"/>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227"/>
        <p:cNvGrpSpPr/>
        <p:nvPr/>
      </p:nvGrpSpPr>
      <p:grpSpPr>
        <a:xfrm>
          <a:off x="0" y="0"/>
          <a:ext cx="0" cy="0"/>
          <a:chOff x="0" y="0"/>
          <a:chExt cx="0" cy="0"/>
        </a:xfrm>
      </p:grpSpPr>
      <p:grpSp>
        <p:nvGrpSpPr>
          <p:cNvPr id="1228" name="Google Shape;1228;p32"/>
          <p:cNvGrpSpPr/>
          <p:nvPr/>
        </p:nvGrpSpPr>
        <p:grpSpPr>
          <a:xfrm>
            <a:off x="168332" y="2"/>
            <a:ext cx="8036861" cy="5501185"/>
            <a:chOff x="168332" y="2"/>
            <a:chExt cx="8036861" cy="5501185"/>
          </a:xfrm>
        </p:grpSpPr>
        <p:grpSp>
          <p:nvGrpSpPr>
            <p:cNvPr id="1229" name="Google Shape;1229;p32"/>
            <p:cNvGrpSpPr/>
            <p:nvPr/>
          </p:nvGrpSpPr>
          <p:grpSpPr>
            <a:xfrm>
              <a:off x="168332" y="3368680"/>
              <a:ext cx="544898" cy="549028"/>
              <a:chOff x="6639997" y="2284311"/>
              <a:chExt cx="296479" cy="298726"/>
            </a:xfrm>
          </p:grpSpPr>
          <p:sp>
            <p:nvSpPr>
              <p:cNvPr id="1230" name="Google Shape;1230;p32"/>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2"/>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2"/>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2"/>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2"/>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2"/>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2"/>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2"/>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2"/>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239;p32"/>
            <p:cNvGrpSpPr/>
            <p:nvPr/>
          </p:nvGrpSpPr>
          <p:grpSpPr>
            <a:xfrm>
              <a:off x="7569075" y="2"/>
              <a:ext cx="636119" cy="545933"/>
              <a:chOff x="5093837" y="1150749"/>
              <a:chExt cx="346112" cy="297042"/>
            </a:xfrm>
          </p:grpSpPr>
          <p:sp>
            <p:nvSpPr>
              <p:cNvPr id="1240" name="Google Shape;1240;p32"/>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2"/>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2"/>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2"/>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2"/>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2"/>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2"/>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2"/>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2"/>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2"/>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2"/>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2"/>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2"/>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32"/>
            <p:cNvGrpSpPr/>
            <p:nvPr/>
          </p:nvGrpSpPr>
          <p:grpSpPr>
            <a:xfrm rot="-4691690">
              <a:off x="6649882" y="4007395"/>
              <a:ext cx="627501" cy="1970270"/>
              <a:chOff x="6465163" y="2669656"/>
              <a:chExt cx="341428" cy="1072038"/>
            </a:xfrm>
          </p:grpSpPr>
          <p:sp>
            <p:nvSpPr>
              <p:cNvPr id="1254" name="Google Shape;1254;p32"/>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2"/>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2"/>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2"/>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2"/>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2"/>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0" name="Google Shape;1260;p32"/>
          <p:cNvGrpSpPr/>
          <p:nvPr/>
        </p:nvGrpSpPr>
        <p:grpSpPr>
          <a:xfrm>
            <a:off x="-1498727" y="-1162773"/>
            <a:ext cx="12483965" cy="7021436"/>
            <a:chOff x="-1498727" y="-1162773"/>
            <a:chExt cx="12483965" cy="7021436"/>
          </a:xfrm>
        </p:grpSpPr>
        <p:sp>
          <p:nvSpPr>
            <p:cNvPr id="1261" name="Google Shape;1261;p32"/>
            <p:cNvSpPr/>
            <p:nvPr/>
          </p:nvSpPr>
          <p:spPr>
            <a:xfrm>
              <a:off x="-745475" y="-1162773"/>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2"/>
            <p:cNvSpPr/>
            <p:nvPr/>
          </p:nvSpPr>
          <p:spPr>
            <a:xfrm>
              <a:off x="7569073" y="3837861"/>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2"/>
            <p:cNvSpPr/>
            <p:nvPr/>
          </p:nvSpPr>
          <p:spPr>
            <a:xfrm rot="6376163">
              <a:off x="7921507" y="-857455"/>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2"/>
            <p:cNvSpPr/>
            <p:nvPr/>
          </p:nvSpPr>
          <p:spPr>
            <a:xfrm>
              <a:off x="-1498727" y="4021536"/>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 name="Google Shape;103;p4"/>
          <p:cNvSpPr txBox="1">
            <a:spLocks noGrp="1"/>
          </p:cNvSpPr>
          <p:nvPr>
            <p:ph type="body" idx="1"/>
          </p:nvPr>
        </p:nvSpPr>
        <p:spPr>
          <a:xfrm>
            <a:off x="720000" y="1506350"/>
            <a:ext cx="2999100" cy="2774700"/>
          </a:xfrm>
          <a:prstGeom prst="rect">
            <a:avLst/>
          </a:prstGeom>
        </p:spPr>
        <p:txBody>
          <a:bodyPr spcFirstLastPara="1" wrap="square" lIns="91425" tIns="91425" rIns="91425" bIns="91425" anchor="t" anchorCtr="0">
            <a:noAutofit/>
          </a:bodyPr>
          <a:lstStyle>
            <a:lvl1pPr marL="457200" lvl="0" indent="-317500" rtl="0">
              <a:lnSpc>
                <a:spcPct val="100000"/>
              </a:lnSpc>
              <a:spcBef>
                <a:spcPts val="300"/>
              </a:spcBef>
              <a:spcAft>
                <a:spcPts val="0"/>
              </a:spcAft>
              <a:buClr>
                <a:schemeClr val="accent3"/>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104" name="Google Shape;104;p4"/>
          <p:cNvGrpSpPr/>
          <p:nvPr/>
        </p:nvGrpSpPr>
        <p:grpSpPr>
          <a:xfrm>
            <a:off x="81737" y="169452"/>
            <a:ext cx="9311033" cy="5435453"/>
            <a:chOff x="81737" y="169452"/>
            <a:chExt cx="9311033" cy="5435453"/>
          </a:xfrm>
        </p:grpSpPr>
        <p:grpSp>
          <p:nvGrpSpPr>
            <p:cNvPr id="105" name="Google Shape;105;p4"/>
            <p:cNvGrpSpPr/>
            <p:nvPr/>
          </p:nvGrpSpPr>
          <p:grpSpPr>
            <a:xfrm>
              <a:off x="8580410" y="1142645"/>
              <a:ext cx="812360" cy="811327"/>
              <a:chOff x="5094305" y="1684146"/>
              <a:chExt cx="442004" cy="441443"/>
            </a:xfrm>
          </p:grpSpPr>
          <p:sp>
            <p:nvSpPr>
              <p:cNvPr id="106" name="Google Shape;106;p4"/>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4"/>
            <p:cNvGrpSpPr/>
            <p:nvPr/>
          </p:nvGrpSpPr>
          <p:grpSpPr>
            <a:xfrm>
              <a:off x="1276087" y="4676199"/>
              <a:ext cx="928878" cy="928706"/>
              <a:chOff x="5624613" y="1308727"/>
              <a:chExt cx="505402" cy="505308"/>
            </a:xfrm>
          </p:grpSpPr>
          <p:sp>
            <p:nvSpPr>
              <p:cNvPr id="129" name="Google Shape;129;p4"/>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4"/>
            <p:cNvGrpSpPr/>
            <p:nvPr/>
          </p:nvGrpSpPr>
          <p:grpSpPr>
            <a:xfrm>
              <a:off x="81737" y="169452"/>
              <a:ext cx="636119" cy="545933"/>
              <a:chOff x="5093837" y="1150749"/>
              <a:chExt cx="346112" cy="297042"/>
            </a:xfrm>
          </p:grpSpPr>
          <p:sp>
            <p:nvSpPr>
              <p:cNvPr id="135" name="Google Shape;135;p4"/>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4"/>
            <p:cNvSpPr/>
            <p:nvPr/>
          </p:nvSpPr>
          <p:spPr>
            <a:xfrm>
              <a:off x="7873606" y="169455"/>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149;p4"/>
            <p:cNvGrpSpPr/>
            <p:nvPr/>
          </p:nvGrpSpPr>
          <p:grpSpPr>
            <a:xfrm>
              <a:off x="219436" y="3152303"/>
              <a:ext cx="360742" cy="545930"/>
              <a:chOff x="5934950" y="2749441"/>
              <a:chExt cx="196280" cy="297040"/>
            </a:xfrm>
          </p:grpSpPr>
          <p:sp>
            <p:nvSpPr>
              <p:cNvPr id="150" name="Google Shape;150;p4"/>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4"/>
            <p:cNvSpPr/>
            <p:nvPr/>
          </p:nvSpPr>
          <p:spPr>
            <a:xfrm>
              <a:off x="8424004" y="4747300"/>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4"/>
          <p:cNvGrpSpPr/>
          <p:nvPr/>
        </p:nvGrpSpPr>
        <p:grpSpPr>
          <a:xfrm>
            <a:off x="-621751" y="-1251673"/>
            <a:ext cx="11757054" cy="7626815"/>
            <a:chOff x="-621751" y="-1251673"/>
            <a:chExt cx="11757054" cy="7626815"/>
          </a:xfrm>
        </p:grpSpPr>
        <p:sp>
          <p:nvSpPr>
            <p:cNvPr id="157" name="Google Shape;157;p4"/>
            <p:cNvSpPr/>
            <p:nvPr/>
          </p:nvSpPr>
          <p:spPr>
            <a:xfrm>
              <a:off x="8424000" y="-1251673"/>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rot="4400955">
              <a:off x="-653489" y="3969012"/>
              <a:ext cx="2555921" cy="1837109"/>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3"/>
        <p:cNvGrpSpPr/>
        <p:nvPr/>
      </p:nvGrpSpPr>
      <p:grpSpPr>
        <a:xfrm>
          <a:off x="0" y="0"/>
          <a:ext cx="0" cy="0"/>
          <a:chOff x="0" y="0"/>
          <a:chExt cx="0" cy="0"/>
        </a:xfrm>
      </p:grpSpPr>
      <p:sp>
        <p:nvSpPr>
          <p:cNvPr id="244" name="Google Shape;24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5" name="Google Shape;245;p7"/>
          <p:cNvSpPr txBox="1">
            <a:spLocks noGrp="1"/>
          </p:cNvSpPr>
          <p:nvPr>
            <p:ph type="body" idx="1"/>
          </p:nvPr>
        </p:nvSpPr>
        <p:spPr>
          <a:xfrm>
            <a:off x="720000" y="1845137"/>
            <a:ext cx="4356900" cy="2181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246" name="Google Shape;246;p7"/>
          <p:cNvGrpSpPr/>
          <p:nvPr/>
        </p:nvGrpSpPr>
        <p:grpSpPr>
          <a:xfrm>
            <a:off x="-1835952" y="-683339"/>
            <a:ext cx="12540756" cy="6671038"/>
            <a:chOff x="-1835952" y="-683339"/>
            <a:chExt cx="12540756" cy="6671038"/>
          </a:xfrm>
        </p:grpSpPr>
        <p:sp>
          <p:nvSpPr>
            <p:cNvPr id="247" name="Google Shape;247;p7"/>
            <p:cNvSpPr/>
            <p:nvPr/>
          </p:nvSpPr>
          <p:spPr>
            <a:xfrm>
              <a:off x="7993500" y="3220302"/>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1835952" y="-683339"/>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7"/>
          <p:cNvGrpSpPr/>
          <p:nvPr/>
        </p:nvGrpSpPr>
        <p:grpSpPr>
          <a:xfrm>
            <a:off x="-955146" y="-170430"/>
            <a:ext cx="10259016" cy="5315366"/>
            <a:chOff x="-955146" y="-170430"/>
            <a:chExt cx="10259016" cy="5315366"/>
          </a:xfrm>
        </p:grpSpPr>
        <p:grpSp>
          <p:nvGrpSpPr>
            <p:cNvPr id="250" name="Google Shape;250;p7"/>
            <p:cNvGrpSpPr/>
            <p:nvPr/>
          </p:nvGrpSpPr>
          <p:grpSpPr>
            <a:xfrm>
              <a:off x="8491510" y="-170430"/>
              <a:ext cx="812360" cy="811327"/>
              <a:chOff x="5094305" y="1684146"/>
              <a:chExt cx="442004" cy="441443"/>
            </a:xfrm>
          </p:grpSpPr>
          <p:sp>
            <p:nvSpPr>
              <p:cNvPr id="251" name="Google Shape;251;p7"/>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7"/>
            <p:cNvGrpSpPr/>
            <p:nvPr/>
          </p:nvGrpSpPr>
          <p:grpSpPr>
            <a:xfrm>
              <a:off x="206736" y="1234603"/>
              <a:ext cx="360742" cy="545930"/>
              <a:chOff x="5934950" y="2749441"/>
              <a:chExt cx="196280" cy="297040"/>
            </a:xfrm>
          </p:grpSpPr>
          <p:sp>
            <p:nvSpPr>
              <p:cNvPr id="274" name="Google Shape;274;p7"/>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7"/>
            <p:cNvSpPr/>
            <p:nvPr/>
          </p:nvSpPr>
          <p:spPr>
            <a:xfrm>
              <a:off x="979534" y="127998"/>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6516166" y="4853846"/>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7"/>
            <p:cNvGrpSpPr/>
            <p:nvPr/>
          </p:nvGrpSpPr>
          <p:grpSpPr>
            <a:xfrm>
              <a:off x="-955146" y="4063056"/>
              <a:ext cx="1675139" cy="1081880"/>
              <a:chOff x="4138286" y="2440489"/>
              <a:chExt cx="911442" cy="588650"/>
            </a:xfrm>
          </p:grpSpPr>
          <p:sp>
            <p:nvSpPr>
              <p:cNvPr id="282" name="Google Shape;282;p7"/>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1"/>
        <p:cNvGrpSpPr/>
        <p:nvPr/>
      </p:nvGrpSpPr>
      <p:grpSpPr>
        <a:xfrm>
          <a:off x="0" y="0"/>
          <a:ext cx="0" cy="0"/>
          <a:chOff x="0" y="0"/>
          <a:chExt cx="0" cy="0"/>
        </a:xfrm>
      </p:grpSpPr>
      <p:sp>
        <p:nvSpPr>
          <p:cNvPr id="292" name="Google Shape;292;p8"/>
          <p:cNvSpPr txBox="1">
            <a:spLocks noGrp="1"/>
          </p:cNvSpPr>
          <p:nvPr>
            <p:ph type="title"/>
          </p:nvPr>
        </p:nvSpPr>
        <p:spPr>
          <a:xfrm>
            <a:off x="2070263" y="1645200"/>
            <a:ext cx="5003400" cy="185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93" name="Google Shape;293;p8"/>
          <p:cNvGrpSpPr/>
          <p:nvPr/>
        </p:nvGrpSpPr>
        <p:grpSpPr>
          <a:xfrm>
            <a:off x="-282738" y="69848"/>
            <a:ext cx="6083601" cy="5396731"/>
            <a:chOff x="-282738" y="69848"/>
            <a:chExt cx="6083601" cy="5396731"/>
          </a:xfrm>
        </p:grpSpPr>
        <p:grpSp>
          <p:nvGrpSpPr>
            <p:cNvPr id="294" name="Google Shape;294;p8"/>
            <p:cNvGrpSpPr/>
            <p:nvPr/>
          </p:nvGrpSpPr>
          <p:grpSpPr>
            <a:xfrm>
              <a:off x="-282738" y="3196812"/>
              <a:ext cx="928878" cy="928706"/>
              <a:chOff x="5624613" y="1308727"/>
              <a:chExt cx="505402" cy="505308"/>
            </a:xfrm>
          </p:grpSpPr>
          <p:sp>
            <p:nvSpPr>
              <p:cNvPr id="295" name="Google Shape;295;p8"/>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8"/>
            <p:cNvGrpSpPr/>
            <p:nvPr/>
          </p:nvGrpSpPr>
          <p:grpSpPr>
            <a:xfrm rot="-4181437">
              <a:off x="4454334" y="3845284"/>
              <a:ext cx="627495" cy="1970252"/>
              <a:chOff x="6465163" y="2669656"/>
              <a:chExt cx="341428" cy="1072038"/>
            </a:xfrm>
          </p:grpSpPr>
          <p:sp>
            <p:nvSpPr>
              <p:cNvPr id="301" name="Google Shape;301;p8"/>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 name="Google Shape;307;p8"/>
            <p:cNvSpPr/>
            <p:nvPr/>
          </p:nvSpPr>
          <p:spPr>
            <a:xfrm>
              <a:off x="4878434" y="69848"/>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8"/>
          <p:cNvGrpSpPr/>
          <p:nvPr/>
        </p:nvGrpSpPr>
        <p:grpSpPr>
          <a:xfrm>
            <a:off x="-1417948" y="-1401371"/>
            <a:ext cx="11852325" cy="6867954"/>
            <a:chOff x="-1417948" y="-1401371"/>
            <a:chExt cx="11852325" cy="6867954"/>
          </a:xfrm>
        </p:grpSpPr>
        <p:sp>
          <p:nvSpPr>
            <p:cNvPr id="309" name="Google Shape;309;p8"/>
            <p:cNvSpPr/>
            <p:nvPr/>
          </p:nvSpPr>
          <p:spPr>
            <a:xfrm>
              <a:off x="5898865" y="2206660"/>
              <a:ext cx="4535512" cy="3259923"/>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1417948" y="-1401371"/>
              <a:ext cx="4811192" cy="4910656"/>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1"/>
        <p:cNvGrpSpPr/>
        <p:nvPr/>
      </p:nvGrpSpPr>
      <p:grpSpPr>
        <a:xfrm>
          <a:off x="0" y="0"/>
          <a:ext cx="0" cy="0"/>
          <a:chOff x="0" y="0"/>
          <a:chExt cx="0" cy="0"/>
        </a:xfrm>
      </p:grpSpPr>
      <p:sp>
        <p:nvSpPr>
          <p:cNvPr id="312" name="Google Shape;312;p9"/>
          <p:cNvSpPr txBox="1">
            <a:spLocks noGrp="1"/>
          </p:cNvSpPr>
          <p:nvPr>
            <p:ph type="title"/>
          </p:nvPr>
        </p:nvSpPr>
        <p:spPr>
          <a:xfrm>
            <a:off x="2903175" y="1438525"/>
            <a:ext cx="33375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13" name="Google Shape;313;p9"/>
          <p:cNvSpPr txBox="1">
            <a:spLocks noGrp="1"/>
          </p:cNvSpPr>
          <p:nvPr>
            <p:ph type="subTitle" idx="1"/>
          </p:nvPr>
        </p:nvSpPr>
        <p:spPr>
          <a:xfrm>
            <a:off x="2903175" y="2599950"/>
            <a:ext cx="3337500" cy="98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14" name="Google Shape;314;p9"/>
          <p:cNvGrpSpPr/>
          <p:nvPr/>
        </p:nvGrpSpPr>
        <p:grpSpPr>
          <a:xfrm>
            <a:off x="-160915" y="3198129"/>
            <a:ext cx="9560819" cy="2461239"/>
            <a:chOff x="-160915" y="3198129"/>
            <a:chExt cx="9560819" cy="2461239"/>
          </a:xfrm>
        </p:grpSpPr>
        <p:grpSp>
          <p:nvGrpSpPr>
            <p:cNvPr id="315" name="Google Shape;315;p9"/>
            <p:cNvGrpSpPr/>
            <p:nvPr/>
          </p:nvGrpSpPr>
          <p:grpSpPr>
            <a:xfrm>
              <a:off x="8532813" y="3198129"/>
              <a:ext cx="867091" cy="878272"/>
              <a:chOff x="6429391" y="1489928"/>
              <a:chExt cx="471784" cy="477867"/>
            </a:xfrm>
          </p:grpSpPr>
          <p:sp>
            <p:nvSpPr>
              <p:cNvPr id="316" name="Google Shape;316;p9"/>
              <p:cNvSpPr/>
              <p:nvPr/>
            </p:nvSpPr>
            <p:spPr>
              <a:xfrm>
                <a:off x="6429391" y="1489928"/>
                <a:ext cx="471784" cy="353978"/>
              </a:xfrm>
              <a:custGeom>
                <a:avLst/>
                <a:gdLst/>
                <a:ahLst/>
                <a:cxnLst/>
                <a:rect l="l" t="t" r="r" b="b"/>
                <a:pathLst>
                  <a:path w="5038" h="3780" extrusionOk="0">
                    <a:moveTo>
                      <a:pt x="2517" y="111"/>
                    </a:moveTo>
                    <a:cubicBezTo>
                      <a:pt x="3318" y="111"/>
                      <a:pt x="4120" y="336"/>
                      <a:pt x="4927" y="795"/>
                    </a:cubicBezTo>
                    <a:lnTo>
                      <a:pt x="4927" y="795"/>
                    </a:lnTo>
                    <a:lnTo>
                      <a:pt x="4927" y="3669"/>
                    </a:lnTo>
                    <a:lnTo>
                      <a:pt x="106" y="3669"/>
                    </a:lnTo>
                    <a:lnTo>
                      <a:pt x="106" y="795"/>
                    </a:lnTo>
                    <a:lnTo>
                      <a:pt x="106" y="795"/>
                    </a:lnTo>
                    <a:cubicBezTo>
                      <a:pt x="913" y="336"/>
                      <a:pt x="1714" y="111"/>
                      <a:pt x="2517" y="111"/>
                    </a:cubicBezTo>
                    <a:close/>
                    <a:moveTo>
                      <a:pt x="2517" y="0"/>
                    </a:moveTo>
                    <a:cubicBezTo>
                      <a:pt x="1687" y="0"/>
                      <a:pt x="852" y="240"/>
                      <a:pt x="23" y="719"/>
                    </a:cubicBezTo>
                    <a:cubicBezTo>
                      <a:pt x="10" y="728"/>
                      <a:pt x="1" y="747"/>
                      <a:pt x="1" y="766"/>
                    </a:cubicBezTo>
                    <a:lnTo>
                      <a:pt x="1" y="3724"/>
                    </a:lnTo>
                    <a:cubicBezTo>
                      <a:pt x="1" y="3737"/>
                      <a:pt x="5" y="3752"/>
                      <a:pt x="14" y="3761"/>
                    </a:cubicBezTo>
                    <a:cubicBezTo>
                      <a:pt x="23" y="3769"/>
                      <a:pt x="37" y="3779"/>
                      <a:pt x="51" y="3779"/>
                    </a:cubicBezTo>
                    <a:lnTo>
                      <a:pt x="4982" y="3779"/>
                    </a:lnTo>
                    <a:cubicBezTo>
                      <a:pt x="4995" y="3779"/>
                      <a:pt x="5009" y="3769"/>
                      <a:pt x="5018" y="3761"/>
                    </a:cubicBezTo>
                    <a:cubicBezTo>
                      <a:pt x="5033" y="3752"/>
                      <a:pt x="5037" y="3737"/>
                      <a:pt x="5037" y="3724"/>
                    </a:cubicBezTo>
                    <a:lnTo>
                      <a:pt x="5037" y="766"/>
                    </a:lnTo>
                    <a:cubicBezTo>
                      <a:pt x="5037" y="747"/>
                      <a:pt x="5027" y="728"/>
                      <a:pt x="5009" y="719"/>
                    </a:cubicBezTo>
                    <a:cubicBezTo>
                      <a:pt x="4180" y="240"/>
                      <a:pt x="3351" y="0"/>
                      <a:pt x="2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6572199" y="1574021"/>
                <a:ext cx="185604" cy="185698"/>
              </a:xfrm>
              <a:custGeom>
                <a:avLst/>
                <a:gdLst/>
                <a:ahLst/>
                <a:cxnLst/>
                <a:rect l="l" t="t" r="r" b="b"/>
                <a:pathLst>
                  <a:path w="1982" h="1983" extrusionOk="0">
                    <a:moveTo>
                      <a:pt x="1876" y="107"/>
                    </a:moveTo>
                    <a:lnTo>
                      <a:pt x="1876" y="1872"/>
                    </a:lnTo>
                    <a:lnTo>
                      <a:pt x="111" y="1872"/>
                    </a:lnTo>
                    <a:lnTo>
                      <a:pt x="111" y="107"/>
                    </a:lnTo>
                    <a:close/>
                    <a:moveTo>
                      <a:pt x="56" y="0"/>
                    </a:moveTo>
                    <a:cubicBezTo>
                      <a:pt x="42" y="0"/>
                      <a:pt x="29" y="6"/>
                      <a:pt x="19" y="15"/>
                    </a:cubicBezTo>
                    <a:cubicBezTo>
                      <a:pt x="10" y="28"/>
                      <a:pt x="1" y="42"/>
                      <a:pt x="1" y="56"/>
                    </a:cubicBezTo>
                    <a:lnTo>
                      <a:pt x="1" y="1927"/>
                    </a:lnTo>
                    <a:cubicBezTo>
                      <a:pt x="1" y="1941"/>
                      <a:pt x="10" y="1955"/>
                      <a:pt x="19" y="1963"/>
                    </a:cubicBezTo>
                    <a:cubicBezTo>
                      <a:pt x="29" y="1978"/>
                      <a:pt x="42" y="1982"/>
                      <a:pt x="56" y="1982"/>
                    </a:cubicBezTo>
                    <a:lnTo>
                      <a:pt x="1932" y="1982"/>
                    </a:lnTo>
                    <a:cubicBezTo>
                      <a:pt x="1945" y="1982"/>
                      <a:pt x="1959" y="1978"/>
                      <a:pt x="1968" y="1963"/>
                    </a:cubicBezTo>
                    <a:cubicBezTo>
                      <a:pt x="1977" y="1955"/>
                      <a:pt x="1982" y="1941"/>
                      <a:pt x="1982" y="1927"/>
                    </a:cubicBezTo>
                    <a:lnTo>
                      <a:pt x="1982" y="56"/>
                    </a:lnTo>
                    <a:cubicBezTo>
                      <a:pt x="1982" y="42"/>
                      <a:pt x="1977" y="28"/>
                      <a:pt x="1968" y="15"/>
                    </a:cubicBezTo>
                    <a:cubicBezTo>
                      <a:pt x="1959" y="6"/>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6572199" y="1786873"/>
                <a:ext cx="185604" cy="28562"/>
              </a:xfrm>
              <a:custGeom>
                <a:avLst/>
                <a:gdLst/>
                <a:ahLst/>
                <a:cxnLst/>
                <a:rect l="l" t="t" r="r" b="b"/>
                <a:pathLst>
                  <a:path w="1982" h="305" extrusionOk="0">
                    <a:moveTo>
                      <a:pt x="1876" y="105"/>
                    </a:moveTo>
                    <a:lnTo>
                      <a:pt x="1876" y="194"/>
                    </a:lnTo>
                    <a:lnTo>
                      <a:pt x="111" y="194"/>
                    </a:lnTo>
                    <a:lnTo>
                      <a:pt x="111" y="105"/>
                    </a:lnTo>
                    <a:close/>
                    <a:moveTo>
                      <a:pt x="56" y="0"/>
                    </a:moveTo>
                    <a:cubicBezTo>
                      <a:pt x="42" y="0"/>
                      <a:pt x="29" y="5"/>
                      <a:pt x="19" y="13"/>
                    </a:cubicBezTo>
                    <a:cubicBezTo>
                      <a:pt x="10" y="22"/>
                      <a:pt x="1" y="37"/>
                      <a:pt x="1" y="50"/>
                    </a:cubicBezTo>
                    <a:lnTo>
                      <a:pt x="1" y="249"/>
                    </a:lnTo>
                    <a:cubicBezTo>
                      <a:pt x="1" y="262"/>
                      <a:pt x="10" y="277"/>
                      <a:pt x="19" y="285"/>
                    </a:cubicBezTo>
                    <a:cubicBezTo>
                      <a:pt x="29" y="294"/>
                      <a:pt x="42" y="304"/>
                      <a:pt x="56" y="304"/>
                    </a:cubicBezTo>
                    <a:lnTo>
                      <a:pt x="1932" y="304"/>
                    </a:lnTo>
                    <a:cubicBezTo>
                      <a:pt x="1945" y="304"/>
                      <a:pt x="1959" y="294"/>
                      <a:pt x="1968" y="285"/>
                    </a:cubicBezTo>
                    <a:cubicBezTo>
                      <a:pt x="1977" y="277"/>
                      <a:pt x="1982" y="262"/>
                      <a:pt x="1982" y="249"/>
                    </a:cubicBezTo>
                    <a:lnTo>
                      <a:pt x="1982" y="50"/>
                    </a:lnTo>
                    <a:cubicBezTo>
                      <a:pt x="1982" y="37"/>
                      <a:pt x="1977" y="22"/>
                      <a:pt x="1968" y="13"/>
                    </a:cubicBezTo>
                    <a:cubicBezTo>
                      <a:pt x="1959" y="5"/>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6571824" y="1805040"/>
                <a:ext cx="69485" cy="162755"/>
              </a:xfrm>
              <a:custGeom>
                <a:avLst/>
                <a:gdLst/>
                <a:ahLst/>
                <a:cxnLst/>
                <a:rect l="l" t="t" r="r" b="b"/>
                <a:pathLst>
                  <a:path w="742" h="1738" extrusionOk="0">
                    <a:moveTo>
                      <a:pt x="60" y="1"/>
                    </a:moveTo>
                    <a:cubicBezTo>
                      <a:pt x="53" y="1"/>
                      <a:pt x="47" y="2"/>
                      <a:pt x="41" y="4"/>
                    </a:cubicBezTo>
                    <a:cubicBezTo>
                      <a:pt x="14" y="13"/>
                      <a:pt x="0" y="45"/>
                      <a:pt x="9" y="73"/>
                    </a:cubicBezTo>
                    <a:lnTo>
                      <a:pt x="631" y="1699"/>
                    </a:lnTo>
                    <a:cubicBezTo>
                      <a:pt x="638" y="1723"/>
                      <a:pt x="657" y="1737"/>
                      <a:pt x="678" y="1737"/>
                    </a:cubicBezTo>
                    <a:cubicBezTo>
                      <a:pt x="686" y="1737"/>
                      <a:pt x="693" y="1735"/>
                      <a:pt x="700" y="1731"/>
                    </a:cubicBezTo>
                    <a:cubicBezTo>
                      <a:pt x="728" y="1723"/>
                      <a:pt x="741" y="1691"/>
                      <a:pt x="728" y="1663"/>
                    </a:cubicBezTo>
                    <a:lnTo>
                      <a:pt x="111" y="36"/>
                    </a:lnTo>
                    <a:cubicBezTo>
                      <a:pt x="103"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6600292" y="1805040"/>
                <a:ext cx="69485" cy="162755"/>
              </a:xfrm>
              <a:custGeom>
                <a:avLst/>
                <a:gdLst/>
                <a:ahLst/>
                <a:cxnLst/>
                <a:rect l="l" t="t" r="r" b="b"/>
                <a:pathLst>
                  <a:path w="742" h="1738" extrusionOk="0">
                    <a:moveTo>
                      <a:pt x="61" y="1"/>
                    </a:moveTo>
                    <a:cubicBezTo>
                      <a:pt x="55" y="1"/>
                      <a:pt x="48" y="2"/>
                      <a:pt x="41" y="4"/>
                    </a:cubicBezTo>
                    <a:cubicBezTo>
                      <a:pt x="14" y="13"/>
                      <a:pt x="1" y="45"/>
                      <a:pt x="14" y="73"/>
                    </a:cubicBezTo>
                    <a:lnTo>
                      <a:pt x="631" y="1699"/>
                    </a:lnTo>
                    <a:cubicBezTo>
                      <a:pt x="642" y="1723"/>
                      <a:pt x="659" y="1737"/>
                      <a:pt x="679" y="1737"/>
                    </a:cubicBezTo>
                    <a:cubicBezTo>
                      <a:pt x="686" y="1737"/>
                      <a:pt x="693" y="1735"/>
                      <a:pt x="701" y="1731"/>
                    </a:cubicBezTo>
                    <a:cubicBezTo>
                      <a:pt x="728" y="1723"/>
                      <a:pt x="742" y="1691"/>
                      <a:pt x="733" y="1663"/>
                    </a:cubicBezTo>
                    <a:lnTo>
                      <a:pt x="116" y="36"/>
                    </a:lnTo>
                    <a:cubicBezTo>
                      <a:pt x="104" y="14"/>
                      <a:pt x="8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6629228" y="1805040"/>
                <a:ext cx="69578" cy="162755"/>
              </a:xfrm>
              <a:custGeom>
                <a:avLst/>
                <a:gdLst/>
                <a:ahLst/>
                <a:cxnLst/>
                <a:rect l="l" t="t" r="r" b="b"/>
                <a:pathLst>
                  <a:path w="743" h="1738" extrusionOk="0">
                    <a:moveTo>
                      <a:pt x="59" y="1"/>
                    </a:moveTo>
                    <a:cubicBezTo>
                      <a:pt x="53" y="1"/>
                      <a:pt x="47" y="2"/>
                      <a:pt x="41" y="4"/>
                    </a:cubicBezTo>
                    <a:cubicBezTo>
                      <a:pt x="13" y="13"/>
                      <a:pt x="0" y="45"/>
                      <a:pt x="9" y="73"/>
                    </a:cubicBezTo>
                    <a:lnTo>
                      <a:pt x="632" y="1699"/>
                    </a:lnTo>
                    <a:cubicBezTo>
                      <a:pt x="638" y="1723"/>
                      <a:pt x="657" y="1737"/>
                      <a:pt x="678" y="1737"/>
                    </a:cubicBezTo>
                    <a:cubicBezTo>
                      <a:pt x="685" y="1737"/>
                      <a:pt x="693" y="1735"/>
                      <a:pt x="700" y="1731"/>
                    </a:cubicBezTo>
                    <a:cubicBezTo>
                      <a:pt x="728" y="1723"/>
                      <a:pt x="742" y="1691"/>
                      <a:pt x="732" y="1663"/>
                    </a:cubicBezTo>
                    <a:lnTo>
                      <a:pt x="111" y="36"/>
                    </a:lnTo>
                    <a:cubicBezTo>
                      <a:pt x="103" y="14"/>
                      <a:pt x="81" y="1"/>
                      <a:pt x="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6658070" y="1805040"/>
                <a:ext cx="69578" cy="162755"/>
              </a:xfrm>
              <a:custGeom>
                <a:avLst/>
                <a:gdLst/>
                <a:ahLst/>
                <a:cxnLst/>
                <a:rect l="l" t="t" r="r" b="b"/>
                <a:pathLst>
                  <a:path w="743" h="1738" extrusionOk="0">
                    <a:moveTo>
                      <a:pt x="60" y="1"/>
                    </a:moveTo>
                    <a:cubicBezTo>
                      <a:pt x="54" y="1"/>
                      <a:pt x="48" y="2"/>
                      <a:pt x="42" y="4"/>
                    </a:cubicBezTo>
                    <a:cubicBezTo>
                      <a:pt x="14" y="13"/>
                      <a:pt x="1" y="45"/>
                      <a:pt x="10" y="73"/>
                    </a:cubicBezTo>
                    <a:lnTo>
                      <a:pt x="632" y="1699"/>
                    </a:lnTo>
                    <a:cubicBezTo>
                      <a:pt x="639" y="1723"/>
                      <a:pt x="658" y="1737"/>
                      <a:pt x="678" y="1737"/>
                    </a:cubicBezTo>
                    <a:cubicBezTo>
                      <a:pt x="686" y="1737"/>
                      <a:pt x="693" y="1735"/>
                      <a:pt x="701" y="1731"/>
                    </a:cubicBezTo>
                    <a:cubicBezTo>
                      <a:pt x="728" y="1723"/>
                      <a:pt x="743" y="1691"/>
                      <a:pt x="728" y="1663"/>
                    </a:cubicBezTo>
                    <a:lnTo>
                      <a:pt x="111" y="36"/>
                    </a:lnTo>
                    <a:cubicBezTo>
                      <a:pt x="104"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6686538" y="1805040"/>
                <a:ext cx="42328" cy="90836"/>
              </a:xfrm>
              <a:custGeom>
                <a:avLst/>
                <a:gdLst/>
                <a:ahLst/>
                <a:cxnLst/>
                <a:rect l="l" t="t" r="r" b="b"/>
                <a:pathLst>
                  <a:path w="452" h="970" extrusionOk="0">
                    <a:moveTo>
                      <a:pt x="60" y="1"/>
                    </a:moveTo>
                    <a:cubicBezTo>
                      <a:pt x="54" y="1"/>
                      <a:pt x="48" y="2"/>
                      <a:pt x="42" y="4"/>
                    </a:cubicBezTo>
                    <a:cubicBezTo>
                      <a:pt x="14" y="13"/>
                      <a:pt x="1" y="45"/>
                      <a:pt x="14" y="73"/>
                    </a:cubicBezTo>
                    <a:lnTo>
                      <a:pt x="341" y="934"/>
                    </a:lnTo>
                    <a:cubicBezTo>
                      <a:pt x="349" y="956"/>
                      <a:pt x="372" y="970"/>
                      <a:pt x="394" y="970"/>
                    </a:cubicBezTo>
                    <a:cubicBezTo>
                      <a:pt x="400" y="970"/>
                      <a:pt x="406" y="969"/>
                      <a:pt x="411" y="967"/>
                    </a:cubicBezTo>
                    <a:cubicBezTo>
                      <a:pt x="439" y="957"/>
                      <a:pt x="452" y="925"/>
                      <a:pt x="443" y="898"/>
                    </a:cubicBezTo>
                    <a:lnTo>
                      <a:pt x="116" y="36"/>
                    </a:lnTo>
                    <a:cubicBezTo>
                      <a:pt x="105" y="14"/>
                      <a:pt x="83"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6715474" y="1805040"/>
                <a:ext cx="26408" cy="49445"/>
              </a:xfrm>
              <a:custGeom>
                <a:avLst/>
                <a:gdLst/>
                <a:ahLst/>
                <a:cxnLst/>
                <a:rect l="l" t="t" r="r" b="b"/>
                <a:pathLst>
                  <a:path w="282" h="528" extrusionOk="0">
                    <a:moveTo>
                      <a:pt x="61" y="1"/>
                    </a:moveTo>
                    <a:cubicBezTo>
                      <a:pt x="54" y="1"/>
                      <a:pt x="48" y="2"/>
                      <a:pt x="42" y="4"/>
                    </a:cubicBezTo>
                    <a:cubicBezTo>
                      <a:pt x="15" y="13"/>
                      <a:pt x="0" y="45"/>
                      <a:pt x="9" y="73"/>
                    </a:cubicBezTo>
                    <a:lnTo>
                      <a:pt x="171" y="492"/>
                    </a:lnTo>
                    <a:cubicBezTo>
                      <a:pt x="179" y="514"/>
                      <a:pt x="201" y="528"/>
                      <a:pt x="224" y="528"/>
                    </a:cubicBezTo>
                    <a:cubicBezTo>
                      <a:pt x="229" y="528"/>
                      <a:pt x="235" y="527"/>
                      <a:pt x="240" y="525"/>
                    </a:cubicBezTo>
                    <a:cubicBezTo>
                      <a:pt x="268" y="511"/>
                      <a:pt x="281" y="483"/>
                      <a:pt x="272" y="455"/>
                    </a:cubicBezTo>
                    <a:lnTo>
                      <a:pt x="111" y="36"/>
                    </a:lnTo>
                    <a:cubicBezTo>
                      <a:pt x="104" y="14"/>
                      <a:pt x="83"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6687381" y="1805040"/>
                <a:ext cx="69578" cy="162755"/>
              </a:xfrm>
              <a:custGeom>
                <a:avLst/>
                <a:gdLst/>
                <a:ahLst/>
                <a:cxnLst/>
                <a:rect l="l" t="t" r="r" b="b"/>
                <a:pathLst>
                  <a:path w="743" h="1738" extrusionOk="0">
                    <a:moveTo>
                      <a:pt x="681" y="1"/>
                    </a:moveTo>
                    <a:cubicBezTo>
                      <a:pt x="657" y="1"/>
                      <a:pt x="638" y="14"/>
                      <a:pt x="628" y="36"/>
                    </a:cubicBezTo>
                    <a:lnTo>
                      <a:pt x="11" y="1663"/>
                    </a:lnTo>
                    <a:cubicBezTo>
                      <a:pt x="1" y="1691"/>
                      <a:pt x="15" y="1723"/>
                      <a:pt x="43" y="1731"/>
                    </a:cubicBezTo>
                    <a:cubicBezTo>
                      <a:pt x="50" y="1735"/>
                      <a:pt x="57" y="1737"/>
                      <a:pt x="64" y="1737"/>
                    </a:cubicBezTo>
                    <a:cubicBezTo>
                      <a:pt x="84" y="1737"/>
                      <a:pt x="101" y="1723"/>
                      <a:pt x="111" y="1699"/>
                    </a:cubicBezTo>
                    <a:lnTo>
                      <a:pt x="729" y="73"/>
                    </a:lnTo>
                    <a:cubicBezTo>
                      <a:pt x="743" y="45"/>
                      <a:pt x="729" y="13"/>
                      <a:pt x="702" y="4"/>
                    </a:cubicBezTo>
                    <a:cubicBezTo>
                      <a:pt x="695" y="2"/>
                      <a:pt x="688"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6658539" y="1805040"/>
                <a:ext cx="69578" cy="162755"/>
              </a:xfrm>
              <a:custGeom>
                <a:avLst/>
                <a:gdLst/>
                <a:ahLst/>
                <a:cxnLst/>
                <a:rect l="l" t="t" r="r" b="b"/>
                <a:pathLst>
                  <a:path w="743" h="1738" extrusionOk="0">
                    <a:moveTo>
                      <a:pt x="682" y="1"/>
                    </a:moveTo>
                    <a:cubicBezTo>
                      <a:pt x="660" y="1"/>
                      <a:pt x="639" y="14"/>
                      <a:pt x="632" y="36"/>
                    </a:cubicBezTo>
                    <a:lnTo>
                      <a:pt x="9" y="1663"/>
                    </a:lnTo>
                    <a:cubicBezTo>
                      <a:pt x="0" y="1691"/>
                      <a:pt x="14" y="1723"/>
                      <a:pt x="42" y="1731"/>
                    </a:cubicBezTo>
                    <a:cubicBezTo>
                      <a:pt x="49" y="1735"/>
                      <a:pt x="57" y="1737"/>
                      <a:pt x="64" y="1737"/>
                    </a:cubicBezTo>
                    <a:cubicBezTo>
                      <a:pt x="85" y="1737"/>
                      <a:pt x="104" y="1723"/>
                      <a:pt x="111" y="1699"/>
                    </a:cubicBezTo>
                    <a:lnTo>
                      <a:pt x="733" y="73"/>
                    </a:lnTo>
                    <a:cubicBezTo>
                      <a:pt x="742" y="45"/>
                      <a:pt x="728" y="13"/>
                      <a:pt x="700" y="4"/>
                    </a:cubicBezTo>
                    <a:cubicBezTo>
                      <a:pt x="694"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6629602" y="1805040"/>
                <a:ext cx="69578" cy="162755"/>
              </a:xfrm>
              <a:custGeom>
                <a:avLst/>
                <a:gdLst/>
                <a:ahLst/>
                <a:cxnLst/>
                <a:rect l="l" t="t" r="r" b="b"/>
                <a:pathLst>
                  <a:path w="743" h="1738" extrusionOk="0">
                    <a:moveTo>
                      <a:pt x="682" y="1"/>
                    </a:moveTo>
                    <a:cubicBezTo>
                      <a:pt x="660" y="1"/>
                      <a:pt x="639" y="14"/>
                      <a:pt x="632" y="36"/>
                    </a:cubicBezTo>
                    <a:lnTo>
                      <a:pt x="14" y="1663"/>
                    </a:lnTo>
                    <a:cubicBezTo>
                      <a:pt x="1" y="1691"/>
                      <a:pt x="14" y="1723"/>
                      <a:pt x="41" y="1731"/>
                    </a:cubicBezTo>
                    <a:cubicBezTo>
                      <a:pt x="49" y="1735"/>
                      <a:pt x="56" y="1737"/>
                      <a:pt x="64" y="1737"/>
                    </a:cubicBezTo>
                    <a:cubicBezTo>
                      <a:pt x="85" y="1737"/>
                      <a:pt x="105" y="1723"/>
                      <a:pt x="111" y="1699"/>
                    </a:cubicBezTo>
                    <a:lnTo>
                      <a:pt x="733" y="73"/>
                    </a:lnTo>
                    <a:cubicBezTo>
                      <a:pt x="743" y="45"/>
                      <a:pt x="728" y="13"/>
                      <a:pt x="701"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6601135" y="1805040"/>
                <a:ext cx="69578" cy="162755"/>
              </a:xfrm>
              <a:custGeom>
                <a:avLst/>
                <a:gdLst/>
                <a:ahLst/>
                <a:cxnLst/>
                <a:rect l="l" t="t" r="r" b="b"/>
                <a:pathLst>
                  <a:path w="743" h="1738" extrusionOk="0">
                    <a:moveTo>
                      <a:pt x="682" y="1"/>
                    </a:moveTo>
                    <a:cubicBezTo>
                      <a:pt x="660" y="1"/>
                      <a:pt x="638" y="14"/>
                      <a:pt x="627" y="36"/>
                    </a:cubicBezTo>
                    <a:lnTo>
                      <a:pt x="9" y="1663"/>
                    </a:lnTo>
                    <a:cubicBezTo>
                      <a:pt x="0" y="1691"/>
                      <a:pt x="14" y="1723"/>
                      <a:pt x="41" y="1731"/>
                    </a:cubicBezTo>
                    <a:cubicBezTo>
                      <a:pt x="49" y="1735"/>
                      <a:pt x="56" y="1737"/>
                      <a:pt x="64" y="1737"/>
                    </a:cubicBezTo>
                    <a:cubicBezTo>
                      <a:pt x="85" y="1737"/>
                      <a:pt x="104" y="1723"/>
                      <a:pt x="111" y="1699"/>
                    </a:cubicBezTo>
                    <a:lnTo>
                      <a:pt x="728" y="73"/>
                    </a:lnTo>
                    <a:cubicBezTo>
                      <a:pt x="742" y="45"/>
                      <a:pt x="728" y="13"/>
                      <a:pt x="700"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6600292" y="1805040"/>
                <a:ext cx="41485" cy="88682"/>
              </a:xfrm>
              <a:custGeom>
                <a:avLst/>
                <a:gdLst/>
                <a:ahLst/>
                <a:cxnLst/>
                <a:rect l="l" t="t" r="r" b="b"/>
                <a:pathLst>
                  <a:path w="443" h="947" extrusionOk="0">
                    <a:moveTo>
                      <a:pt x="383" y="1"/>
                    </a:moveTo>
                    <a:cubicBezTo>
                      <a:pt x="361" y="1"/>
                      <a:pt x="339" y="14"/>
                      <a:pt x="332" y="36"/>
                    </a:cubicBezTo>
                    <a:lnTo>
                      <a:pt x="14" y="870"/>
                    </a:lnTo>
                    <a:cubicBezTo>
                      <a:pt x="1" y="898"/>
                      <a:pt x="14" y="930"/>
                      <a:pt x="41" y="944"/>
                    </a:cubicBezTo>
                    <a:cubicBezTo>
                      <a:pt x="48" y="946"/>
                      <a:pt x="55" y="947"/>
                      <a:pt x="61" y="947"/>
                    </a:cubicBezTo>
                    <a:cubicBezTo>
                      <a:pt x="84" y="947"/>
                      <a:pt x="104" y="934"/>
                      <a:pt x="116" y="912"/>
                    </a:cubicBezTo>
                    <a:lnTo>
                      <a:pt x="433" y="73"/>
                    </a:lnTo>
                    <a:cubicBezTo>
                      <a:pt x="443" y="45"/>
                      <a:pt x="429" y="13"/>
                      <a:pt x="401" y="4"/>
                    </a:cubicBezTo>
                    <a:cubicBezTo>
                      <a:pt x="395" y="2"/>
                      <a:pt x="389" y="1"/>
                      <a:pt x="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6586432" y="1805040"/>
                <a:ext cx="26408" cy="49445"/>
              </a:xfrm>
              <a:custGeom>
                <a:avLst/>
                <a:gdLst/>
                <a:ahLst/>
                <a:cxnLst/>
                <a:rect l="l" t="t" r="r" b="b"/>
                <a:pathLst>
                  <a:path w="282" h="528" extrusionOk="0">
                    <a:moveTo>
                      <a:pt x="222" y="1"/>
                    </a:moveTo>
                    <a:cubicBezTo>
                      <a:pt x="200" y="1"/>
                      <a:pt x="178" y="14"/>
                      <a:pt x="171" y="36"/>
                    </a:cubicBezTo>
                    <a:lnTo>
                      <a:pt x="15" y="455"/>
                    </a:lnTo>
                    <a:cubicBezTo>
                      <a:pt x="0" y="483"/>
                      <a:pt x="15" y="511"/>
                      <a:pt x="42" y="525"/>
                    </a:cubicBezTo>
                    <a:cubicBezTo>
                      <a:pt x="48" y="527"/>
                      <a:pt x="54" y="528"/>
                      <a:pt x="59" y="528"/>
                    </a:cubicBezTo>
                    <a:cubicBezTo>
                      <a:pt x="82" y="528"/>
                      <a:pt x="105" y="514"/>
                      <a:pt x="115" y="492"/>
                    </a:cubicBezTo>
                    <a:lnTo>
                      <a:pt x="272" y="73"/>
                    </a:lnTo>
                    <a:cubicBezTo>
                      <a:pt x="281" y="45"/>
                      <a:pt x="268" y="13"/>
                      <a:pt x="240" y="4"/>
                    </a:cubicBezTo>
                    <a:cubicBezTo>
                      <a:pt x="234" y="2"/>
                      <a:pt x="228"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9"/>
            <p:cNvGrpSpPr/>
            <p:nvPr/>
          </p:nvGrpSpPr>
          <p:grpSpPr>
            <a:xfrm>
              <a:off x="-160915" y="3683932"/>
              <a:ext cx="812360" cy="811327"/>
              <a:chOff x="5094305" y="1684146"/>
              <a:chExt cx="442004" cy="441443"/>
            </a:xfrm>
          </p:grpSpPr>
          <p:sp>
            <p:nvSpPr>
              <p:cNvPr id="332" name="Google Shape;332;p9"/>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9"/>
            <p:cNvSpPr/>
            <p:nvPr/>
          </p:nvSpPr>
          <p:spPr>
            <a:xfrm>
              <a:off x="7059509" y="4730648"/>
              <a:ext cx="603779" cy="214455"/>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9"/>
            <p:cNvGrpSpPr/>
            <p:nvPr/>
          </p:nvGrpSpPr>
          <p:grpSpPr>
            <a:xfrm>
              <a:off x="4939974" y="4730662"/>
              <a:ext cx="928878" cy="928706"/>
              <a:chOff x="5624613" y="1308727"/>
              <a:chExt cx="505402" cy="505308"/>
            </a:xfrm>
          </p:grpSpPr>
          <p:sp>
            <p:nvSpPr>
              <p:cNvPr id="356" name="Google Shape;356;p9"/>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1" name="Google Shape;361;p9"/>
          <p:cNvGrpSpPr/>
          <p:nvPr/>
        </p:nvGrpSpPr>
        <p:grpSpPr>
          <a:xfrm>
            <a:off x="-4432683" y="-5066435"/>
            <a:ext cx="18641242" cy="13672605"/>
            <a:chOff x="-4432683" y="-5066435"/>
            <a:chExt cx="18641242" cy="13672605"/>
          </a:xfrm>
        </p:grpSpPr>
        <p:sp>
          <p:nvSpPr>
            <p:cNvPr id="362" name="Google Shape;362;p9"/>
            <p:cNvSpPr/>
            <p:nvPr/>
          </p:nvSpPr>
          <p:spPr>
            <a:xfrm rot="-3528786">
              <a:off x="6069064" y="-3829556"/>
              <a:ext cx="6808407" cy="6949265"/>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rot="2983383">
              <a:off x="-3807383" y="2360025"/>
              <a:ext cx="6418270" cy="4613234"/>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4"/>
        <p:cNvGrpSpPr/>
        <p:nvPr/>
      </p:nvGrpSpPr>
      <p:grpSpPr>
        <a:xfrm>
          <a:off x="0" y="0"/>
          <a:ext cx="0" cy="0"/>
          <a:chOff x="0" y="0"/>
          <a:chExt cx="0" cy="0"/>
        </a:xfrm>
      </p:grpSpPr>
      <p:sp>
        <p:nvSpPr>
          <p:cNvPr id="365" name="Google Shape;365;p10"/>
          <p:cNvSpPr>
            <a:spLocks noGrp="1"/>
          </p:cNvSpPr>
          <p:nvPr>
            <p:ph type="pic" idx="2"/>
          </p:nvPr>
        </p:nvSpPr>
        <p:spPr>
          <a:xfrm>
            <a:off x="-25" y="-13725"/>
            <a:ext cx="9144000" cy="5157300"/>
          </a:xfrm>
          <a:prstGeom prst="rect">
            <a:avLst/>
          </a:prstGeom>
          <a:noFill/>
          <a:ln>
            <a:noFill/>
          </a:ln>
        </p:spPr>
      </p:sp>
      <p:sp>
        <p:nvSpPr>
          <p:cNvPr id="366" name="Google Shape;366;p10"/>
          <p:cNvSpPr txBox="1">
            <a:spLocks noGrp="1"/>
          </p:cNvSpPr>
          <p:nvPr>
            <p:ph type="title"/>
          </p:nvPr>
        </p:nvSpPr>
        <p:spPr>
          <a:xfrm>
            <a:off x="3977875" y="1971750"/>
            <a:ext cx="4452900" cy="12000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7"/>
        <p:cNvGrpSpPr/>
        <p:nvPr/>
      </p:nvGrpSpPr>
      <p:grpSpPr>
        <a:xfrm>
          <a:off x="0" y="0"/>
          <a:ext cx="0" cy="0"/>
          <a:chOff x="0" y="0"/>
          <a:chExt cx="0" cy="0"/>
        </a:xfrm>
      </p:grpSpPr>
      <p:sp>
        <p:nvSpPr>
          <p:cNvPr id="368" name="Google Shape;368;p11"/>
          <p:cNvSpPr txBox="1">
            <a:spLocks noGrp="1"/>
          </p:cNvSpPr>
          <p:nvPr>
            <p:ph type="title" hasCustomPrompt="1"/>
          </p:nvPr>
        </p:nvSpPr>
        <p:spPr>
          <a:xfrm>
            <a:off x="1284000" y="539501"/>
            <a:ext cx="6576000" cy="93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69" name="Google Shape;369;p11"/>
          <p:cNvSpPr txBox="1">
            <a:spLocks noGrp="1"/>
          </p:cNvSpPr>
          <p:nvPr>
            <p:ph type="subTitle" idx="1"/>
          </p:nvPr>
        </p:nvSpPr>
        <p:spPr>
          <a:xfrm>
            <a:off x="1284000" y="1398463"/>
            <a:ext cx="6576000" cy="47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70" name="Google Shape;370;p11"/>
          <p:cNvGrpSpPr/>
          <p:nvPr/>
        </p:nvGrpSpPr>
        <p:grpSpPr>
          <a:xfrm>
            <a:off x="-1036200" y="-1368923"/>
            <a:ext cx="11003120" cy="6891486"/>
            <a:chOff x="-1036200" y="-1368923"/>
            <a:chExt cx="11003120" cy="6891486"/>
          </a:xfrm>
        </p:grpSpPr>
        <p:sp>
          <p:nvSpPr>
            <p:cNvPr id="371" name="Google Shape;371;p11"/>
            <p:cNvSpPr/>
            <p:nvPr/>
          </p:nvSpPr>
          <p:spPr>
            <a:xfrm>
              <a:off x="-1036200" y="-1368923"/>
              <a:ext cx="2711304" cy="2767397"/>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7410973" y="3685436"/>
              <a:ext cx="2555947" cy="1837128"/>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1"/>
          <p:cNvGrpSpPr/>
          <p:nvPr/>
        </p:nvGrpSpPr>
        <p:grpSpPr>
          <a:xfrm>
            <a:off x="-233305" y="4"/>
            <a:ext cx="9601109" cy="5264718"/>
            <a:chOff x="-233305" y="4"/>
            <a:chExt cx="9601109" cy="5264718"/>
          </a:xfrm>
        </p:grpSpPr>
        <p:grpSp>
          <p:nvGrpSpPr>
            <p:cNvPr id="374" name="Google Shape;374;p11"/>
            <p:cNvGrpSpPr/>
            <p:nvPr/>
          </p:nvGrpSpPr>
          <p:grpSpPr>
            <a:xfrm>
              <a:off x="8500713" y="4"/>
              <a:ext cx="867091" cy="878272"/>
              <a:chOff x="6429391" y="1489928"/>
              <a:chExt cx="471784" cy="477867"/>
            </a:xfrm>
          </p:grpSpPr>
          <p:sp>
            <p:nvSpPr>
              <p:cNvPr id="375" name="Google Shape;375;p11"/>
              <p:cNvSpPr/>
              <p:nvPr/>
            </p:nvSpPr>
            <p:spPr>
              <a:xfrm>
                <a:off x="6429391" y="1489928"/>
                <a:ext cx="471784" cy="353978"/>
              </a:xfrm>
              <a:custGeom>
                <a:avLst/>
                <a:gdLst/>
                <a:ahLst/>
                <a:cxnLst/>
                <a:rect l="l" t="t" r="r" b="b"/>
                <a:pathLst>
                  <a:path w="5038" h="3780" extrusionOk="0">
                    <a:moveTo>
                      <a:pt x="2517" y="111"/>
                    </a:moveTo>
                    <a:cubicBezTo>
                      <a:pt x="3318" y="111"/>
                      <a:pt x="4120" y="336"/>
                      <a:pt x="4927" y="795"/>
                    </a:cubicBezTo>
                    <a:lnTo>
                      <a:pt x="4927" y="795"/>
                    </a:lnTo>
                    <a:lnTo>
                      <a:pt x="4927" y="3669"/>
                    </a:lnTo>
                    <a:lnTo>
                      <a:pt x="106" y="3669"/>
                    </a:lnTo>
                    <a:lnTo>
                      <a:pt x="106" y="795"/>
                    </a:lnTo>
                    <a:lnTo>
                      <a:pt x="106" y="795"/>
                    </a:lnTo>
                    <a:cubicBezTo>
                      <a:pt x="913" y="336"/>
                      <a:pt x="1714" y="111"/>
                      <a:pt x="2517" y="111"/>
                    </a:cubicBezTo>
                    <a:close/>
                    <a:moveTo>
                      <a:pt x="2517" y="0"/>
                    </a:moveTo>
                    <a:cubicBezTo>
                      <a:pt x="1687" y="0"/>
                      <a:pt x="852" y="240"/>
                      <a:pt x="23" y="719"/>
                    </a:cubicBezTo>
                    <a:cubicBezTo>
                      <a:pt x="10" y="728"/>
                      <a:pt x="1" y="747"/>
                      <a:pt x="1" y="766"/>
                    </a:cubicBezTo>
                    <a:lnTo>
                      <a:pt x="1" y="3724"/>
                    </a:lnTo>
                    <a:cubicBezTo>
                      <a:pt x="1" y="3737"/>
                      <a:pt x="5" y="3752"/>
                      <a:pt x="14" y="3761"/>
                    </a:cubicBezTo>
                    <a:cubicBezTo>
                      <a:pt x="23" y="3769"/>
                      <a:pt x="37" y="3779"/>
                      <a:pt x="51" y="3779"/>
                    </a:cubicBezTo>
                    <a:lnTo>
                      <a:pt x="4982" y="3779"/>
                    </a:lnTo>
                    <a:cubicBezTo>
                      <a:pt x="4995" y="3779"/>
                      <a:pt x="5009" y="3769"/>
                      <a:pt x="5018" y="3761"/>
                    </a:cubicBezTo>
                    <a:cubicBezTo>
                      <a:pt x="5033" y="3752"/>
                      <a:pt x="5037" y="3737"/>
                      <a:pt x="5037" y="3724"/>
                    </a:cubicBezTo>
                    <a:lnTo>
                      <a:pt x="5037" y="766"/>
                    </a:lnTo>
                    <a:cubicBezTo>
                      <a:pt x="5037" y="747"/>
                      <a:pt x="5027" y="728"/>
                      <a:pt x="5009" y="719"/>
                    </a:cubicBezTo>
                    <a:cubicBezTo>
                      <a:pt x="4180" y="240"/>
                      <a:pt x="3351" y="0"/>
                      <a:pt x="2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6572199" y="1574021"/>
                <a:ext cx="185604" cy="185698"/>
              </a:xfrm>
              <a:custGeom>
                <a:avLst/>
                <a:gdLst/>
                <a:ahLst/>
                <a:cxnLst/>
                <a:rect l="l" t="t" r="r" b="b"/>
                <a:pathLst>
                  <a:path w="1982" h="1983" extrusionOk="0">
                    <a:moveTo>
                      <a:pt x="1876" y="107"/>
                    </a:moveTo>
                    <a:lnTo>
                      <a:pt x="1876" y="1872"/>
                    </a:lnTo>
                    <a:lnTo>
                      <a:pt x="111" y="1872"/>
                    </a:lnTo>
                    <a:lnTo>
                      <a:pt x="111" y="107"/>
                    </a:lnTo>
                    <a:close/>
                    <a:moveTo>
                      <a:pt x="56" y="0"/>
                    </a:moveTo>
                    <a:cubicBezTo>
                      <a:pt x="42" y="0"/>
                      <a:pt x="29" y="6"/>
                      <a:pt x="19" y="15"/>
                    </a:cubicBezTo>
                    <a:cubicBezTo>
                      <a:pt x="10" y="28"/>
                      <a:pt x="1" y="42"/>
                      <a:pt x="1" y="56"/>
                    </a:cubicBezTo>
                    <a:lnTo>
                      <a:pt x="1" y="1927"/>
                    </a:lnTo>
                    <a:cubicBezTo>
                      <a:pt x="1" y="1941"/>
                      <a:pt x="10" y="1955"/>
                      <a:pt x="19" y="1963"/>
                    </a:cubicBezTo>
                    <a:cubicBezTo>
                      <a:pt x="29" y="1978"/>
                      <a:pt x="42" y="1982"/>
                      <a:pt x="56" y="1982"/>
                    </a:cubicBezTo>
                    <a:lnTo>
                      <a:pt x="1932" y="1982"/>
                    </a:lnTo>
                    <a:cubicBezTo>
                      <a:pt x="1945" y="1982"/>
                      <a:pt x="1959" y="1978"/>
                      <a:pt x="1968" y="1963"/>
                    </a:cubicBezTo>
                    <a:cubicBezTo>
                      <a:pt x="1977" y="1955"/>
                      <a:pt x="1982" y="1941"/>
                      <a:pt x="1982" y="1927"/>
                    </a:cubicBezTo>
                    <a:lnTo>
                      <a:pt x="1982" y="56"/>
                    </a:lnTo>
                    <a:cubicBezTo>
                      <a:pt x="1982" y="42"/>
                      <a:pt x="1977" y="28"/>
                      <a:pt x="1968" y="15"/>
                    </a:cubicBezTo>
                    <a:cubicBezTo>
                      <a:pt x="1959" y="6"/>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6572199" y="1786873"/>
                <a:ext cx="185604" cy="28562"/>
              </a:xfrm>
              <a:custGeom>
                <a:avLst/>
                <a:gdLst/>
                <a:ahLst/>
                <a:cxnLst/>
                <a:rect l="l" t="t" r="r" b="b"/>
                <a:pathLst>
                  <a:path w="1982" h="305" extrusionOk="0">
                    <a:moveTo>
                      <a:pt x="1876" y="105"/>
                    </a:moveTo>
                    <a:lnTo>
                      <a:pt x="1876" y="194"/>
                    </a:lnTo>
                    <a:lnTo>
                      <a:pt x="111" y="194"/>
                    </a:lnTo>
                    <a:lnTo>
                      <a:pt x="111" y="105"/>
                    </a:lnTo>
                    <a:close/>
                    <a:moveTo>
                      <a:pt x="56" y="0"/>
                    </a:moveTo>
                    <a:cubicBezTo>
                      <a:pt x="42" y="0"/>
                      <a:pt x="29" y="5"/>
                      <a:pt x="19" y="13"/>
                    </a:cubicBezTo>
                    <a:cubicBezTo>
                      <a:pt x="10" y="22"/>
                      <a:pt x="1" y="37"/>
                      <a:pt x="1" y="50"/>
                    </a:cubicBezTo>
                    <a:lnTo>
                      <a:pt x="1" y="249"/>
                    </a:lnTo>
                    <a:cubicBezTo>
                      <a:pt x="1" y="262"/>
                      <a:pt x="10" y="277"/>
                      <a:pt x="19" y="285"/>
                    </a:cubicBezTo>
                    <a:cubicBezTo>
                      <a:pt x="29" y="294"/>
                      <a:pt x="42" y="304"/>
                      <a:pt x="56" y="304"/>
                    </a:cubicBezTo>
                    <a:lnTo>
                      <a:pt x="1932" y="304"/>
                    </a:lnTo>
                    <a:cubicBezTo>
                      <a:pt x="1945" y="304"/>
                      <a:pt x="1959" y="294"/>
                      <a:pt x="1968" y="285"/>
                    </a:cubicBezTo>
                    <a:cubicBezTo>
                      <a:pt x="1977" y="277"/>
                      <a:pt x="1982" y="262"/>
                      <a:pt x="1982" y="249"/>
                    </a:cubicBezTo>
                    <a:lnTo>
                      <a:pt x="1982" y="50"/>
                    </a:lnTo>
                    <a:cubicBezTo>
                      <a:pt x="1982" y="37"/>
                      <a:pt x="1977" y="22"/>
                      <a:pt x="1968" y="13"/>
                    </a:cubicBezTo>
                    <a:cubicBezTo>
                      <a:pt x="1959" y="5"/>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6571824" y="1805040"/>
                <a:ext cx="69485" cy="162755"/>
              </a:xfrm>
              <a:custGeom>
                <a:avLst/>
                <a:gdLst/>
                <a:ahLst/>
                <a:cxnLst/>
                <a:rect l="l" t="t" r="r" b="b"/>
                <a:pathLst>
                  <a:path w="742" h="1738" extrusionOk="0">
                    <a:moveTo>
                      <a:pt x="60" y="1"/>
                    </a:moveTo>
                    <a:cubicBezTo>
                      <a:pt x="53" y="1"/>
                      <a:pt x="47" y="2"/>
                      <a:pt x="41" y="4"/>
                    </a:cubicBezTo>
                    <a:cubicBezTo>
                      <a:pt x="14" y="13"/>
                      <a:pt x="0" y="45"/>
                      <a:pt x="9" y="73"/>
                    </a:cubicBezTo>
                    <a:lnTo>
                      <a:pt x="631" y="1699"/>
                    </a:lnTo>
                    <a:cubicBezTo>
                      <a:pt x="638" y="1723"/>
                      <a:pt x="657" y="1737"/>
                      <a:pt x="678" y="1737"/>
                    </a:cubicBezTo>
                    <a:cubicBezTo>
                      <a:pt x="686" y="1737"/>
                      <a:pt x="693" y="1735"/>
                      <a:pt x="700" y="1731"/>
                    </a:cubicBezTo>
                    <a:cubicBezTo>
                      <a:pt x="728" y="1723"/>
                      <a:pt x="741" y="1691"/>
                      <a:pt x="728" y="1663"/>
                    </a:cubicBezTo>
                    <a:lnTo>
                      <a:pt x="111" y="36"/>
                    </a:lnTo>
                    <a:cubicBezTo>
                      <a:pt x="103"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6600292" y="1805040"/>
                <a:ext cx="69485" cy="162755"/>
              </a:xfrm>
              <a:custGeom>
                <a:avLst/>
                <a:gdLst/>
                <a:ahLst/>
                <a:cxnLst/>
                <a:rect l="l" t="t" r="r" b="b"/>
                <a:pathLst>
                  <a:path w="742" h="1738" extrusionOk="0">
                    <a:moveTo>
                      <a:pt x="61" y="1"/>
                    </a:moveTo>
                    <a:cubicBezTo>
                      <a:pt x="55" y="1"/>
                      <a:pt x="48" y="2"/>
                      <a:pt x="41" y="4"/>
                    </a:cubicBezTo>
                    <a:cubicBezTo>
                      <a:pt x="14" y="13"/>
                      <a:pt x="1" y="45"/>
                      <a:pt x="14" y="73"/>
                    </a:cubicBezTo>
                    <a:lnTo>
                      <a:pt x="631" y="1699"/>
                    </a:lnTo>
                    <a:cubicBezTo>
                      <a:pt x="642" y="1723"/>
                      <a:pt x="659" y="1737"/>
                      <a:pt x="679" y="1737"/>
                    </a:cubicBezTo>
                    <a:cubicBezTo>
                      <a:pt x="686" y="1737"/>
                      <a:pt x="693" y="1735"/>
                      <a:pt x="701" y="1731"/>
                    </a:cubicBezTo>
                    <a:cubicBezTo>
                      <a:pt x="728" y="1723"/>
                      <a:pt x="742" y="1691"/>
                      <a:pt x="733" y="1663"/>
                    </a:cubicBezTo>
                    <a:lnTo>
                      <a:pt x="116" y="36"/>
                    </a:lnTo>
                    <a:cubicBezTo>
                      <a:pt x="104" y="14"/>
                      <a:pt x="8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6629228" y="1805040"/>
                <a:ext cx="69578" cy="162755"/>
              </a:xfrm>
              <a:custGeom>
                <a:avLst/>
                <a:gdLst/>
                <a:ahLst/>
                <a:cxnLst/>
                <a:rect l="l" t="t" r="r" b="b"/>
                <a:pathLst>
                  <a:path w="743" h="1738" extrusionOk="0">
                    <a:moveTo>
                      <a:pt x="59" y="1"/>
                    </a:moveTo>
                    <a:cubicBezTo>
                      <a:pt x="53" y="1"/>
                      <a:pt x="47" y="2"/>
                      <a:pt x="41" y="4"/>
                    </a:cubicBezTo>
                    <a:cubicBezTo>
                      <a:pt x="13" y="13"/>
                      <a:pt x="0" y="45"/>
                      <a:pt x="9" y="73"/>
                    </a:cubicBezTo>
                    <a:lnTo>
                      <a:pt x="632" y="1699"/>
                    </a:lnTo>
                    <a:cubicBezTo>
                      <a:pt x="638" y="1723"/>
                      <a:pt x="657" y="1737"/>
                      <a:pt x="678" y="1737"/>
                    </a:cubicBezTo>
                    <a:cubicBezTo>
                      <a:pt x="685" y="1737"/>
                      <a:pt x="693" y="1735"/>
                      <a:pt x="700" y="1731"/>
                    </a:cubicBezTo>
                    <a:cubicBezTo>
                      <a:pt x="728" y="1723"/>
                      <a:pt x="742" y="1691"/>
                      <a:pt x="732" y="1663"/>
                    </a:cubicBezTo>
                    <a:lnTo>
                      <a:pt x="111" y="36"/>
                    </a:lnTo>
                    <a:cubicBezTo>
                      <a:pt x="103" y="14"/>
                      <a:pt x="81" y="1"/>
                      <a:pt x="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6658070" y="1805040"/>
                <a:ext cx="69578" cy="162755"/>
              </a:xfrm>
              <a:custGeom>
                <a:avLst/>
                <a:gdLst/>
                <a:ahLst/>
                <a:cxnLst/>
                <a:rect l="l" t="t" r="r" b="b"/>
                <a:pathLst>
                  <a:path w="743" h="1738" extrusionOk="0">
                    <a:moveTo>
                      <a:pt x="60" y="1"/>
                    </a:moveTo>
                    <a:cubicBezTo>
                      <a:pt x="54" y="1"/>
                      <a:pt x="48" y="2"/>
                      <a:pt x="42" y="4"/>
                    </a:cubicBezTo>
                    <a:cubicBezTo>
                      <a:pt x="14" y="13"/>
                      <a:pt x="1" y="45"/>
                      <a:pt x="10" y="73"/>
                    </a:cubicBezTo>
                    <a:lnTo>
                      <a:pt x="632" y="1699"/>
                    </a:lnTo>
                    <a:cubicBezTo>
                      <a:pt x="639" y="1723"/>
                      <a:pt x="658" y="1737"/>
                      <a:pt x="678" y="1737"/>
                    </a:cubicBezTo>
                    <a:cubicBezTo>
                      <a:pt x="686" y="1737"/>
                      <a:pt x="693" y="1735"/>
                      <a:pt x="701" y="1731"/>
                    </a:cubicBezTo>
                    <a:cubicBezTo>
                      <a:pt x="728" y="1723"/>
                      <a:pt x="743" y="1691"/>
                      <a:pt x="728" y="1663"/>
                    </a:cubicBezTo>
                    <a:lnTo>
                      <a:pt x="111" y="36"/>
                    </a:lnTo>
                    <a:cubicBezTo>
                      <a:pt x="104"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1"/>
              <p:cNvSpPr/>
              <p:nvPr/>
            </p:nvSpPr>
            <p:spPr>
              <a:xfrm>
                <a:off x="6686538" y="1805040"/>
                <a:ext cx="42328" cy="90836"/>
              </a:xfrm>
              <a:custGeom>
                <a:avLst/>
                <a:gdLst/>
                <a:ahLst/>
                <a:cxnLst/>
                <a:rect l="l" t="t" r="r" b="b"/>
                <a:pathLst>
                  <a:path w="452" h="970" extrusionOk="0">
                    <a:moveTo>
                      <a:pt x="60" y="1"/>
                    </a:moveTo>
                    <a:cubicBezTo>
                      <a:pt x="54" y="1"/>
                      <a:pt x="48" y="2"/>
                      <a:pt x="42" y="4"/>
                    </a:cubicBezTo>
                    <a:cubicBezTo>
                      <a:pt x="14" y="13"/>
                      <a:pt x="1" y="45"/>
                      <a:pt x="14" y="73"/>
                    </a:cubicBezTo>
                    <a:lnTo>
                      <a:pt x="341" y="934"/>
                    </a:lnTo>
                    <a:cubicBezTo>
                      <a:pt x="349" y="956"/>
                      <a:pt x="372" y="970"/>
                      <a:pt x="394" y="970"/>
                    </a:cubicBezTo>
                    <a:cubicBezTo>
                      <a:pt x="400" y="970"/>
                      <a:pt x="406" y="969"/>
                      <a:pt x="411" y="967"/>
                    </a:cubicBezTo>
                    <a:cubicBezTo>
                      <a:pt x="439" y="957"/>
                      <a:pt x="452" y="925"/>
                      <a:pt x="443" y="898"/>
                    </a:cubicBezTo>
                    <a:lnTo>
                      <a:pt x="116" y="36"/>
                    </a:lnTo>
                    <a:cubicBezTo>
                      <a:pt x="105" y="14"/>
                      <a:pt x="83"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1"/>
              <p:cNvSpPr/>
              <p:nvPr/>
            </p:nvSpPr>
            <p:spPr>
              <a:xfrm>
                <a:off x="6715474" y="1805040"/>
                <a:ext cx="26408" cy="49445"/>
              </a:xfrm>
              <a:custGeom>
                <a:avLst/>
                <a:gdLst/>
                <a:ahLst/>
                <a:cxnLst/>
                <a:rect l="l" t="t" r="r" b="b"/>
                <a:pathLst>
                  <a:path w="282" h="528" extrusionOk="0">
                    <a:moveTo>
                      <a:pt x="61" y="1"/>
                    </a:moveTo>
                    <a:cubicBezTo>
                      <a:pt x="54" y="1"/>
                      <a:pt x="48" y="2"/>
                      <a:pt x="42" y="4"/>
                    </a:cubicBezTo>
                    <a:cubicBezTo>
                      <a:pt x="15" y="13"/>
                      <a:pt x="0" y="45"/>
                      <a:pt x="9" y="73"/>
                    </a:cubicBezTo>
                    <a:lnTo>
                      <a:pt x="171" y="492"/>
                    </a:lnTo>
                    <a:cubicBezTo>
                      <a:pt x="179" y="514"/>
                      <a:pt x="201" y="528"/>
                      <a:pt x="224" y="528"/>
                    </a:cubicBezTo>
                    <a:cubicBezTo>
                      <a:pt x="229" y="528"/>
                      <a:pt x="235" y="527"/>
                      <a:pt x="240" y="525"/>
                    </a:cubicBezTo>
                    <a:cubicBezTo>
                      <a:pt x="268" y="511"/>
                      <a:pt x="281" y="483"/>
                      <a:pt x="272" y="455"/>
                    </a:cubicBezTo>
                    <a:lnTo>
                      <a:pt x="111" y="36"/>
                    </a:lnTo>
                    <a:cubicBezTo>
                      <a:pt x="104" y="14"/>
                      <a:pt x="83"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6687381" y="1805040"/>
                <a:ext cx="69578" cy="162755"/>
              </a:xfrm>
              <a:custGeom>
                <a:avLst/>
                <a:gdLst/>
                <a:ahLst/>
                <a:cxnLst/>
                <a:rect l="l" t="t" r="r" b="b"/>
                <a:pathLst>
                  <a:path w="743" h="1738" extrusionOk="0">
                    <a:moveTo>
                      <a:pt x="681" y="1"/>
                    </a:moveTo>
                    <a:cubicBezTo>
                      <a:pt x="657" y="1"/>
                      <a:pt x="638" y="14"/>
                      <a:pt x="628" y="36"/>
                    </a:cubicBezTo>
                    <a:lnTo>
                      <a:pt x="11" y="1663"/>
                    </a:lnTo>
                    <a:cubicBezTo>
                      <a:pt x="1" y="1691"/>
                      <a:pt x="15" y="1723"/>
                      <a:pt x="43" y="1731"/>
                    </a:cubicBezTo>
                    <a:cubicBezTo>
                      <a:pt x="50" y="1735"/>
                      <a:pt x="57" y="1737"/>
                      <a:pt x="64" y="1737"/>
                    </a:cubicBezTo>
                    <a:cubicBezTo>
                      <a:pt x="84" y="1737"/>
                      <a:pt x="101" y="1723"/>
                      <a:pt x="111" y="1699"/>
                    </a:cubicBezTo>
                    <a:lnTo>
                      <a:pt x="729" y="73"/>
                    </a:lnTo>
                    <a:cubicBezTo>
                      <a:pt x="743" y="45"/>
                      <a:pt x="729" y="13"/>
                      <a:pt x="702" y="4"/>
                    </a:cubicBezTo>
                    <a:cubicBezTo>
                      <a:pt x="695" y="2"/>
                      <a:pt x="688"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6658539" y="1805040"/>
                <a:ext cx="69578" cy="162755"/>
              </a:xfrm>
              <a:custGeom>
                <a:avLst/>
                <a:gdLst/>
                <a:ahLst/>
                <a:cxnLst/>
                <a:rect l="l" t="t" r="r" b="b"/>
                <a:pathLst>
                  <a:path w="743" h="1738" extrusionOk="0">
                    <a:moveTo>
                      <a:pt x="682" y="1"/>
                    </a:moveTo>
                    <a:cubicBezTo>
                      <a:pt x="660" y="1"/>
                      <a:pt x="639" y="14"/>
                      <a:pt x="632" y="36"/>
                    </a:cubicBezTo>
                    <a:lnTo>
                      <a:pt x="9" y="1663"/>
                    </a:lnTo>
                    <a:cubicBezTo>
                      <a:pt x="0" y="1691"/>
                      <a:pt x="14" y="1723"/>
                      <a:pt x="42" y="1731"/>
                    </a:cubicBezTo>
                    <a:cubicBezTo>
                      <a:pt x="49" y="1735"/>
                      <a:pt x="57" y="1737"/>
                      <a:pt x="64" y="1737"/>
                    </a:cubicBezTo>
                    <a:cubicBezTo>
                      <a:pt x="85" y="1737"/>
                      <a:pt x="104" y="1723"/>
                      <a:pt x="111" y="1699"/>
                    </a:cubicBezTo>
                    <a:lnTo>
                      <a:pt x="733" y="73"/>
                    </a:lnTo>
                    <a:cubicBezTo>
                      <a:pt x="742" y="45"/>
                      <a:pt x="728" y="13"/>
                      <a:pt x="700" y="4"/>
                    </a:cubicBezTo>
                    <a:cubicBezTo>
                      <a:pt x="694"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6629602" y="1805040"/>
                <a:ext cx="69578" cy="162755"/>
              </a:xfrm>
              <a:custGeom>
                <a:avLst/>
                <a:gdLst/>
                <a:ahLst/>
                <a:cxnLst/>
                <a:rect l="l" t="t" r="r" b="b"/>
                <a:pathLst>
                  <a:path w="743" h="1738" extrusionOk="0">
                    <a:moveTo>
                      <a:pt x="682" y="1"/>
                    </a:moveTo>
                    <a:cubicBezTo>
                      <a:pt x="660" y="1"/>
                      <a:pt x="639" y="14"/>
                      <a:pt x="632" y="36"/>
                    </a:cubicBezTo>
                    <a:lnTo>
                      <a:pt x="14" y="1663"/>
                    </a:lnTo>
                    <a:cubicBezTo>
                      <a:pt x="1" y="1691"/>
                      <a:pt x="14" y="1723"/>
                      <a:pt x="41" y="1731"/>
                    </a:cubicBezTo>
                    <a:cubicBezTo>
                      <a:pt x="49" y="1735"/>
                      <a:pt x="56" y="1737"/>
                      <a:pt x="64" y="1737"/>
                    </a:cubicBezTo>
                    <a:cubicBezTo>
                      <a:pt x="85" y="1737"/>
                      <a:pt x="105" y="1723"/>
                      <a:pt x="111" y="1699"/>
                    </a:cubicBezTo>
                    <a:lnTo>
                      <a:pt x="733" y="73"/>
                    </a:lnTo>
                    <a:cubicBezTo>
                      <a:pt x="743" y="45"/>
                      <a:pt x="728" y="13"/>
                      <a:pt x="701"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6601135" y="1805040"/>
                <a:ext cx="69578" cy="162755"/>
              </a:xfrm>
              <a:custGeom>
                <a:avLst/>
                <a:gdLst/>
                <a:ahLst/>
                <a:cxnLst/>
                <a:rect l="l" t="t" r="r" b="b"/>
                <a:pathLst>
                  <a:path w="743" h="1738" extrusionOk="0">
                    <a:moveTo>
                      <a:pt x="682" y="1"/>
                    </a:moveTo>
                    <a:cubicBezTo>
                      <a:pt x="660" y="1"/>
                      <a:pt x="638" y="14"/>
                      <a:pt x="627" y="36"/>
                    </a:cubicBezTo>
                    <a:lnTo>
                      <a:pt x="9" y="1663"/>
                    </a:lnTo>
                    <a:cubicBezTo>
                      <a:pt x="0" y="1691"/>
                      <a:pt x="14" y="1723"/>
                      <a:pt x="41" y="1731"/>
                    </a:cubicBezTo>
                    <a:cubicBezTo>
                      <a:pt x="49" y="1735"/>
                      <a:pt x="56" y="1737"/>
                      <a:pt x="64" y="1737"/>
                    </a:cubicBezTo>
                    <a:cubicBezTo>
                      <a:pt x="85" y="1737"/>
                      <a:pt x="104" y="1723"/>
                      <a:pt x="111" y="1699"/>
                    </a:cubicBezTo>
                    <a:lnTo>
                      <a:pt x="728" y="73"/>
                    </a:lnTo>
                    <a:cubicBezTo>
                      <a:pt x="742" y="45"/>
                      <a:pt x="728" y="13"/>
                      <a:pt x="700"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6600292" y="1805040"/>
                <a:ext cx="41485" cy="88682"/>
              </a:xfrm>
              <a:custGeom>
                <a:avLst/>
                <a:gdLst/>
                <a:ahLst/>
                <a:cxnLst/>
                <a:rect l="l" t="t" r="r" b="b"/>
                <a:pathLst>
                  <a:path w="443" h="947" extrusionOk="0">
                    <a:moveTo>
                      <a:pt x="383" y="1"/>
                    </a:moveTo>
                    <a:cubicBezTo>
                      <a:pt x="361" y="1"/>
                      <a:pt x="339" y="14"/>
                      <a:pt x="332" y="36"/>
                    </a:cubicBezTo>
                    <a:lnTo>
                      <a:pt x="14" y="870"/>
                    </a:lnTo>
                    <a:cubicBezTo>
                      <a:pt x="1" y="898"/>
                      <a:pt x="14" y="930"/>
                      <a:pt x="41" y="944"/>
                    </a:cubicBezTo>
                    <a:cubicBezTo>
                      <a:pt x="48" y="946"/>
                      <a:pt x="55" y="947"/>
                      <a:pt x="61" y="947"/>
                    </a:cubicBezTo>
                    <a:cubicBezTo>
                      <a:pt x="84" y="947"/>
                      <a:pt x="104" y="934"/>
                      <a:pt x="116" y="912"/>
                    </a:cubicBezTo>
                    <a:lnTo>
                      <a:pt x="433" y="73"/>
                    </a:lnTo>
                    <a:cubicBezTo>
                      <a:pt x="443" y="45"/>
                      <a:pt x="429" y="13"/>
                      <a:pt x="401" y="4"/>
                    </a:cubicBezTo>
                    <a:cubicBezTo>
                      <a:pt x="395" y="2"/>
                      <a:pt x="389" y="1"/>
                      <a:pt x="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a:off x="6586432" y="1805040"/>
                <a:ext cx="26408" cy="49445"/>
              </a:xfrm>
              <a:custGeom>
                <a:avLst/>
                <a:gdLst/>
                <a:ahLst/>
                <a:cxnLst/>
                <a:rect l="l" t="t" r="r" b="b"/>
                <a:pathLst>
                  <a:path w="282" h="528" extrusionOk="0">
                    <a:moveTo>
                      <a:pt x="222" y="1"/>
                    </a:moveTo>
                    <a:cubicBezTo>
                      <a:pt x="200" y="1"/>
                      <a:pt x="178" y="14"/>
                      <a:pt x="171" y="36"/>
                    </a:cubicBezTo>
                    <a:lnTo>
                      <a:pt x="15" y="455"/>
                    </a:lnTo>
                    <a:cubicBezTo>
                      <a:pt x="0" y="483"/>
                      <a:pt x="15" y="511"/>
                      <a:pt x="42" y="525"/>
                    </a:cubicBezTo>
                    <a:cubicBezTo>
                      <a:pt x="48" y="527"/>
                      <a:pt x="54" y="528"/>
                      <a:pt x="59" y="528"/>
                    </a:cubicBezTo>
                    <a:cubicBezTo>
                      <a:pt x="82" y="528"/>
                      <a:pt x="105" y="514"/>
                      <a:pt x="115" y="492"/>
                    </a:cubicBezTo>
                    <a:lnTo>
                      <a:pt x="272" y="73"/>
                    </a:lnTo>
                    <a:cubicBezTo>
                      <a:pt x="281" y="45"/>
                      <a:pt x="268" y="13"/>
                      <a:pt x="240" y="4"/>
                    </a:cubicBezTo>
                    <a:cubicBezTo>
                      <a:pt x="234" y="2"/>
                      <a:pt x="228"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11"/>
            <p:cNvGrpSpPr/>
            <p:nvPr/>
          </p:nvGrpSpPr>
          <p:grpSpPr>
            <a:xfrm>
              <a:off x="8555435" y="3210207"/>
              <a:ext cx="812360" cy="811327"/>
              <a:chOff x="5094305" y="1684146"/>
              <a:chExt cx="442004" cy="441443"/>
            </a:xfrm>
          </p:grpSpPr>
          <p:sp>
            <p:nvSpPr>
              <p:cNvPr id="391" name="Google Shape;391;p11"/>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11"/>
            <p:cNvGrpSpPr/>
            <p:nvPr/>
          </p:nvGrpSpPr>
          <p:grpSpPr>
            <a:xfrm>
              <a:off x="-233305" y="4603992"/>
              <a:ext cx="1756900" cy="660731"/>
              <a:chOff x="5397619" y="2138039"/>
              <a:chExt cx="955928" cy="359503"/>
            </a:xfrm>
          </p:grpSpPr>
          <p:sp>
            <p:nvSpPr>
              <p:cNvPr id="414" name="Google Shape;414;p11"/>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11"/>
            <p:cNvGrpSpPr/>
            <p:nvPr/>
          </p:nvGrpSpPr>
          <p:grpSpPr>
            <a:xfrm>
              <a:off x="67036" y="3736503"/>
              <a:ext cx="360742" cy="545930"/>
              <a:chOff x="5934950" y="2749441"/>
              <a:chExt cx="196280" cy="297040"/>
            </a:xfrm>
          </p:grpSpPr>
          <p:sp>
            <p:nvSpPr>
              <p:cNvPr id="419" name="Google Shape;419;p11"/>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4"/>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1pPr>
            <a:lvl2pPr lvl="1"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2pPr>
            <a:lvl3pPr lvl="2"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3pPr>
            <a:lvl4pPr lvl="3"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4pPr>
            <a:lvl5pPr lvl="4"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5pPr>
            <a:lvl6pPr lvl="5"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6pPr>
            <a:lvl7pPr lvl="6"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7pPr>
            <a:lvl8pPr lvl="7"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8pPr>
            <a:lvl9pPr lvl="8" rtl="0">
              <a:spcBef>
                <a:spcPts val="0"/>
              </a:spcBef>
              <a:spcAft>
                <a:spcPts val="0"/>
              </a:spcAft>
              <a:buClr>
                <a:schemeClr val="dk1"/>
              </a:buClr>
              <a:buSzPts val="3500"/>
              <a:buFont typeface="Livvic"/>
              <a:buNone/>
              <a:defRPr sz="35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5" r:id="rId14"/>
    <p:sldLayoutId id="2147483666" r:id="rId15"/>
    <p:sldLayoutId id="2147483667" r:id="rId16"/>
    <p:sldLayoutId id="2147483668" r:id="rId17"/>
    <p:sldLayoutId id="2147483669" r:id="rId18"/>
    <p:sldLayoutId id="2147483670" r:id="rId19"/>
    <p:sldLayoutId id="2147483671" r:id="rId20"/>
    <p:sldLayoutId id="2147483674" r:id="rId21"/>
    <p:sldLayoutId id="2147483675" r:id="rId22"/>
    <p:sldLayoutId id="2147483676" r:id="rId23"/>
    <p:sldLayoutId id="2147483677" r:id="rId24"/>
    <p:sldLayoutId id="2147483678" r:id="rId25"/>
  </p:sldLayoutIdLst>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32.svg"/><Relationship Id="rId5" Type="http://schemas.microsoft.com/office/2017/06/relationships/model3d" Target="../media/model3d1.glb"/><Relationship Id="rId10" Type="http://schemas.openxmlformats.org/officeDocument/2006/relationships/image" Target="../media/image21.png"/><Relationship Id="rId4" Type="http://schemas.openxmlformats.org/officeDocument/2006/relationships/image" Target="../media/image18.jpe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5.png"/><Relationship Id="rId4" Type="http://schemas.microsoft.com/office/2017/06/relationships/model3d" Target="../media/model3d2.glb"/></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7.png"/><Relationship Id="rId1" Type="http://schemas.openxmlformats.org/officeDocument/2006/relationships/slideLayout" Target="../slideLayouts/slideLayout22.xml"/><Relationship Id="rId5" Type="http://schemas.openxmlformats.org/officeDocument/2006/relationships/image" Target="../media/image41.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2.svg"/><Relationship Id="rId5" Type="http://schemas.openxmlformats.org/officeDocument/2006/relationships/image" Target="../media/image6.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36"/>
          <p:cNvSpPr txBox="1">
            <a:spLocks noGrp="1"/>
          </p:cNvSpPr>
          <p:nvPr>
            <p:ph type="ctrTitle"/>
          </p:nvPr>
        </p:nvSpPr>
        <p:spPr>
          <a:xfrm>
            <a:off x="2013385" y="805292"/>
            <a:ext cx="5062293" cy="2262901"/>
          </a:xfrm>
          <a:prstGeom prst="rect">
            <a:avLst/>
          </a:prstGeom>
        </p:spPr>
        <p:txBody>
          <a:bodyPr spcFirstLastPara="1" wrap="square" lIns="91425" tIns="91425" rIns="91425" bIns="91425" anchor="ctr" anchorCtr="0">
            <a:noAutofit/>
          </a:bodyPr>
          <a:lstStyle/>
          <a:p>
            <a:pPr>
              <a:lnSpc>
                <a:spcPct val="150000"/>
              </a:lnSpc>
            </a:pPr>
            <a:r>
              <a:rPr lang="ar-IQ" sz="3000" b="0" dirty="0">
                <a:effectLst/>
                <a:latin typeface="Calibri" panose="020F0502020204030204" pitchFamily="34" charset="0"/>
                <a:ea typeface="Calibri" panose="020F0502020204030204" pitchFamily="34" charset="0"/>
                <a:cs typeface="ALAWI-3-39" pitchFamily="2" charset="-78"/>
              </a:rPr>
              <a:t>أساسيات الحركة في درس التربية البدنية</a:t>
            </a:r>
            <a:r>
              <a:rPr lang="en-US" sz="1800" dirty="0">
                <a:effectLst/>
                <a:latin typeface="Calibri" panose="020F0502020204030204" pitchFamily="34" charset="0"/>
                <a:ea typeface="Calibri" panose="020F0502020204030204" pitchFamily="34" charset="0"/>
                <a:cs typeface="ALAWI-3-39" pitchFamily="2" charset="-78"/>
              </a:rPr>
              <a:t/>
            </a:r>
            <a:br>
              <a:rPr lang="en-US" sz="1800" dirty="0">
                <a:effectLst/>
                <a:latin typeface="Calibri" panose="020F0502020204030204" pitchFamily="34" charset="0"/>
                <a:ea typeface="Calibri" panose="020F0502020204030204" pitchFamily="34" charset="0"/>
                <a:cs typeface="ALAWI-3-39" pitchFamily="2" charset="-78"/>
              </a:rPr>
            </a:br>
            <a:r>
              <a:rPr lang="en-US" sz="1800" dirty="0">
                <a:effectLst/>
                <a:latin typeface="Calibri" panose="020F0502020204030204" pitchFamily="34" charset="0"/>
                <a:ea typeface="Calibri" panose="020F0502020204030204" pitchFamily="34" charset="0"/>
                <a:cs typeface="Arial" panose="020B0604020202020204" pitchFamily="34" charset="0"/>
              </a:rPr>
              <a:t/>
            </a:r>
            <a:br>
              <a:rPr lang="en-US" sz="1800" dirty="0">
                <a:effectLst/>
                <a:latin typeface="Calibri" panose="020F0502020204030204" pitchFamily="34" charset="0"/>
                <a:ea typeface="Calibri" panose="020F0502020204030204" pitchFamily="34" charset="0"/>
                <a:cs typeface="Arial" panose="020B0604020202020204" pitchFamily="34" charset="0"/>
              </a:rPr>
            </a:br>
            <a:endParaRPr sz="1800" dirty="0">
              <a:solidFill>
                <a:schemeClr val="tx2">
                  <a:lumMod val="75000"/>
                </a:schemeClr>
              </a:solidFill>
              <a:effectLst>
                <a:outerShdw blurRad="38100" dist="38100" dir="2700000" algn="tl">
                  <a:srgbClr val="000000">
                    <a:alpha val="43137"/>
                  </a:srgbClr>
                </a:outerShdw>
              </a:effectLst>
            </a:endParaRPr>
          </a:p>
        </p:txBody>
      </p:sp>
      <p:sp>
        <p:nvSpPr>
          <p:cNvPr id="1276" name="Google Shape;1276;p36"/>
          <p:cNvSpPr txBox="1">
            <a:spLocks noGrp="1"/>
          </p:cNvSpPr>
          <p:nvPr>
            <p:ph type="subTitle" idx="1"/>
          </p:nvPr>
        </p:nvSpPr>
        <p:spPr>
          <a:xfrm>
            <a:off x="2509070" y="3303155"/>
            <a:ext cx="4126800" cy="1425649"/>
          </a:xfrm>
          <a:prstGeom prst="rect">
            <a:avLst/>
          </a:prstGeom>
        </p:spPr>
        <p:txBody>
          <a:bodyPr spcFirstLastPara="1" wrap="square" lIns="91425" tIns="91425" rIns="91425" bIns="91425" anchor="ctr" anchorCtr="0">
            <a:noAutofit/>
          </a:bodyPr>
          <a:lstStyle/>
          <a:p>
            <a:pPr algn="ctr" rtl="1">
              <a:lnSpc>
                <a:spcPct val="100000"/>
              </a:lnSpc>
            </a:pP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Tholoth" pitchFamily="2" charset="-78"/>
              </a:rPr>
              <a:t>أعداد</a:t>
            </a:r>
          </a:p>
          <a:p>
            <a:pPr algn="ctr" rtl="1">
              <a:lnSpc>
                <a:spcPct val="100000"/>
              </a:lnSpc>
            </a:pPr>
            <a:r>
              <a:rPr lang="ar-IQ" sz="2800" b="1" dirty="0" err="1"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Tholoth" pitchFamily="2" charset="-78"/>
              </a:rPr>
              <a:t>ا.دنجلاء</a:t>
            </a:r>
            <a:r>
              <a:rPr lang="ar-IQ"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Tholoth" pitchFamily="2" charset="-78"/>
              </a:rPr>
              <a:t> عباس الزهيري </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Tholoth" pitchFamily="2" charset="-78"/>
            </a:endParaRPr>
          </a:p>
        </p:txBody>
      </p:sp>
      <p:sp>
        <p:nvSpPr>
          <p:cNvPr id="1277" name="Google Shape;1277;p36"/>
          <p:cNvSpPr/>
          <p:nvPr/>
        </p:nvSpPr>
        <p:spPr>
          <a:xfrm>
            <a:off x="6874050" y="539500"/>
            <a:ext cx="1556700" cy="365400"/>
          </a:xfrm>
          <a:prstGeom prst="roundRect">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lt1"/>
                </a:solidFill>
                <a:latin typeface="Livvic"/>
                <a:ea typeface="Livvic"/>
                <a:cs typeface="Livvic"/>
                <a:sym typeface="Livvic"/>
              </a:rPr>
              <a:t>1st Grade</a:t>
            </a:r>
            <a:endParaRPr sz="2000" b="1" dirty="0">
              <a:solidFill>
                <a:schemeClr val="lt1"/>
              </a:solidFill>
              <a:latin typeface="Livvic"/>
              <a:ea typeface="Livvic"/>
              <a:cs typeface="Livvic"/>
              <a:sym typeface="Livvic"/>
            </a:endParaRPr>
          </a:p>
        </p:txBody>
      </p:sp>
      <p:grpSp>
        <p:nvGrpSpPr>
          <p:cNvPr id="1278" name="Google Shape;1278;p36"/>
          <p:cNvGrpSpPr/>
          <p:nvPr/>
        </p:nvGrpSpPr>
        <p:grpSpPr>
          <a:xfrm>
            <a:off x="3156795" y="163679"/>
            <a:ext cx="2662183" cy="1299355"/>
            <a:chOff x="3156795" y="163679"/>
            <a:chExt cx="2662183" cy="1299355"/>
          </a:xfrm>
        </p:grpSpPr>
        <p:grpSp>
          <p:nvGrpSpPr>
            <p:cNvPr id="1279" name="Google Shape;1279;p36"/>
            <p:cNvGrpSpPr/>
            <p:nvPr/>
          </p:nvGrpSpPr>
          <p:grpSpPr>
            <a:xfrm>
              <a:off x="5458236" y="917103"/>
              <a:ext cx="360742" cy="545930"/>
              <a:chOff x="5934950" y="2749441"/>
              <a:chExt cx="196280" cy="297040"/>
            </a:xfrm>
          </p:grpSpPr>
          <p:sp>
            <p:nvSpPr>
              <p:cNvPr id="1280" name="Google Shape;1280;p36"/>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6"/>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6"/>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36"/>
            <p:cNvGrpSpPr/>
            <p:nvPr/>
          </p:nvGrpSpPr>
          <p:grpSpPr>
            <a:xfrm>
              <a:off x="3156795" y="163679"/>
              <a:ext cx="1655484" cy="1016690"/>
              <a:chOff x="3156795" y="163679"/>
              <a:chExt cx="1655484" cy="1016690"/>
            </a:xfrm>
          </p:grpSpPr>
          <p:grpSp>
            <p:nvGrpSpPr>
              <p:cNvPr id="1286" name="Google Shape;1286;p36"/>
              <p:cNvGrpSpPr/>
              <p:nvPr/>
            </p:nvGrpSpPr>
            <p:grpSpPr>
              <a:xfrm>
                <a:off x="3945188" y="163679"/>
                <a:ext cx="867091" cy="878272"/>
                <a:chOff x="6429391" y="1489928"/>
                <a:chExt cx="471784" cy="477867"/>
              </a:xfrm>
            </p:grpSpPr>
            <p:sp>
              <p:nvSpPr>
                <p:cNvPr id="1287" name="Google Shape;1287;p36"/>
                <p:cNvSpPr/>
                <p:nvPr/>
              </p:nvSpPr>
              <p:spPr>
                <a:xfrm>
                  <a:off x="6429391" y="1489928"/>
                  <a:ext cx="471784" cy="353978"/>
                </a:xfrm>
                <a:custGeom>
                  <a:avLst/>
                  <a:gdLst/>
                  <a:ahLst/>
                  <a:cxnLst/>
                  <a:rect l="l" t="t" r="r" b="b"/>
                  <a:pathLst>
                    <a:path w="5038" h="3780" extrusionOk="0">
                      <a:moveTo>
                        <a:pt x="2517" y="111"/>
                      </a:moveTo>
                      <a:cubicBezTo>
                        <a:pt x="3318" y="111"/>
                        <a:pt x="4120" y="336"/>
                        <a:pt x="4927" y="795"/>
                      </a:cubicBezTo>
                      <a:lnTo>
                        <a:pt x="4927" y="795"/>
                      </a:lnTo>
                      <a:lnTo>
                        <a:pt x="4927" y="3669"/>
                      </a:lnTo>
                      <a:lnTo>
                        <a:pt x="106" y="3669"/>
                      </a:lnTo>
                      <a:lnTo>
                        <a:pt x="106" y="795"/>
                      </a:lnTo>
                      <a:lnTo>
                        <a:pt x="106" y="795"/>
                      </a:lnTo>
                      <a:cubicBezTo>
                        <a:pt x="913" y="336"/>
                        <a:pt x="1714" y="111"/>
                        <a:pt x="2517" y="111"/>
                      </a:cubicBezTo>
                      <a:close/>
                      <a:moveTo>
                        <a:pt x="2517" y="0"/>
                      </a:moveTo>
                      <a:cubicBezTo>
                        <a:pt x="1687" y="0"/>
                        <a:pt x="852" y="240"/>
                        <a:pt x="23" y="719"/>
                      </a:cubicBezTo>
                      <a:cubicBezTo>
                        <a:pt x="10" y="728"/>
                        <a:pt x="1" y="747"/>
                        <a:pt x="1" y="766"/>
                      </a:cubicBezTo>
                      <a:lnTo>
                        <a:pt x="1" y="3724"/>
                      </a:lnTo>
                      <a:cubicBezTo>
                        <a:pt x="1" y="3737"/>
                        <a:pt x="5" y="3752"/>
                        <a:pt x="14" y="3761"/>
                      </a:cubicBezTo>
                      <a:cubicBezTo>
                        <a:pt x="23" y="3769"/>
                        <a:pt x="37" y="3779"/>
                        <a:pt x="51" y="3779"/>
                      </a:cubicBezTo>
                      <a:lnTo>
                        <a:pt x="4982" y="3779"/>
                      </a:lnTo>
                      <a:cubicBezTo>
                        <a:pt x="4995" y="3779"/>
                        <a:pt x="5009" y="3769"/>
                        <a:pt x="5018" y="3761"/>
                      </a:cubicBezTo>
                      <a:cubicBezTo>
                        <a:pt x="5033" y="3752"/>
                        <a:pt x="5037" y="3737"/>
                        <a:pt x="5037" y="3724"/>
                      </a:cubicBezTo>
                      <a:lnTo>
                        <a:pt x="5037" y="766"/>
                      </a:lnTo>
                      <a:cubicBezTo>
                        <a:pt x="5037" y="747"/>
                        <a:pt x="5027" y="728"/>
                        <a:pt x="5009" y="719"/>
                      </a:cubicBezTo>
                      <a:cubicBezTo>
                        <a:pt x="4180" y="240"/>
                        <a:pt x="3351" y="0"/>
                        <a:pt x="2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6572199" y="1574021"/>
                  <a:ext cx="185604" cy="185698"/>
                </a:xfrm>
                <a:custGeom>
                  <a:avLst/>
                  <a:gdLst/>
                  <a:ahLst/>
                  <a:cxnLst/>
                  <a:rect l="l" t="t" r="r" b="b"/>
                  <a:pathLst>
                    <a:path w="1982" h="1983" extrusionOk="0">
                      <a:moveTo>
                        <a:pt x="1876" y="107"/>
                      </a:moveTo>
                      <a:lnTo>
                        <a:pt x="1876" y="1872"/>
                      </a:lnTo>
                      <a:lnTo>
                        <a:pt x="111" y="1872"/>
                      </a:lnTo>
                      <a:lnTo>
                        <a:pt x="111" y="107"/>
                      </a:lnTo>
                      <a:close/>
                      <a:moveTo>
                        <a:pt x="56" y="0"/>
                      </a:moveTo>
                      <a:cubicBezTo>
                        <a:pt x="42" y="0"/>
                        <a:pt x="29" y="6"/>
                        <a:pt x="19" y="15"/>
                      </a:cubicBezTo>
                      <a:cubicBezTo>
                        <a:pt x="10" y="28"/>
                        <a:pt x="1" y="42"/>
                        <a:pt x="1" y="56"/>
                      </a:cubicBezTo>
                      <a:lnTo>
                        <a:pt x="1" y="1927"/>
                      </a:lnTo>
                      <a:cubicBezTo>
                        <a:pt x="1" y="1941"/>
                        <a:pt x="10" y="1955"/>
                        <a:pt x="19" y="1963"/>
                      </a:cubicBezTo>
                      <a:cubicBezTo>
                        <a:pt x="29" y="1978"/>
                        <a:pt x="42" y="1982"/>
                        <a:pt x="56" y="1982"/>
                      </a:cubicBezTo>
                      <a:lnTo>
                        <a:pt x="1932" y="1982"/>
                      </a:lnTo>
                      <a:cubicBezTo>
                        <a:pt x="1945" y="1982"/>
                        <a:pt x="1959" y="1978"/>
                        <a:pt x="1968" y="1963"/>
                      </a:cubicBezTo>
                      <a:cubicBezTo>
                        <a:pt x="1977" y="1955"/>
                        <a:pt x="1982" y="1941"/>
                        <a:pt x="1982" y="1927"/>
                      </a:cubicBezTo>
                      <a:lnTo>
                        <a:pt x="1982" y="56"/>
                      </a:lnTo>
                      <a:cubicBezTo>
                        <a:pt x="1982" y="42"/>
                        <a:pt x="1977" y="28"/>
                        <a:pt x="1968" y="15"/>
                      </a:cubicBezTo>
                      <a:cubicBezTo>
                        <a:pt x="1959" y="6"/>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6572199" y="1786873"/>
                  <a:ext cx="185604" cy="28562"/>
                </a:xfrm>
                <a:custGeom>
                  <a:avLst/>
                  <a:gdLst/>
                  <a:ahLst/>
                  <a:cxnLst/>
                  <a:rect l="l" t="t" r="r" b="b"/>
                  <a:pathLst>
                    <a:path w="1982" h="305" extrusionOk="0">
                      <a:moveTo>
                        <a:pt x="1876" y="105"/>
                      </a:moveTo>
                      <a:lnTo>
                        <a:pt x="1876" y="194"/>
                      </a:lnTo>
                      <a:lnTo>
                        <a:pt x="111" y="194"/>
                      </a:lnTo>
                      <a:lnTo>
                        <a:pt x="111" y="105"/>
                      </a:lnTo>
                      <a:close/>
                      <a:moveTo>
                        <a:pt x="56" y="0"/>
                      </a:moveTo>
                      <a:cubicBezTo>
                        <a:pt x="42" y="0"/>
                        <a:pt x="29" y="5"/>
                        <a:pt x="19" y="13"/>
                      </a:cubicBezTo>
                      <a:cubicBezTo>
                        <a:pt x="10" y="22"/>
                        <a:pt x="1" y="37"/>
                        <a:pt x="1" y="50"/>
                      </a:cubicBezTo>
                      <a:lnTo>
                        <a:pt x="1" y="249"/>
                      </a:lnTo>
                      <a:cubicBezTo>
                        <a:pt x="1" y="262"/>
                        <a:pt x="10" y="277"/>
                        <a:pt x="19" y="285"/>
                      </a:cubicBezTo>
                      <a:cubicBezTo>
                        <a:pt x="29" y="294"/>
                        <a:pt x="42" y="304"/>
                        <a:pt x="56" y="304"/>
                      </a:cubicBezTo>
                      <a:lnTo>
                        <a:pt x="1932" y="304"/>
                      </a:lnTo>
                      <a:cubicBezTo>
                        <a:pt x="1945" y="304"/>
                        <a:pt x="1959" y="294"/>
                        <a:pt x="1968" y="285"/>
                      </a:cubicBezTo>
                      <a:cubicBezTo>
                        <a:pt x="1977" y="277"/>
                        <a:pt x="1982" y="262"/>
                        <a:pt x="1982" y="249"/>
                      </a:cubicBezTo>
                      <a:lnTo>
                        <a:pt x="1982" y="50"/>
                      </a:lnTo>
                      <a:cubicBezTo>
                        <a:pt x="1982" y="37"/>
                        <a:pt x="1977" y="22"/>
                        <a:pt x="1968" y="13"/>
                      </a:cubicBezTo>
                      <a:cubicBezTo>
                        <a:pt x="1959" y="5"/>
                        <a:pt x="1945" y="0"/>
                        <a:pt x="1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6571824" y="1805040"/>
                  <a:ext cx="69485" cy="162755"/>
                </a:xfrm>
                <a:custGeom>
                  <a:avLst/>
                  <a:gdLst/>
                  <a:ahLst/>
                  <a:cxnLst/>
                  <a:rect l="l" t="t" r="r" b="b"/>
                  <a:pathLst>
                    <a:path w="742" h="1738" extrusionOk="0">
                      <a:moveTo>
                        <a:pt x="60" y="1"/>
                      </a:moveTo>
                      <a:cubicBezTo>
                        <a:pt x="53" y="1"/>
                        <a:pt x="47" y="2"/>
                        <a:pt x="41" y="4"/>
                      </a:cubicBezTo>
                      <a:cubicBezTo>
                        <a:pt x="14" y="13"/>
                        <a:pt x="0" y="45"/>
                        <a:pt x="9" y="73"/>
                      </a:cubicBezTo>
                      <a:lnTo>
                        <a:pt x="631" y="1699"/>
                      </a:lnTo>
                      <a:cubicBezTo>
                        <a:pt x="638" y="1723"/>
                        <a:pt x="657" y="1737"/>
                        <a:pt x="678" y="1737"/>
                      </a:cubicBezTo>
                      <a:cubicBezTo>
                        <a:pt x="686" y="1737"/>
                        <a:pt x="693" y="1735"/>
                        <a:pt x="700" y="1731"/>
                      </a:cubicBezTo>
                      <a:cubicBezTo>
                        <a:pt x="728" y="1723"/>
                        <a:pt x="741" y="1691"/>
                        <a:pt x="728" y="1663"/>
                      </a:cubicBezTo>
                      <a:lnTo>
                        <a:pt x="111" y="36"/>
                      </a:lnTo>
                      <a:cubicBezTo>
                        <a:pt x="103"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6600292" y="1805040"/>
                  <a:ext cx="69485" cy="162755"/>
                </a:xfrm>
                <a:custGeom>
                  <a:avLst/>
                  <a:gdLst/>
                  <a:ahLst/>
                  <a:cxnLst/>
                  <a:rect l="l" t="t" r="r" b="b"/>
                  <a:pathLst>
                    <a:path w="742" h="1738" extrusionOk="0">
                      <a:moveTo>
                        <a:pt x="61" y="1"/>
                      </a:moveTo>
                      <a:cubicBezTo>
                        <a:pt x="55" y="1"/>
                        <a:pt x="48" y="2"/>
                        <a:pt x="41" y="4"/>
                      </a:cubicBezTo>
                      <a:cubicBezTo>
                        <a:pt x="14" y="13"/>
                        <a:pt x="1" y="45"/>
                        <a:pt x="14" y="73"/>
                      </a:cubicBezTo>
                      <a:lnTo>
                        <a:pt x="631" y="1699"/>
                      </a:lnTo>
                      <a:cubicBezTo>
                        <a:pt x="642" y="1723"/>
                        <a:pt x="659" y="1737"/>
                        <a:pt x="679" y="1737"/>
                      </a:cubicBezTo>
                      <a:cubicBezTo>
                        <a:pt x="686" y="1737"/>
                        <a:pt x="693" y="1735"/>
                        <a:pt x="701" y="1731"/>
                      </a:cubicBezTo>
                      <a:cubicBezTo>
                        <a:pt x="728" y="1723"/>
                        <a:pt x="742" y="1691"/>
                        <a:pt x="733" y="1663"/>
                      </a:cubicBezTo>
                      <a:lnTo>
                        <a:pt x="116" y="36"/>
                      </a:lnTo>
                      <a:cubicBezTo>
                        <a:pt x="104" y="14"/>
                        <a:pt x="8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6629228" y="1805040"/>
                  <a:ext cx="69578" cy="162755"/>
                </a:xfrm>
                <a:custGeom>
                  <a:avLst/>
                  <a:gdLst/>
                  <a:ahLst/>
                  <a:cxnLst/>
                  <a:rect l="l" t="t" r="r" b="b"/>
                  <a:pathLst>
                    <a:path w="743" h="1738" extrusionOk="0">
                      <a:moveTo>
                        <a:pt x="59" y="1"/>
                      </a:moveTo>
                      <a:cubicBezTo>
                        <a:pt x="53" y="1"/>
                        <a:pt x="47" y="2"/>
                        <a:pt x="41" y="4"/>
                      </a:cubicBezTo>
                      <a:cubicBezTo>
                        <a:pt x="13" y="13"/>
                        <a:pt x="0" y="45"/>
                        <a:pt x="9" y="73"/>
                      </a:cubicBezTo>
                      <a:lnTo>
                        <a:pt x="632" y="1699"/>
                      </a:lnTo>
                      <a:cubicBezTo>
                        <a:pt x="638" y="1723"/>
                        <a:pt x="657" y="1737"/>
                        <a:pt x="678" y="1737"/>
                      </a:cubicBezTo>
                      <a:cubicBezTo>
                        <a:pt x="685" y="1737"/>
                        <a:pt x="693" y="1735"/>
                        <a:pt x="700" y="1731"/>
                      </a:cubicBezTo>
                      <a:cubicBezTo>
                        <a:pt x="728" y="1723"/>
                        <a:pt x="742" y="1691"/>
                        <a:pt x="732" y="1663"/>
                      </a:cubicBezTo>
                      <a:lnTo>
                        <a:pt x="111" y="36"/>
                      </a:lnTo>
                      <a:cubicBezTo>
                        <a:pt x="103" y="14"/>
                        <a:pt x="81" y="1"/>
                        <a:pt x="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6658070" y="1805040"/>
                  <a:ext cx="69578" cy="162755"/>
                </a:xfrm>
                <a:custGeom>
                  <a:avLst/>
                  <a:gdLst/>
                  <a:ahLst/>
                  <a:cxnLst/>
                  <a:rect l="l" t="t" r="r" b="b"/>
                  <a:pathLst>
                    <a:path w="743" h="1738" extrusionOk="0">
                      <a:moveTo>
                        <a:pt x="60" y="1"/>
                      </a:moveTo>
                      <a:cubicBezTo>
                        <a:pt x="54" y="1"/>
                        <a:pt x="48" y="2"/>
                        <a:pt x="42" y="4"/>
                      </a:cubicBezTo>
                      <a:cubicBezTo>
                        <a:pt x="14" y="13"/>
                        <a:pt x="1" y="45"/>
                        <a:pt x="10" y="73"/>
                      </a:cubicBezTo>
                      <a:lnTo>
                        <a:pt x="632" y="1699"/>
                      </a:lnTo>
                      <a:cubicBezTo>
                        <a:pt x="639" y="1723"/>
                        <a:pt x="658" y="1737"/>
                        <a:pt x="678" y="1737"/>
                      </a:cubicBezTo>
                      <a:cubicBezTo>
                        <a:pt x="686" y="1737"/>
                        <a:pt x="693" y="1735"/>
                        <a:pt x="701" y="1731"/>
                      </a:cubicBezTo>
                      <a:cubicBezTo>
                        <a:pt x="728" y="1723"/>
                        <a:pt x="743" y="1691"/>
                        <a:pt x="728" y="1663"/>
                      </a:cubicBezTo>
                      <a:lnTo>
                        <a:pt x="111" y="36"/>
                      </a:lnTo>
                      <a:cubicBezTo>
                        <a:pt x="104" y="14"/>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6686538" y="1805040"/>
                  <a:ext cx="42328" cy="90836"/>
                </a:xfrm>
                <a:custGeom>
                  <a:avLst/>
                  <a:gdLst/>
                  <a:ahLst/>
                  <a:cxnLst/>
                  <a:rect l="l" t="t" r="r" b="b"/>
                  <a:pathLst>
                    <a:path w="452" h="970" extrusionOk="0">
                      <a:moveTo>
                        <a:pt x="60" y="1"/>
                      </a:moveTo>
                      <a:cubicBezTo>
                        <a:pt x="54" y="1"/>
                        <a:pt x="48" y="2"/>
                        <a:pt x="42" y="4"/>
                      </a:cubicBezTo>
                      <a:cubicBezTo>
                        <a:pt x="14" y="13"/>
                        <a:pt x="1" y="45"/>
                        <a:pt x="14" y="73"/>
                      </a:cubicBezTo>
                      <a:lnTo>
                        <a:pt x="341" y="934"/>
                      </a:lnTo>
                      <a:cubicBezTo>
                        <a:pt x="349" y="956"/>
                        <a:pt x="372" y="970"/>
                        <a:pt x="394" y="970"/>
                      </a:cubicBezTo>
                      <a:cubicBezTo>
                        <a:pt x="400" y="970"/>
                        <a:pt x="406" y="969"/>
                        <a:pt x="411" y="967"/>
                      </a:cubicBezTo>
                      <a:cubicBezTo>
                        <a:pt x="439" y="957"/>
                        <a:pt x="452" y="925"/>
                        <a:pt x="443" y="898"/>
                      </a:cubicBezTo>
                      <a:lnTo>
                        <a:pt x="116" y="36"/>
                      </a:lnTo>
                      <a:cubicBezTo>
                        <a:pt x="105" y="14"/>
                        <a:pt x="83"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6715474" y="1805040"/>
                  <a:ext cx="26408" cy="49445"/>
                </a:xfrm>
                <a:custGeom>
                  <a:avLst/>
                  <a:gdLst/>
                  <a:ahLst/>
                  <a:cxnLst/>
                  <a:rect l="l" t="t" r="r" b="b"/>
                  <a:pathLst>
                    <a:path w="282" h="528" extrusionOk="0">
                      <a:moveTo>
                        <a:pt x="61" y="1"/>
                      </a:moveTo>
                      <a:cubicBezTo>
                        <a:pt x="54" y="1"/>
                        <a:pt x="48" y="2"/>
                        <a:pt x="42" y="4"/>
                      </a:cubicBezTo>
                      <a:cubicBezTo>
                        <a:pt x="15" y="13"/>
                        <a:pt x="0" y="45"/>
                        <a:pt x="9" y="73"/>
                      </a:cubicBezTo>
                      <a:lnTo>
                        <a:pt x="171" y="492"/>
                      </a:lnTo>
                      <a:cubicBezTo>
                        <a:pt x="179" y="514"/>
                        <a:pt x="201" y="528"/>
                        <a:pt x="224" y="528"/>
                      </a:cubicBezTo>
                      <a:cubicBezTo>
                        <a:pt x="229" y="528"/>
                        <a:pt x="235" y="527"/>
                        <a:pt x="240" y="525"/>
                      </a:cubicBezTo>
                      <a:cubicBezTo>
                        <a:pt x="268" y="511"/>
                        <a:pt x="281" y="483"/>
                        <a:pt x="272" y="455"/>
                      </a:cubicBezTo>
                      <a:lnTo>
                        <a:pt x="111" y="36"/>
                      </a:lnTo>
                      <a:cubicBezTo>
                        <a:pt x="104" y="14"/>
                        <a:pt x="83"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6687381" y="1805040"/>
                  <a:ext cx="69578" cy="162755"/>
                </a:xfrm>
                <a:custGeom>
                  <a:avLst/>
                  <a:gdLst/>
                  <a:ahLst/>
                  <a:cxnLst/>
                  <a:rect l="l" t="t" r="r" b="b"/>
                  <a:pathLst>
                    <a:path w="743" h="1738" extrusionOk="0">
                      <a:moveTo>
                        <a:pt x="681" y="1"/>
                      </a:moveTo>
                      <a:cubicBezTo>
                        <a:pt x="657" y="1"/>
                        <a:pt x="638" y="14"/>
                        <a:pt x="628" y="36"/>
                      </a:cubicBezTo>
                      <a:lnTo>
                        <a:pt x="11" y="1663"/>
                      </a:lnTo>
                      <a:cubicBezTo>
                        <a:pt x="1" y="1691"/>
                        <a:pt x="15" y="1723"/>
                        <a:pt x="43" y="1731"/>
                      </a:cubicBezTo>
                      <a:cubicBezTo>
                        <a:pt x="50" y="1735"/>
                        <a:pt x="57" y="1737"/>
                        <a:pt x="64" y="1737"/>
                      </a:cubicBezTo>
                      <a:cubicBezTo>
                        <a:pt x="84" y="1737"/>
                        <a:pt x="101" y="1723"/>
                        <a:pt x="111" y="1699"/>
                      </a:cubicBezTo>
                      <a:lnTo>
                        <a:pt x="729" y="73"/>
                      </a:lnTo>
                      <a:cubicBezTo>
                        <a:pt x="743" y="45"/>
                        <a:pt x="729" y="13"/>
                        <a:pt x="702" y="4"/>
                      </a:cubicBezTo>
                      <a:cubicBezTo>
                        <a:pt x="695" y="2"/>
                        <a:pt x="688" y="1"/>
                        <a:pt x="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6658539" y="1805040"/>
                  <a:ext cx="69578" cy="162755"/>
                </a:xfrm>
                <a:custGeom>
                  <a:avLst/>
                  <a:gdLst/>
                  <a:ahLst/>
                  <a:cxnLst/>
                  <a:rect l="l" t="t" r="r" b="b"/>
                  <a:pathLst>
                    <a:path w="743" h="1738" extrusionOk="0">
                      <a:moveTo>
                        <a:pt x="682" y="1"/>
                      </a:moveTo>
                      <a:cubicBezTo>
                        <a:pt x="660" y="1"/>
                        <a:pt x="639" y="14"/>
                        <a:pt x="632" y="36"/>
                      </a:cubicBezTo>
                      <a:lnTo>
                        <a:pt x="9" y="1663"/>
                      </a:lnTo>
                      <a:cubicBezTo>
                        <a:pt x="0" y="1691"/>
                        <a:pt x="14" y="1723"/>
                        <a:pt x="42" y="1731"/>
                      </a:cubicBezTo>
                      <a:cubicBezTo>
                        <a:pt x="49" y="1735"/>
                        <a:pt x="57" y="1737"/>
                        <a:pt x="64" y="1737"/>
                      </a:cubicBezTo>
                      <a:cubicBezTo>
                        <a:pt x="85" y="1737"/>
                        <a:pt x="104" y="1723"/>
                        <a:pt x="111" y="1699"/>
                      </a:cubicBezTo>
                      <a:lnTo>
                        <a:pt x="733" y="73"/>
                      </a:lnTo>
                      <a:cubicBezTo>
                        <a:pt x="742" y="45"/>
                        <a:pt x="728" y="13"/>
                        <a:pt x="700" y="4"/>
                      </a:cubicBezTo>
                      <a:cubicBezTo>
                        <a:pt x="694"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6629602" y="1805040"/>
                  <a:ext cx="69578" cy="162755"/>
                </a:xfrm>
                <a:custGeom>
                  <a:avLst/>
                  <a:gdLst/>
                  <a:ahLst/>
                  <a:cxnLst/>
                  <a:rect l="l" t="t" r="r" b="b"/>
                  <a:pathLst>
                    <a:path w="743" h="1738" extrusionOk="0">
                      <a:moveTo>
                        <a:pt x="682" y="1"/>
                      </a:moveTo>
                      <a:cubicBezTo>
                        <a:pt x="660" y="1"/>
                        <a:pt x="639" y="14"/>
                        <a:pt x="632" y="36"/>
                      </a:cubicBezTo>
                      <a:lnTo>
                        <a:pt x="14" y="1663"/>
                      </a:lnTo>
                      <a:cubicBezTo>
                        <a:pt x="1" y="1691"/>
                        <a:pt x="14" y="1723"/>
                        <a:pt x="41" y="1731"/>
                      </a:cubicBezTo>
                      <a:cubicBezTo>
                        <a:pt x="49" y="1735"/>
                        <a:pt x="56" y="1737"/>
                        <a:pt x="64" y="1737"/>
                      </a:cubicBezTo>
                      <a:cubicBezTo>
                        <a:pt x="85" y="1737"/>
                        <a:pt x="105" y="1723"/>
                        <a:pt x="111" y="1699"/>
                      </a:cubicBezTo>
                      <a:lnTo>
                        <a:pt x="733" y="73"/>
                      </a:lnTo>
                      <a:cubicBezTo>
                        <a:pt x="743" y="45"/>
                        <a:pt x="728" y="13"/>
                        <a:pt x="701"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6"/>
                <p:cNvSpPr/>
                <p:nvPr/>
              </p:nvSpPr>
              <p:spPr>
                <a:xfrm>
                  <a:off x="6601135" y="1805040"/>
                  <a:ext cx="69578" cy="162755"/>
                </a:xfrm>
                <a:custGeom>
                  <a:avLst/>
                  <a:gdLst/>
                  <a:ahLst/>
                  <a:cxnLst/>
                  <a:rect l="l" t="t" r="r" b="b"/>
                  <a:pathLst>
                    <a:path w="743" h="1738" extrusionOk="0">
                      <a:moveTo>
                        <a:pt x="682" y="1"/>
                      </a:moveTo>
                      <a:cubicBezTo>
                        <a:pt x="660" y="1"/>
                        <a:pt x="638" y="14"/>
                        <a:pt x="627" y="36"/>
                      </a:cubicBezTo>
                      <a:lnTo>
                        <a:pt x="9" y="1663"/>
                      </a:lnTo>
                      <a:cubicBezTo>
                        <a:pt x="0" y="1691"/>
                        <a:pt x="14" y="1723"/>
                        <a:pt x="41" y="1731"/>
                      </a:cubicBezTo>
                      <a:cubicBezTo>
                        <a:pt x="49" y="1735"/>
                        <a:pt x="56" y="1737"/>
                        <a:pt x="64" y="1737"/>
                      </a:cubicBezTo>
                      <a:cubicBezTo>
                        <a:pt x="85" y="1737"/>
                        <a:pt x="104" y="1723"/>
                        <a:pt x="111" y="1699"/>
                      </a:cubicBezTo>
                      <a:lnTo>
                        <a:pt x="728" y="73"/>
                      </a:lnTo>
                      <a:cubicBezTo>
                        <a:pt x="742" y="45"/>
                        <a:pt x="728" y="13"/>
                        <a:pt x="700" y="4"/>
                      </a:cubicBezTo>
                      <a:cubicBezTo>
                        <a:pt x="695" y="2"/>
                        <a:pt x="688"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6600292" y="1805040"/>
                  <a:ext cx="41485" cy="88682"/>
                </a:xfrm>
                <a:custGeom>
                  <a:avLst/>
                  <a:gdLst/>
                  <a:ahLst/>
                  <a:cxnLst/>
                  <a:rect l="l" t="t" r="r" b="b"/>
                  <a:pathLst>
                    <a:path w="443" h="947" extrusionOk="0">
                      <a:moveTo>
                        <a:pt x="383" y="1"/>
                      </a:moveTo>
                      <a:cubicBezTo>
                        <a:pt x="361" y="1"/>
                        <a:pt x="339" y="14"/>
                        <a:pt x="332" y="36"/>
                      </a:cubicBezTo>
                      <a:lnTo>
                        <a:pt x="14" y="870"/>
                      </a:lnTo>
                      <a:cubicBezTo>
                        <a:pt x="1" y="898"/>
                        <a:pt x="14" y="930"/>
                        <a:pt x="41" y="944"/>
                      </a:cubicBezTo>
                      <a:cubicBezTo>
                        <a:pt x="48" y="946"/>
                        <a:pt x="55" y="947"/>
                        <a:pt x="61" y="947"/>
                      </a:cubicBezTo>
                      <a:cubicBezTo>
                        <a:pt x="84" y="947"/>
                        <a:pt x="104" y="934"/>
                        <a:pt x="116" y="912"/>
                      </a:cubicBezTo>
                      <a:lnTo>
                        <a:pt x="433" y="73"/>
                      </a:lnTo>
                      <a:cubicBezTo>
                        <a:pt x="443" y="45"/>
                        <a:pt x="429" y="13"/>
                        <a:pt x="401" y="4"/>
                      </a:cubicBezTo>
                      <a:cubicBezTo>
                        <a:pt x="395" y="2"/>
                        <a:pt x="389" y="1"/>
                        <a:pt x="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6586432" y="1805040"/>
                  <a:ext cx="26408" cy="49445"/>
                </a:xfrm>
                <a:custGeom>
                  <a:avLst/>
                  <a:gdLst/>
                  <a:ahLst/>
                  <a:cxnLst/>
                  <a:rect l="l" t="t" r="r" b="b"/>
                  <a:pathLst>
                    <a:path w="282" h="528" extrusionOk="0">
                      <a:moveTo>
                        <a:pt x="222" y="1"/>
                      </a:moveTo>
                      <a:cubicBezTo>
                        <a:pt x="200" y="1"/>
                        <a:pt x="178" y="14"/>
                        <a:pt x="171" y="36"/>
                      </a:cubicBezTo>
                      <a:lnTo>
                        <a:pt x="15" y="455"/>
                      </a:lnTo>
                      <a:cubicBezTo>
                        <a:pt x="0" y="483"/>
                        <a:pt x="15" y="511"/>
                        <a:pt x="42" y="525"/>
                      </a:cubicBezTo>
                      <a:cubicBezTo>
                        <a:pt x="48" y="527"/>
                        <a:pt x="54" y="528"/>
                        <a:pt x="59" y="528"/>
                      </a:cubicBezTo>
                      <a:cubicBezTo>
                        <a:pt x="82" y="528"/>
                        <a:pt x="105" y="514"/>
                        <a:pt x="115" y="492"/>
                      </a:cubicBezTo>
                      <a:lnTo>
                        <a:pt x="272" y="73"/>
                      </a:lnTo>
                      <a:cubicBezTo>
                        <a:pt x="281" y="45"/>
                        <a:pt x="268" y="13"/>
                        <a:pt x="240" y="4"/>
                      </a:cubicBezTo>
                      <a:cubicBezTo>
                        <a:pt x="234" y="2"/>
                        <a:pt x="228"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2" name="Google Shape;1302;p36"/>
              <p:cNvSpPr/>
              <p:nvPr/>
            </p:nvSpPr>
            <p:spPr>
              <a:xfrm rot="5181442">
                <a:off x="2981097" y="765049"/>
                <a:ext cx="603780" cy="214456"/>
              </a:xfrm>
              <a:custGeom>
                <a:avLst/>
                <a:gdLst/>
                <a:ahLst/>
                <a:cxnLst/>
                <a:rect l="l" t="t" r="r" b="b"/>
                <a:pathLst>
                  <a:path w="3508" h="1246" extrusionOk="0">
                    <a:moveTo>
                      <a:pt x="1175" y="378"/>
                    </a:moveTo>
                    <a:cubicBezTo>
                      <a:pt x="1185" y="378"/>
                      <a:pt x="1193" y="378"/>
                      <a:pt x="1202" y="384"/>
                    </a:cubicBezTo>
                    <a:cubicBezTo>
                      <a:pt x="1221" y="393"/>
                      <a:pt x="1240" y="406"/>
                      <a:pt x="1258" y="429"/>
                    </a:cubicBezTo>
                    <a:cubicBezTo>
                      <a:pt x="1285" y="467"/>
                      <a:pt x="1313" y="522"/>
                      <a:pt x="1332" y="582"/>
                    </a:cubicBezTo>
                    <a:cubicBezTo>
                      <a:pt x="1351" y="641"/>
                      <a:pt x="1359" y="710"/>
                      <a:pt x="1359" y="780"/>
                    </a:cubicBezTo>
                    <a:cubicBezTo>
                      <a:pt x="1359" y="798"/>
                      <a:pt x="1359" y="817"/>
                      <a:pt x="1357" y="836"/>
                    </a:cubicBezTo>
                    <a:lnTo>
                      <a:pt x="1357" y="836"/>
                    </a:lnTo>
                    <a:cubicBezTo>
                      <a:pt x="1330" y="813"/>
                      <a:pt x="1304" y="789"/>
                      <a:pt x="1281" y="765"/>
                    </a:cubicBezTo>
                    <a:cubicBezTo>
                      <a:pt x="1221" y="710"/>
                      <a:pt x="1175" y="650"/>
                      <a:pt x="1143" y="595"/>
                    </a:cubicBezTo>
                    <a:cubicBezTo>
                      <a:pt x="1129" y="567"/>
                      <a:pt x="1115" y="544"/>
                      <a:pt x="1106" y="522"/>
                    </a:cubicBezTo>
                    <a:cubicBezTo>
                      <a:pt x="1102" y="499"/>
                      <a:pt x="1096" y="480"/>
                      <a:pt x="1096" y="461"/>
                    </a:cubicBezTo>
                    <a:cubicBezTo>
                      <a:pt x="1096" y="444"/>
                      <a:pt x="1102" y="434"/>
                      <a:pt x="1106" y="420"/>
                    </a:cubicBezTo>
                    <a:cubicBezTo>
                      <a:pt x="1111" y="411"/>
                      <a:pt x="1119" y="402"/>
                      <a:pt x="1138" y="393"/>
                    </a:cubicBezTo>
                    <a:cubicBezTo>
                      <a:pt x="1151" y="384"/>
                      <a:pt x="1166" y="378"/>
                      <a:pt x="1175" y="378"/>
                    </a:cubicBezTo>
                    <a:close/>
                    <a:moveTo>
                      <a:pt x="2189" y="246"/>
                    </a:moveTo>
                    <a:cubicBezTo>
                      <a:pt x="2198" y="246"/>
                      <a:pt x="2208" y="246"/>
                      <a:pt x="2216" y="250"/>
                    </a:cubicBezTo>
                    <a:cubicBezTo>
                      <a:pt x="2235" y="259"/>
                      <a:pt x="2257" y="278"/>
                      <a:pt x="2276" y="305"/>
                    </a:cubicBezTo>
                    <a:cubicBezTo>
                      <a:pt x="2308" y="346"/>
                      <a:pt x="2340" y="411"/>
                      <a:pt x="2359" y="480"/>
                    </a:cubicBezTo>
                    <a:cubicBezTo>
                      <a:pt x="2378" y="550"/>
                      <a:pt x="2391" y="633"/>
                      <a:pt x="2391" y="710"/>
                    </a:cubicBezTo>
                    <a:cubicBezTo>
                      <a:pt x="2391" y="782"/>
                      <a:pt x="2380" y="853"/>
                      <a:pt x="2361" y="914"/>
                    </a:cubicBezTo>
                    <a:lnTo>
                      <a:pt x="2361" y="914"/>
                    </a:lnTo>
                    <a:cubicBezTo>
                      <a:pt x="2272" y="863"/>
                      <a:pt x="2206" y="786"/>
                      <a:pt x="2157" y="697"/>
                    </a:cubicBezTo>
                    <a:cubicBezTo>
                      <a:pt x="2106" y="605"/>
                      <a:pt x="2078" y="508"/>
                      <a:pt x="2078" y="425"/>
                    </a:cubicBezTo>
                    <a:cubicBezTo>
                      <a:pt x="2078" y="378"/>
                      <a:pt x="2087" y="337"/>
                      <a:pt x="2101" y="310"/>
                    </a:cubicBezTo>
                    <a:cubicBezTo>
                      <a:pt x="2110" y="295"/>
                      <a:pt x="2119" y="282"/>
                      <a:pt x="2129" y="273"/>
                    </a:cubicBezTo>
                    <a:cubicBezTo>
                      <a:pt x="2138" y="263"/>
                      <a:pt x="2147" y="254"/>
                      <a:pt x="2161" y="250"/>
                    </a:cubicBezTo>
                    <a:cubicBezTo>
                      <a:pt x="2170" y="246"/>
                      <a:pt x="2180" y="246"/>
                      <a:pt x="2189" y="246"/>
                    </a:cubicBezTo>
                    <a:close/>
                    <a:moveTo>
                      <a:pt x="3445" y="1"/>
                    </a:moveTo>
                    <a:cubicBezTo>
                      <a:pt x="3420" y="1"/>
                      <a:pt x="3396" y="22"/>
                      <a:pt x="3396" y="52"/>
                    </a:cubicBezTo>
                    <a:cubicBezTo>
                      <a:pt x="3396" y="52"/>
                      <a:pt x="3378" y="236"/>
                      <a:pt x="3286" y="439"/>
                    </a:cubicBezTo>
                    <a:cubicBezTo>
                      <a:pt x="3239" y="540"/>
                      <a:pt x="3175" y="646"/>
                      <a:pt x="3087" y="733"/>
                    </a:cubicBezTo>
                    <a:cubicBezTo>
                      <a:pt x="2999" y="826"/>
                      <a:pt x="2884" y="904"/>
                      <a:pt x="2737" y="946"/>
                    </a:cubicBezTo>
                    <a:cubicBezTo>
                      <a:pt x="2682" y="964"/>
                      <a:pt x="2631" y="969"/>
                      <a:pt x="2580" y="969"/>
                    </a:cubicBezTo>
                    <a:cubicBezTo>
                      <a:pt x="2538" y="969"/>
                      <a:pt x="2499" y="963"/>
                      <a:pt x="2462" y="954"/>
                    </a:cubicBezTo>
                    <a:lnTo>
                      <a:pt x="2462" y="954"/>
                    </a:lnTo>
                    <a:cubicBezTo>
                      <a:pt x="2490" y="875"/>
                      <a:pt x="2497" y="793"/>
                      <a:pt x="2497" y="710"/>
                    </a:cubicBezTo>
                    <a:cubicBezTo>
                      <a:pt x="2497" y="572"/>
                      <a:pt x="2470" y="439"/>
                      <a:pt x="2419" y="333"/>
                    </a:cubicBezTo>
                    <a:cubicBezTo>
                      <a:pt x="2391" y="278"/>
                      <a:pt x="2364" y="231"/>
                      <a:pt x="2323" y="195"/>
                    </a:cubicBezTo>
                    <a:cubicBezTo>
                      <a:pt x="2304" y="180"/>
                      <a:pt x="2285" y="163"/>
                      <a:pt x="2263" y="153"/>
                    </a:cubicBezTo>
                    <a:cubicBezTo>
                      <a:pt x="2240" y="144"/>
                      <a:pt x="2212" y="135"/>
                      <a:pt x="2189" y="135"/>
                    </a:cubicBezTo>
                    <a:cubicBezTo>
                      <a:pt x="2166" y="135"/>
                      <a:pt x="2142" y="139"/>
                      <a:pt x="2119" y="148"/>
                    </a:cubicBezTo>
                    <a:cubicBezTo>
                      <a:pt x="2091" y="163"/>
                      <a:pt x="2069" y="176"/>
                      <a:pt x="2051" y="195"/>
                    </a:cubicBezTo>
                    <a:cubicBezTo>
                      <a:pt x="2023" y="222"/>
                      <a:pt x="2004" y="259"/>
                      <a:pt x="1991" y="301"/>
                    </a:cubicBezTo>
                    <a:cubicBezTo>
                      <a:pt x="1976" y="337"/>
                      <a:pt x="1972" y="378"/>
                      <a:pt x="1972" y="425"/>
                    </a:cubicBezTo>
                    <a:cubicBezTo>
                      <a:pt x="1972" y="494"/>
                      <a:pt x="1986" y="567"/>
                      <a:pt x="2009" y="641"/>
                    </a:cubicBezTo>
                    <a:cubicBezTo>
                      <a:pt x="2051" y="752"/>
                      <a:pt x="2119" y="858"/>
                      <a:pt x="2216" y="941"/>
                    </a:cubicBezTo>
                    <a:cubicBezTo>
                      <a:pt x="2246" y="967"/>
                      <a:pt x="2279" y="990"/>
                      <a:pt x="2315" y="1010"/>
                    </a:cubicBezTo>
                    <a:lnTo>
                      <a:pt x="2315" y="1010"/>
                    </a:lnTo>
                    <a:cubicBezTo>
                      <a:pt x="2294" y="1039"/>
                      <a:pt x="2271" y="1064"/>
                      <a:pt x="2244" y="1084"/>
                    </a:cubicBezTo>
                    <a:cubicBezTo>
                      <a:pt x="2208" y="1107"/>
                      <a:pt x="2166" y="1125"/>
                      <a:pt x="2115" y="1135"/>
                    </a:cubicBezTo>
                    <a:cubicBezTo>
                      <a:pt x="2091" y="1135"/>
                      <a:pt x="2064" y="1139"/>
                      <a:pt x="2042" y="1139"/>
                    </a:cubicBezTo>
                    <a:cubicBezTo>
                      <a:pt x="1940" y="1139"/>
                      <a:pt x="1829" y="1111"/>
                      <a:pt x="1719" y="1065"/>
                    </a:cubicBezTo>
                    <a:cubicBezTo>
                      <a:pt x="1627" y="1026"/>
                      <a:pt x="1536" y="972"/>
                      <a:pt x="1453" y="912"/>
                    </a:cubicBezTo>
                    <a:lnTo>
                      <a:pt x="1453" y="912"/>
                    </a:lnTo>
                    <a:cubicBezTo>
                      <a:pt x="1463" y="868"/>
                      <a:pt x="1466" y="823"/>
                      <a:pt x="1466" y="780"/>
                    </a:cubicBezTo>
                    <a:cubicBezTo>
                      <a:pt x="1466" y="660"/>
                      <a:pt x="1438" y="540"/>
                      <a:pt x="1391" y="444"/>
                    </a:cubicBezTo>
                    <a:cubicBezTo>
                      <a:pt x="1368" y="397"/>
                      <a:pt x="1341" y="356"/>
                      <a:pt x="1304" y="323"/>
                    </a:cubicBezTo>
                    <a:cubicBezTo>
                      <a:pt x="1290" y="310"/>
                      <a:pt x="1268" y="295"/>
                      <a:pt x="1249" y="286"/>
                    </a:cubicBezTo>
                    <a:cubicBezTo>
                      <a:pt x="1226" y="278"/>
                      <a:pt x="1202" y="273"/>
                      <a:pt x="1175" y="273"/>
                    </a:cubicBezTo>
                    <a:cubicBezTo>
                      <a:pt x="1143" y="273"/>
                      <a:pt x="1111" y="282"/>
                      <a:pt x="1083" y="301"/>
                    </a:cubicBezTo>
                    <a:cubicBezTo>
                      <a:pt x="1051" y="319"/>
                      <a:pt x="1028" y="342"/>
                      <a:pt x="1009" y="369"/>
                    </a:cubicBezTo>
                    <a:cubicBezTo>
                      <a:pt x="996" y="397"/>
                      <a:pt x="986" y="429"/>
                      <a:pt x="986" y="461"/>
                    </a:cubicBezTo>
                    <a:cubicBezTo>
                      <a:pt x="991" y="503"/>
                      <a:pt x="1000" y="544"/>
                      <a:pt x="1019" y="586"/>
                    </a:cubicBezTo>
                    <a:cubicBezTo>
                      <a:pt x="1051" y="660"/>
                      <a:pt x="1106" y="738"/>
                      <a:pt x="1175" y="812"/>
                    </a:cubicBezTo>
                    <a:cubicBezTo>
                      <a:pt x="1220" y="861"/>
                      <a:pt x="1272" y="909"/>
                      <a:pt x="1330" y="955"/>
                    </a:cubicBezTo>
                    <a:lnTo>
                      <a:pt x="1330" y="955"/>
                    </a:lnTo>
                    <a:cubicBezTo>
                      <a:pt x="1314" y="995"/>
                      <a:pt x="1294" y="1028"/>
                      <a:pt x="1268" y="1052"/>
                    </a:cubicBezTo>
                    <a:cubicBezTo>
                      <a:pt x="1249" y="1069"/>
                      <a:pt x="1226" y="1084"/>
                      <a:pt x="1202" y="1093"/>
                    </a:cubicBezTo>
                    <a:cubicBezTo>
                      <a:pt x="1175" y="1103"/>
                      <a:pt x="1147" y="1107"/>
                      <a:pt x="1111" y="1107"/>
                    </a:cubicBezTo>
                    <a:cubicBezTo>
                      <a:pt x="1092" y="1107"/>
                      <a:pt x="1074" y="1107"/>
                      <a:pt x="1051" y="1103"/>
                    </a:cubicBezTo>
                    <a:cubicBezTo>
                      <a:pt x="913" y="1079"/>
                      <a:pt x="783" y="1024"/>
                      <a:pt x="668" y="950"/>
                    </a:cubicBezTo>
                    <a:cubicBezTo>
                      <a:pt x="498" y="844"/>
                      <a:pt x="355" y="697"/>
                      <a:pt x="258" y="577"/>
                    </a:cubicBezTo>
                    <a:cubicBezTo>
                      <a:pt x="211" y="517"/>
                      <a:pt x="171" y="461"/>
                      <a:pt x="147" y="425"/>
                    </a:cubicBezTo>
                    <a:cubicBezTo>
                      <a:pt x="134" y="406"/>
                      <a:pt x="124" y="388"/>
                      <a:pt x="120" y="378"/>
                    </a:cubicBezTo>
                    <a:cubicBezTo>
                      <a:pt x="115" y="374"/>
                      <a:pt x="115" y="369"/>
                      <a:pt x="111" y="369"/>
                    </a:cubicBezTo>
                    <a:lnTo>
                      <a:pt x="111" y="365"/>
                    </a:lnTo>
                    <a:cubicBezTo>
                      <a:pt x="99" y="347"/>
                      <a:pt x="81" y="337"/>
                      <a:pt x="63" y="337"/>
                    </a:cubicBezTo>
                    <a:cubicBezTo>
                      <a:pt x="54" y="337"/>
                      <a:pt x="45" y="340"/>
                      <a:pt x="37" y="346"/>
                    </a:cubicBezTo>
                    <a:cubicBezTo>
                      <a:pt x="9" y="361"/>
                      <a:pt x="0" y="393"/>
                      <a:pt x="13" y="420"/>
                    </a:cubicBezTo>
                    <a:cubicBezTo>
                      <a:pt x="18" y="420"/>
                      <a:pt x="115" y="591"/>
                      <a:pt x="290" y="775"/>
                    </a:cubicBezTo>
                    <a:cubicBezTo>
                      <a:pt x="377" y="867"/>
                      <a:pt x="483" y="964"/>
                      <a:pt x="608" y="1042"/>
                    </a:cubicBezTo>
                    <a:cubicBezTo>
                      <a:pt x="732" y="1120"/>
                      <a:pt x="875" y="1186"/>
                      <a:pt x="1032" y="1208"/>
                    </a:cubicBezTo>
                    <a:cubicBezTo>
                      <a:pt x="1060" y="1213"/>
                      <a:pt x="1087" y="1213"/>
                      <a:pt x="1111" y="1213"/>
                    </a:cubicBezTo>
                    <a:cubicBezTo>
                      <a:pt x="1175" y="1213"/>
                      <a:pt x="1230" y="1199"/>
                      <a:pt x="1276" y="1176"/>
                    </a:cubicBezTo>
                    <a:cubicBezTo>
                      <a:pt x="1313" y="1158"/>
                      <a:pt x="1341" y="1135"/>
                      <a:pt x="1364" y="1103"/>
                    </a:cubicBezTo>
                    <a:cubicBezTo>
                      <a:pt x="1388" y="1079"/>
                      <a:pt x="1405" y="1051"/>
                      <a:pt x="1418" y="1020"/>
                    </a:cubicBezTo>
                    <a:lnTo>
                      <a:pt x="1418" y="1020"/>
                    </a:lnTo>
                    <a:cubicBezTo>
                      <a:pt x="1466" y="1053"/>
                      <a:pt x="1515" y="1084"/>
                      <a:pt x="1566" y="1111"/>
                    </a:cubicBezTo>
                    <a:cubicBezTo>
                      <a:pt x="1719" y="1190"/>
                      <a:pt x="1885" y="1245"/>
                      <a:pt x="2042" y="1245"/>
                    </a:cubicBezTo>
                    <a:cubicBezTo>
                      <a:pt x="2074" y="1245"/>
                      <a:pt x="2101" y="1245"/>
                      <a:pt x="2134" y="1241"/>
                    </a:cubicBezTo>
                    <a:cubicBezTo>
                      <a:pt x="2198" y="1231"/>
                      <a:pt x="2257" y="1203"/>
                      <a:pt x="2304" y="1171"/>
                    </a:cubicBezTo>
                    <a:cubicBezTo>
                      <a:pt x="2350" y="1139"/>
                      <a:pt x="2385" y="1099"/>
                      <a:pt x="2413" y="1054"/>
                    </a:cubicBezTo>
                    <a:lnTo>
                      <a:pt x="2413" y="1054"/>
                    </a:lnTo>
                    <a:cubicBezTo>
                      <a:pt x="2464" y="1070"/>
                      <a:pt x="2520" y="1079"/>
                      <a:pt x="2580" y="1079"/>
                    </a:cubicBezTo>
                    <a:cubicBezTo>
                      <a:pt x="2640" y="1079"/>
                      <a:pt x="2705" y="1069"/>
                      <a:pt x="2769" y="1052"/>
                    </a:cubicBezTo>
                    <a:cubicBezTo>
                      <a:pt x="2935" y="1001"/>
                      <a:pt x="3065" y="914"/>
                      <a:pt x="3165" y="807"/>
                    </a:cubicBezTo>
                    <a:cubicBezTo>
                      <a:pt x="3318" y="655"/>
                      <a:pt x="3401" y="467"/>
                      <a:pt x="3446" y="319"/>
                    </a:cubicBezTo>
                    <a:cubicBezTo>
                      <a:pt x="3493" y="171"/>
                      <a:pt x="3502" y="61"/>
                      <a:pt x="3502" y="61"/>
                    </a:cubicBezTo>
                    <a:cubicBezTo>
                      <a:pt x="3507" y="29"/>
                      <a:pt x="3484" y="6"/>
                      <a:pt x="3452" y="1"/>
                    </a:cubicBezTo>
                    <a:cubicBezTo>
                      <a:pt x="3449" y="1"/>
                      <a:pt x="3447" y="1"/>
                      <a:pt x="3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3" name="Google Shape;1303;p36"/>
          <p:cNvGrpSpPr/>
          <p:nvPr/>
        </p:nvGrpSpPr>
        <p:grpSpPr>
          <a:xfrm rot="-3968860">
            <a:off x="-507170" y="3752247"/>
            <a:ext cx="1756873" cy="660721"/>
            <a:chOff x="5397619" y="2138039"/>
            <a:chExt cx="955928" cy="359503"/>
          </a:xfrm>
        </p:grpSpPr>
        <p:sp>
          <p:nvSpPr>
            <p:cNvPr id="1304" name="Google Shape;1304;p36"/>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36"/>
          <p:cNvGrpSpPr/>
          <p:nvPr/>
        </p:nvGrpSpPr>
        <p:grpSpPr>
          <a:xfrm>
            <a:off x="243805" y="539510"/>
            <a:ext cx="1933260" cy="4193034"/>
            <a:chOff x="243805" y="539510"/>
            <a:chExt cx="1933260" cy="4193034"/>
          </a:xfrm>
        </p:grpSpPr>
        <p:grpSp>
          <p:nvGrpSpPr>
            <p:cNvPr id="1309" name="Google Shape;1309;p36"/>
            <p:cNvGrpSpPr/>
            <p:nvPr/>
          </p:nvGrpSpPr>
          <p:grpSpPr>
            <a:xfrm>
              <a:off x="243805" y="539510"/>
              <a:ext cx="1628660" cy="2142794"/>
              <a:chOff x="5364420" y="3091511"/>
              <a:chExt cx="1205076" cy="1588785"/>
            </a:xfrm>
          </p:grpSpPr>
          <p:sp>
            <p:nvSpPr>
              <p:cNvPr id="1310" name="Google Shape;1310;p36"/>
              <p:cNvSpPr/>
              <p:nvPr/>
            </p:nvSpPr>
            <p:spPr>
              <a:xfrm>
                <a:off x="5364420" y="3091511"/>
                <a:ext cx="1205076" cy="1588775"/>
              </a:xfrm>
              <a:custGeom>
                <a:avLst/>
                <a:gdLst/>
                <a:ahLst/>
                <a:cxnLst/>
                <a:rect l="l" t="t" r="r" b="b"/>
                <a:pathLst>
                  <a:path w="11922" h="15718" extrusionOk="0">
                    <a:moveTo>
                      <a:pt x="10179" y="6524"/>
                    </a:moveTo>
                    <a:lnTo>
                      <a:pt x="11078" y="6745"/>
                    </a:lnTo>
                    <a:cubicBezTo>
                      <a:pt x="11090" y="6748"/>
                      <a:pt x="11101" y="6750"/>
                      <a:pt x="11112" y="6750"/>
                    </a:cubicBezTo>
                    <a:cubicBezTo>
                      <a:pt x="11155" y="6750"/>
                      <a:pt x="11196" y="6729"/>
                      <a:pt x="11221" y="6700"/>
                    </a:cubicBezTo>
                    <a:cubicBezTo>
                      <a:pt x="11317" y="6787"/>
                      <a:pt x="11387" y="6926"/>
                      <a:pt x="11432" y="7105"/>
                    </a:cubicBezTo>
                    <a:cubicBezTo>
                      <a:pt x="11653" y="7981"/>
                      <a:pt x="11230" y="9865"/>
                      <a:pt x="10138" y="11511"/>
                    </a:cubicBezTo>
                    <a:cubicBezTo>
                      <a:pt x="8580" y="13851"/>
                      <a:pt x="6345" y="15252"/>
                      <a:pt x="4161" y="15252"/>
                    </a:cubicBezTo>
                    <a:cubicBezTo>
                      <a:pt x="2778" y="15252"/>
                      <a:pt x="1659" y="14570"/>
                      <a:pt x="1005" y="13331"/>
                    </a:cubicBezTo>
                    <a:cubicBezTo>
                      <a:pt x="392" y="12170"/>
                      <a:pt x="240" y="10616"/>
                      <a:pt x="594" y="9073"/>
                    </a:cubicBezTo>
                    <a:cubicBezTo>
                      <a:pt x="660" y="8801"/>
                      <a:pt x="793" y="8355"/>
                      <a:pt x="981" y="7940"/>
                    </a:cubicBezTo>
                    <a:cubicBezTo>
                      <a:pt x="1023" y="7847"/>
                      <a:pt x="1060" y="7755"/>
                      <a:pt x="1092" y="7668"/>
                    </a:cubicBezTo>
                    <a:cubicBezTo>
                      <a:pt x="1134" y="7562"/>
                      <a:pt x="1170" y="7470"/>
                      <a:pt x="1208" y="7396"/>
                    </a:cubicBezTo>
                    <a:cubicBezTo>
                      <a:pt x="1213" y="7396"/>
                      <a:pt x="1221" y="7391"/>
                      <a:pt x="1226" y="7391"/>
                    </a:cubicBezTo>
                    <a:lnTo>
                      <a:pt x="2457" y="7092"/>
                    </a:lnTo>
                    <a:cubicBezTo>
                      <a:pt x="2489" y="7083"/>
                      <a:pt x="2516" y="7064"/>
                      <a:pt x="2535" y="7041"/>
                    </a:cubicBezTo>
                    <a:cubicBezTo>
                      <a:pt x="2908" y="7649"/>
                      <a:pt x="3365" y="8064"/>
                      <a:pt x="3926" y="8266"/>
                    </a:cubicBezTo>
                    <a:cubicBezTo>
                      <a:pt x="3922" y="8299"/>
                      <a:pt x="3912" y="8327"/>
                      <a:pt x="3908" y="8355"/>
                    </a:cubicBezTo>
                    <a:cubicBezTo>
                      <a:pt x="3894" y="8423"/>
                      <a:pt x="3880" y="8497"/>
                      <a:pt x="3867" y="8570"/>
                    </a:cubicBezTo>
                    <a:cubicBezTo>
                      <a:pt x="4053" y="8644"/>
                      <a:pt x="4239" y="8677"/>
                      <a:pt x="4421" y="8677"/>
                    </a:cubicBezTo>
                    <a:cubicBezTo>
                      <a:pt x="4433" y="8677"/>
                      <a:pt x="4445" y="8677"/>
                      <a:pt x="4456" y="8676"/>
                    </a:cubicBezTo>
                    <a:cubicBezTo>
                      <a:pt x="4503" y="8676"/>
                      <a:pt x="4544" y="8676"/>
                      <a:pt x="4586" y="8672"/>
                    </a:cubicBezTo>
                    <a:cubicBezTo>
                      <a:pt x="4641" y="8663"/>
                      <a:pt x="4696" y="8653"/>
                      <a:pt x="4756" y="8644"/>
                    </a:cubicBezTo>
                    <a:cubicBezTo>
                      <a:pt x="4811" y="8631"/>
                      <a:pt x="4866" y="8617"/>
                      <a:pt x="4922" y="8598"/>
                    </a:cubicBezTo>
                    <a:cubicBezTo>
                      <a:pt x="4949" y="8589"/>
                      <a:pt x="4981" y="8580"/>
                      <a:pt x="5009" y="8566"/>
                    </a:cubicBezTo>
                    <a:cubicBezTo>
                      <a:pt x="5079" y="8543"/>
                      <a:pt x="5147" y="8510"/>
                      <a:pt x="5221" y="8478"/>
                    </a:cubicBezTo>
                    <a:lnTo>
                      <a:pt x="5221" y="8478"/>
                    </a:lnTo>
                    <a:cubicBezTo>
                      <a:pt x="4913" y="9340"/>
                      <a:pt x="4267" y="9893"/>
                      <a:pt x="4271" y="10820"/>
                    </a:cubicBezTo>
                    <a:cubicBezTo>
                      <a:pt x="4290" y="10824"/>
                      <a:pt x="4309" y="10833"/>
                      <a:pt x="4332" y="10837"/>
                    </a:cubicBezTo>
                    <a:lnTo>
                      <a:pt x="4332" y="10852"/>
                    </a:lnTo>
                    <a:cubicBezTo>
                      <a:pt x="4332" y="10852"/>
                      <a:pt x="4327" y="11515"/>
                      <a:pt x="4382" y="12179"/>
                    </a:cubicBezTo>
                    <a:cubicBezTo>
                      <a:pt x="4290" y="12096"/>
                      <a:pt x="4194" y="12008"/>
                      <a:pt x="4101" y="11939"/>
                    </a:cubicBezTo>
                    <a:cubicBezTo>
                      <a:pt x="4092" y="11934"/>
                      <a:pt x="4078" y="11926"/>
                      <a:pt x="4069" y="11921"/>
                    </a:cubicBezTo>
                    <a:lnTo>
                      <a:pt x="4065" y="11916"/>
                    </a:lnTo>
                    <a:cubicBezTo>
                      <a:pt x="4060" y="11911"/>
                      <a:pt x="4050" y="11907"/>
                      <a:pt x="4041" y="11902"/>
                    </a:cubicBezTo>
                    <a:cubicBezTo>
                      <a:pt x="4037" y="11898"/>
                      <a:pt x="4037" y="11898"/>
                      <a:pt x="4033" y="11898"/>
                    </a:cubicBezTo>
                    <a:cubicBezTo>
                      <a:pt x="4028" y="11893"/>
                      <a:pt x="4023" y="11888"/>
                      <a:pt x="4018" y="11888"/>
                    </a:cubicBezTo>
                    <a:cubicBezTo>
                      <a:pt x="4014" y="11883"/>
                      <a:pt x="4009" y="11879"/>
                      <a:pt x="4001" y="11879"/>
                    </a:cubicBezTo>
                    <a:cubicBezTo>
                      <a:pt x="4001" y="11875"/>
                      <a:pt x="3995" y="11875"/>
                      <a:pt x="3991" y="11870"/>
                    </a:cubicBezTo>
                    <a:cubicBezTo>
                      <a:pt x="3986" y="11870"/>
                      <a:pt x="3977" y="11866"/>
                      <a:pt x="3973" y="11860"/>
                    </a:cubicBezTo>
                    <a:cubicBezTo>
                      <a:pt x="3967" y="11860"/>
                      <a:pt x="3967" y="11860"/>
                      <a:pt x="3963" y="11856"/>
                    </a:cubicBezTo>
                    <a:cubicBezTo>
                      <a:pt x="3959" y="11856"/>
                      <a:pt x="3950" y="11851"/>
                      <a:pt x="3945" y="11851"/>
                    </a:cubicBezTo>
                    <a:cubicBezTo>
                      <a:pt x="3940" y="11851"/>
                      <a:pt x="3940" y="11847"/>
                      <a:pt x="3940" y="11847"/>
                    </a:cubicBezTo>
                    <a:cubicBezTo>
                      <a:pt x="3931" y="11847"/>
                      <a:pt x="3926" y="11843"/>
                      <a:pt x="3918" y="11843"/>
                    </a:cubicBezTo>
                    <a:lnTo>
                      <a:pt x="3912" y="11843"/>
                    </a:lnTo>
                    <a:cubicBezTo>
                      <a:pt x="3908" y="11838"/>
                      <a:pt x="3899" y="11838"/>
                      <a:pt x="3894" y="11838"/>
                    </a:cubicBezTo>
                    <a:cubicBezTo>
                      <a:pt x="3884" y="11833"/>
                      <a:pt x="3880" y="11833"/>
                      <a:pt x="3871" y="11833"/>
                    </a:cubicBezTo>
                    <a:cubicBezTo>
                      <a:pt x="3848" y="11838"/>
                      <a:pt x="3825" y="11847"/>
                      <a:pt x="3801" y="11866"/>
                    </a:cubicBezTo>
                    <a:cubicBezTo>
                      <a:pt x="3793" y="11870"/>
                      <a:pt x="3788" y="11879"/>
                      <a:pt x="3779" y="11883"/>
                    </a:cubicBezTo>
                    <a:cubicBezTo>
                      <a:pt x="3761" y="11907"/>
                      <a:pt x="3742" y="11930"/>
                      <a:pt x="3724" y="11962"/>
                    </a:cubicBezTo>
                    <a:cubicBezTo>
                      <a:pt x="3719" y="11966"/>
                      <a:pt x="3714" y="11976"/>
                      <a:pt x="3710" y="11985"/>
                    </a:cubicBezTo>
                    <a:cubicBezTo>
                      <a:pt x="3710" y="11990"/>
                      <a:pt x="3705" y="11998"/>
                      <a:pt x="3701" y="12004"/>
                    </a:cubicBezTo>
                    <a:cubicBezTo>
                      <a:pt x="3696" y="12013"/>
                      <a:pt x="3691" y="12017"/>
                      <a:pt x="3686" y="12026"/>
                    </a:cubicBezTo>
                    <a:cubicBezTo>
                      <a:pt x="3686" y="12032"/>
                      <a:pt x="3682" y="12041"/>
                      <a:pt x="3682" y="12045"/>
                    </a:cubicBezTo>
                    <a:cubicBezTo>
                      <a:pt x="3673" y="12059"/>
                      <a:pt x="3669" y="12068"/>
                      <a:pt x="3663" y="12081"/>
                    </a:cubicBezTo>
                    <a:cubicBezTo>
                      <a:pt x="3654" y="12100"/>
                      <a:pt x="3650" y="12119"/>
                      <a:pt x="3641" y="12142"/>
                    </a:cubicBezTo>
                    <a:cubicBezTo>
                      <a:pt x="3636" y="12151"/>
                      <a:pt x="3631" y="12164"/>
                      <a:pt x="3627" y="12174"/>
                    </a:cubicBezTo>
                    <a:cubicBezTo>
                      <a:pt x="3627" y="12183"/>
                      <a:pt x="3622" y="12192"/>
                      <a:pt x="3618" y="12202"/>
                    </a:cubicBezTo>
                    <a:cubicBezTo>
                      <a:pt x="3613" y="12215"/>
                      <a:pt x="3608" y="12230"/>
                      <a:pt x="3608" y="12243"/>
                    </a:cubicBezTo>
                    <a:cubicBezTo>
                      <a:pt x="3604" y="12257"/>
                      <a:pt x="3599" y="12271"/>
                      <a:pt x="3595" y="12285"/>
                    </a:cubicBezTo>
                    <a:cubicBezTo>
                      <a:pt x="3590" y="12294"/>
                      <a:pt x="3590" y="12298"/>
                      <a:pt x="3590" y="12308"/>
                    </a:cubicBezTo>
                    <a:cubicBezTo>
                      <a:pt x="3586" y="12321"/>
                      <a:pt x="3580" y="12336"/>
                      <a:pt x="3576" y="12349"/>
                    </a:cubicBezTo>
                    <a:cubicBezTo>
                      <a:pt x="3576" y="12358"/>
                      <a:pt x="3576" y="12363"/>
                      <a:pt x="3571" y="12372"/>
                    </a:cubicBezTo>
                    <a:cubicBezTo>
                      <a:pt x="3567" y="12396"/>
                      <a:pt x="3563" y="12413"/>
                      <a:pt x="3558" y="12436"/>
                    </a:cubicBezTo>
                    <a:cubicBezTo>
                      <a:pt x="3558" y="12451"/>
                      <a:pt x="3553" y="12460"/>
                      <a:pt x="3553" y="12474"/>
                    </a:cubicBezTo>
                    <a:cubicBezTo>
                      <a:pt x="3553" y="12487"/>
                      <a:pt x="3548" y="12502"/>
                      <a:pt x="3548" y="12511"/>
                    </a:cubicBezTo>
                    <a:cubicBezTo>
                      <a:pt x="3544" y="12534"/>
                      <a:pt x="3544" y="12551"/>
                      <a:pt x="3539" y="12566"/>
                    </a:cubicBezTo>
                    <a:lnTo>
                      <a:pt x="3539" y="12585"/>
                    </a:lnTo>
                    <a:lnTo>
                      <a:pt x="3539" y="12634"/>
                    </a:lnTo>
                    <a:lnTo>
                      <a:pt x="3539" y="12662"/>
                    </a:lnTo>
                    <a:cubicBezTo>
                      <a:pt x="3539" y="12672"/>
                      <a:pt x="3539" y="12681"/>
                      <a:pt x="3544" y="12690"/>
                    </a:cubicBezTo>
                    <a:cubicBezTo>
                      <a:pt x="3544" y="12700"/>
                      <a:pt x="3544" y="12713"/>
                      <a:pt x="3548" y="12723"/>
                    </a:cubicBezTo>
                    <a:cubicBezTo>
                      <a:pt x="3548" y="12723"/>
                      <a:pt x="3553" y="12727"/>
                      <a:pt x="3553" y="12732"/>
                    </a:cubicBezTo>
                    <a:cubicBezTo>
                      <a:pt x="3558" y="12745"/>
                      <a:pt x="3567" y="12759"/>
                      <a:pt x="3580" y="12759"/>
                    </a:cubicBezTo>
                    <a:cubicBezTo>
                      <a:pt x="3586" y="12764"/>
                      <a:pt x="3590" y="12764"/>
                      <a:pt x="3595" y="12764"/>
                    </a:cubicBezTo>
                    <a:cubicBezTo>
                      <a:pt x="3596" y="12764"/>
                      <a:pt x="3598" y="12764"/>
                      <a:pt x="3600" y="12764"/>
                    </a:cubicBezTo>
                    <a:cubicBezTo>
                      <a:pt x="3659" y="12764"/>
                      <a:pt x="3726" y="12697"/>
                      <a:pt x="3784" y="12617"/>
                    </a:cubicBezTo>
                    <a:cubicBezTo>
                      <a:pt x="3793" y="12602"/>
                      <a:pt x="3807" y="12585"/>
                      <a:pt x="3816" y="12566"/>
                    </a:cubicBezTo>
                    <a:cubicBezTo>
                      <a:pt x="3829" y="12551"/>
                      <a:pt x="3839" y="12534"/>
                      <a:pt x="3848" y="12515"/>
                    </a:cubicBezTo>
                    <a:cubicBezTo>
                      <a:pt x="3884" y="12460"/>
                      <a:pt x="3908" y="12413"/>
                      <a:pt x="3908" y="12413"/>
                    </a:cubicBezTo>
                    <a:cubicBezTo>
                      <a:pt x="4106" y="12861"/>
                      <a:pt x="4350" y="13215"/>
                      <a:pt x="4650" y="13469"/>
                    </a:cubicBezTo>
                    <a:cubicBezTo>
                      <a:pt x="4677" y="13501"/>
                      <a:pt x="4709" y="13529"/>
                      <a:pt x="4741" y="13538"/>
                    </a:cubicBezTo>
                    <a:cubicBezTo>
                      <a:pt x="4756" y="13542"/>
                      <a:pt x="4770" y="13544"/>
                      <a:pt x="4785" y="13544"/>
                    </a:cubicBezTo>
                    <a:cubicBezTo>
                      <a:pt x="5196" y="13544"/>
                      <a:pt x="5673" y="11883"/>
                      <a:pt x="5673" y="11883"/>
                    </a:cubicBezTo>
                    <a:cubicBezTo>
                      <a:pt x="5826" y="11937"/>
                      <a:pt x="5982" y="11963"/>
                      <a:pt x="6137" y="11963"/>
                    </a:cubicBezTo>
                    <a:cubicBezTo>
                      <a:pt x="6238" y="11963"/>
                      <a:pt x="6338" y="11952"/>
                      <a:pt x="6438" y="11930"/>
                    </a:cubicBezTo>
                    <a:lnTo>
                      <a:pt x="6438" y="11930"/>
                    </a:lnTo>
                    <a:cubicBezTo>
                      <a:pt x="6438" y="11930"/>
                      <a:pt x="6383" y="12192"/>
                      <a:pt x="6336" y="12519"/>
                    </a:cubicBezTo>
                    <a:cubicBezTo>
                      <a:pt x="6262" y="12446"/>
                      <a:pt x="6189" y="12368"/>
                      <a:pt x="6115" y="12313"/>
                    </a:cubicBezTo>
                    <a:lnTo>
                      <a:pt x="6111" y="12308"/>
                    </a:lnTo>
                    <a:cubicBezTo>
                      <a:pt x="6096" y="12298"/>
                      <a:pt x="6087" y="12294"/>
                      <a:pt x="6079" y="12285"/>
                    </a:cubicBezTo>
                    <a:lnTo>
                      <a:pt x="6074" y="12281"/>
                    </a:lnTo>
                    <a:cubicBezTo>
                      <a:pt x="6069" y="12275"/>
                      <a:pt x="6064" y="12275"/>
                      <a:pt x="6060" y="12271"/>
                    </a:cubicBezTo>
                    <a:cubicBezTo>
                      <a:pt x="6055" y="12266"/>
                      <a:pt x="6051" y="12266"/>
                      <a:pt x="6046" y="12262"/>
                    </a:cubicBezTo>
                    <a:cubicBezTo>
                      <a:pt x="6046" y="12262"/>
                      <a:pt x="6041" y="12257"/>
                      <a:pt x="6037" y="12253"/>
                    </a:cubicBezTo>
                    <a:cubicBezTo>
                      <a:pt x="6028" y="12253"/>
                      <a:pt x="6023" y="12247"/>
                      <a:pt x="6019" y="12243"/>
                    </a:cubicBezTo>
                    <a:cubicBezTo>
                      <a:pt x="6013" y="12243"/>
                      <a:pt x="6009" y="12238"/>
                      <a:pt x="6009" y="12238"/>
                    </a:cubicBezTo>
                    <a:cubicBezTo>
                      <a:pt x="6000" y="12234"/>
                      <a:pt x="5996" y="12234"/>
                      <a:pt x="5991" y="12230"/>
                    </a:cubicBezTo>
                    <a:cubicBezTo>
                      <a:pt x="5991" y="12230"/>
                      <a:pt x="5986" y="12230"/>
                      <a:pt x="5986" y="12225"/>
                    </a:cubicBezTo>
                    <a:cubicBezTo>
                      <a:pt x="5977" y="12225"/>
                      <a:pt x="5972" y="12220"/>
                      <a:pt x="5964" y="12215"/>
                    </a:cubicBezTo>
                    <a:lnTo>
                      <a:pt x="5958" y="12215"/>
                    </a:lnTo>
                    <a:cubicBezTo>
                      <a:pt x="5949" y="12211"/>
                      <a:pt x="5945" y="12211"/>
                      <a:pt x="5940" y="12211"/>
                    </a:cubicBezTo>
                    <a:lnTo>
                      <a:pt x="5936" y="12206"/>
                    </a:lnTo>
                    <a:cubicBezTo>
                      <a:pt x="5930" y="12206"/>
                      <a:pt x="5921" y="12206"/>
                      <a:pt x="5917" y="12202"/>
                    </a:cubicBezTo>
                    <a:lnTo>
                      <a:pt x="5894" y="12202"/>
                    </a:lnTo>
                    <a:cubicBezTo>
                      <a:pt x="5737" y="12206"/>
                      <a:pt x="5617" y="12617"/>
                      <a:pt x="5599" y="12874"/>
                    </a:cubicBezTo>
                    <a:lnTo>
                      <a:pt x="5599" y="12906"/>
                    </a:lnTo>
                    <a:lnTo>
                      <a:pt x="5599" y="12921"/>
                    </a:lnTo>
                    <a:cubicBezTo>
                      <a:pt x="5599" y="12953"/>
                      <a:pt x="5604" y="12981"/>
                      <a:pt x="5609" y="13004"/>
                    </a:cubicBezTo>
                    <a:cubicBezTo>
                      <a:pt x="5609" y="13013"/>
                      <a:pt x="5609" y="13017"/>
                      <a:pt x="5613" y="13027"/>
                    </a:cubicBezTo>
                    <a:cubicBezTo>
                      <a:pt x="5613" y="13031"/>
                      <a:pt x="5617" y="13036"/>
                      <a:pt x="5617" y="13045"/>
                    </a:cubicBezTo>
                    <a:cubicBezTo>
                      <a:pt x="5626" y="13059"/>
                      <a:pt x="5636" y="13068"/>
                      <a:pt x="5649" y="13072"/>
                    </a:cubicBezTo>
                    <a:cubicBezTo>
                      <a:pt x="5657" y="13075"/>
                      <a:pt x="5665" y="13076"/>
                      <a:pt x="5673" y="13076"/>
                    </a:cubicBezTo>
                    <a:cubicBezTo>
                      <a:pt x="5682" y="13076"/>
                      <a:pt x="5691" y="13075"/>
                      <a:pt x="5700" y="13072"/>
                    </a:cubicBezTo>
                    <a:cubicBezTo>
                      <a:pt x="5705" y="13068"/>
                      <a:pt x="5715" y="13068"/>
                      <a:pt x="5719" y="13063"/>
                    </a:cubicBezTo>
                    <a:cubicBezTo>
                      <a:pt x="5724" y="13059"/>
                      <a:pt x="5724" y="13059"/>
                      <a:pt x="5728" y="13059"/>
                    </a:cubicBezTo>
                    <a:cubicBezTo>
                      <a:pt x="5742" y="13049"/>
                      <a:pt x="5760" y="13036"/>
                      <a:pt x="5774" y="13021"/>
                    </a:cubicBezTo>
                    <a:cubicBezTo>
                      <a:pt x="5857" y="12934"/>
                      <a:pt x="5926" y="12783"/>
                      <a:pt x="5926" y="12783"/>
                    </a:cubicBezTo>
                    <a:cubicBezTo>
                      <a:pt x="5945" y="12819"/>
                      <a:pt x="5958" y="12856"/>
                      <a:pt x="5972" y="12889"/>
                    </a:cubicBezTo>
                    <a:cubicBezTo>
                      <a:pt x="6138" y="13321"/>
                      <a:pt x="6102" y="13644"/>
                      <a:pt x="6419" y="13874"/>
                    </a:cubicBezTo>
                    <a:lnTo>
                      <a:pt x="6424" y="13865"/>
                    </a:lnTo>
                    <a:cubicBezTo>
                      <a:pt x="6428" y="13870"/>
                      <a:pt x="6434" y="13870"/>
                      <a:pt x="6442" y="13874"/>
                    </a:cubicBezTo>
                    <a:cubicBezTo>
                      <a:pt x="6451" y="13876"/>
                      <a:pt x="6460" y="13877"/>
                      <a:pt x="6469" y="13877"/>
                    </a:cubicBezTo>
                    <a:cubicBezTo>
                      <a:pt x="6855" y="13877"/>
                      <a:pt x="7791" y="12368"/>
                      <a:pt x="7917" y="10820"/>
                    </a:cubicBezTo>
                    <a:cubicBezTo>
                      <a:pt x="7963" y="10695"/>
                      <a:pt x="7991" y="10533"/>
                      <a:pt x="7995" y="10350"/>
                    </a:cubicBezTo>
                    <a:cubicBezTo>
                      <a:pt x="8059" y="10343"/>
                      <a:pt x="8120" y="10340"/>
                      <a:pt x="8180" y="10340"/>
                    </a:cubicBezTo>
                    <a:cubicBezTo>
                      <a:pt x="8298" y="10340"/>
                      <a:pt x="8407" y="10354"/>
                      <a:pt x="8512" y="10391"/>
                    </a:cubicBezTo>
                    <a:cubicBezTo>
                      <a:pt x="8397" y="9566"/>
                      <a:pt x="8115" y="8829"/>
                      <a:pt x="7727" y="8151"/>
                    </a:cubicBezTo>
                    <a:lnTo>
                      <a:pt x="7727" y="8151"/>
                    </a:lnTo>
                    <a:cubicBezTo>
                      <a:pt x="8055" y="8262"/>
                      <a:pt x="8433" y="8304"/>
                      <a:pt x="8760" y="8304"/>
                    </a:cubicBezTo>
                    <a:cubicBezTo>
                      <a:pt x="8769" y="8206"/>
                      <a:pt x="8774" y="8123"/>
                      <a:pt x="8774" y="8040"/>
                    </a:cubicBezTo>
                    <a:lnTo>
                      <a:pt x="8774" y="8036"/>
                    </a:lnTo>
                    <a:cubicBezTo>
                      <a:pt x="8778" y="8032"/>
                      <a:pt x="8774" y="8027"/>
                      <a:pt x="8778" y="8023"/>
                    </a:cubicBezTo>
                    <a:cubicBezTo>
                      <a:pt x="9428" y="7834"/>
                      <a:pt x="9894" y="7290"/>
                      <a:pt x="10179" y="6524"/>
                    </a:cubicBezTo>
                    <a:close/>
                    <a:moveTo>
                      <a:pt x="6294" y="0"/>
                    </a:moveTo>
                    <a:cubicBezTo>
                      <a:pt x="6135" y="0"/>
                      <a:pt x="6018" y="201"/>
                      <a:pt x="5968" y="733"/>
                    </a:cubicBezTo>
                    <a:cubicBezTo>
                      <a:pt x="5710" y="437"/>
                      <a:pt x="5485" y="302"/>
                      <a:pt x="5286" y="302"/>
                    </a:cubicBezTo>
                    <a:cubicBezTo>
                      <a:pt x="4999" y="302"/>
                      <a:pt x="4769" y="587"/>
                      <a:pt x="4581" y="1083"/>
                    </a:cubicBezTo>
                    <a:cubicBezTo>
                      <a:pt x="4347" y="794"/>
                      <a:pt x="4133" y="632"/>
                      <a:pt x="3976" y="632"/>
                    </a:cubicBezTo>
                    <a:cubicBezTo>
                      <a:pt x="3768" y="632"/>
                      <a:pt x="3660" y="916"/>
                      <a:pt x="3742" y="1562"/>
                    </a:cubicBezTo>
                    <a:cubicBezTo>
                      <a:pt x="3477" y="1314"/>
                      <a:pt x="3242" y="1186"/>
                      <a:pt x="3068" y="1186"/>
                    </a:cubicBezTo>
                    <a:cubicBezTo>
                      <a:pt x="2751" y="1186"/>
                      <a:pt x="2633" y="1609"/>
                      <a:pt x="2895" y="2498"/>
                    </a:cubicBezTo>
                    <a:cubicBezTo>
                      <a:pt x="2745" y="2426"/>
                      <a:pt x="2622" y="2389"/>
                      <a:pt x="2529" y="2389"/>
                    </a:cubicBezTo>
                    <a:cubicBezTo>
                      <a:pt x="2232" y="2389"/>
                      <a:pt x="2226" y="2760"/>
                      <a:pt x="2548" y="3553"/>
                    </a:cubicBezTo>
                    <a:cubicBezTo>
                      <a:pt x="2456" y="3525"/>
                      <a:pt x="2372" y="3505"/>
                      <a:pt x="2307" y="3505"/>
                    </a:cubicBezTo>
                    <a:cubicBezTo>
                      <a:pt x="2106" y="3505"/>
                      <a:pt x="2085" y="3690"/>
                      <a:pt x="2548" y="4373"/>
                    </a:cubicBezTo>
                    <a:cubicBezTo>
                      <a:pt x="2412" y="4314"/>
                      <a:pt x="2312" y="4285"/>
                      <a:pt x="2244" y="4285"/>
                    </a:cubicBezTo>
                    <a:cubicBezTo>
                      <a:pt x="2033" y="4285"/>
                      <a:pt x="2130" y="4557"/>
                      <a:pt x="2433" y="5014"/>
                    </a:cubicBezTo>
                    <a:cubicBezTo>
                      <a:pt x="2419" y="5031"/>
                      <a:pt x="2406" y="5055"/>
                      <a:pt x="2391" y="5073"/>
                    </a:cubicBezTo>
                    <a:cubicBezTo>
                      <a:pt x="2095" y="5578"/>
                      <a:pt x="2798" y="6525"/>
                      <a:pt x="3634" y="6525"/>
                    </a:cubicBezTo>
                    <a:cubicBezTo>
                      <a:pt x="3813" y="6525"/>
                      <a:pt x="3997" y="6481"/>
                      <a:pt x="4180" y="6382"/>
                    </a:cubicBezTo>
                    <a:cubicBezTo>
                      <a:pt x="4684" y="6760"/>
                      <a:pt x="5306" y="6978"/>
                      <a:pt x="5961" y="6978"/>
                    </a:cubicBezTo>
                    <a:cubicBezTo>
                      <a:pt x="5994" y="6978"/>
                      <a:pt x="6027" y="6978"/>
                      <a:pt x="6060" y="6977"/>
                    </a:cubicBezTo>
                    <a:lnTo>
                      <a:pt x="6060" y="6977"/>
                    </a:lnTo>
                    <a:cubicBezTo>
                      <a:pt x="6046" y="7041"/>
                      <a:pt x="6028" y="7096"/>
                      <a:pt x="6013" y="7151"/>
                    </a:cubicBezTo>
                    <a:cubicBezTo>
                      <a:pt x="5732" y="7175"/>
                      <a:pt x="5507" y="7198"/>
                      <a:pt x="5447" y="7215"/>
                    </a:cubicBezTo>
                    <a:cubicBezTo>
                      <a:pt x="5373" y="7234"/>
                      <a:pt x="5286" y="7266"/>
                      <a:pt x="5194" y="7298"/>
                    </a:cubicBezTo>
                    <a:cubicBezTo>
                      <a:pt x="5175" y="7308"/>
                      <a:pt x="5156" y="7313"/>
                      <a:pt x="5143" y="7322"/>
                    </a:cubicBezTo>
                    <a:cubicBezTo>
                      <a:pt x="5115" y="7332"/>
                      <a:pt x="5092" y="7340"/>
                      <a:pt x="5064" y="7349"/>
                    </a:cubicBezTo>
                    <a:cubicBezTo>
                      <a:pt x="5037" y="7359"/>
                      <a:pt x="5009" y="7368"/>
                      <a:pt x="4986" y="7377"/>
                    </a:cubicBezTo>
                    <a:cubicBezTo>
                      <a:pt x="4973" y="7387"/>
                      <a:pt x="4958" y="7391"/>
                      <a:pt x="4945" y="7396"/>
                    </a:cubicBezTo>
                    <a:cubicBezTo>
                      <a:pt x="4922" y="7405"/>
                      <a:pt x="4894" y="7409"/>
                      <a:pt x="4871" y="7419"/>
                    </a:cubicBezTo>
                    <a:cubicBezTo>
                      <a:pt x="4852" y="7428"/>
                      <a:pt x="4830" y="7432"/>
                      <a:pt x="4807" y="7442"/>
                    </a:cubicBezTo>
                    <a:cubicBezTo>
                      <a:pt x="4788" y="7447"/>
                      <a:pt x="4765" y="7455"/>
                      <a:pt x="4741" y="7460"/>
                    </a:cubicBezTo>
                    <a:cubicBezTo>
                      <a:pt x="4728" y="7464"/>
                      <a:pt x="4709" y="7470"/>
                      <a:pt x="4692" y="7474"/>
                    </a:cubicBezTo>
                    <a:cubicBezTo>
                      <a:pt x="4562" y="7513"/>
                      <a:pt x="4433" y="7538"/>
                      <a:pt x="4308" y="7538"/>
                    </a:cubicBezTo>
                    <a:cubicBezTo>
                      <a:pt x="4268" y="7538"/>
                      <a:pt x="4228" y="7535"/>
                      <a:pt x="4189" y="7530"/>
                    </a:cubicBezTo>
                    <a:cubicBezTo>
                      <a:pt x="4175" y="7562"/>
                      <a:pt x="4156" y="7589"/>
                      <a:pt x="4143" y="7621"/>
                    </a:cubicBezTo>
                    <a:cubicBezTo>
                      <a:pt x="4114" y="7623"/>
                      <a:pt x="4084" y="7624"/>
                      <a:pt x="4054" y="7624"/>
                    </a:cubicBezTo>
                    <a:cubicBezTo>
                      <a:pt x="3592" y="7624"/>
                      <a:pt x="3074" y="7413"/>
                      <a:pt x="2508" y="6690"/>
                    </a:cubicBezTo>
                    <a:cubicBezTo>
                      <a:pt x="2508" y="6690"/>
                      <a:pt x="2258" y="6570"/>
                      <a:pt x="2079" y="6570"/>
                    </a:cubicBezTo>
                    <a:cubicBezTo>
                      <a:pt x="2017" y="6570"/>
                      <a:pt x="1964" y="6584"/>
                      <a:pt x="1931" y="6622"/>
                    </a:cubicBezTo>
                    <a:cubicBezTo>
                      <a:pt x="1876" y="6686"/>
                      <a:pt x="1853" y="6760"/>
                      <a:pt x="1857" y="6824"/>
                    </a:cubicBezTo>
                    <a:lnTo>
                      <a:pt x="1166" y="6926"/>
                    </a:lnTo>
                    <a:cubicBezTo>
                      <a:pt x="1092" y="6935"/>
                      <a:pt x="1042" y="7000"/>
                      <a:pt x="1042" y="7073"/>
                    </a:cubicBezTo>
                    <a:lnTo>
                      <a:pt x="1047" y="7207"/>
                    </a:lnTo>
                    <a:cubicBezTo>
                      <a:pt x="977" y="7322"/>
                      <a:pt x="926" y="7455"/>
                      <a:pt x="876" y="7585"/>
                    </a:cubicBezTo>
                    <a:cubicBezTo>
                      <a:pt x="843" y="7672"/>
                      <a:pt x="811" y="7760"/>
                      <a:pt x="770" y="7843"/>
                    </a:cubicBezTo>
                    <a:cubicBezTo>
                      <a:pt x="577" y="8276"/>
                      <a:pt x="434" y="8736"/>
                      <a:pt x="369" y="9023"/>
                    </a:cubicBezTo>
                    <a:cubicBezTo>
                      <a:pt x="0" y="10616"/>
                      <a:pt x="139" y="12464"/>
                      <a:pt x="779" y="13676"/>
                    </a:cubicBezTo>
                    <a:cubicBezTo>
                      <a:pt x="1475" y="14994"/>
                      <a:pt x="2668" y="15718"/>
                      <a:pt x="4139" y="15718"/>
                    </a:cubicBezTo>
                    <a:cubicBezTo>
                      <a:pt x="5369" y="15718"/>
                      <a:pt x="6664" y="15174"/>
                      <a:pt x="7806" y="14399"/>
                    </a:cubicBezTo>
                    <a:cubicBezTo>
                      <a:pt x="8784" y="13736"/>
                      <a:pt x="9608" y="12727"/>
                      <a:pt x="10332" y="11639"/>
                    </a:cubicBezTo>
                    <a:cubicBezTo>
                      <a:pt x="11340" y="10118"/>
                      <a:pt x="11921" y="8106"/>
                      <a:pt x="11659" y="7050"/>
                    </a:cubicBezTo>
                    <a:cubicBezTo>
                      <a:pt x="11585" y="6760"/>
                      <a:pt x="11451" y="6552"/>
                      <a:pt x="11262" y="6437"/>
                    </a:cubicBezTo>
                    <a:lnTo>
                      <a:pt x="11262" y="6424"/>
                    </a:lnTo>
                    <a:cubicBezTo>
                      <a:pt x="11262" y="6350"/>
                      <a:pt x="11211" y="6285"/>
                      <a:pt x="11138" y="6275"/>
                    </a:cubicBezTo>
                    <a:lnTo>
                      <a:pt x="10737" y="6220"/>
                    </a:lnTo>
                    <a:cubicBezTo>
                      <a:pt x="10732" y="6170"/>
                      <a:pt x="10709" y="6115"/>
                      <a:pt x="10664" y="6064"/>
                    </a:cubicBezTo>
                    <a:cubicBezTo>
                      <a:pt x="10632" y="6028"/>
                      <a:pt x="10581" y="6014"/>
                      <a:pt x="10521" y="6014"/>
                    </a:cubicBezTo>
                    <a:cubicBezTo>
                      <a:pt x="10369" y="6014"/>
                      <a:pt x="10165" y="6102"/>
                      <a:pt x="10105" y="6128"/>
                    </a:cubicBezTo>
                    <a:lnTo>
                      <a:pt x="9935" y="6101"/>
                    </a:lnTo>
                    <a:cubicBezTo>
                      <a:pt x="9931" y="6100"/>
                      <a:pt x="9927" y="6100"/>
                      <a:pt x="9922" y="6100"/>
                    </a:cubicBezTo>
                    <a:cubicBezTo>
                      <a:pt x="9867" y="6100"/>
                      <a:pt x="9813" y="6127"/>
                      <a:pt x="9788" y="6175"/>
                    </a:cubicBezTo>
                    <a:lnTo>
                      <a:pt x="9756" y="6230"/>
                    </a:lnTo>
                    <a:cubicBezTo>
                      <a:pt x="9709" y="6317"/>
                      <a:pt x="9756" y="6419"/>
                      <a:pt x="9847" y="6441"/>
                    </a:cubicBezTo>
                    <a:lnTo>
                      <a:pt x="9922" y="6460"/>
                    </a:lnTo>
                    <a:cubicBezTo>
                      <a:pt x="9613" y="6926"/>
                      <a:pt x="9198" y="7239"/>
                      <a:pt x="8667" y="7340"/>
                    </a:cubicBezTo>
                    <a:cubicBezTo>
                      <a:pt x="8667" y="7332"/>
                      <a:pt x="8663" y="7317"/>
                      <a:pt x="8659" y="7308"/>
                    </a:cubicBezTo>
                    <a:cubicBezTo>
                      <a:pt x="8585" y="7359"/>
                      <a:pt x="8470" y="7372"/>
                      <a:pt x="8341" y="7372"/>
                    </a:cubicBezTo>
                    <a:cubicBezTo>
                      <a:pt x="8314" y="7372"/>
                      <a:pt x="8290" y="7368"/>
                      <a:pt x="8263" y="7368"/>
                    </a:cubicBezTo>
                    <a:cubicBezTo>
                      <a:pt x="8258" y="7368"/>
                      <a:pt x="8248" y="7368"/>
                      <a:pt x="8239" y="7364"/>
                    </a:cubicBezTo>
                    <a:cubicBezTo>
                      <a:pt x="8212" y="7364"/>
                      <a:pt x="8184" y="7359"/>
                      <a:pt x="8161" y="7359"/>
                    </a:cubicBezTo>
                    <a:cubicBezTo>
                      <a:pt x="8152" y="7354"/>
                      <a:pt x="8142" y="7354"/>
                      <a:pt x="8133" y="7354"/>
                    </a:cubicBezTo>
                    <a:cubicBezTo>
                      <a:pt x="7774" y="7304"/>
                      <a:pt x="7378" y="7166"/>
                      <a:pt x="7295" y="7147"/>
                    </a:cubicBezTo>
                    <a:cubicBezTo>
                      <a:pt x="7199" y="7121"/>
                      <a:pt x="7031" y="7113"/>
                      <a:pt x="6832" y="7113"/>
                    </a:cubicBezTo>
                    <a:cubicBezTo>
                      <a:pt x="6781" y="7113"/>
                      <a:pt x="6727" y="7114"/>
                      <a:pt x="6672" y="7115"/>
                    </a:cubicBezTo>
                    <a:cubicBezTo>
                      <a:pt x="6655" y="7045"/>
                      <a:pt x="6636" y="6977"/>
                      <a:pt x="6613" y="6907"/>
                    </a:cubicBezTo>
                    <a:cubicBezTo>
                      <a:pt x="6622" y="6907"/>
                      <a:pt x="6627" y="6902"/>
                      <a:pt x="6636" y="6902"/>
                    </a:cubicBezTo>
                    <a:cubicBezTo>
                      <a:pt x="7525" y="6696"/>
                      <a:pt x="8231" y="6110"/>
                      <a:pt x="8612" y="5359"/>
                    </a:cubicBezTo>
                    <a:cubicBezTo>
                      <a:pt x="8627" y="5359"/>
                      <a:pt x="8641" y="5359"/>
                      <a:pt x="8656" y="5359"/>
                    </a:cubicBezTo>
                    <a:cubicBezTo>
                      <a:pt x="9804" y="5359"/>
                      <a:pt x="10263" y="3719"/>
                      <a:pt x="9645" y="3400"/>
                    </a:cubicBezTo>
                    <a:cubicBezTo>
                      <a:pt x="9539" y="3345"/>
                      <a:pt x="9442" y="3323"/>
                      <a:pt x="9354" y="3317"/>
                    </a:cubicBezTo>
                    <a:cubicBezTo>
                      <a:pt x="9453" y="2458"/>
                      <a:pt x="9394" y="2093"/>
                      <a:pt x="9219" y="2093"/>
                    </a:cubicBezTo>
                    <a:cubicBezTo>
                      <a:pt x="9156" y="2093"/>
                      <a:pt x="9078" y="2141"/>
                      <a:pt x="8986" y="2230"/>
                    </a:cubicBezTo>
                    <a:cubicBezTo>
                      <a:pt x="8818" y="1344"/>
                      <a:pt x="8573" y="943"/>
                      <a:pt x="8266" y="943"/>
                    </a:cubicBezTo>
                    <a:cubicBezTo>
                      <a:pt x="8153" y="943"/>
                      <a:pt x="8032" y="997"/>
                      <a:pt x="7903" y="1101"/>
                    </a:cubicBezTo>
                    <a:cubicBezTo>
                      <a:pt x="7758" y="647"/>
                      <a:pt x="7600" y="425"/>
                      <a:pt x="7431" y="425"/>
                    </a:cubicBezTo>
                    <a:cubicBezTo>
                      <a:pt x="7315" y="425"/>
                      <a:pt x="7195" y="529"/>
                      <a:pt x="7069" y="733"/>
                    </a:cubicBezTo>
                    <a:cubicBezTo>
                      <a:pt x="6780" y="341"/>
                      <a:pt x="6502" y="0"/>
                      <a:pt x="6294" y="0"/>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11" name="Google Shape;1311;p36"/>
              <p:cNvSpPr/>
              <p:nvPr/>
            </p:nvSpPr>
            <p:spPr>
              <a:xfrm>
                <a:off x="5606106" y="3714173"/>
                <a:ext cx="794287" cy="530064"/>
              </a:xfrm>
              <a:custGeom>
                <a:avLst/>
                <a:gdLst/>
                <a:ahLst/>
                <a:cxnLst/>
                <a:rect l="l" t="t" r="r" b="b"/>
                <a:pathLst>
                  <a:path w="7858" h="5244" extrusionOk="0">
                    <a:moveTo>
                      <a:pt x="7705" y="0"/>
                    </a:moveTo>
                    <a:cubicBezTo>
                      <a:pt x="7324" y="750"/>
                      <a:pt x="6729" y="1217"/>
                      <a:pt x="5887" y="1217"/>
                    </a:cubicBezTo>
                    <a:cubicBezTo>
                      <a:pt x="5589" y="1217"/>
                      <a:pt x="5261" y="1158"/>
                      <a:pt x="4900" y="1033"/>
                    </a:cubicBezTo>
                    <a:cubicBezTo>
                      <a:pt x="4900" y="1033"/>
                      <a:pt x="3273" y="1055"/>
                      <a:pt x="3084" y="1093"/>
                    </a:cubicBezTo>
                    <a:cubicBezTo>
                      <a:pt x="2695" y="1168"/>
                      <a:pt x="2221" y="1467"/>
                      <a:pt x="1668" y="1467"/>
                    </a:cubicBezTo>
                    <a:cubicBezTo>
                      <a:pt x="1204" y="1467"/>
                      <a:pt x="686" y="1257"/>
                      <a:pt x="117" y="530"/>
                    </a:cubicBezTo>
                    <a:lnTo>
                      <a:pt x="0" y="623"/>
                    </a:lnTo>
                    <a:cubicBezTo>
                      <a:pt x="568" y="1705"/>
                      <a:pt x="1356" y="2263"/>
                      <a:pt x="2444" y="2263"/>
                    </a:cubicBezTo>
                    <a:cubicBezTo>
                      <a:pt x="2593" y="2263"/>
                      <a:pt x="2748" y="2252"/>
                      <a:pt x="2909" y="2231"/>
                    </a:cubicBezTo>
                    <a:lnTo>
                      <a:pt x="2909" y="2231"/>
                    </a:lnTo>
                    <a:cubicBezTo>
                      <a:pt x="2780" y="2797"/>
                      <a:pt x="1872" y="3881"/>
                      <a:pt x="1941" y="4692"/>
                    </a:cubicBezTo>
                    <a:cubicBezTo>
                      <a:pt x="1958" y="4887"/>
                      <a:pt x="2901" y="5243"/>
                      <a:pt x="3871" y="5243"/>
                    </a:cubicBezTo>
                    <a:cubicBezTo>
                      <a:pt x="4477" y="5243"/>
                      <a:pt x="5093" y="5104"/>
                      <a:pt x="5502" y="4701"/>
                    </a:cubicBezTo>
                    <a:cubicBezTo>
                      <a:pt x="5789" y="4134"/>
                      <a:pt x="5415" y="2480"/>
                      <a:pt x="5217" y="1853"/>
                    </a:cubicBezTo>
                    <a:lnTo>
                      <a:pt x="5217" y="1853"/>
                    </a:lnTo>
                    <a:cubicBezTo>
                      <a:pt x="5440" y="1909"/>
                      <a:pt x="5651" y="1936"/>
                      <a:pt x="5847" y="1936"/>
                    </a:cubicBezTo>
                    <a:cubicBezTo>
                      <a:pt x="6851" y="1936"/>
                      <a:pt x="7511" y="1239"/>
                      <a:pt x="7858" y="171"/>
                    </a:cubicBezTo>
                    <a:lnTo>
                      <a:pt x="7705" y="0"/>
                    </a:ln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5712848" y="4287507"/>
                <a:ext cx="130899" cy="172442"/>
              </a:xfrm>
              <a:custGeom>
                <a:avLst/>
                <a:gdLst/>
                <a:ahLst/>
                <a:cxnLst/>
                <a:rect l="l" t="t" r="r" b="b"/>
                <a:pathLst>
                  <a:path w="1295" h="1706" extrusionOk="0">
                    <a:moveTo>
                      <a:pt x="426" y="1"/>
                    </a:moveTo>
                    <a:cubicBezTo>
                      <a:pt x="426" y="1"/>
                      <a:pt x="425" y="1"/>
                      <a:pt x="424" y="1"/>
                    </a:cubicBezTo>
                    <a:cubicBezTo>
                      <a:pt x="203" y="11"/>
                      <a:pt x="1" y="891"/>
                      <a:pt x="133" y="927"/>
                    </a:cubicBezTo>
                    <a:cubicBezTo>
                      <a:pt x="140" y="929"/>
                      <a:pt x="147" y="930"/>
                      <a:pt x="154" y="930"/>
                    </a:cubicBezTo>
                    <a:cubicBezTo>
                      <a:pt x="286" y="930"/>
                      <a:pt x="461" y="581"/>
                      <a:pt x="461" y="581"/>
                    </a:cubicBezTo>
                    <a:cubicBezTo>
                      <a:pt x="677" y="1070"/>
                      <a:pt x="949" y="1453"/>
                      <a:pt x="1294" y="1706"/>
                    </a:cubicBezTo>
                    <a:lnTo>
                      <a:pt x="1198" y="623"/>
                    </a:lnTo>
                    <a:cubicBezTo>
                      <a:pt x="1198" y="623"/>
                      <a:pt x="649" y="1"/>
                      <a:pt x="4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5921885" y="4324806"/>
                <a:ext cx="109065" cy="169208"/>
              </a:xfrm>
              <a:custGeom>
                <a:avLst/>
                <a:gdLst/>
                <a:ahLst/>
                <a:cxnLst/>
                <a:rect l="l" t="t" r="r" b="b"/>
                <a:pathLst>
                  <a:path w="1079" h="1674" extrusionOk="0">
                    <a:moveTo>
                      <a:pt x="381" y="1"/>
                    </a:moveTo>
                    <a:cubicBezTo>
                      <a:pt x="380" y="1"/>
                      <a:pt x="380" y="1"/>
                      <a:pt x="379" y="1"/>
                    </a:cubicBezTo>
                    <a:cubicBezTo>
                      <a:pt x="158" y="10"/>
                      <a:pt x="1" y="835"/>
                      <a:pt x="134" y="871"/>
                    </a:cubicBezTo>
                    <a:cubicBezTo>
                      <a:pt x="142" y="873"/>
                      <a:pt x="149" y="874"/>
                      <a:pt x="156" y="874"/>
                    </a:cubicBezTo>
                    <a:cubicBezTo>
                      <a:pt x="283" y="874"/>
                      <a:pt x="411" y="582"/>
                      <a:pt x="411" y="582"/>
                    </a:cubicBezTo>
                    <a:cubicBezTo>
                      <a:pt x="628" y="1069"/>
                      <a:pt x="564" y="1424"/>
                      <a:pt x="904" y="1673"/>
                    </a:cubicBezTo>
                    <a:lnTo>
                      <a:pt x="1079" y="627"/>
                    </a:lnTo>
                    <a:cubicBezTo>
                      <a:pt x="1079" y="627"/>
                      <a:pt x="599"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5800789" y="4185111"/>
                <a:ext cx="363888" cy="309103"/>
              </a:xfrm>
              <a:custGeom>
                <a:avLst/>
                <a:gdLst/>
                <a:ahLst/>
                <a:cxnLst/>
                <a:rect l="l" t="t" r="r" b="b"/>
                <a:pathLst>
                  <a:path w="3600" h="3058" extrusionOk="0">
                    <a:moveTo>
                      <a:pt x="3600" y="1"/>
                    </a:moveTo>
                    <a:cubicBezTo>
                      <a:pt x="3083" y="121"/>
                      <a:pt x="2517" y="173"/>
                      <a:pt x="1912" y="173"/>
                    </a:cubicBezTo>
                    <a:cubicBezTo>
                      <a:pt x="1314" y="173"/>
                      <a:pt x="678" y="122"/>
                      <a:pt x="15" y="33"/>
                    </a:cubicBezTo>
                    <a:lnTo>
                      <a:pt x="15" y="33"/>
                    </a:lnTo>
                    <a:cubicBezTo>
                      <a:pt x="15" y="33"/>
                      <a:pt x="1" y="2590"/>
                      <a:pt x="424" y="2719"/>
                    </a:cubicBezTo>
                    <a:cubicBezTo>
                      <a:pt x="439" y="2723"/>
                      <a:pt x="453" y="2725"/>
                      <a:pt x="468" y="2725"/>
                    </a:cubicBezTo>
                    <a:cubicBezTo>
                      <a:pt x="879" y="2725"/>
                      <a:pt x="1356" y="1064"/>
                      <a:pt x="1356" y="1064"/>
                    </a:cubicBezTo>
                    <a:cubicBezTo>
                      <a:pt x="1509" y="1118"/>
                      <a:pt x="1665" y="1144"/>
                      <a:pt x="1820" y="1144"/>
                    </a:cubicBezTo>
                    <a:cubicBezTo>
                      <a:pt x="1921" y="1144"/>
                      <a:pt x="2021" y="1133"/>
                      <a:pt x="2121" y="1111"/>
                    </a:cubicBezTo>
                    <a:lnTo>
                      <a:pt x="2121" y="1111"/>
                    </a:lnTo>
                    <a:cubicBezTo>
                      <a:pt x="2121" y="1111"/>
                      <a:pt x="1720" y="2972"/>
                      <a:pt x="2125" y="3055"/>
                    </a:cubicBezTo>
                    <a:cubicBezTo>
                      <a:pt x="2134" y="3057"/>
                      <a:pt x="2143" y="3058"/>
                      <a:pt x="2152" y="3058"/>
                    </a:cubicBezTo>
                    <a:cubicBezTo>
                      <a:pt x="2538" y="3058"/>
                      <a:pt x="3474" y="1549"/>
                      <a:pt x="36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5712848" y="4287507"/>
                <a:ext cx="66207" cy="94105"/>
              </a:xfrm>
              <a:custGeom>
                <a:avLst/>
                <a:gdLst/>
                <a:ahLst/>
                <a:cxnLst/>
                <a:rect l="l" t="t" r="r" b="b"/>
                <a:pathLst>
                  <a:path w="655" h="931" extrusionOk="0">
                    <a:moveTo>
                      <a:pt x="424" y="1"/>
                    </a:moveTo>
                    <a:cubicBezTo>
                      <a:pt x="203" y="11"/>
                      <a:pt x="1" y="891"/>
                      <a:pt x="133" y="927"/>
                    </a:cubicBezTo>
                    <a:cubicBezTo>
                      <a:pt x="140" y="929"/>
                      <a:pt x="147" y="930"/>
                      <a:pt x="154" y="930"/>
                    </a:cubicBezTo>
                    <a:cubicBezTo>
                      <a:pt x="286" y="930"/>
                      <a:pt x="461" y="581"/>
                      <a:pt x="461" y="581"/>
                    </a:cubicBezTo>
                    <a:cubicBezTo>
                      <a:pt x="475" y="614"/>
                      <a:pt x="488" y="646"/>
                      <a:pt x="507" y="679"/>
                    </a:cubicBezTo>
                    <a:cubicBezTo>
                      <a:pt x="520" y="466"/>
                      <a:pt x="603" y="181"/>
                      <a:pt x="654" y="107"/>
                    </a:cubicBezTo>
                    <a:cubicBezTo>
                      <a:pt x="567" y="43"/>
                      <a:pt x="484" y="1"/>
                      <a:pt x="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5921885" y="4324806"/>
                <a:ext cx="66308" cy="88445"/>
              </a:xfrm>
              <a:custGeom>
                <a:avLst/>
                <a:gdLst/>
                <a:ahLst/>
                <a:cxnLst/>
                <a:rect l="l" t="t" r="r" b="b"/>
                <a:pathLst>
                  <a:path w="656" h="875" extrusionOk="0">
                    <a:moveTo>
                      <a:pt x="379" y="1"/>
                    </a:moveTo>
                    <a:cubicBezTo>
                      <a:pt x="158" y="10"/>
                      <a:pt x="1" y="835"/>
                      <a:pt x="134" y="871"/>
                    </a:cubicBezTo>
                    <a:cubicBezTo>
                      <a:pt x="142" y="873"/>
                      <a:pt x="149" y="874"/>
                      <a:pt x="156" y="874"/>
                    </a:cubicBezTo>
                    <a:cubicBezTo>
                      <a:pt x="283" y="874"/>
                      <a:pt x="411" y="582"/>
                      <a:pt x="411" y="582"/>
                    </a:cubicBezTo>
                    <a:cubicBezTo>
                      <a:pt x="430" y="618"/>
                      <a:pt x="443" y="655"/>
                      <a:pt x="457" y="688"/>
                    </a:cubicBezTo>
                    <a:cubicBezTo>
                      <a:pt x="476" y="489"/>
                      <a:pt x="536" y="310"/>
                      <a:pt x="655" y="157"/>
                    </a:cubicBezTo>
                    <a:cubicBezTo>
                      <a:pt x="549" y="65"/>
                      <a:pt x="449" y="1"/>
                      <a:pt x="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5755201" y="3810605"/>
                <a:ext cx="498425" cy="392089"/>
              </a:xfrm>
              <a:custGeom>
                <a:avLst/>
                <a:gdLst/>
                <a:ahLst/>
                <a:cxnLst/>
                <a:rect l="l" t="t" r="r" b="b"/>
                <a:pathLst>
                  <a:path w="4931" h="3879" extrusionOk="0">
                    <a:moveTo>
                      <a:pt x="2985" y="1"/>
                    </a:moveTo>
                    <a:cubicBezTo>
                      <a:pt x="2453" y="1"/>
                      <a:pt x="1693" y="71"/>
                      <a:pt x="1581" y="101"/>
                    </a:cubicBezTo>
                    <a:cubicBezTo>
                      <a:pt x="1295" y="173"/>
                      <a:pt x="835" y="422"/>
                      <a:pt x="434" y="422"/>
                    </a:cubicBezTo>
                    <a:cubicBezTo>
                      <a:pt x="396" y="422"/>
                      <a:pt x="359" y="420"/>
                      <a:pt x="323" y="416"/>
                    </a:cubicBezTo>
                    <a:cubicBezTo>
                      <a:pt x="167" y="710"/>
                      <a:pt x="69" y="1065"/>
                      <a:pt x="1" y="1456"/>
                    </a:cubicBezTo>
                    <a:cubicBezTo>
                      <a:pt x="187" y="1531"/>
                      <a:pt x="373" y="1566"/>
                      <a:pt x="559" y="1566"/>
                    </a:cubicBezTo>
                    <a:cubicBezTo>
                      <a:pt x="824" y="1566"/>
                      <a:pt x="1090" y="1494"/>
                      <a:pt x="1355" y="1364"/>
                    </a:cubicBezTo>
                    <a:lnTo>
                      <a:pt x="1355" y="1364"/>
                    </a:lnTo>
                    <a:cubicBezTo>
                      <a:pt x="1047" y="2226"/>
                      <a:pt x="401" y="2779"/>
                      <a:pt x="405" y="3706"/>
                    </a:cubicBezTo>
                    <a:cubicBezTo>
                      <a:pt x="738" y="3830"/>
                      <a:pt x="1063" y="3879"/>
                      <a:pt x="1378" y="3879"/>
                    </a:cubicBezTo>
                    <a:cubicBezTo>
                      <a:pt x="2529" y="3879"/>
                      <a:pt x="3545" y="3225"/>
                      <a:pt x="4310" y="3225"/>
                    </a:cubicBezTo>
                    <a:cubicBezTo>
                      <a:pt x="4428" y="3225"/>
                      <a:pt x="4540" y="3241"/>
                      <a:pt x="4646" y="3277"/>
                    </a:cubicBezTo>
                    <a:cubicBezTo>
                      <a:pt x="4531" y="2452"/>
                      <a:pt x="4249" y="1715"/>
                      <a:pt x="3861" y="1037"/>
                    </a:cubicBezTo>
                    <a:lnTo>
                      <a:pt x="3861" y="1037"/>
                    </a:lnTo>
                    <a:cubicBezTo>
                      <a:pt x="4189" y="1148"/>
                      <a:pt x="4567" y="1190"/>
                      <a:pt x="4894" y="1190"/>
                    </a:cubicBezTo>
                    <a:cubicBezTo>
                      <a:pt x="4931" y="803"/>
                      <a:pt x="4908" y="571"/>
                      <a:pt x="4793" y="194"/>
                    </a:cubicBezTo>
                    <a:cubicBezTo>
                      <a:pt x="4724" y="241"/>
                      <a:pt x="4622" y="259"/>
                      <a:pt x="4503" y="259"/>
                    </a:cubicBezTo>
                    <a:cubicBezTo>
                      <a:pt x="4108" y="259"/>
                      <a:pt x="3532" y="58"/>
                      <a:pt x="3429" y="33"/>
                    </a:cubicBezTo>
                    <a:cubicBezTo>
                      <a:pt x="3337" y="10"/>
                      <a:pt x="3176" y="1"/>
                      <a:pt x="29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961610" y="3751472"/>
                <a:ext cx="84806" cy="119072"/>
              </a:xfrm>
              <a:custGeom>
                <a:avLst/>
                <a:gdLst/>
                <a:ahLst/>
                <a:cxnLst/>
                <a:rect l="l" t="t" r="r" b="b"/>
                <a:pathLst>
                  <a:path w="839" h="1178" extrusionOk="0">
                    <a:moveTo>
                      <a:pt x="553" y="1"/>
                    </a:moveTo>
                    <a:lnTo>
                      <a:pt x="198" y="93"/>
                    </a:lnTo>
                    <a:cubicBezTo>
                      <a:pt x="203" y="484"/>
                      <a:pt x="0" y="737"/>
                      <a:pt x="88" y="1005"/>
                    </a:cubicBezTo>
                    <a:cubicBezTo>
                      <a:pt x="127" y="1120"/>
                      <a:pt x="269" y="1178"/>
                      <a:pt x="416" y="1178"/>
                    </a:cubicBezTo>
                    <a:cubicBezTo>
                      <a:pt x="594" y="1178"/>
                      <a:pt x="779" y="1093"/>
                      <a:pt x="802" y="922"/>
                    </a:cubicBezTo>
                    <a:cubicBezTo>
                      <a:pt x="839" y="609"/>
                      <a:pt x="553" y="1"/>
                      <a:pt x="553" y="1"/>
                    </a:cubicBez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6084019" y="3813839"/>
                <a:ext cx="169612" cy="117051"/>
              </a:xfrm>
              <a:custGeom>
                <a:avLst/>
                <a:gdLst/>
                <a:ahLst/>
                <a:cxnLst/>
                <a:rect l="l" t="t" r="r" b="b"/>
                <a:pathLst>
                  <a:path w="1678" h="1158" extrusionOk="0">
                    <a:moveTo>
                      <a:pt x="176" y="1"/>
                    </a:moveTo>
                    <a:lnTo>
                      <a:pt x="176" y="1"/>
                    </a:lnTo>
                    <a:cubicBezTo>
                      <a:pt x="0" y="420"/>
                      <a:pt x="370" y="936"/>
                      <a:pt x="608" y="1005"/>
                    </a:cubicBezTo>
                    <a:cubicBezTo>
                      <a:pt x="936" y="1116"/>
                      <a:pt x="1314" y="1158"/>
                      <a:pt x="1641" y="1158"/>
                    </a:cubicBezTo>
                    <a:cubicBezTo>
                      <a:pt x="1678" y="771"/>
                      <a:pt x="1655" y="539"/>
                      <a:pt x="1540" y="162"/>
                    </a:cubicBezTo>
                    <a:cubicBezTo>
                      <a:pt x="1471" y="209"/>
                      <a:pt x="1369" y="227"/>
                      <a:pt x="1250" y="227"/>
                    </a:cubicBezTo>
                    <a:cubicBezTo>
                      <a:pt x="855" y="227"/>
                      <a:pt x="279" y="26"/>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5755201" y="3820409"/>
                <a:ext cx="191547" cy="148487"/>
              </a:xfrm>
              <a:custGeom>
                <a:avLst/>
                <a:gdLst/>
                <a:ahLst/>
                <a:cxnLst/>
                <a:rect l="l" t="t" r="r" b="b"/>
                <a:pathLst>
                  <a:path w="1895" h="1469" extrusionOk="0">
                    <a:moveTo>
                      <a:pt x="1581" y="0"/>
                    </a:moveTo>
                    <a:lnTo>
                      <a:pt x="1581" y="0"/>
                    </a:lnTo>
                    <a:cubicBezTo>
                      <a:pt x="1295" y="76"/>
                      <a:pt x="835" y="325"/>
                      <a:pt x="434" y="325"/>
                    </a:cubicBezTo>
                    <a:cubicBezTo>
                      <a:pt x="396" y="325"/>
                      <a:pt x="359" y="323"/>
                      <a:pt x="323" y="319"/>
                    </a:cubicBezTo>
                    <a:cubicBezTo>
                      <a:pt x="167" y="613"/>
                      <a:pt x="69" y="968"/>
                      <a:pt x="1" y="1359"/>
                    </a:cubicBezTo>
                    <a:cubicBezTo>
                      <a:pt x="187" y="1434"/>
                      <a:pt x="373" y="1469"/>
                      <a:pt x="559" y="1469"/>
                    </a:cubicBezTo>
                    <a:cubicBezTo>
                      <a:pt x="823" y="1469"/>
                      <a:pt x="1087" y="1398"/>
                      <a:pt x="1352" y="1269"/>
                    </a:cubicBezTo>
                    <a:lnTo>
                      <a:pt x="1352" y="1269"/>
                    </a:lnTo>
                    <a:cubicBezTo>
                      <a:pt x="1351" y="1270"/>
                      <a:pt x="1351" y="1272"/>
                      <a:pt x="1351" y="1272"/>
                    </a:cubicBezTo>
                    <a:cubicBezTo>
                      <a:pt x="1760" y="1120"/>
                      <a:pt x="1894" y="359"/>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637846" y="3196434"/>
                <a:ext cx="659648" cy="600617"/>
              </a:xfrm>
              <a:custGeom>
                <a:avLst/>
                <a:gdLst/>
                <a:ahLst/>
                <a:cxnLst/>
                <a:rect l="l" t="t" r="r" b="b"/>
                <a:pathLst>
                  <a:path w="6526" h="5942" extrusionOk="0">
                    <a:moveTo>
                      <a:pt x="3267" y="0"/>
                    </a:moveTo>
                    <a:cubicBezTo>
                      <a:pt x="3045" y="0"/>
                      <a:pt x="2820" y="25"/>
                      <a:pt x="2595" y="77"/>
                    </a:cubicBezTo>
                    <a:cubicBezTo>
                      <a:pt x="996" y="446"/>
                      <a:pt x="1" y="2040"/>
                      <a:pt x="369" y="3639"/>
                    </a:cubicBezTo>
                    <a:cubicBezTo>
                      <a:pt x="685" y="5013"/>
                      <a:pt x="1908" y="5941"/>
                      <a:pt x="3260" y="5941"/>
                    </a:cubicBezTo>
                    <a:cubicBezTo>
                      <a:pt x="3481" y="5941"/>
                      <a:pt x="3706" y="5916"/>
                      <a:pt x="3931" y="5864"/>
                    </a:cubicBezTo>
                    <a:cubicBezTo>
                      <a:pt x="5530" y="5496"/>
                      <a:pt x="6525" y="3902"/>
                      <a:pt x="6156" y="2302"/>
                    </a:cubicBezTo>
                    <a:cubicBezTo>
                      <a:pt x="5840" y="928"/>
                      <a:pt x="4618" y="0"/>
                      <a:pt x="3267" y="0"/>
                    </a:cubicBez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6058850" y="3448834"/>
                <a:ext cx="90568" cy="80965"/>
              </a:xfrm>
              <a:custGeom>
                <a:avLst/>
                <a:gdLst/>
                <a:ahLst/>
                <a:cxnLst/>
                <a:rect l="l" t="t" r="r" b="b"/>
                <a:pathLst>
                  <a:path w="896" h="801" extrusionOk="0">
                    <a:moveTo>
                      <a:pt x="657" y="0"/>
                    </a:moveTo>
                    <a:cubicBezTo>
                      <a:pt x="655" y="0"/>
                      <a:pt x="653" y="1"/>
                      <a:pt x="651" y="3"/>
                    </a:cubicBezTo>
                    <a:lnTo>
                      <a:pt x="6" y="773"/>
                    </a:lnTo>
                    <a:cubicBezTo>
                      <a:pt x="0" y="777"/>
                      <a:pt x="0" y="783"/>
                      <a:pt x="6" y="787"/>
                    </a:cubicBezTo>
                    <a:cubicBezTo>
                      <a:pt x="6" y="792"/>
                      <a:pt x="10" y="792"/>
                      <a:pt x="15" y="796"/>
                    </a:cubicBezTo>
                    <a:lnTo>
                      <a:pt x="881" y="801"/>
                    </a:lnTo>
                    <a:cubicBezTo>
                      <a:pt x="885" y="801"/>
                      <a:pt x="891" y="801"/>
                      <a:pt x="891" y="796"/>
                    </a:cubicBezTo>
                    <a:cubicBezTo>
                      <a:pt x="895" y="796"/>
                      <a:pt x="895" y="792"/>
                      <a:pt x="895" y="792"/>
                    </a:cubicBezTo>
                    <a:cubicBezTo>
                      <a:pt x="895" y="783"/>
                      <a:pt x="891" y="777"/>
                      <a:pt x="881" y="777"/>
                    </a:cubicBezTo>
                    <a:lnTo>
                      <a:pt x="204" y="722"/>
                    </a:lnTo>
                    <a:lnTo>
                      <a:pt x="687" y="441"/>
                    </a:lnTo>
                    <a:lnTo>
                      <a:pt x="692" y="437"/>
                    </a:lnTo>
                    <a:cubicBezTo>
                      <a:pt x="697" y="437"/>
                      <a:pt x="697" y="428"/>
                      <a:pt x="697" y="424"/>
                    </a:cubicBezTo>
                    <a:cubicBezTo>
                      <a:pt x="693" y="420"/>
                      <a:pt x="688" y="416"/>
                      <a:pt x="683" y="416"/>
                    </a:cubicBezTo>
                    <a:cubicBezTo>
                      <a:pt x="681" y="416"/>
                      <a:pt x="680" y="417"/>
                      <a:pt x="678" y="418"/>
                    </a:cubicBezTo>
                    <a:lnTo>
                      <a:pt x="194" y="649"/>
                    </a:lnTo>
                    <a:lnTo>
                      <a:pt x="194" y="649"/>
                    </a:lnTo>
                    <a:lnTo>
                      <a:pt x="669" y="22"/>
                    </a:lnTo>
                    <a:cubicBezTo>
                      <a:pt x="674" y="13"/>
                      <a:pt x="669" y="9"/>
                      <a:pt x="664" y="3"/>
                    </a:cubicBezTo>
                    <a:cubicBezTo>
                      <a:pt x="662" y="1"/>
                      <a:pt x="659" y="0"/>
                      <a:pt x="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5813930" y="3534652"/>
                <a:ext cx="98755" cy="81369"/>
              </a:xfrm>
              <a:custGeom>
                <a:avLst/>
                <a:gdLst/>
                <a:ahLst/>
                <a:cxnLst/>
                <a:rect l="l" t="t" r="r" b="b"/>
                <a:pathLst>
                  <a:path w="977" h="805" extrusionOk="0">
                    <a:moveTo>
                      <a:pt x="9" y="1"/>
                    </a:moveTo>
                    <a:cubicBezTo>
                      <a:pt x="5" y="1"/>
                      <a:pt x="0" y="4"/>
                      <a:pt x="0" y="7"/>
                    </a:cubicBezTo>
                    <a:cubicBezTo>
                      <a:pt x="0" y="17"/>
                      <a:pt x="0" y="21"/>
                      <a:pt x="9" y="26"/>
                    </a:cubicBezTo>
                    <a:lnTo>
                      <a:pt x="742" y="311"/>
                    </a:lnTo>
                    <a:lnTo>
                      <a:pt x="207" y="371"/>
                    </a:lnTo>
                    <a:cubicBezTo>
                      <a:pt x="203" y="371"/>
                      <a:pt x="194" y="376"/>
                      <a:pt x="198" y="385"/>
                    </a:cubicBezTo>
                    <a:cubicBezTo>
                      <a:pt x="198" y="390"/>
                      <a:pt x="198" y="394"/>
                      <a:pt x="207" y="394"/>
                    </a:cubicBezTo>
                    <a:lnTo>
                      <a:pt x="770" y="376"/>
                    </a:lnTo>
                    <a:lnTo>
                      <a:pt x="221" y="781"/>
                    </a:lnTo>
                    <a:cubicBezTo>
                      <a:pt x="217" y="786"/>
                      <a:pt x="212" y="795"/>
                      <a:pt x="217" y="800"/>
                    </a:cubicBezTo>
                    <a:cubicBezTo>
                      <a:pt x="221" y="800"/>
                      <a:pt x="221" y="804"/>
                      <a:pt x="226" y="804"/>
                    </a:cubicBezTo>
                    <a:lnTo>
                      <a:pt x="235" y="804"/>
                    </a:lnTo>
                    <a:lnTo>
                      <a:pt x="968" y="343"/>
                    </a:lnTo>
                    <a:cubicBezTo>
                      <a:pt x="972" y="339"/>
                      <a:pt x="977" y="334"/>
                      <a:pt x="972" y="330"/>
                    </a:cubicBezTo>
                    <a:cubicBezTo>
                      <a:pt x="972" y="325"/>
                      <a:pt x="972" y="321"/>
                      <a:pt x="968" y="321"/>
                    </a:cubicBezTo>
                    <a:lnTo>
                      <a:pt x="14" y="3"/>
                    </a:lnTo>
                    <a:cubicBezTo>
                      <a:pt x="12" y="1"/>
                      <a:pt x="11" y="1"/>
                      <a:pt x="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6026706" y="3368070"/>
                <a:ext cx="155158" cy="62569"/>
              </a:xfrm>
              <a:custGeom>
                <a:avLst/>
                <a:gdLst/>
                <a:ahLst/>
                <a:cxnLst/>
                <a:rect l="l" t="t" r="r" b="b"/>
                <a:pathLst>
                  <a:path w="1535" h="619" extrusionOk="0">
                    <a:moveTo>
                      <a:pt x="814" y="0"/>
                    </a:moveTo>
                    <a:cubicBezTo>
                      <a:pt x="494" y="0"/>
                      <a:pt x="172" y="209"/>
                      <a:pt x="1" y="619"/>
                    </a:cubicBezTo>
                    <a:cubicBezTo>
                      <a:pt x="366" y="496"/>
                      <a:pt x="721" y="427"/>
                      <a:pt x="1076" y="427"/>
                    </a:cubicBezTo>
                    <a:cubicBezTo>
                      <a:pt x="1229" y="427"/>
                      <a:pt x="1382" y="440"/>
                      <a:pt x="1535" y="466"/>
                    </a:cubicBezTo>
                    <a:cubicBezTo>
                      <a:pt x="1361" y="154"/>
                      <a:pt x="1088"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5748227" y="3442668"/>
                <a:ext cx="146364" cy="81976"/>
              </a:xfrm>
              <a:custGeom>
                <a:avLst/>
                <a:gdLst/>
                <a:ahLst/>
                <a:cxnLst/>
                <a:rect l="l" t="t" r="r" b="b"/>
                <a:pathLst>
                  <a:path w="1448" h="811" extrusionOk="0">
                    <a:moveTo>
                      <a:pt x="778" y="1"/>
                    </a:moveTo>
                    <a:cubicBezTo>
                      <a:pt x="370" y="1"/>
                      <a:pt x="27" y="306"/>
                      <a:pt x="0" y="811"/>
                    </a:cubicBezTo>
                    <a:cubicBezTo>
                      <a:pt x="419" y="507"/>
                      <a:pt x="899" y="346"/>
                      <a:pt x="1448" y="277"/>
                    </a:cubicBezTo>
                    <a:cubicBezTo>
                      <a:pt x="1231" y="87"/>
                      <a:pt x="995" y="1"/>
                      <a:pt x="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5567190" y="3091511"/>
                <a:ext cx="753652" cy="578986"/>
              </a:xfrm>
              <a:custGeom>
                <a:avLst/>
                <a:gdLst/>
                <a:ahLst/>
                <a:cxnLst/>
                <a:rect l="l" t="t" r="r" b="b"/>
                <a:pathLst>
                  <a:path w="7456" h="5728" extrusionOk="0">
                    <a:moveTo>
                      <a:pt x="4288" y="0"/>
                    </a:moveTo>
                    <a:cubicBezTo>
                      <a:pt x="4129" y="0"/>
                      <a:pt x="4012" y="201"/>
                      <a:pt x="3962" y="733"/>
                    </a:cubicBezTo>
                    <a:cubicBezTo>
                      <a:pt x="3704" y="437"/>
                      <a:pt x="3479" y="302"/>
                      <a:pt x="3280" y="302"/>
                    </a:cubicBezTo>
                    <a:cubicBezTo>
                      <a:pt x="2993" y="302"/>
                      <a:pt x="2763" y="587"/>
                      <a:pt x="2575" y="1083"/>
                    </a:cubicBezTo>
                    <a:cubicBezTo>
                      <a:pt x="2341" y="794"/>
                      <a:pt x="2127" y="632"/>
                      <a:pt x="1970" y="632"/>
                    </a:cubicBezTo>
                    <a:cubicBezTo>
                      <a:pt x="1762" y="632"/>
                      <a:pt x="1654" y="916"/>
                      <a:pt x="1736" y="1562"/>
                    </a:cubicBezTo>
                    <a:cubicBezTo>
                      <a:pt x="1471" y="1314"/>
                      <a:pt x="1236" y="1186"/>
                      <a:pt x="1062" y="1186"/>
                    </a:cubicBezTo>
                    <a:cubicBezTo>
                      <a:pt x="745" y="1186"/>
                      <a:pt x="627" y="1609"/>
                      <a:pt x="889" y="2498"/>
                    </a:cubicBezTo>
                    <a:cubicBezTo>
                      <a:pt x="739" y="2426"/>
                      <a:pt x="616" y="2389"/>
                      <a:pt x="523" y="2389"/>
                    </a:cubicBezTo>
                    <a:cubicBezTo>
                      <a:pt x="226" y="2389"/>
                      <a:pt x="220" y="2760"/>
                      <a:pt x="542" y="3553"/>
                    </a:cubicBezTo>
                    <a:cubicBezTo>
                      <a:pt x="450" y="3525"/>
                      <a:pt x="366" y="3505"/>
                      <a:pt x="301" y="3505"/>
                    </a:cubicBezTo>
                    <a:cubicBezTo>
                      <a:pt x="100" y="3505"/>
                      <a:pt x="79" y="3690"/>
                      <a:pt x="542" y="4373"/>
                    </a:cubicBezTo>
                    <a:cubicBezTo>
                      <a:pt x="406" y="4313"/>
                      <a:pt x="305" y="4285"/>
                      <a:pt x="237" y="4285"/>
                    </a:cubicBezTo>
                    <a:cubicBezTo>
                      <a:pt x="0" y="4285"/>
                      <a:pt x="150" y="4625"/>
                      <a:pt x="542" y="5179"/>
                    </a:cubicBezTo>
                    <a:lnTo>
                      <a:pt x="1995" y="5728"/>
                    </a:lnTo>
                    <a:cubicBezTo>
                      <a:pt x="1851" y="5156"/>
                      <a:pt x="1653" y="4622"/>
                      <a:pt x="1335" y="4165"/>
                    </a:cubicBezTo>
                    <a:cubicBezTo>
                      <a:pt x="1948" y="3760"/>
                      <a:pt x="2137" y="3410"/>
                      <a:pt x="1782" y="3115"/>
                    </a:cubicBezTo>
                    <a:cubicBezTo>
                      <a:pt x="2248" y="3059"/>
                      <a:pt x="2607" y="2977"/>
                      <a:pt x="2414" y="2737"/>
                    </a:cubicBezTo>
                    <a:lnTo>
                      <a:pt x="2414" y="2737"/>
                    </a:lnTo>
                    <a:cubicBezTo>
                      <a:pt x="2566" y="2838"/>
                      <a:pt x="2715" y="2898"/>
                      <a:pt x="2858" y="2898"/>
                    </a:cubicBezTo>
                    <a:cubicBezTo>
                      <a:pt x="3090" y="2898"/>
                      <a:pt x="3307" y="2740"/>
                      <a:pt x="3501" y="2349"/>
                    </a:cubicBezTo>
                    <a:cubicBezTo>
                      <a:pt x="3573" y="2487"/>
                      <a:pt x="3683" y="2552"/>
                      <a:pt x="3829" y="2552"/>
                    </a:cubicBezTo>
                    <a:cubicBezTo>
                      <a:pt x="4076" y="2552"/>
                      <a:pt x="4425" y="2365"/>
                      <a:pt x="4860" y="2023"/>
                    </a:cubicBezTo>
                    <a:cubicBezTo>
                      <a:pt x="5026" y="2229"/>
                      <a:pt x="5216" y="2379"/>
                      <a:pt x="5471" y="2379"/>
                    </a:cubicBezTo>
                    <a:cubicBezTo>
                      <a:pt x="5535" y="2379"/>
                      <a:pt x="5603" y="2370"/>
                      <a:pt x="5676" y="2349"/>
                    </a:cubicBezTo>
                    <a:cubicBezTo>
                      <a:pt x="5794" y="2515"/>
                      <a:pt x="5932" y="2613"/>
                      <a:pt x="6098" y="2613"/>
                    </a:cubicBezTo>
                    <a:cubicBezTo>
                      <a:pt x="6127" y="2613"/>
                      <a:pt x="6157" y="2610"/>
                      <a:pt x="6187" y="2604"/>
                    </a:cubicBezTo>
                    <a:lnTo>
                      <a:pt x="6187" y="2604"/>
                    </a:lnTo>
                    <a:cubicBezTo>
                      <a:pt x="6068" y="3124"/>
                      <a:pt x="6191" y="3327"/>
                      <a:pt x="6579" y="3428"/>
                    </a:cubicBezTo>
                    <a:cubicBezTo>
                      <a:pt x="6274" y="3842"/>
                      <a:pt x="6413" y="4433"/>
                      <a:pt x="6478" y="4723"/>
                    </a:cubicBezTo>
                    <a:lnTo>
                      <a:pt x="7321" y="3553"/>
                    </a:lnTo>
                    <a:cubicBezTo>
                      <a:pt x="7456" y="2523"/>
                      <a:pt x="7404" y="2092"/>
                      <a:pt x="7214" y="2092"/>
                    </a:cubicBezTo>
                    <a:cubicBezTo>
                      <a:pt x="7151" y="2092"/>
                      <a:pt x="7072" y="2140"/>
                      <a:pt x="6980" y="2230"/>
                    </a:cubicBezTo>
                    <a:cubicBezTo>
                      <a:pt x="6812" y="1344"/>
                      <a:pt x="6567" y="943"/>
                      <a:pt x="6260" y="943"/>
                    </a:cubicBezTo>
                    <a:cubicBezTo>
                      <a:pt x="6147" y="943"/>
                      <a:pt x="6026" y="997"/>
                      <a:pt x="5897" y="1101"/>
                    </a:cubicBezTo>
                    <a:cubicBezTo>
                      <a:pt x="5752" y="647"/>
                      <a:pt x="5594" y="425"/>
                      <a:pt x="5425" y="425"/>
                    </a:cubicBezTo>
                    <a:cubicBezTo>
                      <a:pt x="5309" y="425"/>
                      <a:pt x="5189" y="529"/>
                      <a:pt x="5063" y="733"/>
                    </a:cubicBezTo>
                    <a:cubicBezTo>
                      <a:pt x="4774" y="341"/>
                      <a:pt x="4496" y="0"/>
                      <a:pt x="4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6213100" y="3426596"/>
                <a:ext cx="189222" cy="206608"/>
              </a:xfrm>
              <a:custGeom>
                <a:avLst/>
                <a:gdLst/>
                <a:ahLst/>
                <a:cxnLst/>
                <a:rect l="l" t="t" r="r" b="b"/>
                <a:pathLst>
                  <a:path w="1872" h="2044" extrusionOk="0">
                    <a:moveTo>
                      <a:pt x="928" y="0"/>
                    </a:moveTo>
                    <a:cubicBezTo>
                      <a:pt x="428" y="0"/>
                      <a:pt x="189" y="666"/>
                      <a:pt x="189" y="666"/>
                    </a:cubicBezTo>
                    <a:lnTo>
                      <a:pt x="1" y="2016"/>
                    </a:lnTo>
                    <a:cubicBezTo>
                      <a:pt x="91" y="2034"/>
                      <a:pt x="178" y="2043"/>
                      <a:pt x="261" y="2043"/>
                    </a:cubicBezTo>
                    <a:cubicBezTo>
                      <a:pt x="1409" y="2043"/>
                      <a:pt x="1872" y="404"/>
                      <a:pt x="1249" y="85"/>
                    </a:cubicBezTo>
                    <a:cubicBezTo>
                      <a:pt x="1132" y="25"/>
                      <a:pt x="1025" y="0"/>
                      <a:pt x="928" y="0"/>
                    </a:cubicBez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5576388" y="3569727"/>
                <a:ext cx="228744" cy="181236"/>
              </a:xfrm>
              <a:custGeom>
                <a:avLst/>
                <a:gdLst/>
                <a:ahLst/>
                <a:cxnLst/>
                <a:rect l="l" t="t" r="r" b="b"/>
                <a:pathLst>
                  <a:path w="2263" h="1793" extrusionOk="0">
                    <a:moveTo>
                      <a:pt x="793" y="1"/>
                    </a:moveTo>
                    <a:cubicBezTo>
                      <a:pt x="622" y="1"/>
                      <a:pt x="445" y="88"/>
                      <a:pt x="294" y="342"/>
                    </a:cubicBezTo>
                    <a:cubicBezTo>
                      <a:pt x="1" y="848"/>
                      <a:pt x="701" y="1792"/>
                      <a:pt x="1536" y="1792"/>
                    </a:cubicBezTo>
                    <a:cubicBezTo>
                      <a:pt x="1774" y="1792"/>
                      <a:pt x="2023" y="1716"/>
                      <a:pt x="2263" y="1531"/>
                    </a:cubicBezTo>
                    <a:lnTo>
                      <a:pt x="1502" y="402"/>
                    </a:lnTo>
                    <a:cubicBezTo>
                      <a:pt x="1502" y="402"/>
                      <a:pt x="1161" y="1"/>
                      <a:pt x="793" y="1"/>
                    </a:cubicBez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5957364" y="3594088"/>
                <a:ext cx="81066" cy="44273"/>
              </a:xfrm>
              <a:custGeom>
                <a:avLst/>
                <a:gdLst/>
                <a:ahLst/>
                <a:cxnLst/>
                <a:rect l="l" t="t" r="r" b="b"/>
                <a:pathLst>
                  <a:path w="802" h="438" extrusionOk="0">
                    <a:moveTo>
                      <a:pt x="406" y="1"/>
                    </a:moveTo>
                    <a:cubicBezTo>
                      <a:pt x="381" y="1"/>
                      <a:pt x="355" y="4"/>
                      <a:pt x="328" y="10"/>
                    </a:cubicBezTo>
                    <a:cubicBezTo>
                      <a:pt x="153" y="50"/>
                      <a:pt x="51" y="235"/>
                      <a:pt x="0" y="424"/>
                    </a:cubicBezTo>
                    <a:cubicBezTo>
                      <a:pt x="0" y="429"/>
                      <a:pt x="0" y="433"/>
                      <a:pt x="5" y="438"/>
                    </a:cubicBezTo>
                    <a:lnTo>
                      <a:pt x="9" y="438"/>
                    </a:lnTo>
                    <a:cubicBezTo>
                      <a:pt x="15" y="438"/>
                      <a:pt x="15" y="438"/>
                      <a:pt x="19" y="433"/>
                    </a:cubicBezTo>
                    <a:cubicBezTo>
                      <a:pt x="120" y="263"/>
                      <a:pt x="230" y="165"/>
                      <a:pt x="355" y="138"/>
                    </a:cubicBezTo>
                    <a:cubicBezTo>
                      <a:pt x="381" y="132"/>
                      <a:pt x="408" y="129"/>
                      <a:pt x="436" y="129"/>
                    </a:cubicBezTo>
                    <a:cubicBezTo>
                      <a:pt x="540" y="129"/>
                      <a:pt x="658" y="171"/>
                      <a:pt x="789" y="258"/>
                    </a:cubicBezTo>
                    <a:cubicBezTo>
                      <a:pt x="793" y="258"/>
                      <a:pt x="798" y="258"/>
                      <a:pt x="802" y="253"/>
                    </a:cubicBezTo>
                    <a:cubicBezTo>
                      <a:pt x="802" y="248"/>
                      <a:pt x="802" y="244"/>
                      <a:pt x="798" y="240"/>
                    </a:cubicBezTo>
                    <a:cubicBezTo>
                      <a:pt x="701" y="130"/>
                      <a:pt x="580" y="1"/>
                      <a:pt x="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6246053" y="3487447"/>
                <a:ext cx="93802" cy="126855"/>
              </a:xfrm>
              <a:custGeom>
                <a:avLst/>
                <a:gdLst/>
                <a:ahLst/>
                <a:cxnLst/>
                <a:rect l="l" t="t" r="r" b="b"/>
                <a:pathLst>
                  <a:path w="928" h="1255" extrusionOk="0">
                    <a:moveTo>
                      <a:pt x="635" y="0"/>
                    </a:moveTo>
                    <a:cubicBezTo>
                      <a:pt x="620" y="0"/>
                      <a:pt x="604" y="1"/>
                      <a:pt x="587" y="4"/>
                    </a:cubicBezTo>
                    <a:cubicBezTo>
                      <a:pt x="434" y="27"/>
                      <a:pt x="287" y="133"/>
                      <a:pt x="190" y="290"/>
                    </a:cubicBezTo>
                    <a:cubicBezTo>
                      <a:pt x="38" y="529"/>
                      <a:pt x="1" y="899"/>
                      <a:pt x="103" y="1244"/>
                    </a:cubicBezTo>
                    <a:cubicBezTo>
                      <a:pt x="103" y="1247"/>
                      <a:pt x="108" y="1254"/>
                      <a:pt x="115" y="1254"/>
                    </a:cubicBezTo>
                    <a:cubicBezTo>
                      <a:pt x="117" y="1254"/>
                      <a:pt x="119" y="1254"/>
                      <a:pt x="121" y="1253"/>
                    </a:cubicBezTo>
                    <a:cubicBezTo>
                      <a:pt x="130" y="1253"/>
                      <a:pt x="135" y="1239"/>
                      <a:pt x="135" y="1230"/>
                    </a:cubicBezTo>
                    <a:cubicBezTo>
                      <a:pt x="94" y="1097"/>
                      <a:pt x="75" y="972"/>
                      <a:pt x="75" y="865"/>
                    </a:cubicBezTo>
                    <a:cubicBezTo>
                      <a:pt x="117" y="714"/>
                      <a:pt x="204" y="599"/>
                      <a:pt x="315" y="557"/>
                    </a:cubicBezTo>
                    <a:cubicBezTo>
                      <a:pt x="339" y="549"/>
                      <a:pt x="364" y="545"/>
                      <a:pt x="387" y="545"/>
                    </a:cubicBezTo>
                    <a:cubicBezTo>
                      <a:pt x="431" y="545"/>
                      <a:pt x="473" y="558"/>
                      <a:pt x="508" y="585"/>
                    </a:cubicBezTo>
                    <a:cubicBezTo>
                      <a:pt x="554" y="622"/>
                      <a:pt x="577" y="705"/>
                      <a:pt x="564" y="797"/>
                    </a:cubicBezTo>
                    <a:cubicBezTo>
                      <a:pt x="540" y="940"/>
                      <a:pt x="434" y="1059"/>
                      <a:pt x="283" y="1110"/>
                    </a:cubicBezTo>
                    <a:cubicBezTo>
                      <a:pt x="273" y="1114"/>
                      <a:pt x="268" y="1124"/>
                      <a:pt x="268" y="1133"/>
                    </a:cubicBezTo>
                    <a:cubicBezTo>
                      <a:pt x="272" y="1139"/>
                      <a:pt x="278" y="1144"/>
                      <a:pt x="284" y="1144"/>
                    </a:cubicBezTo>
                    <a:cubicBezTo>
                      <a:pt x="287" y="1144"/>
                      <a:pt x="289" y="1143"/>
                      <a:pt x="292" y="1142"/>
                    </a:cubicBezTo>
                    <a:cubicBezTo>
                      <a:pt x="458" y="1087"/>
                      <a:pt x="581" y="958"/>
                      <a:pt x="609" y="801"/>
                    </a:cubicBezTo>
                    <a:cubicBezTo>
                      <a:pt x="628" y="700"/>
                      <a:pt x="591" y="576"/>
                      <a:pt x="532" y="529"/>
                    </a:cubicBezTo>
                    <a:cubicBezTo>
                      <a:pt x="491" y="501"/>
                      <a:pt x="444" y="486"/>
                      <a:pt x="395" y="486"/>
                    </a:cubicBezTo>
                    <a:cubicBezTo>
                      <a:pt x="366" y="486"/>
                      <a:pt x="336" y="491"/>
                      <a:pt x="305" y="502"/>
                    </a:cubicBezTo>
                    <a:cubicBezTo>
                      <a:pt x="200" y="539"/>
                      <a:pt x="121" y="644"/>
                      <a:pt x="75" y="783"/>
                    </a:cubicBezTo>
                    <a:cubicBezTo>
                      <a:pt x="89" y="580"/>
                      <a:pt x="153" y="437"/>
                      <a:pt x="204" y="355"/>
                    </a:cubicBezTo>
                    <a:cubicBezTo>
                      <a:pt x="300" y="207"/>
                      <a:pt x="434" y="106"/>
                      <a:pt x="581" y="82"/>
                    </a:cubicBezTo>
                    <a:cubicBezTo>
                      <a:pt x="596" y="80"/>
                      <a:pt x="611" y="78"/>
                      <a:pt x="624" y="78"/>
                    </a:cubicBezTo>
                    <a:cubicBezTo>
                      <a:pt x="703" y="78"/>
                      <a:pt x="758" y="121"/>
                      <a:pt x="789" y="157"/>
                    </a:cubicBezTo>
                    <a:cubicBezTo>
                      <a:pt x="868" y="244"/>
                      <a:pt x="886" y="378"/>
                      <a:pt x="868" y="456"/>
                    </a:cubicBezTo>
                    <a:cubicBezTo>
                      <a:pt x="863" y="465"/>
                      <a:pt x="868" y="474"/>
                      <a:pt x="877" y="478"/>
                    </a:cubicBezTo>
                    <a:cubicBezTo>
                      <a:pt x="886" y="478"/>
                      <a:pt x="895" y="474"/>
                      <a:pt x="900" y="465"/>
                    </a:cubicBezTo>
                    <a:cubicBezTo>
                      <a:pt x="928" y="359"/>
                      <a:pt x="900" y="170"/>
                      <a:pt x="826" y="87"/>
                    </a:cubicBezTo>
                    <a:cubicBezTo>
                      <a:pt x="787" y="43"/>
                      <a:pt x="727" y="0"/>
                      <a:pt x="635" y="0"/>
                    </a:cubicBezTo>
                    <a:close/>
                  </a:path>
                </a:pathLst>
              </a:custGeom>
              <a:solidFill>
                <a:srgbClr val="6B3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5643911" y="3633611"/>
                <a:ext cx="120285" cy="95116"/>
              </a:xfrm>
              <a:custGeom>
                <a:avLst/>
                <a:gdLst/>
                <a:ahLst/>
                <a:cxnLst/>
                <a:rect l="l" t="t" r="r" b="b"/>
                <a:pathLst>
                  <a:path w="1190" h="941" extrusionOk="0">
                    <a:moveTo>
                      <a:pt x="348" y="1"/>
                    </a:moveTo>
                    <a:cubicBezTo>
                      <a:pt x="300" y="1"/>
                      <a:pt x="253" y="7"/>
                      <a:pt x="207" y="19"/>
                    </a:cubicBezTo>
                    <a:cubicBezTo>
                      <a:pt x="96" y="55"/>
                      <a:pt x="51" y="138"/>
                      <a:pt x="32" y="199"/>
                    </a:cubicBezTo>
                    <a:cubicBezTo>
                      <a:pt x="0" y="310"/>
                      <a:pt x="60" y="489"/>
                      <a:pt x="134" y="572"/>
                    </a:cubicBezTo>
                    <a:cubicBezTo>
                      <a:pt x="137" y="577"/>
                      <a:pt x="141" y="579"/>
                      <a:pt x="146" y="579"/>
                    </a:cubicBezTo>
                    <a:cubicBezTo>
                      <a:pt x="149" y="579"/>
                      <a:pt x="153" y="578"/>
                      <a:pt x="157" y="576"/>
                    </a:cubicBezTo>
                    <a:cubicBezTo>
                      <a:pt x="162" y="567"/>
                      <a:pt x="166" y="559"/>
                      <a:pt x="157" y="549"/>
                    </a:cubicBezTo>
                    <a:cubicBezTo>
                      <a:pt x="102" y="489"/>
                      <a:pt x="60" y="359"/>
                      <a:pt x="92" y="244"/>
                    </a:cubicBezTo>
                    <a:cubicBezTo>
                      <a:pt x="111" y="189"/>
                      <a:pt x="147" y="121"/>
                      <a:pt x="249" y="89"/>
                    </a:cubicBezTo>
                    <a:cubicBezTo>
                      <a:pt x="291" y="76"/>
                      <a:pt x="336" y="69"/>
                      <a:pt x="383" y="69"/>
                    </a:cubicBezTo>
                    <a:cubicBezTo>
                      <a:pt x="489" y="69"/>
                      <a:pt x="603" y="102"/>
                      <a:pt x="705" y="166"/>
                    </a:cubicBezTo>
                    <a:cubicBezTo>
                      <a:pt x="788" y="221"/>
                      <a:pt x="913" y="319"/>
                      <a:pt x="1009" y="498"/>
                    </a:cubicBezTo>
                    <a:cubicBezTo>
                      <a:pt x="918" y="403"/>
                      <a:pt x="815" y="344"/>
                      <a:pt x="715" y="344"/>
                    </a:cubicBezTo>
                    <a:cubicBezTo>
                      <a:pt x="704" y="344"/>
                      <a:pt x="693" y="345"/>
                      <a:pt x="683" y="346"/>
                    </a:cubicBezTo>
                    <a:cubicBezTo>
                      <a:pt x="594" y="355"/>
                      <a:pt x="526" y="402"/>
                      <a:pt x="489" y="470"/>
                    </a:cubicBezTo>
                    <a:cubicBezTo>
                      <a:pt x="456" y="540"/>
                      <a:pt x="479" y="664"/>
                      <a:pt x="539" y="747"/>
                    </a:cubicBezTo>
                    <a:cubicBezTo>
                      <a:pt x="619" y="858"/>
                      <a:pt x="752" y="917"/>
                      <a:pt x="899" y="917"/>
                    </a:cubicBezTo>
                    <a:cubicBezTo>
                      <a:pt x="923" y="917"/>
                      <a:pt x="948" y="916"/>
                      <a:pt x="972" y="912"/>
                    </a:cubicBezTo>
                    <a:lnTo>
                      <a:pt x="977" y="912"/>
                    </a:lnTo>
                    <a:cubicBezTo>
                      <a:pt x="981" y="912"/>
                      <a:pt x="991" y="904"/>
                      <a:pt x="987" y="895"/>
                    </a:cubicBezTo>
                    <a:cubicBezTo>
                      <a:pt x="987" y="885"/>
                      <a:pt x="977" y="880"/>
                      <a:pt x="968" y="880"/>
                    </a:cubicBezTo>
                    <a:cubicBezTo>
                      <a:pt x="947" y="883"/>
                      <a:pt x="927" y="884"/>
                      <a:pt x="907" y="884"/>
                    </a:cubicBezTo>
                    <a:cubicBezTo>
                      <a:pt x="770" y="884"/>
                      <a:pt x="649" y="829"/>
                      <a:pt x="576" y="724"/>
                    </a:cubicBezTo>
                    <a:cubicBezTo>
                      <a:pt x="526" y="646"/>
                      <a:pt x="507" y="563"/>
                      <a:pt x="534" y="508"/>
                    </a:cubicBezTo>
                    <a:cubicBezTo>
                      <a:pt x="566" y="448"/>
                      <a:pt x="622" y="406"/>
                      <a:pt x="696" y="402"/>
                    </a:cubicBezTo>
                    <a:cubicBezTo>
                      <a:pt x="707" y="400"/>
                      <a:pt x="718" y="400"/>
                      <a:pt x="729" y="400"/>
                    </a:cubicBezTo>
                    <a:cubicBezTo>
                      <a:pt x="839" y="400"/>
                      <a:pt x="954" y="463"/>
                      <a:pt x="1046" y="572"/>
                    </a:cubicBezTo>
                    <a:cubicBezTo>
                      <a:pt x="1092" y="669"/>
                      <a:pt x="1134" y="784"/>
                      <a:pt x="1157" y="927"/>
                    </a:cubicBezTo>
                    <a:cubicBezTo>
                      <a:pt x="1157" y="936"/>
                      <a:pt x="1166" y="940"/>
                      <a:pt x="1175" y="940"/>
                    </a:cubicBezTo>
                    <a:cubicBezTo>
                      <a:pt x="1185" y="936"/>
                      <a:pt x="1189" y="931"/>
                      <a:pt x="1189" y="922"/>
                    </a:cubicBezTo>
                    <a:cubicBezTo>
                      <a:pt x="1129" y="567"/>
                      <a:pt x="936" y="254"/>
                      <a:pt x="691" y="102"/>
                    </a:cubicBezTo>
                    <a:cubicBezTo>
                      <a:pt x="581" y="34"/>
                      <a:pt x="462" y="1"/>
                      <a:pt x="348" y="1"/>
                    </a:cubicBezTo>
                    <a:close/>
                  </a:path>
                </a:pathLst>
              </a:custGeom>
              <a:solidFill>
                <a:srgbClr val="6B3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5912181" y="3644427"/>
                <a:ext cx="208225" cy="109975"/>
              </a:xfrm>
              <a:custGeom>
                <a:avLst/>
                <a:gdLst/>
                <a:ahLst/>
                <a:cxnLst/>
                <a:rect l="l" t="t" r="r" b="b"/>
                <a:pathLst>
                  <a:path w="2060" h="1088" extrusionOk="0">
                    <a:moveTo>
                      <a:pt x="1693" y="0"/>
                    </a:moveTo>
                    <a:cubicBezTo>
                      <a:pt x="1466" y="0"/>
                      <a:pt x="1240" y="220"/>
                      <a:pt x="1032" y="299"/>
                    </a:cubicBezTo>
                    <a:cubicBezTo>
                      <a:pt x="957" y="327"/>
                      <a:pt x="881" y="337"/>
                      <a:pt x="807" y="337"/>
                    </a:cubicBezTo>
                    <a:cubicBezTo>
                      <a:pt x="670" y="337"/>
                      <a:pt x="539" y="305"/>
                      <a:pt x="426" y="305"/>
                    </a:cubicBezTo>
                    <a:cubicBezTo>
                      <a:pt x="312" y="305"/>
                      <a:pt x="215" y="337"/>
                      <a:pt x="147" y="465"/>
                    </a:cubicBezTo>
                    <a:cubicBezTo>
                      <a:pt x="1" y="745"/>
                      <a:pt x="346" y="1088"/>
                      <a:pt x="899" y="1088"/>
                    </a:cubicBezTo>
                    <a:cubicBezTo>
                      <a:pt x="1037" y="1088"/>
                      <a:pt x="1187" y="1067"/>
                      <a:pt x="1346" y="1018"/>
                    </a:cubicBezTo>
                    <a:cubicBezTo>
                      <a:pt x="2055" y="797"/>
                      <a:pt x="2060" y="184"/>
                      <a:pt x="1889" y="64"/>
                    </a:cubicBezTo>
                    <a:cubicBezTo>
                      <a:pt x="1824" y="19"/>
                      <a:pt x="1759" y="0"/>
                      <a:pt x="1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5957364" y="3689408"/>
                <a:ext cx="140097" cy="64994"/>
              </a:xfrm>
              <a:custGeom>
                <a:avLst/>
                <a:gdLst/>
                <a:ahLst/>
                <a:cxnLst/>
                <a:rect l="l" t="t" r="r" b="b"/>
                <a:pathLst>
                  <a:path w="1386" h="643" extrusionOk="0">
                    <a:moveTo>
                      <a:pt x="1160" y="1"/>
                    </a:moveTo>
                    <a:cubicBezTo>
                      <a:pt x="1131" y="1"/>
                      <a:pt x="1100" y="6"/>
                      <a:pt x="1070" y="15"/>
                    </a:cubicBezTo>
                    <a:cubicBezTo>
                      <a:pt x="927" y="62"/>
                      <a:pt x="789" y="228"/>
                      <a:pt x="719" y="338"/>
                    </a:cubicBezTo>
                    <a:cubicBezTo>
                      <a:pt x="621" y="288"/>
                      <a:pt x="433" y="183"/>
                      <a:pt x="292" y="183"/>
                    </a:cubicBezTo>
                    <a:cubicBezTo>
                      <a:pt x="261" y="183"/>
                      <a:pt x="233" y="188"/>
                      <a:pt x="208" y="200"/>
                    </a:cubicBezTo>
                    <a:cubicBezTo>
                      <a:pt x="19" y="283"/>
                      <a:pt x="0" y="494"/>
                      <a:pt x="147" y="605"/>
                    </a:cubicBezTo>
                    <a:cubicBezTo>
                      <a:pt x="239" y="629"/>
                      <a:pt x="341" y="643"/>
                      <a:pt x="451" y="643"/>
                    </a:cubicBezTo>
                    <a:cubicBezTo>
                      <a:pt x="589" y="643"/>
                      <a:pt x="740" y="621"/>
                      <a:pt x="899" y="573"/>
                    </a:cubicBezTo>
                    <a:cubicBezTo>
                      <a:pt x="1111" y="509"/>
                      <a:pt x="1259" y="407"/>
                      <a:pt x="1359" y="296"/>
                    </a:cubicBezTo>
                    <a:cubicBezTo>
                      <a:pt x="1385" y="91"/>
                      <a:pt x="1285" y="1"/>
                      <a:pt x="1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5364420" y="3740757"/>
                <a:ext cx="1205076" cy="939539"/>
              </a:xfrm>
              <a:custGeom>
                <a:avLst/>
                <a:gdLst/>
                <a:ahLst/>
                <a:cxnLst/>
                <a:rect l="l" t="t" r="r" b="b"/>
                <a:pathLst>
                  <a:path w="11922" h="9295" extrusionOk="0">
                    <a:moveTo>
                      <a:pt x="11230" y="1"/>
                    </a:moveTo>
                    <a:lnTo>
                      <a:pt x="11124" y="203"/>
                    </a:lnTo>
                    <a:cubicBezTo>
                      <a:pt x="11266" y="282"/>
                      <a:pt x="11373" y="443"/>
                      <a:pt x="11432" y="682"/>
                    </a:cubicBezTo>
                    <a:cubicBezTo>
                      <a:pt x="11653" y="1558"/>
                      <a:pt x="11230" y="3442"/>
                      <a:pt x="10138" y="5088"/>
                    </a:cubicBezTo>
                    <a:cubicBezTo>
                      <a:pt x="8576" y="7428"/>
                      <a:pt x="6345" y="8829"/>
                      <a:pt x="4161" y="8829"/>
                    </a:cubicBezTo>
                    <a:cubicBezTo>
                      <a:pt x="2778" y="8829"/>
                      <a:pt x="1659" y="8147"/>
                      <a:pt x="1005" y="6908"/>
                    </a:cubicBezTo>
                    <a:cubicBezTo>
                      <a:pt x="392" y="5747"/>
                      <a:pt x="240" y="4193"/>
                      <a:pt x="594" y="2650"/>
                    </a:cubicBezTo>
                    <a:cubicBezTo>
                      <a:pt x="660" y="2378"/>
                      <a:pt x="793" y="1932"/>
                      <a:pt x="981" y="1517"/>
                    </a:cubicBezTo>
                    <a:cubicBezTo>
                      <a:pt x="1023" y="1424"/>
                      <a:pt x="1060" y="1332"/>
                      <a:pt x="1092" y="1245"/>
                    </a:cubicBezTo>
                    <a:cubicBezTo>
                      <a:pt x="1217" y="917"/>
                      <a:pt x="1300" y="728"/>
                      <a:pt x="1534" y="701"/>
                    </a:cubicBezTo>
                    <a:lnTo>
                      <a:pt x="1507" y="471"/>
                    </a:lnTo>
                    <a:cubicBezTo>
                      <a:pt x="1120" y="516"/>
                      <a:pt x="996" y="843"/>
                      <a:pt x="876" y="1162"/>
                    </a:cubicBezTo>
                    <a:cubicBezTo>
                      <a:pt x="843" y="1249"/>
                      <a:pt x="811" y="1337"/>
                      <a:pt x="770" y="1420"/>
                    </a:cubicBezTo>
                    <a:cubicBezTo>
                      <a:pt x="577" y="1853"/>
                      <a:pt x="434" y="2313"/>
                      <a:pt x="369" y="2600"/>
                    </a:cubicBezTo>
                    <a:cubicBezTo>
                      <a:pt x="0" y="4193"/>
                      <a:pt x="139" y="6041"/>
                      <a:pt x="779" y="7253"/>
                    </a:cubicBezTo>
                    <a:cubicBezTo>
                      <a:pt x="1475" y="8571"/>
                      <a:pt x="2668" y="9295"/>
                      <a:pt x="4139" y="9295"/>
                    </a:cubicBezTo>
                    <a:cubicBezTo>
                      <a:pt x="5369" y="9295"/>
                      <a:pt x="6664" y="8751"/>
                      <a:pt x="7806" y="7976"/>
                    </a:cubicBezTo>
                    <a:cubicBezTo>
                      <a:pt x="8784" y="7313"/>
                      <a:pt x="9608" y="6304"/>
                      <a:pt x="10332" y="5216"/>
                    </a:cubicBezTo>
                    <a:cubicBezTo>
                      <a:pt x="11340" y="3695"/>
                      <a:pt x="11921" y="1683"/>
                      <a:pt x="11659" y="627"/>
                    </a:cubicBezTo>
                    <a:cubicBezTo>
                      <a:pt x="11580" y="318"/>
                      <a:pt x="11438" y="107"/>
                      <a:pt x="11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5538584" y="3755616"/>
                <a:ext cx="83492" cy="56200"/>
              </a:xfrm>
              <a:custGeom>
                <a:avLst/>
                <a:gdLst/>
                <a:ahLst/>
                <a:cxnLst/>
                <a:rect l="l" t="t" r="r" b="b"/>
                <a:pathLst>
                  <a:path w="826" h="556" extrusionOk="0">
                    <a:moveTo>
                      <a:pt x="356" y="0"/>
                    </a:moveTo>
                    <a:cubicBezTo>
                      <a:pt x="294" y="0"/>
                      <a:pt x="241" y="14"/>
                      <a:pt x="208" y="52"/>
                    </a:cubicBezTo>
                    <a:cubicBezTo>
                      <a:pt x="1" y="287"/>
                      <a:pt x="269" y="556"/>
                      <a:pt x="450" y="556"/>
                    </a:cubicBezTo>
                    <a:cubicBezTo>
                      <a:pt x="471" y="556"/>
                      <a:pt x="490" y="552"/>
                      <a:pt x="508" y="545"/>
                    </a:cubicBezTo>
                    <a:cubicBezTo>
                      <a:pt x="683" y="466"/>
                      <a:pt x="825" y="264"/>
                      <a:pt x="825" y="264"/>
                    </a:cubicBezTo>
                    <a:lnTo>
                      <a:pt x="785" y="120"/>
                    </a:lnTo>
                    <a:cubicBezTo>
                      <a:pt x="785" y="120"/>
                      <a:pt x="535" y="0"/>
                      <a:pt x="356" y="0"/>
                    </a:cubicBez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5469747" y="3773609"/>
                <a:ext cx="156977" cy="65500"/>
              </a:xfrm>
              <a:custGeom>
                <a:avLst/>
                <a:gdLst/>
                <a:ahLst/>
                <a:cxnLst/>
                <a:rect l="l" t="t" r="r" b="b"/>
                <a:pathLst>
                  <a:path w="1553" h="648" extrusionOk="0">
                    <a:moveTo>
                      <a:pt x="1351" y="1"/>
                    </a:moveTo>
                    <a:cubicBezTo>
                      <a:pt x="1343" y="1"/>
                      <a:pt x="1335" y="2"/>
                      <a:pt x="1327" y="3"/>
                    </a:cubicBezTo>
                    <a:lnTo>
                      <a:pt x="124" y="178"/>
                    </a:lnTo>
                    <a:cubicBezTo>
                      <a:pt x="50" y="187"/>
                      <a:pt x="0" y="252"/>
                      <a:pt x="0" y="325"/>
                    </a:cubicBezTo>
                    <a:lnTo>
                      <a:pt x="5" y="505"/>
                    </a:lnTo>
                    <a:cubicBezTo>
                      <a:pt x="8" y="585"/>
                      <a:pt x="75" y="648"/>
                      <a:pt x="149" y="648"/>
                    </a:cubicBezTo>
                    <a:cubicBezTo>
                      <a:pt x="161" y="648"/>
                      <a:pt x="172" y="646"/>
                      <a:pt x="184" y="643"/>
                    </a:cubicBezTo>
                    <a:lnTo>
                      <a:pt x="1415" y="344"/>
                    </a:lnTo>
                    <a:cubicBezTo>
                      <a:pt x="1506" y="320"/>
                      <a:pt x="1553" y="214"/>
                      <a:pt x="1506" y="131"/>
                    </a:cubicBezTo>
                    <a:lnTo>
                      <a:pt x="1474" y="76"/>
                    </a:lnTo>
                    <a:cubicBezTo>
                      <a:pt x="1450" y="28"/>
                      <a:pt x="1403" y="1"/>
                      <a:pt x="1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5566988" y="3765927"/>
                <a:ext cx="52258" cy="34165"/>
              </a:xfrm>
              <a:custGeom>
                <a:avLst/>
                <a:gdLst/>
                <a:ahLst/>
                <a:cxnLst/>
                <a:rect l="l" t="t" r="r" b="b"/>
                <a:pathLst>
                  <a:path w="517" h="338" extrusionOk="0">
                    <a:moveTo>
                      <a:pt x="319" y="0"/>
                    </a:moveTo>
                    <a:cubicBezTo>
                      <a:pt x="213" y="0"/>
                      <a:pt x="0" y="184"/>
                      <a:pt x="34" y="273"/>
                    </a:cubicBezTo>
                    <a:cubicBezTo>
                      <a:pt x="51" y="319"/>
                      <a:pt x="96" y="338"/>
                      <a:pt x="150" y="338"/>
                    </a:cubicBezTo>
                    <a:cubicBezTo>
                      <a:pt x="295" y="338"/>
                      <a:pt x="512" y="212"/>
                      <a:pt x="512" y="152"/>
                    </a:cubicBezTo>
                    <a:cubicBezTo>
                      <a:pt x="517" y="65"/>
                      <a:pt x="425" y="0"/>
                      <a:pt x="319" y="0"/>
                    </a:cubicBez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6380188" y="3699516"/>
                <a:ext cx="83290" cy="56099"/>
              </a:xfrm>
              <a:custGeom>
                <a:avLst/>
                <a:gdLst/>
                <a:ahLst/>
                <a:cxnLst/>
                <a:rect l="l" t="t" r="r" b="b"/>
                <a:pathLst>
                  <a:path w="824" h="555" extrusionOk="0">
                    <a:moveTo>
                      <a:pt x="472" y="0"/>
                    </a:moveTo>
                    <a:cubicBezTo>
                      <a:pt x="293" y="0"/>
                      <a:pt x="43" y="122"/>
                      <a:pt x="43" y="122"/>
                    </a:cubicBezTo>
                    <a:lnTo>
                      <a:pt x="1" y="260"/>
                    </a:lnTo>
                    <a:cubicBezTo>
                      <a:pt x="1" y="260"/>
                      <a:pt x="139" y="468"/>
                      <a:pt x="315" y="542"/>
                    </a:cubicBezTo>
                    <a:cubicBezTo>
                      <a:pt x="334" y="551"/>
                      <a:pt x="355" y="555"/>
                      <a:pt x="377" y="555"/>
                    </a:cubicBezTo>
                    <a:cubicBezTo>
                      <a:pt x="560" y="555"/>
                      <a:pt x="824" y="287"/>
                      <a:pt x="615" y="49"/>
                    </a:cubicBezTo>
                    <a:cubicBezTo>
                      <a:pt x="582" y="14"/>
                      <a:pt x="531" y="0"/>
                      <a:pt x="472" y="0"/>
                    </a:cubicBez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6345820" y="3708108"/>
                <a:ext cx="156977" cy="65601"/>
              </a:xfrm>
              <a:custGeom>
                <a:avLst/>
                <a:gdLst/>
                <a:ahLst/>
                <a:cxnLst/>
                <a:rect l="l" t="t" r="r" b="b"/>
                <a:pathLst>
                  <a:path w="1553" h="649" extrusionOk="0">
                    <a:moveTo>
                      <a:pt x="213" y="0"/>
                    </a:moveTo>
                    <a:cubicBezTo>
                      <a:pt x="158" y="0"/>
                      <a:pt x="104" y="27"/>
                      <a:pt x="79" y="75"/>
                    </a:cubicBezTo>
                    <a:lnTo>
                      <a:pt x="47" y="130"/>
                    </a:lnTo>
                    <a:cubicBezTo>
                      <a:pt x="0" y="217"/>
                      <a:pt x="47" y="319"/>
                      <a:pt x="138" y="341"/>
                    </a:cubicBezTo>
                    <a:lnTo>
                      <a:pt x="1369" y="645"/>
                    </a:lnTo>
                    <a:cubicBezTo>
                      <a:pt x="1380" y="648"/>
                      <a:pt x="1390" y="649"/>
                      <a:pt x="1400" y="649"/>
                    </a:cubicBezTo>
                    <a:cubicBezTo>
                      <a:pt x="1476" y="649"/>
                      <a:pt x="1545" y="589"/>
                      <a:pt x="1549" y="507"/>
                    </a:cubicBezTo>
                    <a:lnTo>
                      <a:pt x="1553" y="324"/>
                    </a:lnTo>
                    <a:cubicBezTo>
                      <a:pt x="1553" y="250"/>
                      <a:pt x="1502" y="185"/>
                      <a:pt x="1429" y="175"/>
                    </a:cubicBezTo>
                    <a:lnTo>
                      <a:pt x="226" y="1"/>
                    </a:lnTo>
                    <a:cubicBezTo>
                      <a:pt x="222" y="0"/>
                      <a:pt x="218"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6390498" y="3707198"/>
                <a:ext cx="52359" cy="34266"/>
              </a:xfrm>
              <a:custGeom>
                <a:avLst/>
                <a:gdLst/>
                <a:ahLst/>
                <a:cxnLst/>
                <a:rect l="l" t="t" r="r" b="b"/>
                <a:pathLst>
                  <a:path w="518" h="339" extrusionOk="0">
                    <a:moveTo>
                      <a:pt x="199" y="1"/>
                    </a:moveTo>
                    <a:cubicBezTo>
                      <a:pt x="92" y="1"/>
                      <a:pt x="1" y="65"/>
                      <a:pt x="1" y="152"/>
                    </a:cubicBezTo>
                    <a:cubicBezTo>
                      <a:pt x="4" y="212"/>
                      <a:pt x="222" y="338"/>
                      <a:pt x="365" y="338"/>
                    </a:cubicBezTo>
                    <a:cubicBezTo>
                      <a:pt x="420" y="338"/>
                      <a:pt x="463" y="320"/>
                      <a:pt x="479" y="273"/>
                    </a:cubicBezTo>
                    <a:cubicBezTo>
                      <a:pt x="517" y="184"/>
                      <a:pt x="305" y="1"/>
                      <a:pt x="199" y="1"/>
                    </a:cubicBezTo>
                    <a:close/>
                  </a:path>
                </a:pathLst>
              </a:custGeom>
              <a:solidFill>
                <a:srgbClr val="966D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36"/>
            <p:cNvGrpSpPr/>
            <p:nvPr/>
          </p:nvGrpSpPr>
          <p:grpSpPr>
            <a:xfrm>
              <a:off x="797582" y="2770106"/>
              <a:ext cx="1379483" cy="1962438"/>
              <a:chOff x="4127082" y="2564169"/>
              <a:chExt cx="1081863" cy="1539167"/>
            </a:xfrm>
          </p:grpSpPr>
          <p:sp>
            <p:nvSpPr>
              <p:cNvPr id="1342" name="Google Shape;1342;p36"/>
              <p:cNvSpPr/>
              <p:nvPr/>
            </p:nvSpPr>
            <p:spPr>
              <a:xfrm>
                <a:off x="4138908" y="2564169"/>
                <a:ext cx="1021110" cy="1538943"/>
              </a:xfrm>
              <a:custGeom>
                <a:avLst/>
                <a:gdLst/>
                <a:ahLst/>
                <a:cxnLst/>
                <a:rect l="l" t="t" r="r" b="b"/>
                <a:pathLst>
                  <a:path w="10102" h="15225" extrusionOk="0">
                    <a:moveTo>
                      <a:pt x="7945" y="9497"/>
                    </a:moveTo>
                    <a:lnTo>
                      <a:pt x="7945" y="9497"/>
                    </a:lnTo>
                    <a:cubicBezTo>
                      <a:pt x="8073" y="9502"/>
                      <a:pt x="8198" y="9512"/>
                      <a:pt x="8318" y="9521"/>
                    </a:cubicBezTo>
                    <a:cubicBezTo>
                      <a:pt x="8760" y="9563"/>
                      <a:pt x="9069" y="9636"/>
                      <a:pt x="9268" y="9719"/>
                    </a:cubicBezTo>
                    <a:cubicBezTo>
                      <a:pt x="9470" y="9802"/>
                      <a:pt x="9562" y="9894"/>
                      <a:pt x="9572" y="9967"/>
                    </a:cubicBezTo>
                    <a:cubicBezTo>
                      <a:pt x="9594" y="10124"/>
                      <a:pt x="9369" y="10497"/>
                      <a:pt x="8549" y="10843"/>
                    </a:cubicBezTo>
                    <a:cubicBezTo>
                      <a:pt x="8355" y="10922"/>
                      <a:pt x="8148" y="10995"/>
                      <a:pt x="7926" y="11064"/>
                    </a:cubicBezTo>
                    <a:cubicBezTo>
                      <a:pt x="8014" y="10548"/>
                      <a:pt x="8018" y="10027"/>
                      <a:pt x="7945" y="9497"/>
                    </a:cubicBezTo>
                    <a:close/>
                    <a:moveTo>
                      <a:pt x="5355" y="9967"/>
                    </a:moveTo>
                    <a:lnTo>
                      <a:pt x="5355" y="9967"/>
                    </a:lnTo>
                    <a:cubicBezTo>
                      <a:pt x="5342" y="10314"/>
                      <a:pt x="5300" y="10659"/>
                      <a:pt x="5226" y="11009"/>
                    </a:cubicBezTo>
                    <a:cubicBezTo>
                      <a:pt x="5166" y="11235"/>
                      <a:pt x="5106" y="11447"/>
                      <a:pt x="5038" y="11654"/>
                    </a:cubicBezTo>
                    <a:cubicBezTo>
                      <a:pt x="4511" y="11712"/>
                      <a:pt x="3999" y="11737"/>
                      <a:pt x="3527" y="11737"/>
                    </a:cubicBezTo>
                    <a:cubicBezTo>
                      <a:pt x="3140" y="11737"/>
                      <a:pt x="2778" y="11720"/>
                      <a:pt x="2457" y="11692"/>
                    </a:cubicBezTo>
                    <a:cubicBezTo>
                      <a:pt x="1567" y="11609"/>
                      <a:pt x="1355" y="11419"/>
                      <a:pt x="1333" y="11267"/>
                    </a:cubicBezTo>
                    <a:cubicBezTo>
                      <a:pt x="1310" y="11111"/>
                      <a:pt x="1499" y="10843"/>
                      <a:pt x="2323" y="10503"/>
                    </a:cubicBezTo>
                    <a:cubicBezTo>
                      <a:pt x="2540" y="10410"/>
                      <a:pt x="2779" y="10318"/>
                      <a:pt x="3033" y="10231"/>
                    </a:cubicBezTo>
                    <a:cubicBezTo>
                      <a:pt x="3186" y="10242"/>
                      <a:pt x="3341" y="10248"/>
                      <a:pt x="3497" y="10248"/>
                    </a:cubicBezTo>
                    <a:cubicBezTo>
                      <a:pt x="3907" y="10248"/>
                      <a:pt x="4322" y="10208"/>
                      <a:pt x="4719" y="10124"/>
                    </a:cubicBezTo>
                    <a:cubicBezTo>
                      <a:pt x="4932" y="10082"/>
                      <a:pt x="5143" y="10027"/>
                      <a:pt x="5355" y="9967"/>
                    </a:cubicBezTo>
                    <a:close/>
                    <a:moveTo>
                      <a:pt x="6134" y="1"/>
                    </a:moveTo>
                    <a:cubicBezTo>
                      <a:pt x="4382" y="1"/>
                      <a:pt x="2502" y="1310"/>
                      <a:pt x="2544" y="3221"/>
                    </a:cubicBezTo>
                    <a:cubicBezTo>
                      <a:pt x="2507" y="3245"/>
                      <a:pt x="2467" y="3272"/>
                      <a:pt x="2424" y="3304"/>
                    </a:cubicBezTo>
                    <a:cubicBezTo>
                      <a:pt x="2102" y="3568"/>
                      <a:pt x="2176" y="4212"/>
                      <a:pt x="2526" y="4669"/>
                    </a:cubicBezTo>
                    <a:cubicBezTo>
                      <a:pt x="2531" y="4719"/>
                      <a:pt x="2729" y="6756"/>
                      <a:pt x="1987" y="7881"/>
                    </a:cubicBezTo>
                    <a:cubicBezTo>
                      <a:pt x="1890" y="7848"/>
                      <a:pt x="1797" y="7806"/>
                      <a:pt x="1701" y="7760"/>
                    </a:cubicBezTo>
                    <a:cubicBezTo>
                      <a:pt x="1567" y="7720"/>
                      <a:pt x="1437" y="7701"/>
                      <a:pt x="1314" y="7701"/>
                    </a:cubicBezTo>
                    <a:cubicBezTo>
                      <a:pt x="1013" y="7701"/>
                      <a:pt x="755" y="7813"/>
                      <a:pt x="595" y="7996"/>
                    </a:cubicBezTo>
                    <a:cubicBezTo>
                      <a:pt x="804" y="7968"/>
                      <a:pt x="999" y="7943"/>
                      <a:pt x="1162" y="7943"/>
                    </a:cubicBezTo>
                    <a:cubicBezTo>
                      <a:pt x="1186" y="7943"/>
                      <a:pt x="1209" y="7944"/>
                      <a:pt x="1231" y="7945"/>
                    </a:cubicBezTo>
                    <a:cubicBezTo>
                      <a:pt x="1096" y="8038"/>
                      <a:pt x="1149" y="8080"/>
                      <a:pt x="1258" y="8080"/>
                    </a:cubicBezTo>
                    <a:cubicBezTo>
                      <a:pt x="1380" y="8080"/>
                      <a:pt x="1573" y="8028"/>
                      <a:pt x="1655" y="7936"/>
                    </a:cubicBezTo>
                    <a:cubicBezTo>
                      <a:pt x="1720" y="7977"/>
                      <a:pt x="1784" y="8019"/>
                      <a:pt x="1853" y="8055"/>
                    </a:cubicBezTo>
                    <a:cubicBezTo>
                      <a:pt x="1714" y="8217"/>
                      <a:pt x="1554" y="8351"/>
                      <a:pt x="1365" y="8447"/>
                    </a:cubicBezTo>
                    <a:cubicBezTo>
                      <a:pt x="1209" y="8523"/>
                      <a:pt x="1069" y="8556"/>
                      <a:pt x="944" y="8556"/>
                    </a:cubicBezTo>
                    <a:cubicBezTo>
                      <a:pt x="438" y="8556"/>
                      <a:pt x="184" y="8017"/>
                      <a:pt x="144" y="7673"/>
                    </a:cubicBezTo>
                    <a:lnTo>
                      <a:pt x="144" y="7673"/>
                    </a:lnTo>
                    <a:cubicBezTo>
                      <a:pt x="0" y="8627"/>
                      <a:pt x="476" y="9314"/>
                      <a:pt x="1240" y="9733"/>
                    </a:cubicBezTo>
                    <a:lnTo>
                      <a:pt x="1231" y="9751"/>
                    </a:lnTo>
                    <a:cubicBezTo>
                      <a:pt x="1295" y="9774"/>
                      <a:pt x="1355" y="9802"/>
                      <a:pt x="1416" y="9825"/>
                    </a:cubicBezTo>
                    <a:cubicBezTo>
                      <a:pt x="1682" y="9950"/>
                      <a:pt x="1978" y="10050"/>
                      <a:pt x="2291" y="10120"/>
                    </a:cubicBezTo>
                    <a:cubicBezTo>
                      <a:pt x="2245" y="10138"/>
                      <a:pt x="2199" y="10157"/>
                      <a:pt x="2157" y="10175"/>
                    </a:cubicBezTo>
                    <a:cubicBezTo>
                      <a:pt x="1278" y="10539"/>
                      <a:pt x="857" y="10912"/>
                      <a:pt x="918" y="11286"/>
                    </a:cubicBezTo>
                    <a:cubicBezTo>
                      <a:pt x="974" y="11658"/>
                      <a:pt x="1480" y="11889"/>
                      <a:pt x="2429" y="11977"/>
                    </a:cubicBezTo>
                    <a:cubicBezTo>
                      <a:pt x="2692" y="12004"/>
                      <a:pt x="2977" y="12018"/>
                      <a:pt x="3282" y="12018"/>
                    </a:cubicBezTo>
                    <a:cubicBezTo>
                      <a:pt x="3798" y="12018"/>
                      <a:pt x="4364" y="11981"/>
                      <a:pt x="4955" y="11913"/>
                    </a:cubicBezTo>
                    <a:lnTo>
                      <a:pt x="4955" y="11913"/>
                    </a:lnTo>
                    <a:cubicBezTo>
                      <a:pt x="4825" y="12272"/>
                      <a:pt x="4678" y="12622"/>
                      <a:pt x="4470" y="12981"/>
                    </a:cubicBezTo>
                    <a:cubicBezTo>
                      <a:pt x="4485" y="12991"/>
                      <a:pt x="4494" y="12995"/>
                      <a:pt x="4507" y="13004"/>
                    </a:cubicBezTo>
                    <a:cubicBezTo>
                      <a:pt x="4364" y="13290"/>
                      <a:pt x="4213" y="13572"/>
                      <a:pt x="4047" y="13852"/>
                    </a:cubicBezTo>
                    <a:cubicBezTo>
                      <a:pt x="3890" y="14124"/>
                      <a:pt x="3720" y="14395"/>
                      <a:pt x="3539" y="14663"/>
                    </a:cubicBezTo>
                    <a:cubicBezTo>
                      <a:pt x="3535" y="14667"/>
                      <a:pt x="3535" y="14672"/>
                      <a:pt x="3530" y="14677"/>
                    </a:cubicBezTo>
                    <a:cubicBezTo>
                      <a:pt x="3507" y="14714"/>
                      <a:pt x="3480" y="14755"/>
                      <a:pt x="3456" y="14792"/>
                    </a:cubicBezTo>
                    <a:cubicBezTo>
                      <a:pt x="3346" y="14829"/>
                      <a:pt x="3245" y="14871"/>
                      <a:pt x="3167" y="14921"/>
                    </a:cubicBezTo>
                    <a:cubicBezTo>
                      <a:pt x="3162" y="14926"/>
                      <a:pt x="3158" y="14931"/>
                      <a:pt x="3152" y="14935"/>
                    </a:cubicBezTo>
                    <a:cubicBezTo>
                      <a:pt x="3148" y="14940"/>
                      <a:pt x="3143" y="14940"/>
                      <a:pt x="3139" y="14944"/>
                    </a:cubicBezTo>
                    <a:lnTo>
                      <a:pt x="3134" y="14944"/>
                    </a:lnTo>
                    <a:cubicBezTo>
                      <a:pt x="3130" y="14948"/>
                      <a:pt x="3130" y="14954"/>
                      <a:pt x="3125" y="14954"/>
                    </a:cubicBezTo>
                    <a:lnTo>
                      <a:pt x="3120" y="14958"/>
                    </a:lnTo>
                    <a:cubicBezTo>
                      <a:pt x="3116" y="14963"/>
                      <a:pt x="3116" y="14963"/>
                      <a:pt x="3111" y="14967"/>
                    </a:cubicBezTo>
                    <a:lnTo>
                      <a:pt x="3107" y="14972"/>
                    </a:lnTo>
                    <a:cubicBezTo>
                      <a:pt x="3107" y="14972"/>
                      <a:pt x="3102" y="14976"/>
                      <a:pt x="3097" y="14976"/>
                    </a:cubicBezTo>
                    <a:lnTo>
                      <a:pt x="3097" y="14982"/>
                    </a:lnTo>
                    <a:cubicBezTo>
                      <a:pt x="3092" y="14986"/>
                      <a:pt x="3092" y="14986"/>
                      <a:pt x="3088" y="14990"/>
                    </a:cubicBezTo>
                    <a:lnTo>
                      <a:pt x="3084" y="14995"/>
                    </a:lnTo>
                    <a:cubicBezTo>
                      <a:pt x="3084" y="14995"/>
                      <a:pt x="3079" y="14999"/>
                      <a:pt x="3079" y="15004"/>
                    </a:cubicBezTo>
                    <a:lnTo>
                      <a:pt x="3075" y="15004"/>
                    </a:lnTo>
                    <a:cubicBezTo>
                      <a:pt x="3075" y="15009"/>
                      <a:pt x="3069" y="15014"/>
                      <a:pt x="3069" y="15014"/>
                    </a:cubicBezTo>
                    <a:lnTo>
                      <a:pt x="3065" y="15018"/>
                    </a:lnTo>
                    <a:cubicBezTo>
                      <a:pt x="3065" y="15022"/>
                      <a:pt x="3065" y="15022"/>
                      <a:pt x="3060" y="15027"/>
                    </a:cubicBezTo>
                    <a:lnTo>
                      <a:pt x="3060" y="15031"/>
                    </a:lnTo>
                    <a:cubicBezTo>
                      <a:pt x="3060" y="15037"/>
                      <a:pt x="3056" y="15037"/>
                      <a:pt x="3056" y="15041"/>
                    </a:cubicBezTo>
                    <a:lnTo>
                      <a:pt x="3056" y="15046"/>
                    </a:lnTo>
                    <a:cubicBezTo>
                      <a:pt x="3052" y="15046"/>
                      <a:pt x="3052" y="15050"/>
                      <a:pt x="3052" y="15050"/>
                    </a:cubicBezTo>
                    <a:lnTo>
                      <a:pt x="3052" y="15059"/>
                    </a:lnTo>
                    <a:cubicBezTo>
                      <a:pt x="3047" y="15059"/>
                      <a:pt x="3047" y="15065"/>
                      <a:pt x="3047" y="15065"/>
                    </a:cubicBezTo>
                    <a:lnTo>
                      <a:pt x="3047" y="15073"/>
                    </a:lnTo>
                    <a:lnTo>
                      <a:pt x="3047" y="15078"/>
                    </a:lnTo>
                    <a:lnTo>
                      <a:pt x="3047" y="15087"/>
                    </a:lnTo>
                    <a:lnTo>
                      <a:pt x="3042" y="15092"/>
                    </a:lnTo>
                    <a:cubicBezTo>
                      <a:pt x="3042" y="15097"/>
                      <a:pt x="3042" y="15097"/>
                      <a:pt x="3047" y="15101"/>
                    </a:cubicBezTo>
                    <a:lnTo>
                      <a:pt x="3047" y="15105"/>
                    </a:lnTo>
                    <a:lnTo>
                      <a:pt x="3047" y="15114"/>
                    </a:lnTo>
                    <a:lnTo>
                      <a:pt x="3047" y="15120"/>
                    </a:lnTo>
                    <a:cubicBezTo>
                      <a:pt x="3047" y="15124"/>
                      <a:pt x="3047" y="15124"/>
                      <a:pt x="3052" y="15129"/>
                    </a:cubicBezTo>
                    <a:lnTo>
                      <a:pt x="3052" y="15133"/>
                    </a:lnTo>
                    <a:cubicBezTo>
                      <a:pt x="3052" y="15138"/>
                      <a:pt x="3056" y="15142"/>
                      <a:pt x="3056" y="15147"/>
                    </a:cubicBezTo>
                    <a:cubicBezTo>
                      <a:pt x="3056" y="15152"/>
                      <a:pt x="3060" y="15156"/>
                      <a:pt x="3065" y="15161"/>
                    </a:cubicBezTo>
                    <a:lnTo>
                      <a:pt x="3065" y="15165"/>
                    </a:lnTo>
                    <a:cubicBezTo>
                      <a:pt x="3069" y="15165"/>
                      <a:pt x="3069" y="15170"/>
                      <a:pt x="3075" y="15175"/>
                    </a:cubicBezTo>
                    <a:lnTo>
                      <a:pt x="3075" y="15180"/>
                    </a:lnTo>
                    <a:cubicBezTo>
                      <a:pt x="3079" y="15180"/>
                      <a:pt x="3079" y="15180"/>
                      <a:pt x="3084" y="15184"/>
                    </a:cubicBezTo>
                    <a:lnTo>
                      <a:pt x="3088" y="15188"/>
                    </a:lnTo>
                    <a:cubicBezTo>
                      <a:pt x="3092" y="15188"/>
                      <a:pt x="3092" y="15193"/>
                      <a:pt x="3097" y="15193"/>
                    </a:cubicBezTo>
                    <a:lnTo>
                      <a:pt x="3102" y="15197"/>
                    </a:lnTo>
                    <a:cubicBezTo>
                      <a:pt x="3107" y="15197"/>
                      <a:pt x="3107" y="15203"/>
                      <a:pt x="3111" y="15203"/>
                    </a:cubicBezTo>
                    <a:cubicBezTo>
                      <a:pt x="3111" y="15203"/>
                      <a:pt x="3116" y="15203"/>
                      <a:pt x="3120" y="15207"/>
                    </a:cubicBezTo>
                    <a:lnTo>
                      <a:pt x="3125" y="15207"/>
                    </a:lnTo>
                    <a:cubicBezTo>
                      <a:pt x="3130" y="15212"/>
                      <a:pt x="3134" y="15212"/>
                      <a:pt x="3139" y="15212"/>
                    </a:cubicBezTo>
                    <a:cubicBezTo>
                      <a:pt x="3139" y="15212"/>
                      <a:pt x="3143" y="15212"/>
                      <a:pt x="3143" y="15216"/>
                    </a:cubicBezTo>
                    <a:lnTo>
                      <a:pt x="3158" y="15216"/>
                    </a:lnTo>
                    <a:cubicBezTo>
                      <a:pt x="3158" y="15216"/>
                      <a:pt x="3162" y="15216"/>
                      <a:pt x="3162" y="15220"/>
                    </a:cubicBezTo>
                    <a:lnTo>
                      <a:pt x="3185" y="15220"/>
                    </a:lnTo>
                    <a:cubicBezTo>
                      <a:pt x="3190" y="15220"/>
                      <a:pt x="3194" y="15225"/>
                      <a:pt x="3199" y="15225"/>
                    </a:cubicBezTo>
                    <a:lnTo>
                      <a:pt x="3249" y="15225"/>
                    </a:lnTo>
                    <a:cubicBezTo>
                      <a:pt x="3420" y="15220"/>
                      <a:pt x="3660" y="15129"/>
                      <a:pt x="3811" y="14954"/>
                    </a:cubicBezTo>
                    <a:cubicBezTo>
                      <a:pt x="3821" y="14944"/>
                      <a:pt x="3826" y="14940"/>
                      <a:pt x="3835" y="14935"/>
                    </a:cubicBezTo>
                    <a:lnTo>
                      <a:pt x="3839" y="14931"/>
                    </a:lnTo>
                    <a:cubicBezTo>
                      <a:pt x="3849" y="14926"/>
                      <a:pt x="3853" y="14916"/>
                      <a:pt x="3862" y="14912"/>
                    </a:cubicBezTo>
                    <a:cubicBezTo>
                      <a:pt x="3871" y="14903"/>
                      <a:pt x="3881" y="14899"/>
                      <a:pt x="3890" y="14889"/>
                    </a:cubicBezTo>
                    <a:cubicBezTo>
                      <a:pt x="3890" y="14884"/>
                      <a:pt x="3894" y="14884"/>
                      <a:pt x="3894" y="14884"/>
                    </a:cubicBezTo>
                    <a:cubicBezTo>
                      <a:pt x="3904" y="14875"/>
                      <a:pt x="3913" y="14865"/>
                      <a:pt x="3917" y="14861"/>
                    </a:cubicBezTo>
                    <a:lnTo>
                      <a:pt x="3922" y="14857"/>
                    </a:lnTo>
                    <a:cubicBezTo>
                      <a:pt x="3932" y="14848"/>
                      <a:pt x="3941" y="14838"/>
                      <a:pt x="3950" y="14829"/>
                    </a:cubicBezTo>
                    <a:cubicBezTo>
                      <a:pt x="3950" y="14829"/>
                      <a:pt x="3954" y="14825"/>
                      <a:pt x="3954" y="14820"/>
                    </a:cubicBezTo>
                    <a:cubicBezTo>
                      <a:pt x="3964" y="14816"/>
                      <a:pt x="3973" y="14806"/>
                      <a:pt x="3982" y="14797"/>
                    </a:cubicBezTo>
                    <a:lnTo>
                      <a:pt x="3987" y="14792"/>
                    </a:lnTo>
                    <a:cubicBezTo>
                      <a:pt x="3996" y="14783"/>
                      <a:pt x="4005" y="14769"/>
                      <a:pt x="4015" y="14760"/>
                    </a:cubicBezTo>
                    <a:cubicBezTo>
                      <a:pt x="4015" y="14755"/>
                      <a:pt x="4019" y="14755"/>
                      <a:pt x="4024" y="14750"/>
                    </a:cubicBezTo>
                    <a:cubicBezTo>
                      <a:pt x="4028" y="14742"/>
                      <a:pt x="4037" y="14733"/>
                      <a:pt x="4047" y="14723"/>
                    </a:cubicBezTo>
                    <a:cubicBezTo>
                      <a:pt x="4047" y="14718"/>
                      <a:pt x="4051" y="14718"/>
                      <a:pt x="4051" y="14714"/>
                    </a:cubicBezTo>
                    <a:cubicBezTo>
                      <a:pt x="4060" y="14705"/>
                      <a:pt x="4070" y="14691"/>
                      <a:pt x="4079" y="14682"/>
                    </a:cubicBezTo>
                    <a:cubicBezTo>
                      <a:pt x="4083" y="14677"/>
                      <a:pt x="4088" y="14672"/>
                      <a:pt x="4092" y="14667"/>
                    </a:cubicBezTo>
                    <a:cubicBezTo>
                      <a:pt x="4098" y="14659"/>
                      <a:pt x="4107" y="14650"/>
                      <a:pt x="4115" y="14640"/>
                    </a:cubicBezTo>
                    <a:cubicBezTo>
                      <a:pt x="4115" y="14635"/>
                      <a:pt x="4120" y="14631"/>
                      <a:pt x="4125" y="14627"/>
                    </a:cubicBezTo>
                    <a:cubicBezTo>
                      <a:pt x="4134" y="14617"/>
                      <a:pt x="4143" y="14603"/>
                      <a:pt x="4153" y="14589"/>
                    </a:cubicBezTo>
                    <a:cubicBezTo>
                      <a:pt x="4157" y="14585"/>
                      <a:pt x="4162" y="14580"/>
                      <a:pt x="4166" y="14571"/>
                    </a:cubicBezTo>
                    <a:cubicBezTo>
                      <a:pt x="4171" y="14567"/>
                      <a:pt x="4181" y="14557"/>
                      <a:pt x="4185" y="14548"/>
                    </a:cubicBezTo>
                    <a:cubicBezTo>
                      <a:pt x="4190" y="14539"/>
                      <a:pt x="4198" y="14534"/>
                      <a:pt x="4203" y="14525"/>
                    </a:cubicBezTo>
                    <a:cubicBezTo>
                      <a:pt x="4213" y="14516"/>
                      <a:pt x="4217" y="14502"/>
                      <a:pt x="4226" y="14493"/>
                    </a:cubicBezTo>
                    <a:cubicBezTo>
                      <a:pt x="4230" y="14484"/>
                      <a:pt x="4240" y="14478"/>
                      <a:pt x="4245" y="14470"/>
                    </a:cubicBezTo>
                    <a:cubicBezTo>
                      <a:pt x="4249" y="14461"/>
                      <a:pt x="4254" y="14456"/>
                      <a:pt x="4258" y="14446"/>
                    </a:cubicBezTo>
                    <a:cubicBezTo>
                      <a:pt x="4272" y="14433"/>
                      <a:pt x="4281" y="14423"/>
                      <a:pt x="4291" y="14410"/>
                    </a:cubicBezTo>
                    <a:cubicBezTo>
                      <a:pt x="4296" y="14401"/>
                      <a:pt x="4300" y="14395"/>
                      <a:pt x="4305" y="14387"/>
                    </a:cubicBezTo>
                    <a:cubicBezTo>
                      <a:pt x="4313" y="14378"/>
                      <a:pt x="4319" y="14368"/>
                      <a:pt x="4328" y="14359"/>
                    </a:cubicBezTo>
                    <a:cubicBezTo>
                      <a:pt x="4332" y="14355"/>
                      <a:pt x="4332" y="14346"/>
                      <a:pt x="4337" y="14340"/>
                    </a:cubicBezTo>
                    <a:cubicBezTo>
                      <a:pt x="4355" y="14322"/>
                      <a:pt x="4369" y="14299"/>
                      <a:pt x="4387" y="14276"/>
                    </a:cubicBezTo>
                    <a:cubicBezTo>
                      <a:pt x="4396" y="14263"/>
                      <a:pt x="4402" y="14253"/>
                      <a:pt x="4411" y="14240"/>
                    </a:cubicBezTo>
                    <a:lnTo>
                      <a:pt x="4420" y="14230"/>
                    </a:lnTo>
                    <a:cubicBezTo>
                      <a:pt x="4627" y="13935"/>
                      <a:pt x="4862" y="13585"/>
                      <a:pt x="5097" y="13249"/>
                    </a:cubicBezTo>
                    <a:lnTo>
                      <a:pt x="5115" y="13249"/>
                    </a:lnTo>
                    <a:cubicBezTo>
                      <a:pt x="5462" y="12752"/>
                      <a:pt x="6168" y="11940"/>
                      <a:pt x="6394" y="11940"/>
                    </a:cubicBezTo>
                    <a:cubicBezTo>
                      <a:pt x="6396" y="11940"/>
                      <a:pt x="6399" y="11940"/>
                      <a:pt x="6401" y="11940"/>
                    </a:cubicBezTo>
                    <a:cubicBezTo>
                      <a:pt x="6752" y="11977"/>
                      <a:pt x="6332" y="13295"/>
                      <a:pt x="6332" y="13295"/>
                    </a:cubicBezTo>
                    <a:cubicBezTo>
                      <a:pt x="6337" y="13295"/>
                      <a:pt x="6337" y="13295"/>
                      <a:pt x="6342" y="13299"/>
                    </a:cubicBezTo>
                    <a:cubicBezTo>
                      <a:pt x="6240" y="13580"/>
                      <a:pt x="6116" y="13880"/>
                      <a:pt x="5972" y="14180"/>
                    </a:cubicBezTo>
                    <a:cubicBezTo>
                      <a:pt x="5862" y="14410"/>
                      <a:pt x="5738" y="14640"/>
                      <a:pt x="5604" y="14857"/>
                    </a:cubicBezTo>
                    <a:lnTo>
                      <a:pt x="5604" y="14861"/>
                    </a:lnTo>
                    <a:cubicBezTo>
                      <a:pt x="5581" y="14899"/>
                      <a:pt x="5563" y="14931"/>
                      <a:pt x="5540" y="14963"/>
                    </a:cubicBezTo>
                    <a:cubicBezTo>
                      <a:pt x="5540" y="14967"/>
                      <a:pt x="5535" y="14972"/>
                      <a:pt x="5535" y="14976"/>
                    </a:cubicBezTo>
                    <a:cubicBezTo>
                      <a:pt x="5517" y="15004"/>
                      <a:pt x="5498" y="15037"/>
                      <a:pt x="5475" y="15065"/>
                    </a:cubicBezTo>
                    <a:cubicBezTo>
                      <a:pt x="5475" y="15069"/>
                      <a:pt x="5475" y="15069"/>
                      <a:pt x="5470" y="15073"/>
                    </a:cubicBezTo>
                    <a:cubicBezTo>
                      <a:pt x="5438" y="15129"/>
                      <a:pt x="5475" y="15197"/>
                      <a:pt x="5540" y="15197"/>
                    </a:cubicBezTo>
                    <a:lnTo>
                      <a:pt x="6244" y="15197"/>
                    </a:lnTo>
                    <a:lnTo>
                      <a:pt x="6244" y="15170"/>
                    </a:lnTo>
                    <a:lnTo>
                      <a:pt x="6244" y="15156"/>
                    </a:lnTo>
                    <a:lnTo>
                      <a:pt x="6244" y="15142"/>
                    </a:lnTo>
                    <a:cubicBezTo>
                      <a:pt x="6244" y="15133"/>
                      <a:pt x="6240" y="15129"/>
                      <a:pt x="6240" y="15120"/>
                    </a:cubicBezTo>
                    <a:lnTo>
                      <a:pt x="6240" y="15114"/>
                    </a:lnTo>
                    <a:cubicBezTo>
                      <a:pt x="6235" y="15105"/>
                      <a:pt x="6235" y="15101"/>
                      <a:pt x="6231" y="15092"/>
                    </a:cubicBezTo>
                    <a:cubicBezTo>
                      <a:pt x="6199" y="14990"/>
                      <a:pt x="6097" y="14912"/>
                      <a:pt x="5940" y="14871"/>
                    </a:cubicBezTo>
                    <a:cubicBezTo>
                      <a:pt x="5968" y="14833"/>
                      <a:pt x="5995" y="14801"/>
                      <a:pt x="6023" y="14765"/>
                    </a:cubicBezTo>
                    <a:cubicBezTo>
                      <a:pt x="6038" y="14755"/>
                      <a:pt x="6046" y="14742"/>
                      <a:pt x="6055" y="14727"/>
                    </a:cubicBezTo>
                    <a:cubicBezTo>
                      <a:pt x="6074" y="14705"/>
                      <a:pt x="6093" y="14686"/>
                      <a:pt x="6106" y="14663"/>
                    </a:cubicBezTo>
                    <a:cubicBezTo>
                      <a:pt x="6120" y="14650"/>
                      <a:pt x="6134" y="14631"/>
                      <a:pt x="6148" y="14617"/>
                    </a:cubicBezTo>
                    <a:cubicBezTo>
                      <a:pt x="6157" y="14599"/>
                      <a:pt x="6171" y="14585"/>
                      <a:pt x="6185" y="14571"/>
                    </a:cubicBezTo>
                    <a:cubicBezTo>
                      <a:pt x="6217" y="14529"/>
                      <a:pt x="6249" y="14488"/>
                      <a:pt x="6282" y="14446"/>
                    </a:cubicBezTo>
                    <a:cubicBezTo>
                      <a:pt x="6282" y="14442"/>
                      <a:pt x="6286" y="14437"/>
                      <a:pt x="6291" y="14433"/>
                    </a:cubicBezTo>
                    <a:cubicBezTo>
                      <a:pt x="6590" y="14042"/>
                      <a:pt x="6857" y="13654"/>
                      <a:pt x="7084" y="13272"/>
                    </a:cubicBezTo>
                    <a:cubicBezTo>
                      <a:pt x="7448" y="12732"/>
                      <a:pt x="7761" y="12055"/>
                      <a:pt x="7880" y="11304"/>
                    </a:cubicBezTo>
                    <a:cubicBezTo>
                      <a:pt x="8148" y="11221"/>
                      <a:pt x="8396" y="11133"/>
                      <a:pt x="8618" y="11037"/>
                    </a:cubicBezTo>
                    <a:cubicBezTo>
                      <a:pt x="9498" y="10673"/>
                      <a:pt x="9917" y="10299"/>
                      <a:pt x="9857" y="9926"/>
                    </a:cubicBezTo>
                    <a:cubicBezTo>
                      <a:pt x="9802" y="9553"/>
                      <a:pt x="9296" y="9323"/>
                      <a:pt x="8346" y="9235"/>
                    </a:cubicBezTo>
                    <a:cubicBezTo>
                      <a:pt x="8203" y="9221"/>
                      <a:pt x="8051" y="9208"/>
                      <a:pt x="7890" y="9203"/>
                    </a:cubicBezTo>
                    <a:cubicBezTo>
                      <a:pt x="7885" y="9166"/>
                      <a:pt x="7876" y="9129"/>
                      <a:pt x="7867" y="9093"/>
                    </a:cubicBezTo>
                    <a:cubicBezTo>
                      <a:pt x="7848" y="8968"/>
                      <a:pt x="7816" y="8848"/>
                      <a:pt x="7784" y="8733"/>
                    </a:cubicBezTo>
                    <a:cubicBezTo>
                      <a:pt x="8660" y="8000"/>
                      <a:pt x="9296" y="6991"/>
                      <a:pt x="9461" y="5659"/>
                    </a:cubicBezTo>
                    <a:cubicBezTo>
                      <a:pt x="9544" y="5654"/>
                      <a:pt x="9576" y="5622"/>
                      <a:pt x="9475" y="5558"/>
                    </a:cubicBezTo>
                    <a:lnTo>
                      <a:pt x="9475" y="5554"/>
                    </a:lnTo>
                    <a:cubicBezTo>
                      <a:pt x="9501" y="5552"/>
                      <a:pt x="9530" y="5551"/>
                      <a:pt x="9559" y="5551"/>
                    </a:cubicBezTo>
                    <a:cubicBezTo>
                      <a:pt x="9715" y="5551"/>
                      <a:pt x="9903" y="5573"/>
                      <a:pt x="10102" y="5603"/>
                    </a:cubicBezTo>
                    <a:cubicBezTo>
                      <a:pt x="9981" y="5465"/>
                      <a:pt x="9806" y="5369"/>
                      <a:pt x="9600" y="5327"/>
                    </a:cubicBezTo>
                    <a:cubicBezTo>
                      <a:pt x="9913" y="4973"/>
                      <a:pt x="10036" y="4508"/>
                      <a:pt x="9806" y="4254"/>
                    </a:cubicBezTo>
                    <a:cubicBezTo>
                      <a:pt x="9738" y="4180"/>
                      <a:pt x="9668" y="4125"/>
                      <a:pt x="9594" y="4093"/>
                    </a:cubicBezTo>
                    <a:cubicBezTo>
                      <a:pt x="9751" y="3148"/>
                      <a:pt x="9779" y="1020"/>
                      <a:pt x="7120" y="152"/>
                    </a:cubicBezTo>
                    <a:cubicBezTo>
                      <a:pt x="6806" y="49"/>
                      <a:pt x="6472" y="1"/>
                      <a:pt x="6134" y="1"/>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43" name="Google Shape;1343;p36"/>
              <p:cNvSpPr/>
              <p:nvPr/>
            </p:nvSpPr>
            <p:spPr>
              <a:xfrm>
                <a:off x="4127082" y="2639677"/>
                <a:ext cx="992403" cy="960159"/>
              </a:xfrm>
              <a:custGeom>
                <a:avLst/>
                <a:gdLst/>
                <a:ahLst/>
                <a:cxnLst/>
                <a:rect l="l" t="t" r="r" b="b"/>
                <a:pathLst>
                  <a:path w="9818" h="9499" extrusionOk="0">
                    <a:moveTo>
                      <a:pt x="7693" y="0"/>
                    </a:moveTo>
                    <a:lnTo>
                      <a:pt x="5076" y="660"/>
                    </a:lnTo>
                    <a:lnTo>
                      <a:pt x="2643" y="3922"/>
                    </a:lnTo>
                    <a:cubicBezTo>
                      <a:pt x="2643" y="3922"/>
                      <a:pt x="2956" y="6968"/>
                      <a:pt x="1482" y="7700"/>
                    </a:cubicBezTo>
                    <a:cubicBezTo>
                      <a:pt x="1326" y="7776"/>
                      <a:pt x="1186" y="7809"/>
                      <a:pt x="1061" y="7809"/>
                    </a:cubicBezTo>
                    <a:cubicBezTo>
                      <a:pt x="555" y="7809"/>
                      <a:pt x="301" y="7270"/>
                      <a:pt x="261" y="6926"/>
                    </a:cubicBezTo>
                    <a:lnTo>
                      <a:pt x="261" y="6926"/>
                    </a:lnTo>
                    <a:cubicBezTo>
                      <a:pt x="0" y="8660"/>
                      <a:pt x="1779" y="9499"/>
                      <a:pt x="3628" y="9499"/>
                    </a:cubicBezTo>
                    <a:cubicBezTo>
                      <a:pt x="4034" y="9499"/>
                      <a:pt x="4444" y="9458"/>
                      <a:pt x="4836" y="9377"/>
                    </a:cubicBezTo>
                    <a:cubicBezTo>
                      <a:pt x="7389" y="8852"/>
                      <a:pt x="9817" y="7166"/>
                      <a:pt x="9610" y="3806"/>
                    </a:cubicBezTo>
                    <a:lnTo>
                      <a:pt x="7693" y="0"/>
                    </a:lnTo>
                    <a:close/>
                  </a:path>
                </a:pathLst>
              </a:custGeom>
              <a:solidFill>
                <a:srgbClr val="A34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4203702" y="3056031"/>
                <a:ext cx="271703" cy="410890"/>
              </a:xfrm>
              <a:custGeom>
                <a:avLst/>
                <a:gdLst/>
                <a:ahLst/>
                <a:cxnLst/>
                <a:rect l="l" t="t" r="r" b="b"/>
                <a:pathLst>
                  <a:path w="2688" h="4065" extrusionOk="0">
                    <a:moveTo>
                      <a:pt x="2613" y="1"/>
                    </a:moveTo>
                    <a:cubicBezTo>
                      <a:pt x="2604" y="33"/>
                      <a:pt x="2600" y="61"/>
                      <a:pt x="2594" y="88"/>
                    </a:cubicBezTo>
                    <a:cubicBezTo>
                      <a:pt x="2594" y="102"/>
                      <a:pt x="2590" y="116"/>
                      <a:pt x="2594" y="129"/>
                    </a:cubicBezTo>
                    <a:cubicBezTo>
                      <a:pt x="2600" y="144"/>
                      <a:pt x="2604" y="162"/>
                      <a:pt x="2604" y="176"/>
                    </a:cubicBezTo>
                    <a:cubicBezTo>
                      <a:pt x="2604" y="231"/>
                      <a:pt x="2600" y="291"/>
                      <a:pt x="2581" y="346"/>
                    </a:cubicBezTo>
                    <a:cubicBezTo>
                      <a:pt x="2572" y="374"/>
                      <a:pt x="2549" y="401"/>
                      <a:pt x="2558" y="429"/>
                    </a:cubicBezTo>
                    <a:cubicBezTo>
                      <a:pt x="2562" y="461"/>
                      <a:pt x="2585" y="489"/>
                      <a:pt x="2581" y="516"/>
                    </a:cubicBezTo>
                    <a:cubicBezTo>
                      <a:pt x="2544" y="572"/>
                      <a:pt x="2604" y="637"/>
                      <a:pt x="2566" y="688"/>
                    </a:cubicBezTo>
                    <a:cubicBezTo>
                      <a:pt x="2558" y="720"/>
                      <a:pt x="2549" y="747"/>
                      <a:pt x="2566" y="775"/>
                    </a:cubicBezTo>
                    <a:cubicBezTo>
                      <a:pt x="2581" y="807"/>
                      <a:pt x="2566" y="835"/>
                      <a:pt x="2558" y="862"/>
                    </a:cubicBezTo>
                    <a:cubicBezTo>
                      <a:pt x="2553" y="876"/>
                      <a:pt x="2549" y="890"/>
                      <a:pt x="2549" y="903"/>
                    </a:cubicBezTo>
                    <a:cubicBezTo>
                      <a:pt x="2549" y="918"/>
                      <a:pt x="2553" y="931"/>
                      <a:pt x="2558" y="950"/>
                    </a:cubicBezTo>
                    <a:cubicBezTo>
                      <a:pt x="2562" y="977"/>
                      <a:pt x="2549" y="1005"/>
                      <a:pt x="2534" y="1033"/>
                    </a:cubicBezTo>
                    <a:cubicBezTo>
                      <a:pt x="2526" y="1047"/>
                      <a:pt x="2521" y="1060"/>
                      <a:pt x="2521" y="1075"/>
                    </a:cubicBezTo>
                    <a:cubicBezTo>
                      <a:pt x="2521" y="1088"/>
                      <a:pt x="2539" y="1107"/>
                      <a:pt x="2539" y="1120"/>
                    </a:cubicBezTo>
                    <a:cubicBezTo>
                      <a:pt x="2534" y="1148"/>
                      <a:pt x="2530" y="1175"/>
                      <a:pt x="2526" y="1203"/>
                    </a:cubicBezTo>
                    <a:cubicBezTo>
                      <a:pt x="2521" y="1217"/>
                      <a:pt x="2517" y="1231"/>
                      <a:pt x="2511" y="1245"/>
                    </a:cubicBezTo>
                    <a:cubicBezTo>
                      <a:pt x="2507" y="1258"/>
                      <a:pt x="2489" y="1273"/>
                      <a:pt x="2484" y="1286"/>
                    </a:cubicBezTo>
                    <a:cubicBezTo>
                      <a:pt x="2484" y="1300"/>
                      <a:pt x="2484" y="1314"/>
                      <a:pt x="2489" y="1328"/>
                    </a:cubicBezTo>
                    <a:cubicBezTo>
                      <a:pt x="2493" y="1346"/>
                      <a:pt x="2489" y="1360"/>
                      <a:pt x="2489" y="1373"/>
                    </a:cubicBezTo>
                    <a:cubicBezTo>
                      <a:pt x="2489" y="1401"/>
                      <a:pt x="2484" y="1429"/>
                      <a:pt x="2479" y="1456"/>
                    </a:cubicBezTo>
                    <a:cubicBezTo>
                      <a:pt x="2479" y="1471"/>
                      <a:pt x="2489" y="1490"/>
                      <a:pt x="2489" y="1503"/>
                    </a:cubicBezTo>
                    <a:cubicBezTo>
                      <a:pt x="2489" y="1517"/>
                      <a:pt x="2479" y="1530"/>
                      <a:pt x="2475" y="1545"/>
                    </a:cubicBezTo>
                    <a:cubicBezTo>
                      <a:pt x="2466" y="1558"/>
                      <a:pt x="2456" y="1572"/>
                      <a:pt x="2451" y="1586"/>
                    </a:cubicBezTo>
                    <a:cubicBezTo>
                      <a:pt x="2443" y="1595"/>
                      <a:pt x="2428" y="1609"/>
                      <a:pt x="2424" y="1622"/>
                    </a:cubicBezTo>
                    <a:cubicBezTo>
                      <a:pt x="2415" y="1650"/>
                      <a:pt x="2443" y="1683"/>
                      <a:pt x="2438" y="1715"/>
                    </a:cubicBezTo>
                    <a:cubicBezTo>
                      <a:pt x="2438" y="1743"/>
                      <a:pt x="2419" y="1766"/>
                      <a:pt x="2415" y="1798"/>
                    </a:cubicBezTo>
                    <a:cubicBezTo>
                      <a:pt x="2411" y="1826"/>
                      <a:pt x="2406" y="1853"/>
                      <a:pt x="2401" y="1881"/>
                    </a:cubicBezTo>
                    <a:lnTo>
                      <a:pt x="2401" y="1922"/>
                    </a:lnTo>
                    <a:cubicBezTo>
                      <a:pt x="2401" y="1941"/>
                      <a:pt x="2406" y="1954"/>
                      <a:pt x="2406" y="1968"/>
                    </a:cubicBezTo>
                    <a:cubicBezTo>
                      <a:pt x="2401" y="2000"/>
                      <a:pt x="2373" y="2019"/>
                      <a:pt x="2364" y="2047"/>
                    </a:cubicBezTo>
                    <a:cubicBezTo>
                      <a:pt x="2355" y="2075"/>
                      <a:pt x="2355" y="2107"/>
                      <a:pt x="2351" y="2134"/>
                    </a:cubicBezTo>
                    <a:cubicBezTo>
                      <a:pt x="2351" y="2162"/>
                      <a:pt x="2345" y="2190"/>
                      <a:pt x="2336" y="2217"/>
                    </a:cubicBezTo>
                    <a:cubicBezTo>
                      <a:pt x="2328" y="2245"/>
                      <a:pt x="2313" y="2272"/>
                      <a:pt x="2300" y="2296"/>
                    </a:cubicBezTo>
                    <a:cubicBezTo>
                      <a:pt x="2290" y="2323"/>
                      <a:pt x="2286" y="2351"/>
                      <a:pt x="2277" y="2379"/>
                    </a:cubicBezTo>
                    <a:cubicBezTo>
                      <a:pt x="2272" y="2392"/>
                      <a:pt x="2268" y="2406"/>
                      <a:pt x="2262" y="2420"/>
                    </a:cubicBezTo>
                    <a:cubicBezTo>
                      <a:pt x="2253" y="2434"/>
                      <a:pt x="2240" y="2443"/>
                      <a:pt x="2230" y="2457"/>
                    </a:cubicBezTo>
                    <a:cubicBezTo>
                      <a:pt x="2213" y="2479"/>
                      <a:pt x="2226" y="2512"/>
                      <a:pt x="2217" y="2540"/>
                    </a:cubicBezTo>
                    <a:cubicBezTo>
                      <a:pt x="2194" y="2595"/>
                      <a:pt x="2171" y="2645"/>
                      <a:pt x="2143" y="2696"/>
                    </a:cubicBezTo>
                    <a:cubicBezTo>
                      <a:pt x="2115" y="2747"/>
                      <a:pt x="2088" y="2793"/>
                      <a:pt x="2056" y="2844"/>
                    </a:cubicBezTo>
                    <a:cubicBezTo>
                      <a:pt x="2032" y="2894"/>
                      <a:pt x="1996" y="2936"/>
                      <a:pt x="1977" y="2991"/>
                    </a:cubicBezTo>
                    <a:cubicBezTo>
                      <a:pt x="1973" y="3023"/>
                      <a:pt x="1968" y="3051"/>
                      <a:pt x="1945" y="3074"/>
                    </a:cubicBezTo>
                    <a:cubicBezTo>
                      <a:pt x="1926" y="3093"/>
                      <a:pt x="1885" y="3102"/>
                      <a:pt x="1871" y="3125"/>
                    </a:cubicBezTo>
                    <a:cubicBezTo>
                      <a:pt x="1834" y="3166"/>
                      <a:pt x="1848" y="3245"/>
                      <a:pt x="1816" y="3291"/>
                    </a:cubicBezTo>
                    <a:cubicBezTo>
                      <a:pt x="1751" y="3383"/>
                      <a:pt x="1677" y="3470"/>
                      <a:pt x="1586" y="3540"/>
                    </a:cubicBezTo>
                    <a:cubicBezTo>
                      <a:pt x="1503" y="3613"/>
                      <a:pt x="1388" y="3646"/>
                      <a:pt x="1305" y="3715"/>
                    </a:cubicBezTo>
                    <a:cubicBezTo>
                      <a:pt x="1258" y="3747"/>
                      <a:pt x="1217" y="3784"/>
                      <a:pt x="1171" y="3816"/>
                    </a:cubicBezTo>
                    <a:cubicBezTo>
                      <a:pt x="1124" y="3853"/>
                      <a:pt x="1069" y="3872"/>
                      <a:pt x="1018" y="3889"/>
                    </a:cubicBezTo>
                    <a:cubicBezTo>
                      <a:pt x="991" y="3899"/>
                      <a:pt x="963" y="3899"/>
                      <a:pt x="935" y="3908"/>
                    </a:cubicBezTo>
                    <a:cubicBezTo>
                      <a:pt x="908" y="3913"/>
                      <a:pt x="880" y="3922"/>
                      <a:pt x="852" y="3931"/>
                    </a:cubicBezTo>
                    <a:cubicBezTo>
                      <a:pt x="797" y="3940"/>
                      <a:pt x="747" y="3963"/>
                      <a:pt x="692" y="3972"/>
                    </a:cubicBezTo>
                    <a:cubicBezTo>
                      <a:pt x="674" y="3972"/>
                      <a:pt x="653" y="3975"/>
                      <a:pt x="633" y="3975"/>
                    </a:cubicBezTo>
                    <a:cubicBezTo>
                      <a:pt x="623" y="3975"/>
                      <a:pt x="613" y="3974"/>
                      <a:pt x="603" y="3972"/>
                    </a:cubicBezTo>
                    <a:cubicBezTo>
                      <a:pt x="576" y="3972"/>
                      <a:pt x="548" y="3963"/>
                      <a:pt x="521" y="3959"/>
                    </a:cubicBezTo>
                    <a:cubicBezTo>
                      <a:pt x="503" y="3958"/>
                      <a:pt x="486" y="3957"/>
                      <a:pt x="469" y="3957"/>
                    </a:cubicBezTo>
                    <a:cubicBezTo>
                      <a:pt x="428" y="3957"/>
                      <a:pt x="389" y="3960"/>
                      <a:pt x="350" y="3963"/>
                    </a:cubicBezTo>
                    <a:cubicBezTo>
                      <a:pt x="323" y="3965"/>
                      <a:pt x="297" y="3966"/>
                      <a:pt x="271" y="3966"/>
                    </a:cubicBezTo>
                    <a:cubicBezTo>
                      <a:pt x="184" y="3966"/>
                      <a:pt x="98" y="3957"/>
                      <a:pt x="10" y="3950"/>
                    </a:cubicBezTo>
                    <a:lnTo>
                      <a:pt x="1" y="3991"/>
                    </a:lnTo>
                    <a:lnTo>
                      <a:pt x="171" y="4023"/>
                    </a:lnTo>
                    <a:lnTo>
                      <a:pt x="346" y="4051"/>
                    </a:lnTo>
                    <a:cubicBezTo>
                      <a:pt x="388" y="4058"/>
                      <a:pt x="431" y="4064"/>
                      <a:pt x="472" y="4064"/>
                    </a:cubicBezTo>
                    <a:cubicBezTo>
                      <a:pt x="488" y="4064"/>
                      <a:pt x="505" y="4063"/>
                      <a:pt x="521" y="4061"/>
                    </a:cubicBezTo>
                    <a:cubicBezTo>
                      <a:pt x="581" y="4046"/>
                      <a:pt x="637" y="4023"/>
                      <a:pt x="696" y="4023"/>
                    </a:cubicBezTo>
                    <a:cubicBezTo>
                      <a:pt x="756" y="4019"/>
                      <a:pt x="811" y="4014"/>
                      <a:pt x="871" y="4005"/>
                    </a:cubicBezTo>
                    <a:cubicBezTo>
                      <a:pt x="931" y="3995"/>
                      <a:pt x="986" y="3978"/>
                      <a:pt x="1041" y="3955"/>
                    </a:cubicBezTo>
                    <a:cubicBezTo>
                      <a:pt x="1092" y="3931"/>
                      <a:pt x="1152" y="3917"/>
                      <a:pt x="1207" y="3899"/>
                    </a:cubicBezTo>
                    <a:cubicBezTo>
                      <a:pt x="1267" y="3885"/>
                      <a:pt x="1328" y="3867"/>
                      <a:pt x="1383" y="3844"/>
                    </a:cubicBezTo>
                    <a:cubicBezTo>
                      <a:pt x="1433" y="3816"/>
                      <a:pt x="1484" y="3779"/>
                      <a:pt x="1526" y="3733"/>
                    </a:cubicBezTo>
                    <a:cubicBezTo>
                      <a:pt x="1562" y="3687"/>
                      <a:pt x="1604" y="3646"/>
                      <a:pt x="1645" y="3600"/>
                    </a:cubicBezTo>
                    <a:lnTo>
                      <a:pt x="1705" y="3535"/>
                    </a:lnTo>
                    <a:lnTo>
                      <a:pt x="1760" y="3470"/>
                    </a:lnTo>
                    <a:cubicBezTo>
                      <a:pt x="1802" y="3425"/>
                      <a:pt x="1834" y="3378"/>
                      <a:pt x="1875" y="3336"/>
                    </a:cubicBezTo>
                    <a:cubicBezTo>
                      <a:pt x="1913" y="3291"/>
                      <a:pt x="1991" y="3272"/>
                      <a:pt x="2019" y="3217"/>
                    </a:cubicBezTo>
                    <a:cubicBezTo>
                      <a:pt x="2032" y="3189"/>
                      <a:pt x="2023" y="3153"/>
                      <a:pt x="2032" y="3121"/>
                    </a:cubicBezTo>
                    <a:cubicBezTo>
                      <a:pt x="2037" y="3093"/>
                      <a:pt x="2064" y="3074"/>
                      <a:pt x="2088" y="3051"/>
                    </a:cubicBezTo>
                    <a:cubicBezTo>
                      <a:pt x="2106" y="3032"/>
                      <a:pt x="2115" y="3000"/>
                      <a:pt x="2130" y="2977"/>
                    </a:cubicBezTo>
                    <a:cubicBezTo>
                      <a:pt x="2143" y="2949"/>
                      <a:pt x="2152" y="2922"/>
                      <a:pt x="2162" y="2894"/>
                    </a:cubicBezTo>
                    <a:cubicBezTo>
                      <a:pt x="2185" y="2839"/>
                      <a:pt x="2203" y="2783"/>
                      <a:pt x="2221" y="2728"/>
                    </a:cubicBezTo>
                    <a:cubicBezTo>
                      <a:pt x="2235" y="2673"/>
                      <a:pt x="2253" y="2618"/>
                      <a:pt x="2272" y="2562"/>
                    </a:cubicBezTo>
                    <a:cubicBezTo>
                      <a:pt x="2281" y="2535"/>
                      <a:pt x="2313" y="2517"/>
                      <a:pt x="2313" y="2485"/>
                    </a:cubicBezTo>
                    <a:cubicBezTo>
                      <a:pt x="2313" y="2470"/>
                      <a:pt x="2309" y="2452"/>
                      <a:pt x="2313" y="2438"/>
                    </a:cubicBezTo>
                    <a:cubicBezTo>
                      <a:pt x="2313" y="2420"/>
                      <a:pt x="2318" y="2406"/>
                      <a:pt x="2323" y="2396"/>
                    </a:cubicBezTo>
                    <a:cubicBezTo>
                      <a:pt x="2332" y="2369"/>
                      <a:pt x="2345" y="2341"/>
                      <a:pt x="2351" y="2313"/>
                    </a:cubicBezTo>
                    <a:cubicBezTo>
                      <a:pt x="2355" y="2286"/>
                      <a:pt x="2360" y="2254"/>
                      <a:pt x="2364" y="2226"/>
                    </a:cubicBezTo>
                    <a:cubicBezTo>
                      <a:pt x="2369" y="2198"/>
                      <a:pt x="2383" y="2171"/>
                      <a:pt x="2392" y="2143"/>
                    </a:cubicBezTo>
                    <a:cubicBezTo>
                      <a:pt x="2406" y="2115"/>
                      <a:pt x="2419" y="2092"/>
                      <a:pt x="2424" y="2065"/>
                    </a:cubicBezTo>
                    <a:cubicBezTo>
                      <a:pt x="2428" y="2033"/>
                      <a:pt x="2415" y="2000"/>
                      <a:pt x="2424" y="1973"/>
                    </a:cubicBezTo>
                    <a:cubicBezTo>
                      <a:pt x="2428" y="1960"/>
                      <a:pt x="2438" y="1950"/>
                      <a:pt x="2447" y="1936"/>
                    </a:cubicBezTo>
                    <a:cubicBezTo>
                      <a:pt x="2456" y="1922"/>
                      <a:pt x="2456" y="1909"/>
                      <a:pt x="2466" y="1894"/>
                    </a:cubicBezTo>
                    <a:cubicBezTo>
                      <a:pt x="2475" y="1867"/>
                      <a:pt x="2479" y="1839"/>
                      <a:pt x="2489" y="1811"/>
                    </a:cubicBezTo>
                    <a:cubicBezTo>
                      <a:pt x="2493" y="1784"/>
                      <a:pt x="2489" y="1752"/>
                      <a:pt x="2498" y="1724"/>
                    </a:cubicBezTo>
                    <a:cubicBezTo>
                      <a:pt x="2502" y="1696"/>
                      <a:pt x="2544" y="1673"/>
                      <a:pt x="2544" y="1645"/>
                    </a:cubicBezTo>
                    <a:cubicBezTo>
                      <a:pt x="2544" y="1632"/>
                      <a:pt x="2534" y="1613"/>
                      <a:pt x="2534" y="1600"/>
                    </a:cubicBezTo>
                    <a:cubicBezTo>
                      <a:pt x="2530" y="1581"/>
                      <a:pt x="2526" y="1567"/>
                      <a:pt x="2521" y="1554"/>
                    </a:cubicBezTo>
                    <a:cubicBezTo>
                      <a:pt x="2521" y="1539"/>
                      <a:pt x="2521" y="1522"/>
                      <a:pt x="2526" y="1507"/>
                    </a:cubicBezTo>
                    <a:cubicBezTo>
                      <a:pt x="2530" y="1494"/>
                      <a:pt x="2539" y="1484"/>
                      <a:pt x="2544" y="1471"/>
                    </a:cubicBezTo>
                    <a:cubicBezTo>
                      <a:pt x="2553" y="1439"/>
                      <a:pt x="2553" y="1411"/>
                      <a:pt x="2562" y="1383"/>
                    </a:cubicBezTo>
                    <a:cubicBezTo>
                      <a:pt x="2562" y="1369"/>
                      <a:pt x="2566" y="1356"/>
                      <a:pt x="2572" y="1341"/>
                    </a:cubicBezTo>
                    <a:cubicBezTo>
                      <a:pt x="2581" y="1328"/>
                      <a:pt x="2590" y="1314"/>
                      <a:pt x="2590" y="1300"/>
                    </a:cubicBezTo>
                    <a:cubicBezTo>
                      <a:pt x="2590" y="1286"/>
                      <a:pt x="2576" y="1268"/>
                      <a:pt x="2576" y="1254"/>
                    </a:cubicBezTo>
                    <a:lnTo>
                      <a:pt x="2572" y="1213"/>
                    </a:lnTo>
                    <a:cubicBezTo>
                      <a:pt x="2572" y="1180"/>
                      <a:pt x="2576" y="1152"/>
                      <a:pt x="2581" y="1125"/>
                    </a:cubicBezTo>
                    <a:cubicBezTo>
                      <a:pt x="2585" y="1111"/>
                      <a:pt x="2604" y="1097"/>
                      <a:pt x="2608" y="1084"/>
                    </a:cubicBezTo>
                    <a:cubicBezTo>
                      <a:pt x="2608" y="1069"/>
                      <a:pt x="2608" y="1056"/>
                      <a:pt x="2604" y="1037"/>
                    </a:cubicBezTo>
                    <a:cubicBezTo>
                      <a:pt x="2594" y="1010"/>
                      <a:pt x="2585" y="982"/>
                      <a:pt x="2600" y="950"/>
                    </a:cubicBezTo>
                    <a:cubicBezTo>
                      <a:pt x="2604" y="937"/>
                      <a:pt x="2608" y="922"/>
                      <a:pt x="2613" y="909"/>
                    </a:cubicBezTo>
                    <a:cubicBezTo>
                      <a:pt x="2617" y="895"/>
                      <a:pt x="2617" y="881"/>
                      <a:pt x="2617" y="867"/>
                    </a:cubicBezTo>
                    <a:cubicBezTo>
                      <a:pt x="2613" y="839"/>
                      <a:pt x="2604" y="807"/>
                      <a:pt x="2622" y="780"/>
                    </a:cubicBezTo>
                    <a:cubicBezTo>
                      <a:pt x="2645" y="752"/>
                      <a:pt x="2641" y="724"/>
                      <a:pt x="2636" y="697"/>
                    </a:cubicBezTo>
                    <a:cubicBezTo>
                      <a:pt x="2608" y="637"/>
                      <a:pt x="2677" y="582"/>
                      <a:pt x="2645" y="522"/>
                    </a:cubicBezTo>
                    <a:cubicBezTo>
                      <a:pt x="2645" y="494"/>
                      <a:pt x="2668" y="467"/>
                      <a:pt x="2677" y="439"/>
                    </a:cubicBezTo>
                    <a:cubicBezTo>
                      <a:pt x="2687" y="411"/>
                      <a:pt x="2673" y="378"/>
                      <a:pt x="2664" y="350"/>
                    </a:cubicBezTo>
                    <a:cubicBezTo>
                      <a:pt x="2655" y="291"/>
                      <a:pt x="2649" y="235"/>
                      <a:pt x="2655" y="176"/>
                    </a:cubicBezTo>
                    <a:cubicBezTo>
                      <a:pt x="2659" y="162"/>
                      <a:pt x="2664" y="148"/>
                      <a:pt x="2668" y="135"/>
                    </a:cubicBezTo>
                    <a:cubicBezTo>
                      <a:pt x="2673" y="120"/>
                      <a:pt x="2668" y="107"/>
                      <a:pt x="2668" y="88"/>
                    </a:cubicBezTo>
                    <a:cubicBezTo>
                      <a:pt x="2668" y="61"/>
                      <a:pt x="2668" y="33"/>
                      <a:pt x="2659" y="5"/>
                    </a:cubicBezTo>
                    <a:lnTo>
                      <a:pt x="2613" y="1"/>
                    </a:ln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4217146" y="3105359"/>
                <a:ext cx="344380" cy="399872"/>
              </a:xfrm>
              <a:custGeom>
                <a:avLst/>
                <a:gdLst/>
                <a:ahLst/>
                <a:cxnLst/>
                <a:rect l="l" t="t" r="r" b="b"/>
                <a:pathLst>
                  <a:path w="3407" h="3956" extrusionOk="0">
                    <a:moveTo>
                      <a:pt x="3351" y="1"/>
                    </a:moveTo>
                    <a:lnTo>
                      <a:pt x="3305" y="6"/>
                    </a:lnTo>
                    <a:cubicBezTo>
                      <a:pt x="3296" y="38"/>
                      <a:pt x="3296" y="70"/>
                      <a:pt x="3296" y="98"/>
                    </a:cubicBezTo>
                    <a:cubicBezTo>
                      <a:pt x="3296" y="117"/>
                      <a:pt x="3291" y="130"/>
                      <a:pt x="3296" y="149"/>
                    </a:cubicBezTo>
                    <a:cubicBezTo>
                      <a:pt x="3301" y="162"/>
                      <a:pt x="3305" y="176"/>
                      <a:pt x="3309" y="194"/>
                    </a:cubicBezTo>
                    <a:cubicBezTo>
                      <a:pt x="3318" y="255"/>
                      <a:pt x="3309" y="319"/>
                      <a:pt x="3296" y="383"/>
                    </a:cubicBezTo>
                    <a:cubicBezTo>
                      <a:pt x="3286" y="411"/>
                      <a:pt x="3268" y="443"/>
                      <a:pt x="3277" y="476"/>
                    </a:cubicBezTo>
                    <a:cubicBezTo>
                      <a:pt x="3286" y="508"/>
                      <a:pt x="3309" y="540"/>
                      <a:pt x="3305" y="568"/>
                    </a:cubicBezTo>
                    <a:cubicBezTo>
                      <a:pt x="3268" y="632"/>
                      <a:pt x="3328" y="697"/>
                      <a:pt x="3296" y="757"/>
                    </a:cubicBezTo>
                    <a:cubicBezTo>
                      <a:pt x="3286" y="789"/>
                      <a:pt x="3273" y="821"/>
                      <a:pt x="3291" y="853"/>
                    </a:cubicBezTo>
                    <a:cubicBezTo>
                      <a:pt x="3309" y="885"/>
                      <a:pt x="3296" y="913"/>
                      <a:pt x="3282" y="946"/>
                    </a:cubicBezTo>
                    <a:cubicBezTo>
                      <a:pt x="3277" y="959"/>
                      <a:pt x="3277" y="978"/>
                      <a:pt x="3277" y="992"/>
                    </a:cubicBezTo>
                    <a:cubicBezTo>
                      <a:pt x="3277" y="1010"/>
                      <a:pt x="3282" y="1024"/>
                      <a:pt x="3282" y="1042"/>
                    </a:cubicBezTo>
                    <a:cubicBezTo>
                      <a:pt x="3286" y="1070"/>
                      <a:pt x="3273" y="1102"/>
                      <a:pt x="3258" y="1130"/>
                    </a:cubicBezTo>
                    <a:cubicBezTo>
                      <a:pt x="3250" y="1149"/>
                      <a:pt x="3245" y="1162"/>
                      <a:pt x="3245" y="1176"/>
                    </a:cubicBezTo>
                    <a:cubicBezTo>
                      <a:pt x="3245" y="1195"/>
                      <a:pt x="3258" y="1213"/>
                      <a:pt x="3258" y="1227"/>
                    </a:cubicBezTo>
                    <a:cubicBezTo>
                      <a:pt x="3258" y="1259"/>
                      <a:pt x="3254" y="1291"/>
                      <a:pt x="3241" y="1319"/>
                    </a:cubicBezTo>
                    <a:cubicBezTo>
                      <a:pt x="3235" y="1333"/>
                      <a:pt x="3231" y="1351"/>
                      <a:pt x="3226" y="1365"/>
                    </a:cubicBezTo>
                    <a:cubicBezTo>
                      <a:pt x="3222" y="1379"/>
                      <a:pt x="3203" y="1393"/>
                      <a:pt x="3199" y="1406"/>
                    </a:cubicBezTo>
                    <a:cubicBezTo>
                      <a:pt x="3194" y="1425"/>
                      <a:pt x="3199" y="1438"/>
                      <a:pt x="3199" y="1457"/>
                    </a:cubicBezTo>
                    <a:cubicBezTo>
                      <a:pt x="3203" y="1472"/>
                      <a:pt x="3199" y="1489"/>
                      <a:pt x="3199" y="1504"/>
                    </a:cubicBezTo>
                    <a:cubicBezTo>
                      <a:pt x="3190" y="1536"/>
                      <a:pt x="3185" y="1563"/>
                      <a:pt x="3180" y="1595"/>
                    </a:cubicBezTo>
                    <a:cubicBezTo>
                      <a:pt x="3180" y="1610"/>
                      <a:pt x="3185" y="1627"/>
                      <a:pt x="3180" y="1646"/>
                    </a:cubicBezTo>
                    <a:cubicBezTo>
                      <a:pt x="3180" y="1660"/>
                      <a:pt x="3176" y="1674"/>
                      <a:pt x="3167" y="1687"/>
                    </a:cubicBezTo>
                    <a:lnTo>
                      <a:pt x="3139" y="1729"/>
                    </a:lnTo>
                    <a:cubicBezTo>
                      <a:pt x="3130" y="1742"/>
                      <a:pt x="3116" y="1757"/>
                      <a:pt x="3111" y="1770"/>
                    </a:cubicBezTo>
                    <a:cubicBezTo>
                      <a:pt x="3093" y="1798"/>
                      <a:pt x="3120" y="1840"/>
                      <a:pt x="3111" y="1867"/>
                    </a:cubicBezTo>
                    <a:cubicBezTo>
                      <a:pt x="3107" y="1900"/>
                      <a:pt x="3088" y="1927"/>
                      <a:pt x="3079" y="1955"/>
                    </a:cubicBezTo>
                    <a:cubicBezTo>
                      <a:pt x="3069" y="1987"/>
                      <a:pt x="3061" y="2015"/>
                      <a:pt x="3056" y="2047"/>
                    </a:cubicBezTo>
                    <a:cubicBezTo>
                      <a:pt x="3052" y="2061"/>
                      <a:pt x="3047" y="2080"/>
                      <a:pt x="3047" y="2093"/>
                    </a:cubicBezTo>
                    <a:cubicBezTo>
                      <a:pt x="3047" y="2112"/>
                      <a:pt x="3052" y="2130"/>
                      <a:pt x="3042" y="2144"/>
                    </a:cubicBezTo>
                    <a:cubicBezTo>
                      <a:pt x="3037" y="2176"/>
                      <a:pt x="3005" y="2195"/>
                      <a:pt x="2992" y="2222"/>
                    </a:cubicBezTo>
                    <a:cubicBezTo>
                      <a:pt x="2964" y="2282"/>
                      <a:pt x="2964" y="2346"/>
                      <a:pt x="2931" y="2402"/>
                    </a:cubicBezTo>
                    <a:cubicBezTo>
                      <a:pt x="2899" y="2457"/>
                      <a:pt x="2863" y="2508"/>
                      <a:pt x="2839" y="2567"/>
                    </a:cubicBezTo>
                    <a:cubicBezTo>
                      <a:pt x="2835" y="2582"/>
                      <a:pt x="2826" y="2595"/>
                      <a:pt x="2816" y="2609"/>
                    </a:cubicBezTo>
                    <a:cubicBezTo>
                      <a:pt x="2807" y="2618"/>
                      <a:pt x="2788" y="2627"/>
                      <a:pt x="2780" y="2642"/>
                    </a:cubicBezTo>
                    <a:cubicBezTo>
                      <a:pt x="2752" y="2660"/>
                      <a:pt x="2756" y="2701"/>
                      <a:pt x="2743" y="2729"/>
                    </a:cubicBezTo>
                    <a:cubicBezTo>
                      <a:pt x="2724" y="2752"/>
                      <a:pt x="2706" y="2780"/>
                      <a:pt x="2688" y="2807"/>
                    </a:cubicBezTo>
                    <a:cubicBezTo>
                      <a:pt x="2669" y="2831"/>
                      <a:pt x="2650" y="2854"/>
                      <a:pt x="2633" y="2876"/>
                    </a:cubicBezTo>
                    <a:cubicBezTo>
                      <a:pt x="2609" y="2899"/>
                      <a:pt x="2591" y="2927"/>
                      <a:pt x="2567" y="2950"/>
                    </a:cubicBezTo>
                    <a:lnTo>
                      <a:pt x="2508" y="3014"/>
                    </a:lnTo>
                    <a:cubicBezTo>
                      <a:pt x="2484" y="3037"/>
                      <a:pt x="2467" y="3065"/>
                      <a:pt x="2443" y="3084"/>
                    </a:cubicBezTo>
                    <a:cubicBezTo>
                      <a:pt x="2425" y="3107"/>
                      <a:pt x="2397" y="3125"/>
                      <a:pt x="2384" y="3152"/>
                    </a:cubicBezTo>
                    <a:cubicBezTo>
                      <a:pt x="2374" y="3171"/>
                      <a:pt x="2369" y="3186"/>
                      <a:pt x="2365" y="3199"/>
                    </a:cubicBezTo>
                    <a:cubicBezTo>
                      <a:pt x="2356" y="3213"/>
                      <a:pt x="2342" y="3222"/>
                      <a:pt x="2328" y="3231"/>
                    </a:cubicBezTo>
                    <a:cubicBezTo>
                      <a:pt x="2301" y="3245"/>
                      <a:pt x="2259" y="3250"/>
                      <a:pt x="2236" y="3269"/>
                    </a:cubicBezTo>
                    <a:cubicBezTo>
                      <a:pt x="2190" y="3305"/>
                      <a:pt x="2176" y="3384"/>
                      <a:pt x="2129" y="3425"/>
                    </a:cubicBezTo>
                    <a:cubicBezTo>
                      <a:pt x="2080" y="3467"/>
                      <a:pt x="2033" y="3503"/>
                      <a:pt x="1982" y="3540"/>
                    </a:cubicBezTo>
                    <a:cubicBezTo>
                      <a:pt x="1927" y="3567"/>
                      <a:pt x="1876" y="3605"/>
                      <a:pt x="1816" y="3628"/>
                    </a:cubicBezTo>
                    <a:cubicBezTo>
                      <a:pt x="1789" y="3641"/>
                      <a:pt x="1761" y="3650"/>
                      <a:pt x="1729" y="3660"/>
                    </a:cubicBezTo>
                    <a:cubicBezTo>
                      <a:pt x="1701" y="3673"/>
                      <a:pt x="1669" y="3678"/>
                      <a:pt x="1642" y="3688"/>
                    </a:cubicBezTo>
                    <a:cubicBezTo>
                      <a:pt x="1582" y="3701"/>
                      <a:pt x="1521" y="3720"/>
                      <a:pt x="1466" y="3743"/>
                    </a:cubicBezTo>
                    <a:lnTo>
                      <a:pt x="1300" y="3822"/>
                    </a:lnTo>
                    <a:cubicBezTo>
                      <a:pt x="1240" y="3844"/>
                      <a:pt x="1180" y="3858"/>
                      <a:pt x="1116" y="3862"/>
                    </a:cubicBezTo>
                    <a:lnTo>
                      <a:pt x="1023" y="3867"/>
                    </a:lnTo>
                    <a:lnTo>
                      <a:pt x="978" y="3871"/>
                    </a:lnTo>
                    <a:lnTo>
                      <a:pt x="932" y="3871"/>
                    </a:lnTo>
                    <a:cubicBezTo>
                      <a:pt x="900" y="3877"/>
                      <a:pt x="872" y="3881"/>
                      <a:pt x="840" y="3886"/>
                    </a:cubicBezTo>
                    <a:lnTo>
                      <a:pt x="747" y="3886"/>
                    </a:lnTo>
                    <a:cubicBezTo>
                      <a:pt x="715" y="3886"/>
                      <a:pt x="683" y="3886"/>
                      <a:pt x="655" y="3877"/>
                    </a:cubicBezTo>
                    <a:cubicBezTo>
                      <a:pt x="623" y="3867"/>
                      <a:pt x="591" y="3854"/>
                      <a:pt x="563" y="3844"/>
                    </a:cubicBezTo>
                    <a:cubicBezTo>
                      <a:pt x="504" y="3830"/>
                      <a:pt x="443" y="3822"/>
                      <a:pt x="379" y="3816"/>
                    </a:cubicBezTo>
                    <a:cubicBezTo>
                      <a:pt x="319" y="3812"/>
                      <a:pt x="259" y="3798"/>
                      <a:pt x="194" y="3784"/>
                    </a:cubicBezTo>
                    <a:cubicBezTo>
                      <a:pt x="134" y="3771"/>
                      <a:pt x="75" y="3752"/>
                      <a:pt x="15" y="3733"/>
                    </a:cubicBezTo>
                    <a:lnTo>
                      <a:pt x="0" y="3771"/>
                    </a:lnTo>
                    <a:cubicBezTo>
                      <a:pt x="61" y="3794"/>
                      <a:pt x="121" y="3822"/>
                      <a:pt x="176" y="3844"/>
                    </a:cubicBezTo>
                    <a:cubicBezTo>
                      <a:pt x="240" y="3862"/>
                      <a:pt x="300" y="3886"/>
                      <a:pt x="360" y="3905"/>
                    </a:cubicBezTo>
                    <a:cubicBezTo>
                      <a:pt x="421" y="3922"/>
                      <a:pt x="485" y="3945"/>
                      <a:pt x="549" y="3945"/>
                    </a:cubicBezTo>
                    <a:cubicBezTo>
                      <a:pt x="602" y="3942"/>
                      <a:pt x="654" y="3935"/>
                      <a:pt x="706" y="3935"/>
                    </a:cubicBezTo>
                    <a:cubicBezTo>
                      <a:pt x="718" y="3935"/>
                      <a:pt x="730" y="3936"/>
                      <a:pt x="743" y="3937"/>
                    </a:cubicBezTo>
                    <a:cubicBezTo>
                      <a:pt x="808" y="3945"/>
                      <a:pt x="872" y="3954"/>
                      <a:pt x="936" y="3954"/>
                    </a:cubicBezTo>
                    <a:cubicBezTo>
                      <a:pt x="944" y="3955"/>
                      <a:pt x="953" y="3955"/>
                      <a:pt x="961" y="3955"/>
                    </a:cubicBezTo>
                    <a:cubicBezTo>
                      <a:pt x="1017" y="3955"/>
                      <a:pt x="1073" y="3940"/>
                      <a:pt x="1125" y="3937"/>
                    </a:cubicBezTo>
                    <a:cubicBezTo>
                      <a:pt x="1250" y="3905"/>
                      <a:pt x="1383" y="3913"/>
                      <a:pt x="1512" y="3886"/>
                    </a:cubicBezTo>
                    <a:cubicBezTo>
                      <a:pt x="1646" y="3858"/>
                      <a:pt x="1748" y="3766"/>
                      <a:pt x="1858" y="3701"/>
                    </a:cubicBezTo>
                    <a:cubicBezTo>
                      <a:pt x="1886" y="3688"/>
                      <a:pt x="1914" y="3669"/>
                      <a:pt x="1936" y="3650"/>
                    </a:cubicBezTo>
                    <a:lnTo>
                      <a:pt x="2019" y="3595"/>
                    </a:lnTo>
                    <a:cubicBezTo>
                      <a:pt x="2070" y="3558"/>
                      <a:pt x="2125" y="3522"/>
                      <a:pt x="2176" y="3484"/>
                    </a:cubicBezTo>
                    <a:cubicBezTo>
                      <a:pt x="2227" y="3443"/>
                      <a:pt x="2314" y="3448"/>
                      <a:pt x="2356" y="3397"/>
                    </a:cubicBezTo>
                    <a:cubicBezTo>
                      <a:pt x="2378" y="3369"/>
                      <a:pt x="2384" y="3328"/>
                      <a:pt x="2397" y="3301"/>
                    </a:cubicBezTo>
                    <a:cubicBezTo>
                      <a:pt x="2416" y="3273"/>
                      <a:pt x="2443" y="3254"/>
                      <a:pt x="2475" y="3241"/>
                    </a:cubicBezTo>
                    <a:cubicBezTo>
                      <a:pt x="2526" y="3199"/>
                      <a:pt x="2563" y="3144"/>
                      <a:pt x="2595" y="3088"/>
                    </a:cubicBezTo>
                    <a:lnTo>
                      <a:pt x="2650" y="3010"/>
                    </a:lnTo>
                    <a:cubicBezTo>
                      <a:pt x="2669" y="2982"/>
                      <a:pt x="2682" y="2955"/>
                      <a:pt x="2701" y="2927"/>
                    </a:cubicBezTo>
                    <a:cubicBezTo>
                      <a:pt x="2715" y="2899"/>
                      <a:pt x="2729" y="2872"/>
                      <a:pt x="2748" y="2844"/>
                    </a:cubicBezTo>
                    <a:lnTo>
                      <a:pt x="2793" y="2757"/>
                    </a:lnTo>
                    <a:cubicBezTo>
                      <a:pt x="2812" y="2733"/>
                      <a:pt x="2848" y="2716"/>
                      <a:pt x="2854" y="2682"/>
                    </a:cubicBezTo>
                    <a:cubicBezTo>
                      <a:pt x="2858" y="2669"/>
                      <a:pt x="2858" y="2646"/>
                      <a:pt x="2863" y="2633"/>
                    </a:cubicBezTo>
                    <a:cubicBezTo>
                      <a:pt x="2867" y="2618"/>
                      <a:pt x="2871" y="2605"/>
                      <a:pt x="2881" y="2591"/>
                    </a:cubicBezTo>
                    <a:cubicBezTo>
                      <a:pt x="2899" y="2563"/>
                      <a:pt x="2918" y="2535"/>
                      <a:pt x="2927" y="2508"/>
                    </a:cubicBezTo>
                    <a:cubicBezTo>
                      <a:pt x="2941" y="2476"/>
                      <a:pt x="2946" y="2444"/>
                      <a:pt x="2959" y="2416"/>
                    </a:cubicBezTo>
                    <a:cubicBezTo>
                      <a:pt x="2969" y="2384"/>
                      <a:pt x="2986" y="2361"/>
                      <a:pt x="3005" y="2333"/>
                    </a:cubicBezTo>
                    <a:cubicBezTo>
                      <a:pt x="3020" y="2305"/>
                      <a:pt x="3037" y="2278"/>
                      <a:pt x="3047" y="2246"/>
                    </a:cubicBezTo>
                    <a:cubicBezTo>
                      <a:pt x="3056" y="2218"/>
                      <a:pt x="3047" y="2176"/>
                      <a:pt x="3061" y="2148"/>
                    </a:cubicBezTo>
                    <a:cubicBezTo>
                      <a:pt x="3069" y="2135"/>
                      <a:pt x="3084" y="2125"/>
                      <a:pt x="3093" y="2112"/>
                    </a:cubicBezTo>
                    <a:cubicBezTo>
                      <a:pt x="3103" y="2097"/>
                      <a:pt x="3107" y="2084"/>
                      <a:pt x="3116" y="2065"/>
                    </a:cubicBezTo>
                    <a:cubicBezTo>
                      <a:pt x="3130" y="2038"/>
                      <a:pt x="3139" y="2010"/>
                      <a:pt x="3148" y="1978"/>
                    </a:cubicBezTo>
                    <a:cubicBezTo>
                      <a:pt x="3162" y="1950"/>
                      <a:pt x="3158" y="1914"/>
                      <a:pt x="3171" y="1886"/>
                    </a:cubicBezTo>
                    <a:cubicBezTo>
                      <a:pt x="3180" y="1853"/>
                      <a:pt x="3222" y="1835"/>
                      <a:pt x="3222" y="1803"/>
                    </a:cubicBezTo>
                    <a:cubicBezTo>
                      <a:pt x="3226" y="1784"/>
                      <a:pt x="3222" y="1766"/>
                      <a:pt x="3222" y="1752"/>
                    </a:cubicBezTo>
                    <a:cubicBezTo>
                      <a:pt x="3218" y="1734"/>
                      <a:pt x="3218" y="1715"/>
                      <a:pt x="3218" y="1702"/>
                    </a:cubicBezTo>
                    <a:cubicBezTo>
                      <a:pt x="3213" y="1683"/>
                      <a:pt x="3213" y="1669"/>
                      <a:pt x="3222" y="1651"/>
                    </a:cubicBezTo>
                    <a:cubicBezTo>
                      <a:pt x="3226" y="1637"/>
                      <a:pt x="3241" y="1623"/>
                      <a:pt x="3245" y="1610"/>
                    </a:cubicBezTo>
                    <a:cubicBezTo>
                      <a:pt x="3254" y="1577"/>
                      <a:pt x="3258" y="1549"/>
                      <a:pt x="3268" y="1517"/>
                    </a:cubicBezTo>
                    <a:cubicBezTo>
                      <a:pt x="3273" y="1504"/>
                      <a:pt x="3277" y="1485"/>
                      <a:pt x="3282" y="1472"/>
                    </a:cubicBezTo>
                    <a:cubicBezTo>
                      <a:pt x="3291" y="1457"/>
                      <a:pt x="3301" y="1444"/>
                      <a:pt x="3301" y="1425"/>
                    </a:cubicBezTo>
                    <a:cubicBezTo>
                      <a:pt x="3305" y="1411"/>
                      <a:pt x="3286" y="1393"/>
                      <a:pt x="3291" y="1374"/>
                    </a:cubicBezTo>
                    <a:lnTo>
                      <a:pt x="3291" y="1328"/>
                    </a:lnTo>
                    <a:cubicBezTo>
                      <a:pt x="3291" y="1296"/>
                      <a:pt x="3296" y="1264"/>
                      <a:pt x="3301" y="1232"/>
                    </a:cubicBezTo>
                    <a:cubicBezTo>
                      <a:pt x="3305" y="1217"/>
                      <a:pt x="3324" y="1204"/>
                      <a:pt x="3328" y="1190"/>
                    </a:cubicBezTo>
                    <a:cubicBezTo>
                      <a:pt x="3333" y="1172"/>
                      <a:pt x="3333" y="1157"/>
                      <a:pt x="3328" y="1140"/>
                    </a:cubicBezTo>
                    <a:cubicBezTo>
                      <a:pt x="3318" y="1107"/>
                      <a:pt x="3314" y="1074"/>
                      <a:pt x="3328" y="1047"/>
                    </a:cubicBezTo>
                    <a:cubicBezTo>
                      <a:pt x="3333" y="1029"/>
                      <a:pt x="3337" y="1015"/>
                      <a:pt x="3341" y="1002"/>
                    </a:cubicBezTo>
                    <a:cubicBezTo>
                      <a:pt x="3346" y="983"/>
                      <a:pt x="3346" y="968"/>
                      <a:pt x="3341" y="951"/>
                    </a:cubicBezTo>
                    <a:cubicBezTo>
                      <a:pt x="3337" y="919"/>
                      <a:pt x="3328" y="885"/>
                      <a:pt x="3351" y="858"/>
                    </a:cubicBezTo>
                    <a:cubicBezTo>
                      <a:pt x="3373" y="826"/>
                      <a:pt x="3369" y="794"/>
                      <a:pt x="3360" y="762"/>
                    </a:cubicBezTo>
                    <a:cubicBezTo>
                      <a:pt x="3333" y="697"/>
                      <a:pt x="3401" y="637"/>
                      <a:pt x="3369" y="572"/>
                    </a:cubicBezTo>
                    <a:cubicBezTo>
                      <a:pt x="3369" y="540"/>
                      <a:pt x="3392" y="508"/>
                      <a:pt x="3397" y="476"/>
                    </a:cubicBezTo>
                    <a:cubicBezTo>
                      <a:pt x="3407" y="443"/>
                      <a:pt x="3388" y="411"/>
                      <a:pt x="3379" y="383"/>
                    </a:cubicBezTo>
                    <a:cubicBezTo>
                      <a:pt x="3365" y="319"/>
                      <a:pt x="3360" y="255"/>
                      <a:pt x="3360" y="190"/>
                    </a:cubicBezTo>
                    <a:cubicBezTo>
                      <a:pt x="3365" y="176"/>
                      <a:pt x="3369" y="158"/>
                      <a:pt x="3369" y="144"/>
                    </a:cubicBezTo>
                    <a:cubicBezTo>
                      <a:pt x="3373" y="126"/>
                      <a:pt x="3369" y="111"/>
                      <a:pt x="3369" y="98"/>
                    </a:cubicBezTo>
                    <a:cubicBezTo>
                      <a:pt x="3365" y="66"/>
                      <a:pt x="3360" y="34"/>
                      <a:pt x="3351" y="1"/>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4263340" y="3152463"/>
                <a:ext cx="403410" cy="414731"/>
              </a:xfrm>
              <a:custGeom>
                <a:avLst/>
                <a:gdLst/>
                <a:ahLst/>
                <a:cxnLst/>
                <a:rect l="l" t="t" r="r" b="b"/>
                <a:pathLst>
                  <a:path w="3991" h="4103" extrusionOk="0">
                    <a:moveTo>
                      <a:pt x="3894" y="0"/>
                    </a:moveTo>
                    <a:cubicBezTo>
                      <a:pt x="3884" y="38"/>
                      <a:pt x="3884" y="70"/>
                      <a:pt x="3880" y="106"/>
                    </a:cubicBezTo>
                    <a:cubicBezTo>
                      <a:pt x="3880" y="121"/>
                      <a:pt x="3880" y="138"/>
                      <a:pt x="3884" y="157"/>
                    </a:cubicBezTo>
                    <a:cubicBezTo>
                      <a:pt x="3890" y="171"/>
                      <a:pt x="3894" y="189"/>
                      <a:pt x="3899" y="204"/>
                    </a:cubicBezTo>
                    <a:cubicBezTo>
                      <a:pt x="3903" y="272"/>
                      <a:pt x="3894" y="342"/>
                      <a:pt x="3880" y="411"/>
                    </a:cubicBezTo>
                    <a:cubicBezTo>
                      <a:pt x="3871" y="443"/>
                      <a:pt x="3852" y="475"/>
                      <a:pt x="3862" y="508"/>
                    </a:cubicBezTo>
                    <a:cubicBezTo>
                      <a:pt x="3866" y="544"/>
                      <a:pt x="3884" y="576"/>
                      <a:pt x="3880" y="613"/>
                    </a:cubicBezTo>
                    <a:cubicBezTo>
                      <a:pt x="3843" y="678"/>
                      <a:pt x="3903" y="751"/>
                      <a:pt x="3862" y="816"/>
                    </a:cubicBezTo>
                    <a:cubicBezTo>
                      <a:pt x="3852" y="848"/>
                      <a:pt x="3839" y="881"/>
                      <a:pt x="3857" y="917"/>
                    </a:cubicBezTo>
                    <a:cubicBezTo>
                      <a:pt x="3871" y="950"/>
                      <a:pt x="3852" y="982"/>
                      <a:pt x="3843" y="1014"/>
                    </a:cubicBezTo>
                    <a:cubicBezTo>
                      <a:pt x="3839" y="1033"/>
                      <a:pt x="3834" y="1051"/>
                      <a:pt x="3834" y="1065"/>
                    </a:cubicBezTo>
                    <a:cubicBezTo>
                      <a:pt x="3829" y="1083"/>
                      <a:pt x="3834" y="1102"/>
                      <a:pt x="3834" y="1121"/>
                    </a:cubicBezTo>
                    <a:cubicBezTo>
                      <a:pt x="3834" y="1153"/>
                      <a:pt x="3820" y="1185"/>
                      <a:pt x="3801" y="1217"/>
                    </a:cubicBezTo>
                    <a:cubicBezTo>
                      <a:pt x="3792" y="1231"/>
                      <a:pt x="3788" y="1244"/>
                      <a:pt x="3784" y="1263"/>
                    </a:cubicBezTo>
                    <a:cubicBezTo>
                      <a:pt x="3784" y="1282"/>
                      <a:pt x="3797" y="1300"/>
                      <a:pt x="3792" y="1318"/>
                    </a:cubicBezTo>
                    <a:cubicBezTo>
                      <a:pt x="3788" y="1351"/>
                      <a:pt x="3779" y="1383"/>
                      <a:pt x="3765" y="1415"/>
                    </a:cubicBezTo>
                    <a:cubicBezTo>
                      <a:pt x="3760" y="1434"/>
                      <a:pt x="3756" y="1448"/>
                      <a:pt x="3746" y="1461"/>
                    </a:cubicBezTo>
                    <a:cubicBezTo>
                      <a:pt x="3742" y="1480"/>
                      <a:pt x="3724" y="1493"/>
                      <a:pt x="3718" y="1508"/>
                    </a:cubicBezTo>
                    <a:cubicBezTo>
                      <a:pt x="3709" y="1521"/>
                      <a:pt x="3709" y="1540"/>
                      <a:pt x="3709" y="1558"/>
                    </a:cubicBezTo>
                    <a:cubicBezTo>
                      <a:pt x="3709" y="1576"/>
                      <a:pt x="3705" y="1591"/>
                      <a:pt x="3701" y="1608"/>
                    </a:cubicBezTo>
                    <a:cubicBezTo>
                      <a:pt x="3696" y="1641"/>
                      <a:pt x="3682" y="1673"/>
                      <a:pt x="3677" y="1706"/>
                    </a:cubicBezTo>
                    <a:cubicBezTo>
                      <a:pt x="3673" y="1724"/>
                      <a:pt x="3677" y="1742"/>
                      <a:pt x="3673" y="1761"/>
                    </a:cubicBezTo>
                    <a:cubicBezTo>
                      <a:pt x="3669" y="1774"/>
                      <a:pt x="3663" y="1793"/>
                      <a:pt x="3650" y="1807"/>
                    </a:cubicBezTo>
                    <a:cubicBezTo>
                      <a:pt x="3641" y="1821"/>
                      <a:pt x="3626" y="1835"/>
                      <a:pt x="3618" y="1848"/>
                    </a:cubicBezTo>
                    <a:cubicBezTo>
                      <a:pt x="3603" y="1863"/>
                      <a:pt x="3590" y="1871"/>
                      <a:pt x="3586" y="1890"/>
                    </a:cubicBezTo>
                    <a:cubicBezTo>
                      <a:pt x="3567" y="1918"/>
                      <a:pt x="3586" y="1963"/>
                      <a:pt x="3571" y="1991"/>
                    </a:cubicBezTo>
                    <a:cubicBezTo>
                      <a:pt x="3562" y="2028"/>
                      <a:pt x="3539" y="2051"/>
                      <a:pt x="3525" y="2084"/>
                    </a:cubicBezTo>
                    <a:cubicBezTo>
                      <a:pt x="3516" y="2116"/>
                      <a:pt x="3503" y="2148"/>
                      <a:pt x="3488" y="2180"/>
                    </a:cubicBezTo>
                    <a:cubicBezTo>
                      <a:pt x="3484" y="2194"/>
                      <a:pt x="3479" y="2208"/>
                      <a:pt x="3475" y="2226"/>
                    </a:cubicBezTo>
                    <a:cubicBezTo>
                      <a:pt x="3469" y="2244"/>
                      <a:pt x="3469" y="2263"/>
                      <a:pt x="3465" y="2277"/>
                    </a:cubicBezTo>
                    <a:cubicBezTo>
                      <a:pt x="3452" y="2309"/>
                      <a:pt x="3420" y="2333"/>
                      <a:pt x="3401" y="2360"/>
                    </a:cubicBezTo>
                    <a:cubicBezTo>
                      <a:pt x="3378" y="2388"/>
                      <a:pt x="3369" y="2420"/>
                      <a:pt x="3354" y="2452"/>
                    </a:cubicBezTo>
                    <a:cubicBezTo>
                      <a:pt x="3341" y="2484"/>
                      <a:pt x="3331" y="2516"/>
                      <a:pt x="3314" y="2544"/>
                    </a:cubicBezTo>
                    <a:cubicBezTo>
                      <a:pt x="3290" y="2571"/>
                      <a:pt x="3267" y="2595"/>
                      <a:pt x="3244" y="2622"/>
                    </a:cubicBezTo>
                    <a:cubicBezTo>
                      <a:pt x="3226" y="2650"/>
                      <a:pt x="3212" y="2682"/>
                      <a:pt x="3193" y="2710"/>
                    </a:cubicBezTo>
                    <a:cubicBezTo>
                      <a:pt x="3184" y="2724"/>
                      <a:pt x="3171" y="2737"/>
                      <a:pt x="3161" y="2747"/>
                    </a:cubicBezTo>
                    <a:cubicBezTo>
                      <a:pt x="3148" y="2761"/>
                      <a:pt x="3129" y="2765"/>
                      <a:pt x="3116" y="2779"/>
                    </a:cubicBezTo>
                    <a:cubicBezTo>
                      <a:pt x="3088" y="2797"/>
                      <a:pt x="3088" y="2839"/>
                      <a:pt x="3065" y="2867"/>
                    </a:cubicBezTo>
                    <a:cubicBezTo>
                      <a:pt x="3023" y="2918"/>
                      <a:pt x="2977" y="2968"/>
                      <a:pt x="2926" y="3014"/>
                    </a:cubicBezTo>
                    <a:cubicBezTo>
                      <a:pt x="2876" y="3060"/>
                      <a:pt x="2829" y="3107"/>
                      <a:pt x="2778" y="3152"/>
                    </a:cubicBezTo>
                    <a:cubicBezTo>
                      <a:pt x="2751" y="3171"/>
                      <a:pt x="2723" y="3194"/>
                      <a:pt x="2701" y="3217"/>
                    </a:cubicBezTo>
                    <a:cubicBezTo>
                      <a:pt x="2678" y="3239"/>
                      <a:pt x="2650" y="3258"/>
                      <a:pt x="2627" y="3286"/>
                    </a:cubicBezTo>
                    <a:cubicBezTo>
                      <a:pt x="2608" y="3314"/>
                      <a:pt x="2590" y="3346"/>
                      <a:pt x="2557" y="3360"/>
                    </a:cubicBezTo>
                    <a:cubicBezTo>
                      <a:pt x="2529" y="3373"/>
                      <a:pt x="2484" y="3378"/>
                      <a:pt x="2456" y="3392"/>
                    </a:cubicBezTo>
                    <a:cubicBezTo>
                      <a:pt x="2429" y="3411"/>
                      <a:pt x="2410" y="3439"/>
                      <a:pt x="2391" y="3471"/>
                    </a:cubicBezTo>
                    <a:cubicBezTo>
                      <a:pt x="2373" y="3503"/>
                      <a:pt x="2350" y="3530"/>
                      <a:pt x="2323" y="3549"/>
                    </a:cubicBezTo>
                    <a:cubicBezTo>
                      <a:pt x="2216" y="3632"/>
                      <a:pt x="2097" y="3701"/>
                      <a:pt x="1972" y="3751"/>
                    </a:cubicBezTo>
                    <a:cubicBezTo>
                      <a:pt x="1940" y="3760"/>
                      <a:pt x="1912" y="3775"/>
                      <a:pt x="1880" y="3784"/>
                    </a:cubicBezTo>
                    <a:lnTo>
                      <a:pt x="1779" y="3811"/>
                    </a:lnTo>
                    <a:cubicBezTo>
                      <a:pt x="1714" y="3826"/>
                      <a:pt x="1650" y="3843"/>
                      <a:pt x="1589" y="3871"/>
                    </a:cubicBezTo>
                    <a:lnTo>
                      <a:pt x="1406" y="3954"/>
                    </a:lnTo>
                    <a:cubicBezTo>
                      <a:pt x="1341" y="3977"/>
                      <a:pt x="1276" y="3991"/>
                      <a:pt x="1212" y="4000"/>
                    </a:cubicBezTo>
                    <a:cubicBezTo>
                      <a:pt x="1175" y="4005"/>
                      <a:pt x="1143" y="4009"/>
                      <a:pt x="1111" y="4009"/>
                    </a:cubicBezTo>
                    <a:cubicBezTo>
                      <a:pt x="1078" y="4014"/>
                      <a:pt x="1042" y="4019"/>
                      <a:pt x="1009" y="4019"/>
                    </a:cubicBezTo>
                    <a:cubicBezTo>
                      <a:pt x="945" y="4024"/>
                      <a:pt x="876" y="4041"/>
                      <a:pt x="806" y="4041"/>
                    </a:cubicBezTo>
                    <a:cubicBezTo>
                      <a:pt x="774" y="4041"/>
                      <a:pt x="742" y="4037"/>
                      <a:pt x="710" y="4032"/>
                    </a:cubicBezTo>
                    <a:cubicBezTo>
                      <a:pt x="673" y="4028"/>
                      <a:pt x="641" y="4014"/>
                      <a:pt x="608" y="4005"/>
                    </a:cubicBezTo>
                    <a:cubicBezTo>
                      <a:pt x="576" y="3996"/>
                      <a:pt x="544" y="3996"/>
                      <a:pt x="511" y="3991"/>
                    </a:cubicBezTo>
                    <a:cubicBezTo>
                      <a:pt x="479" y="3986"/>
                      <a:pt x="443" y="3982"/>
                      <a:pt x="411" y="3982"/>
                    </a:cubicBezTo>
                    <a:cubicBezTo>
                      <a:pt x="277" y="3973"/>
                      <a:pt x="147" y="3936"/>
                      <a:pt x="19" y="3894"/>
                    </a:cubicBezTo>
                    <a:lnTo>
                      <a:pt x="0" y="3931"/>
                    </a:lnTo>
                    <a:cubicBezTo>
                      <a:pt x="64" y="3958"/>
                      <a:pt x="130" y="3986"/>
                      <a:pt x="194" y="4009"/>
                    </a:cubicBezTo>
                    <a:cubicBezTo>
                      <a:pt x="262" y="4028"/>
                      <a:pt x="328" y="4051"/>
                      <a:pt x="392" y="4069"/>
                    </a:cubicBezTo>
                    <a:cubicBezTo>
                      <a:pt x="428" y="4079"/>
                      <a:pt x="461" y="4088"/>
                      <a:pt x="493" y="4097"/>
                    </a:cubicBezTo>
                    <a:cubicBezTo>
                      <a:pt x="530" y="4102"/>
                      <a:pt x="562" y="4102"/>
                      <a:pt x="600" y="4102"/>
                    </a:cubicBezTo>
                    <a:cubicBezTo>
                      <a:pt x="659" y="4102"/>
                      <a:pt x="719" y="4091"/>
                      <a:pt x="779" y="4091"/>
                    </a:cubicBezTo>
                    <a:cubicBezTo>
                      <a:pt x="788" y="4091"/>
                      <a:pt x="797" y="4092"/>
                      <a:pt x="806" y="4092"/>
                    </a:cubicBezTo>
                    <a:cubicBezTo>
                      <a:pt x="843" y="4092"/>
                      <a:pt x="876" y="4097"/>
                      <a:pt x="913" y="4097"/>
                    </a:cubicBezTo>
                    <a:cubicBezTo>
                      <a:pt x="945" y="4097"/>
                      <a:pt x="981" y="4102"/>
                      <a:pt x="1014" y="4102"/>
                    </a:cubicBezTo>
                    <a:cubicBezTo>
                      <a:pt x="1083" y="4097"/>
                      <a:pt x="1153" y="4083"/>
                      <a:pt x="1221" y="4074"/>
                    </a:cubicBezTo>
                    <a:cubicBezTo>
                      <a:pt x="1291" y="4056"/>
                      <a:pt x="1359" y="4051"/>
                      <a:pt x="1429" y="4041"/>
                    </a:cubicBezTo>
                    <a:cubicBezTo>
                      <a:pt x="1498" y="4032"/>
                      <a:pt x="1572" y="4032"/>
                      <a:pt x="1636" y="4014"/>
                    </a:cubicBezTo>
                    <a:cubicBezTo>
                      <a:pt x="1706" y="3996"/>
                      <a:pt x="1770" y="3973"/>
                      <a:pt x="1829" y="3931"/>
                    </a:cubicBezTo>
                    <a:lnTo>
                      <a:pt x="1921" y="3881"/>
                    </a:lnTo>
                    <a:cubicBezTo>
                      <a:pt x="1949" y="3862"/>
                      <a:pt x="1982" y="3843"/>
                      <a:pt x="2010" y="3826"/>
                    </a:cubicBezTo>
                    <a:cubicBezTo>
                      <a:pt x="2074" y="3792"/>
                      <a:pt x="2129" y="3756"/>
                      <a:pt x="2189" y="3719"/>
                    </a:cubicBezTo>
                    <a:cubicBezTo>
                      <a:pt x="2249" y="3687"/>
                      <a:pt x="2308" y="3650"/>
                      <a:pt x="2369" y="3613"/>
                    </a:cubicBezTo>
                    <a:cubicBezTo>
                      <a:pt x="2429" y="3581"/>
                      <a:pt x="2512" y="3577"/>
                      <a:pt x="2563" y="3530"/>
                    </a:cubicBezTo>
                    <a:cubicBezTo>
                      <a:pt x="2595" y="3511"/>
                      <a:pt x="2599" y="3466"/>
                      <a:pt x="2622" y="3439"/>
                    </a:cubicBezTo>
                    <a:cubicBezTo>
                      <a:pt x="2640" y="3405"/>
                      <a:pt x="2678" y="3392"/>
                      <a:pt x="2710" y="3378"/>
                    </a:cubicBezTo>
                    <a:cubicBezTo>
                      <a:pt x="2728" y="3373"/>
                      <a:pt x="2742" y="3360"/>
                      <a:pt x="2751" y="3346"/>
                    </a:cubicBezTo>
                    <a:lnTo>
                      <a:pt x="2788" y="3309"/>
                    </a:lnTo>
                    <a:cubicBezTo>
                      <a:pt x="2811" y="3286"/>
                      <a:pt x="2834" y="3258"/>
                      <a:pt x="2861" y="3235"/>
                    </a:cubicBezTo>
                    <a:cubicBezTo>
                      <a:pt x="2903" y="3180"/>
                      <a:pt x="2944" y="3124"/>
                      <a:pt x="2991" y="3069"/>
                    </a:cubicBezTo>
                    <a:cubicBezTo>
                      <a:pt x="3033" y="3014"/>
                      <a:pt x="3069" y="2959"/>
                      <a:pt x="3116" y="2903"/>
                    </a:cubicBezTo>
                    <a:cubicBezTo>
                      <a:pt x="3133" y="2880"/>
                      <a:pt x="3175" y="2867"/>
                      <a:pt x="3184" y="2830"/>
                    </a:cubicBezTo>
                    <a:cubicBezTo>
                      <a:pt x="3193" y="2816"/>
                      <a:pt x="3193" y="2793"/>
                      <a:pt x="3203" y="2779"/>
                    </a:cubicBezTo>
                    <a:cubicBezTo>
                      <a:pt x="3212" y="2765"/>
                      <a:pt x="3221" y="2747"/>
                      <a:pt x="3231" y="2737"/>
                    </a:cubicBezTo>
                    <a:cubicBezTo>
                      <a:pt x="3254" y="2710"/>
                      <a:pt x="3271" y="2682"/>
                      <a:pt x="3290" y="2650"/>
                    </a:cubicBezTo>
                    <a:cubicBezTo>
                      <a:pt x="3304" y="2622"/>
                      <a:pt x="3318" y="2590"/>
                      <a:pt x="3337" y="2558"/>
                    </a:cubicBezTo>
                    <a:cubicBezTo>
                      <a:pt x="3350" y="2531"/>
                      <a:pt x="3373" y="2503"/>
                      <a:pt x="3396" y="2475"/>
                    </a:cubicBezTo>
                    <a:cubicBezTo>
                      <a:pt x="3414" y="2448"/>
                      <a:pt x="3437" y="2420"/>
                      <a:pt x="3452" y="2388"/>
                    </a:cubicBezTo>
                    <a:cubicBezTo>
                      <a:pt x="3469" y="2360"/>
                      <a:pt x="3461" y="2314"/>
                      <a:pt x="3479" y="2286"/>
                    </a:cubicBezTo>
                    <a:cubicBezTo>
                      <a:pt x="3488" y="2272"/>
                      <a:pt x="3507" y="2263"/>
                      <a:pt x="3516" y="2250"/>
                    </a:cubicBezTo>
                    <a:cubicBezTo>
                      <a:pt x="3530" y="2235"/>
                      <a:pt x="3539" y="2222"/>
                      <a:pt x="3548" y="2203"/>
                    </a:cubicBezTo>
                    <a:cubicBezTo>
                      <a:pt x="3567" y="2176"/>
                      <a:pt x="3580" y="2143"/>
                      <a:pt x="3594" y="2116"/>
                    </a:cubicBezTo>
                    <a:cubicBezTo>
                      <a:pt x="3608" y="2084"/>
                      <a:pt x="3613" y="2046"/>
                      <a:pt x="3626" y="2014"/>
                    </a:cubicBezTo>
                    <a:cubicBezTo>
                      <a:pt x="3635" y="2001"/>
                      <a:pt x="3650" y="1986"/>
                      <a:pt x="3663" y="1973"/>
                    </a:cubicBezTo>
                    <a:cubicBezTo>
                      <a:pt x="3682" y="1963"/>
                      <a:pt x="3691" y="1950"/>
                      <a:pt x="3696" y="1931"/>
                    </a:cubicBezTo>
                    <a:cubicBezTo>
                      <a:pt x="3701" y="1912"/>
                      <a:pt x="3696" y="1895"/>
                      <a:pt x="3696" y="1876"/>
                    </a:cubicBezTo>
                    <a:lnTo>
                      <a:pt x="3696" y="1821"/>
                    </a:lnTo>
                    <a:cubicBezTo>
                      <a:pt x="3701" y="1802"/>
                      <a:pt x="3701" y="1788"/>
                      <a:pt x="3709" y="1770"/>
                    </a:cubicBezTo>
                    <a:cubicBezTo>
                      <a:pt x="3718" y="1756"/>
                      <a:pt x="3733" y="1742"/>
                      <a:pt x="3737" y="1729"/>
                    </a:cubicBezTo>
                    <a:cubicBezTo>
                      <a:pt x="3751" y="1697"/>
                      <a:pt x="3760" y="1664"/>
                      <a:pt x="3774" y="1627"/>
                    </a:cubicBezTo>
                    <a:cubicBezTo>
                      <a:pt x="3779" y="1614"/>
                      <a:pt x="3784" y="1595"/>
                      <a:pt x="3792" y="1581"/>
                    </a:cubicBezTo>
                    <a:cubicBezTo>
                      <a:pt x="3801" y="1567"/>
                      <a:pt x="3816" y="1553"/>
                      <a:pt x="3816" y="1535"/>
                    </a:cubicBezTo>
                    <a:cubicBezTo>
                      <a:pt x="3820" y="1516"/>
                      <a:pt x="3807" y="1498"/>
                      <a:pt x="3811" y="1480"/>
                    </a:cubicBezTo>
                    <a:cubicBezTo>
                      <a:pt x="3811" y="1461"/>
                      <a:pt x="3816" y="1442"/>
                      <a:pt x="3816" y="1429"/>
                    </a:cubicBezTo>
                    <a:cubicBezTo>
                      <a:pt x="3820" y="1393"/>
                      <a:pt x="3824" y="1359"/>
                      <a:pt x="3834" y="1327"/>
                    </a:cubicBezTo>
                    <a:cubicBezTo>
                      <a:pt x="3843" y="1310"/>
                      <a:pt x="3866" y="1300"/>
                      <a:pt x="3871" y="1282"/>
                    </a:cubicBezTo>
                    <a:cubicBezTo>
                      <a:pt x="3875" y="1263"/>
                      <a:pt x="3871" y="1249"/>
                      <a:pt x="3871" y="1231"/>
                    </a:cubicBezTo>
                    <a:cubicBezTo>
                      <a:pt x="3866" y="1194"/>
                      <a:pt x="3862" y="1157"/>
                      <a:pt x="3875" y="1125"/>
                    </a:cubicBezTo>
                    <a:cubicBezTo>
                      <a:pt x="3890" y="1093"/>
                      <a:pt x="3907" y="1061"/>
                      <a:pt x="3903" y="1023"/>
                    </a:cubicBezTo>
                    <a:cubicBezTo>
                      <a:pt x="3899" y="991"/>
                      <a:pt x="3890" y="955"/>
                      <a:pt x="3912" y="923"/>
                    </a:cubicBezTo>
                    <a:cubicBezTo>
                      <a:pt x="3939" y="889"/>
                      <a:pt x="3935" y="857"/>
                      <a:pt x="3931" y="821"/>
                    </a:cubicBezTo>
                    <a:cubicBezTo>
                      <a:pt x="3907" y="751"/>
                      <a:pt x="3977" y="687"/>
                      <a:pt x="3949" y="618"/>
                    </a:cubicBezTo>
                    <a:cubicBezTo>
                      <a:pt x="3945" y="581"/>
                      <a:pt x="3973" y="549"/>
                      <a:pt x="3981" y="517"/>
                    </a:cubicBezTo>
                    <a:cubicBezTo>
                      <a:pt x="3990" y="480"/>
                      <a:pt x="3973" y="443"/>
                      <a:pt x="3963" y="411"/>
                    </a:cubicBezTo>
                    <a:cubicBezTo>
                      <a:pt x="3954" y="342"/>
                      <a:pt x="3949" y="272"/>
                      <a:pt x="3949" y="204"/>
                    </a:cubicBezTo>
                    <a:cubicBezTo>
                      <a:pt x="3949" y="189"/>
                      <a:pt x="3954" y="171"/>
                      <a:pt x="3958" y="153"/>
                    </a:cubicBezTo>
                    <a:cubicBezTo>
                      <a:pt x="3963" y="134"/>
                      <a:pt x="3958" y="121"/>
                      <a:pt x="3958" y="102"/>
                    </a:cubicBezTo>
                    <a:cubicBezTo>
                      <a:pt x="3954" y="65"/>
                      <a:pt x="3949" y="32"/>
                      <a:pt x="3939" y="0"/>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4432853" y="3123150"/>
                <a:ext cx="366718" cy="461531"/>
              </a:xfrm>
              <a:custGeom>
                <a:avLst/>
                <a:gdLst/>
                <a:ahLst/>
                <a:cxnLst/>
                <a:rect l="l" t="t" r="r" b="b"/>
                <a:pathLst>
                  <a:path w="3628" h="4566" extrusionOk="0">
                    <a:moveTo>
                      <a:pt x="3544" y="0"/>
                    </a:moveTo>
                    <a:cubicBezTo>
                      <a:pt x="3530" y="33"/>
                      <a:pt x="3530" y="69"/>
                      <a:pt x="3525" y="101"/>
                    </a:cubicBezTo>
                    <a:lnTo>
                      <a:pt x="3525" y="152"/>
                    </a:lnTo>
                    <a:cubicBezTo>
                      <a:pt x="3530" y="166"/>
                      <a:pt x="3534" y="184"/>
                      <a:pt x="3540" y="203"/>
                    </a:cubicBezTo>
                    <a:cubicBezTo>
                      <a:pt x="3540" y="235"/>
                      <a:pt x="3540" y="267"/>
                      <a:pt x="3534" y="305"/>
                    </a:cubicBezTo>
                    <a:cubicBezTo>
                      <a:pt x="3530" y="337"/>
                      <a:pt x="3525" y="369"/>
                      <a:pt x="3517" y="401"/>
                    </a:cubicBezTo>
                    <a:cubicBezTo>
                      <a:pt x="3507" y="433"/>
                      <a:pt x="3489" y="466"/>
                      <a:pt x="3493" y="503"/>
                    </a:cubicBezTo>
                    <a:cubicBezTo>
                      <a:pt x="3498" y="535"/>
                      <a:pt x="3525" y="571"/>
                      <a:pt x="3517" y="604"/>
                    </a:cubicBezTo>
                    <a:cubicBezTo>
                      <a:pt x="3475" y="668"/>
                      <a:pt x="3534" y="743"/>
                      <a:pt x="3498" y="802"/>
                    </a:cubicBezTo>
                    <a:cubicBezTo>
                      <a:pt x="3489" y="839"/>
                      <a:pt x="3475" y="871"/>
                      <a:pt x="3493" y="903"/>
                    </a:cubicBezTo>
                    <a:cubicBezTo>
                      <a:pt x="3507" y="941"/>
                      <a:pt x="3489" y="973"/>
                      <a:pt x="3479" y="1005"/>
                    </a:cubicBezTo>
                    <a:cubicBezTo>
                      <a:pt x="3470" y="1019"/>
                      <a:pt x="3470" y="1037"/>
                      <a:pt x="3470" y="1056"/>
                    </a:cubicBezTo>
                    <a:cubicBezTo>
                      <a:pt x="3470" y="1069"/>
                      <a:pt x="3475" y="1088"/>
                      <a:pt x="3475" y="1106"/>
                    </a:cubicBezTo>
                    <a:cubicBezTo>
                      <a:pt x="3475" y="1138"/>
                      <a:pt x="3461" y="1171"/>
                      <a:pt x="3442" y="1203"/>
                    </a:cubicBezTo>
                    <a:cubicBezTo>
                      <a:pt x="3434" y="1217"/>
                      <a:pt x="3429" y="1235"/>
                      <a:pt x="3424" y="1249"/>
                    </a:cubicBezTo>
                    <a:cubicBezTo>
                      <a:pt x="3424" y="1268"/>
                      <a:pt x="3438" y="1286"/>
                      <a:pt x="3438" y="1304"/>
                    </a:cubicBezTo>
                    <a:cubicBezTo>
                      <a:pt x="3438" y="1336"/>
                      <a:pt x="3429" y="1369"/>
                      <a:pt x="3415" y="1401"/>
                    </a:cubicBezTo>
                    <a:cubicBezTo>
                      <a:pt x="3410" y="1419"/>
                      <a:pt x="3406" y="1434"/>
                      <a:pt x="3396" y="1451"/>
                    </a:cubicBezTo>
                    <a:cubicBezTo>
                      <a:pt x="3392" y="1466"/>
                      <a:pt x="3374" y="1479"/>
                      <a:pt x="3368" y="1493"/>
                    </a:cubicBezTo>
                    <a:cubicBezTo>
                      <a:pt x="3364" y="1511"/>
                      <a:pt x="3364" y="1530"/>
                      <a:pt x="3368" y="1544"/>
                    </a:cubicBezTo>
                    <a:cubicBezTo>
                      <a:pt x="3368" y="1562"/>
                      <a:pt x="3364" y="1581"/>
                      <a:pt x="3364" y="1594"/>
                    </a:cubicBezTo>
                    <a:cubicBezTo>
                      <a:pt x="3355" y="1627"/>
                      <a:pt x="3346" y="1659"/>
                      <a:pt x="3341" y="1696"/>
                    </a:cubicBezTo>
                    <a:cubicBezTo>
                      <a:pt x="3336" y="1710"/>
                      <a:pt x="3341" y="1728"/>
                      <a:pt x="3341" y="1747"/>
                    </a:cubicBezTo>
                    <a:cubicBezTo>
                      <a:pt x="3336" y="1766"/>
                      <a:pt x="3332" y="1779"/>
                      <a:pt x="3323" y="1793"/>
                    </a:cubicBezTo>
                    <a:lnTo>
                      <a:pt x="3291" y="1834"/>
                    </a:lnTo>
                    <a:cubicBezTo>
                      <a:pt x="3281" y="1853"/>
                      <a:pt x="3268" y="1862"/>
                      <a:pt x="3258" y="1881"/>
                    </a:cubicBezTo>
                    <a:cubicBezTo>
                      <a:pt x="3245" y="1908"/>
                      <a:pt x="3268" y="1949"/>
                      <a:pt x="3258" y="1981"/>
                    </a:cubicBezTo>
                    <a:cubicBezTo>
                      <a:pt x="3249" y="2019"/>
                      <a:pt x="3230" y="2046"/>
                      <a:pt x="3217" y="2078"/>
                    </a:cubicBezTo>
                    <a:cubicBezTo>
                      <a:pt x="3208" y="2106"/>
                      <a:pt x="3194" y="2138"/>
                      <a:pt x="3185" y="2170"/>
                    </a:cubicBezTo>
                    <a:cubicBezTo>
                      <a:pt x="3185" y="2189"/>
                      <a:pt x="3180" y="2202"/>
                      <a:pt x="3175" y="2221"/>
                    </a:cubicBezTo>
                    <a:cubicBezTo>
                      <a:pt x="3175" y="2240"/>
                      <a:pt x="3175" y="2258"/>
                      <a:pt x="3170" y="2272"/>
                    </a:cubicBezTo>
                    <a:cubicBezTo>
                      <a:pt x="3162" y="2304"/>
                      <a:pt x="3125" y="2327"/>
                      <a:pt x="3111" y="2359"/>
                    </a:cubicBezTo>
                    <a:cubicBezTo>
                      <a:pt x="3083" y="2419"/>
                      <a:pt x="3079" y="2489"/>
                      <a:pt x="3042" y="2549"/>
                    </a:cubicBezTo>
                    <a:cubicBezTo>
                      <a:pt x="3023" y="2576"/>
                      <a:pt x="3005" y="2604"/>
                      <a:pt x="2987" y="2631"/>
                    </a:cubicBezTo>
                    <a:cubicBezTo>
                      <a:pt x="2968" y="2659"/>
                      <a:pt x="2954" y="2691"/>
                      <a:pt x="2940" y="2723"/>
                    </a:cubicBezTo>
                    <a:cubicBezTo>
                      <a:pt x="2932" y="2738"/>
                      <a:pt x="2922" y="2751"/>
                      <a:pt x="2913" y="2765"/>
                    </a:cubicBezTo>
                    <a:cubicBezTo>
                      <a:pt x="2904" y="2779"/>
                      <a:pt x="2885" y="2783"/>
                      <a:pt x="2871" y="2797"/>
                    </a:cubicBezTo>
                    <a:cubicBezTo>
                      <a:pt x="2849" y="2821"/>
                      <a:pt x="2849" y="2861"/>
                      <a:pt x="2830" y="2889"/>
                    </a:cubicBezTo>
                    <a:cubicBezTo>
                      <a:pt x="2793" y="2944"/>
                      <a:pt x="2756" y="3000"/>
                      <a:pt x="2710" y="3051"/>
                    </a:cubicBezTo>
                    <a:cubicBezTo>
                      <a:pt x="2627" y="3157"/>
                      <a:pt x="2530" y="3244"/>
                      <a:pt x="2447" y="3350"/>
                    </a:cubicBezTo>
                    <a:cubicBezTo>
                      <a:pt x="2434" y="3382"/>
                      <a:pt x="2420" y="3414"/>
                      <a:pt x="2392" y="3433"/>
                    </a:cubicBezTo>
                    <a:cubicBezTo>
                      <a:pt x="2364" y="3452"/>
                      <a:pt x="2318" y="3456"/>
                      <a:pt x="2296" y="3480"/>
                    </a:cubicBezTo>
                    <a:cubicBezTo>
                      <a:pt x="2245" y="3521"/>
                      <a:pt x="2235" y="3604"/>
                      <a:pt x="2185" y="3650"/>
                    </a:cubicBezTo>
                    <a:cubicBezTo>
                      <a:pt x="2092" y="3746"/>
                      <a:pt x="1982" y="3825"/>
                      <a:pt x="1871" y="3899"/>
                    </a:cubicBezTo>
                    <a:cubicBezTo>
                      <a:pt x="1760" y="3972"/>
                      <a:pt x="1622" y="4005"/>
                      <a:pt x="1516" y="4078"/>
                    </a:cubicBezTo>
                    <a:cubicBezTo>
                      <a:pt x="1456" y="4110"/>
                      <a:pt x="1405" y="4156"/>
                      <a:pt x="1350" y="4193"/>
                    </a:cubicBezTo>
                    <a:cubicBezTo>
                      <a:pt x="1295" y="4231"/>
                      <a:pt x="1235" y="4258"/>
                      <a:pt x="1171" y="4281"/>
                    </a:cubicBezTo>
                    <a:cubicBezTo>
                      <a:pt x="1111" y="4304"/>
                      <a:pt x="1042" y="4318"/>
                      <a:pt x="982" y="4346"/>
                    </a:cubicBezTo>
                    <a:cubicBezTo>
                      <a:pt x="922" y="4369"/>
                      <a:pt x="858" y="4392"/>
                      <a:pt x="793" y="4414"/>
                    </a:cubicBezTo>
                    <a:cubicBezTo>
                      <a:pt x="729" y="4433"/>
                      <a:pt x="659" y="4433"/>
                      <a:pt x="595" y="4433"/>
                    </a:cubicBezTo>
                    <a:cubicBezTo>
                      <a:pt x="526" y="4437"/>
                      <a:pt x="461" y="4456"/>
                      <a:pt x="397" y="4469"/>
                    </a:cubicBezTo>
                    <a:cubicBezTo>
                      <a:pt x="365" y="4479"/>
                      <a:pt x="333" y="4484"/>
                      <a:pt x="299" y="4488"/>
                    </a:cubicBezTo>
                    <a:lnTo>
                      <a:pt x="199" y="4503"/>
                    </a:lnTo>
                    <a:cubicBezTo>
                      <a:pt x="134" y="4511"/>
                      <a:pt x="65" y="4516"/>
                      <a:pt x="1" y="4520"/>
                    </a:cubicBezTo>
                    <a:lnTo>
                      <a:pt x="1" y="4562"/>
                    </a:lnTo>
                    <a:cubicBezTo>
                      <a:pt x="56" y="4564"/>
                      <a:pt x="112" y="4565"/>
                      <a:pt x="168" y="4565"/>
                    </a:cubicBezTo>
                    <a:cubicBezTo>
                      <a:pt x="248" y="4565"/>
                      <a:pt x="329" y="4563"/>
                      <a:pt x="410" y="4558"/>
                    </a:cubicBezTo>
                    <a:cubicBezTo>
                      <a:pt x="475" y="4558"/>
                      <a:pt x="544" y="4552"/>
                      <a:pt x="614" y="4530"/>
                    </a:cubicBezTo>
                    <a:cubicBezTo>
                      <a:pt x="646" y="4520"/>
                      <a:pt x="678" y="4503"/>
                      <a:pt x="710" y="4493"/>
                    </a:cubicBezTo>
                    <a:cubicBezTo>
                      <a:pt x="742" y="4479"/>
                      <a:pt x="775" y="4469"/>
                      <a:pt x="807" y="4465"/>
                    </a:cubicBezTo>
                    <a:cubicBezTo>
                      <a:pt x="839" y="4456"/>
                      <a:pt x="871" y="4447"/>
                      <a:pt x="908" y="4442"/>
                    </a:cubicBezTo>
                    <a:cubicBezTo>
                      <a:pt x="941" y="4437"/>
                      <a:pt x="973" y="4429"/>
                      <a:pt x="1005" y="4420"/>
                    </a:cubicBezTo>
                    <a:cubicBezTo>
                      <a:pt x="1037" y="4410"/>
                      <a:pt x="1069" y="4401"/>
                      <a:pt x="1101" y="4387"/>
                    </a:cubicBezTo>
                    <a:cubicBezTo>
                      <a:pt x="1134" y="4378"/>
                      <a:pt x="1167" y="4359"/>
                      <a:pt x="1199" y="4346"/>
                    </a:cubicBezTo>
                    <a:cubicBezTo>
                      <a:pt x="1258" y="4322"/>
                      <a:pt x="1322" y="4295"/>
                      <a:pt x="1388" y="4276"/>
                    </a:cubicBezTo>
                    <a:cubicBezTo>
                      <a:pt x="1456" y="4258"/>
                      <a:pt x="1522" y="4239"/>
                      <a:pt x="1586" y="4212"/>
                    </a:cubicBezTo>
                    <a:cubicBezTo>
                      <a:pt x="1650" y="4184"/>
                      <a:pt x="1705" y="4143"/>
                      <a:pt x="1760" y="4101"/>
                    </a:cubicBezTo>
                    <a:lnTo>
                      <a:pt x="1839" y="4033"/>
                    </a:lnTo>
                    <a:lnTo>
                      <a:pt x="1917" y="3967"/>
                    </a:lnTo>
                    <a:cubicBezTo>
                      <a:pt x="1973" y="3922"/>
                      <a:pt x="2028" y="3884"/>
                      <a:pt x="2079" y="3839"/>
                    </a:cubicBezTo>
                    <a:cubicBezTo>
                      <a:pt x="2130" y="3793"/>
                      <a:pt x="2185" y="3751"/>
                      <a:pt x="2235" y="3710"/>
                    </a:cubicBezTo>
                    <a:cubicBezTo>
                      <a:pt x="2262" y="3686"/>
                      <a:pt x="2296" y="3673"/>
                      <a:pt x="2332" y="3659"/>
                    </a:cubicBezTo>
                    <a:cubicBezTo>
                      <a:pt x="2364" y="3646"/>
                      <a:pt x="2396" y="3627"/>
                      <a:pt x="2420" y="3599"/>
                    </a:cubicBezTo>
                    <a:cubicBezTo>
                      <a:pt x="2443" y="3576"/>
                      <a:pt x="2447" y="3535"/>
                      <a:pt x="2466" y="3502"/>
                    </a:cubicBezTo>
                    <a:cubicBezTo>
                      <a:pt x="2479" y="3470"/>
                      <a:pt x="2511" y="3452"/>
                      <a:pt x="2544" y="3433"/>
                    </a:cubicBezTo>
                    <a:cubicBezTo>
                      <a:pt x="2594" y="3391"/>
                      <a:pt x="2632" y="3327"/>
                      <a:pt x="2673" y="3272"/>
                    </a:cubicBezTo>
                    <a:cubicBezTo>
                      <a:pt x="2710" y="3216"/>
                      <a:pt x="2747" y="3157"/>
                      <a:pt x="2779" y="3101"/>
                    </a:cubicBezTo>
                    <a:cubicBezTo>
                      <a:pt x="2815" y="3042"/>
                      <a:pt x="2849" y="2982"/>
                      <a:pt x="2885" y="2921"/>
                    </a:cubicBezTo>
                    <a:cubicBezTo>
                      <a:pt x="2904" y="2894"/>
                      <a:pt x="2940" y="2880"/>
                      <a:pt x="2949" y="2844"/>
                    </a:cubicBezTo>
                    <a:cubicBezTo>
                      <a:pt x="2954" y="2825"/>
                      <a:pt x="2954" y="2806"/>
                      <a:pt x="2959" y="2788"/>
                    </a:cubicBezTo>
                    <a:cubicBezTo>
                      <a:pt x="2964" y="2774"/>
                      <a:pt x="2972" y="2761"/>
                      <a:pt x="2981" y="2742"/>
                    </a:cubicBezTo>
                    <a:cubicBezTo>
                      <a:pt x="3000" y="2714"/>
                      <a:pt x="3019" y="2687"/>
                      <a:pt x="3032" y="2655"/>
                    </a:cubicBezTo>
                    <a:cubicBezTo>
                      <a:pt x="3047" y="2627"/>
                      <a:pt x="3055" y="2589"/>
                      <a:pt x="3070" y="2562"/>
                    </a:cubicBezTo>
                    <a:cubicBezTo>
                      <a:pt x="3079" y="2530"/>
                      <a:pt x="3102" y="2502"/>
                      <a:pt x="3120" y="2474"/>
                    </a:cubicBezTo>
                    <a:cubicBezTo>
                      <a:pt x="3134" y="2442"/>
                      <a:pt x="3157" y="2415"/>
                      <a:pt x="3166" y="2383"/>
                    </a:cubicBezTo>
                    <a:cubicBezTo>
                      <a:pt x="3180" y="2351"/>
                      <a:pt x="3170" y="2309"/>
                      <a:pt x="3189" y="2281"/>
                    </a:cubicBezTo>
                    <a:cubicBezTo>
                      <a:pt x="3198" y="2268"/>
                      <a:pt x="3212" y="2253"/>
                      <a:pt x="3221" y="2240"/>
                    </a:cubicBezTo>
                    <a:cubicBezTo>
                      <a:pt x="3230" y="2226"/>
                      <a:pt x="3236" y="2208"/>
                      <a:pt x="3245" y="2194"/>
                    </a:cubicBezTo>
                    <a:cubicBezTo>
                      <a:pt x="3263" y="2166"/>
                      <a:pt x="3277" y="2134"/>
                      <a:pt x="3285" y="2102"/>
                    </a:cubicBezTo>
                    <a:cubicBezTo>
                      <a:pt x="3300" y="2070"/>
                      <a:pt x="3300" y="2032"/>
                      <a:pt x="3313" y="2000"/>
                    </a:cubicBezTo>
                    <a:cubicBezTo>
                      <a:pt x="3323" y="1972"/>
                      <a:pt x="3368" y="1949"/>
                      <a:pt x="3374" y="1913"/>
                    </a:cubicBezTo>
                    <a:cubicBezTo>
                      <a:pt x="3378" y="1898"/>
                      <a:pt x="3374" y="1881"/>
                      <a:pt x="3374" y="1862"/>
                    </a:cubicBezTo>
                    <a:cubicBezTo>
                      <a:pt x="3374" y="1843"/>
                      <a:pt x="3368" y="1825"/>
                      <a:pt x="3368" y="1806"/>
                    </a:cubicBezTo>
                    <a:cubicBezTo>
                      <a:pt x="3368" y="1788"/>
                      <a:pt x="3368" y="1770"/>
                      <a:pt x="3378" y="1756"/>
                    </a:cubicBezTo>
                    <a:cubicBezTo>
                      <a:pt x="3383" y="1742"/>
                      <a:pt x="3396" y="1728"/>
                      <a:pt x="3402" y="1710"/>
                    </a:cubicBezTo>
                    <a:cubicBezTo>
                      <a:pt x="3415" y="1677"/>
                      <a:pt x="3424" y="1645"/>
                      <a:pt x="3434" y="1613"/>
                    </a:cubicBezTo>
                    <a:cubicBezTo>
                      <a:pt x="3438" y="1600"/>
                      <a:pt x="3442" y="1581"/>
                      <a:pt x="3451" y="1566"/>
                    </a:cubicBezTo>
                    <a:cubicBezTo>
                      <a:pt x="3457" y="1549"/>
                      <a:pt x="3466" y="1534"/>
                      <a:pt x="3470" y="1517"/>
                    </a:cubicBezTo>
                    <a:cubicBezTo>
                      <a:pt x="3475" y="1502"/>
                      <a:pt x="3461" y="1479"/>
                      <a:pt x="3461" y="1466"/>
                    </a:cubicBezTo>
                    <a:cubicBezTo>
                      <a:pt x="3461" y="1447"/>
                      <a:pt x="3466" y="1428"/>
                      <a:pt x="3466" y="1411"/>
                    </a:cubicBezTo>
                    <a:cubicBezTo>
                      <a:pt x="3470" y="1378"/>
                      <a:pt x="3475" y="1345"/>
                      <a:pt x="3479" y="1313"/>
                    </a:cubicBezTo>
                    <a:cubicBezTo>
                      <a:pt x="3484" y="1296"/>
                      <a:pt x="3507" y="1281"/>
                      <a:pt x="3512" y="1268"/>
                    </a:cubicBezTo>
                    <a:cubicBezTo>
                      <a:pt x="3517" y="1249"/>
                      <a:pt x="3517" y="1230"/>
                      <a:pt x="3512" y="1213"/>
                    </a:cubicBezTo>
                    <a:cubicBezTo>
                      <a:pt x="3507" y="1179"/>
                      <a:pt x="3502" y="1143"/>
                      <a:pt x="3517" y="1111"/>
                    </a:cubicBezTo>
                    <a:cubicBezTo>
                      <a:pt x="3521" y="1096"/>
                      <a:pt x="3530" y="1079"/>
                      <a:pt x="3534" y="1064"/>
                    </a:cubicBezTo>
                    <a:cubicBezTo>
                      <a:pt x="3540" y="1047"/>
                      <a:pt x="3540" y="1028"/>
                      <a:pt x="3534" y="1014"/>
                    </a:cubicBezTo>
                    <a:cubicBezTo>
                      <a:pt x="3534" y="977"/>
                      <a:pt x="3525" y="945"/>
                      <a:pt x="3549" y="913"/>
                    </a:cubicBezTo>
                    <a:cubicBezTo>
                      <a:pt x="3576" y="881"/>
                      <a:pt x="3572" y="843"/>
                      <a:pt x="3567" y="811"/>
                    </a:cubicBezTo>
                    <a:cubicBezTo>
                      <a:pt x="3540" y="743"/>
                      <a:pt x="3608" y="677"/>
                      <a:pt x="3581" y="609"/>
                    </a:cubicBezTo>
                    <a:cubicBezTo>
                      <a:pt x="3581" y="577"/>
                      <a:pt x="3604" y="543"/>
                      <a:pt x="3613" y="507"/>
                    </a:cubicBezTo>
                    <a:cubicBezTo>
                      <a:pt x="3627" y="475"/>
                      <a:pt x="3608" y="438"/>
                      <a:pt x="3600" y="405"/>
                    </a:cubicBezTo>
                    <a:cubicBezTo>
                      <a:pt x="3590" y="337"/>
                      <a:pt x="3585" y="267"/>
                      <a:pt x="3590" y="203"/>
                    </a:cubicBezTo>
                    <a:cubicBezTo>
                      <a:pt x="3595" y="184"/>
                      <a:pt x="3600" y="166"/>
                      <a:pt x="3600" y="152"/>
                    </a:cubicBezTo>
                    <a:cubicBezTo>
                      <a:pt x="3604" y="134"/>
                      <a:pt x="3604" y="116"/>
                      <a:pt x="3604" y="101"/>
                    </a:cubicBezTo>
                    <a:cubicBezTo>
                      <a:pt x="3600" y="65"/>
                      <a:pt x="3595" y="33"/>
                      <a:pt x="3585" y="0"/>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4641890" y="3109200"/>
                <a:ext cx="287977" cy="456477"/>
              </a:xfrm>
              <a:custGeom>
                <a:avLst/>
                <a:gdLst/>
                <a:ahLst/>
                <a:cxnLst/>
                <a:rect l="l" t="t" r="r" b="b"/>
                <a:pathLst>
                  <a:path w="2849" h="4516" extrusionOk="0">
                    <a:moveTo>
                      <a:pt x="2776" y="0"/>
                    </a:moveTo>
                    <a:lnTo>
                      <a:pt x="2734" y="5"/>
                    </a:lnTo>
                    <a:cubicBezTo>
                      <a:pt x="2725" y="32"/>
                      <a:pt x="2720" y="64"/>
                      <a:pt x="2725" y="92"/>
                    </a:cubicBezTo>
                    <a:lnTo>
                      <a:pt x="2725" y="138"/>
                    </a:lnTo>
                    <a:cubicBezTo>
                      <a:pt x="2729" y="152"/>
                      <a:pt x="2738" y="166"/>
                      <a:pt x="2738" y="179"/>
                    </a:cubicBezTo>
                    <a:cubicBezTo>
                      <a:pt x="2748" y="239"/>
                      <a:pt x="2748" y="294"/>
                      <a:pt x="2738" y="355"/>
                    </a:cubicBezTo>
                    <a:cubicBezTo>
                      <a:pt x="2729" y="387"/>
                      <a:pt x="2706" y="415"/>
                      <a:pt x="2716" y="443"/>
                    </a:cubicBezTo>
                    <a:cubicBezTo>
                      <a:pt x="2725" y="475"/>
                      <a:pt x="2748" y="502"/>
                      <a:pt x="2744" y="530"/>
                    </a:cubicBezTo>
                    <a:cubicBezTo>
                      <a:pt x="2710" y="590"/>
                      <a:pt x="2771" y="649"/>
                      <a:pt x="2738" y="705"/>
                    </a:cubicBezTo>
                    <a:cubicBezTo>
                      <a:pt x="2729" y="737"/>
                      <a:pt x="2720" y="764"/>
                      <a:pt x="2738" y="792"/>
                    </a:cubicBezTo>
                    <a:cubicBezTo>
                      <a:pt x="2752" y="825"/>
                      <a:pt x="2738" y="853"/>
                      <a:pt x="2729" y="881"/>
                    </a:cubicBezTo>
                    <a:cubicBezTo>
                      <a:pt x="2725" y="894"/>
                      <a:pt x="2720" y="913"/>
                      <a:pt x="2720" y="926"/>
                    </a:cubicBezTo>
                    <a:cubicBezTo>
                      <a:pt x="2725" y="940"/>
                      <a:pt x="2729" y="954"/>
                      <a:pt x="2729" y="972"/>
                    </a:cubicBezTo>
                    <a:cubicBezTo>
                      <a:pt x="2734" y="1000"/>
                      <a:pt x="2725" y="1028"/>
                      <a:pt x="2706" y="1055"/>
                    </a:cubicBezTo>
                    <a:cubicBezTo>
                      <a:pt x="2697" y="1069"/>
                      <a:pt x="2693" y="1083"/>
                      <a:pt x="2693" y="1096"/>
                    </a:cubicBezTo>
                    <a:cubicBezTo>
                      <a:pt x="2693" y="1111"/>
                      <a:pt x="2706" y="1129"/>
                      <a:pt x="2706" y="1143"/>
                    </a:cubicBezTo>
                    <a:cubicBezTo>
                      <a:pt x="2702" y="1175"/>
                      <a:pt x="2697" y="1202"/>
                      <a:pt x="2688" y="1230"/>
                    </a:cubicBezTo>
                    <a:cubicBezTo>
                      <a:pt x="2683" y="1244"/>
                      <a:pt x="2678" y="1258"/>
                      <a:pt x="2674" y="1272"/>
                    </a:cubicBezTo>
                    <a:cubicBezTo>
                      <a:pt x="2669" y="1285"/>
                      <a:pt x="2646" y="1300"/>
                      <a:pt x="2646" y="1313"/>
                    </a:cubicBezTo>
                    <a:cubicBezTo>
                      <a:pt x="2642" y="1327"/>
                      <a:pt x="2646" y="1341"/>
                      <a:pt x="2646" y="1355"/>
                    </a:cubicBezTo>
                    <a:cubicBezTo>
                      <a:pt x="2651" y="1373"/>
                      <a:pt x="2646" y="1387"/>
                      <a:pt x="2642" y="1400"/>
                    </a:cubicBezTo>
                    <a:cubicBezTo>
                      <a:pt x="2614" y="1636"/>
                      <a:pt x="2517" y="1853"/>
                      <a:pt x="2439" y="2074"/>
                    </a:cubicBezTo>
                    <a:cubicBezTo>
                      <a:pt x="2425" y="2097"/>
                      <a:pt x="2421" y="2129"/>
                      <a:pt x="2412" y="2157"/>
                    </a:cubicBezTo>
                    <a:cubicBezTo>
                      <a:pt x="2406" y="2184"/>
                      <a:pt x="2402" y="2216"/>
                      <a:pt x="2384" y="2240"/>
                    </a:cubicBezTo>
                    <a:cubicBezTo>
                      <a:pt x="2370" y="2267"/>
                      <a:pt x="2351" y="2291"/>
                      <a:pt x="2338" y="2318"/>
                    </a:cubicBezTo>
                    <a:cubicBezTo>
                      <a:pt x="2323" y="2340"/>
                      <a:pt x="2314" y="2368"/>
                      <a:pt x="2301" y="2396"/>
                    </a:cubicBezTo>
                    <a:cubicBezTo>
                      <a:pt x="2296" y="2410"/>
                      <a:pt x="2287" y="2419"/>
                      <a:pt x="2278" y="2433"/>
                    </a:cubicBezTo>
                    <a:cubicBezTo>
                      <a:pt x="2268" y="2442"/>
                      <a:pt x="2250" y="2451"/>
                      <a:pt x="2240" y="2461"/>
                    </a:cubicBezTo>
                    <a:cubicBezTo>
                      <a:pt x="2218" y="2484"/>
                      <a:pt x="2227" y="2521"/>
                      <a:pt x="2213" y="2548"/>
                    </a:cubicBezTo>
                    <a:cubicBezTo>
                      <a:pt x="2181" y="2599"/>
                      <a:pt x="2153" y="2650"/>
                      <a:pt x="2112" y="2691"/>
                    </a:cubicBezTo>
                    <a:cubicBezTo>
                      <a:pt x="2038" y="2783"/>
                      <a:pt x="1964" y="2876"/>
                      <a:pt x="1900" y="2967"/>
                    </a:cubicBezTo>
                    <a:cubicBezTo>
                      <a:pt x="1891" y="2999"/>
                      <a:pt x="1881" y="3027"/>
                      <a:pt x="1859" y="3046"/>
                    </a:cubicBezTo>
                    <a:cubicBezTo>
                      <a:pt x="1831" y="3065"/>
                      <a:pt x="1794" y="3069"/>
                      <a:pt x="1776" y="3092"/>
                    </a:cubicBezTo>
                    <a:cubicBezTo>
                      <a:pt x="1753" y="3114"/>
                      <a:pt x="1743" y="3142"/>
                      <a:pt x="1738" y="3175"/>
                    </a:cubicBezTo>
                    <a:cubicBezTo>
                      <a:pt x="1729" y="3203"/>
                      <a:pt x="1715" y="3235"/>
                      <a:pt x="1697" y="3253"/>
                    </a:cubicBezTo>
                    <a:cubicBezTo>
                      <a:pt x="1660" y="3304"/>
                      <a:pt x="1623" y="3346"/>
                      <a:pt x="1582" y="3387"/>
                    </a:cubicBezTo>
                    <a:lnTo>
                      <a:pt x="1522" y="3452"/>
                    </a:lnTo>
                    <a:lnTo>
                      <a:pt x="1453" y="3507"/>
                    </a:lnTo>
                    <a:cubicBezTo>
                      <a:pt x="1411" y="3544"/>
                      <a:pt x="1361" y="3576"/>
                      <a:pt x="1310" y="3608"/>
                    </a:cubicBezTo>
                    <a:cubicBezTo>
                      <a:pt x="1287" y="3622"/>
                      <a:pt x="1259" y="3640"/>
                      <a:pt x="1241" y="3659"/>
                    </a:cubicBezTo>
                    <a:cubicBezTo>
                      <a:pt x="1217" y="3677"/>
                      <a:pt x="1195" y="3695"/>
                      <a:pt x="1172" y="3714"/>
                    </a:cubicBezTo>
                    <a:cubicBezTo>
                      <a:pt x="1089" y="3792"/>
                      <a:pt x="1024" y="3903"/>
                      <a:pt x="919" y="3958"/>
                    </a:cubicBezTo>
                    <a:cubicBezTo>
                      <a:pt x="868" y="3986"/>
                      <a:pt x="817" y="4014"/>
                      <a:pt x="771" y="4050"/>
                    </a:cubicBezTo>
                    <a:cubicBezTo>
                      <a:pt x="720" y="4088"/>
                      <a:pt x="679" y="4129"/>
                      <a:pt x="628" y="4156"/>
                    </a:cubicBezTo>
                    <a:cubicBezTo>
                      <a:pt x="600" y="4171"/>
                      <a:pt x="577" y="4184"/>
                      <a:pt x="549" y="4193"/>
                    </a:cubicBezTo>
                    <a:cubicBezTo>
                      <a:pt x="517" y="4203"/>
                      <a:pt x="490" y="4212"/>
                      <a:pt x="462" y="4220"/>
                    </a:cubicBezTo>
                    <a:cubicBezTo>
                      <a:pt x="407" y="4239"/>
                      <a:pt x="360" y="4276"/>
                      <a:pt x="311" y="4309"/>
                    </a:cubicBezTo>
                    <a:cubicBezTo>
                      <a:pt x="260" y="4341"/>
                      <a:pt x="209" y="4369"/>
                      <a:pt x="158" y="4396"/>
                    </a:cubicBezTo>
                    <a:lnTo>
                      <a:pt x="1" y="4475"/>
                    </a:lnTo>
                    <a:lnTo>
                      <a:pt x="15" y="4516"/>
                    </a:lnTo>
                    <a:lnTo>
                      <a:pt x="181" y="4452"/>
                    </a:lnTo>
                    <a:cubicBezTo>
                      <a:pt x="236" y="4428"/>
                      <a:pt x="292" y="4405"/>
                      <a:pt x="352" y="4386"/>
                    </a:cubicBezTo>
                    <a:cubicBezTo>
                      <a:pt x="407" y="4369"/>
                      <a:pt x="462" y="4345"/>
                      <a:pt x="509" y="4309"/>
                    </a:cubicBezTo>
                    <a:cubicBezTo>
                      <a:pt x="532" y="4290"/>
                      <a:pt x="554" y="4267"/>
                      <a:pt x="577" y="4248"/>
                    </a:cubicBezTo>
                    <a:cubicBezTo>
                      <a:pt x="600" y="4230"/>
                      <a:pt x="628" y="4216"/>
                      <a:pt x="651" y="4203"/>
                    </a:cubicBezTo>
                    <a:cubicBezTo>
                      <a:pt x="707" y="4175"/>
                      <a:pt x="762" y="4147"/>
                      <a:pt x="813" y="4120"/>
                    </a:cubicBezTo>
                    <a:cubicBezTo>
                      <a:pt x="864" y="4088"/>
                      <a:pt x="909" y="4050"/>
                      <a:pt x="960" y="4018"/>
                    </a:cubicBezTo>
                    <a:cubicBezTo>
                      <a:pt x="983" y="3999"/>
                      <a:pt x="1006" y="3982"/>
                      <a:pt x="1034" y="3967"/>
                    </a:cubicBezTo>
                    <a:cubicBezTo>
                      <a:pt x="1057" y="3949"/>
                      <a:pt x="1079" y="3935"/>
                      <a:pt x="1107" y="3916"/>
                    </a:cubicBezTo>
                    <a:cubicBezTo>
                      <a:pt x="1162" y="3889"/>
                      <a:pt x="1217" y="3867"/>
                      <a:pt x="1268" y="3829"/>
                    </a:cubicBezTo>
                    <a:cubicBezTo>
                      <a:pt x="1374" y="3769"/>
                      <a:pt x="1425" y="3650"/>
                      <a:pt x="1513" y="3567"/>
                    </a:cubicBezTo>
                    <a:lnTo>
                      <a:pt x="1572" y="3502"/>
                    </a:lnTo>
                    <a:lnTo>
                      <a:pt x="1632" y="3437"/>
                    </a:lnTo>
                    <a:cubicBezTo>
                      <a:pt x="1674" y="3391"/>
                      <a:pt x="1715" y="3350"/>
                      <a:pt x="1757" y="3308"/>
                    </a:cubicBezTo>
                    <a:cubicBezTo>
                      <a:pt x="1780" y="3286"/>
                      <a:pt x="1808" y="3272"/>
                      <a:pt x="1840" y="3258"/>
                    </a:cubicBezTo>
                    <a:cubicBezTo>
                      <a:pt x="1868" y="3244"/>
                      <a:pt x="1891" y="3225"/>
                      <a:pt x="1909" y="3203"/>
                    </a:cubicBezTo>
                    <a:cubicBezTo>
                      <a:pt x="1927" y="3175"/>
                      <a:pt x="1923" y="3133"/>
                      <a:pt x="1936" y="3106"/>
                    </a:cubicBezTo>
                    <a:cubicBezTo>
                      <a:pt x="1946" y="3078"/>
                      <a:pt x="1974" y="3059"/>
                      <a:pt x="2002" y="3042"/>
                    </a:cubicBezTo>
                    <a:cubicBezTo>
                      <a:pt x="2047" y="3004"/>
                      <a:pt x="2070" y="2949"/>
                      <a:pt x="2102" y="2893"/>
                    </a:cubicBezTo>
                    <a:lnTo>
                      <a:pt x="2185" y="2737"/>
                    </a:lnTo>
                    <a:cubicBezTo>
                      <a:pt x="2213" y="2682"/>
                      <a:pt x="2236" y="2631"/>
                      <a:pt x="2264" y="2576"/>
                    </a:cubicBezTo>
                    <a:cubicBezTo>
                      <a:pt x="2278" y="2548"/>
                      <a:pt x="2314" y="2534"/>
                      <a:pt x="2319" y="2502"/>
                    </a:cubicBezTo>
                    <a:cubicBezTo>
                      <a:pt x="2323" y="2489"/>
                      <a:pt x="2319" y="2470"/>
                      <a:pt x="2323" y="2456"/>
                    </a:cubicBezTo>
                    <a:cubicBezTo>
                      <a:pt x="2329" y="2442"/>
                      <a:pt x="2338" y="2429"/>
                      <a:pt x="2342" y="2414"/>
                    </a:cubicBezTo>
                    <a:cubicBezTo>
                      <a:pt x="2361" y="2391"/>
                      <a:pt x="2379" y="2368"/>
                      <a:pt x="2384" y="2336"/>
                    </a:cubicBezTo>
                    <a:cubicBezTo>
                      <a:pt x="2397" y="2308"/>
                      <a:pt x="2402" y="2281"/>
                      <a:pt x="2412" y="2253"/>
                    </a:cubicBezTo>
                    <a:cubicBezTo>
                      <a:pt x="2421" y="2225"/>
                      <a:pt x="2439" y="2198"/>
                      <a:pt x="2453" y="2174"/>
                    </a:cubicBezTo>
                    <a:cubicBezTo>
                      <a:pt x="2472" y="2147"/>
                      <a:pt x="2489" y="2125"/>
                      <a:pt x="2499" y="2097"/>
                    </a:cubicBezTo>
                    <a:cubicBezTo>
                      <a:pt x="2508" y="2069"/>
                      <a:pt x="2499" y="2032"/>
                      <a:pt x="2512" y="2004"/>
                    </a:cubicBezTo>
                    <a:cubicBezTo>
                      <a:pt x="2517" y="1991"/>
                      <a:pt x="2531" y="1981"/>
                      <a:pt x="2540" y="1968"/>
                    </a:cubicBezTo>
                    <a:cubicBezTo>
                      <a:pt x="2550" y="1953"/>
                      <a:pt x="2554" y="1940"/>
                      <a:pt x="2559" y="1931"/>
                    </a:cubicBezTo>
                    <a:cubicBezTo>
                      <a:pt x="2572" y="1904"/>
                      <a:pt x="2587" y="1876"/>
                      <a:pt x="2595" y="1848"/>
                    </a:cubicBezTo>
                    <a:cubicBezTo>
                      <a:pt x="2605" y="1821"/>
                      <a:pt x="2605" y="1787"/>
                      <a:pt x="2619" y="1760"/>
                    </a:cubicBezTo>
                    <a:cubicBezTo>
                      <a:pt x="2627" y="1732"/>
                      <a:pt x="2669" y="1714"/>
                      <a:pt x="2669" y="1682"/>
                    </a:cubicBezTo>
                    <a:cubicBezTo>
                      <a:pt x="2674" y="1668"/>
                      <a:pt x="2665" y="1649"/>
                      <a:pt x="2665" y="1636"/>
                    </a:cubicBezTo>
                    <a:cubicBezTo>
                      <a:pt x="2665" y="1617"/>
                      <a:pt x="2661" y="1604"/>
                      <a:pt x="2661" y="1585"/>
                    </a:cubicBezTo>
                    <a:cubicBezTo>
                      <a:pt x="2655" y="1572"/>
                      <a:pt x="2661" y="1557"/>
                      <a:pt x="2665" y="1544"/>
                    </a:cubicBezTo>
                    <a:cubicBezTo>
                      <a:pt x="2669" y="1530"/>
                      <a:pt x="2683" y="1516"/>
                      <a:pt x="2688" y="1502"/>
                    </a:cubicBezTo>
                    <a:cubicBezTo>
                      <a:pt x="2697" y="1474"/>
                      <a:pt x="2706" y="1447"/>
                      <a:pt x="2716" y="1415"/>
                    </a:cubicBezTo>
                    <a:cubicBezTo>
                      <a:pt x="2720" y="1400"/>
                      <a:pt x="2725" y="1387"/>
                      <a:pt x="2729" y="1373"/>
                    </a:cubicBezTo>
                    <a:cubicBezTo>
                      <a:pt x="2738" y="1359"/>
                      <a:pt x="2748" y="1345"/>
                      <a:pt x="2748" y="1332"/>
                    </a:cubicBezTo>
                    <a:cubicBezTo>
                      <a:pt x="2748" y="1317"/>
                      <a:pt x="2734" y="1300"/>
                      <a:pt x="2734" y="1285"/>
                    </a:cubicBezTo>
                    <a:lnTo>
                      <a:pt x="2734" y="1240"/>
                    </a:lnTo>
                    <a:cubicBezTo>
                      <a:pt x="2734" y="1207"/>
                      <a:pt x="2738" y="1179"/>
                      <a:pt x="2748" y="1152"/>
                    </a:cubicBezTo>
                    <a:cubicBezTo>
                      <a:pt x="2752" y="1138"/>
                      <a:pt x="2771" y="1124"/>
                      <a:pt x="2776" y="1111"/>
                    </a:cubicBezTo>
                    <a:cubicBezTo>
                      <a:pt x="2780" y="1096"/>
                      <a:pt x="2780" y="1083"/>
                      <a:pt x="2776" y="1064"/>
                    </a:cubicBezTo>
                    <a:cubicBezTo>
                      <a:pt x="2771" y="1032"/>
                      <a:pt x="2761" y="1004"/>
                      <a:pt x="2771" y="977"/>
                    </a:cubicBezTo>
                    <a:cubicBezTo>
                      <a:pt x="2776" y="958"/>
                      <a:pt x="2785" y="945"/>
                      <a:pt x="2785" y="930"/>
                    </a:cubicBezTo>
                    <a:cubicBezTo>
                      <a:pt x="2789" y="917"/>
                      <a:pt x="2789" y="903"/>
                      <a:pt x="2789" y="889"/>
                    </a:cubicBezTo>
                    <a:cubicBezTo>
                      <a:pt x="2785" y="857"/>
                      <a:pt x="2776" y="825"/>
                      <a:pt x="2793" y="798"/>
                    </a:cubicBezTo>
                    <a:cubicBezTo>
                      <a:pt x="2817" y="770"/>
                      <a:pt x="2812" y="742"/>
                      <a:pt x="2808" y="709"/>
                    </a:cubicBezTo>
                    <a:cubicBezTo>
                      <a:pt x="2780" y="649"/>
                      <a:pt x="2844" y="590"/>
                      <a:pt x="2812" y="530"/>
                    </a:cubicBezTo>
                    <a:cubicBezTo>
                      <a:pt x="2808" y="502"/>
                      <a:pt x="2831" y="475"/>
                      <a:pt x="2840" y="443"/>
                    </a:cubicBezTo>
                    <a:cubicBezTo>
                      <a:pt x="2849" y="411"/>
                      <a:pt x="2831" y="383"/>
                      <a:pt x="2817" y="355"/>
                    </a:cubicBezTo>
                    <a:cubicBezTo>
                      <a:pt x="2803" y="294"/>
                      <a:pt x="2793" y="235"/>
                      <a:pt x="2793" y="175"/>
                    </a:cubicBezTo>
                    <a:cubicBezTo>
                      <a:pt x="2793" y="162"/>
                      <a:pt x="2799" y="147"/>
                      <a:pt x="2799" y="129"/>
                    </a:cubicBezTo>
                    <a:cubicBezTo>
                      <a:pt x="2803" y="115"/>
                      <a:pt x="2799" y="101"/>
                      <a:pt x="2799" y="88"/>
                    </a:cubicBezTo>
                    <a:cubicBezTo>
                      <a:pt x="2793" y="56"/>
                      <a:pt x="2789" y="28"/>
                      <a:pt x="2776" y="0"/>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4783101" y="3114355"/>
                <a:ext cx="242794" cy="401085"/>
              </a:xfrm>
              <a:custGeom>
                <a:avLst/>
                <a:gdLst/>
                <a:ahLst/>
                <a:cxnLst/>
                <a:rect l="l" t="t" r="r" b="b"/>
                <a:pathLst>
                  <a:path w="2402" h="3968" extrusionOk="0">
                    <a:moveTo>
                      <a:pt x="2332" y="0"/>
                    </a:moveTo>
                    <a:lnTo>
                      <a:pt x="2291" y="5"/>
                    </a:lnTo>
                    <a:cubicBezTo>
                      <a:pt x="2281" y="32"/>
                      <a:pt x="2281" y="60"/>
                      <a:pt x="2281" y="83"/>
                    </a:cubicBezTo>
                    <a:cubicBezTo>
                      <a:pt x="2281" y="96"/>
                      <a:pt x="2277" y="111"/>
                      <a:pt x="2281" y="120"/>
                    </a:cubicBezTo>
                    <a:cubicBezTo>
                      <a:pt x="2287" y="133"/>
                      <a:pt x="2295" y="147"/>
                      <a:pt x="2295" y="156"/>
                    </a:cubicBezTo>
                    <a:cubicBezTo>
                      <a:pt x="2304" y="207"/>
                      <a:pt x="2300" y="258"/>
                      <a:pt x="2291" y="309"/>
                    </a:cubicBezTo>
                    <a:cubicBezTo>
                      <a:pt x="2287" y="336"/>
                      <a:pt x="2268" y="360"/>
                      <a:pt x="2277" y="387"/>
                    </a:cubicBezTo>
                    <a:cubicBezTo>
                      <a:pt x="2281" y="409"/>
                      <a:pt x="2304" y="437"/>
                      <a:pt x="2300" y="460"/>
                    </a:cubicBezTo>
                    <a:cubicBezTo>
                      <a:pt x="2268" y="511"/>
                      <a:pt x="2328" y="562"/>
                      <a:pt x="2295" y="613"/>
                    </a:cubicBezTo>
                    <a:cubicBezTo>
                      <a:pt x="2287" y="636"/>
                      <a:pt x="2281" y="664"/>
                      <a:pt x="2300" y="686"/>
                    </a:cubicBezTo>
                    <a:cubicBezTo>
                      <a:pt x="2314" y="713"/>
                      <a:pt x="2300" y="737"/>
                      <a:pt x="2291" y="764"/>
                    </a:cubicBezTo>
                    <a:cubicBezTo>
                      <a:pt x="2281" y="788"/>
                      <a:pt x="2287" y="815"/>
                      <a:pt x="2291" y="838"/>
                    </a:cubicBezTo>
                    <a:cubicBezTo>
                      <a:pt x="2300" y="866"/>
                      <a:pt x="2287" y="889"/>
                      <a:pt x="2272" y="913"/>
                    </a:cubicBezTo>
                    <a:cubicBezTo>
                      <a:pt x="2263" y="926"/>
                      <a:pt x="2259" y="935"/>
                      <a:pt x="2259" y="949"/>
                    </a:cubicBezTo>
                    <a:cubicBezTo>
                      <a:pt x="2259" y="962"/>
                      <a:pt x="2277" y="977"/>
                      <a:pt x="2277" y="990"/>
                    </a:cubicBezTo>
                    <a:cubicBezTo>
                      <a:pt x="2277" y="1018"/>
                      <a:pt x="2268" y="1041"/>
                      <a:pt x="2259" y="1064"/>
                    </a:cubicBezTo>
                    <a:cubicBezTo>
                      <a:pt x="2253" y="1078"/>
                      <a:pt x="2249" y="1087"/>
                      <a:pt x="2245" y="1101"/>
                    </a:cubicBezTo>
                    <a:cubicBezTo>
                      <a:pt x="2240" y="1115"/>
                      <a:pt x="2221" y="1124"/>
                      <a:pt x="2217" y="1134"/>
                    </a:cubicBezTo>
                    <a:cubicBezTo>
                      <a:pt x="2217" y="1147"/>
                      <a:pt x="2217" y="1161"/>
                      <a:pt x="2221" y="1175"/>
                    </a:cubicBezTo>
                    <a:lnTo>
                      <a:pt x="2221" y="1211"/>
                    </a:lnTo>
                    <a:cubicBezTo>
                      <a:pt x="2217" y="1234"/>
                      <a:pt x="2213" y="1262"/>
                      <a:pt x="2208" y="1285"/>
                    </a:cubicBezTo>
                    <a:cubicBezTo>
                      <a:pt x="2208" y="1300"/>
                      <a:pt x="2217" y="1313"/>
                      <a:pt x="2217" y="1327"/>
                    </a:cubicBezTo>
                    <a:cubicBezTo>
                      <a:pt x="2213" y="1340"/>
                      <a:pt x="2208" y="1349"/>
                      <a:pt x="2198" y="1364"/>
                    </a:cubicBezTo>
                    <a:cubicBezTo>
                      <a:pt x="2189" y="1373"/>
                      <a:pt x="2180" y="1383"/>
                      <a:pt x="2170" y="1396"/>
                    </a:cubicBezTo>
                    <a:cubicBezTo>
                      <a:pt x="2162" y="1405"/>
                      <a:pt x="2148" y="1415"/>
                      <a:pt x="2143" y="1423"/>
                    </a:cubicBezTo>
                    <a:cubicBezTo>
                      <a:pt x="2130" y="1447"/>
                      <a:pt x="2162" y="1483"/>
                      <a:pt x="2153" y="1506"/>
                    </a:cubicBezTo>
                    <a:cubicBezTo>
                      <a:pt x="2148" y="1530"/>
                      <a:pt x="2130" y="1553"/>
                      <a:pt x="2125" y="1576"/>
                    </a:cubicBezTo>
                    <a:cubicBezTo>
                      <a:pt x="2121" y="1604"/>
                      <a:pt x="2111" y="1626"/>
                      <a:pt x="2106" y="1649"/>
                    </a:cubicBezTo>
                    <a:cubicBezTo>
                      <a:pt x="2106" y="1663"/>
                      <a:pt x="2102" y="1672"/>
                      <a:pt x="2102" y="1687"/>
                    </a:cubicBezTo>
                    <a:lnTo>
                      <a:pt x="2102" y="1728"/>
                    </a:lnTo>
                    <a:cubicBezTo>
                      <a:pt x="2093" y="1755"/>
                      <a:pt x="2065" y="1770"/>
                      <a:pt x="2055" y="1792"/>
                    </a:cubicBezTo>
                    <a:cubicBezTo>
                      <a:pt x="2042" y="1815"/>
                      <a:pt x="2042" y="1843"/>
                      <a:pt x="2032" y="1866"/>
                    </a:cubicBezTo>
                    <a:cubicBezTo>
                      <a:pt x="2032" y="1880"/>
                      <a:pt x="2032" y="1893"/>
                      <a:pt x="2028" y="1902"/>
                    </a:cubicBezTo>
                    <a:cubicBezTo>
                      <a:pt x="2023" y="1917"/>
                      <a:pt x="2019" y="1926"/>
                      <a:pt x="2010" y="1940"/>
                    </a:cubicBezTo>
                    <a:cubicBezTo>
                      <a:pt x="2000" y="1963"/>
                      <a:pt x="1982" y="1981"/>
                      <a:pt x="1968" y="2004"/>
                    </a:cubicBezTo>
                    <a:cubicBezTo>
                      <a:pt x="1955" y="2023"/>
                      <a:pt x="1949" y="2050"/>
                      <a:pt x="1936" y="2074"/>
                    </a:cubicBezTo>
                    <a:cubicBezTo>
                      <a:pt x="1932" y="2083"/>
                      <a:pt x="1927" y="2096"/>
                      <a:pt x="1917" y="2106"/>
                    </a:cubicBezTo>
                    <a:cubicBezTo>
                      <a:pt x="1913" y="2115"/>
                      <a:pt x="1894" y="2119"/>
                      <a:pt x="1885" y="2129"/>
                    </a:cubicBezTo>
                    <a:cubicBezTo>
                      <a:pt x="1866" y="2147"/>
                      <a:pt x="1876" y="2184"/>
                      <a:pt x="1862" y="2202"/>
                    </a:cubicBezTo>
                    <a:cubicBezTo>
                      <a:pt x="1834" y="2248"/>
                      <a:pt x="1807" y="2289"/>
                      <a:pt x="1775" y="2327"/>
                    </a:cubicBezTo>
                    <a:cubicBezTo>
                      <a:pt x="1719" y="2414"/>
                      <a:pt x="1641" y="2478"/>
                      <a:pt x="1595" y="2571"/>
                    </a:cubicBezTo>
                    <a:cubicBezTo>
                      <a:pt x="1590" y="2593"/>
                      <a:pt x="1585" y="2621"/>
                      <a:pt x="1562" y="2640"/>
                    </a:cubicBezTo>
                    <a:cubicBezTo>
                      <a:pt x="1540" y="2654"/>
                      <a:pt x="1503" y="2654"/>
                      <a:pt x="1485" y="2672"/>
                    </a:cubicBezTo>
                    <a:cubicBezTo>
                      <a:pt x="1447" y="2710"/>
                      <a:pt x="1457" y="2783"/>
                      <a:pt x="1430" y="2820"/>
                    </a:cubicBezTo>
                    <a:cubicBezTo>
                      <a:pt x="1374" y="2908"/>
                      <a:pt x="1296" y="2972"/>
                      <a:pt x="1222" y="3041"/>
                    </a:cubicBezTo>
                    <a:cubicBezTo>
                      <a:pt x="1203" y="3059"/>
                      <a:pt x="1185" y="3078"/>
                      <a:pt x="1162" y="3091"/>
                    </a:cubicBezTo>
                    <a:lnTo>
                      <a:pt x="1098" y="3129"/>
                    </a:lnTo>
                    <a:cubicBezTo>
                      <a:pt x="1051" y="3156"/>
                      <a:pt x="1015" y="3188"/>
                      <a:pt x="982" y="3225"/>
                    </a:cubicBezTo>
                    <a:cubicBezTo>
                      <a:pt x="945" y="3263"/>
                      <a:pt x="917" y="3303"/>
                      <a:pt x="885" y="3345"/>
                    </a:cubicBezTo>
                    <a:cubicBezTo>
                      <a:pt x="849" y="3382"/>
                      <a:pt x="811" y="3414"/>
                      <a:pt x="770" y="3446"/>
                    </a:cubicBezTo>
                    <a:cubicBezTo>
                      <a:pt x="733" y="3474"/>
                      <a:pt x="687" y="3497"/>
                      <a:pt x="645" y="3529"/>
                    </a:cubicBezTo>
                    <a:cubicBezTo>
                      <a:pt x="605" y="3561"/>
                      <a:pt x="572" y="3599"/>
                      <a:pt x="530" y="3626"/>
                    </a:cubicBezTo>
                    <a:cubicBezTo>
                      <a:pt x="490" y="3658"/>
                      <a:pt x="439" y="3672"/>
                      <a:pt x="388" y="3686"/>
                    </a:cubicBezTo>
                    <a:cubicBezTo>
                      <a:pt x="341" y="3705"/>
                      <a:pt x="300" y="3737"/>
                      <a:pt x="258" y="3769"/>
                    </a:cubicBezTo>
                    <a:cubicBezTo>
                      <a:pt x="222" y="3801"/>
                      <a:pt x="175" y="3824"/>
                      <a:pt x="135" y="3852"/>
                    </a:cubicBezTo>
                    <a:lnTo>
                      <a:pt x="1" y="3931"/>
                    </a:lnTo>
                    <a:lnTo>
                      <a:pt x="19" y="3967"/>
                    </a:lnTo>
                    <a:cubicBezTo>
                      <a:pt x="111" y="3926"/>
                      <a:pt x="208" y="3884"/>
                      <a:pt x="305" y="3848"/>
                    </a:cubicBezTo>
                    <a:cubicBezTo>
                      <a:pt x="351" y="3824"/>
                      <a:pt x="397" y="3806"/>
                      <a:pt x="439" y="3769"/>
                    </a:cubicBezTo>
                    <a:cubicBezTo>
                      <a:pt x="456" y="3755"/>
                      <a:pt x="475" y="3733"/>
                      <a:pt x="494" y="3718"/>
                    </a:cubicBezTo>
                    <a:cubicBezTo>
                      <a:pt x="517" y="3699"/>
                      <a:pt x="535" y="3686"/>
                      <a:pt x="558" y="3672"/>
                    </a:cubicBezTo>
                    <a:cubicBezTo>
                      <a:pt x="600" y="3640"/>
                      <a:pt x="650" y="3622"/>
                      <a:pt x="692" y="3594"/>
                    </a:cubicBezTo>
                    <a:cubicBezTo>
                      <a:pt x="738" y="3567"/>
                      <a:pt x="779" y="3539"/>
                      <a:pt x="816" y="3501"/>
                    </a:cubicBezTo>
                    <a:cubicBezTo>
                      <a:pt x="853" y="3469"/>
                      <a:pt x="894" y="3437"/>
                      <a:pt x="941" y="3414"/>
                    </a:cubicBezTo>
                    <a:cubicBezTo>
                      <a:pt x="987" y="3391"/>
                      <a:pt x="1037" y="3368"/>
                      <a:pt x="1079" y="3336"/>
                    </a:cubicBezTo>
                    <a:cubicBezTo>
                      <a:pt x="1166" y="3276"/>
                      <a:pt x="1217" y="3180"/>
                      <a:pt x="1281" y="3101"/>
                    </a:cubicBezTo>
                    <a:cubicBezTo>
                      <a:pt x="1313" y="3059"/>
                      <a:pt x="1347" y="3023"/>
                      <a:pt x="1383" y="2981"/>
                    </a:cubicBezTo>
                    <a:lnTo>
                      <a:pt x="1489" y="2870"/>
                    </a:lnTo>
                    <a:cubicBezTo>
                      <a:pt x="1521" y="2833"/>
                      <a:pt x="1595" y="2825"/>
                      <a:pt x="1623" y="2783"/>
                    </a:cubicBezTo>
                    <a:cubicBezTo>
                      <a:pt x="1636" y="2759"/>
                      <a:pt x="1632" y="2723"/>
                      <a:pt x="1641" y="2695"/>
                    </a:cubicBezTo>
                    <a:cubicBezTo>
                      <a:pt x="1645" y="2672"/>
                      <a:pt x="1673" y="2659"/>
                      <a:pt x="1696" y="2640"/>
                    </a:cubicBezTo>
                    <a:cubicBezTo>
                      <a:pt x="1719" y="2627"/>
                      <a:pt x="1728" y="2599"/>
                      <a:pt x="1743" y="2580"/>
                    </a:cubicBezTo>
                    <a:cubicBezTo>
                      <a:pt x="1756" y="2557"/>
                      <a:pt x="1770" y="2534"/>
                      <a:pt x="1779" y="2511"/>
                    </a:cubicBezTo>
                    <a:cubicBezTo>
                      <a:pt x="1807" y="2470"/>
                      <a:pt x="1825" y="2419"/>
                      <a:pt x="1849" y="2372"/>
                    </a:cubicBezTo>
                    <a:cubicBezTo>
                      <a:pt x="1872" y="2323"/>
                      <a:pt x="1894" y="2276"/>
                      <a:pt x="1917" y="2234"/>
                    </a:cubicBezTo>
                    <a:cubicBezTo>
                      <a:pt x="1922" y="2221"/>
                      <a:pt x="1936" y="2212"/>
                      <a:pt x="1945" y="2206"/>
                    </a:cubicBezTo>
                    <a:cubicBezTo>
                      <a:pt x="1955" y="2198"/>
                      <a:pt x="1964" y="2184"/>
                      <a:pt x="1964" y="2170"/>
                    </a:cubicBezTo>
                    <a:cubicBezTo>
                      <a:pt x="1968" y="2157"/>
                      <a:pt x="1964" y="2142"/>
                      <a:pt x="1964" y="2129"/>
                    </a:cubicBezTo>
                    <a:cubicBezTo>
                      <a:pt x="1968" y="2115"/>
                      <a:pt x="1973" y="2106"/>
                      <a:pt x="1982" y="2091"/>
                    </a:cubicBezTo>
                    <a:cubicBezTo>
                      <a:pt x="1991" y="2068"/>
                      <a:pt x="2005" y="2050"/>
                      <a:pt x="2015" y="2023"/>
                    </a:cubicBezTo>
                    <a:cubicBezTo>
                      <a:pt x="2023" y="2000"/>
                      <a:pt x="2028" y="1976"/>
                      <a:pt x="2038" y="1949"/>
                    </a:cubicBezTo>
                    <a:cubicBezTo>
                      <a:pt x="2055" y="1902"/>
                      <a:pt x="2098" y="1866"/>
                      <a:pt x="2111" y="1815"/>
                    </a:cubicBezTo>
                    <a:cubicBezTo>
                      <a:pt x="2121" y="1787"/>
                      <a:pt x="2106" y="1755"/>
                      <a:pt x="2121" y="1736"/>
                    </a:cubicBezTo>
                    <a:cubicBezTo>
                      <a:pt x="2125" y="1723"/>
                      <a:pt x="2138" y="1714"/>
                      <a:pt x="2143" y="1704"/>
                    </a:cubicBezTo>
                    <a:cubicBezTo>
                      <a:pt x="2153" y="1695"/>
                      <a:pt x="2157" y="1681"/>
                      <a:pt x="2166" y="1672"/>
                    </a:cubicBezTo>
                    <a:cubicBezTo>
                      <a:pt x="2180" y="1649"/>
                      <a:pt x="2189" y="1626"/>
                      <a:pt x="2194" y="1598"/>
                    </a:cubicBezTo>
                    <a:cubicBezTo>
                      <a:pt x="2204" y="1576"/>
                      <a:pt x="2198" y="1548"/>
                      <a:pt x="2208" y="1525"/>
                    </a:cubicBezTo>
                    <a:cubicBezTo>
                      <a:pt x="2217" y="1498"/>
                      <a:pt x="2259" y="1483"/>
                      <a:pt x="2259" y="1456"/>
                    </a:cubicBezTo>
                    <a:cubicBezTo>
                      <a:pt x="2263" y="1442"/>
                      <a:pt x="2253" y="1428"/>
                      <a:pt x="2253" y="1415"/>
                    </a:cubicBezTo>
                    <a:cubicBezTo>
                      <a:pt x="2253" y="1400"/>
                      <a:pt x="2249" y="1387"/>
                      <a:pt x="2249" y="1373"/>
                    </a:cubicBezTo>
                    <a:cubicBezTo>
                      <a:pt x="2245" y="1359"/>
                      <a:pt x="2245" y="1345"/>
                      <a:pt x="2253" y="1336"/>
                    </a:cubicBezTo>
                    <a:cubicBezTo>
                      <a:pt x="2259" y="1322"/>
                      <a:pt x="2268" y="1313"/>
                      <a:pt x="2272" y="1300"/>
                    </a:cubicBezTo>
                    <a:cubicBezTo>
                      <a:pt x="2281" y="1276"/>
                      <a:pt x="2287" y="1253"/>
                      <a:pt x="2291" y="1225"/>
                    </a:cubicBezTo>
                    <a:cubicBezTo>
                      <a:pt x="2295" y="1211"/>
                      <a:pt x="2295" y="1202"/>
                      <a:pt x="2304" y="1189"/>
                    </a:cubicBezTo>
                    <a:cubicBezTo>
                      <a:pt x="2314" y="1179"/>
                      <a:pt x="2319" y="1166"/>
                      <a:pt x="2323" y="1151"/>
                    </a:cubicBezTo>
                    <a:cubicBezTo>
                      <a:pt x="2323" y="1143"/>
                      <a:pt x="2309" y="1124"/>
                      <a:pt x="2309" y="1110"/>
                    </a:cubicBezTo>
                    <a:lnTo>
                      <a:pt x="2309" y="1073"/>
                    </a:lnTo>
                    <a:cubicBezTo>
                      <a:pt x="2309" y="1045"/>
                      <a:pt x="2314" y="1023"/>
                      <a:pt x="2319" y="995"/>
                    </a:cubicBezTo>
                    <a:cubicBezTo>
                      <a:pt x="2323" y="985"/>
                      <a:pt x="2342" y="972"/>
                      <a:pt x="2346" y="962"/>
                    </a:cubicBezTo>
                    <a:cubicBezTo>
                      <a:pt x="2346" y="949"/>
                      <a:pt x="2346" y="935"/>
                      <a:pt x="2342" y="921"/>
                    </a:cubicBezTo>
                    <a:cubicBezTo>
                      <a:pt x="2332" y="894"/>
                      <a:pt x="2323" y="870"/>
                      <a:pt x="2332" y="843"/>
                    </a:cubicBezTo>
                    <a:cubicBezTo>
                      <a:pt x="2346" y="820"/>
                      <a:pt x="2360" y="792"/>
                      <a:pt x="2351" y="769"/>
                    </a:cubicBezTo>
                    <a:cubicBezTo>
                      <a:pt x="2319" y="713"/>
                      <a:pt x="2397" y="668"/>
                      <a:pt x="2364" y="617"/>
                    </a:cubicBezTo>
                    <a:cubicBezTo>
                      <a:pt x="2336" y="562"/>
                      <a:pt x="2402" y="511"/>
                      <a:pt x="2370" y="460"/>
                    </a:cubicBezTo>
                    <a:cubicBezTo>
                      <a:pt x="2364" y="437"/>
                      <a:pt x="2387" y="409"/>
                      <a:pt x="2397" y="382"/>
                    </a:cubicBezTo>
                    <a:cubicBezTo>
                      <a:pt x="2397" y="368"/>
                      <a:pt x="2397" y="360"/>
                      <a:pt x="2392" y="345"/>
                    </a:cubicBezTo>
                    <a:cubicBezTo>
                      <a:pt x="2387" y="332"/>
                      <a:pt x="2378" y="318"/>
                      <a:pt x="2374" y="309"/>
                    </a:cubicBezTo>
                    <a:cubicBezTo>
                      <a:pt x="2360" y="258"/>
                      <a:pt x="2346" y="207"/>
                      <a:pt x="2346" y="152"/>
                    </a:cubicBezTo>
                    <a:cubicBezTo>
                      <a:pt x="2351" y="143"/>
                      <a:pt x="2355" y="128"/>
                      <a:pt x="2355" y="115"/>
                    </a:cubicBezTo>
                    <a:cubicBezTo>
                      <a:pt x="2360" y="101"/>
                      <a:pt x="2355" y="87"/>
                      <a:pt x="2355" y="78"/>
                    </a:cubicBezTo>
                    <a:cubicBezTo>
                      <a:pt x="2351" y="50"/>
                      <a:pt x="2346" y="28"/>
                      <a:pt x="2332" y="0"/>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4199052" y="3100709"/>
                <a:ext cx="960968" cy="1002410"/>
              </a:xfrm>
              <a:custGeom>
                <a:avLst/>
                <a:gdLst/>
                <a:ahLst/>
                <a:cxnLst/>
                <a:rect l="l" t="t" r="r" b="b"/>
                <a:pathLst>
                  <a:path w="9507" h="9917" extrusionOk="0">
                    <a:moveTo>
                      <a:pt x="8789" y="0"/>
                    </a:moveTo>
                    <a:cubicBezTo>
                      <a:pt x="8684" y="0"/>
                      <a:pt x="8574" y="14"/>
                      <a:pt x="8461" y="42"/>
                    </a:cubicBezTo>
                    <a:cubicBezTo>
                      <a:pt x="8442" y="47"/>
                      <a:pt x="8401" y="61"/>
                      <a:pt x="8401" y="61"/>
                    </a:cubicBezTo>
                    <a:cubicBezTo>
                      <a:pt x="7866" y="1250"/>
                      <a:pt x="6710" y="1439"/>
                      <a:pt x="5986" y="1467"/>
                    </a:cubicBezTo>
                    <a:cubicBezTo>
                      <a:pt x="5857" y="1471"/>
                      <a:pt x="4599" y="1826"/>
                      <a:pt x="4498" y="1918"/>
                    </a:cubicBezTo>
                    <a:cubicBezTo>
                      <a:pt x="4414" y="1992"/>
                      <a:pt x="3415" y="2711"/>
                      <a:pt x="2245" y="2711"/>
                    </a:cubicBezTo>
                    <a:cubicBezTo>
                      <a:pt x="1875" y="2711"/>
                      <a:pt x="1487" y="2639"/>
                      <a:pt x="1106" y="2452"/>
                    </a:cubicBezTo>
                    <a:cubicBezTo>
                      <a:pt x="972" y="2412"/>
                      <a:pt x="842" y="2393"/>
                      <a:pt x="719" y="2393"/>
                    </a:cubicBezTo>
                    <a:cubicBezTo>
                      <a:pt x="418" y="2393"/>
                      <a:pt x="160" y="2505"/>
                      <a:pt x="0" y="2688"/>
                    </a:cubicBezTo>
                    <a:cubicBezTo>
                      <a:pt x="209" y="2660"/>
                      <a:pt x="404" y="2635"/>
                      <a:pt x="567" y="2635"/>
                    </a:cubicBezTo>
                    <a:cubicBezTo>
                      <a:pt x="591" y="2635"/>
                      <a:pt x="614" y="2636"/>
                      <a:pt x="636" y="2637"/>
                    </a:cubicBezTo>
                    <a:cubicBezTo>
                      <a:pt x="501" y="2730"/>
                      <a:pt x="554" y="2772"/>
                      <a:pt x="663" y="2772"/>
                    </a:cubicBezTo>
                    <a:cubicBezTo>
                      <a:pt x="785" y="2772"/>
                      <a:pt x="978" y="2720"/>
                      <a:pt x="1060" y="2628"/>
                    </a:cubicBezTo>
                    <a:cubicBezTo>
                      <a:pt x="1593" y="2975"/>
                      <a:pt x="2174" y="3133"/>
                      <a:pt x="2795" y="3133"/>
                    </a:cubicBezTo>
                    <a:cubicBezTo>
                      <a:pt x="3318" y="3133"/>
                      <a:pt x="3869" y="3021"/>
                      <a:pt x="4443" y="2817"/>
                    </a:cubicBezTo>
                    <a:lnTo>
                      <a:pt x="4443" y="2817"/>
                    </a:lnTo>
                    <a:cubicBezTo>
                      <a:pt x="5285" y="4973"/>
                      <a:pt x="4341" y="7286"/>
                      <a:pt x="2861" y="9484"/>
                    </a:cubicBezTo>
                    <a:cubicBezTo>
                      <a:pt x="2612" y="9567"/>
                      <a:pt x="2397" y="9687"/>
                      <a:pt x="2461" y="9839"/>
                    </a:cubicBezTo>
                    <a:cubicBezTo>
                      <a:pt x="2483" y="9891"/>
                      <a:pt x="2551" y="9917"/>
                      <a:pt x="2641" y="9917"/>
                    </a:cubicBezTo>
                    <a:cubicBezTo>
                      <a:pt x="2813" y="9917"/>
                      <a:pt x="3062" y="9824"/>
                      <a:pt x="3216" y="9646"/>
                    </a:cubicBezTo>
                    <a:cubicBezTo>
                      <a:pt x="3751" y="9287"/>
                      <a:pt x="5191" y="6571"/>
                      <a:pt x="5777" y="6571"/>
                    </a:cubicBezTo>
                    <a:cubicBezTo>
                      <a:pt x="5778" y="6571"/>
                      <a:pt x="5778" y="6572"/>
                      <a:pt x="5779" y="6572"/>
                    </a:cubicBezTo>
                    <a:cubicBezTo>
                      <a:pt x="6317" y="6572"/>
                      <a:pt x="5705" y="8494"/>
                      <a:pt x="4875" y="9765"/>
                    </a:cubicBezTo>
                    <a:cubicBezTo>
                      <a:pt x="4843" y="9821"/>
                      <a:pt x="4880" y="9889"/>
                      <a:pt x="4945" y="9889"/>
                    </a:cubicBezTo>
                    <a:lnTo>
                      <a:pt x="5649" y="9889"/>
                    </a:lnTo>
                    <a:cubicBezTo>
                      <a:pt x="5659" y="9733"/>
                      <a:pt x="5553" y="9618"/>
                      <a:pt x="5345" y="9563"/>
                    </a:cubicBezTo>
                    <a:cubicBezTo>
                      <a:pt x="7465" y="7024"/>
                      <a:pt x="8082" y="4691"/>
                      <a:pt x="6553" y="1969"/>
                    </a:cubicBezTo>
                    <a:cubicBezTo>
                      <a:pt x="7553" y="1890"/>
                      <a:pt x="8188" y="1310"/>
                      <a:pt x="8484" y="255"/>
                    </a:cubicBezTo>
                    <a:cubicBezTo>
                      <a:pt x="8569" y="315"/>
                      <a:pt x="8739" y="354"/>
                      <a:pt x="8847" y="354"/>
                    </a:cubicBezTo>
                    <a:cubicBezTo>
                      <a:pt x="8944" y="354"/>
                      <a:pt x="8989" y="322"/>
                      <a:pt x="8871" y="246"/>
                    </a:cubicBezTo>
                    <a:cubicBezTo>
                      <a:pt x="8898" y="244"/>
                      <a:pt x="8927" y="243"/>
                      <a:pt x="8957" y="243"/>
                    </a:cubicBezTo>
                    <a:cubicBezTo>
                      <a:pt x="9116" y="243"/>
                      <a:pt x="9305" y="265"/>
                      <a:pt x="9507" y="295"/>
                    </a:cubicBezTo>
                    <a:cubicBezTo>
                      <a:pt x="9346" y="111"/>
                      <a:pt x="9089" y="0"/>
                      <a:pt x="8789" y="0"/>
                    </a:cubicBezTo>
                    <a:close/>
                  </a:path>
                </a:pathLst>
              </a:custGeom>
              <a:solidFill>
                <a:srgbClr val="AB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6"/>
              <p:cNvSpPr/>
              <p:nvPr/>
            </p:nvSpPr>
            <p:spPr>
              <a:xfrm>
                <a:off x="4660186" y="3252635"/>
                <a:ext cx="277161" cy="301218"/>
              </a:xfrm>
              <a:custGeom>
                <a:avLst/>
                <a:gdLst/>
                <a:ahLst/>
                <a:cxnLst/>
                <a:rect l="l" t="t" r="r" b="b"/>
                <a:pathLst>
                  <a:path w="2742" h="2980" extrusionOk="0">
                    <a:moveTo>
                      <a:pt x="1009" y="0"/>
                    </a:moveTo>
                    <a:lnTo>
                      <a:pt x="213" y="268"/>
                    </a:lnTo>
                    <a:cubicBezTo>
                      <a:pt x="410" y="862"/>
                      <a:pt x="304" y="1397"/>
                      <a:pt x="0" y="1650"/>
                    </a:cubicBezTo>
                    <a:lnTo>
                      <a:pt x="171" y="2903"/>
                    </a:lnTo>
                    <a:cubicBezTo>
                      <a:pt x="463" y="2952"/>
                      <a:pt x="749" y="2979"/>
                      <a:pt x="1025" y="2979"/>
                    </a:cubicBezTo>
                    <a:cubicBezTo>
                      <a:pt x="1653" y="2979"/>
                      <a:pt x="2233" y="2840"/>
                      <a:pt x="2742" y="2507"/>
                    </a:cubicBezTo>
                    <a:cubicBezTo>
                      <a:pt x="2710" y="2193"/>
                      <a:pt x="2636" y="1899"/>
                      <a:pt x="2516" y="1623"/>
                    </a:cubicBezTo>
                    <a:cubicBezTo>
                      <a:pt x="2516" y="1623"/>
                      <a:pt x="2640" y="1185"/>
                      <a:pt x="2516" y="949"/>
                    </a:cubicBezTo>
                    <a:cubicBezTo>
                      <a:pt x="2291" y="534"/>
                      <a:pt x="1083" y="5"/>
                      <a:pt x="1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4590743" y="3660195"/>
                <a:ext cx="349838" cy="262202"/>
              </a:xfrm>
              <a:custGeom>
                <a:avLst/>
                <a:gdLst/>
                <a:ahLst/>
                <a:cxnLst/>
                <a:rect l="l" t="t" r="r" b="b"/>
                <a:pathLst>
                  <a:path w="3461" h="2594" extrusionOk="0">
                    <a:moveTo>
                      <a:pt x="3461" y="0"/>
                    </a:moveTo>
                    <a:lnTo>
                      <a:pt x="3461" y="0"/>
                    </a:lnTo>
                    <a:cubicBezTo>
                      <a:pt x="2957" y="188"/>
                      <a:pt x="2384" y="278"/>
                      <a:pt x="1819" y="278"/>
                    </a:cubicBezTo>
                    <a:cubicBezTo>
                      <a:pt x="1454" y="278"/>
                      <a:pt x="1092" y="240"/>
                      <a:pt x="756" y="166"/>
                    </a:cubicBezTo>
                    <a:cubicBezTo>
                      <a:pt x="562" y="881"/>
                      <a:pt x="369" y="1489"/>
                      <a:pt x="0" y="2138"/>
                    </a:cubicBezTo>
                    <a:cubicBezTo>
                      <a:pt x="208" y="2295"/>
                      <a:pt x="411" y="2374"/>
                      <a:pt x="645" y="2406"/>
                    </a:cubicBezTo>
                    <a:cubicBezTo>
                      <a:pt x="992" y="1909"/>
                      <a:pt x="1698" y="1097"/>
                      <a:pt x="1924" y="1097"/>
                    </a:cubicBezTo>
                    <a:cubicBezTo>
                      <a:pt x="1926" y="1097"/>
                      <a:pt x="1929" y="1097"/>
                      <a:pt x="1931" y="1097"/>
                    </a:cubicBezTo>
                    <a:cubicBezTo>
                      <a:pt x="2282" y="1134"/>
                      <a:pt x="1862" y="2452"/>
                      <a:pt x="1862" y="2452"/>
                    </a:cubicBezTo>
                    <a:cubicBezTo>
                      <a:pt x="2053" y="2560"/>
                      <a:pt x="2203" y="2594"/>
                      <a:pt x="2389" y="2594"/>
                    </a:cubicBezTo>
                    <a:cubicBezTo>
                      <a:pt x="2424" y="2594"/>
                      <a:pt x="2460" y="2592"/>
                      <a:pt x="2498" y="2590"/>
                    </a:cubicBezTo>
                    <a:cubicBezTo>
                      <a:pt x="2986" y="1921"/>
                      <a:pt x="3410" y="1014"/>
                      <a:pt x="3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6"/>
              <p:cNvSpPr/>
              <p:nvPr/>
            </p:nvSpPr>
            <p:spPr>
              <a:xfrm>
                <a:off x="4441243" y="3964349"/>
                <a:ext cx="161627" cy="138783"/>
              </a:xfrm>
              <a:custGeom>
                <a:avLst/>
                <a:gdLst/>
                <a:ahLst/>
                <a:cxnLst/>
                <a:rect l="l" t="t" r="r" b="b"/>
                <a:pathLst>
                  <a:path w="1599" h="1373" extrusionOk="0">
                    <a:moveTo>
                      <a:pt x="1056" y="0"/>
                    </a:moveTo>
                    <a:cubicBezTo>
                      <a:pt x="871" y="313"/>
                      <a:pt x="673" y="626"/>
                      <a:pt x="465" y="940"/>
                    </a:cubicBezTo>
                    <a:cubicBezTo>
                      <a:pt x="216" y="1023"/>
                      <a:pt x="1" y="1143"/>
                      <a:pt x="65" y="1295"/>
                    </a:cubicBezTo>
                    <a:cubicBezTo>
                      <a:pt x="87" y="1347"/>
                      <a:pt x="155" y="1373"/>
                      <a:pt x="245" y="1373"/>
                    </a:cubicBezTo>
                    <a:cubicBezTo>
                      <a:pt x="417" y="1373"/>
                      <a:pt x="666" y="1280"/>
                      <a:pt x="820" y="1102"/>
                    </a:cubicBezTo>
                    <a:cubicBezTo>
                      <a:pt x="1001" y="977"/>
                      <a:pt x="1281" y="594"/>
                      <a:pt x="1599" y="134"/>
                    </a:cubicBezTo>
                    <a:cubicBezTo>
                      <a:pt x="1586" y="134"/>
                      <a:pt x="1577" y="129"/>
                      <a:pt x="1567" y="129"/>
                    </a:cubicBezTo>
                    <a:cubicBezTo>
                      <a:pt x="1405" y="83"/>
                      <a:pt x="1222" y="56"/>
                      <a:pt x="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6"/>
              <p:cNvSpPr/>
              <p:nvPr/>
            </p:nvSpPr>
            <p:spPr>
              <a:xfrm>
                <a:off x="4688590" y="3997403"/>
                <a:ext cx="105325" cy="103001"/>
              </a:xfrm>
              <a:custGeom>
                <a:avLst/>
                <a:gdLst/>
                <a:ahLst/>
                <a:cxnLst/>
                <a:rect l="l" t="t" r="r" b="b"/>
                <a:pathLst>
                  <a:path w="1042" h="1019" extrusionOk="0">
                    <a:moveTo>
                      <a:pt x="534" y="1"/>
                    </a:moveTo>
                    <a:cubicBezTo>
                      <a:pt x="383" y="309"/>
                      <a:pt x="212" y="618"/>
                      <a:pt x="32" y="894"/>
                    </a:cubicBezTo>
                    <a:cubicBezTo>
                      <a:pt x="0" y="950"/>
                      <a:pt x="37" y="1018"/>
                      <a:pt x="102" y="1018"/>
                    </a:cubicBezTo>
                    <a:lnTo>
                      <a:pt x="806" y="1018"/>
                    </a:lnTo>
                    <a:cubicBezTo>
                      <a:pt x="816" y="862"/>
                      <a:pt x="710" y="747"/>
                      <a:pt x="502" y="692"/>
                    </a:cubicBezTo>
                    <a:cubicBezTo>
                      <a:pt x="696" y="461"/>
                      <a:pt x="876" y="231"/>
                      <a:pt x="1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4441243" y="4059366"/>
                <a:ext cx="79752" cy="43970"/>
              </a:xfrm>
              <a:custGeom>
                <a:avLst/>
                <a:gdLst/>
                <a:ahLst/>
                <a:cxnLst/>
                <a:rect l="l" t="t" r="r" b="b"/>
                <a:pathLst>
                  <a:path w="789" h="435" extrusionOk="0">
                    <a:moveTo>
                      <a:pt x="461" y="0"/>
                    </a:moveTo>
                    <a:cubicBezTo>
                      <a:pt x="216" y="83"/>
                      <a:pt x="1" y="203"/>
                      <a:pt x="65" y="355"/>
                    </a:cubicBezTo>
                    <a:cubicBezTo>
                      <a:pt x="88" y="409"/>
                      <a:pt x="157" y="435"/>
                      <a:pt x="247" y="435"/>
                    </a:cubicBezTo>
                    <a:cubicBezTo>
                      <a:pt x="406" y="435"/>
                      <a:pt x="632" y="353"/>
                      <a:pt x="788" y="194"/>
                    </a:cubicBezTo>
                    <a:cubicBezTo>
                      <a:pt x="654" y="175"/>
                      <a:pt x="539" y="101"/>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4688590" y="4067756"/>
                <a:ext cx="82582" cy="32649"/>
              </a:xfrm>
              <a:custGeom>
                <a:avLst/>
                <a:gdLst/>
                <a:ahLst/>
                <a:cxnLst/>
                <a:rect l="l" t="t" r="r" b="b"/>
                <a:pathLst>
                  <a:path w="817" h="323" extrusionOk="0">
                    <a:moveTo>
                      <a:pt x="517" y="0"/>
                    </a:moveTo>
                    <a:cubicBezTo>
                      <a:pt x="368" y="115"/>
                      <a:pt x="217" y="171"/>
                      <a:pt x="37" y="190"/>
                    </a:cubicBezTo>
                    <a:cubicBezTo>
                      <a:pt x="37" y="194"/>
                      <a:pt x="37" y="194"/>
                      <a:pt x="32" y="198"/>
                    </a:cubicBezTo>
                    <a:cubicBezTo>
                      <a:pt x="0" y="254"/>
                      <a:pt x="37" y="322"/>
                      <a:pt x="102" y="322"/>
                    </a:cubicBezTo>
                    <a:lnTo>
                      <a:pt x="806" y="322"/>
                    </a:lnTo>
                    <a:cubicBezTo>
                      <a:pt x="816" y="171"/>
                      <a:pt x="715" y="60"/>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4699709" y="3207451"/>
                <a:ext cx="73687" cy="100474"/>
              </a:xfrm>
              <a:custGeom>
                <a:avLst/>
                <a:gdLst/>
                <a:ahLst/>
                <a:cxnLst/>
                <a:rect l="l" t="t" r="r" b="b"/>
                <a:pathLst>
                  <a:path w="729" h="994" extrusionOk="0">
                    <a:moveTo>
                      <a:pt x="107" y="0"/>
                    </a:moveTo>
                    <a:cubicBezTo>
                      <a:pt x="107" y="0"/>
                      <a:pt x="1" y="732"/>
                      <a:pt x="70" y="849"/>
                    </a:cubicBezTo>
                    <a:cubicBezTo>
                      <a:pt x="133" y="953"/>
                      <a:pt x="255" y="994"/>
                      <a:pt x="375" y="994"/>
                    </a:cubicBezTo>
                    <a:cubicBezTo>
                      <a:pt x="554" y="994"/>
                      <a:pt x="729" y="903"/>
                      <a:pt x="687" y="807"/>
                    </a:cubicBezTo>
                    <a:cubicBezTo>
                      <a:pt x="600" y="600"/>
                      <a:pt x="503" y="318"/>
                      <a:pt x="485" y="0"/>
                    </a:cubicBezTo>
                    <a:close/>
                  </a:path>
                </a:pathLst>
              </a:custGeom>
              <a:solidFill>
                <a:srgbClr val="AB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4225535" y="3494422"/>
                <a:ext cx="915886" cy="284540"/>
              </a:xfrm>
              <a:custGeom>
                <a:avLst/>
                <a:gdLst/>
                <a:ahLst/>
                <a:cxnLst/>
                <a:rect l="l" t="t" r="r" b="b"/>
                <a:pathLst>
                  <a:path w="9061" h="2815" extrusionOk="0">
                    <a:moveTo>
                      <a:pt x="7033" y="0"/>
                    </a:moveTo>
                    <a:lnTo>
                      <a:pt x="7033" y="0"/>
                    </a:lnTo>
                    <a:cubicBezTo>
                      <a:pt x="7051" y="96"/>
                      <a:pt x="7069" y="198"/>
                      <a:pt x="7084" y="294"/>
                    </a:cubicBezTo>
                    <a:cubicBezTo>
                      <a:pt x="7216" y="299"/>
                      <a:pt x="7341" y="309"/>
                      <a:pt x="7461" y="318"/>
                    </a:cubicBezTo>
                    <a:cubicBezTo>
                      <a:pt x="7903" y="360"/>
                      <a:pt x="8212" y="433"/>
                      <a:pt x="8411" y="516"/>
                    </a:cubicBezTo>
                    <a:cubicBezTo>
                      <a:pt x="8613" y="599"/>
                      <a:pt x="8705" y="691"/>
                      <a:pt x="8715" y="764"/>
                    </a:cubicBezTo>
                    <a:cubicBezTo>
                      <a:pt x="8737" y="921"/>
                      <a:pt x="8512" y="1294"/>
                      <a:pt x="7692" y="1640"/>
                    </a:cubicBezTo>
                    <a:cubicBezTo>
                      <a:pt x="6912" y="1963"/>
                      <a:pt x="5834" y="2212"/>
                      <a:pt x="4692" y="2387"/>
                    </a:cubicBezTo>
                    <a:cubicBezTo>
                      <a:pt x="3986" y="2492"/>
                      <a:pt x="3295" y="2535"/>
                      <a:pt x="2673" y="2535"/>
                    </a:cubicBezTo>
                    <a:cubicBezTo>
                      <a:pt x="2284" y="2535"/>
                      <a:pt x="1922" y="2518"/>
                      <a:pt x="1600" y="2489"/>
                    </a:cubicBezTo>
                    <a:cubicBezTo>
                      <a:pt x="710" y="2406"/>
                      <a:pt x="498" y="2216"/>
                      <a:pt x="476" y="2064"/>
                    </a:cubicBezTo>
                    <a:cubicBezTo>
                      <a:pt x="453" y="1908"/>
                      <a:pt x="642" y="1640"/>
                      <a:pt x="1466" y="1300"/>
                    </a:cubicBezTo>
                    <a:cubicBezTo>
                      <a:pt x="2240" y="977"/>
                      <a:pt x="3245" y="641"/>
                      <a:pt x="4388" y="465"/>
                    </a:cubicBezTo>
                    <a:cubicBezTo>
                      <a:pt x="4415" y="465"/>
                      <a:pt x="4438" y="460"/>
                      <a:pt x="4466" y="456"/>
                    </a:cubicBezTo>
                    <a:lnTo>
                      <a:pt x="4424" y="166"/>
                    </a:lnTo>
                    <a:cubicBezTo>
                      <a:pt x="4396" y="171"/>
                      <a:pt x="4369" y="175"/>
                      <a:pt x="4347" y="179"/>
                    </a:cubicBezTo>
                    <a:cubicBezTo>
                      <a:pt x="3175" y="360"/>
                      <a:pt x="2093" y="636"/>
                      <a:pt x="1300" y="972"/>
                    </a:cubicBezTo>
                    <a:cubicBezTo>
                      <a:pt x="421" y="1336"/>
                      <a:pt x="0" y="1709"/>
                      <a:pt x="61" y="2083"/>
                    </a:cubicBezTo>
                    <a:cubicBezTo>
                      <a:pt x="117" y="2455"/>
                      <a:pt x="623" y="2686"/>
                      <a:pt x="1572" y="2774"/>
                    </a:cubicBezTo>
                    <a:cubicBezTo>
                      <a:pt x="1835" y="2801"/>
                      <a:pt x="2120" y="2815"/>
                      <a:pt x="2425" y="2815"/>
                    </a:cubicBezTo>
                    <a:cubicBezTo>
                      <a:pt x="3116" y="2815"/>
                      <a:pt x="3904" y="2751"/>
                      <a:pt x="4715" y="2627"/>
                    </a:cubicBezTo>
                    <a:cubicBezTo>
                      <a:pt x="5885" y="2446"/>
                      <a:pt x="6968" y="2166"/>
                      <a:pt x="7761" y="1834"/>
                    </a:cubicBezTo>
                    <a:cubicBezTo>
                      <a:pt x="8641" y="1470"/>
                      <a:pt x="9060" y="1096"/>
                      <a:pt x="9000" y="723"/>
                    </a:cubicBezTo>
                    <a:cubicBezTo>
                      <a:pt x="8945" y="350"/>
                      <a:pt x="8439" y="120"/>
                      <a:pt x="7489" y="32"/>
                    </a:cubicBezTo>
                    <a:cubicBezTo>
                      <a:pt x="7346" y="18"/>
                      <a:pt x="7189" y="5"/>
                      <a:pt x="7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4441243" y="2622695"/>
                <a:ext cx="637714" cy="600415"/>
              </a:xfrm>
              <a:custGeom>
                <a:avLst/>
                <a:gdLst/>
                <a:ahLst/>
                <a:cxnLst/>
                <a:rect l="l" t="t" r="r" b="b"/>
                <a:pathLst>
                  <a:path w="6309" h="5940" extrusionOk="0">
                    <a:moveTo>
                      <a:pt x="3148" y="1"/>
                    </a:moveTo>
                    <a:cubicBezTo>
                      <a:pt x="1679" y="1"/>
                      <a:pt x="403" y="1096"/>
                      <a:pt x="208" y="2591"/>
                    </a:cubicBezTo>
                    <a:cubicBezTo>
                      <a:pt x="1" y="4218"/>
                      <a:pt x="1152" y="5707"/>
                      <a:pt x="2779" y="5915"/>
                    </a:cubicBezTo>
                    <a:cubicBezTo>
                      <a:pt x="2908" y="5932"/>
                      <a:pt x="3037" y="5940"/>
                      <a:pt x="3164" y="5940"/>
                    </a:cubicBezTo>
                    <a:cubicBezTo>
                      <a:pt x="4634" y="5940"/>
                      <a:pt x="5911" y="4845"/>
                      <a:pt x="6101" y="3348"/>
                    </a:cubicBezTo>
                    <a:cubicBezTo>
                      <a:pt x="6309" y="1721"/>
                      <a:pt x="5161" y="233"/>
                      <a:pt x="3534" y="26"/>
                    </a:cubicBezTo>
                    <a:cubicBezTo>
                      <a:pt x="3404" y="9"/>
                      <a:pt x="3275" y="1"/>
                      <a:pt x="3148" y="1"/>
                    </a:cubicBezTo>
                    <a:close/>
                  </a:path>
                </a:pathLst>
              </a:custGeom>
              <a:solidFill>
                <a:srgbClr val="AB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4368667" y="2564169"/>
                <a:ext cx="840278" cy="460217"/>
              </a:xfrm>
              <a:custGeom>
                <a:avLst/>
                <a:gdLst/>
                <a:ahLst/>
                <a:cxnLst/>
                <a:rect l="l" t="t" r="r" b="b"/>
                <a:pathLst>
                  <a:path w="8313" h="4553" extrusionOk="0">
                    <a:moveTo>
                      <a:pt x="3860" y="0"/>
                    </a:moveTo>
                    <a:cubicBezTo>
                      <a:pt x="2002" y="0"/>
                      <a:pt x="0" y="1471"/>
                      <a:pt x="304" y="3572"/>
                    </a:cubicBezTo>
                    <a:lnTo>
                      <a:pt x="1013" y="3623"/>
                    </a:lnTo>
                    <a:cubicBezTo>
                      <a:pt x="2529" y="3231"/>
                      <a:pt x="3810" y="2572"/>
                      <a:pt x="4428" y="1167"/>
                    </a:cubicBezTo>
                    <a:cubicBezTo>
                      <a:pt x="4971" y="2798"/>
                      <a:pt x="6032" y="3757"/>
                      <a:pt x="7220" y="4553"/>
                    </a:cubicBezTo>
                    <a:cubicBezTo>
                      <a:pt x="7220" y="4553"/>
                      <a:pt x="8312" y="1282"/>
                      <a:pt x="4847" y="152"/>
                    </a:cubicBezTo>
                    <a:cubicBezTo>
                      <a:pt x="4533" y="49"/>
                      <a:pt x="4199" y="0"/>
                      <a:pt x="3860" y="0"/>
                    </a:cubicBezTo>
                    <a:close/>
                  </a:path>
                </a:pathLst>
              </a:custGeom>
              <a:solidFill>
                <a:srgbClr val="A34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4419410" y="2621179"/>
                <a:ext cx="395930" cy="255227"/>
              </a:xfrm>
              <a:custGeom>
                <a:avLst/>
                <a:gdLst/>
                <a:ahLst/>
                <a:cxnLst/>
                <a:rect l="l" t="t" r="r" b="b"/>
                <a:pathLst>
                  <a:path w="3917" h="2525" extrusionOk="0">
                    <a:moveTo>
                      <a:pt x="3902" y="1"/>
                    </a:moveTo>
                    <a:cubicBezTo>
                      <a:pt x="3898" y="1"/>
                      <a:pt x="3893" y="3"/>
                      <a:pt x="3888" y="8"/>
                    </a:cubicBezTo>
                    <a:cubicBezTo>
                      <a:pt x="3852" y="45"/>
                      <a:pt x="3824" y="86"/>
                      <a:pt x="3811" y="137"/>
                    </a:cubicBezTo>
                    <a:cubicBezTo>
                      <a:pt x="3788" y="179"/>
                      <a:pt x="3756" y="220"/>
                      <a:pt x="3723" y="262"/>
                    </a:cubicBezTo>
                    <a:cubicBezTo>
                      <a:pt x="3705" y="275"/>
                      <a:pt x="3682" y="294"/>
                      <a:pt x="3673" y="317"/>
                    </a:cubicBezTo>
                    <a:cubicBezTo>
                      <a:pt x="3663" y="339"/>
                      <a:pt x="3658" y="367"/>
                      <a:pt x="3645" y="390"/>
                    </a:cubicBezTo>
                    <a:cubicBezTo>
                      <a:pt x="3599" y="418"/>
                      <a:pt x="3603" y="483"/>
                      <a:pt x="3557" y="515"/>
                    </a:cubicBezTo>
                    <a:cubicBezTo>
                      <a:pt x="3539" y="529"/>
                      <a:pt x="3520" y="547"/>
                      <a:pt x="3516" y="579"/>
                    </a:cubicBezTo>
                    <a:cubicBezTo>
                      <a:pt x="3511" y="607"/>
                      <a:pt x="3488" y="621"/>
                      <a:pt x="3469" y="639"/>
                    </a:cubicBezTo>
                    <a:cubicBezTo>
                      <a:pt x="3452" y="653"/>
                      <a:pt x="3442" y="677"/>
                      <a:pt x="3428" y="699"/>
                    </a:cubicBezTo>
                    <a:cubicBezTo>
                      <a:pt x="3418" y="726"/>
                      <a:pt x="3396" y="741"/>
                      <a:pt x="3378" y="754"/>
                    </a:cubicBezTo>
                    <a:cubicBezTo>
                      <a:pt x="3363" y="764"/>
                      <a:pt x="3354" y="773"/>
                      <a:pt x="3350" y="782"/>
                    </a:cubicBezTo>
                    <a:cubicBezTo>
                      <a:pt x="3341" y="792"/>
                      <a:pt x="3345" y="809"/>
                      <a:pt x="3335" y="824"/>
                    </a:cubicBezTo>
                    <a:cubicBezTo>
                      <a:pt x="3322" y="843"/>
                      <a:pt x="3308" y="860"/>
                      <a:pt x="3290" y="879"/>
                    </a:cubicBezTo>
                    <a:lnTo>
                      <a:pt x="3258" y="907"/>
                    </a:lnTo>
                    <a:cubicBezTo>
                      <a:pt x="3248" y="911"/>
                      <a:pt x="3235" y="916"/>
                      <a:pt x="3225" y="926"/>
                    </a:cubicBezTo>
                    <a:cubicBezTo>
                      <a:pt x="3216" y="934"/>
                      <a:pt x="3212" y="943"/>
                      <a:pt x="3203" y="958"/>
                    </a:cubicBezTo>
                    <a:cubicBezTo>
                      <a:pt x="3197" y="971"/>
                      <a:pt x="3188" y="981"/>
                      <a:pt x="3184" y="990"/>
                    </a:cubicBezTo>
                    <a:cubicBezTo>
                      <a:pt x="3165" y="1008"/>
                      <a:pt x="3152" y="1026"/>
                      <a:pt x="3133" y="1049"/>
                    </a:cubicBezTo>
                    <a:cubicBezTo>
                      <a:pt x="3129" y="1058"/>
                      <a:pt x="3124" y="1073"/>
                      <a:pt x="3114" y="1081"/>
                    </a:cubicBezTo>
                    <a:cubicBezTo>
                      <a:pt x="3110" y="1091"/>
                      <a:pt x="3101" y="1100"/>
                      <a:pt x="3087" y="1109"/>
                    </a:cubicBezTo>
                    <a:lnTo>
                      <a:pt x="3055" y="1128"/>
                    </a:lnTo>
                    <a:cubicBezTo>
                      <a:pt x="3041" y="1132"/>
                      <a:pt x="3027" y="1137"/>
                      <a:pt x="3018" y="1147"/>
                    </a:cubicBezTo>
                    <a:cubicBezTo>
                      <a:pt x="2999" y="1160"/>
                      <a:pt x="2999" y="1196"/>
                      <a:pt x="2982" y="1215"/>
                    </a:cubicBezTo>
                    <a:cubicBezTo>
                      <a:pt x="2967" y="1234"/>
                      <a:pt x="2944" y="1247"/>
                      <a:pt x="2926" y="1266"/>
                    </a:cubicBezTo>
                    <a:cubicBezTo>
                      <a:pt x="2908" y="1285"/>
                      <a:pt x="2889" y="1303"/>
                      <a:pt x="2875" y="1321"/>
                    </a:cubicBezTo>
                    <a:cubicBezTo>
                      <a:pt x="2865" y="1330"/>
                      <a:pt x="2857" y="1340"/>
                      <a:pt x="2852" y="1349"/>
                    </a:cubicBezTo>
                    <a:cubicBezTo>
                      <a:pt x="2843" y="1362"/>
                      <a:pt x="2838" y="1372"/>
                      <a:pt x="2829" y="1381"/>
                    </a:cubicBezTo>
                    <a:cubicBezTo>
                      <a:pt x="2810" y="1404"/>
                      <a:pt x="2783" y="1409"/>
                      <a:pt x="2765" y="1423"/>
                    </a:cubicBezTo>
                    <a:cubicBezTo>
                      <a:pt x="2742" y="1441"/>
                      <a:pt x="2727" y="1460"/>
                      <a:pt x="2710" y="1478"/>
                    </a:cubicBezTo>
                    <a:cubicBezTo>
                      <a:pt x="2695" y="1496"/>
                      <a:pt x="2677" y="1519"/>
                      <a:pt x="2659" y="1534"/>
                    </a:cubicBezTo>
                    <a:cubicBezTo>
                      <a:pt x="2635" y="1547"/>
                      <a:pt x="2612" y="1561"/>
                      <a:pt x="2595" y="1575"/>
                    </a:cubicBezTo>
                    <a:cubicBezTo>
                      <a:pt x="2571" y="1589"/>
                      <a:pt x="2553" y="1607"/>
                      <a:pt x="2534" y="1626"/>
                    </a:cubicBezTo>
                    <a:cubicBezTo>
                      <a:pt x="2525" y="1630"/>
                      <a:pt x="2516" y="1639"/>
                      <a:pt x="2506" y="1644"/>
                    </a:cubicBezTo>
                    <a:cubicBezTo>
                      <a:pt x="2493" y="1653"/>
                      <a:pt x="2478" y="1653"/>
                      <a:pt x="2470" y="1658"/>
                    </a:cubicBezTo>
                    <a:cubicBezTo>
                      <a:pt x="2442" y="1672"/>
                      <a:pt x="2433" y="1700"/>
                      <a:pt x="2414" y="1713"/>
                    </a:cubicBezTo>
                    <a:cubicBezTo>
                      <a:pt x="2373" y="1741"/>
                      <a:pt x="2327" y="1768"/>
                      <a:pt x="2285" y="1796"/>
                    </a:cubicBezTo>
                    <a:lnTo>
                      <a:pt x="2157" y="1870"/>
                    </a:lnTo>
                    <a:cubicBezTo>
                      <a:pt x="2110" y="1898"/>
                      <a:pt x="2064" y="1915"/>
                      <a:pt x="2023" y="1943"/>
                    </a:cubicBezTo>
                    <a:cubicBezTo>
                      <a:pt x="2004" y="1962"/>
                      <a:pt x="1991" y="1985"/>
                      <a:pt x="1963" y="1989"/>
                    </a:cubicBezTo>
                    <a:cubicBezTo>
                      <a:pt x="1940" y="1998"/>
                      <a:pt x="1908" y="1994"/>
                      <a:pt x="1885" y="2008"/>
                    </a:cubicBezTo>
                    <a:cubicBezTo>
                      <a:pt x="1838" y="2026"/>
                      <a:pt x="1810" y="2077"/>
                      <a:pt x="1765" y="2100"/>
                    </a:cubicBezTo>
                    <a:cubicBezTo>
                      <a:pt x="1723" y="2123"/>
                      <a:pt x="1677" y="2151"/>
                      <a:pt x="1631" y="2170"/>
                    </a:cubicBezTo>
                    <a:cubicBezTo>
                      <a:pt x="1585" y="2187"/>
                      <a:pt x="1538" y="2206"/>
                      <a:pt x="1489" y="2219"/>
                    </a:cubicBezTo>
                    <a:cubicBezTo>
                      <a:pt x="1396" y="2261"/>
                      <a:pt x="1290" y="2261"/>
                      <a:pt x="1198" y="2298"/>
                    </a:cubicBezTo>
                    <a:cubicBezTo>
                      <a:pt x="1151" y="2317"/>
                      <a:pt x="1106" y="2344"/>
                      <a:pt x="1060" y="2358"/>
                    </a:cubicBezTo>
                    <a:cubicBezTo>
                      <a:pt x="1013" y="2376"/>
                      <a:pt x="963" y="2391"/>
                      <a:pt x="912" y="2400"/>
                    </a:cubicBezTo>
                    <a:cubicBezTo>
                      <a:pt x="866" y="2409"/>
                      <a:pt x="815" y="2413"/>
                      <a:pt x="764" y="2423"/>
                    </a:cubicBezTo>
                    <a:cubicBezTo>
                      <a:pt x="714" y="2432"/>
                      <a:pt x="668" y="2446"/>
                      <a:pt x="617" y="2455"/>
                    </a:cubicBezTo>
                    <a:cubicBezTo>
                      <a:pt x="601" y="2459"/>
                      <a:pt x="585" y="2461"/>
                      <a:pt x="569" y="2461"/>
                    </a:cubicBezTo>
                    <a:cubicBezTo>
                      <a:pt x="534" y="2461"/>
                      <a:pt x="500" y="2454"/>
                      <a:pt x="466" y="2451"/>
                    </a:cubicBezTo>
                    <a:cubicBezTo>
                      <a:pt x="415" y="2451"/>
                      <a:pt x="364" y="2455"/>
                      <a:pt x="313" y="2464"/>
                    </a:cubicBezTo>
                    <a:cubicBezTo>
                      <a:pt x="267" y="2474"/>
                      <a:pt x="217" y="2468"/>
                      <a:pt x="166" y="2474"/>
                    </a:cubicBezTo>
                    <a:lnTo>
                      <a:pt x="13" y="2474"/>
                    </a:lnTo>
                    <a:cubicBezTo>
                      <a:pt x="4" y="2474"/>
                      <a:pt x="0" y="2483"/>
                      <a:pt x="0" y="2487"/>
                    </a:cubicBezTo>
                    <a:cubicBezTo>
                      <a:pt x="0" y="2496"/>
                      <a:pt x="4" y="2501"/>
                      <a:pt x="9" y="2501"/>
                    </a:cubicBezTo>
                    <a:lnTo>
                      <a:pt x="317" y="2524"/>
                    </a:lnTo>
                    <a:cubicBezTo>
                      <a:pt x="340" y="2524"/>
                      <a:pt x="362" y="2525"/>
                      <a:pt x="384" y="2525"/>
                    </a:cubicBezTo>
                    <a:cubicBezTo>
                      <a:pt x="413" y="2525"/>
                      <a:pt x="441" y="2523"/>
                      <a:pt x="470" y="2515"/>
                    </a:cubicBezTo>
                    <a:lnTo>
                      <a:pt x="543" y="2501"/>
                    </a:lnTo>
                    <a:lnTo>
                      <a:pt x="622" y="2487"/>
                    </a:lnTo>
                    <a:cubicBezTo>
                      <a:pt x="723" y="2478"/>
                      <a:pt x="825" y="2478"/>
                      <a:pt x="926" y="2446"/>
                    </a:cubicBezTo>
                    <a:cubicBezTo>
                      <a:pt x="972" y="2432"/>
                      <a:pt x="1023" y="2423"/>
                      <a:pt x="1074" y="2418"/>
                    </a:cubicBezTo>
                    <a:cubicBezTo>
                      <a:pt x="1124" y="2413"/>
                      <a:pt x="1179" y="2409"/>
                      <a:pt x="1225" y="2395"/>
                    </a:cubicBezTo>
                    <a:cubicBezTo>
                      <a:pt x="1276" y="2381"/>
                      <a:pt x="1327" y="2368"/>
                      <a:pt x="1372" y="2344"/>
                    </a:cubicBezTo>
                    <a:cubicBezTo>
                      <a:pt x="1396" y="2336"/>
                      <a:pt x="1419" y="2321"/>
                      <a:pt x="1442" y="2308"/>
                    </a:cubicBezTo>
                    <a:cubicBezTo>
                      <a:pt x="1465" y="2294"/>
                      <a:pt x="1489" y="2285"/>
                      <a:pt x="1511" y="2275"/>
                    </a:cubicBezTo>
                    <a:cubicBezTo>
                      <a:pt x="1557" y="2253"/>
                      <a:pt x="1604" y="2234"/>
                      <a:pt x="1649" y="2211"/>
                    </a:cubicBezTo>
                    <a:cubicBezTo>
                      <a:pt x="1672" y="2202"/>
                      <a:pt x="1695" y="2187"/>
                      <a:pt x="1719" y="2179"/>
                    </a:cubicBezTo>
                    <a:lnTo>
                      <a:pt x="1787" y="2151"/>
                    </a:lnTo>
                    <a:cubicBezTo>
                      <a:pt x="1834" y="2128"/>
                      <a:pt x="1898" y="2136"/>
                      <a:pt x="1940" y="2109"/>
                    </a:cubicBezTo>
                    <a:cubicBezTo>
                      <a:pt x="1963" y="2096"/>
                      <a:pt x="1976" y="2068"/>
                      <a:pt x="1995" y="2049"/>
                    </a:cubicBezTo>
                    <a:cubicBezTo>
                      <a:pt x="2014" y="2031"/>
                      <a:pt x="2042" y="2021"/>
                      <a:pt x="2064" y="2017"/>
                    </a:cubicBezTo>
                    <a:cubicBezTo>
                      <a:pt x="2091" y="2008"/>
                      <a:pt x="2110" y="1989"/>
                      <a:pt x="2133" y="1981"/>
                    </a:cubicBezTo>
                    <a:cubicBezTo>
                      <a:pt x="2157" y="1966"/>
                      <a:pt x="2174" y="1953"/>
                      <a:pt x="2198" y="1934"/>
                    </a:cubicBezTo>
                    <a:lnTo>
                      <a:pt x="2318" y="1842"/>
                    </a:lnTo>
                    <a:cubicBezTo>
                      <a:pt x="2355" y="1805"/>
                      <a:pt x="2401" y="1777"/>
                      <a:pt x="2437" y="1745"/>
                    </a:cubicBezTo>
                    <a:cubicBezTo>
                      <a:pt x="2461" y="1732"/>
                      <a:pt x="2488" y="1727"/>
                      <a:pt x="2502" y="1709"/>
                    </a:cubicBezTo>
                    <a:cubicBezTo>
                      <a:pt x="2512" y="1694"/>
                      <a:pt x="2516" y="1681"/>
                      <a:pt x="2525" y="1672"/>
                    </a:cubicBezTo>
                    <a:cubicBezTo>
                      <a:pt x="2534" y="1662"/>
                      <a:pt x="2544" y="1658"/>
                      <a:pt x="2553" y="1649"/>
                    </a:cubicBezTo>
                    <a:cubicBezTo>
                      <a:pt x="2599" y="1621"/>
                      <a:pt x="2635" y="1584"/>
                      <a:pt x="2668" y="1547"/>
                    </a:cubicBezTo>
                    <a:cubicBezTo>
                      <a:pt x="2686" y="1528"/>
                      <a:pt x="2710" y="1515"/>
                      <a:pt x="2727" y="1501"/>
                    </a:cubicBezTo>
                    <a:cubicBezTo>
                      <a:pt x="2750" y="1487"/>
                      <a:pt x="2774" y="1473"/>
                      <a:pt x="2792" y="1455"/>
                    </a:cubicBezTo>
                    <a:cubicBezTo>
                      <a:pt x="2806" y="1436"/>
                      <a:pt x="2816" y="1409"/>
                      <a:pt x="2838" y="1390"/>
                    </a:cubicBezTo>
                    <a:cubicBezTo>
                      <a:pt x="2848" y="1386"/>
                      <a:pt x="2861" y="1381"/>
                      <a:pt x="2871" y="1372"/>
                    </a:cubicBezTo>
                    <a:cubicBezTo>
                      <a:pt x="2884" y="1368"/>
                      <a:pt x="2893" y="1358"/>
                      <a:pt x="2903" y="1354"/>
                    </a:cubicBezTo>
                    <a:cubicBezTo>
                      <a:pt x="2921" y="1335"/>
                      <a:pt x="2940" y="1317"/>
                      <a:pt x="2958" y="1298"/>
                    </a:cubicBezTo>
                    <a:cubicBezTo>
                      <a:pt x="2976" y="1279"/>
                      <a:pt x="2990" y="1257"/>
                      <a:pt x="3009" y="1243"/>
                    </a:cubicBezTo>
                    <a:cubicBezTo>
                      <a:pt x="3027" y="1224"/>
                      <a:pt x="3065" y="1220"/>
                      <a:pt x="3078" y="1202"/>
                    </a:cubicBezTo>
                    <a:cubicBezTo>
                      <a:pt x="3087" y="1192"/>
                      <a:pt x="3087" y="1179"/>
                      <a:pt x="3097" y="1164"/>
                    </a:cubicBezTo>
                    <a:lnTo>
                      <a:pt x="3114" y="1132"/>
                    </a:lnTo>
                    <a:cubicBezTo>
                      <a:pt x="3120" y="1119"/>
                      <a:pt x="3124" y="1109"/>
                      <a:pt x="3138" y="1100"/>
                    </a:cubicBezTo>
                    <a:cubicBezTo>
                      <a:pt x="3147" y="1091"/>
                      <a:pt x="3156" y="1086"/>
                      <a:pt x="3165" y="1077"/>
                    </a:cubicBezTo>
                    <a:cubicBezTo>
                      <a:pt x="3184" y="1058"/>
                      <a:pt x="3203" y="1041"/>
                      <a:pt x="3220" y="1022"/>
                    </a:cubicBezTo>
                    <a:cubicBezTo>
                      <a:pt x="3230" y="1013"/>
                      <a:pt x="3235" y="1003"/>
                      <a:pt x="3248" y="994"/>
                    </a:cubicBezTo>
                    <a:cubicBezTo>
                      <a:pt x="3258" y="985"/>
                      <a:pt x="3271" y="981"/>
                      <a:pt x="3276" y="971"/>
                    </a:cubicBezTo>
                    <a:cubicBezTo>
                      <a:pt x="3286" y="958"/>
                      <a:pt x="3286" y="943"/>
                      <a:pt x="3295" y="934"/>
                    </a:cubicBezTo>
                    <a:lnTo>
                      <a:pt x="3313" y="902"/>
                    </a:lnTo>
                    <a:cubicBezTo>
                      <a:pt x="3327" y="879"/>
                      <a:pt x="3345" y="860"/>
                      <a:pt x="3359" y="837"/>
                    </a:cubicBezTo>
                    <a:cubicBezTo>
                      <a:pt x="3369" y="828"/>
                      <a:pt x="3386" y="828"/>
                      <a:pt x="3396" y="819"/>
                    </a:cubicBezTo>
                    <a:cubicBezTo>
                      <a:pt x="3401" y="809"/>
                      <a:pt x="3410" y="796"/>
                      <a:pt x="3414" y="787"/>
                    </a:cubicBezTo>
                    <a:cubicBezTo>
                      <a:pt x="3424" y="760"/>
                      <a:pt x="3433" y="736"/>
                      <a:pt x="3452" y="718"/>
                    </a:cubicBezTo>
                    <a:cubicBezTo>
                      <a:pt x="3474" y="704"/>
                      <a:pt x="3493" y="686"/>
                      <a:pt x="3501" y="662"/>
                    </a:cubicBezTo>
                    <a:cubicBezTo>
                      <a:pt x="3516" y="607"/>
                      <a:pt x="3584" y="594"/>
                      <a:pt x="3594" y="538"/>
                    </a:cubicBezTo>
                    <a:cubicBezTo>
                      <a:pt x="3608" y="488"/>
                      <a:pt x="3667" y="469"/>
                      <a:pt x="3682" y="413"/>
                    </a:cubicBezTo>
                    <a:cubicBezTo>
                      <a:pt x="3690" y="390"/>
                      <a:pt x="3718" y="377"/>
                      <a:pt x="3737" y="358"/>
                    </a:cubicBezTo>
                    <a:cubicBezTo>
                      <a:pt x="3760" y="345"/>
                      <a:pt x="3760" y="312"/>
                      <a:pt x="3769" y="290"/>
                    </a:cubicBezTo>
                    <a:cubicBezTo>
                      <a:pt x="3788" y="243"/>
                      <a:pt x="3811" y="197"/>
                      <a:pt x="3839" y="151"/>
                    </a:cubicBezTo>
                    <a:cubicBezTo>
                      <a:pt x="3880" y="118"/>
                      <a:pt x="3898" y="73"/>
                      <a:pt x="3916" y="22"/>
                    </a:cubicBezTo>
                    <a:cubicBezTo>
                      <a:pt x="3916" y="18"/>
                      <a:pt x="3916" y="8"/>
                      <a:pt x="3912" y="8"/>
                    </a:cubicBezTo>
                    <a:cubicBezTo>
                      <a:pt x="3909" y="3"/>
                      <a:pt x="3906" y="1"/>
                      <a:pt x="3902" y="1"/>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4837078" y="2672023"/>
                <a:ext cx="258664" cy="288078"/>
              </a:xfrm>
              <a:custGeom>
                <a:avLst/>
                <a:gdLst/>
                <a:ahLst/>
                <a:cxnLst/>
                <a:rect l="l" t="t" r="r" b="b"/>
                <a:pathLst>
                  <a:path w="2559" h="2850" extrusionOk="0">
                    <a:moveTo>
                      <a:pt x="19" y="0"/>
                    </a:moveTo>
                    <a:cubicBezTo>
                      <a:pt x="18" y="0"/>
                      <a:pt x="16" y="1"/>
                      <a:pt x="15" y="2"/>
                    </a:cubicBezTo>
                    <a:cubicBezTo>
                      <a:pt x="5" y="2"/>
                      <a:pt x="1" y="12"/>
                      <a:pt x="1" y="21"/>
                    </a:cubicBezTo>
                    <a:cubicBezTo>
                      <a:pt x="11" y="58"/>
                      <a:pt x="24" y="100"/>
                      <a:pt x="56" y="127"/>
                    </a:cubicBezTo>
                    <a:cubicBezTo>
                      <a:pt x="79" y="159"/>
                      <a:pt x="94" y="196"/>
                      <a:pt x="107" y="238"/>
                    </a:cubicBezTo>
                    <a:cubicBezTo>
                      <a:pt x="111" y="257"/>
                      <a:pt x="107" y="284"/>
                      <a:pt x="126" y="298"/>
                    </a:cubicBezTo>
                    <a:cubicBezTo>
                      <a:pt x="139" y="312"/>
                      <a:pt x="162" y="321"/>
                      <a:pt x="167" y="340"/>
                    </a:cubicBezTo>
                    <a:cubicBezTo>
                      <a:pt x="167" y="385"/>
                      <a:pt x="226" y="399"/>
                      <a:pt x="226" y="445"/>
                    </a:cubicBezTo>
                    <a:cubicBezTo>
                      <a:pt x="232" y="468"/>
                      <a:pt x="241" y="487"/>
                      <a:pt x="260" y="496"/>
                    </a:cubicBezTo>
                    <a:cubicBezTo>
                      <a:pt x="282" y="510"/>
                      <a:pt x="282" y="528"/>
                      <a:pt x="292" y="551"/>
                    </a:cubicBezTo>
                    <a:cubicBezTo>
                      <a:pt x="296" y="570"/>
                      <a:pt x="309" y="583"/>
                      <a:pt x="324" y="597"/>
                    </a:cubicBezTo>
                    <a:cubicBezTo>
                      <a:pt x="337" y="616"/>
                      <a:pt x="343" y="634"/>
                      <a:pt x="347" y="657"/>
                    </a:cubicBezTo>
                    <a:cubicBezTo>
                      <a:pt x="351" y="666"/>
                      <a:pt x="351" y="676"/>
                      <a:pt x="360" y="685"/>
                    </a:cubicBezTo>
                    <a:cubicBezTo>
                      <a:pt x="365" y="693"/>
                      <a:pt x="379" y="693"/>
                      <a:pt x="388" y="703"/>
                    </a:cubicBezTo>
                    <a:cubicBezTo>
                      <a:pt x="398" y="717"/>
                      <a:pt x="407" y="735"/>
                      <a:pt x="416" y="754"/>
                    </a:cubicBezTo>
                    <a:lnTo>
                      <a:pt x="426" y="786"/>
                    </a:lnTo>
                    <a:cubicBezTo>
                      <a:pt x="430" y="795"/>
                      <a:pt x="426" y="810"/>
                      <a:pt x="430" y="818"/>
                    </a:cubicBezTo>
                    <a:cubicBezTo>
                      <a:pt x="434" y="827"/>
                      <a:pt x="443" y="832"/>
                      <a:pt x="453" y="842"/>
                    </a:cubicBezTo>
                    <a:cubicBezTo>
                      <a:pt x="462" y="846"/>
                      <a:pt x="466" y="855"/>
                      <a:pt x="471" y="865"/>
                    </a:cubicBezTo>
                    <a:cubicBezTo>
                      <a:pt x="485" y="878"/>
                      <a:pt x="494" y="897"/>
                      <a:pt x="508" y="910"/>
                    </a:cubicBezTo>
                    <a:cubicBezTo>
                      <a:pt x="513" y="920"/>
                      <a:pt x="522" y="925"/>
                      <a:pt x="531" y="933"/>
                    </a:cubicBezTo>
                    <a:cubicBezTo>
                      <a:pt x="536" y="942"/>
                      <a:pt x="541" y="952"/>
                      <a:pt x="545" y="961"/>
                    </a:cubicBezTo>
                    <a:lnTo>
                      <a:pt x="549" y="993"/>
                    </a:lnTo>
                    <a:cubicBezTo>
                      <a:pt x="554" y="1003"/>
                      <a:pt x="554" y="1016"/>
                      <a:pt x="558" y="1025"/>
                    </a:cubicBezTo>
                    <a:cubicBezTo>
                      <a:pt x="564" y="1044"/>
                      <a:pt x="596" y="1048"/>
                      <a:pt x="605" y="1063"/>
                    </a:cubicBezTo>
                    <a:cubicBezTo>
                      <a:pt x="619" y="1081"/>
                      <a:pt x="623" y="1099"/>
                      <a:pt x="637" y="1118"/>
                    </a:cubicBezTo>
                    <a:cubicBezTo>
                      <a:pt x="647" y="1131"/>
                      <a:pt x="660" y="1150"/>
                      <a:pt x="674" y="1163"/>
                    </a:cubicBezTo>
                    <a:cubicBezTo>
                      <a:pt x="679" y="1173"/>
                      <a:pt x="688" y="1178"/>
                      <a:pt x="692" y="1187"/>
                    </a:cubicBezTo>
                    <a:cubicBezTo>
                      <a:pt x="702" y="1191"/>
                      <a:pt x="711" y="1197"/>
                      <a:pt x="720" y="1206"/>
                    </a:cubicBezTo>
                    <a:cubicBezTo>
                      <a:pt x="734" y="1219"/>
                      <a:pt x="730" y="1246"/>
                      <a:pt x="743" y="1265"/>
                    </a:cubicBezTo>
                    <a:cubicBezTo>
                      <a:pt x="752" y="1284"/>
                      <a:pt x="766" y="1293"/>
                      <a:pt x="779" y="1312"/>
                    </a:cubicBezTo>
                    <a:cubicBezTo>
                      <a:pt x="794" y="1325"/>
                      <a:pt x="813" y="1339"/>
                      <a:pt x="821" y="1357"/>
                    </a:cubicBezTo>
                    <a:cubicBezTo>
                      <a:pt x="840" y="1390"/>
                      <a:pt x="858" y="1427"/>
                      <a:pt x="886" y="1454"/>
                    </a:cubicBezTo>
                    <a:cubicBezTo>
                      <a:pt x="896" y="1463"/>
                      <a:pt x="900" y="1473"/>
                      <a:pt x="904" y="1482"/>
                    </a:cubicBezTo>
                    <a:cubicBezTo>
                      <a:pt x="909" y="1491"/>
                      <a:pt x="909" y="1505"/>
                      <a:pt x="913" y="1514"/>
                    </a:cubicBezTo>
                    <a:cubicBezTo>
                      <a:pt x="923" y="1533"/>
                      <a:pt x="945" y="1537"/>
                      <a:pt x="960" y="1556"/>
                    </a:cubicBezTo>
                    <a:cubicBezTo>
                      <a:pt x="983" y="1588"/>
                      <a:pt x="1006" y="1620"/>
                      <a:pt x="1028" y="1652"/>
                    </a:cubicBezTo>
                    <a:cubicBezTo>
                      <a:pt x="1051" y="1689"/>
                      <a:pt x="1075" y="1722"/>
                      <a:pt x="1098" y="1754"/>
                    </a:cubicBezTo>
                    <a:cubicBezTo>
                      <a:pt x="1126" y="1786"/>
                      <a:pt x="1149" y="1818"/>
                      <a:pt x="1176" y="1846"/>
                    </a:cubicBezTo>
                    <a:cubicBezTo>
                      <a:pt x="1194" y="1855"/>
                      <a:pt x="1217" y="1865"/>
                      <a:pt x="1227" y="1882"/>
                    </a:cubicBezTo>
                    <a:cubicBezTo>
                      <a:pt x="1236" y="1901"/>
                      <a:pt x="1236" y="1929"/>
                      <a:pt x="1249" y="1943"/>
                    </a:cubicBezTo>
                    <a:cubicBezTo>
                      <a:pt x="1273" y="1975"/>
                      <a:pt x="1328" y="1980"/>
                      <a:pt x="1356" y="2012"/>
                    </a:cubicBezTo>
                    <a:cubicBezTo>
                      <a:pt x="1421" y="2058"/>
                      <a:pt x="1476" y="2118"/>
                      <a:pt x="1536" y="2178"/>
                    </a:cubicBezTo>
                    <a:cubicBezTo>
                      <a:pt x="1596" y="2228"/>
                      <a:pt x="1636" y="2307"/>
                      <a:pt x="1706" y="2348"/>
                    </a:cubicBezTo>
                    <a:cubicBezTo>
                      <a:pt x="1775" y="2390"/>
                      <a:pt x="1853" y="2422"/>
                      <a:pt x="1919" y="2473"/>
                    </a:cubicBezTo>
                    <a:cubicBezTo>
                      <a:pt x="1951" y="2496"/>
                      <a:pt x="1978" y="2524"/>
                      <a:pt x="2015" y="2541"/>
                    </a:cubicBezTo>
                    <a:cubicBezTo>
                      <a:pt x="2051" y="2565"/>
                      <a:pt x="2089" y="2579"/>
                      <a:pt x="2121" y="2601"/>
                    </a:cubicBezTo>
                    <a:cubicBezTo>
                      <a:pt x="2236" y="2722"/>
                      <a:pt x="2397" y="2767"/>
                      <a:pt x="2536" y="2850"/>
                    </a:cubicBezTo>
                    <a:cubicBezTo>
                      <a:pt x="2544" y="2850"/>
                      <a:pt x="2549" y="2850"/>
                      <a:pt x="2554" y="2846"/>
                    </a:cubicBezTo>
                    <a:cubicBezTo>
                      <a:pt x="2559" y="2837"/>
                      <a:pt x="2559" y="2828"/>
                      <a:pt x="2549" y="2822"/>
                    </a:cubicBezTo>
                    <a:cubicBezTo>
                      <a:pt x="2485" y="2781"/>
                      <a:pt x="2416" y="2739"/>
                      <a:pt x="2351" y="2690"/>
                    </a:cubicBezTo>
                    <a:cubicBezTo>
                      <a:pt x="2319" y="2666"/>
                      <a:pt x="2287" y="2639"/>
                      <a:pt x="2250" y="2624"/>
                    </a:cubicBezTo>
                    <a:lnTo>
                      <a:pt x="2195" y="2601"/>
                    </a:lnTo>
                    <a:cubicBezTo>
                      <a:pt x="2172" y="2597"/>
                      <a:pt x="2157" y="2583"/>
                      <a:pt x="2140" y="2574"/>
                    </a:cubicBezTo>
                    <a:cubicBezTo>
                      <a:pt x="2107" y="2551"/>
                      <a:pt x="2079" y="2524"/>
                      <a:pt x="2047" y="2501"/>
                    </a:cubicBezTo>
                    <a:cubicBezTo>
                      <a:pt x="2015" y="2477"/>
                      <a:pt x="1978" y="2454"/>
                      <a:pt x="1946" y="2431"/>
                    </a:cubicBezTo>
                    <a:cubicBezTo>
                      <a:pt x="1913" y="2413"/>
                      <a:pt x="1881" y="2386"/>
                      <a:pt x="1853" y="2358"/>
                    </a:cubicBezTo>
                    <a:cubicBezTo>
                      <a:pt x="1826" y="2325"/>
                      <a:pt x="1798" y="2297"/>
                      <a:pt x="1770" y="2269"/>
                    </a:cubicBezTo>
                    <a:cubicBezTo>
                      <a:pt x="1738" y="2242"/>
                      <a:pt x="1706" y="2220"/>
                      <a:pt x="1674" y="2201"/>
                    </a:cubicBezTo>
                    <a:cubicBezTo>
                      <a:pt x="1636" y="2178"/>
                      <a:pt x="1600" y="2159"/>
                      <a:pt x="1572" y="2131"/>
                    </a:cubicBezTo>
                    <a:cubicBezTo>
                      <a:pt x="1508" y="2086"/>
                      <a:pt x="1448" y="2031"/>
                      <a:pt x="1393" y="1971"/>
                    </a:cubicBezTo>
                    <a:cubicBezTo>
                      <a:pt x="1366" y="1943"/>
                      <a:pt x="1366" y="1888"/>
                      <a:pt x="1332" y="1865"/>
                    </a:cubicBezTo>
                    <a:cubicBezTo>
                      <a:pt x="1319" y="1850"/>
                      <a:pt x="1291" y="1850"/>
                      <a:pt x="1273" y="1837"/>
                    </a:cubicBezTo>
                    <a:cubicBezTo>
                      <a:pt x="1255" y="1827"/>
                      <a:pt x="1245" y="1809"/>
                      <a:pt x="1241" y="1791"/>
                    </a:cubicBezTo>
                    <a:cubicBezTo>
                      <a:pt x="1190" y="1726"/>
                      <a:pt x="1126" y="1676"/>
                      <a:pt x="1070" y="1616"/>
                    </a:cubicBezTo>
                    <a:cubicBezTo>
                      <a:pt x="1043" y="1588"/>
                      <a:pt x="1015" y="1560"/>
                      <a:pt x="992" y="1528"/>
                    </a:cubicBezTo>
                    <a:cubicBezTo>
                      <a:pt x="978" y="1514"/>
                      <a:pt x="978" y="1486"/>
                      <a:pt x="960" y="1478"/>
                    </a:cubicBezTo>
                    <a:cubicBezTo>
                      <a:pt x="951" y="1473"/>
                      <a:pt x="941" y="1468"/>
                      <a:pt x="932" y="1459"/>
                    </a:cubicBezTo>
                    <a:cubicBezTo>
                      <a:pt x="928" y="1454"/>
                      <a:pt x="918" y="1445"/>
                      <a:pt x="913" y="1436"/>
                    </a:cubicBezTo>
                    <a:cubicBezTo>
                      <a:pt x="896" y="1403"/>
                      <a:pt x="862" y="1371"/>
                      <a:pt x="835" y="1344"/>
                    </a:cubicBezTo>
                    <a:cubicBezTo>
                      <a:pt x="807" y="1316"/>
                      <a:pt x="798" y="1270"/>
                      <a:pt x="775" y="1242"/>
                    </a:cubicBezTo>
                    <a:cubicBezTo>
                      <a:pt x="762" y="1224"/>
                      <a:pt x="738" y="1214"/>
                      <a:pt x="730" y="1201"/>
                    </a:cubicBezTo>
                    <a:cubicBezTo>
                      <a:pt x="724" y="1191"/>
                      <a:pt x="724" y="1178"/>
                      <a:pt x="720" y="1169"/>
                    </a:cubicBezTo>
                    <a:cubicBezTo>
                      <a:pt x="715" y="1159"/>
                      <a:pt x="711" y="1150"/>
                      <a:pt x="706" y="1141"/>
                    </a:cubicBezTo>
                    <a:cubicBezTo>
                      <a:pt x="696" y="1123"/>
                      <a:pt x="688" y="1104"/>
                      <a:pt x="674" y="1090"/>
                    </a:cubicBezTo>
                    <a:cubicBezTo>
                      <a:pt x="664" y="1072"/>
                      <a:pt x="647" y="1058"/>
                      <a:pt x="637" y="1044"/>
                    </a:cubicBezTo>
                    <a:cubicBezTo>
                      <a:pt x="628" y="1025"/>
                      <a:pt x="637" y="993"/>
                      <a:pt x="623" y="980"/>
                    </a:cubicBezTo>
                    <a:cubicBezTo>
                      <a:pt x="619" y="970"/>
                      <a:pt x="605" y="966"/>
                      <a:pt x="596" y="961"/>
                    </a:cubicBezTo>
                    <a:lnTo>
                      <a:pt x="573" y="942"/>
                    </a:lnTo>
                    <a:cubicBezTo>
                      <a:pt x="564" y="938"/>
                      <a:pt x="554" y="929"/>
                      <a:pt x="554" y="920"/>
                    </a:cubicBezTo>
                    <a:cubicBezTo>
                      <a:pt x="549" y="910"/>
                      <a:pt x="549" y="897"/>
                      <a:pt x="545" y="887"/>
                    </a:cubicBezTo>
                    <a:cubicBezTo>
                      <a:pt x="536" y="869"/>
                      <a:pt x="522" y="855"/>
                      <a:pt x="513" y="837"/>
                    </a:cubicBezTo>
                    <a:cubicBezTo>
                      <a:pt x="508" y="827"/>
                      <a:pt x="503" y="818"/>
                      <a:pt x="503" y="810"/>
                    </a:cubicBezTo>
                    <a:cubicBezTo>
                      <a:pt x="499" y="800"/>
                      <a:pt x="499" y="786"/>
                      <a:pt x="490" y="782"/>
                    </a:cubicBezTo>
                    <a:cubicBezTo>
                      <a:pt x="485" y="772"/>
                      <a:pt x="471" y="768"/>
                      <a:pt x="462" y="763"/>
                    </a:cubicBezTo>
                    <a:lnTo>
                      <a:pt x="443" y="740"/>
                    </a:lnTo>
                    <a:cubicBezTo>
                      <a:pt x="430" y="721"/>
                      <a:pt x="420" y="708"/>
                      <a:pt x="411" y="689"/>
                    </a:cubicBezTo>
                    <a:cubicBezTo>
                      <a:pt x="407" y="680"/>
                      <a:pt x="411" y="666"/>
                      <a:pt x="407" y="653"/>
                    </a:cubicBezTo>
                    <a:cubicBezTo>
                      <a:pt x="402" y="648"/>
                      <a:pt x="398" y="638"/>
                      <a:pt x="388" y="629"/>
                    </a:cubicBezTo>
                    <a:cubicBezTo>
                      <a:pt x="370" y="620"/>
                      <a:pt x="356" y="606"/>
                      <a:pt x="351" y="583"/>
                    </a:cubicBezTo>
                    <a:cubicBezTo>
                      <a:pt x="343" y="565"/>
                      <a:pt x="337" y="542"/>
                      <a:pt x="324" y="528"/>
                    </a:cubicBezTo>
                    <a:cubicBezTo>
                      <a:pt x="309" y="514"/>
                      <a:pt x="292" y="500"/>
                      <a:pt x="296" y="478"/>
                    </a:cubicBezTo>
                    <a:cubicBezTo>
                      <a:pt x="296" y="455"/>
                      <a:pt x="282" y="440"/>
                      <a:pt x="268" y="423"/>
                    </a:cubicBezTo>
                    <a:cubicBezTo>
                      <a:pt x="232" y="399"/>
                      <a:pt x="245" y="344"/>
                      <a:pt x="209" y="321"/>
                    </a:cubicBezTo>
                    <a:cubicBezTo>
                      <a:pt x="194" y="302"/>
                      <a:pt x="199" y="279"/>
                      <a:pt x="194" y="257"/>
                    </a:cubicBezTo>
                    <a:cubicBezTo>
                      <a:pt x="190" y="238"/>
                      <a:pt x="171" y="223"/>
                      <a:pt x="153" y="210"/>
                    </a:cubicBezTo>
                    <a:cubicBezTo>
                      <a:pt x="126" y="178"/>
                      <a:pt x="103" y="146"/>
                      <a:pt x="88" y="108"/>
                    </a:cubicBezTo>
                    <a:cubicBezTo>
                      <a:pt x="79" y="68"/>
                      <a:pt x="56" y="35"/>
                      <a:pt x="29" y="8"/>
                    </a:cubicBezTo>
                    <a:cubicBezTo>
                      <a:pt x="25" y="4"/>
                      <a:pt x="22" y="0"/>
                      <a:pt x="19" y="0"/>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6"/>
              <p:cNvSpPr/>
              <p:nvPr/>
            </p:nvSpPr>
            <p:spPr>
              <a:xfrm>
                <a:off x="4853453" y="2630276"/>
                <a:ext cx="234405" cy="215503"/>
              </a:xfrm>
              <a:custGeom>
                <a:avLst/>
                <a:gdLst/>
                <a:ahLst/>
                <a:cxnLst/>
                <a:rect l="l" t="t" r="r" b="b"/>
                <a:pathLst>
                  <a:path w="2319" h="2132" extrusionOk="0">
                    <a:moveTo>
                      <a:pt x="15" y="1"/>
                    </a:moveTo>
                    <a:cubicBezTo>
                      <a:pt x="5" y="6"/>
                      <a:pt x="0" y="11"/>
                      <a:pt x="0" y="19"/>
                    </a:cubicBezTo>
                    <a:cubicBezTo>
                      <a:pt x="9" y="56"/>
                      <a:pt x="19" y="89"/>
                      <a:pt x="47" y="111"/>
                    </a:cubicBezTo>
                    <a:cubicBezTo>
                      <a:pt x="64" y="139"/>
                      <a:pt x="79" y="172"/>
                      <a:pt x="88" y="204"/>
                    </a:cubicBezTo>
                    <a:cubicBezTo>
                      <a:pt x="92" y="222"/>
                      <a:pt x="88" y="241"/>
                      <a:pt x="102" y="255"/>
                    </a:cubicBezTo>
                    <a:cubicBezTo>
                      <a:pt x="115" y="268"/>
                      <a:pt x="134" y="273"/>
                      <a:pt x="143" y="291"/>
                    </a:cubicBezTo>
                    <a:cubicBezTo>
                      <a:pt x="139" y="328"/>
                      <a:pt x="194" y="338"/>
                      <a:pt x="194" y="374"/>
                    </a:cubicBezTo>
                    <a:cubicBezTo>
                      <a:pt x="198" y="393"/>
                      <a:pt x="203" y="411"/>
                      <a:pt x="221" y="421"/>
                    </a:cubicBezTo>
                    <a:cubicBezTo>
                      <a:pt x="240" y="425"/>
                      <a:pt x="245" y="443"/>
                      <a:pt x="249" y="462"/>
                    </a:cubicBezTo>
                    <a:cubicBezTo>
                      <a:pt x="249" y="481"/>
                      <a:pt x="268" y="489"/>
                      <a:pt x="281" y="504"/>
                    </a:cubicBezTo>
                    <a:cubicBezTo>
                      <a:pt x="296" y="513"/>
                      <a:pt x="296" y="531"/>
                      <a:pt x="300" y="549"/>
                    </a:cubicBezTo>
                    <a:cubicBezTo>
                      <a:pt x="300" y="559"/>
                      <a:pt x="304" y="568"/>
                      <a:pt x="309" y="572"/>
                    </a:cubicBezTo>
                    <a:cubicBezTo>
                      <a:pt x="313" y="581"/>
                      <a:pt x="328" y="581"/>
                      <a:pt x="332" y="587"/>
                    </a:cubicBezTo>
                    <a:cubicBezTo>
                      <a:pt x="341" y="600"/>
                      <a:pt x="351" y="614"/>
                      <a:pt x="360" y="632"/>
                    </a:cubicBezTo>
                    <a:lnTo>
                      <a:pt x="369" y="655"/>
                    </a:lnTo>
                    <a:cubicBezTo>
                      <a:pt x="374" y="660"/>
                      <a:pt x="369" y="674"/>
                      <a:pt x="374" y="683"/>
                    </a:cubicBezTo>
                    <a:cubicBezTo>
                      <a:pt x="374" y="692"/>
                      <a:pt x="383" y="697"/>
                      <a:pt x="392" y="702"/>
                    </a:cubicBezTo>
                    <a:cubicBezTo>
                      <a:pt x="396" y="706"/>
                      <a:pt x="402" y="711"/>
                      <a:pt x="411" y="719"/>
                    </a:cubicBezTo>
                    <a:cubicBezTo>
                      <a:pt x="419" y="734"/>
                      <a:pt x="429" y="747"/>
                      <a:pt x="438" y="757"/>
                    </a:cubicBezTo>
                    <a:cubicBezTo>
                      <a:pt x="447" y="766"/>
                      <a:pt x="457" y="770"/>
                      <a:pt x="461" y="775"/>
                    </a:cubicBezTo>
                    <a:cubicBezTo>
                      <a:pt x="466" y="780"/>
                      <a:pt x="470" y="789"/>
                      <a:pt x="475" y="798"/>
                    </a:cubicBezTo>
                    <a:lnTo>
                      <a:pt x="479" y="826"/>
                    </a:lnTo>
                    <a:cubicBezTo>
                      <a:pt x="479" y="836"/>
                      <a:pt x="479" y="844"/>
                      <a:pt x="485" y="853"/>
                    </a:cubicBezTo>
                    <a:cubicBezTo>
                      <a:pt x="489" y="868"/>
                      <a:pt x="517" y="868"/>
                      <a:pt x="530" y="881"/>
                    </a:cubicBezTo>
                    <a:cubicBezTo>
                      <a:pt x="540" y="895"/>
                      <a:pt x="544" y="913"/>
                      <a:pt x="558" y="923"/>
                    </a:cubicBezTo>
                    <a:cubicBezTo>
                      <a:pt x="568" y="936"/>
                      <a:pt x="576" y="951"/>
                      <a:pt x="590" y="964"/>
                    </a:cubicBezTo>
                    <a:cubicBezTo>
                      <a:pt x="595" y="968"/>
                      <a:pt x="600" y="974"/>
                      <a:pt x="609" y="978"/>
                    </a:cubicBezTo>
                    <a:cubicBezTo>
                      <a:pt x="617" y="983"/>
                      <a:pt x="627" y="987"/>
                      <a:pt x="632" y="991"/>
                    </a:cubicBezTo>
                    <a:cubicBezTo>
                      <a:pt x="645" y="1006"/>
                      <a:pt x="641" y="1029"/>
                      <a:pt x="651" y="1042"/>
                    </a:cubicBezTo>
                    <a:cubicBezTo>
                      <a:pt x="668" y="1070"/>
                      <a:pt x="706" y="1084"/>
                      <a:pt x="724" y="1112"/>
                    </a:cubicBezTo>
                    <a:cubicBezTo>
                      <a:pt x="742" y="1144"/>
                      <a:pt x="761" y="1172"/>
                      <a:pt x="783" y="1195"/>
                    </a:cubicBezTo>
                    <a:cubicBezTo>
                      <a:pt x="789" y="1199"/>
                      <a:pt x="793" y="1208"/>
                      <a:pt x="798" y="1213"/>
                    </a:cubicBezTo>
                    <a:cubicBezTo>
                      <a:pt x="802" y="1223"/>
                      <a:pt x="802" y="1231"/>
                      <a:pt x="807" y="1240"/>
                    </a:cubicBezTo>
                    <a:cubicBezTo>
                      <a:pt x="816" y="1259"/>
                      <a:pt x="839" y="1259"/>
                      <a:pt x="849" y="1272"/>
                    </a:cubicBezTo>
                    <a:cubicBezTo>
                      <a:pt x="872" y="1300"/>
                      <a:pt x="889" y="1323"/>
                      <a:pt x="913" y="1351"/>
                    </a:cubicBezTo>
                    <a:cubicBezTo>
                      <a:pt x="931" y="1379"/>
                      <a:pt x="955" y="1406"/>
                      <a:pt x="977" y="1434"/>
                    </a:cubicBezTo>
                    <a:cubicBezTo>
                      <a:pt x="1000" y="1457"/>
                      <a:pt x="1019" y="1485"/>
                      <a:pt x="1047" y="1508"/>
                    </a:cubicBezTo>
                    <a:cubicBezTo>
                      <a:pt x="1065" y="1512"/>
                      <a:pt x="1083" y="1517"/>
                      <a:pt x="1087" y="1536"/>
                    </a:cubicBezTo>
                    <a:cubicBezTo>
                      <a:pt x="1097" y="1549"/>
                      <a:pt x="1097" y="1572"/>
                      <a:pt x="1111" y="1586"/>
                    </a:cubicBezTo>
                    <a:cubicBezTo>
                      <a:pt x="1134" y="1614"/>
                      <a:pt x="1185" y="1610"/>
                      <a:pt x="1208" y="1627"/>
                    </a:cubicBezTo>
                    <a:cubicBezTo>
                      <a:pt x="1268" y="1669"/>
                      <a:pt x="1319" y="1710"/>
                      <a:pt x="1369" y="1757"/>
                    </a:cubicBezTo>
                    <a:cubicBezTo>
                      <a:pt x="1425" y="1798"/>
                      <a:pt x="1461" y="1858"/>
                      <a:pt x="1525" y="1886"/>
                    </a:cubicBezTo>
                    <a:cubicBezTo>
                      <a:pt x="1557" y="1904"/>
                      <a:pt x="1591" y="1908"/>
                      <a:pt x="1627" y="1923"/>
                    </a:cubicBezTo>
                    <a:cubicBezTo>
                      <a:pt x="1659" y="1931"/>
                      <a:pt x="1687" y="1946"/>
                      <a:pt x="1719" y="1964"/>
                    </a:cubicBezTo>
                    <a:cubicBezTo>
                      <a:pt x="1747" y="1978"/>
                      <a:pt x="1779" y="1997"/>
                      <a:pt x="1812" y="2010"/>
                    </a:cubicBezTo>
                    <a:cubicBezTo>
                      <a:pt x="1839" y="2024"/>
                      <a:pt x="1876" y="2024"/>
                      <a:pt x="1908" y="2038"/>
                    </a:cubicBezTo>
                    <a:cubicBezTo>
                      <a:pt x="1922" y="2042"/>
                      <a:pt x="1940" y="2046"/>
                      <a:pt x="1954" y="2056"/>
                    </a:cubicBezTo>
                    <a:cubicBezTo>
                      <a:pt x="1968" y="2065"/>
                      <a:pt x="1982" y="2080"/>
                      <a:pt x="2000" y="2084"/>
                    </a:cubicBezTo>
                    <a:cubicBezTo>
                      <a:pt x="2033" y="2102"/>
                      <a:pt x="2065" y="2107"/>
                      <a:pt x="2097" y="2107"/>
                    </a:cubicBezTo>
                    <a:cubicBezTo>
                      <a:pt x="2166" y="2121"/>
                      <a:pt x="2235" y="2125"/>
                      <a:pt x="2304" y="2129"/>
                    </a:cubicBezTo>
                    <a:cubicBezTo>
                      <a:pt x="2305" y="2131"/>
                      <a:pt x="2307" y="2132"/>
                      <a:pt x="2309" y="2132"/>
                    </a:cubicBezTo>
                    <a:cubicBezTo>
                      <a:pt x="2314" y="2132"/>
                      <a:pt x="2318" y="2127"/>
                      <a:pt x="2318" y="2121"/>
                    </a:cubicBezTo>
                    <a:cubicBezTo>
                      <a:pt x="2318" y="2116"/>
                      <a:pt x="2314" y="2107"/>
                      <a:pt x="2309" y="2107"/>
                    </a:cubicBezTo>
                    <a:lnTo>
                      <a:pt x="2304" y="2102"/>
                    </a:lnTo>
                    <a:lnTo>
                      <a:pt x="2208" y="2080"/>
                    </a:lnTo>
                    <a:lnTo>
                      <a:pt x="2161" y="2070"/>
                    </a:lnTo>
                    <a:cubicBezTo>
                      <a:pt x="2144" y="2065"/>
                      <a:pt x="2129" y="2056"/>
                      <a:pt x="2116" y="2052"/>
                    </a:cubicBezTo>
                    <a:cubicBezTo>
                      <a:pt x="2083" y="2038"/>
                      <a:pt x="2051" y="2024"/>
                      <a:pt x="2019" y="2024"/>
                    </a:cubicBezTo>
                    <a:cubicBezTo>
                      <a:pt x="1987" y="2024"/>
                      <a:pt x="1950" y="2019"/>
                      <a:pt x="1922" y="2006"/>
                    </a:cubicBezTo>
                    <a:cubicBezTo>
                      <a:pt x="1889" y="1991"/>
                      <a:pt x="1857" y="1978"/>
                      <a:pt x="1829" y="1959"/>
                    </a:cubicBezTo>
                    <a:cubicBezTo>
                      <a:pt x="1802" y="1946"/>
                      <a:pt x="1770" y="1931"/>
                      <a:pt x="1738" y="1918"/>
                    </a:cubicBezTo>
                    <a:cubicBezTo>
                      <a:pt x="1674" y="1899"/>
                      <a:pt x="1632" y="1840"/>
                      <a:pt x="1576" y="1803"/>
                    </a:cubicBezTo>
                    <a:cubicBezTo>
                      <a:pt x="1553" y="1784"/>
                      <a:pt x="1525" y="1766"/>
                      <a:pt x="1493" y="1752"/>
                    </a:cubicBezTo>
                    <a:cubicBezTo>
                      <a:pt x="1461" y="1738"/>
                      <a:pt x="1429" y="1729"/>
                      <a:pt x="1402" y="1710"/>
                    </a:cubicBezTo>
                    <a:cubicBezTo>
                      <a:pt x="1346" y="1674"/>
                      <a:pt x="1291" y="1637"/>
                      <a:pt x="1244" y="1591"/>
                    </a:cubicBezTo>
                    <a:cubicBezTo>
                      <a:pt x="1217" y="1568"/>
                      <a:pt x="1217" y="1517"/>
                      <a:pt x="1189" y="1499"/>
                    </a:cubicBezTo>
                    <a:cubicBezTo>
                      <a:pt x="1176" y="1489"/>
                      <a:pt x="1153" y="1494"/>
                      <a:pt x="1134" y="1485"/>
                    </a:cubicBezTo>
                    <a:cubicBezTo>
                      <a:pt x="1115" y="1480"/>
                      <a:pt x="1111" y="1461"/>
                      <a:pt x="1102" y="1444"/>
                    </a:cubicBezTo>
                    <a:cubicBezTo>
                      <a:pt x="1060" y="1393"/>
                      <a:pt x="1000" y="1361"/>
                      <a:pt x="955" y="1314"/>
                    </a:cubicBezTo>
                    <a:cubicBezTo>
                      <a:pt x="927" y="1291"/>
                      <a:pt x="904" y="1268"/>
                      <a:pt x="881" y="1245"/>
                    </a:cubicBezTo>
                    <a:cubicBezTo>
                      <a:pt x="866" y="1231"/>
                      <a:pt x="866" y="1213"/>
                      <a:pt x="853" y="1204"/>
                    </a:cubicBezTo>
                    <a:cubicBezTo>
                      <a:pt x="844" y="1199"/>
                      <a:pt x="834" y="1199"/>
                      <a:pt x="825" y="1195"/>
                    </a:cubicBezTo>
                    <a:cubicBezTo>
                      <a:pt x="821" y="1185"/>
                      <a:pt x="811" y="1181"/>
                      <a:pt x="807" y="1176"/>
                    </a:cubicBezTo>
                    <a:cubicBezTo>
                      <a:pt x="793" y="1144"/>
                      <a:pt x="766" y="1125"/>
                      <a:pt x="738" y="1102"/>
                    </a:cubicBezTo>
                    <a:cubicBezTo>
                      <a:pt x="715" y="1079"/>
                      <a:pt x="706" y="1042"/>
                      <a:pt x="683" y="1015"/>
                    </a:cubicBezTo>
                    <a:cubicBezTo>
                      <a:pt x="673" y="1006"/>
                      <a:pt x="651" y="1001"/>
                      <a:pt x="641" y="987"/>
                    </a:cubicBezTo>
                    <a:cubicBezTo>
                      <a:pt x="636" y="978"/>
                      <a:pt x="636" y="968"/>
                      <a:pt x="632" y="959"/>
                    </a:cubicBezTo>
                    <a:cubicBezTo>
                      <a:pt x="632" y="951"/>
                      <a:pt x="627" y="946"/>
                      <a:pt x="623" y="936"/>
                    </a:cubicBezTo>
                    <a:cubicBezTo>
                      <a:pt x="613" y="923"/>
                      <a:pt x="604" y="909"/>
                      <a:pt x="595" y="895"/>
                    </a:cubicBezTo>
                    <a:cubicBezTo>
                      <a:pt x="585" y="881"/>
                      <a:pt x="568" y="872"/>
                      <a:pt x="562" y="858"/>
                    </a:cubicBezTo>
                    <a:cubicBezTo>
                      <a:pt x="549" y="844"/>
                      <a:pt x="562" y="817"/>
                      <a:pt x="549" y="808"/>
                    </a:cubicBezTo>
                    <a:cubicBezTo>
                      <a:pt x="544" y="798"/>
                      <a:pt x="530" y="798"/>
                      <a:pt x="526" y="793"/>
                    </a:cubicBezTo>
                    <a:lnTo>
                      <a:pt x="498" y="780"/>
                    </a:lnTo>
                    <a:cubicBezTo>
                      <a:pt x="494" y="775"/>
                      <a:pt x="485" y="766"/>
                      <a:pt x="485" y="761"/>
                    </a:cubicBezTo>
                    <a:cubicBezTo>
                      <a:pt x="479" y="753"/>
                      <a:pt x="479" y="743"/>
                      <a:pt x="475" y="734"/>
                    </a:cubicBezTo>
                    <a:cubicBezTo>
                      <a:pt x="466" y="719"/>
                      <a:pt x="457" y="706"/>
                      <a:pt x="447" y="692"/>
                    </a:cubicBezTo>
                    <a:cubicBezTo>
                      <a:pt x="443" y="683"/>
                      <a:pt x="438" y="678"/>
                      <a:pt x="438" y="670"/>
                    </a:cubicBezTo>
                    <a:cubicBezTo>
                      <a:pt x="438" y="660"/>
                      <a:pt x="434" y="651"/>
                      <a:pt x="429" y="646"/>
                    </a:cubicBezTo>
                    <a:cubicBezTo>
                      <a:pt x="424" y="636"/>
                      <a:pt x="411" y="636"/>
                      <a:pt x="406" y="632"/>
                    </a:cubicBezTo>
                    <a:lnTo>
                      <a:pt x="387" y="614"/>
                    </a:lnTo>
                    <a:cubicBezTo>
                      <a:pt x="374" y="600"/>
                      <a:pt x="364" y="587"/>
                      <a:pt x="360" y="572"/>
                    </a:cubicBezTo>
                    <a:cubicBezTo>
                      <a:pt x="355" y="563"/>
                      <a:pt x="360" y="549"/>
                      <a:pt x="355" y="540"/>
                    </a:cubicBezTo>
                    <a:cubicBezTo>
                      <a:pt x="351" y="536"/>
                      <a:pt x="346" y="531"/>
                      <a:pt x="337" y="521"/>
                    </a:cubicBezTo>
                    <a:cubicBezTo>
                      <a:pt x="323" y="513"/>
                      <a:pt x="309" y="504"/>
                      <a:pt x="304" y="485"/>
                    </a:cubicBezTo>
                    <a:cubicBezTo>
                      <a:pt x="300" y="471"/>
                      <a:pt x="296" y="453"/>
                      <a:pt x="281" y="443"/>
                    </a:cubicBezTo>
                    <a:cubicBezTo>
                      <a:pt x="268" y="430"/>
                      <a:pt x="254" y="421"/>
                      <a:pt x="254" y="398"/>
                    </a:cubicBezTo>
                    <a:cubicBezTo>
                      <a:pt x="258" y="379"/>
                      <a:pt x="245" y="366"/>
                      <a:pt x="230" y="351"/>
                    </a:cubicBezTo>
                    <a:cubicBezTo>
                      <a:pt x="198" y="332"/>
                      <a:pt x="217" y="283"/>
                      <a:pt x="181" y="268"/>
                    </a:cubicBezTo>
                    <a:cubicBezTo>
                      <a:pt x="171" y="255"/>
                      <a:pt x="175" y="232"/>
                      <a:pt x="171" y="213"/>
                    </a:cubicBezTo>
                    <a:cubicBezTo>
                      <a:pt x="166" y="200"/>
                      <a:pt x="147" y="190"/>
                      <a:pt x="134" y="176"/>
                    </a:cubicBezTo>
                    <a:cubicBezTo>
                      <a:pt x="111" y="153"/>
                      <a:pt x="92" y="126"/>
                      <a:pt x="79" y="93"/>
                    </a:cubicBezTo>
                    <a:cubicBezTo>
                      <a:pt x="74" y="56"/>
                      <a:pt x="56" y="28"/>
                      <a:pt x="28" y="6"/>
                    </a:cubicBezTo>
                    <a:cubicBezTo>
                      <a:pt x="24" y="1"/>
                      <a:pt x="19" y="1"/>
                      <a:pt x="15" y="1"/>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6"/>
              <p:cNvSpPr/>
              <p:nvPr/>
            </p:nvSpPr>
            <p:spPr>
              <a:xfrm>
                <a:off x="4865482" y="2601872"/>
                <a:ext cx="190131" cy="147779"/>
              </a:xfrm>
              <a:custGeom>
                <a:avLst/>
                <a:gdLst/>
                <a:ahLst/>
                <a:cxnLst/>
                <a:rect l="l" t="t" r="r" b="b"/>
                <a:pathLst>
                  <a:path w="1881" h="1462" extrusionOk="0">
                    <a:moveTo>
                      <a:pt x="15" y="1"/>
                    </a:moveTo>
                    <a:cubicBezTo>
                      <a:pt x="6" y="5"/>
                      <a:pt x="1" y="15"/>
                      <a:pt x="1" y="19"/>
                    </a:cubicBezTo>
                    <a:cubicBezTo>
                      <a:pt x="6" y="47"/>
                      <a:pt x="15" y="75"/>
                      <a:pt x="43" y="84"/>
                    </a:cubicBezTo>
                    <a:cubicBezTo>
                      <a:pt x="56" y="107"/>
                      <a:pt x="70" y="130"/>
                      <a:pt x="75" y="153"/>
                    </a:cubicBezTo>
                    <a:cubicBezTo>
                      <a:pt x="79" y="171"/>
                      <a:pt x="75" y="185"/>
                      <a:pt x="89" y="194"/>
                    </a:cubicBezTo>
                    <a:cubicBezTo>
                      <a:pt x="98" y="199"/>
                      <a:pt x="121" y="204"/>
                      <a:pt x="126" y="213"/>
                    </a:cubicBezTo>
                    <a:cubicBezTo>
                      <a:pt x="121" y="249"/>
                      <a:pt x="172" y="245"/>
                      <a:pt x="167" y="277"/>
                    </a:cubicBezTo>
                    <a:cubicBezTo>
                      <a:pt x="172" y="292"/>
                      <a:pt x="177" y="300"/>
                      <a:pt x="194" y="305"/>
                    </a:cubicBezTo>
                    <a:cubicBezTo>
                      <a:pt x="209" y="305"/>
                      <a:pt x="213" y="324"/>
                      <a:pt x="218" y="332"/>
                    </a:cubicBezTo>
                    <a:cubicBezTo>
                      <a:pt x="218" y="347"/>
                      <a:pt x="232" y="356"/>
                      <a:pt x="245" y="360"/>
                    </a:cubicBezTo>
                    <a:cubicBezTo>
                      <a:pt x="255" y="370"/>
                      <a:pt x="260" y="383"/>
                      <a:pt x="260" y="398"/>
                    </a:cubicBezTo>
                    <a:cubicBezTo>
                      <a:pt x="260" y="407"/>
                      <a:pt x="264" y="411"/>
                      <a:pt x="268" y="415"/>
                    </a:cubicBezTo>
                    <a:cubicBezTo>
                      <a:pt x="271" y="418"/>
                      <a:pt x="275" y="418"/>
                      <a:pt x="280" y="418"/>
                    </a:cubicBezTo>
                    <a:cubicBezTo>
                      <a:pt x="285" y="418"/>
                      <a:pt x="289" y="418"/>
                      <a:pt x="292" y="420"/>
                    </a:cubicBezTo>
                    <a:cubicBezTo>
                      <a:pt x="300" y="430"/>
                      <a:pt x="305" y="439"/>
                      <a:pt x="315" y="453"/>
                    </a:cubicBezTo>
                    <a:cubicBezTo>
                      <a:pt x="315" y="457"/>
                      <a:pt x="319" y="462"/>
                      <a:pt x="319" y="471"/>
                    </a:cubicBezTo>
                    <a:cubicBezTo>
                      <a:pt x="324" y="475"/>
                      <a:pt x="319" y="489"/>
                      <a:pt x="324" y="494"/>
                    </a:cubicBezTo>
                    <a:cubicBezTo>
                      <a:pt x="328" y="498"/>
                      <a:pt x="333" y="498"/>
                      <a:pt x="342" y="503"/>
                    </a:cubicBezTo>
                    <a:cubicBezTo>
                      <a:pt x="347" y="508"/>
                      <a:pt x="351" y="513"/>
                      <a:pt x="356" y="517"/>
                    </a:cubicBezTo>
                    <a:cubicBezTo>
                      <a:pt x="366" y="522"/>
                      <a:pt x="375" y="536"/>
                      <a:pt x="383" y="540"/>
                    </a:cubicBezTo>
                    <a:cubicBezTo>
                      <a:pt x="388" y="545"/>
                      <a:pt x="393" y="549"/>
                      <a:pt x="402" y="549"/>
                    </a:cubicBezTo>
                    <a:cubicBezTo>
                      <a:pt x="407" y="554"/>
                      <a:pt x="411" y="558"/>
                      <a:pt x="411" y="568"/>
                    </a:cubicBezTo>
                    <a:lnTo>
                      <a:pt x="415" y="591"/>
                    </a:lnTo>
                    <a:cubicBezTo>
                      <a:pt x="415" y="596"/>
                      <a:pt x="415" y="604"/>
                      <a:pt x="421" y="609"/>
                    </a:cubicBezTo>
                    <a:cubicBezTo>
                      <a:pt x="425" y="623"/>
                      <a:pt x="453" y="619"/>
                      <a:pt x="457" y="628"/>
                    </a:cubicBezTo>
                    <a:cubicBezTo>
                      <a:pt x="471" y="632"/>
                      <a:pt x="471" y="647"/>
                      <a:pt x="481" y="655"/>
                    </a:cubicBezTo>
                    <a:cubicBezTo>
                      <a:pt x="490" y="664"/>
                      <a:pt x="498" y="674"/>
                      <a:pt x="508" y="683"/>
                    </a:cubicBezTo>
                    <a:cubicBezTo>
                      <a:pt x="517" y="687"/>
                      <a:pt x="522" y="692"/>
                      <a:pt x="526" y="692"/>
                    </a:cubicBezTo>
                    <a:cubicBezTo>
                      <a:pt x="532" y="696"/>
                      <a:pt x="540" y="696"/>
                      <a:pt x="545" y="702"/>
                    </a:cubicBezTo>
                    <a:cubicBezTo>
                      <a:pt x="559" y="706"/>
                      <a:pt x="554" y="729"/>
                      <a:pt x="564" y="738"/>
                    </a:cubicBezTo>
                    <a:cubicBezTo>
                      <a:pt x="577" y="757"/>
                      <a:pt x="609" y="762"/>
                      <a:pt x="623" y="785"/>
                    </a:cubicBezTo>
                    <a:cubicBezTo>
                      <a:pt x="632" y="794"/>
                      <a:pt x="637" y="807"/>
                      <a:pt x="647" y="817"/>
                    </a:cubicBezTo>
                    <a:cubicBezTo>
                      <a:pt x="655" y="826"/>
                      <a:pt x="664" y="830"/>
                      <a:pt x="674" y="840"/>
                    </a:cubicBezTo>
                    <a:cubicBezTo>
                      <a:pt x="679" y="844"/>
                      <a:pt x="683" y="849"/>
                      <a:pt x="688" y="853"/>
                    </a:cubicBezTo>
                    <a:cubicBezTo>
                      <a:pt x="692" y="862"/>
                      <a:pt x="688" y="872"/>
                      <a:pt x="692" y="877"/>
                    </a:cubicBezTo>
                    <a:cubicBezTo>
                      <a:pt x="697" y="890"/>
                      <a:pt x="715" y="885"/>
                      <a:pt x="725" y="895"/>
                    </a:cubicBezTo>
                    <a:cubicBezTo>
                      <a:pt x="743" y="913"/>
                      <a:pt x="762" y="932"/>
                      <a:pt x="780" y="951"/>
                    </a:cubicBezTo>
                    <a:cubicBezTo>
                      <a:pt x="812" y="987"/>
                      <a:pt x="840" y="1034"/>
                      <a:pt x="885" y="1061"/>
                    </a:cubicBezTo>
                    <a:cubicBezTo>
                      <a:pt x="900" y="1061"/>
                      <a:pt x="919" y="1066"/>
                      <a:pt x="923" y="1074"/>
                    </a:cubicBezTo>
                    <a:cubicBezTo>
                      <a:pt x="928" y="1089"/>
                      <a:pt x="928" y="1111"/>
                      <a:pt x="936" y="1121"/>
                    </a:cubicBezTo>
                    <a:cubicBezTo>
                      <a:pt x="955" y="1139"/>
                      <a:pt x="996" y="1125"/>
                      <a:pt x="1019" y="1139"/>
                    </a:cubicBezTo>
                    <a:cubicBezTo>
                      <a:pt x="1066" y="1162"/>
                      <a:pt x="1102" y="1199"/>
                      <a:pt x="1144" y="1227"/>
                    </a:cubicBezTo>
                    <a:cubicBezTo>
                      <a:pt x="1185" y="1255"/>
                      <a:pt x="1213" y="1310"/>
                      <a:pt x="1264" y="1323"/>
                    </a:cubicBezTo>
                    <a:cubicBezTo>
                      <a:pt x="1291" y="1332"/>
                      <a:pt x="1319" y="1338"/>
                      <a:pt x="1342" y="1342"/>
                    </a:cubicBezTo>
                    <a:cubicBezTo>
                      <a:pt x="1370" y="1347"/>
                      <a:pt x="1393" y="1355"/>
                      <a:pt x="1416" y="1365"/>
                    </a:cubicBezTo>
                    <a:cubicBezTo>
                      <a:pt x="1438" y="1379"/>
                      <a:pt x="1462" y="1393"/>
                      <a:pt x="1485" y="1397"/>
                    </a:cubicBezTo>
                    <a:cubicBezTo>
                      <a:pt x="1513" y="1406"/>
                      <a:pt x="1540" y="1406"/>
                      <a:pt x="1563" y="1411"/>
                    </a:cubicBezTo>
                    <a:cubicBezTo>
                      <a:pt x="1572" y="1415"/>
                      <a:pt x="1587" y="1421"/>
                      <a:pt x="1600" y="1429"/>
                    </a:cubicBezTo>
                    <a:cubicBezTo>
                      <a:pt x="1610" y="1434"/>
                      <a:pt x="1619" y="1443"/>
                      <a:pt x="1632" y="1448"/>
                    </a:cubicBezTo>
                    <a:cubicBezTo>
                      <a:pt x="1655" y="1462"/>
                      <a:pt x="1683" y="1462"/>
                      <a:pt x="1710" y="1462"/>
                    </a:cubicBezTo>
                    <a:cubicBezTo>
                      <a:pt x="1744" y="1462"/>
                      <a:pt x="1778" y="1460"/>
                      <a:pt x="1812" y="1460"/>
                    </a:cubicBezTo>
                    <a:cubicBezTo>
                      <a:pt x="1829" y="1460"/>
                      <a:pt x="1846" y="1460"/>
                      <a:pt x="1863" y="1462"/>
                    </a:cubicBezTo>
                    <a:cubicBezTo>
                      <a:pt x="1872" y="1462"/>
                      <a:pt x="1876" y="1457"/>
                      <a:pt x="1876" y="1448"/>
                    </a:cubicBezTo>
                    <a:cubicBezTo>
                      <a:pt x="1881" y="1438"/>
                      <a:pt x="1876" y="1434"/>
                      <a:pt x="1868" y="1434"/>
                    </a:cubicBezTo>
                    <a:lnTo>
                      <a:pt x="1863" y="1434"/>
                    </a:lnTo>
                    <a:lnTo>
                      <a:pt x="1789" y="1421"/>
                    </a:lnTo>
                    <a:cubicBezTo>
                      <a:pt x="1766" y="1415"/>
                      <a:pt x="1743" y="1415"/>
                      <a:pt x="1720" y="1402"/>
                    </a:cubicBezTo>
                    <a:cubicBezTo>
                      <a:pt x="1697" y="1393"/>
                      <a:pt x="1674" y="1383"/>
                      <a:pt x="1646" y="1383"/>
                    </a:cubicBezTo>
                    <a:cubicBezTo>
                      <a:pt x="1637" y="1385"/>
                      <a:pt x="1626" y="1386"/>
                      <a:pt x="1616" y="1386"/>
                    </a:cubicBezTo>
                    <a:cubicBezTo>
                      <a:pt x="1601" y="1386"/>
                      <a:pt x="1586" y="1384"/>
                      <a:pt x="1572" y="1379"/>
                    </a:cubicBezTo>
                    <a:cubicBezTo>
                      <a:pt x="1527" y="1360"/>
                      <a:pt x="1485" y="1332"/>
                      <a:pt x="1434" y="1323"/>
                    </a:cubicBezTo>
                    <a:cubicBezTo>
                      <a:pt x="1411" y="1314"/>
                      <a:pt x="1389" y="1305"/>
                      <a:pt x="1370" y="1287"/>
                    </a:cubicBezTo>
                    <a:cubicBezTo>
                      <a:pt x="1351" y="1268"/>
                      <a:pt x="1333" y="1249"/>
                      <a:pt x="1315" y="1236"/>
                    </a:cubicBezTo>
                    <a:cubicBezTo>
                      <a:pt x="1291" y="1222"/>
                      <a:pt x="1268" y="1213"/>
                      <a:pt x="1245" y="1204"/>
                    </a:cubicBezTo>
                    <a:cubicBezTo>
                      <a:pt x="1223" y="1199"/>
                      <a:pt x="1195" y="1190"/>
                      <a:pt x="1172" y="1181"/>
                    </a:cubicBezTo>
                    <a:cubicBezTo>
                      <a:pt x="1130" y="1157"/>
                      <a:pt x="1085" y="1130"/>
                      <a:pt x="1047" y="1098"/>
                    </a:cubicBezTo>
                    <a:cubicBezTo>
                      <a:pt x="1029" y="1083"/>
                      <a:pt x="1029" y="1038"/>
                      <a:pt x="1006" y="1028"/>
                    </a:cubicBezTo>
                    <a:cubicBezTo>
                      <a:pt x="1002" y="1025"/>
                      <a:pt x="998" y="1024"/>
                      <a:pt x="992" y="1024"/>
                    </a:cubicBezTo>
                    <a:cubicBezTo>
                      <a:pt x="987" y="1024"/>
                      <a:pt x="980" y="1025"/>
                      <a:pt x="974" y="1025"/>
                    </a:cubicBezTo>
                    <a:cubicBezTo>
                      <a:pt x="971" y="1025"/>
                      <a:pt x="967" y="1025"/>
                      <a:pt x="964" y="1024"/>
                    </a:cubicBezTo>
                    <a:cubicBezTo>
                      <a:pt x="951" y="1024"/>
                      <a:pt x="946" y="1010"/>
                      <a:pt x="936" y="996"/>
                    </a:cubicBezTo>
                    <a:cubicBezTo>
                      <a:pt x="904" y="959"/>
                      <a:pt x="858" y="936"/>
                      <a:pt x="817" y="909"/>
                    </a:cubicBezTo>
                    <a:cubicBezTo>
                      <a:pt x="794" y="895"/>
                      <a:pt x="770" y="881"/>
                      <a:pt x="753" y="868"/>
                    </a:cubicBezTo>
                    <a:cubicBezTo>
                      <a:pt x="743" y="858"/>
                      <a:pt x="747" y="835"/>
                      <a:pt x="734" y="835"/>
                    </a:cubicBezTo>
                    <a:cubicBezTo>
                      <a:pt x="725" y="830"/>
                      <a:pt x="715" y="830"/>
                      <a:pt x="711" y="830"/>
                    </a:cubicBezTo>
                    <a:cubicBezTo>
                      <a:pt x="706" y="826"/>
                      <a:pt x="702" y="821"/>
                      <a:pt x="697" y="817"/>
                    </a:cubicBezTo>
                    <a:cubicBezTo>
                      <a:pt x="688" y="807"/>
                      <a:pt x="679" y="798"/>
                      <a:pt x="670" y="789"/>
                    </a:cubicBezTo>
                    <a:cubicBezTo>
                      <a:pt x="660" y="785"/>
                      <a:pt x="647" y="779"/>
                      <a:pt x="637" y="770"/>
                    </a:cubicBezTo>
                    <a:cubicBezTo>
                      <a:pt x="619" y="757"/>
                      <a:pt x="615" y="724"/>
                      <a:pt x="591" y="711"/>
                    </a:cubicBezTo>
                    <a:cubicBezTo>
                      <a:pt x="581" y="702"/>
                      <a:pt x="564" y="702"/>
                      <a:pt x="554" y="692"/>
                    </a:cubicBezTo>
                    <a:cubicBezTo>
                      <a:pt x="549" y="687"/>
                      <a:pt x="549" y="679"/>
                      <a:pt x="549" y="669"/>
                    </a:cubicBezTo>
                    <a:cubicBezTo>
                      <a:pt x="549" y="664"/>
                      <a:pt x="545" y="660"/>
                      <a:pt x="540" y="655"/>
                    </a:cubicBezTo>
                    <a:cubicBezTo>
                      <a:pt x="532" y="641"/>
                      <a:pt x="526" y="632"/>
                      <a:pt x="517" y="623"/>
                    </a:cubicBezTo>
                    <a:cubicBezTo>
                      <a:pt x="508" y="613"/>
                      <a:pt x="494" y="609"/>
                      <a:pt x="490" y="600"/>
                    </a:cubicBezTo>
                    <a:cubicBezTo>
                      <a:pt x="481" y="591"/>
                      <a:pt x="490" y="564"/>
                      <a:pt x="476" y="558"/>
                    </a:cubicBezTo>
                    <a:cubicBezTo>
                      <a:pt x="471" y="554"/>
                      <a:pt x="462" y="554"/>
                      <a:pt x="457" y="554"/>
                    </a:cubicBezTo>
                    <a:lnTo>
                      <a:pt x="434" y="545"/>
                    </a:lnTo>
                    <a:cubicBezTo>
                      <a:pt x="430" y="545"/>
                      <a:pt x="425" y="540"/>
                      <a:pt x="421" y="536"/>
                    </a:cubicBezTo>
                    <a:cubicBezTo>
                      <a:pt x="415" y="526"/>
                      <a:pt x="415" y="522"/>
                      <a:pt x="415" y="513"/>
                    </a:cubicBezTo>
                    <a:cubicBezTo>
                      <a:pt x="407" y="503"/>
                      <a:pt x="402" y="494"/>
                      <a:pt x="393" y="485"/>
                    </a:cubicBezTo>
                    <a:cubicBezTo>
                      <a:pt x="388" y="481"/>
                      <a:pt x="383" y="475"/>
                      <a:pt x="383" y="466"/>
                    </a:cubicBezTo>
                    <a:cubicBezTo>
                      <a:pt x="383" y="457"/>
                      <a:pt x="379" y="453"/>
                      <a:pt x="375" y="447"/>
                    </a:cubicBezTo>
                    <a:cubicBezTo>
                      <a:pt x="372" y="445"/>
                      <a:pt x="369" y="445"/>
                      <a:pt x="365" y="445"/>
                    </a:cubicBezTo>
                    <a:cubicBezTo>
                      <a:pt x="362" y="445"/>
                      <a:pt x="358" y="445"/>
                      <a:pt x="356" y="443"/>
                    </a:cubicBezTo>
                    <a:cubicBezTo>
                      <a:pt x="351" y="439"/>
                      <a:pt x="342" y="434"/>
                      <a:pt x="338" y="430"/>
                    </a:cubicBezTo>
                    <a:cubicBezTo>
                      <a:pt x="328" y="425"/>
                      <a:pt x="319" y="415"/>
                      <a:pt x="315" y="402"/>
                    </a:cubicBezTo>
                    <a:cubicBezTo>
                      <a:pt x="310" y="398"/>
                      <a:pt x="315" y="383"/>
                      <a:pt x="315" y="379"/>
                    </a:cubicBezTo>
                    <a:cubicBezTo>
                      <a:pt x="310" y="374"/>
                      <a:pt x="305" y="370"/>
                      <a:pt x="296" y="370"/>
                    </a:cubicBezTo>
                    <a:cubicBezTo>
                      <a:pt x="283" y="360"/>
                      <a:pt x="268" y="356"/>
                      <a:pt x="264" y="342"/>
                    </a:cubicBezTo>
                    <a:cubicBezTo>
                      <a:pt x="264" y="332"/>
                      <a:pt x="260" y="319"/>
                      <a:pt x="245" y="309"/>
                    </a:cubicBezTo>
                    <a:cubicBezTo>
                      <a:pt x="236" y="305"/>
                      <a:pt x="222" y="300"/>
                      <a:pt x="222" y="282"/>
                    </a:cubicBezTo>
                    <a:cubicBezTo>
                      <a:pt x="227" y="264"/>
                      <a:pt x="218" y="254"/>
                      <a:pt x="204" y="249"/>
                    </a:cubicBezTo>
                    <a:cubicBezTo>
                      <a:pt x="172" y="241"/>
                      <a:pt x="194" y="194"/>
                      <a:pt x="162" y="190"/>
                    </a:cubicBezTo>
                    <a:cubicBezTo>
                      <a:pt x="149" y="181"/>
                      <a:pt x="158" y="162"/>
                      <a:pt x="153" y="149"/>
                    </a:cubicBezTo>
                    <a:cubicBezTo>
                      <a:pt x="149" y="134"/>
                      <a:pt x="135" y="130"/>
                      <a:pt x="121" y="126"/>
                    </a:cubicBezTo>
                    <a:cubicBezTo>
                      <a:pt x="98" y="107"/>
                      <a:pt x="84" y="88"/>
                      <a:pt x="70" y="66"/>
                    </a:cubicBezTo>
                    <a:cubicBezTo>
                      <a:pt x="70" y="38"/>
                      <a:pt x="52" y="19"/>
                      <a:pt x="28" y="5"/>
                    </a:cubicBezTo>
                    <a:cubicBezTo>
                      <a:pt x="24" y="5"/>
                      <a:pt x="20" y="1"/>
                      <a:pt x="15" y="1"/>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6"/>
              <p:cNvSpPr/>
              <p:nvPr/>
            </p:nvSpPr>
            <p:spPr>
              <a:xfrm>
                <a:off x="4425879" y="2593280"/>
                <a:ext cx="360552" cy="214087"/>
              </a:xfrm>
              <a:custGeom>
                <a:avLst/>
                <a:gdLst/>
                <a:ahLst/>
                <a:cxnLst/>
                <a:rect l="l" t="t" r="r" b="b"/>
                <a:pathLst>
                  <a:path w="3567" h="2118" extrusionOk="0">
                    <a:moveTo>
                      <a:pt x="3545" y="1"/>
                    </a:moveTo>
                    <a:cubicBezTo>
                      <a:pt x="3543" y="1"/>
                      <a:pt x="3540" y="1"/>
                      <a:pt x="3539" y="3"/>
                    </a:cubicBezTo>
                    <a:lnTo>
                      <a:pt x="3539" y="7"/>
                    </a:lnTo>
                    <a:cubicBezTo>
                      <a:pt x="3503" y="35"/>
                      <a:pt x="3471" y="68"/>
                      <a:pt x="3456" y="109"/>
                    </a:cubicBezTo>
                    <a:cubicBezTo>
                      <a:pt x="3429" y="151"/>
                      <a:pt x="3401" y="183"/>
                      <a:pt x="3369" y="211"/>
                    </a:cubicBezTo>
                    <a:cubicBezTo>
                      <a:pt x="3346" y="224"/>
                      <a:pt x="3322" y="238"/>
                      <a:pt x="3318" y="256"/>
                    </a:cubicBezTo>
                    <a:cubicBezTo>
                      <a:pt x="3305" y="279"/>
                      <a:pt x="3305" y="307"/>
                      <a:pt x="3286" y="321"/>
                    </a:cubicBezTo>
                    <a:cubicBezTo>
                      <a:pt x="3244" y="344"/>
                      <a:pt x="3249" y="404"/>
                      <a:pt x="3203" y="427"/>
                    </a:cubicBezTo>
                    <a:cubicBezTo>
                      <a:pt x="3184" y="441"/>
                      <a:pt x="3166" y="455"/>
                      <a:pt x="3166" y="483"/>
                    </a:cubicBezTo>
                    <a:cubicBezTo>
                      <a:pt x="3161" y="505"/>
                      <a:pt x="3139" y="519"/>
                      <a:pt x="3120" y="532"/>
                    </a:cubicBezTo>
                    <a:cubicBezTo>
                      <a:pt x="3101" y="547"/>
                      <a:pt x="3092" y="566"/>
                      <a:pt x="3083" y="588"/>
                    </a:cubicBezTo>
                    <a:cubicBezTo>
                      <a:pt x="3074" y="607"/>
                      <a:pt x="3050" y="621"/>
                      <a:pt x="3033" y="634"/>
                    </a:cubicBezTo>
                    <a:cubicBezTo>
                      <a:pt x="3018" y="639"/>
                      <a:pt x="3014" y="643"/>
                      <a:pt x="3005" y="653"/>
                    </a:cubicBezTo>
                    <a:cubicBezTo>
                      <a:pt x="3001" y="662"/>
                      <a:pt x="3001" y="681"/>
                      <a:pt x="2995" y="689"/>
                    </a:cubicBezTo>
                    <a:cubicBezTo>
                      <a:pt x="2982" y="708"/>
                      <a:pt x="2967" y="722"/>
                      <a:pt x="2950" y="740"/>
                    </a:cubicBezTo>
                    <a:lnTo>
                      <a:pt x="2922" y="759"/>
                    </a:lnTo>
                    <a:cubicBezTo>
                      <a:pt x="2918" y="768"/>
                      <a:pt x="2899" y="768"/>
                      <a:pt x="2890" y="777"/>
                    </a:cubicBezTo>
                    <a:cubicBezTo>
                      <a:pt x="2880" y="787"/>
                      <a:pt x="2876" y="796"/>
                      <a:pt x="2871" y="805"/>
                    </a:cubicBezTo>
                    <a:cubicBezTo>
                      <a:pt x="2867" y="814"/>
                      <a:pt x="2857" y="823"/>
                      <a:pt x="2852" y="832"/>
                    </a:cubicBezTo>
                    <a:cubicBezTo>
                      <a:pt x="2839" y="851"/>
                      <a:pt x="2820" y="864"/>
                      <a:pt x="2807" y="883"/>
                    </a:cubicBezTo>
                    <a:cubicBezTo>
                      <a:pt x="2801" y="892"/>
                      <a:pt x="2797" y="906"/>
                      <a:pt x="2793" y="915"/>
                    </a:cubicBezTo>
                    <a:cubicBezTo>
                      <a:pt x="2784" y="925"/>
                      <a:pt x="2779" y="929"/>
                      <a:pt x="2765" y="938"/>
                    </a:cubicBezTo>
                    <a:lnTo>
                      <a:pt x="2733" y="953"/>
                    </a:lnTo>
                    <a:cubicBezTo>
                      <a:pt x="2724" y="957"/>
                      <a:pt x="2714" y="962"/>
                      <a:pt x="2705" y="970"/>
                    </a:cubicBezTo>
                    <a:cubicBezTo>
                      <a:pt x="2686" y="980"/>
                      <a:pt x="2686" y="1012"/>
                      <a:pt x="2669" y="1030"/>
                    </a:cubicBezTo>
                    <a:cubicBezTo>
                      <a:pt x="2654" y="1049"/>
                      <a:pt x="2636" y="1058"/>
                      <a:pt x="2618" y="1072"/>
                    </a:cubicBezTo>
                    <a:cubicBezTo>
                      <a:pt x="2604" y="1091"/>
                      <a:pt x="2586" y="1104"/>
                      <a:pt x="2571" y="1123"/>
                    </a:cubicBezTo>
                    <a:cubicBezTo>
                      <a:pt x="2567" y="1132"/>
                      <a:pt x="2558" y="1141"/>
                      <a:pt x="2553" y="1151"/>
                    </a:cubicBezTo>
                    <a:cubicBezTo>
                      <a:pt x="2548" y="1159"/>
                      <a:pt x="2544" y="1174"/>
                      <a:pt x="2535" y="1178"/>
                    </a:cubicBezTo>
                    <a:cubicBezTo>
                      <a:pt x="2521" y="1196"/>
                      <a:pt x="2493" y="1202"/>
                      <a:pt x="2475" y="1215"/>
                    </a:cubicBezTo>
                    <a:cubicBezTo>
                      <a:pt x="2438" y="1242"/>
                      <a:pt x="2414" y="1284"/>
                      <a:pt x="2382" y="1312"/>
                    </a:cubicBezTo>
                    <a:cubicBezTo>
                      <a:pt x="2346" y="1334"/>
                      <a:pt x="2304" y="1362"/>
                      <a:pt x="2272" y="1390"/>
                    </a:cubicBezTo>
                    <a:cubicBezTo>
                      <a:pt x="2263" y="1399"/>
                      <a:pt x="2254" y="1404"/>
                      <a:pt x="2244" y="1408"/>
                    </a:cubicBezTo>
                    <a:cubicBezTo>
                      <a:pt x="2235" y="1413"/>
                      <a:pt x="2221" y="1417"/>
                      <a:pt x="2212" y="1423"/>
                    </a:cubicBezTo>
                    <a:cubicBezTo>
                      <a:pt x="2189" y="1427"/>
                      <a:pt x="2180" y="1455"/>
                      <a:pt x="2166" y="1468"/>
                    </a:cubicBezTo>
                    <a:cubicBezTo>
                      <a:pt x="2129" y="1496"/>
                      <a:pt x="2088" y="1519"/>
                      <a:pt x="2051" y="1538"/>
                    </a:cubicBezTo>
                    <a:lnTo>
                      <a:pt x="1931" y="1602"/>
                    </a:lnTo>
                    <a:cubicBezTo>
                      <a:pt x="1895" y="1630"/>
                      <a:pt x="1853" y="1638"/>
                      <a:pt x="1816" y="1666"/>
                    </a:cubicBezTo>
                    <a:cubicBezTo>
                      <a:pt x="1802" y="1685"/>
                      <a:pt x="1784" y="1704"/>
                      <a:pt x="1761" y="1708"/>
                    </a:cubicBezTo>
                    <a:cubicBezTo>
                      <a:pt x="1738" y="1712"/>
                      <a:pt x="1714" y="1708"/>
                      <a:pt x="1691" y="1717"/>
                    </a:cubicBezTo>
                    <a:cubicBezTo>
                      <a:pt x="1650" y="1731"/>
                      <a:pt x="1627" y="1782"/>
                      <a:pt x="1585" y="1800"/>
                    </a:cubicBezTo>
                    <a:cubicBezTo>
                      <a:pt x="1544" y="1819"/>
                      <a:pt x="1508" y="1842"/>
                      <a:pt x="1466" y="1855"/>
                    </a:cubicBezTo>
                    <a:cubicBezTo>
                      <a:pt x="1419" y="1869"/>
                      <a:pt x="1378" y="1883"/>
                      <a:pt x="1336" y="1897"/>
                    </a:cubicBezTo>
                    <a:cubicBezTo>
                      <a:pt x="1314" y="1902"/>
                      <a:pt x="1295" y="1910"/>
                      <a:pt x="1272" y="1915"/>
                    </a:cubicBezTo>
                    <a:cubicBezTo>
                      <a:pt x="1249" y="1915"/>
                      <a:pt x="1226" y="1920"/>
                      <a:pt x="1203" y="1920"/>
                    </a:cubicBezTo>
                    <a:cubicBezTo>
                      <a:pt x="1161" y="1925"/>
                      <a:pt x="1115" y="1934"/>
                      <a:pt x="1074" y="1948"/>
                    </a:cubicBezTo>
                    <a:cubicBezTo>
                      <a:pt x="991" y="1980"/>
                      <a:pt x="908" y="2012"/>
                      <a:pt x="821" y="2025"/>
                    </a:cubicBezTo>
                    <a:cubicBezTo>
                      <a:pt x="774" y="2031"/>
                      <a:pt x="728" y="2031"/>
                      <a:pt x="687" y="2035"/>
                    </a:cubicBezTo>
                    <a:cubicBezTo>
                      <a:pt x="641" y="2040"/>
                      <a:pt x="600" y="2053"/>
                      <a:pt x="553" y="2059"/>
                    </a:cubicBezTo>
                    <a:cubicBezTo>
                      <a:pt x="545" y="2059"/>
                      <a:pt x="537" y="2060"/>
                      <a:pt x="530" y="2060"/>
                    </a:cubicBezTo>
                    <a:cubicBezTo>
                      <a:pt x="491" y="2060"/>
                      <a:pt x="454" y="2052"/>
                      <a:pt x="419" y="2044"/>
                    </a:cubicBezTo>
                    <a:cubicBezTo>
                      <a:pt x="411" y="2043"/>
                      <a:pt x="402" y="2043"/>
                      <a:pt x="393" y="2043"/>
                    </a:cubicBezTo>
                    <a:cubicBezTo>
                      <a:pt x="356" y="2043"/>
                      <a:pt x="320" y="2049"/>
                      <a:pt x="286" y="2053"/>
                    </a:cubicBezTo>
                    <a:cubicBezTo>
                      <a:pt x="194" y="2059"/>
                      <a:pt x="106" y="2059"/>
                      <a:pt x="15" y="2059"/>
                    </a:cubicBezTo>
                    <a:cubicBezTo>
                      <a:pt x="9" y="2059"/>
                      <a:pt x="0" y="2067"/>
                      <a:pt x="0" y="2072"/>
                    </a:cubicBezTo>
                    <a:cubicBezTo>
                      <a:pt x="0" y="2081"/>
                      <a:pt x="5" y="2086"/>
                      <a:pt x="15" y="2086"/>
                    </a:cubicBezTo>
                    <a:cubicBezTo>
                      <a:pt x="106" y="2095"/>
                      <a:pt x="194" y="2100"/>
                      <a:pt x="286" y="2114"/>
                    </a:cubicBezTo>
                    <a:cubicBezTo>
                      <a:pt x="307" y="2116"/>
                      <a:pt x="329" y="2117"/>
                      <a:pt x="351" y="2117"/>
                    </a:cubicBezTo>
                    <a:cubicBezTo>
                      <a:pt x="374" y="2117"/>
                      <a:pt x="397" y="2116"/>
                      <a:pt x="419" y="2114"/>
                    </a:cubicBezTo>
                    <a:cubicBezTo>
                      <a:pt x="466" y="2104"/>
                      <a:pt x="512" y="2091"/>
                      <a:pt x="553" y="2091"/>
                    </a:cubicBezTo>
                    <a:lnTo>
                      <a:pt x="691" y="2091"/>
                    </a:lnTo>
                    <a:cubicBezTo>
                      <a:pt x="738" y="2086"/>
                      <a:pt x="779" y="2081"/>
                      <a:pt x="825" y="2072"/>
                    </a:cubicBezTo>
                    <a:cubicBezTo>
                      <a:pt x="872" y="2063"/>
                      <a:pt x="913" y="2053"/>
                      <a:pt x="959" y="2053"/>
                    </a:cubicBezTo>
                    <a:cubicBezTo>
                      <a:pt x="979" y="2053"/>
                      <a:pt x="1000" y="2054"/>
                      <a:pt x="1020" y="2054"/>
                    </a:cubicBezTo>
                    <a:cubicBezTo>
                      <a:pt x="1047" y="2054"/>
                      <a:pt x="1074" y="2052"/>
                      <a:pt x="1097" y="2044"/>
                    </a:cubicBezTo>
                    <a:cubicBezTo>
                      <a:pt x="1189" y="2031"/>
                      <a:pt x="1272" y="1985"/>
                      <a:pt x="1355" y="1948"/>
                    </a:cubicBezTo>
                    <a:cubicBezTo>
                      <a:pt x="1438" y="1915"/>
                      <a:pt x="1521" y="1883"/>
                      <a:pt x="1608" y="1851"/>
                    </a:cubicBezTo>
                    <a:cubicBezTo>
                      <a:pt x="1650" y="1832"/>
                      <a:pt x="1706" y="1846"/>
                      <a:pt x="1746" y="1819"/>
                    </a:cubicBezTo>
                    <a:cubicBezTo>
                      <a:pt x="1765" y="1810"/>
                      <a:pt x="1774" y="1782"/>
                      <a:pt x="1793" y="1763"/>
                    </a:cubicBezTo>
                    <a:cubicBezTo>
                      <a:pt x="1812" y="1749"/>
                      <a:pt x="1834" y="1745"/>
                      <a:pt x="1857" y="1740"/>
                    </a:cubicBezTo>
                    <a:cubicBezTo>
                      <a:pt x="1940" y="1704"/>
                      <a:pt x="2010" y="1638"/>
                      <a:pt x="2083" y="1583"/>
                    </a:cubicBezTo>
                    <a:cubicBezTo>
                      <a:pt x="2116" y="1555"/>
                      <a:pt x="2152" y="1533"/>
                      <a:pt x="2189" y="1500"/>
                    </a:cubicBezTo>
                    <a:cubicBezTo>
                      <a:pt x="2208" y="1487"/>
                      <a:pt x="2235" y="1487"/>
                      <a:pt x="2249" y="1468"/>
                    </a:cubicBezTo>
                    <a:cubicBezTo>
                      <a:pt x="2254" y="1459"/>
                      <a:pt x="2258" y="1445"/>
                      <a:pt x="2267" y="1436"/>
                    </a:cubicBezTo>
                    <a:cubicBezTo>
                      <a:pt x="2276" y="1427"/>
                      <a:pt x="2282" y="1423"/>
                      <a:pt x="2291" y="1417"/>
                    </a:cubicBezTo>
                    <a:cubicBezTo>
                      <a:pt x="2309" y="1404"/>
                      <a:pt x="2331" y="1390"/>
                      <a:pt x="2346" y="1376"/>
                    </a:cubicBezTo>
                    <a:cubicBezTo>
                      <a:pt x="2365" y="1357"/>
                      <a:pt x="2378" y="1340"/>
                      <a:pt x="2392" y="1325"/>
                    </a:cubicBezTo>
                    <a:cubicBezTo>
                      <a:pt x="2424" y="1293"/>
                      <a:pt x="2470" y="1275"/>
                      <a:pt x="2503" y="1242"/>
                    </a:cubicBezTo>
                    <a:cubicBezTo>
                      <a:pt x="2516" y="1229"/>
                      <a:pt x="2525" y="1202"/>
                      <a:pt x="2544" y="1187"/>
                    </a:cubicBezTo>
                    <a:cubicBezTo>
                      <a:pt x="2553" y="1183"/>
                      <a:pt x="2563" y="1178"/>
                      <a:pt x="2576" y="1174"/>
                    </a:cubicBezTo>
                    <a:cubicBezTo>
                      <a:pt x="2586" y="1168"/>
                      <a:pt x="2595" y="1159"/>
                      <a:pt x="2604" y="1155"/>
                    </a:cubicBezTo>
                    <a:cubicBezTo>
                      <a:pt x="2622" y="1141"/>
                      <a:pt x="2636" y="1123"/>
                      <a:pt x="2654" y="1109"/>
                    </a:cubicBezTo>
                    <a:cubicBezTo>
                      <a:pt x="2669" y="1095"/>
                      <a:pt x="2682" y="1072"/>
                      <a:pt x="2696" y="1058"/>
                    </a:cubicBezTo>
                    <a:cubicBezTo>
                      <a:pt x="2714" y="1044"/>
                      <a:pt x="2746" y="1044"/>
                      <a:pt x="2761" y="1026"/>
                    </a:cubicBezTo>
                    <a:cubicBezTo>
                      <a:pt x="2769" y="1017"/>
                      <a:pt x="2769" y="1002"/>
                      <a:pt x="2774" y="994"/>
                    </a:cubicBezTo>
                    <a:lnTo>
                      <a:pt x="2793" y="962"/>
                    </a:lnTo>
                    <a:cubicBezTo>
                      <a:pt x="2797" y="947"/>
                      <a:pt x="2801" y="938"/>
                      <a:pt x="2811" y="934"/>
                    </a:cubicBezTo>
                    <a:cubicBezTo>
                      <a:pt x="2820" y="925"/>
                      <a:pt x="2829" y="920"/>
                      <a:pt x="2839" y="915"/>
                    </a:cubicBezTo>
                    <a:cubicBezTo>
                      <a:pt x="2857" y="897"/>
                      <a:pt x="2871" y="883"/>
                      <a:pt x="2890" y="864"/>
                    </a:cubicBezTo>
                    <a:cubicBezTo>
                      <a:pt x="2899" y="860"/>
                      <a:pt x="2903" y="851"/>
                      <a:pt x="2912" y="842"/>
                    </a:cubicBezTo>
                    <a:cubicBezTo>
                      <a:pt x="2926" y="837"/>
                      <a:pt x="2935" y="832"/>
                      <a:pt x="2940" y="823"/>
                    </a:cubicBezTo>
                    <a:cubicBezTo>
                      <a:pt x="2950" y="814"/>
                      <a:pt x="2950" y="800"/>
                      <a:pt x="2954" y="791"/>
                    </a:cubicBezTo>
                    <a:lnTo>
                      <a:pt x="2973" y="759"/>
                    </a:lnTo>
                    <a:cubicBezTo>
                      <a:pt x="2986" y="740"/>
                      <a:pt x="3001" y="726"/>
                      <a:pt x="3014" y="708"/>
                    </a:cubicBezTo>
                    <a:cubicBezTo>
                      <a:pt x="3023" y="698"/>
                      <a:pt x="3041" y="698"/>
                      <a:pt x="3050" y="694"/>
                    </a:cubicBezTo>
                    <a:cubicBezTo>
                      <a:pt x="3056" y="685"/>
                      <a:pt x="3065" y="676"/>
                      <a:pt x="3065" y="662"/>
                    </a:cubicBezTo>
                    <a:cubicBezTo>
                      <a:pt x="3074" y="639"/>
                      <a:pt x="3083" y="621"/>
                      <a:pt x="3101" y="607"/>
                    </a:cubicBezTo>
                    <a:cubicBezTo>
                      <a:pt x="3124" y="593"/>
                      <a:pt x="3143" y="579"/>
                      <a:pt x="3152" y="556"/>
                    </a:cubicBezTo>
                    <a:cubicBezTo>
                      <a:pt x="3161" y="538"/>
                      <a:pt x="3171" y="515"/>
                      <a:pt x="3194" y="505"/>
                    </a:cubicBezTo>
                    <a:cubicBezTo>
                      <a:pt x="3216" y="496"/>
                      <a:pt x="3231" y="477"/>
                      <a:pt x="3239" y="455"/>
                    </a:cubicBezTo>
                    <a:cubicBezTo>
                      <a:pt x="3249" y="409"/>
                      <a:pt x="3314" y="400"/>
                      <a:pt x="3322" y="349"/>
                    </a:cubicBezTo>
                    <a:cubicBezTo>
                      <a:pt x="3337" y="330"/>
                      <a:pt x="3360" y="321"/>
                      <a:pt x="3378" y="307"/>
                    </a:cubicBezTo>
                    <a:cubicBezTo>
                      <a:pt x="3396" y="294"/>
                      <a:pt x="3401" y="266"/>
                      <a:pt x="3410" y="247"/>
                    </a:cubicBezTo>
                    <a:cubicBezTo>
                      <a:pt x="3429" y="206"/>
                      <a:pt x="3456" y="164"/>
                      <a:pt x="3484" y="132"/>
                    </a:cubicBezTo>
                    <a:cubicBezTo>
                      <a:pt x="3520" y="104"/>
                      <a:pt x="3544" y="68"/>
                      <a:pt x="3562" y="22"/>
                    </a:cubicBezTo>
                    <a:cubicBezTo>
                      <a:pt x="3567" y="17"/>
                      <a:pt x="3562" y="13"/>
                      <a:pt x="3562" y="7"/>
                    </a:cubicBezTo>
                    <a:cubicBezTo>
                      <a:pt x="3559" y="4"/>
                      <a:pt x="3551" y="1"/>
                      <a:pt x="3545" y="1"/>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6"/>
              <p:cNvSpPr/>
              <p:nvPr/>
            </p:nvSpPr>
            <p:spPr>
              <a:xfrm>
                <a:off x="4465907" y="2578320"/>
                <a:ext cx="284237" cy="153338"/>
              </a:xfrm>
              <a:custGeom>
                <a:avLst/>
                <a:gdLst/>
                <a:ahLst/>
                <a:cxnLst/>
                <a:rect l="l" t="t" r="r" b="b"/>
                <a:pathLst>
                  <a:path w="2812" h="1517" extrusionOk="0">
                    <a:moveTo>
                      <a:pt x="2795" y="1"/>
                    </a:moveTo>
                    <a:cubicBezTo>
                      <a:pt x="2791" y="1"/>
                      <a:pt x="2787" y="2"/>
                      <a:pt x="2784" y="4"/>
                    </a:cubicBezTo>
                    <a:cubicBezTo>
                      <a:pt x="2756" y="22"/>
                      <a:pt x="2728" y="45"/>
                      <a:pt x="2720" y="82"/>
                    </a:cubicBezTo>
                    <a:cubicBezTo>
                      <a:pt x="2701" y="110"/>
                      <a:pt x="2678" y="133"/>
                      <a:pt x="2650" y="155"/>
                    </a:cubicBezTo>
                    <a:cubicBezTo>
                      <a:pt x="2632" y="165"/>
                      <a:pt x="2613" y="170"/>
                      <a:pt x="2609" y="188"/>
                    </a:cubicBezTo>
                    <a:cubicBezTo>
                      <a:pt x="2599" y="206"/>
                      <a:pt x="2605" y="229"/>
                      <a:pt x="2590" y="238"/>
                    </a:cubicBezTo>
                    <a:cubicBezTo>
                      <a:pt x="2549" y="252"/>
                      <a:pt x="2558" y="303"/>
                      <a:pt x="2522" y="317"/>
                    </a:cubicBezTo>
                    <a:cubicBezTo>
                      <a:pt x="2507" y="327"/>
                      <a:pt x="2494" y="335"/>
                      <a:pt x="2488" y="359"/>
                    </a:cubicBezTo>
                    <a:cubicBezTo>
                      <a:pt x="2488" y="376"/>
                      <a:pt x="2471" y="386"/>
                      <a:pt x="2456" y="395"/>
                    </a:cubicBezTo>
                    <a:cubicBezTo>
                      <a:pt x="2443" y="404"/>
                      <a:pt x="2433" y="423"/>
                      <a:pt x="2429" y="437"/>
                    </a:cubicBezTo>
                    <a:cubicBezTo>
                      <a:pt x="2420" y="455"/>
                      <a:pt x="2401" y="459"/>
                      <a:pt x="2383" y="469"/>
                    </a:cubicBezTo>
                    <a:cubicBezTo>
                      <a:pt x="2373" y="474"/>
                      <a:pt x="2369" y="478"/>
                      <a:pt x="2365" y="482"/>
                    </a:cubicBezTo>
                    <a:cubicBezTo>
                      <a:pt x="2360" y="492"/>
                      <a:pt x="2360" y="506"/>
                      <a:pt x="2356" y="510"/>
                    </a:cubicBezTo>
                    <a:cubicBezTo>
                      <a:pt x="2346" y="525"/>
                      <a:pt x="2332" y="538"/>
                      <a:pt x="2318" y="548"/>
                    </a:cubicBezTo>
                    <a:lnTo>
                      <a:pt x="2295" y="561"/>
                    </a:lnTo>
                    <a:cubicBezTo>
                      <a:pt x="2290" y="565"/>
                      <a:pt x="2277" y="565"/>
                      <a:pt x="2273" y="570"/>
                    </a:cubicBezTo>
                    <a:cubicBezTo>
                      <a:pt x="2263" y="575"/>
                      <a:pt x="2258" y="584"/>
                      <a:pt x="2254" y="593"/>
                    </a:cubicBezTo>
                    <a:cubicBezTo>
                      <a:pt x="2254" y="603"/>
                      <a:pt x="2245" y="607"/>
                      <a:pt x="2240" y="612"/>
                    </a:cubicBezTo>
                    <a:cubicBezTo>
                      <a:pt x="2231" y="625"/>
                      <a:pt x="2217" y="640"/>
                      <a:pt x="2203" y="648"/>
                    </a:cubicBezTo>
                    <a:cubicBezTo>
                      <a:pt x="2199" y="658"/>
                      <a:pt x="2199" y="667"/>
                      <a:pt x="2194" y="676"/>
                    </a:cubicBezTo>
                    <a:cubicBezTo>
                      <a:pt x="2184" y="680"/>
                      <a:pt x="2180" y="686"/>
                      <a:pt x="2171" y="690"/>
                    </a:cubicBezTo>
                    <a:lnTo>
                      <a:pt x="2143" y="699"/>
                    </a:lnTo>
                    <a:cubicBezTo>
                      <a:pt x="2135" y="699"/>
                      <a:pt x="2125" y="704"/>
                      <a:pt x="2120" y="708"/>
                    </a:cubicBezTo>
                    <a:cubicBezTo>
                      <a:pt x="2101" y="718"/>
                      <a:pt x="2107" y="746"/>
                      <a:pt x="2093" y="755"/>
                    </a:cubicBezTo>
                    <a:cubicBezTo>
                      <a:pt x="2084" y="769"/>
                      <a:pt x="2065" y="773"/>
                      <a:pt x="2052" y="782"/>
                    </a:cubicBezTo>
                    <a:cubicBezTo>
                      <a:pt x="2037" y="797"/>
                      <a:pt x="2024" y="805"/>
                      <a:pt x="2014" y="819"/>
                    </a:cubicBezTo>
                    <a:cubicBezTo>
                      <a:pt x="2010" y="829"/>
                      <a:pt x="2001" y="833"/>
                      <a:pt x="1996" y="837"/>
                    </a:cubicBezTo>
                    <a:cubicBezTo>
                      <a:pt x="1991" y="846"/>
                      <a:pt x="1986" y="856"/>
                      <a:pt x="1982" y="865"/>
                    </a:cubicBezTo>
                    <a:cubicBezTo>
                      <a:pt x="1973" y="874"/>
                      <a:pt x="1950" y="874"/>
                      <a:pt x="1931" y="884"/>
                    </a:cubicBezTo>
                    <a:cubicBezTo>
                      <a:pt x="1903" y="902"/>
                      <a:pt x="1886" y="935"/>
                      <a:pt x="1858" y="953"/>
                    </a:cubicBezTo>
                    <a:cubicBezTo>
                      <a:pt x="1844" y="962"/>
                      <a:pt x="1825" y="967"/>
                      <a:pt x="1812" y="976"/>
                    </a:cubicBezTo>
                    <a:cubicBezTo>
                      <a:pt x="1797" y="985"/>
                      <a:pt x="1784" y="999"/>
                      <a:pt x="1770" y="1008"/>
                    </a:cubicBezTo>
                    <a:cubicBezTo>
                      <a:pt x="1761" y="1012"/>
                      <a:pt x="1756" y="1018"/>
                      <a:pt x="1747" y="1018"/>
                    </a:cubicBezTo>
                    <a:cubicBezTo>
                      <a:pt x="1742" y="1020"/>
                      <a:pt x="1738" y="1020"/>
                      <a:pt x="1733" y="1020"/>
                    </a:cubicBezTo>
                    <a:cubicBezTo>
                      <a:pt x="1729" y="1020"/>
                      <a:pt x="1724" y="1020"/>
                      <a:pt x="1720" y="1022"/>
                    </a:cubicBezTo>
                    <a:cubicBezTo>
                      <a:pt x="1701" y="1027"/>
                      <a:pt x="1697" y="1045"/>
                      <a:pt x="1678" y="1054"/>
                    </a:cubicBezTo>
                    <a:cubicBezTo>
                      <a:pt x="1650" y="1073"/>
                      <a:pt x="1622" y="1091"/>
                      <a:pt x="1590" y="1101"/>
                    </a:cubicBezTo>
                    <a:cubicBezTo>
                      <a:pt x="1526" y="1128"/>
                      <a:pt x="1461" y="1150"/>
                      <a:pt x="1401" y="1184"/>
                    </a:cubicBezTo>
                    <a:cubicBezTo>
                      <a:pt x="1388" y="1197"/>
                      <a:pt x="1378" y="1211"/>
                      <a:pt x="1360" y="1211"/>
                    </a:cubicBezTo>
                    <a:cubicBezTo>
                      <a:pt x="1345" y="1211"/>
                      <a:pt x="1327" y="1205"/>
                      <a:pt x="1313" y="1205"/>
                    </a:cubicBezTo>
                    <a:cubicBezTo>
                      <a:pt x="1310" y="1205"/>
                      <a:pt x="1308" y="1205"/>
                      <a:pt x="1305" y="1206"/>
                    </a:cubicBezTo>
                    <a:cubicBezTo>
                      <a:pt x="1272" y="1216"/>
                      <a:pt x="1254" y="1261"/>
                      <a:pt x="1222" y="1275"/>
                    </a:cubicBezTo>
                    <a:cubicBezTo>
                      <a:pt x="1157" y="1303"/>
                      <a:pt x="1093" y="1326"/>
                      <a:pt x="1029" y="1335"/>
                    </a:cubicBezTo>
                    <a:cubicBezTo>
                      <a:pt x="959" y="1354"/>
                      <a:pt x="890" y="1340"/>
                      <a:pt x="825" y="1363"/>
                    </a:cubicBezTo>
                    <a:cubicBezTo>
                      <a:pt x="793" y="1372"/>
                      <a:pt x="761" y="1390"/>
                      <a:pt x="729" y="1405"/>
                    </a:cubicBezTo>
                    <a:cubicBezTo>
                      <a:pt x="697" y="1414"/>
                      <a:pt x="664" y="1423"/>
                      <a:pt x="627" y="1427"/>
                    </a:cubicBezTo>
                    <a:cubicBezTo>
                      <a:pt x="595" y="1427"/>
                      <a:pt x="563" y="1432"/>
                      <a:pt x="525" y="1437"/>
                    </a:cubicBezTo>
                    <a:cubicBezTo>
                      <a:pt x="493" y="1441"/>
                      <a:pt x="461" y="1450"/>
                      <a:pt x="425" y="1455"/>
                    </a:cubicBezTo>
                    <a:cubicBezTo>
                      <a:pt x="415" y="1458"/>
                      <a:pt x="405" y="1459"/>
                      <a:pt x="395" y="1459"/>
                    </a:cubicBezTo>
                    <a:cubicBezTo>
                      <a:pt x="371" y="1459"/>
                      <a:pt x="346" y="1452"/>
                      <a:pt x="323" y="1446"/>
                    </a:cubicBezTo>
                    <a:cubicBezTo>
                      <a:pt x="291" y="1446"/>
                      <a:pt x="254" y="1450"/>
                      <a:pt x="221" y="1455"/>
                    </a:cubicBezTo>
                    <a:cubicBezTo>
                      <a:pt x="153" y="1469"/>
                      <a:pt x="83" y="1469"/>
                      <a:pt x="14" y="1478"/>
                    </a:cubicBezTo>
                    <a:cubicBezTo>
                      <a:pt x="10" y="1478"/>
                      <a:pt x="0" y="1482"/>
                      <a:pt x="0" y="1492"/>
                    </a:cubicBezTo>
                    <a:cubicBezTo>
                      <a:pt x="0" y="1497"/>
                      <a:pt x="10" y="1505"/>
                      <a:pt x="14" y="1505"/>
                    </a:cubicBezTo>
                    <a:cubicBezTo>
                      <a:pt x="95" y="1505"/>
                      <a:pt x="178" y="1516"/>
                      <a:pt x="259" y="1516"/>
                    </a:cubicBezTo>
                    <a:cubicBezTo>
                      <a:pt x="317" y="1516"/>
                      <a:pt x="374" y="1511"/>
                      <a:pt x="429" y="1492"/>
                    </a:cubicBezTo>
                    <a:cubicBezTo>
                      <a:pt x="445" y="1490"/>
                      <a:pt x="462" y="1490"/>
                      <a:pt x="480" y="1490"/>
                    </a:cubicBezTo>
                    <a:cubicBezTo>
                      <a:pt x="498" y="1490"/>
                      <a:pt x="517" y="1490"/>
                      <a:pt x="535" y="1488"/>
                    </a:cubicBezTo>
                    <a:cubicBezTo>
                      <a:pt x="567" y="1488"/>
                      <a:pt x="600" y="1478"/>
                      <a:pt x="636" y="1473"/>
                    </a:cubicBezTo>
                    <a:cubicBezTo>
                      <a:pt x="669" y="1465"/>
                      <a:pt x="706" y="1465"/>
                      <a:pt x="738" y="1465"/>
                    </a:cubicBezTo>
                    <a:lnTo>
                      <a:pt x="844" y="1465"/>
                    </a:lnTo>
                    <a:cubicBezTo>
                      <a:pt x="880" y="1460"/>
                      <a:pt x="912" y="1450"/>
                      <a:pt x="946" y="1432"/>
                    </a:cubicBezTo>
                    <a:cubicBezTo>
                      <a:pt x="978" y="1418"/>
                      <a:pt x="1010" y="1399"/>
                      <a:pt x="1042" y="1390"/>
                    </a:cubicBezTo>
                    <a:cubicBezTo>
                      <a:pt x="1106" y="1367"/>
                      <a:pt x="1171" y="1340"/>
                      <a:pt x="1240" y="1322"/>
                    </a:cubicBezTo>
                    <a:cubicBezTo>
                      <a:pt x="1246" y="1320"/>
                      <a:pt x="1253" y="1319"/>
                      <a:pt x="1260" y="1319"/>
                    </a:cubicBezTo>
                    <a:cubicBezTo>
                      <a:pt x="1276" y="1319"/>
                      <a:pt x="1294" y="1323"/>
                      <a:pt x="1310" y="1323"/>
                    </a:cubicBezTo>
                    <a:cubicBezTo>
                      <a:pt x="1323" y="1323"/>
                      <a:pt x="1336" y="1320"/>
                      <a:pt x="1346" y="1312"/>
                    </a:cubicBezTo>
                    <a:cubicBezTo>
                      <a:pt x="1365" y="1307"/>
                      <a:pt x="1374" y="1284"/>
                      <a:pt x="1383" y="1271"/>
                    </a:cubicBezTo>
                    <a:cubicBezTo>
                      <a:pt x="1397" y="1257"/>
                      <a:pt x="1420" y="1257"/>
                      <a:pt x="1438" y="1257"/>
                    </a:cubicBezTo>
                    <a:cubicBezTo>
                      <a:pt x="1471" y="1248"/>
                      <a:pt x="1499" y="1225"/>
                      <a:pt x="1531" y="1211"/>
                    </a:cubicBezTo>
                    <a:lnTo>
                      <a:pt x="1618" y="1150"/>
                    </a:lnTo>
                    <a:cubicBezTo>
                      <a:pt x="1646" y="1133"/>
                      <a:pt x="1673" y="1110"/>
                      <a:pt x="1701" y="1091"/>
                    </a:cubicBezTo>
                    <a:cubicBezTo>
                      <a:pt x="1714" y="1082"/>
                      <a:pt x="1738" y="1086"/>
                      <a:pt x="1752" y="1073"/>
                    </a:cubicBezTo>
                    <a:cubicBezTo>
                      <a:pt x="1756" y="1063"/>
                      <a:pt x="1761" y="1054"/>
                      <a:pt x="1765" y="1050"/>
                    </a:cubicBezTo>
                    <a:cubicBezTo>
                      <a:pt x="1770" y="1040"/>
                      <a:pt x="1780" y="1035"/>
                      <a:pt x="1788" y="1031"/>
                    </a:cubicBezTo>
                    <a:cubicBezTo>
                      <a:pt x="1820" y="1018"/>
                      <a:pt x="1844" y="990"/>
                      <a:pt x="1867" y="967"/>
                    </a:cubicBezTo>
                    <a:cubicBezTo>
                      <a:pt x="1895" y="944"/>
                      <a:pt x="1931" y="939"/>
                      <a:pt x="1959" y="916"/>
                    </a:cubicBezTo>
                    <a:cubicBezTo>
                      <a:pt x="1973" y="907"/>
                      <a:pt x="1977" y="884"/>
                      <a:pt x="1991" y="874"/>
                    </a:cubicBezTo>
                    <a:cubicBezTo>
                      <a:pt x="1996" y="870"/>
                      <a:pt x="2010" y="870"/>
                      <a:pt x="2014" y="865"/>
                    </a:cubicBezTo>
                    <a:cubicBezTo>
                      <a:pt x="2024" y="861"/>
                      <a:pt x="2033" y="856"/>
                      <a:pt x="2037" y="852"/>
                    </a:cubicBezTo>
                    <a:cubicBezTo>
                      <a:pt x="2056" y="842"/>
                      <a:pt x="2069" y="833"/>
                      <a:pt x="2084" y="824"/>
                    </a:cubicBezTo>
                    <a:cubicBezTo>
                      <a:pt x="2097" y="810"/>
                      <a:pt x="2101" y="797"/>
                      <a:pt x="2120" y="787"/>
                    </a:cubicBezTo>
                    <a:cubicBezTo>
                      <a:pt x="2135" y="773"/>
                      <a:pt x="2162" y="782"/>
                      <a:pt x="2171" y="763"/>
                    </a:cubicBezTo>
                    <a:cubicBezTo>
                      <a:pt x="2175" y="759"/>
                      <a:pt x="2180" y="750"/>
                      <a:pt x="2180" y="741"/>
                    </a:cubicBezTo>
                    <a:lnTo>
                      <a:pt x="2194" y="714"/>
                    </a:lnTo>
                    <a:cubicBezTo>
                      <a:pt x="2199" y="704"/>
                      <a:pt x="2203" y="699"/>
                      <a:pt x="2208" y="695"/>
                    </a:cubicBezTo>
                    <a:cubicBezTo>
                      <a:pt x="2217" y="690"/>
                      <a:pt x="2226" y="686"/>
                      <a:pt x="2235" y="680"/>
                    </a:cubicBezTo>
                    <a:cubicBezTo>
                      <a:pt x="2250" y="672"/>
                      <a:pt x="2258" y="658"/>
                      <a:pt x="2273" y="648"/>
                    </a:cubicBezTo>
                    <a:cubicBezTo>
                      <a:pt x="2282" y="644"/>
                      <a:pt x="2286" y="640"/>
                      <a:pt x="2295" y="635"/>
                    </a:cubicBezTo>
                    <a:cubicBezTo>
                      <a:pt x="2305" y="631"/>
                      <a:pt x="2314" y="625"/>
                      <a:pt x="2318" y="621"/>
                    </a:cubicBezTo>
                    <a:cubicBezTo>
                      <a:pt x="2323" y="616"/>
                      <a:pt x="2323" y="598"/>
                      <a:pt x="2328" y="593"/>
                    </a:cubicBezTo>
                    <a:lnTo>
                      <a:pt x="2341" y="570"/>
                    </a:lnTo>
                    <a:cubicBezTo>
                      <a:pt x="2350" y="557"/>
                      <a:pt x="2365" y="542"/>
                      <a:pt x="2378" y="533"/>
                    </a:cubicBezTo>
                    <a:cubicBezTo>
                      <a:pt x="2383" y="529"/>
                      <a:pt x="2397" y="529"/>
                      <a:pt x="2405" y="525"/>
                    </a:cubicBezTo>
                    <a:cubicBezTo>
                      <a:pt x="2411" y="520"/>
                      <a:pt x="2415" y="510"/>
                      <a:pt x="2420" y="501"/>
                    </a:cubicBezTo>
                    <a:cubicBezTo>
                      <a:pt x="2424" y="482"/>
                      <a:pt x="2433" y="465"/>
                      <a:pt x="2448" y="455"/>
                    </a:cubicBezTo>
                    <a:cubicBezTo>
                      <a:pt x="2461" y="450"/>
                      <a:pt x="2480" y="442"/>
                      <a:pt x="2488" y="423"/>
                    </a:cubicBezTo>
                    <a:cubicBezTo>
                      <a:pt x="2494" y="410"/>
                      <a:pt x="2498" y="391"/>
                      <a:pt x="2522" y="382"/>
                    </a:cubicBezTo>
                    <a:cubicBezTo>
                      <a:pt x="2539" y="382"/>
                      <a:pt x="2549" y="363"/>
                      <a:pt x="2558" y="344"/>
                    </a:cubicBezTo>
                    <a:cubicBezTo>
                      <a:pt x="2563" y="308"/>
                      <a:pt x="2618" y="308"/>
                      <a:pt x="2622" y="266"/>
                    </a:cubicBezTo>
                    <a:cubicBezTo>
                      <a:pt x="2632" y="252"/>
                      <a:pt x="2654" y="252"/>
                      <a:pt x="2669" y="238"/>
                    </a:cubicBezTo>
                    <a:cubicBezTo>
                      <a:pt x="2687" y="229"/>
                      <a:pt x="2687" y="206"/>
                      <a:pt x="2692" y="188"/>
                    </a:cubicBezTo>
                    <a:cubicBezTo>
                      <a:pt x="2705" y="161"/>
                      <a:pt x="2724" y="127"/>
                      <a:pt x="2747" y="105"/>
                    </a:cubicBezTo>
                    <a:cubicBezTo>
                      <a:pt x="2779" y="82"/>
                      <a:pt x="2798" y="55"/>
                      <a:pt x="2807" y="22"/>
                    </a:cubicBezTo>
                    <a:cubicBezTo>
                      <a:pt x="2811" y="17"/>
                      <a:pt x="2811" y="8"/>
                      <a:pt x="2807" y="8"/>
                    </a:cubicBezTo>
                    <a:cubicBezTo>
                      <a:pt x="2804" y="3"/>
                      <a:pt x="2800" y="1"/>
                      <a:pt x="2795" y="1"/>
                    </a:cubicBezTo>
                    <a:close/>
                  </a:path>
                </a:pathLst>
              </a:custGeom>
              <a:solidFill>
                <a:srgbClr val="792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6"/>
              <p:cNvSpPr/>
              <p:nvPr/>
            </p:nvSpPr>
            <p:spPr>
              <a:xfrm>
                <a:off x="4944326" y="2971426"/>
                <a:ext cx="227632" cy="181135"/>
              </a:xfrm>
              <a:custGeom>
                <a:avLst/>
                <a:gdLst/>
                <a:ahLst/>
                <a:cxnLst/>
                <a:rect l="l" t="t" r="r" b="b"/>
                <a:pathLst>
                  <a:path w="2252" h="1792" extrusionOk="0">
                    <a:moveTo>
                      <a:pt x="1376" y="0"/>
                    </a:moveTo>
                    <a:cubicBezTo>
                      <a:pt x="982" y="0"/>
                      <a:pt x="641" y="404"/>
                      <a:pt x="641" y="404"/>
                    </a:cubicBezTo>
                    <a:lnTo>
                      <a:pt x="0" y="1602"/>
                    </a:lnTo>
                    <a:cubicBezTo>
                      <a:pt x="213" y="1735"/>
                      <a:pt x="426" y="1792"/>
                      <a:pt x="630" y="1792"/>
                    </a:cubicBezTo>
                    <a:cubicBezTo>
                      <a:pt x="1536" y="1792"/>
                      <a:pt x="2252" y="677"/>
                      <a:pt x="1838" y="225"/>
                    </a:cubicBezTo>
                    <a:cubicBezTo>
                      <a:pt x="1687" y="60"/>
                      <a:pt x="1528" y="0"/>
                      <a:pt x="1376" y="0"/>
                    </a:cubicBezTo>
                    <a:close/>
                  </a:path>
                </a:pathLst>
              </a:custGeom>
              <a:solidFill>
                <a:srgbClr val="AB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6"/>
              <p:cNvSpPr/>
              <p:nvPr/>
            </p:nvSpPr>
            <p:spPr>
              <a:xfrm>
                <a:off x="4331368" y="2880251"/>
                <a:ext cx="197510" cy="205900"/>
              </a:xfrm>
              <a:custGeom>
                <a:avLst/>
                <a:gdLst/>
                <a:ahLst/>
                <a:cxnLst/>
                <a:rect l="l" t="t" r="r" b="b"/>
                <a:pathLst>
                  <a:path w="1954" h="2037" extrusionOk="0">
                    <a:moveTo>
                      <a:pt x="942" y="0"/>
                    </a:moveTo>
                    <a:cubicBezTo>
                      <a:pt x="817" y="0"/>
                      <a:pt x="677" y="50"/>
                      <a:pt x="520" y="177"/>
                    </a:cubicBezTo>
                    <a:cubicBezTo>
                      <a:pt x="0" y="602"/>
                      <a:pt x="516" y="2037"/>
                      <a:pt x="1566" y="2037"/>
                    </a:cubicBezTo>
                    <a:cubicBezTo>
                      <a:pt x="1688" y="2037"/>
                      <a:pt x="1818" y="2017"/>
                      <a:pt x="1954" y="1974"/>
                    </a:cubicBezTo>
                    <a:lnTo>
                      <a:pt x="1631" y="657"/>
                    </a:lnTo>
                    <a:cubicBezTo>
                      <a:pt x="1631" y="657"/>
                      <a:pt x="1393" y="0"/>
                      <a:pt x="942" y="0"/>
                    </a:cubicBezTo>
                    <a:close/>
                  </a:path>
                </a:pathLst>
              </a:custGeom>
              <a:solidFill>
                <a:srgbClr val="AB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6"/>
              <p:cNvSpPr/>
              <p:nvPr/>
            </p:nvSpPr>
            <p:spPr>
              <a:xfrm>
                <a:off x="4701629" y="3022776"/>
                <a:ext cx="82481" cy="40230"/>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6"/>
              <p:cNvSpPr/>
              <p:nvPr/>
            </p:nvSpPr>
            <p:spPr>
              <a:xfrm>
                <a:off x="4990419" y="3030862"/>
                <a:ext cx="113715" cy="103102"/>
              </a:xfrm>
              <a:custGeom>
                <a:avLst/>
                <a:gdLst/>
                <a:ahLst/>
                <a:cxnLst/>
                <a:rect l="l" t="t" r="r" b="b"/>
                <a:pathLst>
                  <a:path w="1125" h="1020" extrusionOk="0">
                    <a:moveTo>
                      <a:pt x="795" y="0"/>
                    </a:moveTo>
                    <a:cubicBezTo>
                      <a:pt x="666" y="0"/>
                      <a:pt x="533" y="51"/>
                      <a:pt x="415" y="139"/>
                    </a:cubicBezTo>
                    <a:cubicBezTo>
                      <a:pt x="189" y="310"/>
                      <a:pt x="28" y="641"/>
                      <a:pt x="0" y="1001"/>
                    </a:cubicBezTo>
                    <a:cubicBezTo>
                      <a:pt x="0" y="1010"/>
                      <a:pt x="9" y="1020"/>
                      <a:pt x="14" y="1020"/>
                    </a:cubicBezTo>
                    <a:lnTo>
                      <a:pt x="19" y="1020"/>
                    </a:lnTo>
                    <a:cubicBezTo>
                      <a:pt x="28" y="1020"/>
                      <a:pt x="37" y="1014"/>
                      <a:pt x="37" y="1005"/>
                    </a:cubicBezTo>
                    <a:cubicBezTo>
                      <a:pt x="47" y="863"/>
                      <a:pt x="74" y="743"/>
                      <a:pt x="106" y="641"/>
                    </a:cubicBezTo>
                    <a:cubicBezTo>
                      <a:pt x="198" y="512"/>
                      <a:pt x="323" y="434"/>
                      <a:pt x="438" y="434"/>
                    </a:cubicBezTo>
                    <a:cubicBezTo>
                      <a:pt x="517" y="434"/>
                      <a:pt x="576" y="467"/>
                      <a:pt x="613" y="526"/>
                    </a:cubicBezTo>
                    <a:cubicBezTo>
                      <a:pt x="645" y="577"/>
                      <a:pt x="636" y="665"/>
                      <a:pt x="590" y="743"/>
                    </a:cubicBezTo>
                    <a:cubicBezTo>
                      <a:pt x="523" y="868"/>
                      <a:pt x="386" y="941"/>
                      <a:pt x="230" y="941"/>
                    </a:cubicBezTo>
                    <a:cubicBezTo>
                      <a:pt x="226" y="941"/>
                      <a:pt x="221" y="941"/>
                      <a:pt x="217" y="941"/>
                    </a:cubicBezTo>
                    <a:cubicBezTo>
                      <a:pt x="208" y="941"/>
                      <a:pt x="198" y="950"/>
                      <a:pt x="198" y="959"/>
                    </a:cubicBezTo>
                    <a:cubicBezTo>
                      <a:pt x="198" y="969"/>
                      <a:pt x="202" y="973"/>
                      <a:pt x="212" y="973"/>
                    </a:cubicBezTo>
                    <a:lnTo>
                      <a:pt x="217" y="973"/>
                    </a:lnTo>
                    <a:cubicBezTo>
                      <a:pt x="222" y="973"/>
                      <a:pt x="227" y="973"/>
                      <a:pt x="232" y="973"/>
                    </a:cubicBezTo>
                    <a:cubicBezTo>
                      <a:pt x="401" y="973"/>
                      <a:pt x="555" y="900"/>
                      <a:pt x="632" y="765"/>
                    </a:cubicBezTo>
                    <a:cubicBezTo>
                      <a:pt x="682" y="674"/>
                      <a:pt x="691" y="550"/>
                      <a:pt x="650" y="484"/>
                    </a:cubicBezTo>
                    <a:cubicBezTo>
                      <a:pt x="608" y="420"/>
                      <a:pt x="534" y="378"/>
                      <a:pt x="451" y="378"/>
                    </a:cubicBezTo>
                    <a:cubicBezTo>
                      <a:pt x="336" y="378"/>
                      <a:pt x="230" y="452"/>
                      <a:pt x="138" y="563"/>
                    </a:cubicBezTo>
                    <a:cubicBezTo>
                      <a:pt x="221" y="378"/>
                      <a:pt x="332" y="263"/>
                      <a:pt x="410" y="204"/>
                    </a:cubicBezTo>
                    <a:cubicBezTo>
                      <a:pt x="519" y="120"/>
                      <a:pt x="643" y="74"/>
                      <a:pt x="762" y="74"/>
                    </a:cubicBezTo>
                    <a:cubicBezTo>
                      <a:pt x="794" y="74"/>
                      <a:pt x="826" y="77"/>
                      <a:pt x="857" y="84"/>
                    </a:cubicBezTo>
                    <a:cubicBezTo>
                      <a:pt x="959" y="102"/>
                      <a:pt x="1004" y="167"/>
                      <a:pt x="1023" y="222"/>
                    </a:cubicBezTo>
                    <a:cubicBezTo>
                      <a:pt x="1069" y="333"/>
                      <a:pt x="1042" y="461"/>
                      <a:pt x="991" y="531"/>
                    </a:cubicBezTo>
                    <a:cubicBezTo>
                      <a:pt x="987" y="540"/>
                      <a:pt x="987" y="550"/>
                      <a:pt x="995" y="554"/>
                    </a:cubicBezTo>
                    <a:cubicBezTo>
                      <a:pt x="999" y="558"/>
                      <a:pt x="1003" y="559"/>
                      <a:pt x="1007" y="559"/>
                    </a:cubicBezTo>
                    <a:cubicBezTo>
                      <a:pt x="1012" y="559"/>
                      <a:pt x="1016" y="557"/>
                      <a:pt x="1019" y="554"/>
                    </a:cubicBezTo>
                    <a:cubicBezTo>
                      <a:pt x="1083" y="461"/>
                      <a:pt x="1125" y="278"/>
                      <a:pt x="1083" y="171"/>
                    </a:cubicBezTo>
                    <a:cubicBezTo>
                      <a:pt x="1055" y="112"/>
                      <a:pt x="1004" y="33"/>
                      <a:pt x="889" y="10"/>
                    </a:cubicBezTo>
                    <a:cubicBezTo>
                      <a:pt x="858" y="4"/>
                      <a:pt x="827" y="0"/>
                      <a:pt x="795" y="0"/>
                    </a:cubicBezTo>
                    <a:close/>
                  </a:path>
                </a:pathLst>
              </a:custGeom>
              <a:solidFill>
                <a:srgbClr val="A34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6"/>
              <p:cNvSpPr/>
              <p:nvPr/>
            </p:nvSpPr>
            <p:spPr>
              <a:xfrm>
                <a:off x="4397475" y="2947975"/>
                <a:ext cx="98755" cy="121195"/>
              </a:xfrm>
              <a:custGeom>
                <a:avLst/>
                <a:gdLst/>
                <a:ahLst/>
                <a:cxnLst/>
                <a:rect l="l" t="t" r="r" b="b"/>
                <a:pathLst>
                  <a:path w="977" h="1199" extrusionOk="0">
                    <a:moveTo>
                      <a:pt x="292" y="0"/>
                    </a:moveTo>
                    <a:cubicBezTo>
                      <a:pt x="180" y="0"/>
                      <a:pt x="114" y="58"/>
                      <a:pt x="79" y="107"/>
                    </a:cubicBezTo>
                    <a:cubicBezTo>
                      <a:pt x="9" y="199"/>
                      <a:pt x="0" y="392"/>
                      <a:pt x="41" y="494"/>
                    </a:cubicBezTo>
                    <a:cubicBezTo>
                      <a:pt x="41" y="500"/>
                      <a:pt x="49" y="504"/>
                      <a:pt x="57" y="504"/>
                    </a:cubicBezTo>
                    <a:cubicBezTo>
                      <a:pt x="59" y="504"/>
                      <a:pt x="62" y="504"/>
                      <a:pt x="64" y="503"/>
                    </a:cubicBezTo>
                    <a:cubicBezTo>
                      <a:pt x="69" y="498"/>
                      <a:pt x="74" y="489"/>
                      <a:pt x="74" y="479"/>
                    </a:cubicBezTo>
                    <a:cubicBezTo>
                      <a:pt x="41" y="402"/>
                      <a:pt x="51" y="268"/>
                      <a:pt x="120" y="171"/>
                    </a:cubicBezTo>
                    <a:cubicBezTo>
                      <a:pt x="150" y="127"/>
                      <a:pt x="208" y="79"/>
                      <a:pt x="305" y="79"/>
                    </a:cubicBezTo>
                    <a:cubicBezTo>
                      <a:pt x="309" y="79"/>
                      <a:pt x="313" y="79"/>
                      <a:pt x="318" y="79"/>
                    </a:cubicBezTo>
                    <a:cubicBezTo>
                      <a:pt x="466" y="88"/>
                      <a:pt x="609" y="171"/>
                      <a:pt x="719" y="314"/>
                    </a:cubicBezTo>
                    <a:cubicBezTo>
                      <a:pt x="779" y="388"/>
                      <a:pt x="857" y="526"/>
                      <a:pt x="889" y="728"/>
                    </a:cubicBezTo>
                    <a:cubicBezTo>
                      <a:pt x="830" y="596"/>
                      <a:pt x="742" y="498"/>
                      <a:pt x="632" y="471"/>
                    </a:cubicBezTo>
                    <a:cubicBezTo>
                      <a:pt x="608" y="464"/>
                      <a:pt x="585" y="461"/>
                      <a:pt x="563" y="461"/>
                    </a:cubicBezTo>
                    <a:cubicBezTo>
                      <a:pt x="506" y="461"/>
                      <a:pt x="454" y="482"/>
                      <a:pt x="411" y="521"/>
                    </a:cubicBezTo>
                    <a:cubicBezTo>
                      <a:pt x="360" y="572"/>
                      <a:pt x="332" y="696"/>
                      <a:pt x="360" y="798"/>
                    </a:cubicBezTo>
                    <a:cubicBezTo>
                      <a:pt x="401" y="949"/>
                      <a:pt x="539" y="1066"/>
                      <a:pt x="710" y="1106"/>
                    </a:cubicBezTo>
                    <a:lnTo>
                      <a:pt x="715" y="1106"/>
                    </a:lnTo>
                    <a:cubicBezTo>
                      <a:pt x="719" y="1106"/>
                      <a:pt x="728" y="1102"/>
                      <a:pt x="732" y="1093"/>
                    </a:cubicBezTo>
                    <a:cubicBezTo>
                      <a:pt x="732" y="1083"/>
                      <a:pt x="728" y="1074"/>
                      <a:pt x="719" y="1070"/>
                    </a:cubicBezTo>
                    <a:cubicBezTo>
                      <a:pt x="562" y="1032"/>
                      <a:pt x="443" y="927"/>
                      <a:pt x="406" y="784"/>
                    </a:cubicBezTo>
                    <a:cubicBezTo>
                      <a:pt x="383" y="696"/>
                      <a:pt x="396" y="613"/>
                      <a:pt x="443" y="572"/>
                    </a:cubicBezTo>
                    <a:cubicBezTo>
                      <a:pt x="477" y="538"/>
                      <a:pt x="524" y="519"/>
                      <a:pt x="576" y="519"/>
                    </a:cubicBezTo>
                    <a:cubicBezTo>
                      <a:pt x="594" y="519"/>
                      <a:pt x="613" y="521"/>
                      <a:pt x="632" y="526"/>
                    </a:cubicBezTo>
                    <a:cubicBezTo>
                      <a:pt x="747" y="553"/>
                      <a:pt x="843" y="660"/>
                      <a:pt x="898" y="807"/>
                    </a:cubicBezTo>
                    <a:cubicBezTo>
                      <a:pt x="908" y="917"/>
                      <a:pt x="904" y="1038"/>
                      <a:pt x="876" y="1181"/>
                    </a:cubicBezTo>
                    <a:cubicBezTo>
                      <a:pt x="876" y="1189"/>
                      <a:pt x="881" y="1198"/>
                      <a:pt x="889" y="1198"/>
                    </a:cubicBezTo>
                    <a:cubicBezTo>
                      <a:pt x="898" y="1198"/>
                      <a:pt x="908" y="1194"/>
                      <a:pt x="913" y="1185"/>
                    </a:cubicBezTo>
                    <a:cubicBezTo>
                      <a:pt x="977" y="830"/>
                      <a:pt x="904" y="471"/>
                      <a:pt x="728" y="245"/>
                    </a:cubicBezTo>
                    <a:cubicBezTo>
                      <a:pt x="617" y="102"/>
                      <a:pt x="461" y="9"/>
                      <a:pt x="304" y="1"/>
                    </a:cubicBezTo>
                    <a:cubicBezTo>
                      <a:pt x="300" y="0"/>
                      <a:pt x="296" y="0"/>
                      <a:pt x="292" y="0"/>
                    </a:cubicBezTo>
                    <a:close/>
                  </a:path>
                </a:pathLst>
              </a:custGeom>
              <a:solidFill>
                <a:srgbClr val="A34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6"/>
              <p:cNvSpPr/>
              <p:nvPr/>
            </p:nvSpPr>
            <p:spPr>
              <a:xfrm>
                <a:off x="4838594" y="2958690"/>
                <a:ext cx="91275" cy="39219"/>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6"/>
              <p:cNvSpPr/>
              <p:nvPr/>
            </p:nvSpPr>
            <p:spPr>
              <a:xfrm>
                <a:off x="4589833" y="2930994"/>
                <a:ext cx="90467" cy="46497"/>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6"/>
              <p:cNvSpPr/>
              <p:nvPr/>
            </p:nvSpPr>
            <p:spPr>
              <a:xfrm>
                <a:off x="4635016" y="3104753"/>
                <a:ext cx="204586" cy="88748"/>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6"/>
              <p:cNvSpPr/>
              <p:nvPr/>
            </p:nvSpPr>
            <p:spPr>
              <a:xfrm>
                <a:off x="4652200" y="3148218"/>
                <a:ext cx="133830" cy="45183"/>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6"/>
              <p:cNvSpPr/>
              <p:nvPr/>
            </p:nvSpPr>
            <p:spPr>
              <a:xfrm>
                <a:off x="4845064" y="2862764"/>
                <a:ext cx="150508" cy="74092"/>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6"/>
              <p:cNvSpPr/>
              <p:nvPr/>
            </p:nvSpPr>
            <p:spPr>
              <a:xfrm>
                <a:off x="4547480" y="2825970"/>
                <a:ext cx="155562" cy="54583"/>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78" name="Google Shape;1378;p36"/>
          <p:cNvGrpSpPr/>
          <p:nvPr/>
        </p:nvGrpSpPr>
        <p:grpSpPr>
          <a:xfrm>
            <a:off x="2914119" y="4099302"/>
            <a:ext cx="4715592" cy="928706"/>
            <a:chOff x="2819761" y="3988662"/>
            <a:chExt cx="4715592" cy="928706"/>
          </a:xfrm>
        </p:grpSpPr>
        <p:grpSp>
          <p:nvGrpSpPr>
            <p:cNvPr id="1379" name="Google Shape;1379;p36"/>
            <p:cNvGrpSpPr/>
            <p:nvPr/>
          </p:nvGrpSpPr>
          <p:grpSpPr>
            <a:xfrm>
              <a:off x="2819761" y="4017313"/>
              <a:ext cx="2168038" cy="769120"/>
              <a:chOff x="2819761" y="4017313"/>
              <a:chExt cx="2168038" cy="769120"/>
            </a:xfrm>
          </p:grpSpPr>
          <p:grpSp>
            <p:nvGrpSpPr>
              <p:cNvPr id="1380" name="Google Shape;1380;p36"/>
              <p:cNvGrpSpPr/>
              <p:nvPr/>
            </p:nvGrpSpPr>
            <p:grpSpPr>
              <a:xfrm rot="-7745704">
                <a:off x="4330489" y="4127359"/>
                <a:ext cx="544900" cy="549030"/>
                <a:chOff x="6639997" y="2284311"/>
                <a:chExt cx="296479" cy="298726"/>
              </a:xfrm>
            </p:grpSpPr>
            <p:sp>
              <p:nvSpPr>
                <p:cNvPr id="1381" name="Google Shape;1381;p36"/>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6"/>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6"/>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6"/>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6"/>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6"/>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6"/>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6"/>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6"/>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6"/>
              <p:cNvGrpSpPr/>
              <p:nvPr/>
            </p:nvGrpSpPr>
            <p:grpSpPr>
              <a:xfrm rot="3345653">
                <a:off x="2966536" y="4180039"/>
                <a:ext cx="360746" cy="545935"/>
                <a:chOff x="5934950" y="2749441"/>
                <a:chExt cx="196280" cy="297040"/>
              </a:xfrm>
            </p:grpSpPr>
            <p:sp>
              <p:nvSpPr>
                <p:cNvPr id="1391" name="Google Shape;1391;p36"/>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6"/>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6"/>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6"/>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6"/>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6" name="Google Shape;1396;p36"/>
            <p:cNvGrpSpPr/>
            <p:nvPr/>
          </p:nvGrpSpPr>
          <p:grpSpPr>
            <a:xfrm>
              <a:off x="6606474" y="3988662"/>
              <a:ext cx="928878" cy="928706"/>
              <a:chOff x="5624613" y="1308727"/>
              <a:chExt cx="505402" cy="505308"/>
            </a:xfrm>
          </p:grpSpPr>
          <p:sp>
            <p:nvSpPr>
              <p:cNvPr id="1397" name="Google Shape;1397;p36"/>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6"/>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6"/>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6"/>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6"/>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2" name="Google Shape;1402;p36"/>
          <p:cNvGrpSpPr/>
          <p:nvPr/>
        </p:nvGrpSpPr>
        <p:grpSpPr>
          <a:xfrm>
            <a:off x="8112712" y="1109415"/>
            <a:ext cx="636119" cy="545933"/>
            <a:chOff x="5093837" y="1150749"/>
            <a:chExt cx="346112" cy="297042"/>
          </a:xfrm>
        </p:grpSpPr>
        <p:sp>
          <p:nvSpPr>
            <p:cNvPr id="1403" name="Google Shape;1403;p36"/>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6"/>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6"/>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6"/>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6"/>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6"/>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6"/>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6"/>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6"/>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6"/>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6"/>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6"/>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6"/>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36"/>
          <p:cNvGrpSpPr/>
          <p:nvPr/>
        </p:nvGrpSpPr>
        <p:grpSpPr>
          <a:xfrm>
            <a:off x="7124250" y="1042955"/>
            <a:ext cx="1850101" cy="3737729"/>
            <a:chOff x="7124250" y="1042955"/>
            <a:chExt cx="1850101" cy="3737729"/>
          </a:xfrm>
        </p:grpSpPr>
        <p:grpSp>
          <p:nvGrpSpPr>
            <p:cNvPr id="1417" name="Google Shape;1417;p36"/>
            <p:cNvGrpSpPr/>
            <p:nvPr/>
          </p:nvGrpSpPr>
          <p:grpSpPr>
            <a:xfrm>
              <a:off x="7124250" y="1042955"/>
              <a:ext cx="955292" cy="1985052"/>
              <a:chOff x="7684240" y="2562147"/>
              <a:chExt cx="831484" cy="1727785"/>
            </a:xfrm>
          </p:grpSpPr>
          <p:sp>
            <p:nvSpPr>
              <p:cNvPr id="1418" name="Google Shape;1418;p36"/>
              <p:cNvSpPr/>
              <p:nvPr/>
            </p:nvSpPr>
            <p:spPr>
              <a:xfrm>
                <a:off x="7684544" y="2562147"/>
                <a:ext cx="831181" cy="1727760"/>
              </a:xfrm>
              <a:custGeom>
                <a:avLst/>
                <a:gdLst/>
                <a:ahLst/>
                <a:cxnLst/>
                <a:rect l="l" t="t" r="r" b="b"/>
                <a:pathLst>
                  <a:path w="8223" h="17093" extrusionOk="0">
                    <a:moveTo>
                      <a:pt x="5073" y="8024"/>
                    </a:moveTo>
                    <a:cubicBezTo>
                      <a:pt x="5073" y="8024"/>
                      <a:pt x="5151" y="8062"/>
                      <a:pt x="5276" y="8131"/>
                    </a:cubicBezTo>
                    <a:cubicBezTo>
                      <a:pt x="5312" y="8149"/>
                      <a:pt x="5354" y="8173"/>
                      <a:pt x="5400" y="8200"/>
                    </a:cubicBezTo>
                    <a:cubicBezTo>
                      <a:pt x="5276" y="8209"/>
                      <a:pt x="5156" y="8228"/>
                      <a:pt x="5040" y="8264"/>
                    </a:cubicBezTo>
                    <a:cubicBezTo>
                      <a:pt x="5050" y="8186"/>
                      <a:pt x="5059" y="8107"/>
                      <a:pt x="5073" y="8024"/>
                    </a:cubicBezTo>
                    <a:close/>
                    <a:moveTo>
                      <a:pt x="3771" y="0"/>
                    </a:moveTo>
                    <a:cubicBezTo>
                      <a:pt x="3182" y="0"/>
                      <a:pt x="2696" y="82"/>
                      <a:pt x="2479" y="215"/>
                    </a:cubicBezTo>
                    <a:cubicBezTo>
                      <a:pt x="2216" y="376"/>
                      <a:pt x="2005" y="642"/>
                      <a:pt x="1829" y="947"/>
                    </a:cubicBezTo>
                    <a:lnTo>
                      <a:pt x="1792" y="947"/>
                    </a:lnTo>
                    <a:cubicBezTo>
                      <a:pt x="1786" y="946"/>
                      <a:pt x="1780" y="946"/>
                      <a:pt x="1773" y="946"/>
                    </a:cubicBezTo>
                    <a:cubicBezTo>
                      <a:pt x="1698" y="946"/>
                      <a:pt x="1628" y="994"/>
                      <a:pt x="1594" y="1062"/>
                    </a:cubicBezTo>
                    <a:cubicBezTo>
                      <a:pt x="1552" y="1159"/>
                      <a:pt x="1507" y="1265"/>
                      <a:pt x="1465" y="1376"/>
                    </a:cubicBezTo>
                    <a:cubicBezTo>
                      <a:pt x="1418" y="1500"/>
                      <a:pt x="1373" y="1629"/>
                      <a:pt x="1331" y="1763"/>
                    </a:cubicBezTo>
                    <a:cubicBezTo>
                      <a:pt x="1308" y="1831"/>
                      <a:pt x="1290" y="1901"/>
                      <a:pt x="1267" y="1970"/>
                    </a:cubicBezTo>
                    <a:cubicBezTo>
                      <a:pt x="1235" y="2095"/>
                      <a:pt x="1203" y="2214"/>
                      <a:pt x="1180" y="2329"/>
                    </a:cubicBezTo>
                    <a:cubicBezTo>
                      <a:pt x="1161" y="2416"/>
                      <a:pt x="1197" y="2499"/>
                      <a:pt x="1267" y="2546"/>
                    </a:cubicBezTo>
                    <a:cubicBezTo>
                      <a:pt x="1248" y="2633"/>
                      <a:pt x="1230" y="2716"/>
                      <a:pt x="1220" y="2786"/>
                    </a:cubicBezTo>
                    <a:cubicBezTo>
                      <a:pt x="1145" y="2740"/>
                      <a:pt x="1060" y="2711"/>
                      <a:pt x="963" y="2711"/>
                    </a:cubicBezTo>
                    <a:cubicBezTo>
                      <a:pt x="847" y="2711"/>
                      <a:pt x="715" y="2753"/>
                      <a:pt x="567" y="2859"/>
                    </a:cubicBezTo>
                    <a:cubicBezTo>
                      <a:pt x="1" y="3254"/>
                      <a:pt x="446" y="4793"/>
                      <a:pt x="1558" y="4793"/>
                    </a:cubicBezTo>
                    <a:cubicBezTo>
                      <a:pt x="1587" y="4793"/>
                      <a:pt x="1616" y="4792"/>
                      <a:pt x="1645" y="4790"/>
                    </a:cubicBezTo>
                    <a:cubicBezTo>
                      <a:pt x="2022" y="5495"/>
                      <a:pt x="2686" y="6044"/>
                      <a:pt x="3511" y="6255"/>
                    </a:cubicBezTo>
                    <a:cubicBezTo>
                      <a:pt x="3456" y="6431"/>
                      <a:pt x="3377" y="6674"/>
                      <a:pt x="3332" y="6886"/>
                    </a:cubicBezTo>
                    <a:cubicBezTo>
                      <a:pt x="3313" y="6891"/>
                      <a:pt x="3290" y="6895"/>
                      <a:pt x="3271" y="6901"/>
                    </a:cubicBezTo>
                    <a:cubicBezTo>
                      <a:pt x="3276" y="6886"/>
                      <a:pt x="3281" y="6878"/>
                      <a:pt x="3290" y="6868"/>
                    </a:cubicBezTo>
                    <a:cubicBezTo>
                      <a:pt x="3298" y="6850"/>
                      <a:pt x="3294" y="6822"/>
                      <a:pt x="3281" y="6803"/>
                    </a:cubicBezTo>
                    <a:cubicBezTo>
                      <a:pt x="3270" y="6789"/>
                      <a:pt x="3254" y="6783"/>
                      <a:pt x="3237" y="6783"/>
                    </a:cubicBezTo>
                    <a:cubicBezTo>
                      <a:pt x="3231" y="6783"/>
                      <a:pt x="3226" y="6784"/>
                      <a:pt x="3221" y="6785"/>
                    </a:cubicBezTo>
                    <a:lnTo>
                      <a:pt x="2926" y="6873"/>
                    </a:lnTo>
                    <a:cubicBezTo>
                      <a:pt x="2907" y="6878"/>
                      <a:pt x="2894" y="6891"/>
                      <a:pt x="2884" y="6905"/>
                    </a:cubicBezTo>
                    <a:cubicBezTo>
                      <a:pt x="2870" y="6946"/>
                      <a:pt x="2852" y="6988"/>
                      <a:pt x="2838" y="7025"/>
                    </a:cubicBezTo>
                    <a:cubicBezTo>
                      <a:pt x="2755" y="7057"/>
                      <a:pt x="2690" y="7084"/>
                      <a:pt x="2645" y="7112"/>
                    </a:cubicBezTo>
                    <a:cubicBezTo>
                      <a:pt x="2396" y="7255"/>
                      <a:pt x="2358" y="7513"/>
                      <a:pt x="2294" y="7697"/>
                    </a:cubicBezTo>
                    <a:cubicBezTo>
                      <a:pt x="2216" y="7909"/>
                      <a:pt x="2143" y="8126"/>
                      <a:pt x="2082" y="8338"/>
                    </a:cubicBezTo>
                    <a:cubicBezTo>
                      <a:pt x="2013" y="8407"/>
                      <a:pt x="1939" y="8471"/>
                      <a:pt x="1866" y="8526"/>
                    </a:cubicBezTo>
                    <a:cubicBezTo>
                      <a:pt x="1852" y="8582"/>
                      <a:pt x="1839" y="8679"/>
                      <a:pt x="1839" y="8692"/>
                    </a:cubicBezTo>
                    <a:cubicBezTo>
                      <a:pt x="1635" y="9596"/>
                      <a:pt x="1474" y="10531"/>
                      <a:pt x="1354" y="11499"/>
                    </a:cubicBezTo>
                    <a:cubicBezTo>
                      <a:pt x="1381" y="11498"/>
                      <a:pt x="1408" y="11497"/>
                      <a:pt x="1435" y="11497"/>
                    </a:cubicBezTo>
                    <a:cubicBezTo>
                      <a:pt x="1500" y="11497"/>
                      <a:pt x="1566" y="11500"/>
                      <a:pt x="1631" y="11504"/>
                    </a:cubicBezTo>
                    <a:cubicBezTo>
                      <a:pt x="1626" y="11637"/>
                      <a:pt x="1631" y="11767"/>
                      <a:pt x="1631" y="11900"/>
                    </a:cubicBezTo>
                    <a:cubicBezTo>
                      <a:pt x="1617" y="11895"/>
                      <a:pt x="1599" y="11895"/>
                      <a:pt x="1580" y="11891"/>
                    </a:cubicBezTo>
                    <a:cubicBezTo>
                      <a:pt x="1575" y="11933"/>
                      <a:pt x="1571" y="11974"/>
                      <a:pt x="1567" y="12016"/>
                    </a:cubicBezTo>
                    <a:cubicBezTo>
                      <a:pt x="1567" y="12024"/>
                      <a:pt x="1567" y="12029"/>
                      <a:pt x="1562" y="12033"/>
                    </a:cubicBezTo>
                    <a:cubicBezTo>
                      <a:pt x="1414" y="13277"/>
                      <a:pt x="1331" y="14342"/>
                      <a:pt x="1594" y="14983"/>
                    </a:cubicBezTo>
                    <a:cubicBezTo>
                      <a:pt x="1695" y="15015"/>
                      <a:pt x="1797" y="15038"/>
                      <a:pt x="1903" y="15057"/>
                    </a:cubicBezTo>
                    <a:cubicBezTo>
                      <a:pt x="1949" y="15066"/>
                      <a:pt x="1999" y="15070"/>
                      <a:pt x="2050" y="15079"/>
                    </a:cubicBezTo>
                    <a:cubicBezTo>
                      <a:pt x="2184" y="15665"/>
                      <a:pt x="2345" y="16250"/>
                      <a:pt x="2530" y="16831"/>
                    </a:cubicBezTo>
                    <a:lnTo>
                      <a:pt x="2322" y="17093"/>
                    </a:lnTo>
                    <a:lnTo>
                      <a:pt x="3013" y="17093"/>
                    </a:lnTo>
                    <a:cubicBezTo>
                      <a:pt x="2994" y="17005"/>
                      <a:pt x="2977" y="16923"/>
                      <a:pt x="2962" y="16835"/>
                    </a:cubicBezTo>
                    <a:cubicBezTo>
                      <a:pt x="2958" y="16816"/>
                      <a:pt x="2953" y="16799"/>
                      <a:pt x="2949" y="16780"/>
                    </a:cubicBezTo>
                    <a:cubicBezTo>
                      <a:pt x="2949" y="16771"/>
                      <a:pt x="2945" y="16761"/>
                      <a:pt x="2945" y="16752"/>
                    </a:cubicBezTo>
                    <a:cubicBezTo>
                      <a:pt x="2884" y="16425"/>
                      <a:pt x="2834" y="16102"/>
                      <a:pt x="2796" y="15780"/>
                    </a:cubicBezTo>
                    <a:cubicBezTo>
                      <a:pt x="2769" y="15555"/>
                      <a:pt x="2746" y="15323"/>
                      <a:pt x="2737" y="15098"/>
                    </a:cubicBezTo>
                    <a:cubicBezTo>
                      <a:pt x="3028" y="15079"/>
                      <a:pt x="3326" y="15034"/>
                      <a:pt x="3636" y="14968"/>
                    </a:cubicBezTo>
                    <a:cubicBezTo>
                      <a:pt x="3636" y="14968"/>
                      <a:pt x="3668" y="13494"/>
                      <a:pt x="3833" y="13494"/>
                    </a:cubicBezTo>
                    <a:cubicBezTo>
                      <a:pt x="3833" y="13494"/>
                      <a:pt x="3833" y="13494"/>
                      <a:pt x="3834" y="13494"/>
                    </a:cubicBezTo>
                    <a:cubicBezTo>
                      <a:pt x="4000" y="13499"/>
                      <a:pt x="4166" y="15038"/>
                      <a:pt x="4166" y="15038"/>
                    </a:cubicBezTo>
                    <a:cubicBezTo>
                      <a:pt x="4387" y="15102"/>
                      <a:pt x="4566" y="15144"/>
                      <a:pt x="4742" y="15167"/>
                    </a:cubicBezTo>
                    <a:cubicBezTo>
                      <a:pt x="4732" y="15370"/>
                      <a:pt x="4714" y="15577"/>
                      <a:pt x="4691" y="15780"/>
                    </a:cubicBezTo>
                    <a:cubicBezTo>
                      <a:pt x="4653" y="16074"/>
                      <a:pt x="4608" y="16361"/>
                      <a:pt x="4548" y="16646"/>
                    </a:cubicBezTo>
                    <a:cubicBezTo>
                      <a:pt x="4543" y="16650"/>
                      <a:pt x="4543" y="16655"/>
                      <a:pt x="4543" y="16660"/>
                    </a:cubicBezTo>
                    <a:cubicBezTo>
                      <a:pt x="4534" y="16701"/>
                      <a:pt x="4525" y="16743"/>
                      <a:pt x="4515" y="16784"/>
                    </a:cubicBezTo>
                    <a:lnTo>
                      <a:pt x="4272" y="17093"/>
                    </a:lnTo>
                    <a:lnTo>
                      <a:pt x="4806" y="17093"/>
                    </a:lnTo>
                    <a:cubicBezTo>
                      <a:pt x="4815" y="17070"/>
                      <a:pt x="4829" y="17052"/>
                      <a:pt x="4838" y="17029"/>
                    </a:cubicBezTo>
                    <a:cubicBezTo>
                      <a:pt x="4842" y="17024"/>
                      <a:pt x="4842" y="17014"/>
                      <a:pt x="4847" y="17010"/>
                    </a:cubicBezTo>
                    <a:cubicBezTo>
                      <a:pt x="4857" y="16992"/>
                      <a:pt x="4861" y="16978"/>
                      <a:pt x="4870" y="16965"/>
                    </a:cubicBezTo>
                    <a:cubicBezTo>
                      <a:pt x="4874" y="16955"/>
                      <a:pt x="4874" y="16946"/>
                      <a:pt x="4880" y="16941"/>
                    </a:cubicBezTo>
                    <a:cubicBezTo>
                      <a:pt x="4889" y="16923"/>
                      <a:pt x="4893" y="16909"/>
                      <a:pt x="4902" y="16890"/>
                    </a:cubicBezTo>
                    <a:cubicBezTo>
                      <a:pt x="4908" y="16886"/>
                      <a:pt x="4908" y="16882"/>
                      <a:pt x="4912" y="16872"/>
                    </a:cubicBezTo>
                    <a:cubicBezTo>
                      <a:pt x="4921" y="16854"/>
                      <a:pt x="4930" y="16835"/>
                      <a:pt x="4940" y="16816"/>
                    </a:cubicBezTo>
                    <a:cubicBezTo>
                      <a:pt x="4940" y="16812"/>
                      <a:pt x="4944" y="16808"/>
                      <a:pt x="4944" y="16803"/>
                    </a:cubicBezTo>
                    <a:cubicBezTo>
                      <a:pt x="5156" y="16338"/>
                      <a:pt x="5354" y="15752"/>
                      <a:pt x="5520" y="15134"/>
                    </a:cubicBezTo>
                    <a:cubicBezTo>
                      <a:pt x="5571" y="15125"/>
                      <a:pt x="5626" y="15117"/>
                      <a:pt x="5686" y="15107"/>
                    </a:cubicBezTo>
                    <a:cubicBezTo>
                      <a:pt x="5931" y="14342"/>
                      <a:pt x="6082" y="13416"/>
                      <a:pt x="6008" y="12365"/>
                    </a:cubicBezTo>
                    <a:cubicBezTo>
                      <a:pt x="6008" y="12356"/>
                      <a:pt x="6004" y="12342"/>
                      <a:pt x="6004" y="12333"/>
                    </a:cubicBezTo>
                    <a:cubicBezTo>
                      <a:pt x="6004" y="12305"/>
                      <a:pt x="5999" y="12278"/>
                      <a:pt x="5999" y="12250"/>
                    </a:cubicBezTo>
                    <a:cubicBezTo>
                      <a:pt x="5999" y="12237"/>
                      <a:pt x="5995" y="12222"/>
                      <a:pt x="5995" y="12209"/>
                    </a:cubicBezTo>
                    <a:cubicBezTo>
                      <a:pt x="5986" y="12126"/>
                      <a:pt x="5976" y="12038"/>
                      <a:pt x="5967" y="11955"/>
                    </a:cubicBezTo>
                    <a:cubicBezTo>
                      <a:pt x="5889" y="11784"/>
                      <a:pt x="5814" y="11614"/>
                      <a:pt x="5741" y="11444"/>
                    </a:cubicBezTo>
                    <a:cubicBezTo>
                      <a:pt x="5963" y="11412"/>
                      <a:pt x="6169" y="11333"/>
                      <a:pt x="6354" y="11223"/>
                    </a:cubicBezTo>
                    <a:cubicBezTo>
                      <a:pt x="6382" y="11208"/>
                      <a:pt x="6405" y="11191"/>
                      <a:pt x="6428" y="11176"/>
                    </a:cubicBezTo>
                    <a:cubicBezTo>
                      <a:pt x="6441" y="11167"/>
                      <a:pt x="6450" y="11159"/>
                      <a:pt x="6465" y="11153"/>
                    </a:cubicBezTo>
                    <a:lnTo>
                      <a:pt x="6465" y="11149"/>
                    </a:lnTo>
                    <a:cubicBezTo>
                      <a:pt x="6856" y="10868"/>
                      <a:pt x="7119" y="10412"/>
                      <a:pt x="7137" y="9896"/>
                    </a:cubicBezTo>
                    <a:cubicBezTo>
                      <a:pt x="7147" y="9881"/>
                      <a:pt x="7156" y="9872"/>
                      <a:pt x="7160" y="9864"/>
                    </a:cubicBezTo>
                    <a:lnTo>
                      <a:pt x="7160" y="9859"/>
                    </a:lnTo>
                    <a:cubicBezTo>
                      <a:pt x="7175" y="9845"/>
                      <a:pt x="7184" y="9826"/>
                      <a:pt x="7192" y="9813"/>
                    </a:cubicBezTo>
                    <a:cubicBezTo>
                      <a:pt x="7192" y="9808"/>
                      <a:pt x="7197" y="9808"/>
                      <a:pt x="7197" y="9804"/>
                    </a:cubicBezTo>
                    <a:cubicBezTo>
                      <a:pt x="7207" y="9789"/>
                      <a:pt x="7216" y="9776"/>
                      <a:pt x="7220" y="9762"/>
                    </a:cubicBezTo>
                    <a:cubicBezTo>
                      <a:pt x="7224" y="9757"/>
                      <a:pt x="7224" y="9753"/>
                      <a:pt x="7230" y="9753"/>
                    </a:cubicBezTo>
                    <a:cubicBezTo>
                      <a:pt x="7234" y="9739"/>
                      <a:pt x="7243" y="9725"/>
                      <a:pt x="7252" y="9711"/>
                    </a:cubicBezTo>
                    <a:cubicBezTo>
                      <a:pt x="7252" y="9706"/>
                      <a:pt x="7258" y="9702"/>
                      <a:pt x="7258" y="9698"/>
                    </a:cubicBezTo>
                    <a:cubicBezTo>
                      <a:pt x="7266" y="9688"/>
                      <a:pt x="7271" y="9674"/>
                      <a:pt x="7280" y="9660"/>
                    </a:cubicBezTo>
                    <a:cubicBezTo>
                      <a:pt x="7280" y="9656"/>
                      <a:pt x="7285" y="9651"/>
                      <a:pt x="7285" y="9647"/>
                    </a:cubicBezTo>
                    <a:cubicBezTo>
                      <a:pt x="7294" y="9632"/>
                      <a:pt x="7299" y="9619"/>
                      <a:pt x="7307" y="9610"/>
                    </a:cubicBezTo>
                    <a:cubicBezTo>
                      <a:pt x="7307" y="9605"/>
                      <a:pt x="7307" y="9600"/>
                      <a:pt x="7313" y="9596"/>
                    </a:cubicBezTo>
                    <a:cubicBezTo>
                      <a:pt x="7317" y="9583"/>
                      <a:pt x="7326" y="9568"/>
                      <a:pt x="7335" y="9555"/>
                    </a:cubicBezTo>
                    <a:lnTo>
                      <a:pt x="7335" y="9549"/>
                    </a:lnTo>
                    <a:cubicBezTo>
                      <a:pt x="7354" y="9513"/>
                      <a:pt x="7368" y="9481"/>
                      <a:pt x="7382" y="9444"/>
                    </a:cubicBezTo>
                    <a:lnTo>
                      <a:pt x="7382" y="9439"/>
                    </a:lnTo>
                    <a:cubicBezTo>
                      <a:pt x="7386" y="9426"/>
                      <a:pt x="7396" y="9411"/>
                      <a:pt x="7400" y="9398"/>
                    </a:cubicBezTo>
                    <a:cubicBezTo>
                      <a:pt x="7400" y="9394"/>
                      <a:pt x="7405" y="9389"/>
                      <a:pt x="7405" y="9384"/>
                    </a:cubicBezTo>
                    <a:cubicBezTo>
                      <a:pt x="7409" y="9370"/>
                      <a:pt x="7414" y="9361"/>
                      <a:pt x="7418" y="9347"/>
                    </a:cubicBezTo>
                    <a:cubicBezTo>
                      <a:pt x="7418" y="9343"/>
                      <a:pt x="7418" y="9338"/>
                      <a:pt x="7424" y="9328"/>
                    </a:cubicBezTo>
                    <a:cubicBezTo>
                      <a:pt x="7424" y="9319"/>
                      <a:pt x="7428" y="9311"/>
                      <a:pt x="7432" y="9301"/>
                    </a:cubicBezTo>
                    <a:cubicBezTo>
                      <a:pt x="7432" y="9292"/>
                      <a:pt x="7437" y="9287"/>
                      <a:pt x="7437" y="9283"/>
                    </a:cubicBezTo>
                    <a:cubicBezTo>
                      <a:pt x="7441" y="9269"/>
                      <a:pt x="7441" y="9260"/>
                      <a:pt x="7446" y="9251"/>
                    </a:cubicBezTo>
                    <a:cubicBezTo>
                      <a:pt x="7446" y="9245"/>
                      <a:pt x="7446" y="9236"/>
                      <a:pt x="7451" y="9232"/>
                    </a:cubicBezTo>
                    <a:cubicBezTo>
                      <a:pt x="7451" y="9223"/>
                      <a:pt x="7456" y="9213"/>
                      <a:pt x="7456" y="9204"/>
                    </a:cubicBezTo>
                    <a:cubicBezTo>
                      <a:pt x="7456" y="9196"/>
                      <a:pt x="7460" y="9190"/>
                      <a:pt x="7460" y="9181"/>
                    </a:cubicBezTo>
                    <a:cubicBezTo>
                      <a:pt x="7460" y="9172"/>
                      <a:pt x="7464" y="9162"/>
                      <a:pt x="7464" y="9154"/>
                    </a:cubicBezTo>
                    <a:cubicBezTo>
                      <a:pt x="7464" y="9149"/>
                      <a:pt x="7469" y="9140"/>
                      <a:pt x="7469" y="9135"/>
                    </a:cubicBezTo>
                    <a:cubicBezTo>
                      <a:pt x="7469" y="9126"/>
                      <a:pt x="7469" y="9117"/>
                      <a:pt x="7473" y="9107"/>
                    </a:cubicBezTo>
                    <a:lnTo>
                      <a:pt x="7473" y="9089"/>
                    </a:lnTo>
                    <a:cubicBezTo>
                      <a:pt x="7473" y="9075"/>
                      <a:pt x="7473" y="9066"/>
                      <a:pt x="7479" y="9057"/>
                    </a:cubicBezTo>
                    <a:lnTo>
                      <a:pt x="7479" y="9043"/>
                    </a:lnTo>
                    <a:lnTo>
                      <a:pt x="7479" y="8997"/>
                    </a:lnTo>
                    <a:lnTo>
                      <a:pt x="7479" y="8960"/>
                    </a:lnTo>
                    <a:lnTo>
                      <a:pt x="7479" y="8951"/>
                    </a:lnTo>
                    <a:cubicBezTo>
                      <a:pt x="7479" y="8941"/>
                      <a:pt x="7473" y="8937"/>
                      <a:pt x="7473" y="8928"/>
                    </a:cubicBezTo>
                    <a:lnTo>
                      <a:pt x="7473" y="8914"/>
                    </a:lnTo>
                    <a:cubicBezTo>
                      <a:pt x="7473" y="8909"/>
                      <a:pt x="7469" y="8900"/>
                      <a:pt x="7469" y="8891"/>
                    </a:cubicBezTo>
                    <a:cubicBezTo>
                      <a:pt x="7469" y="8886"/>
                      <a:pt x="7469" y="8881"/>
                      <a:pt x="7464" y="8881"/>
                    </a:cubicBezTo>
                    <a:cubicBezTo>
                      <a:pt x="7464" y="8873"/>
                      <a:pt x="7464" y="8864"/>
                      <a:pt x="7460" y="8854"/>
                    </a:cubicBezTo>
                    <a:lnTo>
                      <a:pt x="7460" y="8845"/>
                    </a:lnTo>
                    <a:cubicBezTo>
                      <a:pt x="7456" y="8831"/>
                      <a:pt x="7451" y="8822"/>
                      <a:pt x="7451" y="8808"/>
                    </a:cubicBezTo>
                    <a:cubicBezTo>
                      <a:pt x="7446" y="8808"/>
                      <a:pt x="7446" y="8803"/>
                      <a:pt x="7446" y="8799"/>
                    </a:cubicBezTo>
                    <a:cubicBezTo>
                      <a:pt x="7441" y="8790"/>
                      <a:pt x="7441" y="8781"/>
                      <a:pt x="7437" y="8771"/>
                    </a:cubicBezTo>
                    <a:cubicBezTo>
                      <a:pt x="7437" y="8771"/>
                      <a:pt x="7432" y="8766"/>
                      <a:pt x="7432" y="8762"/>
                    </a:cubicBezTo>
                    <a:cubicBezTo>
                      <a:pt x="7428" y="8753"/>
                      <a:pt x="7428" y="8743"/>
                      <a:pt x="7424" y="8734"/>
                    </a:cubicBezTo>
                    <a:cubicBezTo>
                      <a:pt x="7424" y="8730"/>
                      <a:pt x="7418" y="8730"/>
                      <a:pt x="7418" y="8726"/>
                    </a:cubicBezTo>
                    <a:cubicBezTo>
                      <a:pt x="7414" y="8716"/>
                      <a:pt x="7409" y="8707"/>
                      <a:pt x="7405" y="8698"/>
                    </a:cubicBezTo>
                    <a:cubicBezTo>
                      <a:pt x="7405" y="8692"/>
                      <a:pt x="7405" y="8688"/>
                      <a:pt x="7400" y="8688"/>
                    </a:cubicBezTo>
                    <a:cubicBezTo>
                      <a:pt x="7390" y="8660"/>
                      <a:pt x="7377" y="8637"/>
                      <a:pt x="7363" y="8609"/>
                    </a:cubicBezTo>
                    <a:cubicBezTo>
                      <a:pt x="7363" y="8609"/>
                      <a:pt x="7358" y="8605"/>
                      <a:pt x="7358" y="8601"/>
                    </a:cubicBezTo>
                    <a:cubicBezTo>
                      <a:pt x="7354" y="8592"/>
                      <a:pt x="7349" y="8582"/>
                      <a:pt x="7341" y="8573"/>
                    </a:cubicBezTo>
                    <a:cubicBezTo>
                      <a:pt x="7341" y="8569"/>
                      <a:pt x="7335" y="8564"/>
                      <a:pt x="7335" y="8560"/>
                    </a:cubicBezTo>
                    <a:cubicBezTo>
                      <a:pt x="7331" y="8550"/>
                      <a:pt x="7326" y="8541"/>
                      <a:pt x="7317" y="8532"/>
                    </a:cubicBezTo>
                    <a:cubicBezTo>
                      <a:pt x="7317" y="8532"/>
                      <a:pt x="7313" y="8526"/>
                      <a:pt x="7313" y="8522"/>
                    </a:cubicBezTo>
                    <a:cubicBezTo>
                      <a:pt x="7303" y="8513"/>
                      <a:pt x="7299" y="8499"/>
                      <a:pt x="7290" y="8490"/>
                    </a:cubicBezTo>
                    <a:lnTo>
                      <a:pt x="7290" y="8486"/>
                    </a:lnTo>
                    <a:cubicBezTo>
                      <a:pt x="7280" y="8471"/>
                      <a:pt x="7271" y="8458"/>
                      <a:pt x="7262" y="8444"/>
                    </a:cubicBezTo>
                    <a:cubicBezTo>
                      <a:pt x="7258" y="8444"/>
                      <a:pt x="7258" y="8439"/>
                      <a:pt x="7258" y="8439"/>
                    </a:cubicBezTo>
                    <a:cubicBezTo>
                      <a:pt x="7248" y="8426"/>
                      <a:pt x="7239" y="8416"/>
                      <a:pt x="7234" y="8407"/>
                    </a:cubicBezTo>
                    <a:cubicBezTo>
                      <a:pt x="7230" y="8403"/>
                      <a:pt x="7230" y="8398"/>
                      <a:pt x="7224" y="8394"/>
                    </a:cubicBezTo>
                    <a:cubicBezTo>
                      <a:pt x="7216" y="8384"/>
                      <a:pt x="7211" y="8375"/>
                      <a:pt x="7202" y="8366"/>
                    </a:cubicBezTo>
                    <a:cubicBezTo>
                      <a:pt x="7202" y="8361"/>
                      <a:pt x="7197" y="8356"/>
                      <a:pt x="7192" y="8356"/>
                    </a:cubicBezTo>
                    <a:cubicBezTo>
                      <a:pt x="7188" y="8343"/>
                      <a:pt x="7179" y="8333"/>
                      <a:pt x="7169" y="8324"/>
                    </a:cubicBezTo>
                    <a:cubicBezTo>
                      <a:pt x="7169" y="8320"/>
                      <a:pt x="7165" y="8320"/>
                      <a:pt x="7165" y="8315"/>
                    </a:cubicBezTo>
                    <a:cubicBezTo>
                      <a:pt x="7142" y="8288"/>
                      <a:pt x="7119" y="8260"/>
                      <a:pt x="7101" y="8237"/>
                    </a:cubicBezTo>
                    <a:cubicBezTo>
                      <a:pt x="7096" y="8232"/>
                      <a:pt x="7092" y="8228"/>
                      <a:pt x="7092" y="8228"/>
                    </a:cubicBezTo>
                    <a:cubicBezTo>
                      <a:pt x="7082" y="8218"/>
                      <a:pt x="7073" y="8205"/>
                      <a:pt x="7064" y="8195"/>
                    </a:cubicBezTo>
                    <a:cubicBezTo>
                      <a:pt x="7059" y="8190"/>
                      <a:pt x="7059" y="8186"/>
                      <a:pt x="7054" y="8186"/>
                    </a:cubicBezTo>
                    <a:cubicBezTo>
                      <a:pt x="7045" y="8173"/>
                      <a:pt x="7036" y="8163"/>
                      <a:pt x="7027" y="8154"/>
                    </a:cubicBezTo>
                    <a:cubicBezTo>
                      <a:pt x="7027" y="8149"/>
                      <a:pt x="7022" y="8149"/>
                      <a:pt x="7018" y="8145"/>
                    </a:cubicBezTo>
                    <a:cubicBezTo>
                      <a:pt x="7009" y="8131"/>
                      <a:pt x="6994" y="8122"/>
                      <a:pt x="6986" y="8107"/>
                    </a:cubicBezTo>
                    <a:lnTo>
                      <a:pt x="6981" y="8103"/>
                    </a:lnTo>
                    <a:cubicBezTo>
                      <a:pt x="6971" y="8090"/>
                      <a:pt x="6958" y="8080"/>
                      <a:pt x="6944" y="8066"/>
                    </a:cubicBezTo>
                    <a:cubicBezTo>
                      <a:pt x="6944" y="8062"/>
                      <a:pt x="6939" y="8062"/>
                      <a:pt x="6939" y="8056"/>
                    </a:cubicBezTo>
                    <a:cubicBezTo>
                      <a:pt x="6930" y="8048"/>
                      <a:pt x="6916" y="8039"/>
                      <a:pt x="6907" y="8024"/>
                    </a:cubicBezTo>
                    <a:cubicBezTo>
                      <a:pt x="6903" y="8020"/>
                      <a:pt x="6898" y="8020"/>
                      <a:pt x="6898" y="8016"/>
                    </a:cubicBezTo>
                    <a:cubicBezTo>
                      <a:pt x="6884" y="8007"/>
                      <a:pt x="6875" y="7997"/>
                      <a:pt x="6865" y="7988"/>
                    </a:cubicBezTo>
                    <a:cubicBezTo>
                      <a:pt x="6861" y="7983"/>
                      <a:pt x="6861" y="7979"/>
                      <a:pt x="6856" y="7974"/>
                    </a:cubicBezTo>
                    <a:cubicBezTo>
                      <a:pt x="6847" y="7965"/>
                      <a:pt x="6833" y="7956"/>
                      <a:pt x="6824" y="7946"/>
                    </a:cubicBezTo>
                    <a:cubicBezTo>
                      <a:pt x="6824" y="7941"/>
                      <a:pt x="6820" y="7937"/>
                      <a:pt x="6815" y="7937"/>
                    </a:cubicBezTo>
                    <a:cubicBezTo>
                      <a:pt x="6788" y="7909"/>
                      <a:pt x="6760" y="7882"/>
                      <a:pt x="6737" y="7859"/>
                    </a:cubicBezTo>
                    <a:cubicBezTo>
                      <a:pt x="6732" y="7854"/>
                      <a:pt x="6727" y="7850"/>
                      <a:pt x="6722" y="7845"/>
                    </a:cubicBezTo>
                    <a:cubicBezTo>
                      <a:pt x="6714" y="7835"/>
                      <a:pt x="6705" y="7826"/>
                      <a:pt x="6695" y="7818"/>
                    </a:cubicBezTo>
                    <a:cubicBezTo>
                      <a:pt x="6690" y="7813"/>
                      <a:pt x="6686" y="7813"/>
                      <a:pt x="6677" y="7808"/>
                    </a:cubicBezTo>
                    <a:cubicBezTo>
                      <a:pt x="6667" y="7799"/>
                      <a:pt x="6658" y="7790"/>
                      <a:pt x="6649" y="7780"/>
                    </a:cubicBezTo>
                    <a:cubicBezTo>
                      <a:pt x="6644" y="7776"/>
                      <a:pt x="6639" y="7771"/>
                      <a:pt x="6635" y="7767"/>
                    </a:cubicBezTo>
                    <a:cubicBezTo>
                      <a:pt x="6626" y="7758"/>
                      <a:pt x="6616" y="7748"/>
                      <a:pt x="6603" y="7739"/>
                    </a:cubicBezTo>
                    <a:cubicBezTo>
                      <a:pt x="6603" y="7735"/>
                      <a:pt x="6599" y="7735"/>
                      <a:pt x="6594" y="7730"/>
                    </a:cubicBezTo>
                    <a:cubicBezTo>
                      <a:pt x="6580" y="7716"/>
                      <a:pt x="6566" y="7707"/>
                      <a:pt x="6552" y="7693"/>
                    </a:cubicBezTo>
                    <a:cubicBezTo>
                      <a:pt x="6548" y="7688"/>
                      <a:pt x="6543" y="7684"/>
                      <a:pt x="6539" y="7679"/>
                    </a:cubicBezTo>
                    <a:cubicBezTo>
                      <a:pt x="6529" y="7675"/>
                      <a:pt x="6520" y="7665"/>
                      <a:pt x="6511" y="7656"/>
                    </a:cubicBezTo>
                    <a:cubicBezTo>
                      <a:pt x="6506" y="7652"/>
                      <a:pt x="6497" y="7647"/>
                      <a:pt x="6492" y="7642"/>
                    </a:cubicBezTo>
                    <a:cubicBezTo>
                      <a:pt x="6484" y="7633"/>
                      <a:pt x="6478" y="7628"/>
                      <a:pt x="6469" y="7620"/>
                    </a:cubicBezTo>
                    <a:cubicBezTo>
                      <a:pt x="6460" y="7614"/>
                      <a:pt x="6456" y="7610"/>
                      <a:pt x="6450" y="7605"/>
                    </a:cubicBezTo>
                    <a:cubicBezTo>
                      <a:pt x="6441" y="7596"/>
                      <a:pt x="6433" y="7592"/>
                      <a:pt x="6428" y="7586"/>
                    </a:cubicBezTo>
                    <a:cubicBezTo>
                      <a:pt x="6418" y="7578"/>
                      <a:pt x="6414" y="7573"/>
                      <a:pt x="6405" y="7569"/>
                    </a:cubicBezTo>
                    <a:cubicBezTo>
                      <a:pt x="6395" y="7564"/>
                      <a:pt x="6391" y="7554"/>
                      <a:pt x="6382" y="7550"/>
                    </a:cubicBezTo>
                    <a:cubicBezTo>
                      <a:pt x="6367" y="7537"/>
                      <a:pt x="6354" y="7527"/>
                      <a:pt x="6345" y="7518"/>
                    </a:cubicBezTo>
                    <a:cubicBezTo>
                      <a:pt x="6335" y="7513"/>
                      <a:pt x="6331" y="7509"/>
                      <a:pt x="6326" y="7504"/>
                    </a:cubicBezTo>
                    <a:cubicBezTo>
                      <a:pt x="6318" y="7495"/>
                      <a:pt x="6308" y="7490"/>
                      <a:pt x="6299" y="7481"/>
                    </a:cubicBezTo>
                    <a:cubicBezTo>
                      <a:pt x="6294" y="7476"/>
                      <a:pt x="6290" y="7471"/>
                      <a:pt x="6284" y="7467"/>
                    </a:cubicBezTo>
                    <a:cubicBezTo>
                      <a:pt x="6276" y="7463"/>
                      <a:pt x="6267" y="7454"/>
                      <a:pt x="6257" y="7448"/>
                    </a:cubicBezTo>
                    <a:cubicBezTo>
                      <a:pt x="6252" y="7444"/>
                      <a:pt x="6248" y="7439"/>
                      <a:pt x="6244" y="7435"/>
                    </a:cubicBezTo>
                    <a:cubicBezTo>
                      <a:pt x="6235" y="7431"/>
                      <a:pt x="6225" y="7421"/>
                      <a:pt x="6216" y="7416"/>
                    </a:cubicBezTo>
                    <a:cubicBezTo>
                      <a:pt x="6211" y="7412"/>
                      <a:pt x="6207" y="7412"/>
                      <a:pt x="6207" y="7407"/>
                    </a:cubicBezTo>
                    <a:cubicBezTo>
                      <a:pt x="6169" y="7380"/>
                      <a:pt x="6137" y="7352"/>
                      <a:pt x="6101" y="7329"/>
                    </a:cubicBezTo>
                    <a:lnTo>
                      <a:pt x="6101" y="7324"/>
                    </a:lnTo>
                    <a:cubicBezTo>
                      <a:pt x="6086" y="7316"/>
                      <a:pt x="6078" y="7306"/>
                      <a:pt x="6063" y="7297"/>
                    </a:cubicBezTo>
                    <a:lnTo>
                      <a:pt x="6059" y="7297"/>
                    </a:lnTo>
                    <a:cubicBezTo>
                      <a:pt x="5737" y="7052"/>
                      <a:pt x="5446" y="6859"/>
                      <a:pt x="5303" y="6776"/>
                    </a:cubicBezTo>
                    <a:cubicBezTo>
                      <a:pt x="5200" y="6714"/>
                      <a:pt x="5016" y="6689"/>
                      <a:pt x="4793" y="6689"/>
                    </a:cubicBezTo>
                    <a:cubicBezTo>
                      <a:pt x="4699" y="6689"/>
                      <a:pt x="4598" y="6694"/>
                      <a:pt x="4493" y="6702"/>
                    </a:cubicBezTo>
                    <a:cubicBezTo>
                      <a:pt x="4493" y="6680"/>
                      <a:pt x="4497" y="6661"/>
                      <a:pt x="4502" y="6638"/>
                    </a:cubicBezTo>
                    <a:cubicBezTo>
                      <a:pt x="4506" y="6624"/>
                      <a:pt x="4502" y="6601"/>
                      <a:pt x="4487" y="6587"/>
                    </a:cubicBezTo>
                    <a:cubicBezTo>
                      <a:pt x="4478" y="6573"/>
                      <a:pt x="4460" y="6569"/>
                      <a:pt x="4442" y="6569"/>
                    </a:cubicBezTo>
                    <a:lnTo>
                      <a:pt x="4193" y="6591"/>
                    </a:lnTo>
                    <a:cubicBezTo>
                      <a:pt x="4170" y="6597"/>
                      <a:pt x="4147" y="6614"/>
                      <a:pt x="4142" y="6642"/>
                    </a:cubicBezTo>
                    <a:cubicBezTo>
                      <a:pt x="4142" y="6642"/>
                      <a:pt x="4138" y="6656"/>
                      <a:pt x="4133" y="6680"/>
                    </a:cubicBezTo>
                    <a:cubicBezTo>
                      <a:pt x="4133" y="6564"/>
                      <a:pt x="4128" y="6448"/>
                      <a:pt x="4123" y="6352"/>
                    </a:cubicBezTo>
                    <a:lnTo>
                      <a:pt x="4123" y="6352"/>
                    </a:lnTo>
                    <a:cubicBezTo>
                      <a:pt x="4167" y="6354"/>
                      <a:pt x="4210" y="6355"/>
                      <a:pt x="4253" y="6355"/>
                    </a:cubicBezTo>
                    <a:cubicBezTo>
                      <a:pt x="4935" y="6355"/>
                      <a:pt x="5585" y="6119"/>
                      <a:pt x="6101" y="5712"/>
                    </a:cubicBezTo>
                    <a:cubicBezTo>
                      <a:pt x="6272" y="5799"/>
                      <a:pt x="6446" y="5837"/>
                      <a:pt x="6615" y="5837"/>
                    </a:cubicBezTo>
                    <a:cubicBezTo>
                      <a:pt x="7484" y="5837"/>
                      <a:pt x="8223" y="4833"/>
                      <a:pt x="7856" y="4366"/>
                    </a:cubicBezTo>
                    <a:cubicBezTo>
                      <a:pt x="7700" y="4170"/>
                      <a:pt x="7528" y="4102"/>
                      <a:pt x="7362" y="4102"/>
                    </a:cubicBezTo>
                    <a:cubicBezTo>
                      <a:pt x="7351" y="4102"/>
                      <a:pt x="7341" y="4102"/>
                      <a:pt x="7331" y="4103"/>
                    </a:cubicBezTo>
                    <a:lnTo>
                      <a:pt x="7331" y="4090"/>
                    </a:lnTo>
                    <a:cubicBezTo>
                      <a:pt x="7390" y="4066"/>
                      <a:pt x="7441" y="4016"/>
                      <a:pt x="7460" y="3947"/>
                    </a:cubicBezTo>
                    <a:cubicBezTo>
                      <a:pt x="7571" y="3477"/>
                      <a:pt x="7654" y="3043"/>
                      <a:pt x="7630" y="2605"/>
                    </a:cubicBezTo>
                    <a:cubicBezTo>
                      <a:pt x="7626" y="2550"/>
                      <a:pt x="7603" y="2505"/>
                      <a:pt x="7566" y="2467"/>
                    </a:cubicBezTo>
                    <a:cubicBezTo>
                      <a:pt x="7579" y="2177"/>
                      <a:pt x="7575" y="1924"/>
                      <a:pt x="7524" y="1767"/>
                    </a:cubicBezTo>
                    <a:cubicBezTo>
                      <a:pt x="7111" y="452"/>
                      <a:pt x="5154" y="0"/>
                      <a:pt x="3771" y="0"/>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19" name="Google Shape;1419;p36"/>
              <p:cNvSpPr/>
              <p:nvPr/>
            </p:nvSpPr>
            <p:spPr>
              <a:xfrm>
                <a:off x="8012351" y="3173488"/>
                <a:ext cx="94207" cy="136458"/>
              </a:xfrm>
              <a:custGeom>
                <a:avLst/>
                <a:gdLst/>
                <a:ahLst/>
                <a:cxnLst/>
                <a:rect l="l" t="t" r="r" b="b"/>
                <a:pathLst>
                  <a:path w="932" h="1350" extrusionOk="0">
                    <a:moveTo>
                      <a:pt x="337" y="0"/>
                    </a:moveTo>
                    <a:cubicBezTo>
                      <a:pt x="337" y="0"/>
                      <a:pt x="0" y="977"/>
                      <a:pt x="42" y="1193"/>
                    </a:cubicBezTo>
                    <a:cubicBezTo>
                      <a:pt x="64" y="1295"/>
                      <a:pt x="230" y="1350"/>
                      <a:pt x="407" y="1350"/>
                    </a:cubicBezTo>
                    <a:cubicBezTo>
                      <a:pt x="609" y="1350"/>
                      <a:pt x="826" y="1279"/>
                      <a:pt x="863" y="1124"/>
                    </a:cubicBezTo>
                    <a:cubicBezTo>
                      <a:pt x="931" y="830"/>
                      <a:pt x="863" y="55"/>
                      <a:pt x="863" y="55"/>
                    </a:cubicBezTo>
                    <a:lnTo>
                      <a:pt x="337" y="0"/>
                    </a:lnTo>
                    <a:close/>
                  </a:path>
                </a:pathLst>
              </a:custGeom>
              <a:solidFill>
                <a:srgbClr val="5E3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a:off x="7807863" y="3238281"/>
                <a:ext cx="632660" cy="1051636"/>
              </a:xfrm>
              <a:custGeom>
                <a:avLst/>
                <a:gdLst/>
                <a:ahLst/>
                <a:cxnLst/>
                <a:rect l="l" t="t" r="r" b="b"/>
                <a:pathLst>
                  <a:path w="6259" h="10404" extrusionOk="0">
                    <a:moveTo>
                      <a:pt x="3853" y="1335"/>
                    </a:moveTo>
                    <a:lnTo>
                      <a:pt x="3853" y="1335"/>
                    </a:lnTo>
                    <a:cubicBezTo>
                      <a:pt x="3854" y="1335"/>
                      <a:pt x="5360" y="2073"/>
                      <a:pt x="5443" y="2598"/>
                    </a:cubicBezTo>
                    <a:cubicBezTo>
                      <a:pt x="5484" y="2863"/>
                      <a:pt x="4888" y="3815"/>
                      <a:pt x="4379" y="4545"/>
                    </a:cubicBezTo>
                    <a:lnTo>
                      <a:pt x="4379" y="4545"/>
                    </a:lnTo>
                    <a:cubicBezTo>
                      <a:pt x="4072" y="3763"/>
                      <a:pt x="3634" y="2664"/>
                      <a:pt x="3853" y="1335"/>
                    </a:cubicBezTo>
                    <a:close/>
                    <a:moveTo>
                      <a:pt x="3564" y="0"/>
                    </a:moveTo>
                    <a:cubicBezTo>
                      <a:pt x="2847" y="0"/>
                      <a:pt x="1718" y="249"/>
                      <a:pt x="1425" y="423"/>
                    </a:cubicBezTo>
                    <a:cubicBezTo>
                      <a:pt x="1176" y="566"/>
                      <a:pt x="1138" y="824"/>
                      <a:pt x="1074" y="1008"/>
                    </a:cubicBezTo>
                    <a:cubicBezTo>
                      <a:pt x="0" y="3921"/>
                      <a:pt x="332" y="7068"/>
                      <a:pt x="1310" y="10142"/>
                    </a:cubicBezTo>
                    <a:lnTo>
                      <a:pt x="1102" y="10404"/>
                    </a:lnTo>
                    <a:lnTo>
                      <a:pt x="1793" y="10404"/>
                    </a:lnTo>
                    <a:cubicBezTo>
                      <a:pt x="1503" y="9045"/>
                      <a:pt x="1397" y="7709"/>
                      <a:pt x="1618" y="6414"/>
                    </a:cubicBezTo>
                    <a:lnTo>
                      <a:pt x="3392" y="6377"/>
                    </a:lnTo>
                    <a:lnTo>
                      <a:pt x="3392" y="6377"/>
                    </a:lnTo>
                    <a:cubicBezTo>
                      <a:pt x="3622" y="7635"/>
                      <a:pt x="3567" y="8893"/>
                      <a:pt x="3295" y="10095"/>
                    </a:cubicBezTo>
                    <a:lnTo>
                      <a:pt x="3052" y="10404"/>
                    </a:lnTo>
                    <a:lnTo>
                      <a:pt x="3586" y="10404"/>
                    </a:lnTo>
                    <a:cubicBezTo>
                      <a:pt x="4213" y="9187"/>
                      <a:pt x="4826" y="6773"/>
                      <a:pt x="4636" y="5344"/>
                    </a:cubicBezTo>
                    <a:cubicBezTo>
                      <a:pt x="4615" y="5178"/>
                      <a:pt x="4545" y="4974"/>
                      <a:pt x="4453" y="4735"/>
                    </a:cubicBezTo>
                    <a:lnTo>
                      <a:pt x="4453" y="4735"/>
                    </a:lnTo>
                    <a:cubicBezTo>
                      <a:pt x="4647" y="4581"/>
                      <a:pt x="6259" y="3265"/>
                      <a:pt x="6259" y="2308"/>
                    </a:cubicBezTo>
                    <a:cubicBezTo>
                      <a:pt x="6259" y="1539"/>
                      <a:pt x="4507" y="340"/>
                      <a:pt x="4083" y="87"/>
                    </a:cubicBezTo>
                    <a:cubicBezTo>
                      <a:pt x="3980" y="26"/>
                      <a:pt x="3793" y="0"/>
                      <a:pt x="3564" y="0"/>
                    </a:cubicBezTo>
                    <a:close/>
                  </a:path>
                </a:pathLst>
              </a:custGeom>
              <a:solidFill>
                <a:srgbClr val="5E3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8116263" y="4157213"/>
                <a:ext cx="107246" cy="132718"/>
              </a:xfrm>
              <a:custGeom>
                <a:avLst/>
                <a:gdLst/>
                <a:ahLst/>
                <a:cxnLst/>
                <a:rect l="l" t="t" r="r" b="b"/>
                <a:pathLst>
                  <a:path w="1061" h="1313" extrusionOk="0">
                    <a:moveTo>
                      <a:pt x="420" y="0"/>
                    </a:moveTo>
                    <a:cubicBezTo>
                      <a:pt x="378" y="341"/>
                      <a:pt x="318" y="673"/>
                      <a:pt x="244" y="1004"/>
                    </a:cubicBezTo>
                    <a:lnTo>
                      <a:pt x="1" y="1313"/>
                    </a:lnTo>
                    <a:lnTo>
                      <a:pt x="535" y="1313"/>
                    </a:lnTo>
                    <a:cubicBezTo>
                      <a:pt x="720" y="958"/>
                      <a:pt x="899" y="502"/>
                      <a:pt x="1060" y="0"/>
                    </a:cubicBez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6"/>
              <p:cNvSpPr/>
              <p:nvPr/>
            </p:nvSpPr>
            <p:spPr>
              <a:xfrm>
                <a:off x="7908945" y="4157213"/>
                <a:ext cx="80258" cy="132718"/>
              </a:xfrm>
              <a:custGeom>
                <a:avLst/>
                <a:gdLst/>
                <a:ahLst/>
                <a:cxnLst/>
                <a:rect l="l" t="t" r="r" b="b"/>
                <a:pathLst>
                  <a:path w="794" h="1313" extrusionOk="0">
                    <a:moveTo>
                      <a:pt x="0" y="0"/>
                    </a:moveTo>
                    <a:cubicBezTo>
                      <a:pt x="98" y="350"/>
                      <a:pt x="199" y="700"/>
                      <a:pt x="310" y="1051"/>
                    </a:cubicBezTo>
                    <a:lnTo>
                      <a:pt x="102" y="1313"/>
                    </a:lnTo>
                    <a:lnTo>
                      <a:pt x="793" y="1313"/>
                    </a:lnTo>
                    <a:cubicBezTo>
                      <a:pt x="701" y="870"/>
                      <a:pt x="627" y="438"/>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6"/>
              <p:cNvSpPr/>
              <p:nvPr/>
            </p:nvSpPr>
            <p:spPr>
              <a:xfrm>
                <a:off x="7818173" y="3764006"/>
                <a:ext cx="485487" cy="332553"/>
              </a:xfrm>
              <a:custGeom>
                <a:avLst/>
                <a:gdLst/>
                <a:ahLst/>
                <a:cxnLst/>
                <a:rect l="l" t="t" r="r" b="b"/>
                <a:pathLst>
                  <a:path w="4803" h="3290" extrusionOk="0">
                    <a:moveTo>
                      <a:pt x="258" y="1"/>
                    </a:moveTo>
                    <a:lnTo>
                      <a:pt x="258" y="1"/>
                    </a:lnTo>
                    <a:cubicBezTo>
                      <a:pt x="96" y="1309"/>
                      <a:pt x="0" y="2425"/>
                      <a:pt x="272" y="3093"/>
                    </a:cubicBezTo>
                    <a:cubicBezTo>
                      <a:pt x="554" y="3178"/>
                      <a:pt x="850" y="3215"/>
                      <a:pt x="1157" y="3215"/>
                    </a:cubicBezTo>
                    <a:cubicBezTo>
                      <a:pt x="1528" y="3215"/>
                      <a:pt x="1915" y="3162"/>
                      <a:pt x="2314" y="3078"/>
                    </a:cubicBezTo>
                    <a:cubicBezTo>
                      <a:pt x="2314" y="3078"/>
                      <a:pt x="2346" y="1604"/>
                      <a:pt x="2511" y="1604"/>
                    </a:cubicBezTo>
                    <a:cubicBezTo>
                      <a:pt x="2511" y="1604"/>
                      <a:pt x="2511" y="1604"/>
                      <a:pt x="2512" y="1604"/>
                    </a:cubicBezTo>
                    <a:cubicBezTo>
                      <a:pt x="2678" y="1609"/>
                      <a:pt x="2844" y="3148"/>
                      <a:pt x="2844" y="3148"/>
                    </a:cubicBezTo>
                    <a:cubicBezTo>
                      <a:pt x="3174" y="3245"/>
                      <a:pt x="3420" y="3290"/>
                      <a:pt x="3685" y="3290"/>
                    </a:cubicBezTo>
                    <a:cubicBezTo>
                      <a:pt x="3885" y="3290"/>
                      <a:pt x="4096" y="3264"/>
                      <a:pt x="4364" y="3217"/>
                    </a:cubicBezTo>
                    <a:cubicBezTo>
                      <a:pt x="4641" y="2355"/>
                      <a:pt x="4802" y="1287"/>
                      <a:pt x="4645" y="65"/>
                    </a:cubicBezTo>
                    <a:lnTo>
                      <a:pt x="4645" y="65"/>
                    </a:lnTo>
                    <a:cubicBezTo>
                      <a:pt x="3937" y="177"/>
                      <a:pt x="3240" y="236"/>
                      <a:pt x="2553" y="236"/>
                    </a:cubicBezTo>
                    <a:cubicBezTo>
                      <a:pt x="1773" y="236"/>
                      <a:pt x="1008" y="160"/>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6"/>
              <p:cNvSpPr/>
              <p:nvPr/>
            </p:nvSpPr>
            <p:spPr>
              <a:xfrm>
                <a:off x="7828383" y="3776641"/>
                <a:ext cx="463452" cy="319110"/>
              </a:xfrm>
              <a:custGeom>
                <a:avLst/>
                <a:gdLst/>
                <a:ahLst/>
                <a:cxnLst/>
                <a:rect l="l" t="t" r="r" b="b"/>
                <a:pathLst>
                  <a:path w="4585" h="3157" extrusionOk="0">
                    <a:moveTo>
                      <a:pt x="144" y="1"/>
                    </a:moveTo>
                    <a:cubicBezTo>
                      <a:pt x="129" y="101"/>
                      <a:pt x="120" y="199"/>
                      <a:pt x="106" y="295"/>
                    </a:cubicBezTo>
                    <a:cubicBezTo>
                      <a:pt x="120" y="299"/>
                      <a:pt x="139" y="299"/>
                      <a:pt x="152" y="305"/>
                    </a:cubicBezTo>
                    <a:cubicBezTo>
                      <a:pt x="1" y="1364"/>
                      <a:pt x="29" y="2262"/>
                      <a:pt x="235" y="2987"/>
                    </a:cubicBezTo>
                    <a:cubicBezTo>
                      <a:pt x="342" y="3014"/>
                      <a:pt x="452" y="3036"/>
                      <a:pt x="563" y="3055"/>
                    </a:cubicBezTo>
                    <a:cubicBezTo>
                      <a:pt x="323" y="2355"/>
                      <a:pt x="282" y="1452"/>
                      <a:pt x="433" y="373"/>
                    </a:cubicBezTo>
                    <a:lnTo>
                      <a:pt x="433" y="373"/>
                    </a:lnTo>
                    <a:cubicBezTo>
                      <a:pt x="1052" y="512"/>
                      <a:pt x="1687" y="586"/>
                      <a:pt x="2351" y="586"/>
                    </a:cubicBezTo>
                    <a:cubicBezTo>
                      <a:pt x="2917" y="586"/>
                      <a:pt x="3502" y="530"/>
                      <a:pt x="4125" y="433"/>
                    </a:cubicBezTo>
                    <a:lnTo>
                      <a:pt x="4125" y="433"/>
                    </a:lnTo>
                    <a:cubicBezTo>
                      <a:pt x="4185" y="1281"/>
                      <a:pt x="4070" y="2175"/>
                      <a:pt x="3774" y="3157"/>
                    </a:cubicBezTo>
                    <a:cubicBezTo>
                      <a:pt x="3876" y="3152"/>
                      <a:pt x="3977" y="3138"/>
                      <a:pt x="4093" y="3119"/>
                    </a:cubicBezTo>
                    <a:cubicBezTo>
                      <a:pt x="4369" y="2138"/>
                      <a:pt x="4474" y="1239"/>
                      <a:pt x="4410" y="382"/>
                    </a:cubicBezTo>
                    <a:cubicBezTo>
                      <a:pt x="4470" y="373"/>
                      <a:pt x="4525" y="364"/>
                      <a:pt x="4585" y="350"/>
                    </a:cubicBezTo>
                    <a:cubicBezTo>
                      <a:pt x="4576" y="258"/>
                      <a:pt x="4572" y="161"/>
                      <a:pt x="4557" y="60"/>
                    </a:cubicBezTo>
                    <a:cubicBezTo>
                      <a:pt x="3773" y="215"/>
                      <a:pt x="3043" y="292"/>
                      <a:pt x="2351" y="292"/>
                    </a:cubicBezTo>
                    <a:cubicBezTo>
                      <a:pt x="1577" y="292"/>
                      <a:pt x="849" y="195"/>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6"/>
              <p:cNvSpPr/>
              <p:nvPr/>
            </p:nvSpPr>
            <p:spPr>
              <a:xfrm>
                <a:off x="7821408" y="3232115"/>
                <a:ext cx="466383" cy="554727"/>
              </a:xfrm>
              <a:custGeom>
                <a:avLst/>
                <a:gdLst/>
                <a:ahLst/>
                <a:cxnLst/>
                <a:rect l="l" t="t" r="r" b="b"/>
                <a:pathLst>
                  <a:path w="4614" h="5488" extrusionOk="0">
                    <a:moveTo>
                      <a:pt x="3092" y="1"/>
                    </a:moveTo>
                    <a:lnTo>
                      <a:pt x="2844" y="24"/>
                    </a:lnTo>
                    <a:cubicBezTo>
                      <a:pt x="2844" y="24"/>
                      <a:pt x="2481" y="2023"/>
                      <a:pt x="1637" y="2023"/>
                    </a:cubicBezTo>
                    <a:cubicBezTo>
                      <a:pt x="1635" y="2023"/>
                      <a:pt x="1633" y="2023"/>
                      <a:pt x="1632" y="2023"/>
                    </a:cubicBezTo>
                    <a:cubicBezTo>
                      <a:pt x="922" y="2019"/>
                      <a:pt x="1880" y="212"/>
                      <a:pt x="1880" y="212"/>
                    </a:cubicBezTo>
                    <a:lnTo>
                      <a:pt x="1880" y="212"/>
                    </a:lnTo>
                    <a:lnTo>
                      <a:pt x="1585" y="300"/>
                    </a:lnTo>
                    <a:cubicBezTo>
                      <a:pt x="1212" y="1245"/>
                      <a:pt x="991" y="1645"/>
                      <a:pt x="498" y="2005"/>
                    </a:cubicBezTo>
                    <a:cubicBezTo>
                      <a:pt x="286" y="2927"/>
                      <a:pt x="125" y="3885"/>
                      <a:pt x="0" y="4871"/>
                    </a:cubicBezTo>
                    <a:cubicBezTo>
                      <a:pt x="31" y="4870"/>
                      <a:pt x="62" y="4870"/>
                      <a:pt x="93" y="4870"/>
                    </a:cubicBezTo>
                    <a:cubicBezTo>
                      <a:pt x="1201" y="4870"/>
                      <a:pt x="2507" y="5488"/>
                      <a:pt x="3687" y="5488"/>
                    </a:cubicBezTo>
                    <a:cubicBezTo>
                      <a:pt x="4007" y="5488"/>
                      <a:pt x="4318" y="5442"/>
                      <a:pt x="4613" y="5327"/>
                    </a:cubicBezTo>
                    <a:cubicBezTo>
                      <a:pt x="4184" y="4392"/>
                      <a:pt x="3811" y="3461"/>
                      <a:pt x="3760" y="2562"/>
                    </a:cubicBezTo>
                    <a:cubicBezTo>
                      <a:pt x="3111" y="2272"/>
                      <a:pt x="2784" y="1420"/>
                      <a:pt x="3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6"/>
              <p:cNvSpPr/>
              <p:nvPr/>
            </p:nvSpPr>
            <p:spPr>
              <a:xfrm>
                <a:off x="7870331" y="3226152"/>
                <a:ext cx="337708" cy="271097"/>
              </a:xfrm>
              <a:custGeom>
                <a:avLst/>
                <a:gdLst/>
                <a:ahLst/>
                <a:cxnLst/>
                <a:rect l="l" t="t" r="r" b="b"/>
                <a:pathLst>
                  <a:path w="3341" h="2682" extrusionOk="0">
                    <a:moveTo>
                      <a:pt x="2604" y="0"/>
                    </a:moveTo>
                    <a:lnTo>
                      <a:pt x="2355" y="22"/>
                    </a:lnTo>
                    <a:cubicBezTo>
                      <a:pt x="2332" y="28"/>
                      <a:pt x="2309" y="45"/>
                      <a:pt x="2304" y="73"/>
                    </a:cubicBezTo>
                    <a:cubicBezTo>
                      <a:pt x="2300" y="92"/>
                      <a:pt x="1940" y="2023"/>
                      <a:pt x="1152" y="2023"/>
                    </a:cubicBezTo>
                    <a:lnTo>
                      <a:pt x="1148" y="2023"/>
                    </a:lnTo>
                    <a:cubicBezTo>
                      <a:pt x="1069" y="2023"/>
                      <a:pt x="1014" y="2000"/>
                      <a:pt x="982" y="1944"/>
                    </a:cubicBezTo>
                    <a:cubicBezTo>
                      <a:pt x="807" y="1649"/>
                      <a:pt x="1258" y="658"/>
                      <a:pt x="1452" y="299"/>
                    </a:cubicBezTo>
                    <a:cubicBezTo>
                      <a:pt x="1460" y="281"/>
                      <a:pt x="1456" y="253"/>
                      <a:pt x="1443" y="234"/>
                    </a:cubicBezTo>
                    <a:cubicBezTo>
                      <a:pt x="1432" y="220"/>
                      <a:pt x="1416" y="214"/>
                      <a:pt x="1399" y="214"/>
                    </a:cubicBezTo>
                    <a:cubicBezTo>
                      <a:pt x="1393" y="214"/>
                      <a:pt x="1388" y="215"/>
                      <a:pt x="1383" y="216"/>
                    </a:cubicBezTo>
                    <a:lnTo>
                      <a:pt x="1088" y="304"/>
                    </a:lnTo>
                    <a:cubicBezTo>
                      <a:pt x="1069" y="309"/>
                      <a:pt x="1056" y="322"/>
                      <a:pt x="1046" y="336"/>
                    </a:cubicBezTo>
                    <a:cubicBezTo>
                      <a:pt x="696" y="1221"/>
                      <a:pt x="429" y="1663"/>
                      <a:pt x="28" y="1957"/>
                    </a:cubicBezTo>
                    <a:cubicBezTo>
                      <a:pt x="14" y="2013"/>
                      <a:pt x="1" y="2110"/>
                      <a:pt x="1" y="2123"/>
                    </a:cubicBezTo>
                    <a:cubicBezTo>
                      <a:pt x="456" y="1815"/>
                      <a:pt x="769" y="1345"/>
                      <a:pt x="1148" y="405"/>
                    </a:cubicBezTo>
                    <a:lnTo>
                      <a:pt x="1286" y="368"/>
                    </a:lnTo>
                    <a:lnTo>
                      <a:pt x="1286" y="368"/>
                    </a:lnTo>
                    <a:cubicBezTo>
                      <a:pt x="1111" y="713"/>
                      <a:pt x="677" y="1653"/>
                      <a:pt x="885" y="2004"/>
                    </a:cubicBezTo>
                    <a:cubicBezTo>
                      <a:pt x="922" y="2064"/>
                      <a:pt x="996" y="2138"/>
                      <a:pt x="1148" y="2142"/>
                    </a:cubicBezTo>
                    <a:lnTo>
                      <a:pt x="1152" y="2142"/>
                    </a:lnTo>
                    <a:cubicBezTo>
                      <a:pt x="1973" y="2142"/>
                      <a:pt x="2351" y="437"/>
                      <a:pt x="2410" y="138"/>
                    </a:cubicBezTo>
                    <a:lnTo>
                      <a:pt x="2534" y="124"/>
                    </a:lnTo>
                    <a:lnTo>
                      <a:pt x="2534" y="124"/>
                    </a:lnTo>
                    <a:cubicBezTo>
                      <a:pt x="2268" y="1419"/>
                      <a:pt x="2530" y="2350"/>
                      <a:pt x="3253" y="2676"/>
                    </a:cubicBezTo>
                    <a:cubicBezTo>
                      <a:pt x="3258" y="2682"/>
                      <a:pt x="3268" y="2682"/>
                      <a:pt x="3276" y="2682"/>
                    </a:cubicBezTo>
                    <a:cubicBezTo>
                      <a:pt x="3300" y="2682"/>
                      <a:pt x="3318" y="2667"/>
                      <a:pt x="3327" y="2644"/>
                    </a:cubicBezTo>
                    <a:cubicBezTo>
                      <a:pt x="3341" y="2617"/>
                      <a:pt x="3327" y="2585"/>
                      <a:pt x="3300" y="2571"/>
                    </a:cubicBezTo>
                    <a:cubicBezTo>
                      <a:pt x="2617" y="2262"/>
                      <a:pt x="2387" y="1349"/>
                      <a:pt x="2664" y="69"/>
                    </a:cubicBezTo>
                    <a:cubicBezTo>
                      <a:pt x="2668" y="55"/>
                      <a:pt x="2664" y="32"/>
                      <a:pt x="2649" y="18"/>
                    </a:cubicBezTo>
                    <a:cubicBezTo>
                      <a:pt x="2640" y="4"/>
                      <a:pt x="2622" y="0"/>
                      <a:pt x="26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6"/>
              <p:cNvSpPr/>
              <p:nvPr/>
            </p:nvSpPr>
            <p:spPr>
              <a:xfrm>
                <a:off x="8076133" y="3390409"/>
                <a:ext cx="330329" cy="329925"/>
              </a:xfrm>
              <a:custGeom>
                <a:avLst/>
                <a:gdLst/>
                <a:ahLst/>
                <a:cxnLst/>
                <a:rect l="l" t="t" r="r" b="b"/>
                <a:pathLst>
                  <a:path w="3268" h="3264" extrusionOk="0">
                    <a:moveTo>
                      <a:pt x="1636" y="1"/>
                    </a:moveTo>
                    <a:cubicBezTo>
                      <a:pt x="734" y="1"/>
                      <a:pt x="1" y="734"/>
                      <a:pt x="1" y="1632"/>
                    </a:cubicBezTo>
                    <a:cubicBezTo>
                      <a:pt x="1" y="2535"/>
                      <a:pt x="734" y="3263"/>
                      <a:pt x="1636" y="3263"/>
                    </a:cubicBezTo>
                    <a:cubicBezTo>
                      <a:pt x="2535" y="3263"/>
                      <a:pt x="3268" y="2535"/>
                      <a:pt x="3268" y="1632"/>
                    </a:cubicBezTo>
                    <a:cubicBezTo>
                      <a:pt x="3268" y="734"/>
                      <a:pt x="2535" y="1"/>
                      <a:pt x="1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6"/>
              <p:cNvSpPr/>
              <p:nvPr/>
            </p:nvSpPr>
            <p:spPr>
              <a:xfrm>
                <a:off x="8076133" y="3391925"/>
                <a:ext cx="328510" cy="328409"/>
              </a:xfrm>
              <a:custGeom>
                <a:avLst/>
                <a:gdLst/>
                <a:ahLst/>
                <a:cxnLst/>
                <a:rect l="l" t="t" r="r" b="b"/>
                <a:pathLst>
                  <a:path w="3250" h="3249" extrusionOk="0">
                    <a:moveTo>
                      <a:pt x="1434" y="0"/>
                    </a:moveTo>
                    <a:lnTo>
                      <a:pt x="1434" y="0"/>
                    </a:lnTo>
                    <a:cubicBezTo>
                      <a:pt x="1370" y="9"/>
                      <a:pt x="1305" y="19"/>
                      <a:pt x="1240" y="37"/>
                    </a:cubicBezTo>
                    <a:cubicBezTo>
                      <a:pt x="858" y="466"/>
                      <a:pt x="674" y="1036"/>
                      <a:pt x="724" y="1640"/>
                    </a:cubicBezTo>
                    <a:cubicBezTo>
                      <a:pt x="660" y="1631"/>
                      <a:pt x="596" y="1622"/>
                      <a:pt x="530" y="1613"/>
                    </a:cubicBezTo>
                    <a:lnTo>
                      <a:pt x="530" y="1604"/>
                    </a:lnTo>
                    <a:cubicBezTo>
                      <a:pt x="530" y="1323"/>
                      <a:pt x="356" y="1134"/>
                      <a:pt x="130" y="987"/>
                    </a:cubicBezTo>
                    <a:cubicBezTo>
                      <a:pt x="111" y="1027"/>
                      <a:pt x="98" y="1064"/>
                      <a:pt x="88" y="1102"/>
                    </a:cubicBezTo>
                    <a:cubicBezTo>
                      <a:pt x="268" y="1225"/>
                      <a:pt x="407" y="1378"/>
                      <a:pt x="415" y="1589"/>
                    </a:cubicBezTo>
                    <a:cubicBezTo>
                      <a:pt x="273" y="1562"/>
                      <a:pt x="139" y="1525"/>
                      <a:pt x="11" y="1489"/>
                    </a:cubicBezTo>
                    <a:cubicBezTo>
                      <a:pt x="5" y="1530"/>
                      <a:pt x="1" y="1572"/>
                      <a:pt x="1" y="1617"/>
                    </a:cubicBezTo>
                    <a:cubicBezTo>
                      <a:pt x="130" y="1655"/>
                      <a:pt x="268" y="1687"/>
                      <a:pt x="407" y="1714"/>
                    </a:cubicBezTo>
                    <a:cubicBezTo>
                      <a:pt x="374" y="1917"/>
                      <a:pt x="264" y="2078"/>
                      <a:pt x="111" y="2212"/>
                    </a:cubicBezTo>
                    <a:cubicBezTo>
                      <a:pt x="130" y="2248"/>
                      <a:pt x="143" y="2286"/>
                      <a:pt x="162" y="2322"/>
                    </a:cubicBezTo>
                    <a:cubicBezTo>
                      <a:pt x="337" y="2170"/>
                      <a:pt x="485" y="1982"/>
                      <a:pt x="522" y="1733"/>
                    </a:cubicBezTo>
                    <a:cubicBezTo>
                      <a:pt x="596" y="1746"/>
                      <a:pt x="664" y="1755"/>
                      <a:pt x="743" y="1765"/>
                    </a:cubicBezTo>
                    <a:cubicBezTo>
                      <a:pt x="830" y="2378"/>
                      <a:pt x="1153" y="2912"/>
                      <a:pt x="1627" y="3248"/>
                    </a:cubicBezTo>
                    <a:lnTo>
                      <a:pt x="1636" y="3248"/>
                    </a:lnTo>
                    <a:cubicBezTo>
                      <a:pt x="1702" y="3248"/>
                      <a:pt x="1761" y="3248"/>
                      <a:pt x="1825" y="3239"/>
                    </a:cubicBezTo>
                    <a:cubicBezTo>
                      <a:pt x="1314" y="2935"/>
                      <a:pt x="959" y="2401"/>
                      <a:pt x="862" y="1778"/>
                    </a:cubicBezTo>
                    <a:lnTo>
                      <a:pt x="862" y="1778"/>
                    </a:lnTo>
                    <a:cubicBezTo>
                      <a:pt x="968" y="1793"/>
                      <a:pt x="1074" y="1797"/>
                      <a:pt x="1185" y="1802"/>
                    </a:cubicBezTo>
                    <a:cubicBezTo>
                      <a:pt x="1305" y="2286"/>
                      <a:pt x="1840" y="2539"/>
                      <a:pt x="2176" y="2701"/>
                    </a:cubicBezTo>
                    <a:cubicBezTo>
                      <a:pt x="2287" y="2750"/>
                      <a:pt x="2383" y="2797"/>
                      <a:pt x="2420" y="2833"/>
                    </a:cubicBezTo>
                    <a:cubicBezTo>
                      <a:pt x="2461" y="2871"/>
                      <a:pt x="2480" y="2940"/>
                      <a:pt x="2480" y="3014"/>
                    </a:cubicBezTo>
                    <a:cubicBezTo>
                      <a:pt x="2517" y="2990"/>
                      <a:pt x="2554" y="2967"/>
                      <a:pt x="2591" y="2940"/>
                    </a:cubicBezTo>
                    <a:cubicBezTo>
                      <a:pt x="2576" y="2867"/>
                      <a:pt x="2554" y="2797"/>
                      <a:pt x="2499" y="2746"/>
                    </a:cubicBezTo>
                    <a:cubicBezTo>
                      <a:pt x="2448" y="2701"/>
                      <a:pt x="2355" y="2654"/>
                      <a:pt x="2222" y="2595"/>
                    </a:cubicBezTo>
                    <a:cubicBezTo>
                      <a:pt x="1900" y="2438"/>
                      <a:pt x="1425" y="2216"/>
                      <a:pt x="1305" y="1806"/>
                    </a:cubicBezTo>
                    <a:lnTo>
                      <a:pt x="1374" y="1806"/>
                    </a:lnTo>
                    <a:cubicBezTo>
                      <a:pt x="2033" y="1806"/>
                      <a:pt x="2706" y="1682"/>
                      <a:pt x="3250" y="1396"/>
                    </a:cubicBezTo>
                    <a:cubicBezTo>
                      <a:pt x="3245" y="1355"/>
                      <a:pt x="3240" y="1308"/>
                      <a:pt x="3227" y="1267"/>
                    </a:cubicBezTo>
                    <a:cubicBezTo>
                      <a:pt x="2696" y="1557"/>
                      <a:pt x="2031" y="1683"/>
                      <a:pt x="1381" y="1683"/>
                    </a:cubicBezTo>
                    <a:cubicBezTo>
                      <a:pt x="1348" y="1683"/>
                      <a:pt x="1315" y="1683"/>
                      <a:pt x="1282" y="1682"/>
                    </a:cubicBezTo>
                    <a:cubicBezTo>
                      <a:pt x="1277" y="1655"/>
                      <a:pt x="1277" y="1631"/>
                      <a:pt x="1277" y="1604"/>
                    </a:cubicBezTo>
                    <a:cubicBezTo>
                      <a:pt x="1277" y="1240"/>
                      <a:pt x="1664" y="1051"/>
                      <a:pt x="2001" y="880"/>
                    </a:cubicBezTo>
                    <a:cubicBezTo>
                      <a:pt x="2180" y="793"/>
                      <a:pt x="2351" y="705"/>
                      <a:pt x="2452" y="604"/>
                    </a:cubicBezTo>
                    <a:cubicBezTo>
                      <a:pt x="2544" y="511"/>
                      <a:pt x="2595" y="410"/>
                      <a:pt x="2595" y="300"/>
                    </a:cubicBezTo>
                    <a:cubicBezTo>
                      <a:pt x="2559" y="272"/>
                      <a:pt x="2517" y="245"/>
                      <a:pt x="2476" y="217"/>
                    </a:cubicBezTo>
                    <a:lnTo>
                      <a:pt x="2476" y="217"/>
                    </a:lnTo>
                    <a:cubicBezTo>
                      <a:pt x="2480" y="240"/>
                      <a:pt x="2485" y="262"/>
                      <a:pt x="2485" y="285"/>
                    </a:cubicBezTo>
                    <a:cubicBezTo>
                      <a:pt x="2485" y="368"/>
                      <a:pt x="2444" y="447"/>
                      <a:pt x="2370" y="521"/>
                    </a:cubicBezTo>
                    <a:cubicBezTo>
                      <a:pt x="2282" y="613"/>
                      <a:pt x="2121" y="691"/>
                      <a:pt x="1950" y="774"/>
                    </a:cubicBezTo>
                    <a:cubicBezTo>
                      <a:pt x="1581" y="959"/>
                      <a:pt x="1162" y="1170"/>
                      <a:pt x="1162" y="1604"/>
                    </a:cubicBezTo>
                    <a:cubicBezTo>
                      <a:pt x="1162" y="1631"/>
                      <a:pt x="1162" y="1655"/>
                      <a:pt x="1166" y="1678"/>
                    </a:cubicBezTo>
                    <a:cubicBezTo>
                      <a:pt x="1056" y="1672"/>
                      <a:pt x="951" y="1663"/>
                      <a:pt x="844" y="1655"/>
                    </a:cubicBezTo>
                    <a:cubicBezTo>
                      <a:pt x="779" y="1019"/>
                      <a:pt x="996" y="419"/>
                      <a:pt x="1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6"/>
              <p:cNvSpPr/>
              <p:nvPr/>
            </p:nvSpPr>
            <p:spPr>
              <a:xfrm>
                <a:off x="8188839" y="3269819"/>
                <a:ext cx="251689" cy="478715"/>
              </a:xfrm>
              <a:custGeom>
                <a:avLst/>
                <a:gdLst/>
                <a:ahLst/>
                <a:cxnLst/>
                <a:rect l="l" t="t" r="r" b="b"/>
                <a:pathLst>
                  <a:path w="2490" h="4736" extrusionOk="0">
                    <a:moveTo>
                      <a:pt x="660" y="0"/>
                    </a:moveTo>
                    <a:cubicBezTo>
                      <a:pt x="485" y="355"/>
                      <a:pt x="300" y="729"/>
                      <a:pt x="287" y="1116"/>
                    </a:cubicBezTo>
                    <a:lnTo>
                      <a:pt x="287" y="1130"/>
                    </a:lnTo>
                    <a:cubicBezTo>
                      <a:pt x="702" y="1351"/>
                      <a:pt x="1610" y="1880"/>
                      <a:pt x="1674" y="2286"/>
                    </a:cubicBezTo>
                    <a:cubicBezTo>
                      <a:pt x="1716" y="2544"/>
                      <a:pt x="1153" y="3452"/>
                      <a:pt x="655" y="4171"/>
                    </a:cubicBezTo>
                    <a:cubicBezTo>
                      <a:pt x="568" y="4142"/>
                      <a:pt x="472" y="4124"/>
                      <a:pt x="395" y="4124"/>
                    </a:cubicBezTo>
                    <a:cubicBezTo>
                      <a:pt x="362" y="4124"/>
                      <a:pt x="333" y="4127"/>
                      <a:pt x="310" y="4134"/>
                    </a:cubicBezTo>
                    <a:cubicBezTo>
                      <a:pt x="240" y="4158"/>
                      <a:pt x="236" y="4296"/>
                      <a:pt x="361" y="4356"/>
                    </a:cubicBezTo>
                    <a:cubicBezTo>
                      <a:pt x="317" y="4337"/>
                      <a:pt x="211" y="4295"/>
                      <a:pt x="139" y="4295"/>
                    </a:cubicBezTo>
                    <a:cubicBezTo>
                      <a:pt x="104" y="4295"/>
                      <a:pt x="78" y="4305"/>
                      <a:pt x="70" y="4332"/>
                    </a:cubicBezTo>
                    <a:cubicBezTo>
                      <a:pt x="1" y="4577"/>
                      <a:pt x="244" y="4736"/>
                      <a:pt x="453" y="4736"/>
                    </a:cubicBezTo>
                    <a:cubicBezTo>
                      <a:pt x="617" y="4736"/>
                      <a:pt x="759" y="4638"/>
                      <a:pt x="710" y="4406"/>
                    </a:cubicBezTo>
                    <a:cubicBezTo>
                      <a:pt x="991" y="4180"/>
                      <a:pt x="2490" y="2922"/>
                      <a:pt x="2490" y="1996"/>
                    </a:cubicBezTo>
                    <a:cubicBezTo>
                      <a:pt x="2490" y="1365"/>
                      <a:pt x="1319" y="447"/>
                      <a:pt x="660" y="0"/>
                    </a:cubicBezTo>
                    <a:close/>
                  </a:path>
                </a:pathLst>
              </a:custGeom>
              <a:solidFill>
                <a:srgbClr val="5E3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6"/>
              <p:cNvSpPr/>
              <p:nvPr/>
            </p:nvSpPr>
            <p:spPr>
              <a:xfrm>
                <a:off x="8116263" y="4263854"/>
                <a:ext cx="66612" cy="26079"/>
              </a:xfrm>
              <a:custGeom>
                <a:avLst/>
                <a:gdLst/>
                <a:ahLst/>
                <a:cxnLst/>
                <a:rect l="l" t="t" r="r" b="b"/>
                <a:pathLst>
                  <a:path w="659" h="258" extrusionOk="0">
                    <a:moveTo>
                      <a:pt x="203" y="0"/>
                    </a:moveTo>
                    <a:lnTo>
                      <a:pt x="1" y="258"/>
                    </a:lnTo>
                    <a:lnTo>
                      <a:pt x="535" y="258"/>
                    </a:lnTo>
                    <a:cubicBezTo>
                      <a:pt x="576" y="175"/>
                      <a:pt x="618" y="92"/>
                      <a:pt x="659" y="0"/>
                    </a:cubicBezTo>
                    <a:lnTo>
                      <a:pt x="659" y="0"/>
                    </a:lnTo>
                    <a:cubicBezTo>
                      <a:pt x="593" y="33"/>
                      <a:pt x="525" y="47"/>
                      <a:pt x="453" y="47"/>
                    </a:cubicBezTo>
                    <a:cubicBezTo>
                      <a:pt x="374" y="47"/>
                      <a:pt x="290" y="29"/>
                      <a:pt x="203" y="0"/>
                    </a:cubicBezTo>
                    <a:close/>
                  </a:path>
                </a:pathLst>
              </a:custGeom>
              <a:solidFill>
                <a:srgbClr val="3D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6"/>
              <p:cNvSpPr/>
              <p:nvPr/>
            </p:nvSpPr>
            <p:spPr>
              <a:xfrm>
                <a:off x="7919154" y="4263854"/>
                <a:ext cx="70048" cy="26079"/>
              </a:xfrm>
              <a:custGeom>
                <a:avLst/>
                <a:gdLst/>
                <a:ahLst/>
                <a:cxnLst/>
                <a:rect l="l" t="t" r="r" b="b"/>
                <a:pathLst>
                  <a:path w="693" h="258" extrusionOk="0">
                    <a:moveTo>
                      <a:pt x="203" y="0"/>
                    </a:moveTo>
                    <a:lnTo>
                      <a:pt x="1" y="258"/>
                    </a:lnTo>
                    <a:lnTo>
                      <a:pt x="692" y="258"/>
                    </a:lnTo>
                    <a:cubicBezTo>
                      <a:pt x="673" y="170"/>
                      <a:pt x="656" y="88"/>
                      <a:pt x="641" y="0"/>
                    </a:cubicBezTo>
                    <a:cubicBezTo>
                      <a:pt x="570" y="19"/>
                      <a:pt x="498" y="29"/>
                      <a:pt x="423" y="29"/>
                    </a:cubicBezTo>
                    <a:cubicBezTo>
                      <a:pt x="353" y="29"/>
                      <a:pt x="280" y="20"/>
                      <a:pt x="203" y="0"/>
                    </a:cubicBezTo>
                    <a:close/>
                  </a:path>
                </a:pathLst>
              </a:custGeom>
              <a:solidFill>
                <a:srgbClr val="3D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7787445" y="2603591"/>
                <a:ext cx="655302" cy="600921"/>
              </a:xfrm>
              <a:custGeom>
                <a:avLst/>
                <a:gdLst/>
                <a:ahLst/>
                <a:cxnLst/>
                <a:rect l="l" t="t" r="r" b="b"/>
                <a:pathLst>
                  <a:path w="6483" h="5945" extrusionOk="0">
                    <a:moveTo>
                      <a:pt x="3240" y="0"/>
                    </a:moveTo>
                    <a:cubicBezTo>
                      <a:pt x="1859" y="0"/>
                      <a:pt x="622" y="969"/>
                      <a:pt x="332" y="2371"/>
                    </a:cubicBezTo>
                    <a:cubicBezTo>
                      <a:pt x="0" y="3979"/>
                      <a:pt x="1032" y="5551"/>
                      <a:pt x="2640" y="5883"/>
                    </a:cubicBezTo>
                    <a:cubicBezTo>
                      <a:pt x="2843" y="5924"/>
                      <a:pt x="3045" y="5945"/>
                      <a:pt x="3245" y="5945"/>
                    </a:cubicBezTo>
                    <a:cubicBezTo>
                      <a:pt x="4626" y="5945"/>
                      <a:pt x="5861" y="4979"/>
                      <a:pt x="6151" y="3573"/>
                    </a:cubicBezTo>
                    <a:cubicBezTo>
                      <a:pt x="6483" y="1965"/>
                      <a:pt x="5451" y="394"/>
                      <a:pt x="3843" y="62"/>
                    </a:cubicBezTo>
                    <a:cubicBezTo>
                      <a:pt x="3641" y="20"/>
                      <a:pt x="3439" y="0"/>
                      <a:pt x="3240" y="0"/>
                    </a:cubicBezTo>
                    <a:close/>
                  </a:path>
                </a:pathLst>
              </a:custGeom>
              <a:solidFill>
                <a:srgbClr val="5E3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7882461" y="2845074"/>
                <a:ext cx="173757" cy="137974"/>
              </a:xfrm>
              <a:custGeom>
                <a:avLst/>
                <a:gdLst/>
                <a:ahLst/>
                <a:cxnLst/>
                <a:rect l="l" t="t" r="r" b="b"/>
                <a:pathLst>
                  <a:path w="1719" h="1365" extrusionOk="0">
                    <a:moveTo>
                      <a:pt x="773" y="0"/>
                    </a:moveTo>
                    <a:cubicBezTo>
                      <a:pt x="498" y="0"/>
                      <a:pt x="252" y="137"/>
                      <a:pt x="147" y="374"/>
                    </a:cubicBezTo>
                    <a:cubicBezTo>
                      <a:pt x="0" y="710"/>
                      <a:pt x="202" y="1120"/>
                      <a:pt x="594" y="1291"/>
                    </a:cubicBezTo>
                    <a:cubicBezTo>
                      <a:pt x="710" y="1341"/>
                      <a:pt x="830" y="1365"/>
                      <a:pt x="945" y="1365"/>
                    </a:cubicBezTo>
                    <a:cubicBezTo>
                      <a:pt x="1219" y="1365"/>
                      <a:pt x="1467" y="1229"/>
                      <a:pt x="1572" y="995"/>
                    </a:cubicBezTo>
                    <a:cubicBezTo>
                      <a:pt x="1719" y="659"/>
                      <a:pt x="1516" y="249"/>
                      <a:pt x="1125" y="74"/>
                    </a:cubicBezTo>
                    <a:cubicBezTo>
                      <a:pt x="1008" y="24"/>
                      <a:pt x="888"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948568" y="2883283"/>
                <a:ext cx="90467" cy="82886"/>
              </a:xfrm>
              <a:custGeom>
                <a:avLst/>
                <a:gdLst/>
                <a:ahLst/>
                <a:cxnLst/>
                <a:rect l="l" t="t" r="r" b="b"/>
                <a:pathLst>
                  <a:path w="895" h="820" extrusionOk="0">
                    <a:moveTo>
                      <a:pt x="448" y="1"/>
                    </a:moveTo>
                    <a:cubicBezTo>
                      <a:pt x="257" y="1"/>
                      <a:pt x="82" y="134"/>
                      <a:pt x="42" y="328"/>
                    </a:cubicBezTo>
                    <a:cubicBezTo>
                      <a:pt x="1" y="549"/>
                      <a:pt x="143" y="770"/>
                      <a:pt x="365" y="811"/>
                    </a:cubicBezTo>
                    <a:cubicBezTo>
                      <a:pt x="393" y="817"/>
                      <a:pt x="421" y="820"/>
                      <a:pt x="449" y="820"/>
                    </a:cubicBezTo>
                    <a:cubicBezTo>
                      <a:pt x="638" y="820"/>
                      <a:pt x="808" y="686"/>
                      <a:pt x="848" y="493"/>
                    </a:cubicBezTo>
                    <a:cubicBezTo>
                      <a:pt x="894" y="272"/>
                      <a:pt x="752" y="56"/>
                      <a:pt x="531" y="9"/>
                    </a:cubicBezTo>
                    <a:cubicBezTo>
                      <a:pt x="503" y="3"/>
                      <a:pt x="475"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7993752" y="2893998"/>
                <a:ext cx="30425" cy="27797"/>
              </a:xfrm>
              <a:custGeom>
                <a:avLst/>
                <a:gdLst/>
                <a:ahLst/>
                <a:cxnLst/>
                <a:rect l="l" t="t" r="r" b="b"/>
                <a:pathLst>
                  <a:path w="301" h="275" extrusionOk="0">
                    <a:moveTo>
                      <a:pt x="144" y="1"/>
                    </a:moveTo>
                    <a:cubicBezTo>
                      <a:pt x="82" y="1"/>
                      <a:pt x="26" y="47"/>
                      <a:pt x="14" y="111"/>
                    </a:cubicBezTo>
                    <a:cubicBezTo>
                      <a:pt x="1" y="184"/>
                      <a:pt x="46" y="258"/>
                      <a:pt x="120" y="272"/>
                    </a:cubicBezTo>
                    <a:cubicBezTo>
                      <a:pt x="129" y="274"/>
                      <a:pt x="137" y="275"/>
                      <a:pt x="145" y="275"/>
                    </a:cubicBezTo>
                    <a:cubicBezTo>
                      <a:pt x="210" y="275"/>
                      <a:pt x="269" y="231"/>
                      <a:pt x="282" y="166"/>
                    </a:cubicBezTo>
                    <a:cubicBezTo>
                      <a:pt x="300" y="92"/>
                      <a:pt x="249" y="18"/>
                      <a:pt x="175" y="5"/>
                    </a:cubicBezTo>
                    <a:cubicBezTo>
                      <a:pt x="165" y="2"/>
                      <a:pt x="154"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175395" y="2960611"/>
                <a:ext cx="104011" cy="74597"/>
              </a:xfrm>
              <a:custGeom>
                <a:avLst/>
                <a:gdLst/>
                <a:ahLst/>
                <a:cxnLst/>
                <a:rect l="l" t="t" r="r" b="b"/>
                <a:pathLst>
                  <a:path w="1029" h="738" extrusionOk="0">
                    <a:moveTo>
                      <a:pt x="1014" y="1"/>
                    </a:moveTo>
                    <a:lnTo>
                      <a:pt x="14" y="101"/>
                    </a:lnTo>
                    <a:cubicBezTo>
                      <a:pt x="10" y="101"/>
                      <a:pt x="5" y="106"/>
                      <a:pt x="5" y="111"/>
                    </a:cubicBezTo>
                    <a:cubicBezTo>
                      <a:pt x="1" y="116"/>
                      <a:pt x="5" y="120"/>
                      <a:pt x="5" y="120"/>
                    </a:cubicBezTo>
                    <a:lnTo>
                      <a:pt x="622" y="733"/>
                    </a:lnTo>
                    <a:cubicBezTo>
                      <a:pt x="622" y="737"/>
                      <a:pt x="627" y="737"/>
                      <a:pt x="627" y="737"/>
                    </a:cubicBezTo>
                    <a:cubicBezTo>
                      <a:pt x="632" y="737"/>
                      <a:pt x="637" y="737"/>
                      <a:pt x="637" y="733"/>
                    </a:cubicBezTo>
                    <a:cubicBezTo>
                      <a:pt x="641" y="728"/>
                      <a:pt x="641" y="724"/>
                      <a:pt x="637" y="719"/>
                    </a:cubicBezTo>
                    <a:lnTo>
                      <a:pt x="190" y="203"/>
                    </a:lnTo>
                    <a:lnTo>
                      <a:pt x="737" y="341"/>
                    </a:lnTo>
                    <a:cubicBezTo>
                      <a:pt x="743" y="341"/>
                      <a:pt x="752" y="341"/>
                      <a:pt x="752" y="332"/>
                    </a:cubicBezTo>
                    <a:cubicBezTo>
                      <a:pt x="752" y="327"/>
                      <a:pt x="747" y="322"/>
                      <a:pt x="743" y="318"/>
                    </a:cubicBezTo>
                    <a:lnTo>
                      <a:pt x="235" y="143"/>
                    </a:lnTo>
                    <a:lnTo>
                      <a:pt x="1014" y="28"/>
                    </a:lnTo>
                    <a:cubicBezTo>
                      <a:pt x="1024" y="28"/>
                      <a:pt x="1028" y="18"/>
                      <a:pt x="1024" y="14"/>
                    </a:cubicBezTo>
                    <a:cubicBezTo>
                      <a:pt x="1024" y="5"/>
                      <a:pt x="1019"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6"/>
              <p:cNvSpPr/>
              <p:nvPr/>
            </p:nvSpPr>
            <p:spPr>
              <a:xfrm>
                <a:off x="7803719" y="2562147"/>
                <a:ext cx="661973" cy="497718"/>
              </a:xfrm>
              <a:custGeom>
                <a:avLst/>
                <a:gdLst/>
                <a:ahLst/>
                <a:cxnLst/>
                <a:rect l="l" t="t" r="r" b="b"/>
                <a:pathLst>
                  <a:path w="6549" h="4924" extrusionOk="0">
                    <a:moveTo>
                      <a:pt x="2592" y="0"/>
                    </a:moveTo>
                    <a:cubicBezTo>
                      <a:pt x="2003" y="0"/>
                      <a:pt x="1517" y="82"/>
                      <a:pt x="1300" y="215"/>
                    </a:cubicBezTo>
                    <a:cubicBezTo>
                      <a:pt x="281" y="836"/>
                      <a:pt x="1" y="3043"/>
                      <a:pt x="1" y="3043"/>
                    </a:cubicBezTo>
                    <a:lnTo>
                      <a:pt x="599" y="3652"/>
                    </a:lnTo>
                    <a:cubicBezTo>
                      <a:pt x="577" y="3145"/>
                      <a:pt x="650" y="2555"/>
                      <a:pt x="775" y="1924"/>
                    </a:cubicBezTo>
                    <a:cubicBezTo>
                      <a:pt x="2728" y="2122"/>
                      <a:pt x="4452" y="2499"/>
                      <a:pt x="5341" y="3537"/>
                    </a:cubicBezTo>
                    <a:cubicBezTo>
                      <a:pt x="5271" y="4034"/>
                      <a:pt x="5156" y="4472"/>
                      <a:pt x="4986" y="4836"/>
                    </a:cubicBezTo>
                    <a:lnTo>
                      <a:pt x="5516" y="4923"/>
                    </a:lnTo>
                    <a:lnTo>
                      <a:pt x="6051" y="4578"/>
                    </a:lnTo>
                    <a:cubicBezTo>
                      <a:pt x="6051" y="4578"/>
                      <a:pt x="6549" y="2403"/>
                      <a:pt x="6345" y="1767"/>
                    </a:cubicBezTo>
                    <a:cubicBezTo>
                      <a:pt x="5932" y="452"/>
                      <a:pt x="3975" y="0"/>
                      <a:pt x="2592"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6"/>
              <p:cNvSpPr/>
              <p:nvPr/>
            </p:nvSpPr>
            <p:spPr>
              <a:xfrm>
                <a:off x="7800888" y="2657669"/>
                <a:ext cx="657323" cy="319008"/>
              </a:xfrm>
              <a:custGeom>
                <a:avLst/>
                <a:gdLst/>
                <a:ahLst/>
                <a:cxnLst/>
                <a:rect l="l" t="t" r="r" b="b"/>
                <a:pathLst>
                  <a:path w="6503" h="3156" extrusionOk="0">
                    <a:moveTo>
                      <a:pt x="622" y="1"/>
                    </a:moveTo>
                    <a:cubicBezTo>
                      <a:pt x="547" y="1"/>
                      <a:pt x="477" y="49"/>
                      <a:pt x="443" y="117"/>
                    </a:cubicBezTo>
                    <a:cubicBezTo>
                      <a:pt x="277" y="486"/>
                      <a:pt x="116" y="969"/>
                      <a:pt x="29" y="1384"/>
                    </a:cubicBezTo>
                    <a:cubicBezTo>
                      <a:pt x="1" y="1509"/>
                      <a:pt x="88" y="1624"/>
                      <a:pt x="212" y="1633"/>
                    </a:cubicBezTo>
                    <a:cubicBezTo>
                      <a:pt x="2139" y="1775"/>
                      <a:pt x="4138" y="2273"/>
                      <a:pt x="6024" y="3136"/>
                    </a:cubicBezTo>
                    <a:cubicBezTo>
                      <a:pt x="6053" y="3149"/>
                      <a:pt x="6083" y="3156"/>
                      <a:pt x="6112" y="3156"/>
                    </a:cubicBezTo>
                    <a:cubicBezTo>
                      <a:pt x="6203" y="3156"/>
                      <a:pt x="6285" y="3095"/>
                      <a:pt x="6309" y="3002"/>
                    </a:cubicBezTo>
                    <a:cubicBezTo>
                      <a:pt x="6420" y="2532"/>
                      <a:pt x="6503" y="2098"/>
                      <a:pt x="6479" y="1660"/>
                    </a:cubicBezTo>
                    <a:cubicBezTo>
                      <a:pt x="6475" y="1582"/>
                      <a:pt x="6428" y="1513"/>
                      <a:pt x="6355" y="1486"/>
                    </a:cubicBezTo>
                    <a:cubicBezTo>
                      <a:pt x="4507" y="656"/>
                      <a:pt x="2562" y="112"/>
                      <a:pt x="641" y="2"/>
                    </a:cubicBezTo>
                    <a:cubicBezTo>
                      <a:pt x="635" y="1"/>
                      <a:pt x="629" y="1"/>
                      <a:pt x="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7812513" y="2700831"/>
                <a:ext cx="643779" cy="222578"/>
              </a:xfrm>
              <a:custGeom>
                <a:avLst/>
                <a:gdLst/>
                <a:ahLst/>
                <a:cxnLst/>
                <a:rect l="l" t="t" r="r" b="b"/>
                <a:pathLst>
                  <a:path w="6369" h="2202" extrusionOk="0">
                    <a:moveTo>
                      <a:pt x="257" y="0"/>
                    </a:moveTo>
                    <a:cubicBezTo>
                      <a:pt x="237" y="0"/>
                      <a:pt x="217" y="1"/>
                      <a:pt x="199" y="4"/>
                    </a:cubicBezTo>
                    <a:cubicBezTo>
                      <a:pt x="125" y="193"/>
                      <a:pt x="61" y="400"/>
                      <a:pt x="1" y="598"/>
                    </a:cubicBezTo>
                    <a:cubicBezTo>
                      <a:pt x="13" y="598"/>
                      <a:pt x="25" y="599"/>
                      <a:pt x="37" y="599"/>
                    </a:cubicBezTo>
                    <a:cubicBezTo>
                      <a:pt x="88" y="599"/>
                      <a:pt x="134" y="592"/>
                      <a:pt x="176" y="589"/>
                    </a:cubicBezTo>
                    <a:cubicBezTo>
                      <a:pt x="202" y="586"/>
                      <a:pt x="230" y="582"/>
                      <a:pt x="253" y="582"/>
                    </a:cubicBezTo>
                    <a:cubicBezTo>
                      <a:pt x="262" y="582"/>
                      <a:pt x="271" y="583"/>
                      <a:pt x="277" y="584"/>
                    </a:cubicBezTo>
                    <a:cubicBezTo>
                      <a:pt x="296" y="584"/>
                      <a:pt x="328" y="593"/>
                      <a:pt x="360" y="608"/>
                    </a:cubicBezTo>
                    <a:cubicBezTo>
                      <a:pt x="416" y="625"/>
                      <a:pt x="484" y="648"/>
                      <a:pt x="567" y="653"/>
                    </a:cubicBezTo>
                    <a:cubicBezTo>
                      <a:pt x="577" y="657"/>
                      <a:pt x="605" y="672"/>
                      <a:pt x="622" y="681"/>
                    </a:cubicBezTo>
                    <a:cubicBezTo>
                      <a:pt x="683" y="704"/>
                      <a:pt x="761" y="740"/>
                      <a:pt x="858" y="755"/>
                    </a:cubicBezTo>
                    <a:cubicBezTo>
                      <a:pt x="881" y="756"/>
                      <a:pt x="904" y="756"/>
                      <a:pt x="925" y="756"/>
                    </a:cubicBezTo>
                    <a:cubicBezTo>
                      <a:pt x="978" y="756"/>
                      <a:pt x="1026" y="753"/>
                      <a:pt x="1065" y="750"/>
                    </a:cubicBezTo>
                    <a:cubicBezTo>
                      <a:pt x="1091" y="747"/>
                      <a:pt x="1117" y="743"/>
                      <a:pt x="1137" y="743"/>
                    </a:cubicBezTo>
                    <a:cubicBezTo>
                      <a:pt x="1145" y="743"/>
                      <a:pt x="1152" y="744"/>
                      <a:pt x="1158" y="746"/>
                    </a:cubicBezTo>
                    <a:cubicBezTo>
                      <a:pt x="1174" y="748"/>
                      <a:pt x="1190" y="748"/>
                      <a:pt x="1206" y="748"/>
                    </a:cubicBezTo>
                    <a:cubicBezTo>
                      <a:pt x="1307" y="748"/>
                      <a:pt x="1389" y="714"/>
                      <a:pt x="1452" y="690"/>
                    </a:cubicBezTo>
                    <a:cubicBezTo>
                      <a:pt x="1466" y="685"/>
                      <a:pt x="1480" y="681"/>
                      <a:pt x="1489" y="676"/>
                    </a:cubicBezTo>
                    <a:cubicBezTo>
                      <a:pt x="1522" y="681"/>
                      <a:pt x="1554" y="690"/>
                      <a:pt x="1586" y="699"/>
                    </a:cubicBezTo>
                    <a:cubicBezTo>
                      <a:pt x="1637" y="713"/>
                      <a:pt x="1696" y="731"/>
                      <a:pt x="1756" y="740"/>
                    </a:cubicBezTo>
                    <a:cubicBezTo>
                      <a:pt x="1779" y="740"/>
                      <a:pt x="1817" y="755"/>
                      <a:pt x="1853" y="768"/>
                    </a:cubicBezTo>
                    <a:cubicBezTo>
                      <a:pt x="1904" y="787"/>
                      <a:pt x="1959" y="810"/>
                      <a:pt x="2028" y="823"/>
                    </a:cubicBezTo>
                    <a:cubicBezTo>
                      <a:pt x="2038" y="829"/>
                      <a:pt x="2056" y="842"/>
                      <a:pt x="2066" y="851"/>
                    </a:cubicBezTo>
                    <a:cubicBezTo>
                      <a:pt x="2125" y="893"/>
                      <a:pt x="2208" y="953"/>
                      <a:pt x="2319" y="971"/>
                    </a:cubicBezTo>
                    <a:cubicBezTo>
                      <a:pt x="2348" y="978"/>
                      <a:pt x="2377" y="980"/>
                      <a:pt x="2404" y="980"/>
                    </a:cubicBezTo>
                    <a:cubicBezTo>
                      <a:pt x="2498" y="980"/>
                      <a:pt x="2580" y="950"/>
                      <a:pt x="2636" y="925"/>
                    </a:cubicBezTo>
                    <a:cubicBezTo>
                      <a:pt x="2692" y="976"/>
                      <a:pt x="2779" y="1054"/>
                      <a:pt x="2900" y="1082"/>
                    </a:cubicBezTo>
                    <a:cubicBezTo>
                      <a:pt x="2934" y="1090"/>
                      <a:pt x="2967" y="1093"/>
                      <a:pt x="2998" y="1093"/>
                    </a:cubicBezTo>
                    <a:cubicBezTo>
                      <a:pt x="3081" y="1093"/>
                      <a:pt x="3154" y="1071"/>
                      <a:pt x="3208" y="1054"/>
                    </a:cubicBezTo>
                    <a:cubicBezTo>
                      <a:pt x="3263" y="1110"/>
                      <a:pt x="3346" y="1197"/>
                      <a:pt x="3476" y="1229"/>
                    </a:cubicBezTo>
                    <a:cubicBezTo>
                      <a:pt x="3512" y="1240"/>
                      <a:pt x="3548" y="1244"/>
                      <a:pt x="3581" y="1244"/>
                    </a:cubicBezTo>
                    <a:cubicBezTo>
                      <a:pt x="3679" y="1244"/>
                      <a:pt x="3763" y="1207"/>
                      <a:pt x="3825" y="1183"/>
                    </a:cubicBezTo>
                    <a:cubicBezTo>
                      <a:pt x="3830" y="1178"/>
                      <a:pt x="3840" y="1174"/>
                      <a:pt x="3848" y="1174"/>
                    </a:cubicBezTo>
                    <a:cubicBezTo>
                      <a:pt x="3880" y="1183"/>
                      <a:pt x="3908" y="1193"/>
                      <a:pt x="3940" y="1201"/>
                    </a:cubicBezTo>
                    <a:cubicBezTo>
                      <a:pt x="3987" y="1220"/>
                      <a:pt x="4037" y="1238"/>
                      <a:pt x="4084" y="1252"/>
                    </a:cubicBezTo>
                    <a:cubicBezTo>
                      <a:pt x="4129" y="1266"/>
                      <a:pt x="4176" y="1275"/>
                      <a:pt x="4227" y="1289"/>
                    </a:cubicBezTo>
                    <a:cubicBezTo>
                      <a:pt x="4277" y="1303"/>
                      <a:pt x="4323" y="1316"/>
                      <a:pt x="4374" y="1331"/>
                    </a:cubicBezTo>
                    <a:cubicBezTo>
                      <a:pt x="4416" y="1344"/>
                      <a:pt x="4465" y="1363"/>
                      <a:pt x="4512" y="1382"/>
                    </a:cubicBezTo>
                    <a:cubicBezTo>
                      <a:pt x="4544" y="1395"/>
                      <a:pt x="4576" y="1409"/>
                      <a:pt x="4609" y="1418"/>
                    </a:cubicBezTo>
                    <a:cubicBezTo>
                      <a:pt x="4618" y="1427"/>
                      <a:pt x="4623" y="1437"/>
                      <a:pt x="4627" y="1446"/>
                    </a:cubicBezTo>
                    <a:cubicBezTo>
                      <a:pt x="4678" y="1514"/>
                      <a:pt x="4752" y="1616"/>
                      <a:pt x="4886" y="1667"/>
                    </a:cubicBezTo>
                    <a:cubicBezTo>
                      <a:pt x="4954" y="1690"/>
                      <a:pt x="5018" y="1703"/>
                      <a:pt x="5074" y="1713"/>
                    </a:cubicBezTo>
                    <a:cubicBezTo>
                      <a:pt x="5116" y="1718"/>
                      <a:pt x="5152" y="1727"/>
                      <a:pt x="5175" y="1736"/>
                    </a:cubicBezTo>
                    <a:cubicBezTo>
                      <a:pt x="5235" y="1759"/>
                      <a:pt x="5295" y="1773"/>
                      <a:pt x="5346" y="1786"/>
                    </a:cubicBezTo>
                    <a:cubicBezTo>
                      <a:pt x="5388" y="1796"/>
                      <a:pt x="5429" y="1805"/>
                      <a:pt x="5461" y="1818"/>
                    </a:cubicBezTo>
                    <a:cubicBezTo>
                      <a:pt x="5539" y="1852"/>
                      <a:pt x="5613" y="1861"/>
                      <a:pt x="5678" y="1869"/>
                    </a:cubicBezTo>
                    <a:cubicBezTo>
                      <a:pt x="5705" y="1874"/>
                      <a:pt x="5743" y="1879"/>
                      <a:pt x="5756" y="1884"/>
                    </a:cubicBezTo>
                    <a:cubicBezTo>
                      <a:pt x="5835" y="1916"/>
                      <a:pt x="5909" y="1925"/>
                      <a:pt x="5968" y="1939"/>
                    </a:cubicBezTo>
                    <a:cubicBezTo>
                      <a:pt x="5986" y="1939"/>
                      <a:pt x="6005" y="1943"/>
                      <a:pt x="6019" y="1943"/>
                    </a:cubicBezTo>
                    <a:cubicBezTo>
                      <a:pt x="6024" y="1952"/>
                      <a:pt x="6028" y="1957"/>
                      <a:pt x="6033" y="1967"/>
                    </a:cubicBezTo>
                    <a:cubicBezTo>
                      <a:pt x="6075" y="2035"/>
                      <a:pt x="6143" y="2141"/>
                      <a:pt x="6268" y="2197"/>
                    </a:cubicBezTo>
                    <a:cubicBezTo>
                      <a:pt x="6273" y="2197"/>
                      <a:pt x="6273" y="2201"/>
                      <a:pt x="6277" y="2201"/>
                    </a:cubicBezTo>
                    <a:cubicBezTo>
                      <a:pt x="6328" y="1952"/>
                      <a:pt x="6360" y="1713"/>
                      <a:pt x="6369" y="1469"/>
                    </a:cubicBezTo>
                    <a:cubicBezTo>
                      <a:pt x="6341" y="1450"/>
                      <a:pt x="6313" y="1431"/>
                      <a:pt x="6281" y="1418"/>
                    </a:cubicBezTo>
                    <a:cubicBezTo>
                      <a:pt x="6198" y="1386"/>
                      <a:pt x="6120" y="1372"/>
                      <a:pt x="6060" y="1363"/>
                    </a:cubicBezTo>
                    <a:cubicBezTo>
                      <a:pt x="6028" y="1358"/>
                      <a:pt x="5992" y="1354"/>
                      <a:pt x="5977" y="1344"/>
                    </a:cubicBezTo>
                    <a:cubicBezTo>
                      <a:pt x="5894" y="1312"/>
                      <a:pt x="5816" y="1303"/>
                      <a:pt x="5756" y="1293"/>
                    </a:cubicBezTo>
                    <a:cubicBezTo>
                      <a:pt x="5724" y="1289"/>
                      <a:pt x="5688" y="1284"/>
                      <a:pt x="5673" y="1280"/>
                    </a:cubicBezTo>
                    <a:cubicBezTo>
                      <a:pt x="5609" y="1252"/>
                      <a:pt x="5544" y="1238"/>
                      <a:pt x="5488" y="1225"/>
                    </a:cubicBezTo>
                    <a:cubicBezTo>
                      <a:pt x="5452" y="1210"/>
                      <a:pt x="5411" y="1201"/>
                      <a:pt x="5378" y="1193"/>
                    </a:cubicBezTo>
                    <a:cubicBezTo>
                      <a:pt x="5309" y="1165"/>
                      <a:pt x="5240" y="1151"/>
                      <a:pt x="5180" y="1142"/>
                    </a:cubicBezTo>
                    <a:cubicBezTo>
                      <a:pt x="5157" y="1137"/>
                      <a:pt x="5135" y="1133"/>
                      <a:pt x="5116" y="1127"/>
                    </a:cubicBezTo>
                    <a:cubicBezTo>
                      <a:pt x="5111" y="1123"/>
                      <a:pt x="5107" y="1114"/>
                      <a:pt x="5101" y="1105"/>
                    </a:cubicBezTo>
                    <a:cubicBezTo>
                      <a:pt x="5052" y="1036"/>
                      <a:pt x="4978" y="929"/>
                      <a:pt x="4839" y="884"/>
                    </a:cubicBezTo>
                    <a:cubicBezTo>
                      <a:pt x="4797" y="870"/>
                      <a:pt x="4756" y="856"/>
                      <a:pt x="4720" y="838"/>
                    </a:cubicBezTo>
                    <a:cubicBezTo>
                      <a:pt x="4665" y="819"/>
                      <a:pt x="4609" y="796"/>
                      <a:pt x="4548" y="778"/>
                    </a:cubicBezTo>
                    <a:cubicBezTo>
                      <a:pt x="4489" y="759"/>
                      <a:pt x="4429" y="746"/>
                      <a:pt x="4374" y="727"/>
                    </a:cubicBezTo>
                    <a:cubicBezTo>
                      <a:pt x="4333" y="718"/>
                      <a:pt x="4291" y="708"/>
                      <a:pt x="4254" y="695"/>
                    </a:cubicBezTo>
                    <a:lnTo>
                      <a:pt x="4129" y="653"/>
                    </a:lnTo>
                    <a:cubicBezTo>
                      <a:pt x="4078" y="635"/>
                      <a:pt x="4019" y="616"/>
                      <a:pt x="3959" y="598"/>
                    </a:cubicBezTo>
                    <a:cubicBezTo>
                      <a:pt x="3921" y="588"/>
                      <a:pt x="3884" y="583"/>
                      <a:pt x="3849" y="583"/>
                    </a:cubicBezTo>
                    <a:cubicBezTo>
                      <a:pt x="3758" y="583"/>
                      <a:pt x="3678" y="612"/>
                      <a:pt x="3618" y="640"/>
                    </a:cubicBezTo>
                    <a:cubicBezTo>
                      <a:pt x="3563" y="580"/>
                      <a:pt x="3480" y="497"/>
                      <a:pt x="3355" y="469"/>
                    </a:cubicBezTo>
                    <a:cubicBezTo>
                      <a:pt x="3319" y="460"/>
                      <a:pt x="3284" y="456"/>
                      <a:pt x="3250" y="456"/>
                    </a:cubicBezTo>
                    <a:cubicBezTo>
                      <a:pt x="3164" y="456"/>
                      <a:pt x="3089" y="480"/>
                      <a:pt x="3033" y="497"/>
                    </a:cubicBezTo>
                    <a:lnTo>
                      <a:pt x="3033" y="501"/>
                    </a:lnTo>
                    <a:lnTo>
                      <a:pt x="3028" y="497"/>
                    </a:lnTo>
                    <a:cubicBezTo>
                      <a:pt x="2968" y="442"/>
                      <a:pt x="2881" y="363"/>
                      <a:pt x="2757" y="340"/>
                    </a:cubicBezTo>
                    <a:cubicBezTo>
                      <a:pt x="2724" y="332"/>
                      <a:pt x="2693" y="329"/>
                      <a:pt x="2663" y="329"/>
                    </a:cubicBezTo>
                    <a:cubicBezTo>
                      <a:pt x="2569" y="329"/>
                      <a:pt x="2489" y="360"/>
                      <a:pt x="2430" y="381"/>
                    </a:cubicBezTo>
                    <a:cubicBezTo>
                      <a:pt x="2425" y="386"/>
                      <a:pt x="2425" y="386"/>
                      <a:pt x="2420" y="386"/>
                    </a:cubicBezTo>
                    <a:cubicBezTo>
                      <a:pt x="2415" y="386"/>
                      <a:pt x="2411" y="381"/>
                      <a:pt x="2406" y="376"/>
                    </a:cubicBezTo>
                    <a:cubicBezTo>
                      <a:pt x="2347" y="335"/>
                      <a:pt x="2264" y="276"/>
                      <a:pt x="2149" y="253"/>
                    </a:cubicBezTo>
                    <a:cubicBezTo>
                      <a:pt x="2125" y="248"/>
                      <a:pt x="2088" y="238"/>
                      <a:pt x="2051" y="225"/>
                    </a:cubicBezTo>
                    <a:cubicBezTo>
                      <a:pt x="1996" y="202"/>
                      <a:pt x="1927" y="178"/>
                      <a:pt x="1849" y="165"/>
                    </a:cubicBezTo>
                    <a:cubicBezTo>
                      <a:pt x="1817" y="160"/>
                      <a:pt x="1775" y="151"/>
                      <a:pt x="1734" y="138"/>
                    </a:cubicBezTo>
                    <a:cubicBezTo>
                      <a:pt x="1679" y="123"/>
                      <a:pt x="1618" y="110"/>
                      <a:pt x="1549" y="95"/>
                    </a:cubicBezTo>
                    <a:cubicBezTo>
                      <a:pt x="1533" y="94"/>
                      <a:pt x="1516" y="93"/>
                      <a:pt x="1500" y="93"/>
                    </a:cubicBezTo>
                    <a:cubicBezTo>
                      <a:pt x="1395" y="93"/>
                      <a:pt x="1304" y="127"/>
                      <a:pt x="1245" y="151"/>
                    </a:cubicBezTo>
                    <a:cubicBezTo>
                      <a:pt x="1231" y="155"/>
                      <a:pt x="1217" y="160"/>
                      <a:pt x="1203" y="165"/>
                    </a:cubicBezTo>
                    <a:cubicBezTo>
                      <a:pt x="1180" y="162"/>
                      <a:pt x="1158" y="161"/>
                      <a:pt x="1137" y="161"/>
                    </a:cubicBezTo>
                    <a:cubicBezTo>
                      <a:pt x="1090" y="161"/>
                      <a:pt x="1048" y="167"/>
                      <a:pt x="1010" y="170"/>
                    </a:cubicBezTo>
                    <a:cubicBezTo>
                      <a:pt x="984" y="173"/>
                      <a:pt x="960" y="176"/>
                      <a:pt x="943" y="176"/>
                    </a:cubicBezTo>
                    <a:cubicBezTo>
                      <a:pt x="937" y="176"/>
                      <a:pt x="931" y="175"/>
                      <a:pt x="927" y="174"/>
                    </a:cubicBezTo>
                    <a:cubicBezTo>
                      <a:pt x="913" y="174"/>
                      <a:pt x="886" y="160"/>
                      <a:pt x="867" y="151"/>
                    </a:cubicBezTo>
                    <a:cubicBezTo>
                      <a:pt x="807" y="123"/>
                      <a:pt x="724" y="87"/>
                      <a:pt x="622" y="77"/>
                    </a:cubicBezTo>
                    <a:cubicBezTo>
                      <a:pt x="605" y="72"/>
                      <a:pt x="573" y="63"/>
                      <a:pt x="539" y="55"/>
                    </a:cubicBezTo>
                    <a:cubicBezTo>
                      <a:pt x="480" y="31"/>
                      <a:pt x="407" y="8"/>
                      <a:pt x="318" y="4"/>
                    </a:cubicBezTo>
                    <a:cubicBezTo>
                      <a:pt x="298" y="1"/>
                      <a:pt x="277" y="0"/>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p:nvPr/>
            </p:nvSpPr>
            <p:spPr>
              <a:xfrm>
                <a:off x="8196319" y="2839414"/>
                <a:ext cx="147274" cy="80258"/>
              </a:xfrm>
              <a:custGeom>
                <a:avLst/>
                <a:gdLst/>
                <a:ahLst/>
                <a:cxnLst/>
                <a:rect l="l" t="t" r="r" b="b"/>
                <a:pathLst>
                  <a:path w="1457" h="794" extrusionOk="0">
                    <a:moveTo>
                      <a:pt x="681" y="1"/>
                    </a:moveTo>
                    <a:cubicBezTo>
                      <a:pt x="459" y="1"/>
                      <a:pt x="218" y="92"/>
                      <a:pt x="1" y="292"/>
                    </a:cubicBezTo>
                    <a:cubicBezTo>
                      <a:pt x="549" y="351"/>
                      <a:pt x="1033" y="498"/>
                      <a:pt x="1457" y="794"/>
                    </a:cubicBezTo>
                    <a:cubicBezTo>
                      <a:pt x="1419" y="296"/>
                      <a:pt x="1079" y="1"/>
                      <a:pt x="681" y="1"/>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6"/>
              <p:cNvSpPr/>
              <p:nvPr/>
            </p:nvSpPr>
            <p:spPr>
              <a:xfrm>
                <a:off x="7900049" y="2773812"/>
                <a:ext cx="155259" cy="60547"/>
              </a:xfrm>
              <a:custGeom>
                <a:avLst/>
                <a:gdLst/>
                <a:ahLst/>
                <a:cxnLst/>
                <a:rect l="l" t="t" r="r" b="b"/>
                <a:pathLst>
                  <a:path w="1536" h="599" extrusionOk="0">
                    <a:moveTo>
                      <a:pt x="726" y="0"/>
                    </a:moveTo>
                    <a:cubicBezTo>
                      <a:pt x="446" y="0"/>
                      <a:pt x="170" y="160"/>
                      <a:pt x="1" y="484"/>
                    </a:cubicBezTo>
                    <a:cubicBezTo>
                      <a:pt x="174" y="449"/>
                      <a:pt x="348" y="433"/>
                      <a:pt x="522" y="433"/>
                    </a:cubicBezTo>
                    <a:cubicBezTo>
                      <a:pt x="856" y="433"/>
                      <a:pt x="1193" y="493"/>
                      <a:pt x="1536" y="599"/>
                    </a:cubicBezTo>
                    <a:cubicBezTo>
                      <a:pt x="1358" y="202"/>
                      <a:pt x="1040" y="0"/>
                      <a:pt x="726"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6"/>
              <p:cNvSpPr/>
              <p:nvPr/>
            </p:nvSpPr>
            <p:spPr>
              <a:xfrm>
                <a:off x="8282542" y="2976986"/>
                <a:ext cx="232989" cy="175172"/>
              </a:xfrm>
              <a:custGeom>
                <a:avLst/>
                <a:gdLst/>
                <a:ahLst/>
                <a:cxnLst/>
                <a:rect l="l" t="t" r="r" b="b"/>
                <a:pathLst>
                  <a:path w="2305" h="1733" extrusionOk="0">
                    <a:moveTo>
                      <a:pt x="1451" y="0"/>
                    </a:moveTo>
                    <a:cubicBezTo>
                      <a:pt x="1075" y="0"/>
                      <a:pt x="733" y="349"/>
                      <a:pt x="733" y="349"/>
                    </a:cubicBezTo>
                    <a:lnTo>
                      <a:pt x="0" y="1492"/>
                    </a:lnTo>
                    <a:cubicBezTo>
                      <a:pt x="231" y="1662"/>
                      <a:pt x="471" y="1733"/>
                      <a:pt x="701" y="1733"/>
                    </a:cubicBezTo>
                    <a:cubicBezTo>
                      <a:pt x="1569" y="1733"/>
                      <a:pt x="2304" y="728"/>
                      <a:pt x="1940" y="262"/>
                    </a:cubicBezTo>
                    <a:cubicBezTo>
                      <a:pt x="1788" y="68"/>
                      <a:pt x="1616" y="0"/>
                      <a:pt x="1451" y="0"/>
                    </a:cubicBezTo>
                    <a:close/>
                  </a:path>
                </a:pathLst>
              </a:custGeom>
              <a:solidFill>
                <a:srgbClr val="5E3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7684240" y="2836179"/>
                <a:ext cx="188009" cy="210550"/>
              </a:xfrm>
              <a:custGeom>
                <a:avLst/>
                <a:gdLst/>
                <a:ahLst/>
                <a:cxnLst/>
                <a:rect l="l" t="t" r="r" b="b"/>
                <a:pathLst>
                  <a:path w="1860" h="2083" extrusionOk="0">
                    <a:moveTo>
                      <a:pt x="969" y="1"/>
                    </a:moveTo>
                    <a:cubicBezTo>
                      <a:pt x="853" y="1"/>
                      <a:pt x="720" y="43"/>
                      <a:pt x="570" y="148"/>
                    </a:cubicBezTo>
                    <a:cubicBezTo>
                      <a:pt x="1" y="543"/>
                      <a:pt x="444" y="2082"/>
                      <a:pt x="1558" y="2082"/>
                    </a:cubicBezTo>
                    <a:cubicBezTo>
                      <a:pt x="1654" y="2082"/>
                      <a:pt x="1754" y="2071"/>
                      <a:pt x="1859" y="2047"/>
                    </a:cubicBezTo>
                    <a:lnTo>
                      <a:pt x="1643" y="706"/>
                    </a:lnTo>
                    <a:cubicBezTo>
                      <a:pt x="1643" y="706"/>
                      <a:pt x="1443" y="1"/>
                      <a:pt x="969" y="1"/>
                    </a:cubicBezTo>
                    <a:close/>
                  </a:path>
                </a:pathLst>
              </a:custGeom>
              <a:solidFill>
                <a:srgbClr val="5E3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8046820" y="3002357"/>
                <a:ext cx="81673" cy="43060"/>
              </a:xfrm>
              <a:custGeom>
                <a:avLst/>
                <a:gdLst/>
                <a:ahLst/>
                <a:cxnLst/>
                <a:rect l="l" t="t" r="r" b="b"/>
                <a:pathLst>
                  <a:path w="808" h="426" extrusionOk="0">
                    <a:moveTo>
                      <a:pt x="410" y="0"/>
                    </a:moveTo>
                    <a:cubicBezTo>
                      <a:pt x="261" y="0"/>
                      <a:pt x="114" y="116"/>
                      <a:pt x="5" y="246"/>
                    </a:cubicBezTo>
                    <a:cubicBezTo>
                      <a:pt x="1" y="251"/>
                      <a:pt x="1" y="255"/>
                      <a:pt x="5" y="260"/>
                    </a:cubicBezTo>
                    <a:cubicBezTo>
                      <a:pt x="5" y="260"/>
                      <a:pt x="5" y="264"/>
                      <a:pt x="10" y="264"/>
                    </a:cubicBezTo>
                    <a:lnTo>
                      <a:pt x="14" y="264"/>
                    </a:lnTo>
                    <a:cubicBezTo>
                      <a:pt x="147" y="172"/>
                      <a:pt x="265" y="127"/>
                      <a:pt x="372" y="127"/>
                    </a:cubicBezTo>
                    <a:cubicBezTo>
                      <a:pt x="398" y="127"/>
                      <a:pt x="423" y="129"/>
                      <a:pt x="448" y="135"/>
                    </a:cubicBezTo>
                    <a:cubicBezTo>
                      <a:pt x="572" y="158"/>
                      <a:pt x="688" y="255"/>
                      <a:pt x="793" y="421"/>
                    </a:cubicBezTo>
                    <a:cubicBezTo>
                      <a:pt x="793" y="426"/>
                      <a:pt x="798" y="426"/>
                      <a:pt x="803" y="426"/>
                    </a:cubicBezTo>
                    <a:cubicBezTo>
                      <a:pt x="807" y="421"/>
                      <a:pt x="807" y="417"/>
                      <a:pt x="807" y="411"/>
                    </a:cubicBezTo>
                    <a:cubicBezTo>
                      <a:pt x="761" y="251"/>
                      <a:pt x="692" y="52"/>
                      <a:pt x="471" y="7"/>
                    </a:cubicBezTo>
                    <a:cubicBezTo>
                      <a:pt x="451" y="2"/>
                      <a:pt x="430"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8328635" y="3035209"/>
                <a:ext cx="118870" cy="97037"/>
              </a:xfrm>
              <a:custGeom>
                <a:avLst/>
                <a:gdLst/>
                <a:ahLst/>
                <a:cxnLst/>
                <a:rect l="l" t="t" r="r" b="b"/>
                <a:pathLst>
                  <a:path w="1176" h="960" extrusionOk="0">
                    <a:moveTo>
                      <a:pt x="830" y="0"/>
                    </a:moveTo>
                    <a:cubicBezTo>
                      <a:pt x="714" y="0"/>
                      <a:pt x="592" y="38"/>
                      <a:pt x="480" y="110"/>
                    </a:cubicBezTo>
                    <a:cubicBezTo>
                      <a:pt x="240" y="267"/>
                      <a:pt x="56" y="584"/>
                      <a:pt x="1" y="939"/>
                    </a:cubicBezTo>
                    <a:cubicBezTo>
                      <a:pt x="1" y="949"/>
                      <a:pt x="5" y="958"/>
                      <a:pt x="14" y="958"/>
                    </a:cubicBezTo>
                    <a:lnTo>
                      <a:pt x="19" y="958"/>
                    </a:lnTo>
                    <a:cubicBezTo>
                      <a:pt x="20" y="959"/>
                      <a:pt x="22" y="959"/>
                      <a:pt x="24" y="959"/>
                    </a:cubicBezTo>
                    <a:cubicBezTo>
                      <a:pt x="30" y="959"/>
                      <a:pt x="34" y="952"/>
                      <a:pt x="37" y="943"/>
                    </a:cubicBezTo>
                    <a:cubicBezTo>
                      <a:pt x="56" y="805"/>
                      <a:pt x="93" y="686"/>
                      <a:pt x="134" y="590"/>
                    </a:cubicBezTo>
                    <a:cubicBezTo>
                      <a:pt x="229" y="472"/>
                      <a:pt x="349" y="409"/>
                      <a:pt x="459" y="409"/>
                    </a:cubicBezTo>
                    <a:cubicBezTo>
                      <a:pt x="466" y="409"/>
                      <a:pt x="473" y="409"/>
                      <a:pt x="480" y="409"/>
                    </a:cubicBezTo>
                    <a:cubicBezTo>
                      <a:pt x="558" y="414"/>
                      <a:pt x="614" y="451"/>
                      <a:pt x="646" y="511"/>
                    </a:cubicBezTo>
                    <a:cubicBezTo>
                      <a:pt x="678" y="566"/>
                      <a:pt x="659" y="654"/>
                      <a:pt x="609" y="728"/>
                    </a:cubicBezTo>
                    <a:cubicBezTo>
                      <a:pt x="539" y="834"/>
                      <a:pt x="414" y="897"/>
                      <a:pt x="275" y="897"/>
                    </a:cubicBezTo>
                    <a:cubicBezTo>
                      <a:pt x="257" y="897"/>
                      <a:pt x="240" y="896"/>
                      <a:pt x="222" y="894"/>
                    </a:cubicBezTo>
                    <a:cubicBezTo>
                      <a:pt x="212" y="894"/>
                      <a:pt x="203" y="903"/>
                      <a:pt x="203" y="911"/>
                    </a:cubicBezTo>
                    <a:cubicBezTo>
                      <a:pt x="203" y="921"/>
                      <a:pt x="208" y="926"/>
                      <a:pt x="217" y="930"/>
                    </a:cubicBezTo>
                    <a:cubicBezTo>
                      <a:pt x="236" y="932"/>
                      <a:pt x="256" y="933"/>
                      <a:pt x="276" y="933"/>
                    </a:cubicBezTo>
                    <a:cubicBezTo>
                      <a:pt x="429" y="933"/>
                      <a:pt x="569" y="869"/>
                      <a:pt x="650" y="750"/>
                    </a:cubicBezTo>
                    <a:cubicBezTo>
                      <a:pt x="705" y="663"/>
                      <a:pt x="724" y="539"/>
                      <a:pt x="692" y="473"/>
                    </a:cubicBezTo>
                    <a:cubicBezTo>
                      <a:pt x="655" y="405"/>
                      <a:pt x="582" y="358"/>
                      <a:pt x="499" y="354"/>
                    </a:cubicBezTo>
                    <a:cubicBezTo>
                      <a:pt x="491" y="353"/>
                      <a:pt x="483" y="353"/>
                      <a:pt x="476" y="353"/>
                    </a:cubicBezTo>
                    <a:cubicBezTo>
                      <a:pt x="368" y="353"/>
                      <a:pt x="265" y="412"/>
                      <a:pt x="171" y="516"/>
                    </a:cubicBezTo>
                    <a:cubicBezTo>
                      <a:pt x="267" y="331"/>
                      <a:pt x="388" y="230"/>
                      <a:pt x="471" y="179"/>
                    </a:cubicBezTo>
                    <a:cubicBezTo>
                      <a:pt x="579" y="108"/>
                      <a:pt x="696" y="72"/>
                      <a:pt x="806" y="72"/>
                    </a:cubicBezTo>
                    <a:cubicBezTo>
                      <a:pt x="846" y="72"/>
                      <a:pt x="885" y="77"/>
                      <a:pt x="922" y="86"/>
                    </a:cubicBezTo>
                    <a:cubicBezTo>
                      <a:pt x="1024" y="114"/>
                      <a:pt x="1065" y="184"/>
                      <a:pt x="1079" y="239"/>
                    </a:cubicBezTo>
                    <a:cubicBezTo>
                      <a:pt x="1116" y="354"/>
                      <a:pt x="1079" y="483"/>
                      <a:pt x="1024" y="548"/>
                    </a:cubicBezTo>
                    <a:cubicBezTo>
                      <a:pt x="1018" y="552"/>
                      <a:pt x="1018" y="566"/>
                      <a:pt x="1028" y="571"/>
                    </a:cubicBezTo>
                    <a:cubicBezTo>
                      <a:pt x="1031" y="573"/>
                      <a:pt x="1035" y="574"/>
                      <a:pt x="1040" y="574"/>
                    </a:cubicBezTo>
                    <a:cubicBezTo>
                      <a:pt x="1044" y="574"/>
                      <a:pt x="1049" y="573"/>
                      <a:pt x="1052" y="571"/>
                    </a:cubicBezTo>
                    <a:cubicBezTo>
                      <a:pt x="1120" y="483"/>
                      <a:pt x="1175" y="303"/>
                      <a:pt x="1143" y="193"/>
                    </a:cubicBezTo>
                    <a:cubicBezTo>
                      <a:pt x="1125" y="128"/>
                      <a:pt x="1074" y="50"/>
                      <a:pt x="963" y="18"/>
                    </a:cubicBezTo>
                    <a:cubicBezTo>
                      <a:pt x="920" y="6"/>
                      <a:pt x="875" y="0"/>
                      <a:pt x="830" y="0"/>
                    </a:cubicBezTo>
                    <a:close/>
                  </a:path>
                </a:pathLst>
              </a:custGeom>
              <a:solidFill>
                <a:srgbClr val="181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7748730" y="2903499"/>
                <a:ext cx="95116" cy="125845"/>
              </a:xfrm>
              <a:custGeom>
                <a:avLst/>
                <a:gdLst/>
                <a:ahLst/>
                <a:cxnLst/>
                <a:rect l="l" t="t" r="r" b="b"/>
                <a:pathLst>
                  <a:path w="941" h="1245" extrusionOk="0">
                    <a:moveTo>
                      <a:pt x="297" y="1"/>
                    </a:moveTo>
                    <a:cubicBezTo>
                      <a:pt x="198" y="1"/>
                      <a:pt x="134" y="49"/>
                      <a:pt x="98" y="90"/>
                    </a:cubicBezTo>
                    <a:cubicBezTo>
                      <a:pt x="19" y="178"/>
                      <a:pt x="0" y="372"/>
                      <a:pt x="28" y="473"/>
                    </a:cubicBezTo>
                    <a:cubicBezTo>
                      <a:pt x="33" y="483"/>
                      <a:pt x="42" y="487"/>
                      <a:pt x="51" y="487"/>
                    </a:cubicBezTo>
                    <a:cubicBezTo>
                      <a:pt x="60" y="483"/>
                      <a:pt x="65" y="473"/>
                      <a:pt x="65" y="464"/>
                    </a:cubicBezTo>
                    <a:cubicBezTo>
                      <a:pt x="37" y="385"/>
                      <a:pt x="56" y="251"/>
                      <a:pt x="134" y="160"/>
                    </a:cubicBezTo>
                    <a:cubicBezTo>
                      <a:pt x="166" y="123"/>
                      <a:pt x="221" y="83"/>
                      <a:pt x="302" y="83"/>
                    </a:cubicBezTo>
                    <a:cubicBezTo>
                      <a:pt x="313" y="83"/>
                      <a:pt x="324" y="84"/>
                      <a:pt x="337" y="86"/>
                    </a:cubicBezTo>
                    <a:cubicBezTo>
                      <a:pt x="485" y="104"/>
                      <a:pt x="623" y="201"/>
                      <a:pt x="719" y="349"/>
                    </a:cubicBezTo>
                    <a:cubicBezTo>
                      <a:pt x="775" y="427"/>
                      <a:pt x="844" y="570"/>
                      <a:pt x="858" y="772"/>
                    </a:cubicBezTo>
                    <a:cubicBezTo>
                      <a:pt x="811" y="634"/>
                      <a:pt x="734" y="532"/>
                      <a:pt x="623" y="496"/>
                    </a:cubicBezTo>
                    <a:cubicBezTo>
                      <a:pt x="597" y="486"/>
                      <a:pt x="569" y="482"/>
                      <a:pt x="543" y="482"/>
                    </a:cubicBezTo>
                    <a:cubicBezTo>
                      <a:pt x="491" y="482"/>
                      <a:pt x="440" y="499"/>
                      <a:pt x="396" y="532"/>
                    </a:cubicBezTo>
                    <a:cubicBezTo>
                      <a:pt x="341" y="579"/>
                      <a:pt x="309" y="698"/>
                      <a:pt x="328" y="804"/>
                    </a:cubicBezTo>
                    <a:cubicBezTo>
                      <a:pt x="355" y="961"/>
                      <a:pt x="485" y="1081"/>
                      <a:pt x="651" y="1136"/>
                    </a:cubicBezTo>
                    <a:lnTo>
                      <a:pt x="655" y="1136"/>
                    </a:lnTo>
                    <a:cubicBezTo>
                      <a:pt x="664" y="1136"/>
                      <a:pt x="668" y="1132"/>
                      <a:pt x="673" y="1127"/>
                    </a:cubicBezTo>
                    <a:cubicBezTo>
                      <a:pt x="678" y="1118"/>
                      <a:pt x="673" y="1109"/>
                      <a:pt x="664" y="1104"/>
                    </a:cubicBezTo>
                    <a:cubicBezTo>
                      <a:pt x="507" y="1053"/>
                      <a:pt x="396" y="938"/>
                      <a:pt x="374" y="796"/>
                    </a:cubicBezTo>
                    <a:cubicBezTo>
                      <a:pt x="355" y="708"/>
                      <a:pt x="374" y="621"/>
                      <a:pt x="424" y="583"/>
                    </a:cubicBezTo>
                    <a:cubicBezTo>
                      <a:pt x="458" y="556"/>
                      <a:pt x="501" y="540"/>
                      <a:pt x="548" y="540"/>
                    </a:cubicBezTo>
                    <a:cubicBezTo>
                      <a:pt x="571" y="540"/>
                      <a:pt x="594" y="544"/>
                      <a:pt x="618" y="551"/>
                    </a:cubicBezTo>
                    <a:cubicBezTo>
                      <a:pt x="728" y="588"/>
                      <a:pt x="817" y="704"/>
                      <a:pt x="862" y="855"/>
                    </a:cubicBezTo>
                    <a:cubicBezTo>
                      <a:pt x="862" y="961"/>
                      <a:pt x="849" y="1085"/>
                      <a:pt x="811" y="1224"/>
                    </a:cubicBezTo>
                    <a:cubicBezTo>
                      <a:pt x="811" y="1233"/>
                      <a:pt x="817" y="1242"/>
                      <a:pt x="825" y="1242"/>
                    </a:cubicBezTo>
                    <a:cubicBezTo>
                      <a:pt x="828" y="1244"/>
                      <a:pt x="830" y="1244"/>
                      <a:pt x="833" y="1244"/>
                    </a:cubicBezTo>
                    <a:cubicBezTo>
                      <a:pt x="839" y="1244"/>
                      <a:pt x="844" y="1240"/>
                      <a:pt x="844" y="1233"/>
                    </a:cubicBezTo>
                    <a:cubicBezTo>
                      <a:pt x="940" y="883"/>
                      <a:pt x="894" y="519"/>
                      <a:pt x="738" y="284"/>
                    </a:cubicBezTo>
                    <a:cubicBezTo>
                      <a:pt x="632" y="128"/>
                      <a:pt x="485" y="26"/>
                      <a:pt x="332" y="3"/>
                    </a:cubicBezTo>
                    <a:cubicBezTo>
                      <a:pt x="320" y="1"/>
                      <a:pt x="308" y="1"/>
                      <a:pt x="297" y="1"/>
                    </a:cubicBezTo>
                    <a:close/>
                  </a:path>
                </a:pathLst>
              </a:custGeom>
              <a:solidFill>
                <a:srgbClr val="1818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7961608" y="3077461"/>
                <a:ext cx="251992" cy="89658"/>
              </a:xfrm>
              <a:custGeom>
                <a:avLst/>
                <a:gdLst/>
                <a:ahLst/>
                <a:cxnLst/>
                <a:rect l="l" t="t" r="r" b="b"/>
                <a:pathLst>
                  <a:path w="2493" h="887" extrusionOk="0">
                    <a:moveTo>
                      <a:pt x="2493" y="0"/>
                    </a:moveTo>
                    <a:lnTo>
                      <a:pt x="2493" y="0"/>
                    </a:lnTo>
                    <a:cubicBezTo>
                      <a:pt x="2080" y="131"/>
                      <a:pt x="1635" y="196"/>
                      <a:pt x="1159" y="196"/>
                    </a:cubicBezTo>
                    <a:cubicBezTo>
                      <a:pt x="792" y="196"/>
                      <a:pt x="406" y="157"/>
                      <a:pt x="0" y="79"/>
                    </a:cubicBezTo>
                    <a:lnTo>
                      <a:pt x="0" y="79"/>
                    </a:lnTo>
                    <a:cubicBezTo>
                      <a:pt x="230" y="630"/>
                      <a:pt x="767" y="887"/>
                      <a:pt x="1285" y="887"/>
                    </a:cubicBezTo>
                    <a:cubicBezTo>
                      <a:pt x="1857" y="887"/>
                      <a:pt x="2406" y="574"/>
                      <a:pt x="2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6"/>
              <p:cNvSpPr/>
              <p:nvPr/>
            </p:nvSpPr>
            <p:spPr>
              <a:xfrm>
                <a:off x="8007701" y="3106370"/>
                <a:ext cx="189727" cy="31739"/>
              </a:xfrm>
              <a:custGeom>
                <a:avLst/>
                <a:gdLst/>
                <a:ahLst/>
                <a:cxnLst/>
                <a:rect l="l" t="t" r="r" b="b"/>
                <a:pathLst>
                  <a:path w="1877" h="314" extrusionOk="0">
                    <a:moveTo>
                      <a:pt x="1862" y="1"/>
                    </a:moveTo>
                    <a:cubicBezTo>
                      <a:pt x="1536" y="169"/>
                      <a:pt x="1147" y="255"/>
                      <a:pt x="738" y="255"/>
                    </a:cubicBezTo>
                    <a:cubicBezTo>
                      <a:pt x="500" y="255"/>
                      <a:pt x="254" y="226"/>
                      <a:pt x="10" y="166"/>
                    </a:cubicBezTo>
                    <a:cubicBezTo>
                      <a:pt x="10" y="166"/>
                      <a:pt x="5" y="166"/>
                      <a:pt x="5" y="171"/>
                    </a:cubicBezTo>
                    <a:cubicBezTo>
                      <a:pt x="1" y="175"/>
                      <a:pt x="5" y="180"/>
                      <a:pt x="10" y="180"/>
                    </a:cubicBezTo>
                    <a:cubicBezTo>
                      <a:pt x="263" y="273"/>
                      <a:pt x="503" y="314"/>
                      <a:pt x="747" y="314"/>
                    </a:cubicBezTo>
                    <a:cubicBezTo>
                      <a:pt x="1158" y="314"/>
                      <a:pt x="1554" y="217"/>
                      <a:pt x="1871" y="14"/>
                    </a:cubicBezTo>
                    <a:cubicBezTo>
                      <a:pt x="1871" y="14"/>
                      <a:pt x="1876" y="9"/>
                      <a:pt x="1871" y="5"/>
                    </a:cubicBezTo>
                    <a:cubicBezTo>
                      <a:pt x="1871" y="1"/>
                      <a:pt x="1867"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36"/>
            <p:cNvGrpSpPr/>
            <p:nvPr/>
          </p:nvGrpSpPr>
          <p:grpSpPr>
            <a:xfrm>
              <a:off x="7594814" y="2769581"/>
              <a:ext cx="1379537" cy="2011103"/>
              <a:chOff x="6319337" y="1335827"/>
              <a:chExt cx="1105310" cy="1611332"/>
            </a:xfrm>
          </p:grpSpPr>
          <p:sp>
            <p:nvSpPr>
              <p:cNvPr id="1450" name="Google Shape;1450;p36"/>
              <p:cNvSpPr/>
              <p:nvPr/>
            </p:nvSpPr>
            <p:spPr>
              <a:xfrm>
                <a:off x="6319337" y="1335827"/>
                <a:ext cx="1105310" cy="1611316"/>
              </a:xfrm>
              <a:custGeom>
                <a:avLst/>
                <a:gdLst/>
                <a:ahLst/>
                <a:cxnLst/>
                <a:rect l="l" t="t" r="r" b="b"/>
                <a:pathLst>
                  <a:path w="10935" h="15941" extrusionOk="0">
                    <a:moveTo>
                      <a:pt x="8004" y="2052"/>
                    </a:moveTo>
                    <a:lnTo>
                      <a:pt x="7897" y="2255"/>
                    </a:lnTo>
                    <a:cubicBezTo>
                      <a:pt x="7847" y="2200"/>
                      <a:pt x="7791" y="2149"/>
                      <a:pt x="7736" y="2098"/>
                    </a:cubicBezTo>
                    <a:cubicBezTo>
                      <a:pt x="7824" y="2094"/>
                      <a:pt x="7912" y="2079"/>
                      <a:pt x="7995" y="2052"/>
                    </a:cubicBezTo>
                    <a:close/>
                    <a:moveTo>
                      <a:pt x="7342" y="1"/>
                    </a:moveTo>
                    <a:cubicBezTo>
                      <a:pt x="7222" y="1"/>
                      <a:pt x="7111" y="14"/>
                      <a:pt x="7017" y="39"/>
                    </a:cubicBezTo>
                    <a:cubicBezTo>
                      <a:pt x="6653" y="135"/>
                      <a:pt x="6377" y="499"/>
                      <a:pt x="6183" y="850"/>
                    </a:cubicBezTo>
                    <a:cubicBezTo>
                      <a:pt x="6171" y="843"/>
                      <a:pt x="6158" y="840"/>
                      <a:pt x="6144" y="840"/>
                    </a:cubicBezTo>
                    <a:cubicBezTo>
                      <a:pt x="6116" y="840"/>
                      <a:pt x="6088" y="853"/>
                      <a:pt x="6073" y="877"/>
                    </a:cubicBezTo>
                    <a:cubicBezTo>
                      <a:pt x="6059" y="900"/>
                      <a:pt x="6055" y="928"/>
                      <a:pt x="6064" y="956"/>
                    </a:cubicBezTo>
                    <a:cubicBezTo>
                      <a:pt x="6059" y="955"/>
                      <a:pt x="6054" y="955"/>
                      <a:pt x="6049" y="955"/>
                    </a:cubicBezTo>
                    <a:cubicBezTo>
                      <a:pt x="6023" y="955"/>
                      <a:pt x="6001" y="965"/>
                      <a:pt x="5985" y="988"/>
                    </a:cubicBezTo>
                    <a:cubicBezTo>
                      <a:pt x="5958" y="1020"/>
                      <a:pt x="5962" y="1066"/>
                      <a:pt x="5990" y="1098"/>
                    </a:cubicBezTo>
                    <a:cubicBezTo>
                      <a:pt x="5953" y="1117"/>
                      <a:pt x="5934" y="1158"/>
                      <a:pt x="5944" y="1200"/>
                    </a:cubicBezTo>
                    <a:cubicBezTo>
                      <a:pt x="5949" y="1228"/>
                      <a:pt x="5962" y="1255"/>
                      <a:pt x="5985" y="1283"/>
                    </a:cubicBezTo>
                    <a:cubicBezTo>
                      <a:pt x="5976" y="1305"/>
                      <a:pt x="5967" y="1328"/>
                      <a:pt x="5958" y="1352"/>
                    </a:cubicBezTo>
                    <a:cubicBezTo>
                      <a:pt x="5824" y="1339"/>
                      <a:pt x="5686" y="1333"/>
                      <a:pt x="5546" y="1333"/>
                    </a:cubicBezTo>
                    <a:cubicBezTo>
                      <a:pt x="3782" y="1333"/>
                      <a:pt x="1676" y="2340"/>
                      <a:pt x="2123" y="4693"/>
                    </a:cubicBezTo>
                    <a:cubicBezTo>
                      <a:pt x="2004" y="4716"/>
                      <a:pt x="1880" y="4780"/>
                      <a:pt x="1746" y="4923"/>
                    </a:cubicBezTo>
                    <a:cubicBezTo>
                      <a:pt x="1304" y="5386"/>
                      <a:pt x="1918" y="6640"/>
                      <a:pt x="2879" y="6640"/>
                    </a:cubicBezTo>
                    <a:cubicBezTo>
                      <a:pt x="2980" y="6640"/>
                      <a:pt x="3085" y="6626"/>
                      <a:pt x="3193" y="6596"/>
                    </a:cubicBezTo>
                    <a:cubicBezTo>
                      <a:pt x="3667" y="7162"/>
                      <a:pt x="4350" y="7545"/>
                      <a:pt x="5124" y="7636"/>
                    </a:cubicBezTo>
                    <a:cubicBezTo>
                      <a:pt x="5105" y="7697"/>
                      <a:pt x="5087" y="7766"/>
                      <a:pt x="5073" y="7836"/>
                    </a:cubicBezTo>
                    <a:cubicBezTo>
                      <a:pt x="5004" y="7844"/>
                      <a:pt x="4939" y="7858"/>
                      <a:pt x="4871" y="7872"/>
                    </a:cubicBezTo>
                    <a:cubicBezTo>
                      <a:pt x="4658" y="7904"/>
                      <a:pt x="4497" y="7936"/>
                      <a:pt x="4460" y="7951"/>
                    </a:cubicBezTo>
                    <a:cubicBezTo>
                      <a:pt x="4078" y="8074"/>
                      <a:pt x="3297" y="8543"/>
                      <a:pt x="2263" y="8543"/>
                    </a:cubicBezTo>
                    <a:cubicBezTo>
                      <a:pt x="2063" y="8543"/>
                      <a:pt x="1854" y="8526"/>
                      <a:pt x="1636" y="8485"/>
                    </a:cubicBezTo>
                    <a:cubicBezTo>
                      <a:pt x="1636" y="8466"/>
                      <a:pt x="1631" y="8453"/>
                      <a:pt x="1626" y="8444"/>
                    </a:cubicBezTo>
                    <a:cubicBezTo>
                      <a:pt x="1613" y="8425"/>
                      <a:pt x="1498" y="8429"/>
                      <a:pt x="1377" y="8383"/>
                    </a:cubicBezTo>
                    <a:cubicBezTo>
                      <a:pt x="1281" y="8349"/>
                      <a:pt x="1158" y="8314"/>
                      <a:pt x="1108" y="8314"/>
                    </a:cubicBezTo>
                    <a:cubicBezTo>
                      <a:pt x="1098" y="8314"/>
                      <a:pt x="1090" y="8316"/>
                      <a:pt x="1087" y="8319"/>
                    </a:cubicBezTo>
                    <a:cubicBezTo>
                      <a:pt x="1083" y="8323"/>
                      <a:pt x="1083" y="8328"/>
                      <a:pt x="1078" y="8333"/>
                    </a:cubicBezTo>
                    <a:cubicBezTo>
                      <a:pt x="954" y="8300"/>
                      <a:pt x="834" y="8284"/>
                      <a:pt x="720" y="8284"/>
                    </a:cubicBezTo>
                    <a:cubicBezTo>
                      <a:pt x="418" y="8284"/>
                      <a:pt x="161" y="8394"/>
                      <a:pt x="0" y="8582"/>
                    </a:cubicBezTo>
                    <a:cubicBezTo>
                      <a:pt x="206" y="8550"/>
                      <a:pt x="398" y="8525"/>
                      <a:pt x="560" y="8525"/>
                    </a:cubicBezTo>
                    <a:cubicBezTo>
                      <a:pt x="586" y="8525"/>
                      <a:pt x="612" y="8525"/>
                      <a:pt x="636" y="8527"/>
                    </a:cubicBezTo>
                    <a:cubicBezTo>
                      <a:pt x="518" y="8604"/>
                      <a:pt x="566" y="8636"/>
                      <a:pt x="665" y="8636"/>
                    </a:cubicBezTo>
                    <a:cubicBezTo>
                      <a:pt x="794" y="8636"/>
                      <a:pt x="1012" y="8582"/>
                      <a:pt x="1064" y="8503"/>
                    </a:cubicBezTo>
                    <a:lnTo>
                      <a:pt x="1064" y="8499"/>
                    </a:lnTo>
                    <a:lnTo>
                      <a:pt x="1068" y="8499"/>
                    </a:lnTo>
                    <a:cubicBezTo>
                      <a:pt x="1068" y="8512"/>
                      <a:pt x="1073" y="8521"/>
                      <a:pt x="1078" y="8527"/>
                    </a:cubicBezTo>
                    <a:cubicBezTo>
                      <a:pt x="1096" y="8554"/>
                      <a:pt x="1488" y="8761"/>
                      <a:pt x="1553" y="8761"/>
                    </a:cubicBezTo>
                    <a:cubicBezTo>
                      <a:pt x="1557" y="8761"/>
                      <a:pt x="1562" y="8761"/>
                      <a:pt x="1566" y="8757"/>
                    </a:cubicBezTo>
                    <a:cubicBezTo>
                      <a:pt x="2006" y="8934"/>
                      <a:pt x="2510" y="9023"/>
                      <a:pt x="3019" y="9023"/>
                    </a:cubicBezTo>
                    <a:cubicBezTo>
                      <a:pt x="3395" y="9023"/>
                      <a:pt x="3775" y="8974"/>
                      <a:pt x="4133" y="8876"/>
                    </a:cubicBezTo>
                    <a:lnTo>
                      <a:pt x="4133" y="8876"/>
                    </a:lnTo>
                    <a:cubicBezTo>
                      <a:pt x="4101" y="8969"/>
                      <a:pt x="4069" y="9065"/>
                      <a:pt x="4041" y="9157"/>
                    </a:cubicBezTo>
                    <a:cubicBezTo>
                      <a:pt x="3750" y="10020"/>
                      <a:pt x="3733" y="10788"/>
                      <a:pt x="3931" y="11494"/>
                    </a:cubicBezTo>
                    <a:cubicBezTo>
                      <a:pt x="3935" y="11513"/>
                      <a:pt x="3939" y="11530"/>
                      <a:pt x="3944" y="11549"/>
                    </a:cubicBezTo>
                    <a:lnTo>
                      <a:pt x="3944" y="11554"/>
                    </a:lnTo>
                    <a:cubicBezTo>
                      <a:pt x="3948" y="11572"/>
                      <a:pt x="3954" y="11586"/>
                      <a:pt x="3963" y="11604"/>
                    </a:cubicBezTo>
                    <a:cubicBezTo>
                      <a:pt x="3976" y="11669"/>
                      <a:pt x="3995" y="11728"/>
                      <a:pt x="4013" y="11794"/>
                    </a:cubicBezTo>
                    <a:cubicBezTo>
                      <a:pt x="4308" y="12789"/>
                      <a:pt x="4875" y="13793"/>
                      <a:pt x="5220" y="14659"/>
                    </a:cubicBezTo>
                    <a:cubicBezTo>
                      <a:pt x="5192" y="14673"/>
                      <a:pt x="5175" y="14682"/>
                      <a:pt x="5165" y="14697"/>
                    </a:cubicBezTo>
                    <a:cubicBezTo>
                      <a:pt x="5115" y="14784"/>
                      <a:pt x="5220" y="14775"/>
                      <a:pt x="5198" y="14835"/>
                    </a:cubicBezTo>
                    <a:cubicBezTo>
                      <a:pt x="5175" y="14895"/>
                      <a:pt x="5226" y="14899"/>
                      <a:pt x="5253" y="14941"/>
                    </a:cubicBezTo>
                    <a:cubicBezTo>
                      <a:pt x="5281" y="14982"/>
                      <a:pt x="5396" y="15581"/>
                      <a:pt x="5409" y="15613"/>
                    </a:cubicBezTo>
                    <a:cubicBezTo>
                      <a:pt x="5409" y="15622"/>
                      <a:pt x="5447" y="15632"/>
                      <a:pt x="5497" y="15637"/>
                    </a:cubicBezTo>
                    <a:cubicBezTo>
                      <a:pt x="5502" y="15669"/>
                      <a:pt x="5502" y="15696"/>
                      <a:pt x="5506" y="15728"/>
                    </a:cubicBezTo>
                    <a:lnTo>
                      <a:pt x="5192" y="15941"/>
                    </a:lnTo>
                    <a:lnTo>
                      <a:pt x="5866" y="15941"/>
                    </a:lnTo>
                    <a:cubicBezTo>
                      <a:pt x="5847" y="15839"/>
                      <a:pt x="5828" y="15737"/>
                      <a:pt x="5811" y="15632"/>
                    </a:cubicBezTo>
                    <a:cubicBezTo>
                      <a:pt x="5843" y="15627"/>
                      <a:pt x="5866" y="15622"/>
                      <a:pt x="5870" y="15613"/>
                    </a:cubicBezTo>
                    <a:cubicBezTo>
                      <a:pt x="5907" y="15567"/>
                      <a:pt x="5889" y="15549"/>
                      <a:pt x="5870" y="15488"/>
                    </a:cubicBezTo>
                    <a:cubicBezTo>
                      <a:pt x="5856" y="15429"/>
                      <a:pt x="5796" y="15295"/>
                      <a:pt x="5819" y="15222"/>
                    </a:cubicBezTo>
                    <a:cubicBezTo>
                      <a:pt x="5843" y="15152"/>
                      <a:pt x="5745" y="14839"/>
                      <a:pt x="5741" y="14803"/>
                    </a:cubicBezTo>
                    <a:cubicBezTo>
                      <a:pt x="5732" y="14765"/>
                      <a:pt x="5760" y="14701"/>
                      <a:pt x="5755" y="14650"/>
                    </a:cubicBezTo>
                    <a:cubicBezTo>
                      <a:pt x="5751" y="14637"/>
                      <a:pt x="5718" y="14627"/>
                      <a:pt x="5668" y="14622"/>
                    </a:cubicBezTo>
                    <a:cubicBezTo>
                      <a:pt x="5589" y="13853"/>
                      <a:pt x="5613" y="13180"/>
                      <a:pt x="5852" y="12766"/>
                    </a:cubicBezTo>
                    <a:cubicBezTo>
                      <a:pt x="5949" y="12619"/>
                      <a:pt x="6059" y="12508"/>
                      <a:pt x="6183" y="12434"/>
                    </a:cubicBezTo>
                    <a:cubicBezTo>
                      <a:pt x="6221" y="12411"/>
                      <a:pt x="6257" y="12392"/>
                      <a:pt x="6304" y="12379"/>
                    </a:cubicBezTo>
                    <a:cubicBezTo>
                      <a:pt x="6317" y="12374"/>
                      <a:pt x="6331" y="12370"/>
                      <a:pt x="6345" y="12364"/>
                    </a:cubicBezTo>
                    <a:cubicBezTo>
                      <a:pt x="6349" y="12360"/>
                      <a:pt x="6354" y="12360"/>
                      <a:pt x="6359" y="12360"/>
                    </a:cubicBezTo>
                    <a:cubicBezTo>
                      <a:pt x="6372" y="12355"/>
                      <a:pt x="6381" y="12355"/>
                      <a:pt x="6391" y="12351"/>
                    </a:cubicBezTo>
                    <a:cubicBezTo>
                      <a:pt x="6396" y="12351"/>
                      <a:pt x="6404" y="12347"/>
                      <a:pt x="6409" y="12347"/>
                    </a:cubicBezTo>
                    <a:cubicBezTo>
                      <a:pt x="6419" y="12347"/>
                      <a:pt x="6428" y="12342"/>
                      <a:pt x="6442" y="12342"/>
                    </a:cubicBezTo>
                    <a:cubicBezTo>
                      <a:pt x="6447" y="12337"/>
                      <a:pt x="6451" y="12337"/>
                      <a:pt x="6460" y="12337"/>
                    </a:cubicBezTo>
                    <a:cubicBezTo>
                      <a:pt x="6470" y="12332"/>
                      <a:pt x="6479" y="12332"/>
                      <a:pt x="6487" y="12332"/>
                    </a:cubicBezTo>
                    <a:cubicBezTo>
                      <a:pt x="6497" y="12332"/>
                      <a:pt x="6502" y="12328"/>
                      <a:pt x="6511" y="12328"/>
                    </a:cubicBezTo>
                    <a:cubicBezTo>
                      <a:pt x="6519" y="12328"/>
                      <a:pt x="6529" y="12323"/>
                      <a:pt x="6538" y="12323"/>
                    </a:cubicBezTo>
                    <a:lnTo>
                      <a:pt x="6562" y="12323"/>
                    </a:lnTo>
                    <a:cubicBezTo>
                      <a:pt x="6570" y="12319"/>
                      <a:pt x="6580" y="12319"/>
                      <a:pt x="6594" y="12319"/>
                    </a:cubicBezTo>
                    <a:lnTo>
                      <a:pt x="6612" y="12319"/>
                    </a:lnTo>
                    <a:cubicBezTo>
                      <a:pt x="6621" y="12319"/>
                      <a:pt x="6636" y="12314"/>
                      <a:pt x="6649" y="12314"/>
                    </a:cubicBezTo>
                    <a:lnTo>
                      <a:pt x="6713" y="12314"/>
                    </a:lnTo>
                    <a:cubicBezTo>
                      <a:pt x="6768" y="12314"/>
                      <a:pt x="6824" y="12314"/>
                      <a:pt x="6879" y="12319"/>
                    </a:cubicBezTo>
                    <a:cubicBezTo>
                      <a:pt x="6879" y="12319"/>
                      <a:pt x="6884" y="12319"/>
                      <a:pt x="6884" y="12323"/>
                    </a:cubicBezTo>
                    <a:cubicBezTo>
                      <a:pt x="6902" y="12323"/>
                      <a:pt x="6917" y="12323"/>
                      <a:pt x="6930" y="12328"/>
                    </a:cubicBezTo>
                    <a:lnTo>
                      <a:pt x="6940" y="12328"/>
                    </a:lnTo>
                    <a:cubicBezTo>
                      <a:pt x="6957" y="12328"/>
                      <a:pt x="6972" y="12332"/>
                      <a:pt x="6985" y="12332"/>
                    </a:cubicBezTo>
                    <a:lnTo>
                      <a:pt x="6995" y="12332"/>
                    </a:lnTo>
                    <a:cubicBezTo>
                      <a:pt x="7008" y="12337"/>
                      <a:pt x="7023" y="12337"/>
                      <a:pt x="7040" y="12342"/>
                    </a:cubicBezTo>
                    <a:lnTo>
                      <a:pt x="7045" y="12342"/>
                    </a:lnTo>
                    <a:cubicBezTo>
                      <a:pt x="7064" y="12347"/>
                      <a:pt x="7078" y="12347"/>
                      <a:pt x="7091" y="12351"/>
                    </a:cubicBezTo>
                    <a:lnTo>
                      <a:pt x="7096" y="12351"/>
                    </a:lnTo>
                    <a:cubicBezTo>
                      <a:pt x="7114" y="12355"/>
                      <a:pt x="7128" y="12360"/>
                      <a:pt x="7147" y="12360"/>
                    </a:cubicBezTo>
                    <a:cubicBezTo>
                      <a:pt x="7359" y="12411"/>
                      <a:pt x="7534" y="12494"/>
                      <a:pt x="7580" y="12585"/>
                    </a:cubicBezTo>
                    <a:cubicBezTo>
                      <a:pt x="7603" y="12627"/>
                      <a:pt x="7520" y="12742"/>
                      <a:pt x="7391" y="12885"/>
                    </a:cubicBezTo>
                    <a:cubicBezTo>
                      <a:pt x="7362" y="12867"/>
                      <a:pt x="7339" y="12855"/>
                      <a:pt x="7323" y="12855"/>
                    </a:cubicBezTo>
                    <a:cubicBezTo>
                      <a:pt x="7319" y="12855"/>
                      <a:pt x="7315" y="12856"/>
                      <a:pt x="7312" y="12857"/>
                    </a:cubicBezTo>
                    <a:cubicBezTo>
                      <a:pt x="7244" y="12895"/>
                      <a:pt x="6995" y="13221"/>
                      <a:pt x="6930" y="13231"/>
                    </a:cubicBezTo>
                    <a:cubicBezTo>
                      <a:pt x="6866" y="13240"/>
                      <a:pt x="6806" y="13300"/>
                      <a:pt x="6787" y="13346"/>
                    </a:cubicBezTo>
                    <a:cubicBezTo>
                      <a:pt x="6768" y="13387"/>
                      <a:pt x="6685" y="13442"/>
                      <a:pt x="6681" y="13480"/>
                    </a:cubicBezTo>
                    <a:cubicBezTo>
                      <a:pt x="6681" y="13484"/>
                      <a:pt x="6681" y="13489"/>
                      <a:pt x="6685" y="13498"/>
                    </a:cubicBezTo>
                    <a:cubicBezTo>
                      <a:pt x="6617" y="13549"/>
                      <a:pt x="6562" y="13581"/>
                      <a:pt x="6525" y="13595"/>
                    </a:cubicBezTo>
                    <a:lnTo>
                      <a:pt x="6695" y="14282"/>
                    </a:lnTo>
                    <a:lnTo>
                      <a:pt x="6824" y="13752"/>
                    </a:lnTo>
                    <a:cubicBezTo>
                      <a:pt x="6842" y="13752"/>
                      <a:pt x="6866" y="13747"/>
                      <a:pt x="6884" y="13742"/>
                    </a:cubicBezTo>
                    <a:cubicBezTo>
                      <a:pt x="6902" y="13761"/>
                      <a:pt x="6921" y="13770"/>
                      <a:pt x="6930" y="13774"/>
                    </a:cubicBezTo>
                    <a:cubicBezTo>
                      <a:pt x="6933" y="13775"/>
                      <a:pt x="6936" y="13776"/>
                      <a:pt x="6940" y="13776"/>
                    </a:cubicBezTo>
                    <a:cubicBezTo>
                      <a:pt x="7009" y="13776"/>
                      <a:pt x="7224" y="13622"/>
                      <a:pt x="7289" y="13618"/>
                    </a:cubicBezTo>
                    <a:cubicBezTo>
                      <a:pt x="7363" y="13608"/>
                      <a:pt x="7497" y="13535"/>
                      <a:pt x="7561" y="13493"/>
                    </a:cubicBezTo>
                    <a:cubicBezTo>
                      <a:pt x="7617" y="13461"/>
                      <a:pt x="7736" y="13466"/>
                      <a:pt x="7769" y="13410"/>
                    </a:cubicBezTo>
                    <a:cubicBezTo>
                      <a:pt x="7782" y="13387"/>
                      <a:pt x="7782" y="13355"/>
                      <a:pt x="7769" y="13319"/>
                    </a:cubicBezTo>
                    <a:cubicBezTo>
                      <a:pt x="8289" y="12968"/>
                      <a:pt x="8755" y="12489"/>
                      <a:pt x="8722" y="12249"/>
                    </a:cubicBezTo>
                    <a:cubicBezTo>
                      <a:pt x="8672" y="11922"/>
                      <a:pt x="8114" y="11743"/>
                      <a:pt x="7598" y="11447"/>
                    </a:cubicBezTo>
                    <a:cubicBezTo>
                      <a:pt x="7593" y="11443"/>
                      <a:pt x="7589" y="11443"/>
                      <a:pt x="7584" y="11439"/>
                    </a:cubicBezTo>
                    <a:cubicBezTo>
                      <a:pt x="7576" y="11434"/>
                      <a:pt x="7566" y="11430"/>
                      <a:pt x="7557" y="11424"/>
                    </a:cubicBezTo>
                    <a:cubicBezTo>
                      <a:pt x="7548" y="11415"/>
                      <a:pt x="7534" y="11411"/>
                      <a:pt x="7525" y="11402"/>
                    </a:cubicBezTo>
                    <a:cubicBezTo>
                      <a:pt x="7515" y="11397"/>
                      <a:pt x="7506" y="11392"/>
                      <a:pt x="7497" y="11388"/>
                    </a:cubicBezTo>
                    <a:cubicBezTo>
                      <a:pt x="7493" y="11383"/>
                      <a:pt x="7483" y="11379"/>
                      <a:pt x="7474" y="11374"/>
                    </a:cubicBezTo>
                    <a:cubicBezTo>
                      <a:pt x="7469" y="11369"/>
                      <a:pt x="7460" y="11364"/>
                      <a:pt x="7455" y="11360"/>
                    </a:cubicBezTo>
                    <a:cubicBezTo>
                      <a:pt x="7442" y="11351"/>
                      <a:pt x="7432" y="11347"/>
                      <a:pt x="7419" y="11337"/>
                    </a:cubicBezTo>
                    <a:cubicBezTo>
                      <a:pt x="7414" y="11332"/>
                      <a:pt x="7404" y="11328"/>
                      <a:pt x="7400" y="11324"/>
                    </a:cubicBezTo>
                    <a:cubicBezTo>
                      <a:pt x="7391" y="11319"/>
                      <a:pt x="7382" y="11314"/>
                      <a:pt x="7372" y="11305"/>
                    </a:cubicBezTo>
                    <a:cubicBezTo>
                      <a:pt x="7363" y="11300"/>
                      <a:pt x="7359" y="11296"/>
                      <a:pt x="7354" y="11296"/>
                    </a:cubicBezTo>
                    <a:cubicBezTo>
                      <a:pt x="7345" y="11286"/>
                      <a:pt x="7331" y="11277"/>
                      <a:pt x="7321" y="11268"/>
                    </a:cubicBezTo>
                    <a:cubicBezTo>
                      <a:pt x="7317" y="11268"/>
                      <a:pt x="7312" y="11264"/>
                      <a:pt x="7308" y="11258"/>
                    </a:cubicBezTo>
                    <a:cubicBezTo>
                      <a:pt x="7294" y="11249"/>
                      <a:pt x="7285" y="11241"/>
                      <a:pt x="7272" y="11231"/>
                    </a:cubicBezTo>
                    <a:cubicBezTo>
                      <a:pt x="7266" y="11231"/>
                      <a:pt x="7262" y="11226"/>
                      <a:pt x="7257" y="11222"/>
                    </a:cubicBezTo>
                    <a:cubicBezTo>
                      <a:pt x="7248" y="11213"/>
                      <a:pt x="7234" y="11203"/>
                      <a:pt x="7225" y="11199"/>
                    </a:cubicBezTo>
                    <a:cubicBezTo>
                      <a:pt x="7221" y="11194"/>
                      <a:pt x="7221" y="11190"/>
                      <a:pt x="7216" y="11190"/>
                    </a:cubicBezTo>
                    <a:cubicBezTo>
                      <a:pt x="7202" y="11181"/>
                      <a:pt x="7189" y="11167"/>
                      <a:pt x="7174" y="11158"/>
                    </a:cubicBezTo>
                    <a:cubicBezTo>
                      <a:pt x="7174" y="11153"/>
                      <a:pt x="7170" y="11148"/>
                      <a:pt x="7165" y="11148"/>
                    </a:cubicBezTo>
                    <a:cubicBezTo>
                      <a:pt x="7155" y="11139"/>
                      <a:pt x="7142" y="11130"/>
                      <a:pt x="7133" y="11120"/>
                    </a:cubicBezTo>
                    <a:cubicBezTo>
                      <a:pt x="7133" y="11116"/>
                      <a:pt x="7128" y="11111"/>
                      <a:pt x="7123" y="11111"/>
                    </a:cubicBezTo>
                    <a:cubicBezTo>
                      <a:pt x="7110" y="11098"/>
                      <a:pt x="7100" y="11088"/>
                      <a:pt x="7087" y="11075"/>
                    </a:cubicBezTo>
                    <a:cubicBezTo>
                      <a:pt x="7082" y="11070"/>
                      <a:pt x="7082" y="11070"/>
                      <a:pt x="7078" y="11065"/>
                    </a:cubicBezTo>
                    <a:cubicBezTo>
                      <a:pt x="7068" y="11056"/>
                      <a:pt x="7059" y="11047"/>
                      <a:pt x="7050" y="11033"/>
                    </a:cubicBezTo>
                    <a:cubicBezTo>
                      <a:pt x="7045" y="11033"/>
                      <a:pt x="7040" y="11028"/>
                      <a:pt x="7040" y="11024"/>
                    </a:cubicBezTo>
                    <a:cubicBezTo>
                      <a:pt x="7027" y="11009"/>
                      <a:pt x="7017" y="11001"/>
                      <a:pt x="7004" y="10987"/>
                    </a:cubicBezTo>
                    <a:cubicBezTo>
                      <a:pt x="7004" y="10982"/>
                      <a:pt x="7004" y="10982"/>
                      <a:pt x="6999" y="10977"/>
                    </a:cubicBezTo>
                    <a:cubicBezTo>
                      <a:pt x="6990" y="10969"/>
                      <a:pt x="6981" y="10954"/>
                      <a:pt x="6972" y="10945"/>
                    </a:cubicBezTo>
                    <a:cubicBezTo>
                      <a:pt x="6967" y="10941"/>
                      <a:pt x="6967" y="10936"/>
                      <a:pt x="6962" y="10932"/>
                    </a:cubicBezTo>
                    <a:cubicBezTo>
                      <a:pt x="6953" y="10918"/>
                      <a:pt x="6940" y="10904"/>
                      <a:pt x="6930" y="10890"/>
                    </a:cubicBezTo>
                    <a:cubicBezTo>
                      <a:pt x="6921" y="10881"/>
                      <a:pt x="6917" y="10867"/>
                      <a:pt x="6907" y="10858"/>
                    </a:cubicBezTo>
                    <a:cubicBezTo>
                      <a:pt x="6902" y="10854"/>
                      <a:pt x="6902" y="10849"/>
                      <a:pt x="6898" y="10844"/>
                    </a:cubicBezTo>
                    <a:cubicBezTo>
                      <a:pt x="6893" y="10835"/>
                      <a:pt x="6889" y="10830"/>
                      <a:pt x="6884" y="10821"/>
                    </a:cubicBezTo>
                    <a:cubicBezTo>
                      <a:pt x="6879" y="10812"/>
                      <a:pt x="6874" y="10807"/>
                      <a:pt x="6870" y="10798"/>
                    </a:cubicBezTo>
                    <a:cubicBezTo>
                      <a:pt x="6870" y="10794"/>
                      <a:pt x="6866" y="10788"/>
                      <a:pt x="6861" y="10784"/>
                    </a:cubicBezTo>
                    <a:cubicBezTo>
                      <a:pt x="6857" y="10775"/>
                      <a:pt x="6851" y="10761"/>
                      <a:pt x="6847" y="10752"/>
                    </a:cubicBezTo>
                    <a:cubicBezTo>
                      <a:pt x="6847" y="10747"/>
                      <a:pt x="6842" y="10743"/>
                      <a:pt x="6842" y="10739"/>
                    </a:cubicBezTo>
                    <a:cubicBezTo>
                      <a:pt x="6834" y="10729"/>
                      <a:pt x="6829" y="10720"/>
                      <a:pt x="6824" y="10705"/>
                    </a:cubicBezTo>
                    <a:cubicBezTo>
                      <a:pt x="6824" y="10701"/>
                      <a:pt x="6819" y="10701"/>
                      <a:pt x="6819" y="10696"/>
                    </a:cubicBezTo>
                    <a:cubicBezTo>
                      <a:pt x="6810" y="10683"/>
                      <a:pt x="6806" y="10669"/>
                      <a:pt x="6802" y="10656"/>
                    </a:cubicBezTo>
                    <a:lnTo>
                      <a:pt x="6796" y="10650"/>
                    </a:lnTo>
                    <a:cubicBezTo>
                      <a:pt x="6792" y="10637"/>
                      <a:pt x="6783" y="10622"/>
                      <a:pt x="6778" y="10605"/>
                    </a:cubicBezTo>
                    <a:cubicBezTo>
                      <a:pt x="6768" y="10586"/>
                      <a:pt x="6764" y="10567"/>
                      <a:pt x="6755" y="10554"/>
                    </a:cubicBezTo>
                    <a:cubicBezTo>
                      <a:pt x="6640" y="10273"/>
                      <a:pt x="6534" y="9895"/>
                      <a:pt x="6474" y="9499"/>
                    </a:cubicBezTo>
                    <a:cubicBezTo>
                      <a:pt x="6474" y="9476"/>
                      <a:pt x="6470" y="9452"/>
                      <a:pt x="6464" y="9425"/>
                    </a:cubicBezTo>
                    <a:cubicBezTo>
                      <a:pt x="6460" y="9374"/>
                      <a:pt x="6451" y="9319"/>
                      <a:pt x="6447" y="9268"/>
                    </a:cubicBezTo>
                    <a:cubicBezTo>
                      <a:pt x="6423" y="9070"/>
                      <a:pt x="6414" y="8872"/>
                      <a:pt x="6423" y="8678"/>
                    </a:cubicBezTo>
                    <a:lnTo>
                      <a:pt x="6423" y="8678"/>
                    </a:lnTo>
                    <a:cubicBezTo>
                      <a:pt x="7137" y="9156"/>
                      <a:pt x="7993" y="9348"/>
                      <a:pt x="8787" y="9348"/>
                    </a:cubicBezTo>
                    <a:cubicBezTo>
                      <a:pt x="8982" y="9348"/>
                      <a:pt x="9174" y="9336"/>
                      <a:pt x="9358" y="9314"/>
                    </a:cubicBezTo>
                    <a:cubicBezTo>
                      <a:pt x="9363" y="9323"/>
                      <a:pt x="9367" y="9333"/>
                      <a:pt x="9373" y="9333"/>
                    </a:cubicBezTo>
                    <a:cubicBezTo>
                      <a:pt x="9374" y="9333"/>
                      <a:pt x="9375" y="9333"/>
                      <a:pt x="9377" y="9333"/>
                    </a:cubicBezTo>
                    <a:cubicBezTo>
                      <a:pt x="9435" y="9333"/>
                      <a:pt x="9829" y="9254"/>
                      <a:pt x="9852" y="9231"/>
                    </a:cubicBezTo>
                    <a:cubicBezTo>
                      <a:pt x="9907" y="9317"/>
                      <a:pt x="10155" y="9383"/>
                      <a:pt x="10286" y="9383"/>
                    </a:cubicBezTo>
                    <a:cubicBezTo>
                      <a:pt x="10372" y="9383"/>
                      <a:pt x="10407" y="9354"/>
                      <a:pt x="10298" y="9282"/>
                    </a:cubicBezTo>
                    <a:cubicBezTo>
                      <a:pt x="10324" y="9281"/>
                      <a:pt x="10351" y="9280"/>
                      <a:pt x="10379" y="9280"/>
                    </a:cubicBezTo>
                    <a:cubicBezTo>
                      <a:pt x="10539" y="9280"/>
                      <a:pt x="10730" y="9301"/>
                      <a:pt x="10934" y="9333"/>
                    </a:cubicBezTo>
                    <a:cubicBezTo>
                      <a:pt x="10768" y="9142"/>
                      <a:pt x="10526" y="9014"/>
                      <a:pt x="10225" y="9014"/>
                    </a:cubicBezTo>
                    <a:cubicBezTo>
                      <a:pt x="10119" y="9014"/>
                      <a:pt x="10004" y="9030"/>
                      <a:pt x="9884" y="9065"/>
                    </a:cubicBezTo>
                    <a:cubicBezTo>
                      <a:pt x="9877" y="9056"/>
                      <a:pt x="9848" y="9055"/>
                      <a:pt x="9806" y="9055"/>
                    </a:cubicBezTo>
                    <a:cubicBezTo>
                      <a:pt x="9786" y="9055"/>
                      <a:pt x="9763" y="9055"/>
                      <a:pt x="9738" y="9055"/>
                    </a:cubicBezTo>
                    <a:cubicBezTo>
                      <a:pt x="9706" y="9055"/>
                      <a:pt x="9671" y="9055"/>
                      <a:pt x="9635" y="9052"/>
                    </a:cubicBezTo>
                    <a:cubicBezTo>
                      <a:pt x="9561" y="9046"/>
                      <a:pt x="9484" y="9041"/>
                      <a:pt x="9429" y="9041"/>
                    </a:cubicBezTo>
                    <a:cubicBezTo>
                      <a:pt x="9388" y="9041"/>
                      <a:pt x="9360" y="9044"/>
                      <a:pt x="9354" y="9052"/>
                    </a:cubicBezTo>
                    <a:cubicBezTo>
                      <a:pt x="9350" y="9052"/>
                      <a:pt x="9350" y="9056"/>
                      <a:pt x="9345" y="9061"/>
                    </a:cubicBezTo>
                    <a:cubicBezTo>
                      <a:pt x="7957" y="8946"/>
                      <a:pt x="6727" y="8140"/>
                      <a:pt x="6381" y="7936"/>
                    </a:cubicBezTo>
                    <a:cubicBezTo>
                      <a:pt x="6215" y="7840"/>
                      <a:pt x="5953" y="7808"/>
                      <a:pt x="5677" y="7808"/>
                    </a:cubicBezTo>
                    <a:cubicBezTo>
                      <a:pt x="5668" y="7753"/>
                      <a:pt x="5658" y="7702"/>
                      <a:pt x="5649" y="7651"/>
                    </a:cubicBezTo>
                    <a:cubicBezTo>
                      <a:pt x="6492" y="7600"/>
                      <a:pt x="7238" y="7200"/>
                      <a:pt x="7746" y="6596"/>
                    </a:cubicBezTo>
                    <a:cubicBezTo>
                      <a:pt x="7849" y="6624"/>
                      <a:pt x="7950" y="6637"/>
                      <a:pt x="8047" y="6637"/>
                    </a:cubicBezTo>
                    <a:cubicBezTo>
                      <a:pt x="9026" y="6637"/>
                      <a:pt x="9683" y="5338"/>
                      <a:pt x="9192" y="4923"/>
                    </a:cubicBezTo>
                    <a:cubicBezTo>
                      <a:pt x="9091" y="4840"/>
                      <a:pt x="8995" y="4789"/>
                      <a:pt x="8903" y="4767"/>
                    </a:cubicBezTo>
                    <a:cubicBezTo>
                      <a:pt x="8893" y="4573"/>
                      <a:pt x="8865" y="4338"/>
                      <a:pt x="8810" y="4084"/>
                    </a:cubicBezTo>
                    <a:cubicBezTo>
                      <a:pt x="8814" y="4084"/>
                      <a:pt x="8820" y="4084"/>
                      <a:pt x="8820" y="4080"/>
                    </a:cubicBezTo>
                    <a:cubicBezTo>
                      <a:pt x="8824" y="4075"/>
                      <a:pt x="8824" y="4065"/>
                      <a:pt x="8820" y="4061"/>
                    </a:cubicBezTo>
                    <a:lnTo>
                      <a:pt x="8805" y="4048"/>
                    </a:lnTo>
                    <a:cubicBezTo>
                      <a:pt x="8686" y="3517"/>
                      <a:pt x="8450" y="2914"/>
                      <a:pt x="8036" y="2411"/>
                    </a:cubicBezTo>
                    <a:lnTo>
                      <a:pt x="8036" y="2411"/>
                    </a:lnTo>
                    <a:lnTo>
                      <a:pt x="8276" y="2417"/>
                    </a:lnTo>
                    <a:lnTo>
                      <a:pt x="8123" y="1947"/>
                    </a:lnTo>
                    <a:cubicBezTo>
                      <a:pt x="8129" y="1947"/>
                      <a:pt x="8133" y="1941"/>
                      <a:pt x="8137" y="1941"/>
                    </a:cubicBezTo>
                    <a:lnTo>
                      <a:pt x="8731" y="2310"/>
                    </a:lnTo>
                    <a:lnTo>
                      <a:pt x="8920" y="1698"/>
                    </a:lnTo>
                    <a:lnTo>
                      <a:pt x="8920" y="1698"/>
                    </a:lnTo>
                    <a:lnTo>
                      <a:pt x="8178" y="1836"/>
                    </a:lnTo>
                    <a:cubicBezTo>
                      <a:pt x="8178" y="1830"/>
                      <a:pt x="8178" y="1826"/>
                      <a:pt x="8174" y="1826"/>
                    </a:cubicBezTo>
                    <a:cubicBezTo>
                      <a:pt x="8216" y="1822"/>
                      <a:pt x="8252" y="1794"/>
                      <a:pt x="8257" y="1753"/>
                    </a:cubicBezTo>
                    <a:cubicBezTo>
                      <a:pt x="8261" y="1725"/>
                      <a:pt x="8252" y="1698"/>
                      <a:pt x="8234" y="1679"/>
                    </a:cubicBezTo>
                    <a:cubicBezTo>
                      <a:pt x="8405" y="1504"/>
                      <a:pt x="8548" y="1301"/>
                      <a:pt x="8616" y="1066"/>
                    </a:cubicBezTo>
                    <a:cubicBezTo>
                      <a:pt x="8829" y="347"/>
                      <a:pt x="7968" y="1"/>
                      <a:pt x="7342" y="1"/>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51" name="Google Shape;1451;p36"/>
              <p:cNvSpPr/>
              <p:nvPr/>
            </p:nvSpPr>
            <p:spPr>
              <a:xfrm>
                <a:off x="6319337" y="2124768"/>
                <a:ext cx="1105310" cy="822387"/>
              </a:xfrm>
              <a:custGeom>
                <a:avLst/>
                <a:gdLst/>
                <a:ahLst/>
                <a:cxnLst/>
                <a:rect l="l" t="t" r="r" b="b"/>
                <a:pathLst>
                  <a:path w="10935" h="8136" extrusionOk="0">
                    <a:moveTo>
                      <a:pt x="5662" y="1"/>
                    </a:moveTo>
                    <a:cubicBezTo>
                      <a:pt x="5128" y="1"/>
                      <a:pt x="4538" y="118"/>
                      <a:pt x="4460" y="146"/>
                    </a:cubicBezTo>
                    <a:cubicBezTo>
                      <a:pt x="4080" y="269"/>
                      <a:pt x="3300" y="738"/>
                      <a:pt x="2264" y="738"/>
                    </a:cubicBezTo>
                    <a:cubicBezTo>
                      <a:pt x="1906" y="738"/>
                      <a:pt x="1519" y="682"/>
                      <a:pt x="1106" y="537"/>
                    </a:cubicBezTo>
                    <a:cubicBezTo>
                      <a:pt x="972" y="497"/>
                      <a:pt x="842" y="478"/>
                      <a:pt x="719" y="478"/>
                    </a:cubicBezTo>
                    <a:cubicBezTo>
                      <a:pt x="418" y="478"/>
                      <a:pt x="160" y="590"/>
                      <a:pt x="0" y="777"/>
                    </a:cubicBezTo>
                    <a:cubicBezTo>
                      <a:pt x="206" y="745"/>
                      <a:pt x="398" y="720"/>
                      <a:pt x="560" y="720"/>
                    </a:cubicBezTo>
                    <a:cubicBezTo>
                      <a:pt x="586" y="720"/>
                      <a:pt x="612" y="720"/>
                      <a:pt x="636" y="722"/>
                    </a:cubicBezTo>
                    <a:cubicBezTo>
                      <a:pt x="518" y="799"/>
                      <a:pt x="566" y="831"/>
                      <a:pt x="665" y="831"/>
                    </a:cubicBezTo>
                    <a:cubicBezTo>
                      <a:pt x="794" y="831"/>
                      <a:pt x="1012" y="777"/>
                      <a:pt x="1064" y="698"/>
                    </a:cubicBezTo>
                    <a:lnTo>
                      <a:pt x="1064" y="694"/>
                    </a:lnTo>
                    <a:cubicBezTo>
                      <a:pt x="1599" y="1041"/>
                      <a:pt x="2306" y="1216"/>
                      <a:pt x="3022" y="1216"/>
                    </a:cubicBezTo>
                    <a:cubicBezTo>
                      <a:pt x="3398" y="1216"/>
                      <a:pt x="3776" y="1168"/>
                      <a:pt x="4133" y="1071"/>
                    </a:cubicBezTo>
                    <a:lnTo>
                      <a:pt x="4133" y="1071"/>
                    </a:lnTo>
                    <a:cubicBezTo>
                      <a:pt x="3829" y="1915"/>
                      <a:pt x="3705" y="2956"/>
                      <a:pt x="4013" y="3989"/>
                    </a:cubicBezTo>
                    <a:cubicBezTo>
                      <a:pt x="4437" y="5426"/>
                      <a:pt x="5428" y="6873"/>
                      <a:pt x="5506" y="7923"/>
                    </a:cubicBezTo>
                    <a:lnTo>
                      <a:pt x="5192" y="8136"/>
                    </a:lnTo>
                    <a:lnTo>
                      <a:pt x="5866" y="8136"/>
                    </a:lnTo>
                    <a:cubicBezTo>
                      <a:pt x="5566" y="6490"/>
                      <a:pt x="5400" y="4901"/>
                      <a:pt x="6304" y="4574"/>
                    </a:cubicBezTo>
                    <a:cubicBezTo>
                      <a:pt x="6427" y="4528"/>
                      <a:pt x="6577" y="4509"/>
                      <a:pt x="6729" y="4509"/>
                    </a:cubicBezTo>
                    <a:cubicBezTo>
                      <a:pt x="6872" y="4509"/>
                      <a:pt x="7017" y="4526"/>
                      <a:pt x="7147" y="4555"/>
                    </a:cubicBezTo>
                    <a:cubicBezTo>
                      <a:pt x="7211" y="4459"/>
                      <a:pt x="7317" y="4389"/>
                      <a:pt x="7465" y="4384"/>
                    </a:cubicBezTo>
                    <a:cubicBezTo>
                      <a:pt x="7708" y="4380"/>
                      <a:pt x="7972" y="4246"/>
                      <a:pt x="8202" y="4172"/>
                    </a:cubicBezTo>
                    <a:cubicBezTo>
                      <a:pt x="8280" y="4150"/>
                      <a:pt x="8359" y="4122"/>
                      <a:pt x="8437" y="4095"/>
                    </a:cubicBezTo>
                    <a:cubicBezTo>
                      <a:pt x="8031" y="3823"/>
                      <a:pt x="7299" y="3601"/>
                      <a:pt x="6930" y="3085"/>
                    </a:cubicBezTo>
                    <a:cubicBezTo>
                      <a:pt x="6677" y="2734"/>
                      <a:pt x="6387" y="1721"/>
                      <a:pt x="6423" y="873"/>
                    </a:cubicBezTo>
                    <a:lnTo>
                      <a:pt x="6423" y="873"/>
                    </a:lnTo>
                    <a:cubicBezTo>
                      <a:pt x="7139" y="1350"/>
                      <a:pt x="8001" y="1543"/>
                      <a:pt x="8798" y="1543"/>
                    </a:cubicBezTo>
                    <a:cubicBezTo>
                      <a:pt x="9170" y="1543"/>
                      <a:pt x="9529" y="1501"/>
                      <a:pt x="9852" y="1426"/>
                    </a:cubicBezTo>
                    <a:cubicBezTo>
                      <a:pt x="9907" y="1512"/>
                      <a:pt x="10155" y="1578"/>
                      <a:pt x="10286" y="1578"/>
                    </a:cubicBezTo>
                    <a:cubicBezTo>
                      <a:pt x="10372" y="1578"/>
                      <a:pt x="10407" y="1549"/>
                      <a:pt x="10298" y="1477"/>
                    </a:cubicBezTo>
                    <a:cubicBezTo>
                      <a:pt x="10324" y="1476"/>
                      <a:pt x="10351" y="1475"/>
                      <a:pt x="10379" y="1475"/>
                    </a:cubicBezTo>
                    <a:cubicBezTo>
                      <a:pt x="10539" y="1475"/>
                      <a:pt x="10730" y="1496"/>
                      <a:pt x="10934" y="1528"/>
                    </a:cubicBezTo>
                    <a:cubicBezTo>
                      <a:pt x="10768" y="1337"/>
                      <a:pt x="10526" y="1209"/>
                      <a:pt x="10225" y="1209"/>
                    </a:cubicBezTo>
                    <a:cubicBezTo>
                      <a:pt x="10119" y="1209"/>
                      <a:pt x="10004" y="1225"/>
                      <a:pt x="9884" y="1260"/>
                    </a:cubicBezTo>
                    <a:cubicBezTo>
                      <a:pt x="9810" y="1265"/>
                      <a:pt x="9737" y="1267"/>
                      <a:pt x="9664" y="1267"/>
                    </a:cubicBezTo>
                    <a:cubicBezTo>
                      <a:pt x="8152" y="1267"/>
                      <a:pt x="6756" y="346"/>
                      <a:pt x="6381" y="131"/>
                    </a:cubicBezTo>
                    <a:cubicBezTo>
                      <a:pt x="6214" y="34"/>
                      <a:pt x="5945" y="1"/>
                      <a:pt x="5662" y="1"/>
                    </a:cubicBezTo>
                    <a:close/>
                  </a:path>
                </a:pathLst>
              </a:custGeom>
              <a:solidFill>
                <a:srgbClr val="FFD6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6"/>
              <p:cNvSpPr/>
              <p:nvPr/>
            </p:nvSpPr>
            <p:spPr>
              <a:xfrm>
                <a:off x="7261113" y="2249603"/>
                <a:ext cx="59637" cy="29718"/>
              </a:xfrm>
              <a:custGeom>
                <a:avLst/>
                <a:gdLst/>
                <a:ahLst/>
                <a:cxnLst/>
                <a:rect l="l" t="t" r="r" b="b"/>
                <a:pathLst>
                  <a:path w="590" h="294" extrusionOk="0">
                    <a:moveTo>
                      <a:pt x="112" y="1"/>
                    </a:moveTo>
                    <a:cubicBezTo>
                      <a:pt x="71" y="1"/>
                      <a:pt x="43" y="4"/>
                      <a:pt x="37" y="12"/>
                    </a:cubicBezTo>
                    <a:cubicBezTo>
                      <a:pt x="0" y="44"/>
                      <a:pt x="14" y="283"/>
                      <a:pt x="56" y="293"/>
                    </a:cubicBezTo>
                    <a:cubicBezTo>
                      <a:pt x="57" y="293"/>
                      <a:pt x="58" y="293"/>
                      <a:pt x="60" y="293"/>
                    </a:cubicBezTo>
                    <a:cubicBezTo>
                      <a:pt x="118" y="293"/>
                      <a:pt x="512" y="214"/>
                      <a:pt x="535" y="191"/>
                    </a:cubicBezTo>
                    <a:cubicBezTo>
                      <a:pt x="558" y="164"/>
                      <a:pt x="590" y="49"/>
                      <a:pt x="567" y="25"/>
                    </a:cubicBezTo>
                    <a:cubicBezTo>
                      <a:pt x="560" y="16"/>
                      <a:pt x="531" y="15"/>
                      <a:pt x="489" y="15"/>
                    </a:cubicBezTo>
                    <a:cubicBezTo>
                      <a:pt x="469" y="15"/>
                      <a:pt x="446" y="15"/>
                      <a:pt x="421" y="15"/>
                    </a:cubicBezTo>
                    <a:cubicBezTo>
                      <a:pt x="389" y="15"/>
                      <a:pt x="354" y="15"/>
                      <a:pt x="318" y="12"/>
                    </a:cubicBezTo>
                    <a:cubicBezTo>
                      <a:pt x="244" y="6"/>
                      <a:pt x="167" y="1"/>
                      <a:pt x="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6"/>
              <p:cNvSpPr/>
              <p:nvPr/>
            </p:nvSpPr>
            <p:spPr>
              <a:xfrm>
                <a:off x="6426382" y="2176218"/>
                <a:ext cx="60749" cy="45284"/>
              </a:xfrm>
              <a:custGeom>
                <a:avLst/>
                <a:gdLst/>
                <a:ahLst/>
                <a:cxnLst/>
                <a:rect l="l" t="t" r="r" b="b"/>
                <a:pathLst>
                  <a:path w="601" h="448" extrusionOk="0">
                    <a:moveTo>
                      <a:pt x="49" y="0"/>
                    </a:moveTo>
                    <a:cubicBezTo>
                      <a:pt x="39" y="0"/>
                      <a:pt x="31" y="2"/>
                      <a:pt x="28" y="5"/>
                    </a:cubicBezTo>
                    <a:cubicBezTo>
                      <a:pt x="5" y="28"/>
                      <a:pt x="1" y="185"/>
                      <a:pt x="19" y="213"/>
                    </a:cubicBezTo>
                    <a:cubicBezTo>
                      <a:pt x="37" y="240"/>
                      <a:pt x="429" y="447"/>
                      <a:pt x="494" y="447"/>
                    </a:cubicBezTo>
                    <a:cubicBezTo>
                      <a:pt x="535" y="447"/>
                      <a:pt x="600" y="166"/>
                      <a:pt x="567" y="130"/>
                    </a:cubicBezTo>
                    <a:cubicBezTo>
                      <a:pt x="554" y="111"/>
                      <a:pt x="439" y="115"/>
                      <a:pt x="318" y="69"/>
                    </a:cubicBezTo>
                    <a:cubicBezTo>
                      <a:pt x="222" y="35"/>
                      <a:pt x="99"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6"/>
              <p:cNvSpPr/>
              <p:nvPr/>
            </p:nvSpPr>
            <p:spPr>
              <a:xfrm>
                <a:off x="6722652" y="2402540"/>
                <a:ext cx="483971" cy="544619"/>
              </a:xfrm>
              <a:custGeom>
                <a:avLst/>
                <a:gdLst/>
                <a:ahLst/>
                <a:cxnLst/>
                <a:rect l="l" t="t" r="r" b="b"/>
                <a:pathLst>
                  <a:path w="4788" h="5388" extrusionOk="0">
                    <a:moveTo>
                      <a:pt x="2765" y="1"/>
                    </a:moveTo>
                    <a:cubicBezTo>
                      <a:pt x="2484" y="69"/>
                      <a:pt x="2208" y="152"/>
                      <a:pt x="1936" y="259"/>
                    </a:cubicBezTo>
                    <a:cubicBezTo>
                      <a:pt x="1272" y="522"/>
                      <a:pt x="641" y="858"/>
                      <a:pt x="0" y="1166"/>
                    </a:cubicBezTo>
                    <a:cubicBezTo>
                      <a:pt x="9" y="1194"/>
                      <a:pt x="14" y="1217"/>
                      <a:pt x="23" y="1241"/>
                    </a:cubicBezTo>
                    <a:cubicBezTo>
                      <a:pt x="447" y="2678"/>
                      <a:pt x="1438" y="4125"/>
                      <a:pt x="1516" y="5175"/>
                    </a:cubicBezTo>
                    <a:lnTo>
                      <a:pt x="1202" y="5388"/>
                    </a:lnTo>
                    <a:lnTo>
                      <a:pt x="1876" y="5388"/>
                    </a:lnTo>
                    <a:cubicBezTo>
                      <a:pt x="1576" y="3742"/>
                      <a:pt x="1410" y="2153"/>
                      <a:pt x="2314" y="1826"/>
                    </a:cubicBezTo>
                    <a:cubicBezTo>
                      <a:pt x="2437" y="1781"/>
                      <a:pt x="2584" y="1762"/>
                      <a:pt x="2735" y="1762"/>
                    </a:cubicBezTo>
                    <a:cubicBezTo>
                      <a:pt x="3114" y="1762"/>
                      <a:pt x="3514" y="1884"/>
                      <a:pt x="3590" y="2032"/>
                    </a:cubicBezTo>
                    <a:cubicBezTo>
                      <a:pt x="3659" y="2166"/>
                      <a:pt x="2751" y="2959"/>
                      <a:pt x="2535" y="3042"/>
                    </a:cubicBezTo>
                    <a:lnTo>
                      <a:pt x="2705" y="3729"/>
                    </a:lnTo>
                    <a:lnTo>
                      <a:pt x="2834" y="3199"/>
                    </a:lnTo>
                    <a:cubicBezTo>
                      <a:pt x="3497" y="3125"/>
                      <a:pt x="4788" y="2088"/>
                      <a:pt x="4732" y="1696"/>
                    </a:cubicBezTo>
                    <a:cubicBezTo>
                      <a:pt x="4658" y="1203"/>
                      <a:pt x="3447" y="1051"/>
                      <a:pt x="2940" y="337"/>
                    </a:cubicBezTo>
                    <a:cubicBezTo>
                      <a:pt x="2884" y="259"/>
                      <a:pt x="2820" y="139"/>
                      <a:pt x="27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6"/>
              <p:cNvSpPr/>
              <p:nvPr/>
            </p:nvSpPr>
            <p:spPr>
              <a:xfrm>
                <a:off x="6696573" y="2124465"/>
                <a:ext cx="339629" cy="501761"/>
              </a:xfrm>
              <a:custGeom>
                <a:avLst/>
                <a:gdLst/>
                <a:ahLst/>
                <a:cxnLst/>
                <a:rect l="l" t="t" r="r" b="b"/>
                <a:pathLst>
                  <a:path w="3360" h="4964" extrusionOk="0">
                    <a:moveTo>
                      <a:pt x="1791" y="1"/>
                    </a:moveTo>
                    <a:cubicBezTo>
                      <a:pt x="1564" y="1"/>
                      <a:pt x="1348" y="24"/>
                      <a:pt x="1139" y="70"/>
                    </a:cubicBezTo>
                    <a:cubicBezTo>
                      <a:pt x="1083" y="747"/>
                      <a:pt x="769" y="1134"/>
                      <a:pt x="309" y="1355"/>
                    </a:cubicBezTo>
                    <a:cubicBezTo>
                      <a:pt x="1" y="2259"/>
                      <a:pt x="1" y="3065"/>
                      <a:pt x="231" y="3802"/>
                    </a:cubicBezTo>
                    <a:cubicBezTo>
                      <a:pt x="677" y="4462"/>
                      <a:pt x="1295" y="4894"/>
                      <a:pt x="2120" y="4964"/>
                    </a:cubicBezTo>
                    <a:cubicBezTo>
                      <a:pt x="2309" y="4678"/>
                      <a:pt x="2539" y="4530"/>
                      <a:pt x="2825" y="4521"/>
                    </a:cubicBezTo>
                    <a:cubicBezTo>
                      <a:pt x="3142" y="4162"/>
                      <a:pt x="3323" y="3752"/>
                      <a:pt x="3359" y="3277"/>
                    </a:cubicBezTo>
                    <a:cubicBezTo>
                      <a:pt x="3019" y="2982"/>
                      <a:pt x="2806" y="2295"/>
                      <a:pt x="2715" y="1466"/>
                    </a:cubicBezTo>
                    <a:cubicBezTo>
                      <a:pt x="2309" y="1250"/>
                      <a:pt x="2083" y="770"/>
                      <a:pt x="2147" y="19"/>
                    </a:cubicBezTo>
                    <a:cubicBezTo>
                      <a:pt x="2025" y="7"/>
                      <a:pt x="1907" y="1"/>
                      <a:pt x="1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6"/>
              <p:cNvSpPr/>
              <p:nvPr/>
            </p:nvSpPr>
            <p:spPr>
              <a:xfrm>
                <a:off x="6816759" y="2083527"/>
                <a:ext cx="88546" cy="108762"/>
              </a:xfrm>
              <a:custGeom>
                <a:avLst/>
                <a:gdLst/>
                <a:ahLst/>
                <a:cxnLst/>
                <a:rect l="l" t="t" r="r" b="b"/>
                <a:pathLst>
                  <a:path w="876" h="1076" extrusionOk="0">
                    <a:moveTo>
                      <a:pt x="277" y="1"/>
                    </a:moveTo>
                    <a:cubicBezTo>
                      <a:pt x="277" y="1"/>
                      <a:pt x="0" y="788"/>
                      <a:pt x="139" y="949"/>
                    </a:cubicBezTo>
                    <a:cubicBezTo>
                      <a:pt x="208" y="1033"/>
                      <a:pt x="322" y="1076"/>
                      <a:pt x="436" y="1076"/>
                    </a:cubicBezTo>
                    <a:cubicBezTo>
                      <a:pt x="549" y="1076"/>
                      <a:pt x="662" y="1034"/>
                      <a:pt x="733" y="949"/>
                    </a:cubicBezTo>
                    <a:cubicBezTo>
                      <a:pt x="875" y="779"/>
                      <a:pt x="677" y="1"/>
                      <a:pt x="677" y="1"/>
                    </a:cubicBezTo>
                    <a:close/>
                  </a:path>
                </a:pathLst>
              </a:custGeom>
              <a:solidFill>
                <a:srgbClr val="FFD6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6"/>
              <p:cNvSpPr/>
              <p:nvPr/>
            </p:nvSpPr>
            <p:spPr>
              <a:xfrm>
                <a:off x="6994157" y="2635229"/>
                <a:ext cx="119072" cy="93095"/>
              </a:xfrm>
              <a:custGeom>
                <a:avLst/>
                <a:gdLst/>
                <a:ahLst/>
                <a:cxnLst/>
                <a:rect l="l" t="t" r="r" b="b"/>
                <a:pathLst>
                  <a:path w="1178" h="921" extrusionOk="0">
                    <a:moveTo>
                      <a:pt x="646" y="0"/>
                    </a:moveTo>
                    <a:cubicBezTo>
                      <a:pt x="642" y="0"/>
                      <a:pt x="639" y="1"/>
                      <a:pt x="636" y="2"/>
                    </a:cubicBezTo>
                    <a:cubicBezTo>
                      <a:pt x="568" y="40"/>
                      <a:pt x="319" y="366"/>
                      <a:pt x="254" y="376"/>
                    </a:cubicBezTo>
                    <a:cubicBezTo>
                      <a:pt x="190" y="385"/>
                      <a:pt x="130" y="445"/>
                      <a:pt x="111" y="491"/>
                    </a:cubicBezTo>
                    <a:cubicBezTo>
                      <a:pt x="92" y="532"/>
                      <a:pt x="9" y="587"/>
                      <a:pt x="5" y="625"/>
                    </a:cubicBezTo>
                    <a:cubicBezTo>
                      <a:pt x="1" y="662"/>
                      <a:pt x="198" y="902"/>
                      <a:pt x="254" y="919"/>
                    </a:cubicBezTo>
                    <a:cubicBezTo>
                      <a:pt x="257" y="920"/>
                      <a:pt x="260" y="921"/>
                      <a:pt x="264" y="921"/>
                    </a:cubicBezTo>
                    <a:cubicBezTo>
                      <a:pt x="333" y="921"/>
                      <a:pt x="548" y="767"/>
                      <a:pt x="613" y="763"/>
                    </a:cubicBezTo>
                    <a:cubicBezTo>
                      <a:pt x="687" y="753"/>
                      <a:pt x="821" y="680"/>
                      <a:pt x="885" y="638"/>
                    </a:cubicBezTo>
                    <a:cubicBezTo>
                      <a:pt x="941" y="606"/>
                      <a:pt x="1060" y="611"/>
                      <a:pt x="1093" y="555"/>
                    </a:cubicBezTo>
                    <a:cubicBezTo>
                      <a:pt x="1177" y="418"/>
                      <a:pt x="74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6"/>
              <p:cNvSpPr/>
              <p:nvPr/>
            </p:nvSpPr>
            <p:spPr>
              <a:xfrm>
                <a:off x="6836268" y="2813537"/>
                <a:ext cx="80156" cy="103708"/>
              </a:xfrm>
              <a:custGeom>
                <a:avLst/>
                <a:gdLst/>
                <a:ahLst/>
                <a:cxnLst/>
                <a:rect l="l" t="t" r="r" b="b"/>
                <a:pathLst>
                  <a:path w="793" h="1026" extrusionOk="0">
                    <a:moveTo>
                      <a:pt x="446" y="0"/>
                    </a:moveTo>
                    <a:cubicBezTo>
                      <a:pt x="286" y="0"/>
                      <a:pt x="81" y="25"/>
                      <a:pt x="51" y="78"/>
                    </a:cubicBezTo>
                    <a:cubicBezTo>
                      <a:pt x="1" y="165"/>
                      <a:pt x="106" y="156"/>
                      <a:pt x="84" y="216"/>
                    </a:cubicBezTo>
                    <a:cubicBezTo>
                      <a:pt x="61" y="276"/>
                      <a:pt x="112" y="280"/>
                      <a:pt x="139" y="322"/>
                    </a:cubicBezTo>
                    <a:cubicBezTo>
                      <a:pt x="167" y="363"/>
                      <a:pt x="282" y="962"/>
                      <a:pt x="295" y="994"/>
                    </a:cubicBezTo>
                    <a:cubicBezTo>
                      <a:pt x="300" y="1014"/>
                      <a:pt x="421" y="1026"/>
                      <a:pt x="537" y="1026"/>
                    </a:cubicBezTo>
                    <a:cubicBezTo>
                      <a:pt x="641" y="1026"/>
                      <a:pt x="741" y="1016"/>
                      <a:pt x="756" y="994"/>
                    </a:cubicBezTo>
                    <a:cubicBezTo>
                      <a:pt x="793" y="948"/>
                      <a:pt x="775" y="930"/>
                      <a:pt x="756" y="869"/>
                    </a:cubicBezTo>
                    <a:cubicBezTo>
                      <a:pt x="742" y="810"/>
                      <a:pt x="682" y="676"/>
                      <a:pt x="705" y="603"/>
                    </a:cubicBezTo>
                    <a:cubicBezTo>
                      <a:pt x="729" y="533"/>
                      <a:pt x="631" y="220"/>
                      <a:pt x="627" y="184"/>
                    </a:cubicBezTo>
                    <a:cubicBezTo>
                      <a:pt x="618" y="146"/>
                      <a:pt x="646" y="82"/>
                      <a:pt x="641" y="31"/>
                    </a:cubicBezTo>
                    <a:cubicBezTo>
                      <a:pt x="637" y="11"/>
                      <a:pt x="552" y="0"/>
                      <a:pt x="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6"/>
              <p:cNvSpPr/>
              <p:nvPr/>
            </p:nvSpPr>
            <p:spPr>
              <a:xfrm>
                <a:off x="6734681" y="2234037"/>
                <a:ext cx="238144" cy="334373"/>
              </a:xfrm>
              <a:custGeom>
                <a:avLst/>
                <a:gdLst/>
                <a:ahLst/>
                <a:cxnLst/>
                <a:rect l="l" t="t" r="r" b="b"/>
                <a:pathLst>
                  <a:path w="2356" h="3308" extrusionOk="0">
                    <a:moveTo>
                      <a:pt x="1950" y="0"/>
                    </a:moveTo>
                    <a:cubicBezTo>
                      <a:pt x="1692" y="1281"/>
                      <a:pt x="1051" y="2244"/>
                      <a:pt x="1" y="2925"/>
                    </a:cubicBezTo>
                    <a:cubicBezTo>
                      <a:pt x="116" y="3063"/>
                      <a:pt x="236" y="3193"/>
                      <a:pt x="370" y="3308"/>
                    </a:cubicBezTo>
                    <a:cubicBezTo>
                      <a:pt x="1365" y="2635"/>
                      <a:pt x="2029" y="1709"/>
                      <a:pt x="2355" y="539"/>
                    </a:cubicBezTo>
                    <a:cubicBezTo>
                      <a:pt x="2351" y="488"/>
                      <a:pt x="2342" y="433"/>
                      <a:pt x="2338" y="382"/>
                    </a:cubicBezTo>
                    <a:cubicBezTo>
                      <a:pt x="2176" y="294"/>
                      <a:pt x="2042" y="17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6"/>
              <p:cNvSpPr/>
              <p:nvPr/>
            </p:nvSpPr>
            <p:spPr>
              <a:xfrm>
                <a:off x="6786435" y="2336837"/>
                <a:ext cx="204990" cy="257249"/>
              </a:xfrm>
              <a:custGeom>
                <a:avLst/>
                <a:gdLst/>
                <a:ahLst/>
                <a:cxnLst/>
                <a:rect l="l" t="t" r="r" b="b"/>
                <a:pathLst>
                  <a:path w="2028" h="2545" extrusionOk="0">
                    <a:moveTo>
                      <a:pt x="1926" y="1"/>
                    </a:moveTo>
                    <a:cubicBezTo>
                      <a:pt x="1581" y="1029"/>
                      <a:pt x="945" y="1825"/>
                      <a:pt x="1" y="2406"/>
                    </a:cubicBezTo>
                    <a:cubicBezTo>
                      <a:pt x="69" y="2457"/>
                      <a:pt x="139" y="2503"/>
                      <a:pt x="212" y="2544"/>
                    </a:cubicBezTo>
                    <a:cubicBezTo>
                      <a:pt x="1051" y="2001"/>
                      <a:pt x="1655" y="1278"/>
                      <a:pt x="2028" y="383"/>
                    </a:cubicBezTo>
                    <a:cubicBezTo>
                      <a:pt x="1987" y="264"/>
                      <a:pt x="1954" y="134"/>
                      <a:pt x="1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6"/>
              <p:cNvSpPr/>
              <p:nvPr/>
            </p:nvSpPr>
            <p:spPr>
              <a:xfrm>
                <a:off x="6711938" y="2125475"/>
                <a:ext cx="206405" cy="378241"/>
              </a:xfrm>
              <a:custGeom>
                <a:avLst/>
                <a:gdLst/>
                <a:ahLst/>
                <a:cxnLst/>
                <a:rect l="l" t="t" r="r" b="b"/>
                <a:pathLst>
                  <a:path w="2042" h="3742" extrusionOk="0">
                    <a:moveTo>
                      <a:pt x="1885" y="0"/>
                    </a:moveTo>
                    <a:cubicBezTo>
                      <a:pt x="1834" y="1483"/>
                      <a:pt x="1180" y="2691"/>
                      <a:pt x="0" y="3502"/>
                    </a:cubicBezTo>
                    <a:cubicBezTo>
                      <a:pt x="19" y="3585"/>
                      <a:pt x="37" y="3663"/>
                      <a:pt x="60" y="3742"/>
                    </a:cubicBezTo>
                    <a:cubicBezTo>
                      <a:pt x="1143" y="3027"/>
                      <a:pt x="1820" y="2000"/>
                      <a:pt x="2042" y="747"/>
                    </a:cubicBezTo>
                    <a:cubicBezTo>
                      <a:pt x="1991" y="539"/>
                      <a:pt x="1972" y="294"/>
                      <a:pt x="1995" y="9"/>
                    </a:cubicBezTo>
                    <a:cubicBezTo>
                      <a:pt x="1959" y="5"/>
                      <a:pt x="1922" y="5"/>
                      <a:pt x="1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6"/>
              <p:cNvSpPr/>
              <p:nvPr/>
            </p:nvSpPr>
            <p:spPr>
              <a:xfrm>
                <a:off x="6836268" y="2406684"/>
                <a:ext cx="173453" cy="206911"/>
              </a:xfrm>
              <a:custGeom>
                <a:avLst/>
                <a:gdLst/>
                <a:ahLst/>
                <a:cxnLst/>
                <a:rect l="l" t="t" r="r" b="b"/>
                <a:pathLst>
                  <a:path w="1716" h="2047" extrusionOk="0">
                    <a:moveTo>
                      <a:pt x="1650" y="1"/>
                    </a:moveTo>
                    <a:cubicBezTo>
                      <a:pt x="1309" y="821"/>
                      <a:pt x="761" y="1485"/>
                      <a:pt x="1" y="1997"/>
                    </a:cubicBezTo>
                    <a:cubicBezTo>
                      <a:pt x="46" y="2015"/>
                      <a:pt x="88" y="2029"/>
                      <a:pt x="134" y="2047"/>
                    </a:cubicBezTo>
                    <a:cubicBezTo>
                      <a:pt x="853" y="1549"/>
                      <a:pt x="1373" y="913"/>
                      <a:pt x="1715" y="139"/>
                    </a:cubicBezTo>
                    <a:cubicBezTo>
                      <a:pt x="1692" y="94"/>
                      <a:pt x="1669" y="47"/>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6"/>
              <p:cNvSpPr/>
              <p:nvPr/>
            </p:nvSpPr>
            <p:spPr>
              <a:xfrm>
                <a:off x="6913595" y="1335827"/>
                <a:ext cx="298186" cy="238144"/>
              </a:xfrm>
              <a:custGeom>
                <a:avLst/>
                <a:gdLst/>
                <a:ahLst/>
                <a:cxnLst/>
                <a:rect l="l" t="t" r="r" b="b"/>
                <a:pathLst>
                  <a:path w="2950" h="2356" extrusionOk="0">
                    <a:moveTo>
                      <a:pt x="1463" y="1"/>
                    </a:moveTo>
                    <a:cubicBezTo>
                      <a:pt x="1343" y="1"/>
                      <a:pt x="1232" y="14"/>
                      <a:pt x="1138" y="39"/>
                    </a:cubicBezTo>
                    <a:cubicBezTo>
                      <a:pt x="387" y="237"/>
                      <a:pt x="0" y="1577"/>
                      <a:pt x="0" y="1577"/>
                    </a:cubicBezTo>
                    <a:lnTo>
                      <a:pt x="1286" y="2356"/>
                    </a:lnTo>
                    <a:cubicBezTo>
                      <a:pt x="1286" y="2356"/>
                      <a:pt x="2484" y="1923"/>
                      <a:pt x="2737" y="1066"/>
                    </a:cubicBezTo>
                    <a:cubicBezTo>
                      <a:pt x="2950" y="347"/>
                      <a:pt x="2089" y="1"/>
                      <a:pt x="1463" y="1"/>
                    </a:cubicBezTo>
                    <a:close/>
                  </a:path>
                </a:pathLst>
              </a:custGeom>
              <a:solidFill>
                <a:srgbClr val="FFB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6"/>
              <p:cNvSpPr/>
              <p:nvPr/>
            </p:nvSpPr>
            <p:spPr>
              <a:xfrm>
                <a:off x="6919155" y="1420836"/>
                <a:ext cx="301926" cy="159302"/>
              </a:xfrm>
              <a:custGeom>
                <a:avLst/>
                <a:gdLst/>
                <a:ahLst/>
                <a:cxnLst/>
                <a:rect l="l" t="t" r="r" b="b"/>
                <a:pathLst>
                  <a:path w="2987" h="1576" extrusionOk="0">
                    <a:moveTo>
                      <a:pt x="563" y="404"/>
                    </a:moveTo>
                    <a:lnTo>
                      <a:pt x="563" y="404"/>
                    </a:lnTo>
                    <a:cubicBezTo>
                      <a:pt x="940" y="617"/>
                      <a:pt x="1342" y="778"/>
                      <a:pt x="1757" y="884"/>
                    </a:cubicBezTo>
                    <a:cubicBezTo>
                      <a:pt x="1346" y="810"/>
                      <a:pt x="945" y="649"/>
                      <a:pt x="563" y="404"/>
                    </a:cubicBezTo>
                    <a:close/>
                    <a:moveTo>
                      <a:pt x="232" y="396"/>
                    </a:moveTo>
                    <a:lnTo>
                      <a:pt x="232" y="396"/>
                    </a:lnTo>
                    <a:cubicBezTo>
                      <a:pt x="743" y="764"/>
                      <a:pt x="1282" y="995"/>
                      <a:pt x="1844" y="1078"/>
                    </a:cubicBezTo>
                    <a:cubicBezTo>
                      <a:pt x="1807" y="1082"/>
                      <a:pt x="1770" y="1084"/>
                      <a:pt x="1732" y="1084"/>
                    </a:cubicBezTo>
                    <a:cubicBezTo>
                      <a:pt x="1335" y="1084"/>
                      <a:pt x="923" y="879"/>
                      <a:pt x="738" y="774"/>
                    </a:cubicBezTo>
                    <a:cubicBezTo>
                      <a:pt x="480" y="626"/>
                      <a:pt x="315" y="483"/>
                      <a:pt x="232" y="396"/>
                    </a:cubicBezTo>
                    <a:close/>
                    <a:moveTo>
                      <a:pt x="213" y="0"/>
                    </a:moveTo>
                    <a:cubicBezTo>
                      <a:pt x="185" y="0"/>
                      <a:pt x="156" y="13"/>
                      <a:pt x="139" y="36"/>
                    </a:cubicBezTo>
                    <a:cubicBezTo>
                      <a:pt x="125" y="59"/>
                      <a:pt x="121" y="87"/>
                      <a:pt x="130" y="115"/>
                    </a:cubicBezTo>
                    <a:cubicBezTo>
                      <a:pt x="125" y="114"/>
                      <a:pt x="120" y="114"/>
                      <a:pt x="115" y="114"/>
                    </a:cubicBezTo>
                    <a:cubicBezTo>
                      <a:pt x="89" y="114"/>
                      <a:pt x="67" y="124"/>
                      <a:pt x="51" y="147"/>
                    </a:cubicBezTo>
                    <a:cubicBezTo>
                      <a:pt x="24" y="179"/>
                      <a:pt x="28" y="225"/>
                      <a:pt x="56" y="257"/>
                    </a:cubicBezTo>
                    <a:cubicBezTo>
                      <a:pt x="19" y="276"/>
                      <a:pt x="0" y="317"/>
                      <a:pt x="10" y="359"/>
                    </a:cubicBezTo>
                    <a:cubicBezTo>
                      <a:pt x="51" y="519"/>
                      <a:pt x="374" y="764"/>
                      <a:pt x="651" y="925"/>
                    </a:cubicBezTo>
                    <a:cubicBezTo>
                      <a:pt x="849" y="1036"/>
                      <a:pt x="1295" y="1257"/>
                      <a:pt x="1738" y="1257"/>
                    </a:cubicBezTo>
                    <a:cubicBezTo>
                      <a:pt x="1848" y="1257"/>
                      <a:pt x="1955" y="1244"/>
                      <a:pt x="2061" y="1211"/>
                    </a:cubicBezTo>
                    <a:lnTo>
                      <a:pt x="2070" y="1211"/>
                    </a:lnTo>
                    <a:lnTo>
                      <a:pt x="1890" y="1561"/>
                    </a:lnTo>
                    <a:lnTo>
                      <a:pt x="2342" y="1576"/>
                    </a:lnTo>
                    <a:lnTo>
                      <a:pt x="2189" y="1106"/>
                    </a:lnTo>
                    <a:cubicBezTo>
                      <a:pt x="2195" y="1106"/>
                      <a:pt x="2199" y="1100"/>
                      <a:pt x="2203" y="1100"/>
                    </a:cubicBezTo>
                    <a:lnTo>
                      <a:pt x="2797" y="1469"/>
                    </a:lnTo>
                    <a:lnTo>
                      <a:pt x="2986" y="857"/>
                    </a:lnTo>
                    <a:lnTo>
                      <a:pt x="2986" y="857"/>
                    </a:lnTo>
                    <a:lnTo>
                      <a:pt x="2244" y="995"/>
                    </a:lnTo>
                    <a:cubicBezTo>
                      <a:pt x="2244" y="989"/>
                      <a:pt x="2244" y="985"/>
                      <a:pt x="2240" y="985"/>
                    </a:cubicBezTo>
                    <a:cubicBezTo>
                      <a:pt x="2282" y="981"/>
                      <a:pt x="2318" y="953"/>
                      <a:pt x="2323" y="912"/>
                    </a:cubicBezTo>
                    <a:cubicBezTo>
                      <a:pt x="2333" y="866"/>
                      <a:pt x="2300" y="819"/>
                      <a:pt x="2250" y="810"/>
                    </a:cubicBezTo>
                    <a:cubicBezTo>
                      <a:pt x="1540" y="700"/>
                      <a:pt x="868" y="432"/>
                      <a:pt x="259" y="13"/>
                    </a:cubicBezTo>
                    <a:cubicBezTo>
                      <a:pt x="246" y="4"/>
                      <a:pt x="230" y="0"/>
                      <a:pt x="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6"/>
              <p:cNvSpPr/>
              <p:nvPr/>
            </p:nvSpPr>
            <p:spPr>
              <a:xfrm>
                <a:off x="6572142" y="1509182"/>
                <a:ext cx="600516" cy="600516"/>
              </a:xfrm>
              <a:custGeom>
                <a:avLst/>
                <a:gdLst/>
                <a:ahLst/>
                <a:cxnLst/>
                <a:rect l="l" t="t" r="r" b="b"/>
                <a:pathLst>
                  <a:path w="5941" h="5941" extrusionOk="0">
                    <a:moveTo>
                      <a:pt x="2968" y="0"/>
                    </a:moveTo>
                    <a:cubicBezTo>
                      <a:pt x="1328" y="0"/>
                      <a:pt x="1" y="1332"/>
                      <a:pt x="1" y="2973"/>
                    </a:cubicBezTo>
                    <a:cubicBezTo>
                      <a:pt x="1" y="4613"/>
                      <a:pt x="1328" y="5940"/>
                      <a:pt x="2968" y="5940"/>
                    </a:cubicBezTo>
                    <a:cubicBezTo>
                      <a:pt x="4609" y="5940"/>
                      <a:pt x="5941" y="4613"/>
                      <a:pt x="5941" y="2973"/>
                    </a:cubicBezTo>
                    <a:cubicBezTo>
                      <a:pt x="5941" y="1332"/>
                      <a:pt x="4609" y="0"/>
                      <a:pt x="2968" y="0"/>
                    </a:cubicBezTo>
                    <a:close/>
                  </a:path>
                </a:pathLst>
              </a:custGeom>
              <a:solidFill>
                <a:srgbClr val="FFD6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6"/>
              <p:cNvSpPr/>
              <p:nvPr/>
            </p:nvSpPr>
            <p:spPr>
              <a:xfrm>
                <a:off x="6463277" y="1470265"/>
                <a:ext cx="765277" cy="390270"/>
              </a:xfrm>
              <a:custGeom>
                <a:avLst/>
                <a:gdLst/>
                <a:ahLst/>
                <a:cxnLst/>
                <a:rect l="l" t="t" r="r" b="b"/>
                <a:pathLst>
                  <a:path w="7571" h="3861" extrusionOk="0">
                    <a:moveTo>
                      <a:pt x="4125" y="0"/>
                    </a:moveTo>
                    <a:cubicBezTo>
                      <a:pt x="2254" y="0"/>
                      <a:pt x="0" y="1132"/>
                      <a:pt x="810" y="3800"/>
                    </a:cubicBezTo>
                    <a:cubicBezTo>
                      <a:pt x="1534" y="3399"/>
                      <a:pt x="1995" y="2708"/>
                      <a:pt x="2211" y="1750"/>
                    </a:cubicBezTo>
                    <a:cubicBezTo>
                      <a:pt x="3428" y="3298"/>
                      <a:pt x="5963" y="2639"/>
                      <a:pt x="7464" y="3860"/>
                    </a:cubicBezTo>
                    <a:cubicBezTo>
                      <a:pt x="7571" y="3224"/>
                      <a:pt x="7294" y="1026"/>
                      <a:pt x="5529" y="257"/>
                    </a:cubicBezTo>
                    <a:cubicBezTo>
                      <a:pt x="5141" y="89"/>
                      <a:pt x="4648" y="0"/>
                      <a:pt x="4125" y="0"/>
                    </a:cubicBezTo>
                    <a:close/>
                  </a:path>
                </a:pathLst>
              </a:custGeom>
              <a:solidFill>
                <a:srgbClr val="FFB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6"/>
              <p:cNvSpPr/>
              <p:nvPr/>
            </p:nvSpPr>
            <p:spPr>
              <a:xfrm>
                <a:off x="6685454" y="1582971"/>
                <a:ext cx="525919" cy="239661"/>
              </a:xfrm>
              <a:custGeom>
                <a:avLst/>
                <a:gdLst/>
                <a:ahLst/>
                <a:cxnLst/>
                <a:rect l="l" t="t" r="r" b="b"/>
                <a:pathLst>
                  <a:path w="5203" h="2371" extrusionOk="0">
                    <a:moveTo>
                      <a:pt x="19" y="0"/>
                    </a:moveTo>
                    <a:cubicBezTo>
                      <a:pt x="17" y="0"/>
                      <a:pt x="13" y="1"/>
                      <a:pt x="9" y="4"/>
                    </a:cubicBezTo>
                    <a:cubicBezTo>
                      <a:pt x="4" y="8"/>
                      <a:pt x="0" y="17"/>
                      <a:pt x="4" y="21"/>
                    </a:cubicBezTo>
                    <a:cubicBezTo>
                      <a:pt x="32" y="77"/>
                      <a:pt x="64" y="132"/>
                      <a:pt x="111" y="170"/>
                    </a:cubicBezTo>
                    <a:lnTo>
                      <a:pt x="170" y="243"/>
                    </a:lnTo>
                    <a:cubicBezTo>
                      <a:pt x="188" y="266"/>
                      <a:pt x="207" y="289"/>
                      <a:pt x="221" y="317"/>
                    </a:cubicBezTo>
                    <a:cubicBezTo>
                      <a:pt x="230" y="331"/>
                      <a:pt x="239" y="344"/>
                      <a:pt x="243" y="359"/>
                    </a:cubicBezTo>
                    <a:cubicBezTo>
                      <a:pt x="253" y="372"/>
                      <a:pt x="262" y="381"/>
                      <a:pt x="276" y="391"/>
                    </a:cubicBezTo>
                    <a:cubicBezTo>
                      <a:pt x="304" y="408"/>
                      <a:pt x="336" y="423"/>
                      <a:pt x="354" y="446"/>
                    </a:cubicBezTo>
                    <a:cubicBezTo>
                      <a:pt x="382" y="506"/>
                      <a:pt x="460" y="510"/>
                      <a:pt x="492" y="565"/>
                    </a:cubicBezTo>
                    <a:cubicBezTo>
                      <a:pt x="511" y="593"/>
                      <a:pt x="530" y="616"/>
                      <a:pt x="562" y="625"/>
                    </a:cubicBezTo>
                    <a:cubicBezTo>
                      <a:pt x="594" y="630"/>
                      <a:pt x="617" y="657"/>
                      <a:pt x="636" y="676"/>
                    </a:cubicBezTo>
                    <a:cubicBezTo>
                      <a:pt x="658" y="699"/>
                      <a:pt x="686" y="713"/>
                      <a:pt x="713" y="727"/>
                    </a:cubicBezTo>
                    <a:cubicBezTo>
                      <a:pt x="746" y="736"/>
                      <a:pt x="764" y="759"/>
                      <a:pt x="787" y="782"/>
                    </a:cubicBezTo>
                    <a:cubicBezTo>
                      <a:pt x="796" y="795"/>
                      <a:pt x="811" y="805"/>
                      <a:pt x="824" y="814"/>
                    </a:cubicBezTo>
                    <a:cubicBezTo>
                      <a:pt x="838" y="819"/>
                      <a:pt x="857" y="819"/>
                      <a:pt x="870" y="823"/>
                    </a:cubicBezTo>
                    <a:cubicBezTo>
                      <a:pt x="898" y="838"/>
                      <a:pt x="926" y="851"/>
                      <a:pt x="949" y="870"/>
                    </a:cubicBezTo>
                    <a:lnTo>
                      <a:pt x="985" y="897"/>
                    </a:lnTo>
                    <a:cubicBezTo>
                      <a:pt x="1000" y="906"/>
                      <a:pt x="1009" y="925"/>
                      <a:pt x="1023" y="929"/>
                    </a:cubicBezTo>
                    <a:cubicBezTo>
                      <a:pt x="1036" y="939"/>
                      <a:pt x="1051" y="939"/>
                      <a:pt x="1064" y="944"/>
                    </a:cubicBezTo>
                    <a:cubicBezTo>
                      <a:pt x="1083" y="948"/>
                      <a:pt x="1096" y="953"/>
                      <a:pt x="1110" y="961"/>
                    </a:cubicBezTo>
                    <a:cubicBezTo>
                      <a:pt x="1138" y="971"/>
                      <a:pt x="1166" y="985"/>
                      <a:pt x="1193" y="995"/>
                    </a:cubicBezTo>
                    <a:cubicBezTo>
                      <a:pt x="1207" y="999"/>
                      <a:pt x="1225" y="1003"/>
                      <a:pt x="1239" y="1008"/>
                    </a:cubicBezTo>
                    <a:cubicBezTo>
                      <a:pt x="1253" y="1008"/>
                      <a:pt x="1266" y="1017"/>
                      <a:pt x="1281" y="1027"/>
                    </a:cubicBezTo>
                    <a:lnTo>
                      <a:pt x="1317" y="1054"/>
                    </a:lnTo>
                    <a:cubicBezTo>
                      <a:pt x="1332" y="1063"/>
                      <a:pt x="1340" y="1077"/>
                      <a:pt x="1355" y="1082"/>
                    </a:cubicBezTo>
                    <a:cubicBezTo>
                      <a:pt x="1382" y="1095"/>
                      <a:pt x="1419" y="1086"/>
                      <a:pt x="1451" y="1095"/>
                    </a:cubicBezTo>
                    <a:cubicBezTo>
                      <a:pt x="1479" y="1100"/>
                      <a:pt x="1506" y="1123"/>
                      <a:pt x="1534" y="1127"/>
                    </a:cubicBezTo>
                    <a:cubicBezTo>
                      <a:pt x="1562" y="1137"/>
                      <a:pt x="1594" y="1146"/>
                      <a:pt x="1621" y="1155"/>
                    </a:cubicBezTo>
                    <a:cubicBezTo>
                      <a:pt x="1636" y="1155"/>
                      <a:pt x="1653" y="1160"/>
                      <a:pt x="1668" y="1165"/>
                    </a:cubicBezTo>
                    <a:lnTo>
                      <a:pt x="1714" y="1165"/>
                    </a:lnTo>
                    <a:cubicBezTo>
                      <a:pt x="1746" y="1174"/>
                      <a:pt x="1769" y="1197"/>
                      <a:pt x="1797" y="1206"/>
                    </a:cubicBezTo>
                    <a:cubicBezTo>
                      <a:pt x="1829" y="1216"/>
                      <a:pt x="1857" y="1220"/>
                      <a:pt x="1889" y="1225"/>
                    </a:cubicBezTo>
                    <a:cubicBezTo>
                      <a:pt x="1917" y="1225"/>
                      <a:pt x="1949" y="1229"/>
                      <a:pt x="1976" y="1238"/>
                    </a:cubicBezTo>
                    <a:cubicBezTo>
                      <a:pt x="2008" y="1248"/>
                      <a:pt x="2036" y="1261"/>
                      <a:pt x="2064" y="1265"/>
                    </a:cubicBezTo>
                    <a:cubicBezTo>
                      <a:pt x="2096" y="1275"/>
                      <a:pt x="2123" y="1280"/>
                      <a:pt x="2157" y="1284"/>
                    </a:cubicBezTo>
                    <a:cubicBezTo>
                      <a:pt x="2170" y="1289"/>
                      <a:pt x="2184" y="1293"/>
                      <a:pt x="2197" y="1299"/>
                    </a:cubicBezTo>
                    <a:cubicBezTo>
                      <a:pt x="2212" y="1303"/>
                      <a:pt x="2225" y="1312"/>
                      <a:pt x="2239" y="1316"/>
                    </a:cubicBezTo>
                    <a:cubicBezTo>
                      <a:pt x="2256" y="1324"/>
                      <a:pt x="2272" y="1325"/>
                      <a:pt x="2287" y="1325"/>
                    </a:cubicBezTo>
                    <a:cubicBezTo>
                      <a:pt x="2294" y="1325"/>
                      <a:pt x="2301" y="1324"/>
                      <a:pt x="2307" y="1324"/>
                    </a:cubicBezTo>
                    <a:cubicBezTo>
                      <a:pt x="2316" y="1324"/>
                      <a:pt x="2324" y="1325"/>
                      <a:pt x="2331" y="1326"/>
                    </a:cubicBezTo>
                    <a:cubicBezTo>
                      <a:pt x="2391" y="1340"/>
                      <a:pt x="2451" y="1354"/>
                      <a:pt x="2510" y="1367"/>
                    </a:cubicBezTo>
                    <a:cubicBezTo>
                      <a:pt x="2627" y="1399"/>
                      <a:pt x="2746" y="1431"/>
                      <a:pt x="2865" y="1446"/>
                    </a:cubicBezTo>
                    <a:cubicBezTo>
                      <a:pt x="2878" y="1446"/>
                      <a:pt x="2891" y="1445"/>
                      <a:pt x="2904" y="1445"/>
                    </a:cubicBezTo>
                    <a:cubicBezTo>
                      <a:pt x="2923" y="1445"/>
                      <a:pt x="2942" y="1447"/>
                      <a:pt x="2958" y="1455"/>
                    </a:cubicBezTo>
                    <a:cubicBezTo>
                      <a:pt x="2986" y="1465"/>
                      <a:pt x="3014" y="1487"/>
                      <a:pt x="3041" y="1497"/>
                    </a:cubicBezTo>
                    <a:cubicBezTo>
                      <a:pt x="3055" y="1500"/>
                      <a:pt x="3069" y="1501"/>
                      <a:pt x="3084" y="1501"/>
                    </a:cubicBezTo>
                    <a:cubicBezTo>
                      <a:pt x="3119" y="1501"/>
                      <a:pt x="3156" y="1494"/>
                      <a:pt x="3191" y="1494"/>
                    </a:cubicBezTo>
                    <a:cubicBezTo>
                      <a:pt x="3202" y="1494"/>
                      <a:pt x="3214" y="1495"/>
                      <a:pt x="3225" y="1497"/>
                    </a:cubicBezTo>
                    <a:cubicBezTo>
                      <a:pt x="3345" y="1510"/>
                      <a:pt x="3465" y="1542"/>
                      <a:pt x="3580" y="1575"/>
                    </a:cubicBezTo>
                    <a:cubicBezTo>
                      <a:pt x="3640" y="1588"/>
                      <a:pt x="3695" y="1612"/>
                      <a:pt x="3755" y="1630"/>
                    </a:cubicBezTo>
                    <a:cubicBezTo>
                      <a:pt x="3810" y="1653"/>
                      <a:pt x="3865" y="1671"/>
                      <a:pt x="3926" y="1686"/>
                    </a:cubicBezTo>
                    <a:cubicBezTo>
                      <a:pt x="4041" y="1713"/>
                      <a:pt x="4165" y="1727"/>
                      <a:pt x="4275" y="1778"/>
                    </a:cubicBezTo>
                    <a:lnTo>
                      <a:pt x="4358" y="1818"/>
                    </a:lnTo>
                    <a:cubicBezTo>
                      <a:pt x="4386" y="1828"/>
                      <a:pt x="4409" y="1842"/>
                      <a:pt x="4441" y="1856"/>
                    </a:cubicBezTo>
                    <a:cubicBezTo>
                      <a:pt x="4497" y="1874"/>
                      <a:pt x="4552" y="1901"/>
                      <a:pt x="4603" y="1929"/>
                    </a:cubicBezTo>
                    <a:cubicBezTo>
                      <a:pt x="4658" y="1952"/>
                      <a:pt x="4705" y="1999"/>
                      <a:pt x="4750" y="2035"/>
                    </a:cubicBezTo>
                    <a:cubicBezTo>
                      <a:pt x="4796" y="2073"/>
                      <a:pt x="4847" y="2105"/>
                      <a:pt x="4898" y="2133"/>
                    </a:cubicBezTo>
                    <a:cubicBezTo>
                      <a:pt x="4949" y="2169"/>
                      <a:pt x="4994" y="2206"/>
                      <a:pt x="5045" y="2243"/>
                    </a:cubicBezTo>
                    <a:lnTo>
                      <a:pt x="5179" y="2363"/>
                    </a:lnTo>
                    <a:lnTo>
                      <a:pt x="5179" y="2367"/>
                    </a:lnTo>
                    <a:cubicBezTo>
                      <a:pt x="5181" y="2369"/>
                      <a:pt x="5185" y="2370"/>
                      <a:pt x="5188" y="2370"/>
                    </a:cubicBezTo>
                    <a:cubicBezTo>
                      <a:pt x="5191" y="2370"/>
                      <a:pt x="5195" y="2369"/>
                      <a:pt x="5198" y="2367"/>
                    </a:cubicBezTo>
                    <a:cubicBezTo>
                      <a:pt x="5202" y="2358"/>
                      <a:pt x="5202" y="2354"/>
                      <a:pt x="5198" y="2344"/>
                    </a:cubicBezTo>
                    <a:lnTo>
                      <a:pt x="5073" y="2211"/>
                    </a:lnTo>
                    <a:cubicBezTo>
                      <a:pt x="5026" y="2173"/>
                      <a:pt x="4981" y="2133"/>
                      <a:pt x="4935" y="2086"/>
                    </a:cubicBezTo>
                    <a:cubicBezTo>
                      <a:pt x="4888" y="2050"/>
                      <a:pt x="4843" y="2008"/>
                      <a:pt x="4787" y="1980"/>
                    </a:cubicBezTo>
                    <a:lnTo>
                      <a:pt x="4700" y="1939"/>
                    </a:lnTo>
                    <a:cubicBezTo>
                      <a:pt x="4672" y="1929"/>
                      <a:pt x="4649" y="1911"/>
                      <a:pt x="4622" y="1897"/>
                    </a:cubicBezTo>
                    <a:cubicBezTo>
                      <a:pt x="4566" y="1869"/>
                      <a:pt x="4515" y="1833"/>
                      <a:pt x="4460" y="1805"/>
                    </a:cubicBezTo>
                    <a:cubicBezTo>
                      <a:pt x="4405" y="1778"/>
                      <a:pt x="4350" y="1754"/>
                      <a:pt x="4294" y="1735"/>
                    </a:cubicBezTo>
                    <a:cubicBezTo>
                      <a:pt x="4235" y="1713"/>
                      <a:pt x="4179" y="1690"/>
                      <a:pt x="4124" y="1667"/>
                    </a:cubicBezTo>
                    <a:cubicBezTo>
                      <a:pt x="4069" y="1639"/>
                      <a:pt x="4013" y="1612"/>
                      <a:pt x="3954" y="1588"/>
                    </a:cubicBezTo>
                    <a:cubicBezTo>
                      <a:pt x="3838" y="1547"/>
                      <a:pt x="3714" y="1542"/>
                      <a:pt x="3594" y="1520"/>
                    </a:cubicBezTo>
                    <a:cubicBezTo>
                      <a:pt x="3533" y="1505"/>
                      <a:pt x="3474" y="1497"/>
                      <a:pt x="3414" y="1482"/>
                    </a:cubicBezTo>
                    <a:cubicBezTo>
                      <a:pt x="3354" y="1473"/>
                      <a:pt x="3295" y="1459"/>
                      <a:pt x="3235" y="1446"/>
                    </a:cubicBezTo>
                    <a:cubicBezTo>
                      <a:pt x="3174" y="1431"/>
                      <a:pt x="3124" y="1386"/>
                      <a:pt x="3063" y="1382"/>
                    </a:cubicBezTo>
                    <a:cubicBezTo>
                      <a:pt x="3058" y="1381"/>
                      <a:pt x="3053" y="1380"/>
                      <a:pt x="3048" y="1380"/>
                    </a:cubicBezTo>
                    <a:cubicBezTo>
                      <a:pt x="3021" y="1380"/>
                      <a:pt x="2994" y="1390"/>
                      <a:pt x="2967" y="1390"/>
                    </a:cubicBezTo>
                    <a:cubicBezTo>
                      <a:pt x="2940" y="1390"/>
                      <a:pt x="2907" y="1376"/>
                      <a:pt x="2880" y="1367"/>
                    </a:cubicBezTo>
                    <a:cubicBezTo>
                      <a:pt x="2759" y="1340"/>
                      <a:pt x="2640" y="1331"/>
                      <a:pt x="2520" y="1312"/>
                    </a:cubicBezTo>
                    <a:cubicBezTo>
                      <a:pt x="2461" y="1308"/>
                      <a:pt x="2400" y="1299"/>
                      <a:pt x="2340" y="1289"/>
                    </a:cubicBezTo>
                    <a:cubicBezTo>
                      <a:pt x="2308" y="1280"/>
                      <a:pt x="2285" y="1261"/>
                      <a:pt x="2253" y="1261"/>
                    </a:cubicBezTo>
                    <a:cubicBezTo>
                      <a:pt x="2244" y="1261"/>
                      <a:pt x="2233" y="1263"/>
                      <a:pt x="2222" y="1263"/>
                    </a:cubicBezTo>
                    <a:cubicBezTo>
                      <a:pt x="2216" y="1263"/>
                      <a:pt x="2211" y="1263"/>
                      <a:pt x="2206" y="1261"/>
                    </a:cubicBezTo>
                    <a:cubicBezTo>
                      <a:pt x="2189" y="1261"/>
                      <a:pt x="2174" y="1257"/>
                      <a:pt x="2161" y="1257"/>
                    </a:cubicBezTo>
                    <a:cubicBezTo>
                      <a:pt x="2101" y="1238"/>
                      <a:pt x="2040" y="1229"/>
                      <a:pt x="1981" y="1220"/>
                    </a:cubicBezTo>
                    <a:cubicBezTo>
                      <a:pt x="1921" y="1210"/>
                      <a:pt x="1866" y="1178"/>
                      <a:pt x="1810" y="1165"/>
                    </a:cubicBezTo>
                    <a:cubicBezTo>
                      <a:pt x="1778" y="1160"/>
                      <a:pt x="1746" y="1165"/>
                      <a:pt x="1719" y="1155"/>
                    </a:cubicBezTo>
                    <a:cubicBezTo>
                      <a:pt x="1704" y="1150"/>
                      <a:pt x="1691" y="1142"/>
                      <a:pt x="1677" y="1133"/>
                    </a:cubicBezTo>
                    <a:cubicBezTo>
                      <a:pt x="1663" y="1123"/>
                      <a:pt x="1649" y="1118"/>
                      <a:pt x="1636" y="1114"/>
                    </a:cubicBezTo>
                    <a:cubicBezTo>
                      <a:pt x="1608" y="1100"/>
                      <a:pt x="1580" y="1091"/>
                      <a:pt x="1548" y="1082"/>
                    </a:cubicBezTo>
                    <a:cubicBezTo>
                      <a:pt x="1521" y="1072"/>
                      <a:pt x="1487" y="1068"/>
                      <a:pt x="1460" y="1059"/>
                    </a:cubicBezTo>
                    <a:cubicBezTo>
                      <a:pt x="1432" y="1050"/>
                      <a:pt x="1414" y="1012"/>
                      <a:pt x="1387" y="1008"/>
                    </a:cubicBezTo>
                    <a:cubicBezTo>
                      <a:pt x="1368" y="1003"/>
                      <a:pt x="1355" y="1003"/>
                      <a:pt x="1340" y="1003"/>
                    </a:cubicBezTo>
                    <a:lnTo>
                      <a:pt x="1294" y="995"/>
                    </a:lnTo>
                    <a:cubicBezTo>
                      <a:pt x="1276" y="995"/>
                      <a:pt x="1262" y="989"/>
                      <a:pt x="1249" y="980"/>
                    </a:cubicBezTo>
                    <a:cubicBezTo>
                      <a:pt x="1234" y="976"/>
                      <a:pt x="1225" y="961"/>
                      <a:pt x="1211" y="957"/>
                    </a:cubicBezTo>
                    <a:lnTo>
                      <a:pt x="1128" y="916"/>
                    </a:lnTo>
                    <a:cubicBezTo>
                      <a:pt x="1115" y="912"/>
                      <a:pt x="1100" y="902"/>
                      <a:pt x="1092" y="893"/>
                    </a:cubicBezTo>
                    <a:cubicBezTo>
                      <a:pt x="1078" y="884"/>
                      <a:pt x="1068" y="874"/>
                      <a:pt x="1055" y="870"/>
                    </a:cubicBezTo>
                    <a:cubicBezTo>
                      <a:pt x="1041" y="861"/>
                      <a:pt x="1023" y="865"/>
                      <a:pt x="1009" y="861"/>
                    </a:cubicBezTo>
                    <a:lnTo>
                      <a:pt x="962" y="842"/>
                    </a:lnTo>
                    <a:cubicBezTo>
                      <a:pt x="935" y="829"/>
                      <a:pt x="912" y="814"/>
                      <a:pt x="885" y="801"/>
                    </a:cubicBezTo>
                    <a:cubicBezTo>
                      <a:pt x="870" y="791"/>
                      <a:pt x="866" y="773"/>
                      <a:pt x="852" y="763"/>
                    </a:cubicBezTo>
                    <a:cubicBezTo>
                      <a:pt x="843" y="755"/>
                      <a:pt x="829" y="750"/>
                      <a:pt x="811" y="746"/>
                    </a:cubicBezTo>
                    <a:cubicBezTo>
                      <a:pt x="783" y="736"/>
                      <a:pt x="755" y="722"/>
                      <a:pt x="732" y="704"/>
                    </a:cubicBezTo>
                    <a:cubicBezTo>
                      <a:pt x="719" y="695"/>
                      <a:pt x="709" y="680"/>
                      <a:pt x="700" y="672"/>
                    </a:cubicBezTo>
                    <a:cubicBezTo>
                      <a:pt x="686" y="663"/>
                      <a:pt x="672" y="653"/>
                      <a:pt x="658" y="644"/>
                    </a:cubicBezTo>
                    <a:cubicBezTo>
                      <a:pt x="636" y="630"/>
                      <a:pt x="603" y="621"/>
                      <a:pt x="589" y="593"/>
                    </a:cubicBezTo>
                    <a:cubicBezTo>
                      <a:pt x="571" y="565"/>
                      <a:pt x="547" y="547"/>
                      <a:pt x="520" y="533"/>
                    </a:cubicBezTo>
                    <a:cubicBezTo>
                      <a:pt x="460" y="510"/>
                      <a:pt x="442" y="442"/>
                      <a:pt x="387" y="414"/>
                    </a:cubicBezTo>
                    <a:cubicBezTo>
                      <a:pt x="364" y="395"/>
                      <a:pt x="349" y="363"/>
                      <a:pt x="336" y="335"/>
                    </a:cubicBezTo>
                    <a:cubicBezTo>
                      <a:pt x="317" y="312"/>
                      <a:pt x="285" y="298"/>
                      <a:pt x="262" y="280"/>
                    </a:cubicBezTo>
                    <a:cubicBezTo>
                      <a:pt x="221" y="238"/>
                      <a:pt x="175" y="197"/>
                      <a:pt x="138" y="151"/>
                    </a:cubicBezTo>
                    <a:cubicBezTo>
                      <a:pt x="115" y="91"/>
                      <a:pt x="73" y="49"/>
                      <a:pt x="28" y="8"/>
                    </a:cubicBezTo>
                    <a:lnTo>
                      <a:pt x="28" y="4"/>
                    </a:lnTo>
                    <a:cubicBezTo>
                      <a:pt x="25" y="1"/>
                      <a:pt x="22" y="0"/>
                      <a:pt x="19" y="0"/>
                    </a:cubicBezTo>
                    <a:close/>
                  </a:path>
                </a:pathLst>
              </a:custGeom>
              <a:solidFill>
                <a:srgbClr val="FF9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6"/>
              <p:cNvSpPr/>
              <p:nvPr/>
            </p:nvSpPr>
            <p:spPr>
              <a:xfrm>
                <a:off x="6685454" y="1555578"/>
                <a:ext cx="525919" cy="193063"/>
              </a:xfrm>
              <a:custGeom>
                <a:avLst/>
                <a:gdLst/>
                <a:ahLst/>
                <a:cxnLst/>
                <a:rect l="l" t="t" r="r" b="b"/>
                <a:pathLst>
                  <a:path w="5203" h="1910" extrusionOk="0">
                    <a:moveTo>
                      <a:pt x="16" y="1"/>
                    </a:moveTo>
                    <a:cubicBezTo>
                      <a:pt x="14" y="1"/>
                      <a:pt x="12" y="1"/>
                      <a:pt x="9" y="3"/>
                    </a:cubicBezTo>
                    <a:cubicBezTo>
                      <a:pt x="4" y="7"/>
                      <a:pt x="0" y="16"/>
                      <a:pt x="4" y="21"/>
                    </a:cubicBezTo>
                    <a:cubicBezTo>
                      <a:pt x="32" y="77"/>
                      <a:pt x="64" y="126"/>
                      <a:pt x="111" y="168"/>
                    </a:cubicBezTo>
                    <a:lnTo>
                      <a:pt x="166" y="237"/>
                    </a:lnTo>
                    <a:cubicBezTo>
                      <a:pt x="184" y="260"/>
                      <a:pt x="202" y="283"/>
                      <a:pt x="221" y="307"/>
                    </a:cubicBezTo>
                    <a:cubicBezTo>
                      <a:pt x="230" y="320"/>
                      <a:pt x="234" y="339"/>
                      <a:pt x="243" y="353"/>
                    </a:cubicBezTo>
                    <a:cubicBezTo>
                      <a:pt x="249" y="362"/>
                      <a:pt x="262" y="375"/>
                      <a:pt x="271" y="385"/>
                    </a:cubicBezTo>
                    <a:cubicBezTo>
                      <a:pt x="299" y="399"/>
                      <a:pt x="332" y="408"/>
                      <a:pt x="349" y="431"/>
                    </a:cubicBezTo>
                    <a:cubicBezTo>
                      <a:pt x="377" y="491"/>
                      <a:pt x="456" y="496"/>
                      <a:pt x="488" y="547"/>
                    </a:cubicBezTo>
                    <a:cubicBezTo>
                      <a:pt x="520" y="606"/>
                      <a:pt x="598" y="596"/>
                      <a:pt x="636" y="652"/>
                    </a:cubicBezTo>
                    <a:cubicBezTo>
                      <a:pt x="658" y="671"/>
                      <a:pt x="686" y="685"/>
                      <a:pt x="713" y="694"/>
                    </a:cubicBezTo>
                    <a:cubicBezTo>
                      <a:pt x="746" y="703"/>
                      <a:pt x="764" y="726"/>
                      <a:pt x="787" y="749"/>
                    </a:cubicBezTo>
                    <a:cubicBezTo>
                      <a:pt x="802" y="758"/>
                      <a:pt x="811" y="768"/>
                      <a:pt x="824" y="772"/>
                    </a:cubicBezTo>
                    <a:cubicBezTo>
                      <a:pt x="838" y="781"/>
                      <a:pt x="857" y="777"/>
                      <a:pt x="870" y="781"/>
                    </a:cubicBezTo>
                    <a:cubicBezTo>
                      <a:pt x="898" y="790"/>
                      <a:pt x="926" y="804"/>
                      <a:pt x="953" y="823"/>
                    </a:cubicBezTo>
                    <a:lnTo>
                      <a:pt x="990" y="845"/>
                    </a:lnTo>
                    <a:cubicBezTo>
                      <a:pt x="1004" y="851"/>
                      <a:pt x="1013" y="869"/>
                      <a:pt x="1027" y="873"/>
                    </a:cubicBezTo>
                    <a:cubicBezTo>
                      <a:pt x="1041" y="883"/>
                      <a:pt x="1055" y="883"/>
                      <a:pt x="1073" y="883"/>
                    </a:cubicBezTo>
                    <a:cubicBezTo>
                      <a:pt x="1087" y="887"/>
                      <a:pt x="1100" y="892"/>
                      <a:pt x="1115" y="896"/>
                    </a:cubicBezTo>
                    <a:cubicBezTo>
                      <a:pt x="1142" y="906"/>
                      <a:pt x="1170" y="919"/>
                      <a:pt x="1202" y="924"/>
                    </a:cubicBezTo>
                    <a:cubicBezTo>
                      <a:pt x="1217" y="928"/>
                      <a:pt x="1230" y="928"/>
                      <a:pt x="1244" y="928"/>
                    </a:cubicBezTo>
                    <a:cubicBezTo>
                      <a:pt x="1262" y="934"/>
                      <a:pt x="1276" y="938"/>
                      <a:pt x="1285" y="947"/>
                    </a:cubicBezTo>
                    <a:lnTo>
                      <a:pt x="1327" y="970"/>
                    </a:lnTo>
                    <a:cubicBezTo>
                      <a:pt x="1340" y="979"/>
                      <a:pt x="1355" y="989"/>
                      <a:pt x="1368" y="993"/>
                    </a:cubicBezTo>
                    <a:cubicBezTo>
                      <a:pt x="1378" y="998"/>
                      <a:pt x="1389" y="1000"/>
                      <a:pt x="1400" y="1000"/>
                    </a:cubicBezTo>
                    <a:cubicBezTo>
                      <a:pt x="1416" y="1000"/>
                      <a:pt x="1432" y="997"/>
                      <a:pt x="1446" y="997"/>
                    </a:cubicBezTo>
                    <a:cubicBezTo>
                      <a:pt x="1451" y="997"/>
                      <a:pt x="1456" y="997"/>
                      <a:pt x="1460" y="998"/>
                    </a:cubicBezTo>
                    <a:cubicBezTo>
                      <a:pt x="1487" y="1002"/>
                      <a:pt x="1515" y="1021"/>
                      <a:pt x="1543" y="1026"/>
                    </a:cubicBezTo>
                    <a:cubicBezTo>
                      <a:pt x="1576" y="1030"/>
                      <a:pt x="1604" y="1034"/>
                      <a:pt x="1636" y="1039"/>
                    </a:cubicBezTo>
                    <a:cubicBezTo>
                      <a:pt x="1649" y="1039"/>
                      <a:pt x="1663" y="1044"/>
                      <a:pt x="1677" y="1044"/>
                    </a:cubicBezTo>
                    <a:cubicBezTo>
                      <a:pt x="1695" y="1044"/>
                      <a:pt x="1709" y="1039"/>
                      <a:pt x="1723" y="1039"/>
                    </a:cubicBezTo>
                    <a:cubicBezTo>
                      <a:pt x="1755" y="1044"/>
                      <a:pt x="1783" y="1062"/>
                      <a:pt x="1810" y="1066"/>
                    </a:cubicBezTo>
                    <a:cubicBezTo>
                      <a:pt x="1870" y="1081"/>
                      <a:pt x="1930" y="1072"/>
                      <a:pt x="1991" y="1085"/>
                    </a:cubicBezTo>
                    <a:cubicBezTo>
                      <a:pt x="2046" y="1094"/>
                      <a:pt x="2106" y="1109"/>
                      <a:pt x="2165" y="1109"/>
                    </a:cubicBezTo>
                    <a:cubicBezTo>
                      <a:pt x="2179" y="1109"/>
                      <a:pt x="2193" y="1113"/>
                      <a:pt x="2212" y="1113"/>
                    </a:cubicBezTo>
                    <a:cubicBezTo>
                      <a:pt x="2225" y="1117"/>
                      <a:pt x="2239" y="1127"/>
                      <a:pt x="2253" y="1132"/>
                    </a:cubicBezTo>
                    <a:cubicBezTo>
                      <a:pt x="2260" y="1134"/>
                      <a:pt x="2267" y="1135"/>
                      <a:pt x="2274" y="1135"/>
                    </a:cubicBezTo>
                    <a:cubicBezTo>
                      <a:pt x="2296" y="1135"/>
                      <a:pt x="2320" y="1127"/>
                      <a:pt x="2345" y="1127"/>
                    </a:cubicBezTo>
                    <a:cubicBezTo>
                      <a:pt x="2400" y="1136"/>
                      <a:pt x="2461" y="1141"/>
                      <a:pt x="2520" y="1149"/>
                    </a:cubicBezTo>
                    <a:cubicBezTo>
                      <a:pt x="2640" y="1164"/>
                      <a:pt x="2755" y="1183"/>
                      <a:pt x="2875" y="1187"/>
                    </a:cubicBezTo>
                    <a:cubicBezTo>
                      <a:pt x="2895" y="1181"/>
                      <a:pt x="2913" y="1177"/>
                      <a:pt x="2931" y="1177"/>
                    </a:cubicBezTo>
                    <a:cubicBezTo>
                      <a:pt x="2943" y="1177"/>
                      <a:pt x="2955" y="1179"/>
                      <a:pt x="2967" y="1183"/>
                    </a:cubicBezTo>
                    <a:cubicBezTo>
                      <a:pt x="2995" y="1191"/>
                      <a:pt x="3022" y="1210"/>
                      <a:pt x="3050" y="1215"/>
                    </a:cubicBezTo>
                    <a:cubicBezTo>
                      <a:pt x="3055" y="1215"/>
                      <a:pt x="3059" y="1215"/>
                      <a:pt x="3064" y="1215"/>
                    </a:cubicBezTo>
                    <a:cubicBezTo>
                      <a:pt x="3115" y="1215"/>
                      <a:pt x="3169" y="1195"/>
                      <a:pt x="3217" y="1195"/>
                    </a:cubicBezTo>
                    <a:cubicBezTo>
                      <a:pt x="3221" y="1195"/>
                      <a:pt x="3225" y="1196"/>
                      <a:pt x="3229" y="1196"/>
                    </a:cubicBezTo>
                    <a:cubicBezTo>
                      <a:pt x="3350" y="1196"/>
                      <a:pt x="3469" y="1210"/>
                      <a:pt x="3584" y="1228"/>
                    </a:cubicBezTo>
                    <a:cubicBezTo>
                      <a:pt x="3644" y="1238"/>
                      <a:pt x="3699" y="1256"/>
                      <a:pt x="3760" y="1270"/>
                    </a:cubicBezTo>
                    <a:cubicBezTo>
                      <a:pt x="3815" y="1283"/>
                      <a:pt x="3871" y="1298"/>
                      <a:pt x="3930" y="1306"/>
                    </a:cubicBezTo>
                    <a:cubicBezTo>
                      <a:pt x="4045" y="1321"/>
                      <a:pt x="4169" y="1325"/>
                      <a:pt x="4275" y="1366"/>
                    </a:cubicBezTo>
                    <a:cubicBezTo>
                      <a:pt x="4308" y="1376"/>
                      <a:pt x="4335" y="1389"/>
                      <a:pt x="4358" y="1398"/>
                    </a:cubicBezTo>
                    <a:cubicBezTo>
                      <a:pt x="4386" y="1408"/>
                      <a:pt x="4414" y="1421"/>
                      <a:pt x="4441" y="1431"/>
                    </a:cubicBezTo>
                    <a:cubicBezTo>
                      <a:pt x="4497" y="1449"/>
                      <a:pt x="4552" y="1468"/>
                      <a:pt x="4607" y="1491"/>
                    </a:cubicBezTo>
                    <a:cubicBezTo>
                      <a:pt x="4663" y="1514"/>
                      <a:pt x="4709" y="1555"/>
                      <a:pt x="4755" y="1592"/>
                    </a:cubicBezTo>
                    <a:cubicBezTo>
                      <a:pt x="4801" y="1625"/>
                      <a:pt x="4852" y="1657"/>
                      <a:pt x="4903" y="1685"/>
                    </a:cubicBezTo>
                    <a:cubicBezTo>
                      <a:pt x="4953" y="1717"/>
                      <a:pt x="4999" y="1753"/>
                      <a:pt x="5045" y="1791"/>
                    </a:cubicBezTo>
                    <a:lnTo>
                      <a:pt x="5179" y="1906"/>
                    </a:lnTo>
                    <a:cubicBezTo>
                      <a:pt x="5181" y="1908"/>
                      <a:pt x="5185" y="1909"/>
                      <a:pt x="5188" y="1909"/>
                    </a:cubicBezTo>
                    <a:cubicBezTo>
                      <a:pt x="5191" y="1909"/>
                      <a:pt x="5195" y="1908"/>
                      <a:pt x="5198" y="1906"/>
                    </a:cubicBezTo>
                    <a:cubicBezTo>
                      <a:pt x="5202" y="1901"/>
                      <a:pt x="5202" y="1891"/>
                      <a:pt x="5198" y="1887"/>
                    </a:cubicBezTo>
                    <a:lnTo>
                      <a:pt x="5073" y="1758"/>
                    </a:lnTo>
                    <a:cubicBezTo>
                      <a:pt x="5026" y="1717"/>
                      <a:pt x="4981" y="1680"/>
                      <a:pt x="4939" y="1638"/>
                    </a:cubicBezTo>
                    <a:cubicBezTo>
                      <a:pt x="4894" y="1602"/>
                      <a:pt x="4843" y="1560"/>
                      <a:pt x="4787" y="1536"/>
                    </a:cubicBezTo>
                    <a:lnTo>
                      <a:pt x="4705" y="1500"/>
                    </a:lnTo>
                    <a:cubicBezTo>
                      <a:pt x="4677" y="1491"/>
                      <a:pt x="4649" y="1472"/>
                      <a:pt x="4622" y="1463"/>
                    </a:cubicBezTo>
                    <a:cubicBezTo>
                      <a:pt x="4598" y="1449"/>
                      <a:pt x="4571" y="1436"/>
                      <a:pt x="4543" y="1421"/>
                    </a:cubicBezTo>
                    <a:cubicBezTo>
                      <a:pt x="4515" y="1408"/>
                      <a:pt x="4492" y="1389"/>
                      <a:pt x="4465" y="1381"/>
                    </a:cubicBezTo>
                    <a:cubicBezTo>
                      <a:pt x="4405" y="1357"/>
                      <a:pt x="4350" y="1339"/>
                      <a:pt x="4294" y="1325"/>
                    </a:cubicBezTo>
                    <a:cubicBezTo>
                      <a:pt x="4235" y="1306"/>
                      <a:pt x="4179" y="1288"/>
                      <a:pt x="4124" y="1270"/>
                    </a:cubicBezTo>
                    <a:cubicBezTo>
                      <a:pt x="4064" y="1247"/>
                      <a:pt x="4009" y="1224"/>
                      <a:pt x="3948" y="1210"/>
                    </a:cubicBezTo>
                    <a:cubicBezTo>
                      <a:pt x="3833" y="1173"/>
                      <a:pt x="3709" y="1187"/>
                      <a:pt x="3594" y="1173"/>
                    </a:cubicBezTo>
                    <a:cubicBezTo>
                      <a:pt x="3533" y="1168"/>
                      <a:pt x="3474" y="1164"/>
                      <a:pt x="3414" y="1159"/>
                    </a:cubicBezTo>
                    <a:cubicBezTo>
                      <a:pt x="3354" y="1155"/>
                      <a:pt x="3295" y="1149"/>
                      <a:pt x="3235" y="1141"/>
                    </a:cubicBezTo>
                    <a:cubicBezTo>
                      <a:pt x="3178" y="1136"/>
                      <a:pt x="3126" y="1099"/>
                      <a:pt x="3070" y="1099"/>
                    </a:cubicBezTo>
                    <a:cubicBezTo>
                      <a:pt x="3066" y="1099"/>
                      <a:pt x="3063" y="1099"/>
                      <a:pt x="3059" y="1100"/>
                    </a:cubicBezTo>
                    <a:cubicBezTo>
                      <a:pt x="3055" y="1099"/>
                      <a:pt x="3052" y="1099"/>
                      <a:pt x="3048" y="1099"/>
                    </a:cubicBezTo>
                    <a:cubicBezTo>
                      <a:pt x="3023" y="1099"/>
                      <a:pt x="2995" y="1113"/>
                      <a:pt x="2967" y="1117"/>
                    </a:cubicBezTo>
                    <a:cubicBezTo>
                      <a:pt x="2962" y="1118"/>
                      <a:pt x="2957" y="1119"/>
                      <a:pt x="2952" y="1119"/>
                    </a:cubicBezTo>
                    <a:cubicBezTo>
                      <a:pt x="2929" y="1119"/>
                      <a:pt x="2906" y="1111"/>
                      <a:pt x="2880" y="1104"/>
                    </a:cubicBezTo>
                    <a:cubicBezTo>
                      <a:pt x="2809" y="1095"/>
                      <a:pt x="2735" y="1093"/>
                      <a:pt x="2661" y="1093"/>
                    </a:cubicBezTo>
                    <a:cubicBezTo>
                      <a:pt x="2616" y="1093"/>
                      <a:pt x="2570" y="1094"/>
                      <a:pt x="2525" y="1094"/>
                    </a:cubicBezTo>
                    <a:cubicBezTo>
                      <a:pt x="2465" y="1094"/>
                      <a:pt x="2405" y="1090"/>
                      <a:pt x="2345" y="1090"/>
                    </a:cubicBezTo>
                    <a:cubicBezTo>
                      <a:pt x="2320" y="1086"/>
                      <a:pt x="2296" y="1071"/>
                      <a:pt x="2269" y="1071"/>
                    </a:cubicBezTo>
                    <a:cubicBezTo>
                      <a:pt x="2265" y="1071"/>
                      <a:pt x="2261" y="1071"/>
                      <a:pt x="2257" y="1072"/>
                    </a:cubicBezTo>
                    <a:cubicBezTo>
                      <a:pt x="2244" y="1076"/>
                      <a:pt x="2230" y="1081"/>
                      <a:pt x="2212" y="1081"/>
                    </a:cubicBezTo>
                    <a:cubicBezTo>
                      <a:pt x="2197" y="1081"/>
                      <a:pt x="2184" y="1081"/>
                      <a:pt x="2170" y="1076"/>
                    </a:cubicBezTo>
                    <a:cubicBezTo>
                      <a:pt x="2110" y="1066"/>
                      <a:pt x="2050" y="1066"/>
                      <a:pt x="1991" y="1062"/>
                    </a:cubicBezTo>
                    <a:cubicBezTo>
                      <a:pt x="1930" y="1062"/>
                      <a:pt x="1875" y="1034"/>
                      <a:pt x="1815" y="1030"/>
                    </a:cubicBezTo>
                    <a:cubicBezTo>
                      <a:pt x="1809" y="1029"/>
                      <a:pt x="1803" y="1029"/>
                      <a:pt x="1797" y="1029"/>
                    </a:cubicBezTo>
                    <a:cubicBezTo>
                      <a:pt x="1780" y="1029"/>
                      <a:pt x="1762" y="1031"/>
                      <a:pt x="1745" y="1031"/>
                    </a:cubicBezTo>
                    <a:cubicBezTo>
                      <a:pt x="1739" y="1031"/>
                      <a:pt x="1733" y="1031"/>
                      <a:pt x="1727" y="1030"/>
                    </a:cubicBezTo>
                    <a:cubicBezTo>
                      <a:pt x="1714" y="1026"/>
                      <a:pt x="1700" y="1017"/>
                      <a:pt x="1687" y="1011"/>
                    </a:cubicBezTo>
                    <a:cubicBezTo>
                      <a:pt x="1672" y="1007"/>
                      <a:pt x="1653" y="1002"/>
                      <a:pt x="1640" y="998"/>
                    </a:cubicBezTo>
                    <a:cubicBezTo>
                      <a:pt x="1612" y="989"/>
                      <a:pt x="1585" y="984"/>
                      <a:pt x="1557" y="975"/>
                    </a:cubicBezTo>
                    <a:cubicBezTo>
                      <a:pt x="1525" y="970"/>
                      <a:pt x="1497" y="970"/>
                      <a:pt x="1470" y="961"/>
                    </a:cubicBezTo>
                    <a:cubicBezTo>
                      <a:pt x="1442" y="951"/>
                      <a:pt x="1419" y="919"/>
                      <a:pt x="1387" y="919"/>
                    </a:cubicBezTo>
                    <a:cubicBezTo>
                      <a:pt x="1382" y="918"/>
                      <a:pt x="1377" y="917"/>
                      <a:pt x="1373" y="917"/>
                    </a:cubicBezTo>
                    <a:cubicBezTo>
                      <a:pt x="1363" y="917"/>
                      <a:pt x="1353" y="919"/>
                      <a:pt x="1340" y="919"/>
                    </a:cubicBezTo>
                    <a:lnTo>
                      <a:pt x="1299" y="915"/>
                    </a:lnTo>
                    <a:cubicBezTo>
                      <a:pt x="1281" y="915"/>
                      <a:pt x="1266" y="911"/>
                      <a:pt x="1253" y="906"/>
                    </a:cubicBezTo>
                    <a:cubicBezTo>
                      <a:pt x="1239" y="901"/>
                      <a:pt x="1230" y="892"/>
                      <a:pt x="1217" y="883"/>
                    </a:cubicBezTo>
                    <a:cubicBezTo>
                      <a:pt x="1189" y="873"/>
                      <a:pt x="1161" y="864"/>
                      <a:pt x="1134" y="851"/>
                    </a:cubicBezTo>
                    <a:cubicBezTo>
                      <a:pt x="1119" y="845"/>
                      <a:pt x="1106" y="841"/>
                      <a:pt x="1092" y="832"/>
                    </a:cubicBezTo>
                    <a:cubicBezTo>
                      <a:pt x="1078" y="823"/>
                      <a:pt x="1068" y="813"/>
                      <a:pt x="1055" y="809"/>
                    </a:cubicBezTo>
                    <a:cubicBezTo>
                      <a:pt x="1048" y="807"/>
                      <a:pt x="1040" y="807"/>
                      <a:pt x="1032" y="807"/>
                    </a:cubicBezTo>
                    <a:cubicBezTo>
                      <a:pt x="1024" y="807"/>
                      <a:pt x="1016" y="807"/>
                      <a:pt x="1009" y="804"/>
                    </a:cubicBezTo>
                    <a:lnTo>
                      <a:pt x="968" y="790"/>
                    </a:lnTo>
                    <a:cubicBezTo>
                      <a:pt x="940" y="781"/>
                      <a:pt x="912" y="768"/>
                      <a:pt x="885" y="754"/>
                    </a:cubicBezTo>
                    <a:cubicBezTo>
                      <a:pt x="870" y="749"/>
                      <a:pt x="866" y="730"/>
                      <a:pt x="852" y="721"/>
                    </a:cubicBezTo>
                    <a:cubicBezTo>
                      <a:pt x="838" y="717"/>
                      <a:pt x="824" y="707"/>
                      <a:pt x="811" y="707"/>
                    </a:cubicBezTo>
                    <a:cubicBezTo>
                      <a:pt x="783" y="698"/>
                      <a:pt x="751" y="689"/>
                      <a:pt x="728" y="671"/>
                    </a:cubicBezTo>
                    <a:cubicBezTo>
                      <a:pt x="719" y="662"/>
                      <a:pt x="709" y="652"/>
                      <a:pt x="696" y="643"/>
                    </a:cubicBezTo>
                    <a:cubicBezTo>
                      <a:pt x="686" y="634"/>
                      <a:pt x="672" y="624"/>
                      <a:pt x="658" y="620"/>
                    </a:cubicBezTo>
                    <a:cubicBezTo>
                      <a:pt x="630" y="606"/>
                      <a:pt x="603" y="596"/>
                      <a:pt x="585" y="569"/>
                    </a:cubicBezTo>
                    <a:cubicBezTo>
                      <a:pt x="566" y="541"/>
                      <a:pt x="543" y="528"/>
                      <a:pt x="515" y="514"/>
                    </a:cubicBezTo>
                    <a:cubicBezTo>
                      <a:pt x="456" y="491"/>
                      <a:pt x="437" y="426"/>
                      <a:pt x="382" y="399"/>
                    </a:cubicBezTo>
                    <a:cubicBezTo>
                      <a:pt x="359" y="381"/>
                      <a:pt x="349" y="348"/>
                      <a:pt x="332" y="326"/>
                    </a:cubicBezTo>
                    <a:cubicBezTo>
                      <a:pt x="313" y="302"/>
                      <a:pt x="285" y="288"/>
                      <a:pt x="258" y="275"/>
                    </a:cubicBezTo>
                    <a:cubicBezTo>
                      <a:pt x="216" y="233"/>
                      <a:pt x="170" y="196"/>
                      <a:pt x="138" y="145"/>
                    </a:cubicBezTo>
                    <a:cubicBezTo>
                      <a:pt x="111" y="90"/>
                      <a:pt x="73" y="49"/>
                      <a:pt x="28" y="7"/>
                    </a:cubicBezTo>
                    <a:lnTo>
                      <a:pt x="28" y="3"/>
                    </a:lnTo>
                    <a:cubicBezTo>
                      <a:pt x="24" y="3"/>
                      <a:pt x="21" y="1"/>
                      <a:pt x="16" y="1"/>
                    </a:cubicBezTo>
                    <a:close/>
                  </a:path>
                </a:pathLst>
              </a:custGeom>
              <a:solidFill>
                <a:srgbClr val="FF9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6"/>
              <p:cNvSpPr/>
              <p:nvPr/>
            </p:nvSpPr>
            <p:spPr>
              <a:xfrm>
                <a:off x="6694248" y="1542539"/>
                <a:ext cx="480736" cy="124429"/>
              </a:xfrm>
              <a:custGeom>
                <a:avLst/>
                <a:gdLst/>
                <a:ahLst/>
                <a:cxnLst/>
                <a:rect l="l" t="t" r="r" b="b"/>
                <a:pathLst>
                  <a:path w="4756" h="1231" extrusionOk="0">
                    <a:moveTo>
                      <a:pt x="15" y="0"/>
                    </a:moveTo>
                    <a:cubicBezTo>
                      <a:pt x="13" y="0"/>
                      <a:pt x="11" y="1"/>
                      <a:pt x="9" y="2"/>
                    </a:cubicBezTo>
                    <a:cubicBezTo>
                      <a:pt x="5" y="7"/>
                      <a:pt x="0" y="17"/>
                      <a:pt x="5" y="21"/>
                    </a:cubicBezTo>
                    <a:cubicBezTo>
                      <a:pt x="28" y="72"/>
                      <a:pt x="56" y="117"/>
                      <a:pt x="97" y="155"/>
                    </a:cubicBezTo>
                    <a:cubicBezTo>
                      <a:pt x="115" y="173"/>
                      <a:pt x="129" y="196"/>
                      <a:pt x="147" y="215"/>
                    </a:cubicBezTo>
                    <a:cubicBezTo>
                      <a:pt x="166" y="238"/>
                      <a:pt x="180" y="261"/>
                      <a:pt x="198" y="283"/>
                    </a:cubicBezTo>
                    <a:cubicBezTo>
                      <a:pt x="207" y="306"/>
                      <a:pt x="217" y="334"/>
                      <a:pt x="239" y="353"/>
                    </a:cubicBezTo>
                    <a:cubicBezTo>
                      <a:pt x="262" y="366"/>
                      <a:pt x="295" y="376"/>
                      <a:pt x="313" y="394"/>
                    </a:cubicBezTo>
                    <a:cubicBezTo>
                      <a:pt x="337" y="445"/>
                      <a:pt x="405" y="455"/>
                      <a:pt x="433" y="500"/>
                    </a:cubicBezTo>
                    <a:cubicBezTo>
                      <a:pt x="452" y="523"/>
                      <a:pt x="470" y="542"/>
                      <a:pt x="502" y="546"/>
                    </a:cubicBezTo>
                    <a:cubicBezTo>
                      <a:pt x="530" y="555"/>
                      <a:pt x="543" y="578"/>
                      <a:pt x="567" y="597"/>
                    </a:cubicBezTo>
                    <a:cubicBezTo>
                      <a:pt x="585" y="615"/>
                      <a:pt x="613" y="625"/>
                      <a:pt x="636" y="634"/>
                    </a:cubicBezTo>
                    <a:cubicBezTo>
                      <a:pt x="664" y="643"/>
                      <a:pt x="682" y="666"/>
                      <a:pt x="700" y="685"/>
                    </a:cubicBezTo>
                    <a:cubicBezTo>
                      <a:pt x="715" y="693"/>
                      <a:pt x="724" y="703"/>
                      <a:pt x="737" y="708"/>
                    </a:cubicBezTo>
                    <a:cubicBezTo>
                      <a:pt x="742" y="710"/>
                      <a:pt x="749" y="710"/>
                      <a:pt x="756" y="710"/>
                    </a:cubicBezTo>
                    <a:cubicBezTo>
                      <a:pt x="764" y="710"/>
                      <a:pt x="772" y="710"/>
                      <a:pt x="779" y="712"/>
                    </a:cubicBezTo>
                    <a:cubicBezTo>
                      <a:pt x="802" y="721"/>
                      <a:pt x="825" y="735"/>
                      <a:pt x="848" y="749"/>
                    </a:cubicBezTo>
                    <a:lnTo>
                      <a:pt x="885" y="772"/>
                    </a:lnTo>
                    <a:cubicBezTo>
                      <a:pt x="898" y="776"/>
                      <a:pt x="903" y="791"/>
                      <a:pt x="917" y="795"/>
                    </a:cubicBezTo>
                    <a:cubicBezTo>
                      <a:pt x="930" y="804"/>
                      <a:pt x="945" y="804"/>
                      <a:pt x="958" y="808"/>
                    </a:cubicBezTo>
                    <a:cubicBezTo>
                      <a:pt x="972" y="808"/>
                      <a:pt x="986" y="814"/>
                      <a:pt x="996" y="818"/>
                    </a:cubicBezTo>
                    <a:cubicBezTo>
                      <a:pt x="1023" y="823"/>
                      <a:pt x="1051" y="832"/>
                      <a:pt x="1074" y="842"/>
                    </a:cubicBezTo>
                    <a:cubicBezTo>
                      <a:pt x="1087" y="842"/>
                      <a:pt x="1102" y="842"/>
                      <a:pt x="1115" y="846"/>
                    </a:cubicBezTo>
                    <a:cubicBezTo>
                      <a:pt x="1130" y="846"/>
                      <a:pt x="1143" y="850"/>
                      <a:pt x="1152" y="859"/>
                    </a:cubicBezTo>
                    <a:lnTo>
                      <a:pt x="1189" y="878"/>
                    </a:lnTo>
                    <a:cubicBezTo>
                      <a:pt x="1202" y="887"/>
                      <a:pt x="1212" y="897"/>
                      <a:pt x="1226" y="901"/>
                    </a:cubicBezTo>
                    <a:cubicBezTo>
                      <a:pt x="1233" y="904"/>
                      <a:pt x="1240" y="904"/>
                      <a:pt x="1248" y="904"/>
                    </a:cubicBezTo>
                    <a:cubicBezTo>
                      <a:pt x="1265" y="904"/>
                      <a:pt x="1283" y="900"/>
                      <a:pt x="1298" y="900"/>
                    </a:cubicBezTo>
                    <a:cubicBezTo>
                      <a:pt x="1301" y="900"/>
                      <a:pt x="1305" y="901"/>
                      <a:pt x="1309" y="901"/>
                    </a:cubicBezTo>
                    <a:cubicBezTo>
                      <a:pt x="1336" y="901"/>
                      <a:pt x="1364" y="915"/>
                      <a:pt x="1387" y="919"/>
                    </a:cubicBezTo>
                    <a:cubicBezTo>
                      <a:pt x="1410" y="919"/>
                      <a:pt x="1432" y="926"/>
                      <a:pt x="1455" y="926"/>
                    </a:cubicBezTo>
                    <a:cubicBezTo>
                      <a:pt x="1460" y="926"/>
                      <a:pt x="1465" y="925"/>
                      <a:pt x="1470" y="925"/>
                    </a:cubicBezTo>
                    <a:cubicBezTo>
                      <a:pt x="1479" y="925"/>
                      <a:pt x="1488" y="926"/>
                      <a:pt x="1497" y="926"/>
                    </a:cubicBezTo>
                    <a:cubicBezTo>
                      <a:pt x="1502" y="926"/>
                      <a:pt x="1507" y="926"/>
                      <a:pt x="1511" y="925"/>
                    </a:cubicBezTo>
                    <a:cubicBezTo>
                      <a:pt x="1525" y="925"/>
                      <a:pt x="1539" y="919"/>
                      <a:pt x="1553" y="919"/>
                    </a:cubicBezTo>
                    <a:cubicBezTo>
                      <a:pt x="1576" y="919"/>
                      <a:pt x="1604" y="942"/>
                      <a:pt x="1632" y="942"/>
                    </a:cubicBezTo>
                    <a:cubicBezTo>
                      <a:pt x="1643" y="944"/>
                      <a:pt x="1654" y="945"/>
                      <a:pt x="1666" y="945"/>
                    </a:cubicBezTo>
                    <a:cubicBezTo>
                      <a:pt x="1696" y="945"/>
                      <a:pt x="1728" y="940"/>
                      <a:pt x="1760" y="940"/>
                    </a:cubicBezTo>
                    <a:cubicBezTo>
                      <a:pt x="1771" y="940"/>
                      <a:pt x="1782" y="940"/>
                      <a:pt x="1793" y="942"/>
                    </a:cubicBezTo>
                    <a:cubicBezTo>
                      <a:pt x="1834" y="946"/>
                      <a:pt x="1879" y="953"/>
                      <a:pt x="1924" y="953"/>
                    </a:cubicBezTo>
                    <a:cubicBezTo>
                      <a:pt x="1934" y="953"/>
                      <a:pt x="1944" y="953"/>
                      <a:pt x="1953" y="952"/>
                    </a:cubicBezTo>
                    <a:lnTo>
                      <a:pt x="1991" y="952"/>
                    </a:lnTo>
                    <a:cubicBezTo>
                      <a:pt x="2004" y="952"/>
                      <a:pt x="2019" y="961"/>
                      <a:pt x="2032" y="961"/>
                    </a:cubicBezTo>
                    <a:cubicBezTo>
                      <a:pt x="2037" y="963"/>
                      <a:pt x="2043" y="964"/>
                      <a:pt x="2048" y="964"/>
                    </a:cubicBezTo>
                    <a:cubicBezTo>
                      <a:pt x="2070" y="964"/>
                      <a:pt x="2092" y="952"/>
                      <a:pt x="2110" y="952"/>
                    </a:cubicBezTo>
                    <a:lnTo>
                      <a:pt x="2272" y="952"/>
                    </a:lnTo>
                    <a:cubicBezTo>
                      <a:pt x="2314" y="952"/>
                      <a:pt x="2356" y="953"/>
                      <a:pt x="2397" y="953"/>
                    </a:cubicBezTo>
                    <a:cubicBezTo>
                      <a:pt x="2463" y="953"/>
                      <a:pt x="2529" y="951"/>
                      <a:pt x="2595" y="942"/>
                    </a:cubicBezTo>
                    <a:cubicBezTo>
                      <a:pt x="2618" y="935"/>
                      <a:pt x="2638" y="923"/>
                      <a:pt x="2660" y="923"/>
                    </a:cubicBezTo>
                    <a:cubicBezTo>
                      <a:pt x="2664" y="923"/>
                      <a:pt x="2668" y="924"/>
                      <a:pt x="2672" y="925"/>
                    </a:cubicBezTo>
                    <a:cubicBezTo>
                      <a:pt x="2697" y="928"/>
                      <a:pt x="2721" y="943"/>
                      <a:pt x="2746" y="943"/>
                    </a:cubicBezTo>
                    <a:cubicBezTo>
                      <a:pt x="2749" y="943"/>
                      <a:pt x="2752" y="943"/>
                      <a:pt x="2755" y="942"/>
                    </a:cubicBezTo>
                    <a:cubicBezTo>
                      <a:pt x="2810" y="942"/>
                      <a:pt x="2861" y="906"/>
                      <a:pt x="2912" y="897"/>
                    </a:cubicBezTo>
                    <a:cubicBezTo>
                      <a:pt x="3018" y="883"/>
                      <a:pt x="3125" y="878"/>
                      <a:pt x="3231" y="874"/>
                    </a:cubicBezTo>
                    <a:cubicBezTo>
                      <a:pt x="3239" y="873"/>
                      <a:pt x="3247" y="873"/>
                      <a:pt x="3256" y="873"/>
                    </a:cubicBezTo>
                    <a:cubicBezTo>
                      <a:pt x="3340" y="873"/>
                      <a:pt x="3422" y="889"/>
                      <a:pt x="3503" y="889"/>
                    </a:cubicBezTo>
                    <a:cubicBezTo>
                      <a:pt x="3520" y="889"/>
                      <a:pt x="3536" y="888"/>
                      <a:pt x="3553" y="887"/>
                    </a:cubicBezTo>
                    <a:cubicBezTo>
                      <a:pt x="3603" y="883"/>
                      <a:pt x="3654" y="874"/>
                      <a:pt x="3710" y="869"/>
                    </a:cubicBezTo>
                    <a:cubicBezTo>
                      <a:pt x="3731" y="867"/>
                      <a:pt x="3754" y="866"/>
                      <a:pt x="3777" y="866"/>
                    </a:cubicBezTo>
                    <a:cubicBezTo>
                      <a:pt x="3807" y="866"/>
                      <a:pt x="3837" y="868"/>
                      <a:pt x="3867" y="874"/>
                    </a:cubicBezTo>
                    <a:lnTo>
                      <a:pt x="3944" y="887"/>
                    </a:lnTo>
                    <a:cubicBezTo>
                      <a:pt x="3972" y="891"/>
                      <a:pt x="3999" y="897"/>
                      <a:pt x="4023" y="901"/>
                    </a:cubicBezTo>
                    <a:cubicBezTo>
                      <a:pt x="4078" y="910"/>
                      <a:pt x="4129" y="910"/>
                      <a:pt x="4180" y="925"/>
                    </a:cubicBezTo>
                    <a:cubicBezTo>
                      <a:pt x="4207" y="933"/>
                      <a:pt x="4230" y="942"/>
                      <a:pt x="4254" y="952"/>
                    </a:cubicBezTo>
                    <a:lnTo>
                      <a:pt x="4322" y="989"/>
                    </a:lnTo>
                    <a:cubicBezTo>
                      <a:pt x="4373" y="1012"/>
                      <a:pt x="4420" y="1035"/>
                      <a:pt x="4469" y="1053"/>
                    </a:cubicBezTo>
                    <a:cubicBezTo>
                      <a:pt x="4493" y="1063"/>
                      <a:pt x="4516" y="1076"/>
                      <a:pt x="4539" y="1090"/>
                    </a:cubicBezTo>
                    <a:lnTo>
                      <a:pt x="4603" y="1131"/>
                    </a:lnTo>
                    <a:cubicBezTo>
                      <a:pt x="4650" y="1159"/>
                      <a:pt x="4691" y="1195"/>
                      <a:pt x="4733" y="1223"/>
                    </a:cubicBezTo>
                    <a:lnTo>
                      <a:pt x="4733" y="1229"/>
                    </a:lnTo>
                    <a:cubicBezTo>
                      <a:pt x="4734" y="1230"/>
                      <a:pt x="4735" y="1230"/>
                      <a:pt x="4737" y="1230"/>
                    </a:cubicBezTo>
                    <a:cubicBezTo>
                      <a:pt x="4742" y="1230"/>
                      <a:pt x="4747" y="1227"/>
                      <a:pt x="4751" y="1223"/>
                    </a:cubicBezTo>
                    <a:cubicBezTo>
                      <a:pt x="4756" y="1219"/>
                      <a:pt x="4756" y="1210"/>
                      <a:pt x="4751" y="1205"/>
                    </a:cubicBezTo>
                    <a:cubicBezTo>
                      <a:pt x="4709" y="1168"/>
                      <a:pt x="4673" y="1131"/>
                      <a:pt x="4631" y="1099"/>
                    </a:cubicBezTo>
                    <a:lnTo>
                      <a:pt x="4562" y="1048"/>
                    </a:lnTo>
                    <a:lnTo>
                      <a:pt x="4530" y="1025"/>
                    </a:lnTo>
                    <a:lnTo>
                      <a:pt x="4497" y="1002"/>
                    </a:lnTo>
                    <a:cubicBezTo>
                      <a:pt x="4452" y="974"/>
                      <a:pt x="4405" y="942"/>
                      <a:pt x="4350" y="929"/>
                    </a:cubicBezTo>
                    <a:cubicBezTo>
                      <a:pt x="4295" y="915"/>
                      <a:pt x="4239" y="910"/>
                      <a:pt x="4188" y="891"/>
                    </a:cubicBezTo>
                    <a:cubicBezTo>
                      <a:pt x="4138" y="874"/>
                      <a:pt x="4088" y="859"/>
                      <a:pt x="4033" y="846"/>
                    </a:cubicBezTo>
                    <a:cubicBezTo>
                      <a:pt x="3982" y="832"/>
                      <a:pt x="3926" y="832"/>
                      <a:pt x="3871" y="827"/>
                    </a:cubicBezTo>
                    <a:cubicBezTo>
                      <a:pt x="3765" y="823"/>
                      <a:pt x="3659" y="795"/>
                      <a:pt x="3548" y="786"/>
                    </a:cubicBezTo>
                    <a:cubicBezTo>
                      <a:pt x="3534" y="785"/>
                      <a:pt x="3520" y="784"/>
                      <a:pt x="3505" y="784"/>
                    </a:cubicBezTo>
                    <a:cubicBezTo>
                      <a:pt x="3467" y="784"/>
                      <a:pt x="3427" y="789"/>
                      <a:pt x="3387" y="795"/>
                    </a:cubicBezTo>
                    <a:cubicBezTo>
                      <a:pt x="3336" y="804"/>
                      <a:pt x="3281" y="814"/>
                      <a:pt x="3231" y="818"/>
                    </a:cubicBezTo>
                    <a:cubicBezTo>
                      <a:pt x="3120" y="832"/>
                      <a:pt x="3014" y="842"/>
                      <a:pt x="2908" y="846"/>
                    </a:cubicBezTo>
                    <a:cubicBezTo>
                      <a:pt x="2905" y="846"/>
                      <a:pt x="2901" y="846"/>
                      <a:pt x="2898" y="846"/>
                    </a:cubicBezTo>
                    <a:cubicBezTo>
                      <a:pt x="2856" y="846"/>
                      <a:pt x="2808" y="826"/>
                      <a:pt x="2765" y="826"/>
                    </a:cubicBezTo>
                    <a:cubicBezTo>
                      <a:pt x="2759" y="826"/>
                      <a:pt x="2753" y="826"/>
                      <a:pt x="2746" y="827"/>
                    </a:cubicBezTo>
                    <a:cubicBezTo>
                      <a:pt x="2719" y="832"/>
                      <a:pt x="2695" y="850"/>
                      <a:pt x="2668" y="859"/>
                    </a:cubicBezTo>
                    <a:cubicBezTo>
                      <a:pt x="2656" y="863"/>
                      <a:pt x="2646" y="865"/>
                      <a:pt x="2635" y="865"/>
                    </a:cubicBezTo>
                    <a:cubicBezTo>
                      <a:pt x="2620" y="865"/>
                      <a:pt x="2606" y="862"/>
                      <a:pt x="2589" y="859"/>
                    </a:cubicBezTo>
                    <a:cubicBezTo>
                      <a:pt x="2479" y="864"/>
                      <a:pt x="2378" y="883"/>
                      <a:pt x="2272" y="897"/>
                    </a:cubicBezTo>
                    <a:cubicBezTo>
                      <a:pt x="2217" y="901"/>
                      <a:pt x="2166" y="906"/>
                      <a:pt x="2110" y="910"/>
                    </a:cubicBezTo>
                    <a:cubicBezTo>
                      <a:pt x="2090" y="910"/>
                      <a:pt x="2071" y="903"/>
                      <a:pt x="2052" y="903"/>
                    </a:cubicBezTo>
                    <a:cubicBezTo>
                      <a:pt x="2045" y="903"/>
                      <a:pt x="2039" y="904"/>
                      <a:pt x="2032" y="906"/>
                    </a:cubicBezTo>
                    <a:cubicBezTo>
                      <a:pt x="2019" y="906"/>
                      <a:pt x="2004" y="915"/>
                      <a:pt x="1991" y="915"/>
                    </a:cubicBezTo>
                    <a:cubicBezTo>
                      <a:pt x="1977" y="919"/>
                      <a:pt x="1963" y="919"/>
                      <a:pt x="1953" y="919"/>
                    </a:cubicBezTo>
                    <a:cubicBezTo>
                      <a:pt x="1926" y="919"/>
                      <a:pt x="1898" y="915"/>
                      <a:pt x="1870" y="915"/>
                    </a:cubicBezTo>
                    <a:cubicBezTo>
                      <a:pt x="1843" y="919"/>
                      <a:pt x="1821" y="925"/>
                      <a:pt x="1793" y="925"/>
                    </a:cubicBezTo>
                    <a:cubicBezTo>
                      <a:pt x="1765" y="925"/>
                      <a:pt x="1738" y="919"/>
                      <a:pt x="1715" y="915"/>
                    </a:cubicBezTo>
                    <a:cubicBezTo>
                      <a:pt x="1687" y="910"/>
                      <a:pt x="1659" y="901"/>
                      <a:pt x="1632" y="901"/>
                    </a:cubicBezTo>
                    <a:cubicBezTo>
                      <a:pt x="1612" y="901"/>
                      <a:pt x="1589" y="911"/>
                      <a:pt x="1565" y="911"/>
                    </a:cubicBezTo>
                    <a:cubicBezTo>
                      <a:pt x="1561" y="911"/>
                      <a:pt x="1557" y="911"/>
                      <a:pt x="1553" y="910"/>
                    </a:cubicBezTo>
                    <a:cubicBezTo>
                      <a:pt x="1539" y="906"/>
                      <a:pt x="1525" y="901"/>
                      <a:pt x="1517" y="897"/>
                    </a:cubicBezTo>
                    <a:cubicBezTo>
                      <a:pt x="1502" y="891"/>
                      <a:pt x="1489" y="887"/>
                      <a:pt x="1475" y="887"/>
                    </a:cubicBezTo>
                    <a:cubicBezTo>
                      <a:pt x="1447" y="878"/>
                      <a:pt x="1424" y="874"/>
                      <a:pt x="1396" y="869"/>
                    </a:cubicBezTo>
                    <a:cubicBezTo>
                      <a:pt x="1373" y="864"/>
                      <a:pt x="1345" y="869"/>
                      <a:pt x="1318" y="859"/>
                    </a:cubicBezTo>
                    <a:cubicBezTo>
                      <a:pt x="1290" y="855"/>
                      <a:pt x="1272" y="823"/>
                      <a:pt x="1245" y="823"/>
                    </a:cubicBezTo>
                    <a:lnTo>
                      <a:pt x="1202" y="823"/>
                    </a:lnTo>
                    <a:lnTo>
                      <a:pt x="1162" y="827"/>
                    </a:lnTo>
                    <a:cubicBezTo>
                      <a:pt x="1147" y="827"/>
                      <a:pt x="1134" y="823"/>
                      <a:pt x="1124" y="818"/>
                    </a:cubicBezTo>
                    <a:cubicBezTo>
                      <a:pt x="1111" y="814"/>
                      <a:pt x="1102" y="804"/>
                      <a:pt x="1087" y="800"/>
                    </a:cubicBezTo>
                    <a:cubicBezTo>
                      <a:pt x="1064" y="791"/>
                      <a:pt x="1037" y="781"/>
                      <a:pt x="1013" y="772"/>
                    </a:cubicBezTo>
                    <a:cubicBezTo>
                      <a:pt x="986" y="767"/>
                      <a:pt x="968" y="740"/>
                      <a:pt x="945" y="735"/>
                    </a:cubicBezTo>
                    <a:cubicBezTo>
                      <a:pt x="938" y="733"/>
                      <a:pt x="931" y="733"/>
                      <a:pt x="924" y="733"/>
                    </a:cubicBezTo>
                    <a:cubicBezTo>
                      <a:pt x="917" y="733"/>
                      <a:pt x="910" y="733"/>
                      <a:pt x="903" y="731"/>
                    </a:cubicBezTo>
                    <a:lnTo>
                      <a:pt x="862" y="721"/>
                    </a:lnTo>
                    <a:cubicBezTo>
                      <a:pt x="839" y="712"/>
                      <a:pt x="815" y="698"/>
                      <a:pt x="792" y="685"/>
                    </a:cubicBezTo>
                    <a:cubicBezTo>
                      <a:pt x="779" y="680"/>
                      <a:pt x="775" y="661"/>
                      <a:pt x="765" y="657"/>
                    </a:cubicBezTo>
                    <a:cubicBezTo>
                      <a:pt x="751" y="648"/>
                      <a:pt x="737" y="643"/>
                      <a:pt x="724" y="643"/>
                    </a:cubicBezTo>
                    <a:cubicBezTo>
                      <a:pt x="696" y="638"/>
                      <a:pt x="673" y="629"/>
                      <a:pt x="654" y="610"/>
                    </a:cubicBezTo>
                    <a:cubicBezTo>
                      <a:pt x="632" y="593"/>
                      <a:pt x="613" y="570"/>
                      <a:pt x="590" y="560"/>
                    </a:cubicBezTo>
                    <a:cubicBezTo>
                      <a:pt x="530" y="555"/>
                      <a:pt x="516" y="477"/>
                      <a:pt x="460" y="463"/>
                    </a:cubicBezTo>
                    <a:cubicBezTo>
                      <a:pt x="405" y="449"/>
                      <a:pt x="396" y="380"/>
                      <a:pt x="345" y="362"/>
                    </a:cubicBezTo>
                    <a:cubicBezTo>
                      <a:pt x="322" y="344"/>
                      <a:pt x="313" y="316"/>
                      <a:pt x="300" y="293"/>
                    </a:cubicBezTo>
                    <a:cubicBezTo>
                      <a:pt x="286" y="270"/>
                      <a:pt x="258" y="261"/>
                      <a:pt x="235" y="247"/>
                    </a:cubicBezTo>
                    <a:cubicBezTo>
                      <a:pt x="198" y="210"/>
                      <a:pt x="152" y="178"/>
                      <a:pt x="124" y="132"/>
                    </a:cubicBezTo>
                    <a:cubicBezTo>
                      <a:pt x="107" y="81"/>
                      <a:pt x="69" y="40"/>
                      <a:pt x="28" y="7"/>
                    </a:cubicBezTo>
                    <a:lnTo>
                      <a:pt x="28" y="2"/>
                    </a:lnTo>
                    <a:cubicBezTo>
                      <a:pt x="25" y="2"/>
                      <a:pt x="20" y="0"/>
                      <a:pt x="15" y="0"/>
                    </a:cubicBezTo>
                    <a:close/>
                  </a:path>
                </a:pathLst>
              </a:custGeom>
              <a:solidFill>
                <a:srgbClr val="FF9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6"/>
              <p:cNvSpPr/>
              <p:nvPr/>
            </p:nvSpPr>
            <p:spPr>
              <a:xfrm>
                <a:off x="6699404" y="1522828"/>
                <a:ext cx="427063" cy="69139"/>
              </a:xfrm>
              <a:custGeom>
                <a:avLst/>
                <a:gdLst/>
                <a:ahLst/>
                <a:cxnLst/>
                <a:rect l="l" t="t" r="r" b="b"/>
                <a:pathLst>
                  <a:path w="4225" h="684" extrusionOk="0">
                    <a:moveTo>
                      <a:pt x="16" y="0"/>
                    </a:moveTo>
                    <a:cubicBezTo>
                      <a:pt x="14" y="0"/>
                      <a:pt x="11" y="1"/>
                      <a:pt x="9" y="4"/>
                    </a:cubicBezTo>
                    <a:cubicBezTo>
                      <a:pt x="0" y="8"/>
                      <a:pt x="0" y="18"/>
                      <a:pt x="5" y="22"/>
                    </a:cubicBezTo>
                    <a:cubicBezTo>
                      <a:pt x="28" y="63"/>
                      <a:pt x="56" y="101"/>
                      <a:pt x="96" y="124"/>
                    </a:cubicBezTo>
                    <a:cubicBezTo>
                      <a:pt x="133" y="156"/>
                      <a:pt x="166" y="188"/>
                      <a:pt x="198" y="225"/>
                    </a:cubicBezTo>
                    <a:cubicBezTo>
                      <a:pt x="207" y="248"/>
                      <a:pt x="221" y="271"/>
                      <a:pt x="239" y="280"/>
                    </a:cubicBezTo>
                    <a:cubicBezTo>
                      <a:pt x="262" y="295"/>
                      <a:pt x="290" y="295"/>
                      <a:pt x="309" y="308"/>
                    </a:cubicBezTo>
                    <a:cubicBezTo>
                      <a:pt x="336" y="354"/>
                      <a:pt x="396" y="350"/>
                      <a:pt x="424" y="391"/>
                    </a:cubicBezTo>
                    <a:cubicBezTo>
                      <a:pt x="443" y="405"/>
                      <a:pt x="460" y="423"/>
                      <a:pt x="488" y="423"/>
                    </a:cubicBezTo>
                    <a:cubicBezTo>
                      <a:pt x="511" y="423"/>
                      <a:pt x="530" y="442"/>
                      <a:pt x="548" y="456"/>
                    </a:cubicBezTo>
                    <a:cubicBezTo>
                      <a:pt x="566" y="474"/>
                      <a:pt x="590" y="478"/>
                      <a:pt x="613" y="484"/>
                    </a:cubicBezTo>
                    <a:cubicBezTo>
                      <a:pt x="636" y="488"/>
                      <a:pt x="654" y="506"/>
                      <a:pt x="673" y="520"/>
                    </a:cubicBezTo>
                    <a:cubicBezTo>
                      <a:pt x="681" y="529"/>
                      <a:pt x="696" y="533"/>
                      <a:pt x="705" y="539"/>
                    </a:cubicBezTo>
                    <a:cubicBezTo>
                      <a:pt x="714" y="539"/>
                      <a:pt x="732" y="533"/>
                      <a:pt x="741" y="533"/>
                    </a:cubicBezTo>
                    <a:cubicBezTo>
                      <a:pt x="764" y="543"/>
                      <a:pt x="788" y="552"/>
                      <a:pt x="806" y="561"/>
                    </a:cubicBezTo>
                    <a:lnTo>
                      <a:pt x="839" y="575"/>
                    </a:lnTo>
                    <a:cubicBezTo>
                      <a:pt x="852" y="580"/>
                      <a:pt x="857" y="594"/>
                      <a:pt x="871" y="599"/>
                    </a:cubicBezTo>
                    <a:cubicBezTo>
                      <a:pt x="879" y="603"/>
                      <a:pt x="894" y="603"/>
                      <a:pt x="907" y="603"/>
                    </a:cubicBezTo>
                    <a:cubicBezTo>
                      <a:pt x="917" y="603"/>
                      <a:pt x="930" y="607"/>
                      <a:pt x="940" y="607"/>
                    </a:cubicBezTo>
                    <a:cubicBezTo>
                      <a:pt x="962" y="612"/>
                      <a:pt x="986" y="616"/>
                      <a:pt x="1009" y="622"/>
                    </a:cubicBezTo>
                    <a:cubicBezTo>
                      <a:pt x="1023" y="622"/>
                      <a:pt x="1036" y="616"/>
                      <a:pt x="1045" y="616"/>
                    </a:cubicBezTo>
                    <a:cubicBezTo>
                      <a:pt x="1060" y="622"/>
                      <a:pt x="1069" y="622"/>
                      <a:pt x="1079" y="631"/>
                    </a:cubicBezTo>
                    <a:lnTo>
                      <a:pt x="1115" y="644"/>
                    </a:lnTo>
                    <a:cubicBezTo>
                      <a:pt x="1124" y="650"/>
                      <a:pt x="1134" y="658"/>
                      <a:pt x="1147" y="663"/>
                    </a:cubicBezTo>
                    <a:cubicBezTo>
                      <a:pt x="1150" y="663"/>
                      <a:pt x="1152" y="664"/>
                      <a:pt x="1155" y="664"/>
                    </a:cubicBezTo>
                    <a:cubicBezTo>
                      <a:pt x="1175" y="664"/>
                      <a:pt x="1196" y="650"/>
                      <a:pt x="1217" y="650"/>
                    </a:cubicBezTo>
                    <a:cubicBezTo>
                      <a:pt x="1244" y="650"/>
                      <a:pt x="1262" y="658"/>
                      <a:pt x="1285" y="663"/>
                    </a:cubicBezTo>
                    <a:lnTo>
                      <a:pt x="1359" y="663"/>
                    </a:lnTo>
                    <a:cubicBezTo>
                      <a:pt x="1368" y="658"/>
                      <a:pt x="1383" y="658"/>
                      <a:pt x="1391" y="658"/>
                    </a:cubicBezTo>
                    <a:cubicBezTo>
                      <a:pt x="1405" y="654"/>
                      <a:pt x="1415" y="650"/>
                      <a:pt x="1428" y="650"/>
                    </a:cubicBezTo>
                    <a:cubicBezTo>
                      <a:pt x="1431" y="649"/>
                      <a:pt x="1434" y="649"/>
                      <a:pt x="1437" y="649"/>
                    </a:cubicBezTo>
                    <a:cubicBezTo>
                      <a:pt x="1457" y="649"/>
                      <a:pt x="1477" y="663"/>
                      <a:pt x="1498" y="663"/>
                    </a:cubicBezTo>
                    <a:cubicBezTo>
                      <a:pt x="1537" y="663"/>
                      <a:pt x="1578" y="649"/>
                      <a:pt x="1618" y="649"/>
                    </a:cubicBezTo>
                    <a:cubicBezTo>
                      <a:pt x="1624" y="649"/>
                      <a:pt x="1630" y="649"/>
                      <a:pt x="1636" y="650"/>
                    </a:cubicBezTo>
                    <a:cubicBezTo>
                      <a:pt x="1657" y="650"/>
                      <a:pt x="1680" y="650"/>
                      <a:pt x="1703" y="650"/>
                    </a:cubicBezTo>
                    <a:cubicBezTo>
                      <a:pt x="1728" y="650"/>
                      <a:pt x="1754" y="649"/>
                      <a:pt x="1779" y="644"/>
                    </a:cubicBezTo>
                    <a:cubicBezTo>
                      <a:pt x="1787" y="644"/>
                      <a:pt x="1802" y="640"/>
                      <a:pt x="1811" y="640"/>
                    </a:cubicBezTo>
                    <a:cubicBezTo>
                      <a:pt x="1825" y="644"/>
                      <a:pt x="1834" y="650"/>
                      <a:pt x="1847" y="650"/>
                    </a:cubicBezTo>
                    <a:cubicBezTo>
                      <a:pt x="1850" y="650"/>
                      <a:pt x="1852" y="650"/>
                      <a:pt x="1854" y="650"/>
                    </a:cubicBezTo>
                    <a:cubicBezTo>
                      <a:pt x="1875" y="650"/>
                      <a:pt x="1896" y="635"/>
                      <a:pt x="1917" y="635"/>
                    </a:cubicBezTo>
                    <a:cubicBezTo>
                      <a:pt x="1963" y="631"/>
                      <a:pt x="2009" y="626"/>
                      <a:pt x="2055" y="622"/>
                    </a:cubicBezTo>
                    <a:cubicBezTo>
                      <a:pt x="2147" y="616"/>
                      <a:pt x="2240" y="616"/>
                      <a:pt x="2332" y="594"/>
                    </a:cubicBezTo>
                    <a:cubicBezTo>
                      <a:pt x="2355" y="580"/>
                      <a:pt x="2372" y="571"/>
                      <a:pt x="2400" y="571"/>
                    </a:cubicBezTo>
                    <a:cubicBezTo>
                      <a:pt x="2420" y="575"/>
                      <a:pt x="2440" y="585"/>
                      <a:pt x="2460" y="585"/>
                    </a:cubicBezTo>
                    <a:cubicBezTo>
                      <a:pt x="2463" y="585"/>
                      <a:pt x="2467" y="585"/>
                      <a:pt x="2470" y="584"/>
                    </a:cubicBezTo>
                    <a:cubicBezTo>
                      <a:pt x="2516" y="580"/>
                      <a:pt x="2557" y="539"/>
                      <a:pt x="2604" y="529"/>
                    </a:cubicBezTo>
                    <a:cubicBezTo>
                      <a:pt x="2691" y="506"/>
                      <a:pt x="2783" y="497"/>
                      <a:pt x="2876" y="488"/>
                    </a:cubicBezTo>
                    <a:cubicBezTo>
                      <a:pt x="2897" y="486"/>
                      <a:pt x="2918" y="485"/>
                      <a:pt x="2939" y="485"/>
                    </a:cubicBezTo>
                    <a:cubicBezTo>
                      <a:pt x="2985" y="485"/>
                      <a:pt x="3031" y="489"/>
                      <a:pt x="3075" y="489"/>
                    </a:cubicBezTo>
                    <a:cubicBezTo>
                      <a:pt x="3101" y="489"/>
                      <a:pt x="3127" y="487"/>
                      <a:pt x="3152" y="484"/>
                    </a:cubicBezTo>
                    <a:cubicBezTo>
                      <a:pt x="3197" y="474"/>
                      <a:pt x="3244" y="460"/>
                      <a:pt x="3290" y="456"/>
                    </a:cubicBezTo>
                    <a:cubicBezTo>
                      <a:pt x="3324" y="449"/>
                      <a:pt x="3358" y="444"/>
                      <a:pt x="3390" y="444"/>
                    </a:cubicBezTo>
                    <a:cubicBezTo>
                      <a:pt x="3401" y="444"/>
                      <a:pt x="3412" y="445"/>
                      <a:pt x="3423" y="446"/>
                    </a:cubicBezTo>
                    <a:lnTo>
                      <a:pt x="3561" y="460"/>
                    </a:lnTo>
                    <a:lnTo>
                      <a:pt x="3631" y="460"/>
                    </a:lnTo>
                    <a:cubicBezTo>
                      <a:pt x="3654" y="465"/>
                      <a:pt x="3677" y="465"/>
                      <a:pt x="3700" y="469"/>
                    </a:cubicBezTo>
                    <a:cubicBezTo>
                      <a:pt x="3723" y="474"/>
                      <a:pt x="3746" y="478"/>
                      <a:pt x="3765" y="488"/>
                    </a:cubicBezTo>
                    <a:lnTo>
                      <a:pt x="3829" y="520"/>
                    </a:lnTo>
                    <a:cubicBezTo>
                      <a:pt x="3871" y="533"/>
                      <a:pt x="3912" y="548"/>
                      <a:pt x="3958" y="561"/>
                    </a:cubicBezTo>
                    <a:cubicBezTo>
                      <a:pt x="3999" y="571"/>
                      <a:pt x="4041" y="594"/>
                      <a:pt x="4082" y="612"/>
                    </a:cubicBezTo>
                    <a:cubicBezTo>
                      <a:pt x="4124" y="635"/>
                      <a:pt x="4161" y="658"/>
                      <a:pt x="4203" y="682"/>
                    </a:cubicBezTo>
                    <a:cubicBezTo>
                      <a:pt x="4204" y="683"/>
                      <a:pt x="4206" y="683"/>
                      <a:pt x="4208" y="683"/>
                    </a:cubicBezTo>
                    <a:cubicBezTo>
                      <a:pt x="4212" y="683"/>
                      <a:pt x="4217" y="680"/>
                      <a:pt x="4220" y="677"/>
                    </a:cubicBezTo>
                    <a:cubicBezTo>
                      <a:pt x="4225" y="672"/>
                      <a:pt x="4225" y="663"/>
                      <a:pt x="4216" y="658"/>
                    </a:cubicBezTo>
                    <a:cubicBezTo>
                      <a:pt x="4179" y="631"/>
                      <a:pt x="4142" y="603"/>
                      <a:pt x="4101" y="575"/>
                    </a:cubicBezTo>
                    <a:cubicBezTo>
                      <a:pt x="4059" y="552"/>
                      <a:pt x="4022" y="529"/>
                      <a:pt x="3982" y="506"/>
                    </a:cubicBezTo>
                    <a:cubicBezTo>
                      <a:pt x="3935" y="488"/>
                      <a:pt x="3893" y="460"/>
                      <a:pt x="3848" y="456"/>
                    </a:cubicBezTo>
                    <a:cubicBezTo>
                      <a:pt x="3797" y="450"/>
                      <a:pt x="3750" y="446"/>
                      <a:pt x="3705" y="437"/>
                    </a:cubicBezTo>
                    <a:cubicBezTo>
                      <a:pt x="3627" y="417"/>
                      <a:pt x="3543" y="400"/>
                      <a:pt x="3462" y="400"/>
                    </a:cubicBezTo>
                    <a:cubicBezTo>
                      <a:pt x="3451" y="400"/>
                      <a:pt x="3440" y="400"/>
                      <a:pt x="3429" y="401"/>
                    </a:cubicBezTo>
                    <a:cubicBezTo>
                      <a:pt x="3382" y="401"/>
                      <a:pt x="3336" y="401"/>
                      <a:pt x="3285" y="391"/>
                    </a:cubicBezTo>
                    <a:cubicBezTo>
                      <a:pt x="3239" y="386"/>
                      <a:pt x="3193" y="382"/>
                      <a:pt x="3147" y="382"/>
                    </a:cubicBezTo>
                    <a:cubicBezTo>
                      <a:pt x="3097" y="382"/>
                      <a:pt x="3050" y="391"/>
                      <a:pt x="3004" y="401"/>
                    </a:cubicBezTo>
                    <a:cubicBezTo>
                      <a:pt x="2959" y="414"/>
                      <a:pt x="2917" y="428"/>
                      <a:pt x="2870" y="433"/>
                    </a:cubicBezTo>
                    <a:cubicBezTo>
                      <a:pt x="2778" y="450"/>
                      <a:pt x="2687" y="469"/>
                      <a:pt x="2594" y="478"/>
                    </a:cubicBezTo>
                    <a:cubicBezTo>
                      <a:pt x="2587" y="480"/>
                      <a:pt x="2579" y="480"/>
                      <a:pt x="2572" y="480"/>
                    </a:cubicBezTo>
                    <a:cubicBezTo>
                      <a:pt x="2539" y="480"/>
                      <a:pt x="2504" y="467"/>
                      <a:pt x="2471" y="467"/>
                    </a:cubicBezTo>
                    <a:cubicBezTo>
                      <a:pt x="2464" y="467"/>
                      <a:pt x="2458" y="468"/>
                      <a:pt x="2451" y="469"/>
                    </a:cubicBezTo>
                    <a:cubicBezTo>
                      <a:pt x="2428" y="474"/>
                      <a:pt x="2410" y="497"/>
                      <a:pt x="2387" y="506"/>
                    </a:cubicBezTo>
                    <a:cubicBezTo>
                      <a:pt x="2377" y="513"/>
                      <a:pt x="2365" y="516"/>
                      <a:pt x="2353" y="516"/>
                    </a:cubicBezTo>
                    <a:cubicBezTo>
                      <a:pt x="2341" y="516"/>
                      <a:pt x="2328" y="513"/>
                      <a:pt x="2317" y="511"/>
                    </a:cubicBezTo>
                    <a:cubicBezTo>
                      <a:pt x="2295" y="511"/>
                      <a:pt x="2272" y="516"/>
                      <a:pt x="2249" y="520"/>
                    </a:cubicBezTo>
                    <a:lnTo>
                      <a:pt x="2184" y="533"/>
                    </a:lnTo>
                    <a:lnTo>
                      <a:pt x="2046" y="567"/>
                    </a:lnTo>
                    <a:cubicBezTo>
                      <a:pt x="2000" y="580"/>
                      <a:pt x="1958" y="584"/>
                      <a:pt x="1912" y="594"/>
                    </a:cubicBezTo>
                    <a:cubicBezTo>
                      <a:pt x="1897" y="594"/>
                      <a:pt x="1879" y="590"/>
                      <a:pt x="1864" y="590"/>
                    </a:cubicBezTo>
                    <a:cubicBezTo>
                      <a:pt x="1856" y="590"/>
                      <a:pt x="1849" y="591"/>
                      <a:pt x="1843" y="594"/>
                    </a:cubicBezTo>
                    <a:cubicBezTo>
                      <a:pt x="1829" y="594"/>
                      <a:pt x="1819" y="603"/>
                      <a:pt x="1806" y="607"/>
                    </a:cubicBezTo>
                    <a:cubicBezTo>
                      <a:pt x="1797" y="612"/>
                      <a:pt x="1783" y="612"/>
                      <a:pt x="1774" y="612"/>
                    </a:cubicBezTo>
                    <a:cubicBezTo>
                      <a:pt x="1751" y="612"/>
                      <a:pt x="1728" y="612"/>
                      <a:pt x="1704" y="616"/>
                    </a:cubicBezTo>
                    <a:cubicBezTo>
                      <a:pt x="1681" y="622"/>
                      <a:pt x="1659" y="626"/>
                      <a:pt x="1636" y="631"/>
                    </a:cubicBezTo>
                    <a:cubicBezTo>
                      <a:pt x="1629" y="632"/>
                      <a:pt x="1622" y="633"/>
                      <a:pt x="1615" y="633"/>
                    </a:cubicBezTo>
                    <a:cubicBezTo>
                      <a:pt x="1599" y="633"/>
                      <a:pt x="1583" y="629"/>
                      <a:pt x="1566" y="626"/>
                    </a:cubicBezTo>
                    <a:cubicBezTo>
                      <a:pt x="1543" y="626"/>
                      <a:pt x="1521" y="622"/>
                      <a:pt x="1498" y="622"/>
                    </a:cubicBezTo>
                    <a:cubicBezTo>
                      <a:pt x="1478" y="626"/>
                      <a:pt x="1458" y="636"/>
                      <a:pt x="1438" y="636"/>
                    </a:cubicBezTo>
                    <a:cubicBezTo>
                      <a:pt x="1434" y="636"/>
                      <a:pt x="1431" y="636"/>
                      <a:pt x="1428" y="635"/>
                    </a:cubicBezTo>
                    <a:cubicBezTo>
                      <a:pt x="1415" y="635"/>
                      <a:pt x="1405" y="631"/>
                      <a:pt x="1396" y="626"/>
                    </a:cubicBezTo>
                    <a:cubicBezTo>
                      <a:pt x="1383" y="622"/>
                      <a:pt x="1373" y="622"/>
                      <a:pt x="1359" y="622"/>
                    </a:cubicBezTo>
                    <a:cubicBezTo>
                      <a:pt x="1336" y="616"/>
                      <a:pt x="1313" y="612"/>
                      <a:pt x="1290" y="612"/>
                    </a:cubicBezTo>
                    <a:cubicBezTo>
                      <a:pt x="1285" y="611"/>
                      <a:pt x="1280" y="611"/>
                      <a:pt x="1275" y="611"/>
                    </a:cubicBezTo>
                    <a:cubicBezTo>
                      <a:pt x="1262" y="611"/>
                      <a:pt x="1249" y="613"/>
                      <a:pt x="1236" y="613"/>
                    </a:cubicBezTo>
                    <a:cubicBezTo>
                      <a:pt x="1231" y="613"/>
                      <a:pt x="1226" y="613"/>
                      <a:pt x="1221" y="612"/>
                    </a:cubicBezTo>
                    <a:cubicBezTo>
                      <a:pt x="1200" y="608"/>
                      <a:pt x="1182" y="584"/>
                      <a:pt x="1161" y="584"/>
                    </a:cubicBezTo>
                    <a:cubicBezTo>
                      <a:pt x="1159" y="584"/>
                      <a:pt x="1158" y="584"/>
                      <a:pt x="1156" y="584"/>
                    </a:cubicBezTo>
                    <a:cubicBezTo>
                      <a:pt x="1154" y="583"/>
                      <a:pt x="1152" y="583"/>
                      <a:pt x="1150" y="583"/>
                    </a:cubicBezTo>
                    <a:cubicBezTo>
                      <a:pt x="1142" y="583"/>
                      <a:pt x="1131" y="589"/>
                      <a:pt x="1119" y="589"/>
                    </a:cubicBezTo>
                    <a:lnTo>
                      <a:pt x="1087" y="594"/>
                    </a:lnTo>
                    <a:cubicBezTo>
                      <a:pt x="1080" y="596"/>
                      <a:pt x="1073" y="598"/>
                      <a:pt x="1067" y="598"/>
                    </a:cubicBezTo>
                    <a:cubicBezTo>
                      <a:pt x="1061" y="598"/>
                      <a:pt x="1055" y="596"/>
                      <a:pt x="1051" y="594"/>
                    </a:cubicBezTo>
                    <a:cubicBezTo>
                      <a:pt x="1041" y="589"/>
                      <a:pt x="1032" y="580"/>
                      <a:pt x="1018" y="580"/>
                    </a:cubicBezTo>
                    <a:cubicBezTo>
                      <a:pt x="996" y="571"/>
                      <a:pt x="977" y="567"/>
                      <a:pt x="954" y="561"/>
                    </a:cubicBezTo>
                    <a:cubicBezTo>
                      <a:pt x="930" y="557"/>
                      <a:pt x="913" y="539"/>
                      <a:pt x="889" y="533"/>
                    </a:cubicBezTo>
                    <a:cubicBezTo>
                      <a:pt x="887" y="533"/>
                      <a:pt x="885" y="532"/>
                      <a:pt x="883" y="532"/>
                    </a:cubicBezTo>
                    <a:cubicBezTo>
                      <a:pt x="877" y="532"/>
                      <a:pt x="869" y="535"/>
                      <a:pt x="861" y="535"/>
                    </a:cubicBezTo>
                    <a:cubicBezTo>
                      <a:pt x="858" y="535"/>
                      <a:pt x="855" y="535"/>
                      <a:pt x="852" y="533"/>
                    </a:cubicBezTo>
                    <a:lnTo>
                      <a:pt x="820" y="529"/>
                    </a:lnTo>
                    <a:cubicBezTo>
                      <a:pt x="797" y="529"/>
                      <a:pt x="774" y="520"/>
                      <a:pt x="751" y="511"/>
                    </a:cubicBezTo>
                    <a:cubicBezTo>
                      <a:pt x="741" y="501"/>
                      <a:pt x="737" y="488"/>
                      <a:pt x="728" y="484"/>
                    </a:cubicBezTo>
                    <a:cubicBezTo>
                      <a:pt x="714" y="478"/>
                      <a:pt x="705" y="474"/>
                      <a:pt x="691" y="474"/>
                    </a:cubicBezTo>
                    <a:cubicBezTo>
                      <a:pt x="668" y="474"/>
                      <a:pt x="645" y="474"/>
                      <a:pt x="626" y="456"/>
                    </a:cubicBezTo>
                    <a:cubicBezTo>
                      <a:pt x="608" y="442"/>
                      <a:pt x="590" y="428"/>
                      <a:pt x="566" y="423"/>
                    </a:cubicBezTo>
                    <a:cubicBezTo>
                      <a:pt x="511" y="423"/>
                      <a:pt x="498" y="354"/>
                      <a:pt x="447" y="350"/>
                    </a:cubicBezTo>
                    <a:cubicBezTo>
                      <a:pt x="396" y="345"/>
                      <a:pt x="387" y="280"/>
                      <a:pt x="336" y="276"/>
                    </a:cubicBezTo>
                    <a:cubicBezTo>
                      <a:pt x="313" y="262"/>
                      <a:pt x="309" y="235"/>
                      <a:pt x="290" y="220"/>
                    </a:cubicBezTo>
                    <a:cubicBezTo>
                      <a:pt x="277" y="202"/>
                      <a:pt x="253" y="193"/>
                      <a:pt x="230" y="184"/>
                    </a:cubicBezTo>
                    <a:cubicBezTo>
                      <a:pt x="194" y="161"/>
                      <a:pt x="152" y="137"/>
                      <a:pt x="124" y="101"/>
                    </a:cubicBezTo>
                    <a:cubicBezTo>
                      <a:pt x="101" y="59"/>
                      <a:pt x="64" y="27"/>
                      <a:pt x="22" y="4"/>
                    </a:cubicBezTo>
                    <a:cubicBezTo>
                      <a:pt x="20" y="1"/>
                      <a:pt x="18" y="0"/>
                      <a:pt x="16" y="0"/>
                    </a:cubicBezTo>
                    <a:close/>
                  </a:path>
                </a:pathLst>
              </a:custGeom>
              <a:solidFill>
                <a:srgbClr val="FF9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6"/>
              <p:cNvSpPr/>
              <p:nvPr/>
            </p:nvSpPr>
            <p:spPr>
              <a:xfrm>
                <a:off x="6712342" y="1510193"/>
                <a:ext cx="348120" cy="39219"/>
              </a:xfrm>
              <a:custGeom>
                <a:avLst/>
                <a:gdLst/>
                <a:ahLst/>
                <a:cxnLst/>
                <a:rect l="l" t="t" r="r" b="b"/>
                <a:pathLst>
                  <a:path w="3444" h="388" extrusionOk="0">
                    <a:moveTo>
                      <a:pt x="19" y="0"/>
                    </a:moveTo>
                    <a:cubicBezTo>
                      <a:pt x="15" y="0"/>
                      <a:pt x="10" y="0"/>
                      <a:pt x="5" y="5"/>
                    </a:cubicBezTo>
                    <a:cubicBezTo>
                      <a:pt x="1" y="9"/>
                      <a:pt x="1" y="18"/>
                      <a:pt x="5" y="28"/>
                    </a:cubicBezTo>
                    <a:cubicBezTo>
                      <a:pt x="28" y="56"/>
                      <a:pt x="56" y="78"/>
                      <a:pt x="93" y="88"/>
                    </a:cubicBezTo>
                    <a:cubicBezTo>
                      <a:pt x="125" y="105"/>
                      <a:pt x="158" y="129"/>
                      <a:pt x="185" y="156"/>
                    </a:cubicBezTo>
                    <a:cubicBezTo>
                      <a:pt x="198" y="171"/>
                      <a:pt x="208" y="188"/>
                      <a:pt x="226" y="194"/>
                    </a:cubicBezTo>
                    <a:cubicBezTo>
                      <a:pt x="231" y="195"/>
                      <a:pt x="236" y="195"/>
                      <a:pt x="241" y="195"/>
                    </a:cubicBezTo>
                    <a:cubicBezTo>
                      <a:pt x="248" y="195"/>
                      <a:pt x="255" y="195"/>
                      <a:pt x="261" y="195"/>
                    </a:cubicBezTo>
                    <a:cubicBezTo>
                      <a:pt x="271" y="195"/>
                      <a:pt x="280" y="196"/>
                      <a:pt x="287" y="203"/>
                    </a:cubicBezTo>
                    <a:cubicBezTo>
                      <a:pt x="309" y="239"/>
                      <a:pt x="360" y="212"/>
                      <a:pt x="388" y="244"/>
                    </a:cubicBezTo>
                    <a:cubicBezTo>
                      <a:pt x="399" y="256"/>
                      <a:pt x="414" y="264"/>
                      <a:pt x="431" y="264"/>
                    </a:cubicBezTo>
                    <a:cubicBezTo>
                      <a:pt x="435" y="264"/>
                      <a:pt x="439" y="263"/>
                      <a:pt x="443" y="262"/>
                    </a:cubicBezTo>
                    <a:cubicBezTo>
                      <a:pt x="445" y="262"/>
                      <a:pt x="448" y="262"/>
                      <a:pt x="450" y="262"/>
                    </a:cubicBezTo>
                    <a:cubicBezTo>
                      <a:pt x="465" y="262"/>
                      <a:pt x="478" y="273"/>
                      <a:pt x="494" y="281"/>
                    </a:cubicBezTo>
                    <a:cubicBezTo>
                      <a:pt x="508" y="290"/>
                      <a:pt x="530" y="290"/>
                      <a:pt x="549" y="290"/>
                    </a:cubicBezTo>
                    <a:cubicBezTo>
                      <a:pt x="568" y="290"/>
                      <a:pt x="581" y="299"/>
                      <a:pt x="600" y="313"/>
                    </a:cubicBezTo>
                    <a:cubicBezTo>
                      <a:pt x="609" y="318"/>
                      <a:pt x="613" y="322"/>
                      <a:pt x="623" y="327"/>
                    </a:cubicBezTo>
                    <a:cubicBezTo>
                      <a:pt x="632" y="327"/>
                      <a:pt x="646" y="318"/>
                      <a:pt x="655" y="318"/>
                    </a:cubicBezTo>
                    <a:cubicBezTo>
                      <a:pt x="674" y="322"/>
                      <a:pt x="692" y="322"/>
                      <a:pt x="711" y="332"/>
                    </a:cubicBezTo>
                    <a:lnTo>
                      <a:pt x="734" y="341"/>
                    </a:lnTo>
                    <a:cubicBezTo>
                      <a:pt x="743" y="345"/>
                      <a:pt x="751" y="354"/>
                      <a:pt x="761" y="360"/>
                    </a:cubicBezTo>
                    <a:cubicBezTo>
                      <a:pt x="770" y="360"/>
                      <a:pt x="779" y="360"/>
                      <a:pt x="789" y="354"/>
                    </a:cubicBezTo>
                    <a:lnTo>
                      <a:pt x="817" y="354"/>
                    </a:lnTo>
                    <a:cubicBezTo>
                      <a:pt x="834" y="360"/>
                      <a:pt x="853" y="360"/>
                      <a:pt x="872" y="360"/>
                    </a:cubicBezTo>
                    <a:cubicBezTo>
                      <a:pt x="881" y="360"/>
                      <a:pt x="890" y="354"/>
                      <a:pt x="900" y="354"/>
                    </a:cubicBezTo>
                    <a:cubicBezTo>
                      <a:pt x="908" y="354"/>
                      <a:pt x="917" y="354"/>
                      <a:pt x="927" y="360"/>
                    </a:cubicBezTo>
                    <a:lnTo>
                      <a:pt x="955" y="373"/>
                    </a:lnTo>
                    <a:cubicBezTo>
                      <a:pt x="964" y="378"/>
                      <a:pt x="973" y="387"/>
                      <a:pt x="983" y="387"/>
                    </a:cubicBezTo>
                    <a:cubicBezTo>
                      <a:pt x="984" y="388"/>
                      <a:pt x="986" y="388"/>
                      <a:pt x="987" y="388"/>
                    </a:cubicBezTo>
                    <a:cubicBezTo>
                      <a:pt x="1004" y="388"/>
                      <a:pt x="1021" y="369"/>
                      <a:pt x="1038" y="369"/>
                    </a:cubicBezTo>
                    <a:cubicBezTo>
                      <a:pt x="1056" y="369"/>
                      <a:pt x="1074" y="378"/>
                      <a:pt x="1093" y="378"/>
                    </a:cubicBezTo>
                    <a:cubicBezTo>
                      <a:pt x="1111" y="378"/>
                      <a:pt x="1130" y="373"/>
                      <a:pt x="1148" y="373"/>
                    </a:cubicBezTo>
                    <a:cubicBezTo>
                      <a:pt x="1157" y="369"/>
                      <a:pt x="1166" y="369"/>
                      <a:pt x="1176" y="369"/>
                    </a:cubicBezTo>
                    <a:cubicBezTo>
                      <a:pt x="1185" y="364"/>
                      <a:pt x="1194" y="360"/>
                      <a:pt x="1204" y="354"/>
                    </a:cubicBezTo>
                    <a:cubicBezTo>
                      <a:pt x="1221" y="354"/>
                      <a:pt x="1240" y="369"/>
                      <a:pt x="1259" y="369"/>
                    </a:cubicBezTo>
                    <a:cubicBezTo>
                      <a:pt x="1277" y="369"/>
                      <a:pt x="1296" y="364"/>
                      <a:pt x="1314" y="360"/>
                    </a:cubicBezTo>
                    <a:cubicBezTo>
                      <a:pt x="1332" y="354"/>
                      <a:pt x="1351" y="350"/>
                      <a:pt x="1370" y="350"/>
                    </a:cubicBezTo>
                    <a:cubicBezTo>
                      <a:pt x="1385" y="352"/>
                      <a:pt x="1400" y="353"/>
                      <a:pt x="1415" y="353"/>
                    </a:cubicBezTo>
                    <a:cubicBezTo>
                      <a:pt x="1436" y="353"/>
                      <a:pt x="1456" y="351"/>
                      <a:pt x="1476" y="345"/>
                    </a:cubicBezTo>
                    <a:lnTo>
                      <a:pt x="1503" y="345"/>
                    </a:lnTo>
                    <a:cubicBezTo>
                      <a:pt x="1512" y="345"/>
                      <a:pt x="1526" y="354"/>
                      <a:pt x="1536" y="354"/>
                    </a:cubicBezTo>
                    <a:cubicBezTo>
                      <a:pt x="1538" y="355"/>
                      <a:pt x="1540" y="355"/>
                      <a:pt x="1542" y="355"/>
                    </a:cubicBezTo>
                    <a:cubicBezTo>
                      <a:pt x="1557" y="355"/>
                      <a:pt x="1570" y="341"/>
                      <a:pt x="1586" y="341"/>
                    </a:cubicBezTo>
                    <a:cubicBezTo>
                      <a:pt x="1623" y="337"/>
                      <a:pt x="1659" y="332"/>
                      <a:pt x="1697" y="332"/>
                    </a:cubicBezTo>
                    <a:cubicBezTo>
                      <a:pt x="1770" y="327"/>
                      <a:pt x="1844" y="332"/>
                      <a:pt x="1918" y="313"/>
                    </a:cubicBezTo>
                    <a:cubicBezTo>
                      <a:pt x="1930" y="306"/>
                      <a:pt x="1946" y="294"/>
                      <a:pt x="1961" y="294"/>
                    </a:cubicBezTo>
                    <a:cubicBezTo>
                      <a:pt x="1963" y="294"/>
                      <a:pt x="1966" y="294"/>
                      <a:pt x="1968" y="295"/>
                    </a:cubicBezTo>
                    <a:cubicBezTo>
                      <a:pt x="1984" y="298"/>
                      <a:pt x="2004" y="310"/>
                      <a:pt x="2021" y="310"/>
                    </a:cubicBezTo>
                    <a:cubicBezTo>
                      <a:pt x="2024" y="310"/>
                      <a:pt x="2026" y="310"/>
                      <a:pt x="2029" y="309"/>
                    </a:cubicBezTo>
                    <a:cubicBezTo>
                      <a:pt x="2065" y="309"/>
                      <a:pt x="2093" y="267"/>
                      <a:pt x="2129" y="262"/>
                    </a:cubicBezTo>
                    <a:cubicBezTo>
                      <a:pt x="2204" y="239"/>
                      <a:pt x="2272" y="235"/>
                      <a:pt x="2346" y="226"/>
                    </a:cubicBezTo>
                    <a:cubicBezTo>
                      <a:pt x="2355" y="225"/>
                      <a:pt x="2364" y="225"/>
                      <a:pt x="2372" y="225"/>
                    </a:cubicBezTo>
                    <a:cubicBezTo>
                      <a:pt x="2412" y="225"/>
                      <a:pt x="2451" y="230"/>
                      <a:pt x="2490" y="230"/>
                    </a:cubicBezTo>
                    <a:cubicBezTo>
                      <a:pt x="2516" y="230"/>
                      <a:pt x="2541" y="228"/>
                      <a:pt x="2567" y="222"/>
                    </a:cubicBezTo>
                    <a:cubicBezTo>
                      <a:pt x="2599" y="216"/>
                      <a:pt x="2637" y="203"/>
                      <a:pt x="2674" y="194"/>
                    </a:cubicBezTo>
                    <a:cubicBezTo>
                      <a:pt x="2700" y="186"/>
                      <a:pt x="2729" y="178"/>
                      <a:pt x="2759" y="178"/>
                    </a:cubicBezTo>
                    <a:cubicBezTo>
                      <a:pt x="2766" y="178"/>
                      <a:pt x="2773" y="179"/>
                      <a:pt x="2780" y="180"/>
                    </a:cubicBezTo>
                    <a:lnTo>
                      <a:pt x="2886" y="180"/>
                    </a:lnTo>
                    <a:cubicBezTo>
                      <a:pt x="2922" y="175"/>
                      <a:pt x="2959" y="171"/>
                      <a:pt x="2996" y="171"/>
                    </a:cubicBezTo>
                    <a:cubicBezTo>
                      <a:pt x="3014" y="175"/>
                      <a:pt x="3033" y="175"/>
                      <a:pt x="3052" y="180"/>
                    </a:cubicBezTo>
                    <a:lnTo>
                      <a:pt x="3102" y="198"/>
                    </a:lnTo>
                    <a:cubicBezTo>
                      <a:pt x="3139" y="207"/>
                      <a:pt x="3171" y="207"/>
                      <a:pt x="3208" y="212"/>
                    </a:cubicBezTo>
                    <a:cubicBezTo>
                      <a:pt x="3282" y="216"/>
                      <a:pt x="3350" y="235"/>
                      <a:pt x="3420" y="254"/>
                    </a:cubicBezTo>
                    <a:cubicBezTo>
                      <a:pt x="3422" y="255"/>
                      <a:pt x="3424" y="255"/>
                      <a:pt x="3426" y="255"/>
                    </a:cubicBezTo>
                    <a:cubicBezTo>
                      <a:pt x="3431" y="255"/>
                      <a:pt x="3435" y="251"/>
                      <a:pt x="3439" y="244"/>
                    </a:cubicBezTo>
                    <a:cubicBezTo>
                      <a:pt x="3443" y="239"/>
                      <a:pt x="3439" y="230"/>
                      <a:pt x="3429" y="230"/>
                    </a:cubicBezTo>
                    <a:cubicBezTo>
                      <a:pt x="3397" y="216"/>
                      <a:pt x="3360" y="198"/>
                      <a:pt x="3328" y="188"/>
                    </a:cubicBezTo>
                    <a:cubicBezTo>
                      <a:pt x="3291" y="175"/>
                      <a:pt x="3254" y="161"/>
                      <a:pt x="3222" y="152"/>
                    </a:cubicBezTo>
                    <a:cubicBezTo>
                      <a:pt x="3189" y="144"/>
                      <a:pt x="3157" y="132"/>
                      <a:pt x="3126" y="132"/>
                    </a:cubicBezTo>
                    <a:cubicBezTo>
                      <a:pt x="3121" y="132"/>
                      <a:pt x="3116" y="133"/>
                      <a:pt x="3111" y="133"/>
                    </a:cubicBezTo>
                    <a:cubicBezTo>
                      <a:pt x="3081" y="133"/>
                      <a:pt x="3048" y="140"/>
                      <a:pt x="3017" y="140"/>
                    </a:cubicBezTo>
                    <a:cubicBezTo>
                      <a:pt x="3010" y="140"/>
                      <a:pt x="3003" y="139"/>
                      <a:pt x="2996" y="139"/>
                    </a:cubicBezTo>
                    <a:cubicBezTo>
                      <a:pt x="2963" y="133"/>
                      <a:pt x="2927" y="129"/>
                      <a:pt x="2890" y="124"/>
                    </a:cubicBezTo>
                    <a:cubicBezTo>
                      <a:pt x="2848" y="124"/>
                      <a:pt x="2812" y="129"/>
                      <a:pt x="2780" y="129"/>
                    </a:cubicBezTo>
                    <a:cubicBezTo>
                      <a:pt x="2761" y="131"/>
                      <a:pt x="2742" y="132"/>
                      <a:pt x="2723" y="132"/>
                    </a:cubicBezTo>
                    <a:cubicBezTo>
                      <a:pt x="2704" y="132"/>
                      <a:pt x="2685" y="131"/>
                      <a:pt x="2665" y="129"/>
                    </a:cubicBezTo>
                    <a:cubicBezTo>
                      <a:pt x="2627" y="124"/>
                      <a:pt x="2591" y="120"/>
                      <a:pt x="2554" y="120"/>
                    </a:cubicBezTo>
                    <a:cubicBezTo>
                      <a:pt x="2480" y="120"/>
                      <a:pt x="2410" y="156"/>
                      <a:pt x="2337" y="171"/>
                    </a:cubicBezTo>
                    <a:cubicBezTo>
                      <a:pt x="2268" y="188"/>
                      <a:pt x="2195" y="203"/>
                      <a:pt x="2121" y="207"/>
                    </a:cubicBezTo>
                    <a:cubicBezTo>
                      <a:pt x="2118" y="208"/>
                      <a:pt x="2115" y="208"/>
                      <a:pt x="2112" y="208"/>
                    </a:cubicBezTo>
                    <a:cubicBezTo>
                      <a:pt x="2086" y="208"/>
                      <a:pt x="2057" y="194"/>
                      <a:pt x="2031" y="194"/>
                    </a:cubicBezTo>
                    <a:cubicBezTo>
                      <a:pt x="2024" y="194"/>
                      <a:pt x="2017" y="195"/>
                      <a:pt x="2010" y="198"/>
                    </a:cubicBezTo>
                    <a:cubicBezTo>
                      <a:pt x="1991" y="198"/>
                      <a:pt x="1978" y="222"/>
                      <a:pt x="1959" y="230"/>
                    </a:cubicBezTo>
                    <a:cubicBezTo>
                      <a:pt x="1951" y="234"/>
                      <a:pt x="1943" y="236"/>
                      <a:pt x="1936" y="236"/>
                    </a:cubicBezTo>
                    <a:cubicBezTo>
                      <a:pt x="1925" y="236"/>
                      <a:pt x="1915" y="233"/>
                      <a:pt x="1904" y="230"/>
                    </a:cubicBezTo>
                    <a:cubicBezTo>
                      <a:pt x="1830" y="235"/>
                      <a:pt x="1761" y="262"/>
                      <a:pt x="1687" y="277"/>
                    </a:cubicBezTo>
                    <a:cubicBezTo>
                      <a:pt x="1655" y="286"/>
                      <a:pt x="1618" y="295"/>
                      <a:pt x="1581" y="299"/>
                    </a:cubicBezTo>
                    <a:cubicBezTo>
                      <a:pt x="1567" y="299"/>
                      <a:pt x="1552" y="293"/>
                      <a:pt x="1537" y="293"/>
                    </a:cubicBezTo>
                    <a:cubicBezTo>
                      <a:pt x="1533" y="293"/>
                      <a:pt x="1529" y="294"/>
                      <a:pt x="1526" y="295"/>
                    </a:cubicBezTo>
                    <a:cubicBezTo>
                      <a:pt x="1517" y="299"/>
                      <a:pt x="1512" y="309"/>
                      <a:pt x="1503" y="313"/>
                    </a:cubicBezTo>
                    <a:cubicBezTo>
                      <a:pt x="1494" y="313"/>
                      <a:pt x="1485" y="313"/>
                      <a:pt x="1476" y="318"/>
                    </a:cubicBezTo>
                    <a:cubicBezTo>
                      <a:pt x="1469" y="317"/>
                      <a:pt x="1462" y="317"/>
                      <a:pt x="1455" y="317"/>
                    </a:cubicBezTo>
                    <a:cubicBezTo>
                      <a:pt x="1425" y="317"/>
                      <a:pt x="1395" y="324"/>
                      <a:pt x="1365" y="332"/>
                    </a:cubicBezTo>
                    <a:cubicBezTo>
                      <a:pt x="1358" y="334"/>
                      <a:pt x="1351" y="335"/>
                      <a:pt x="1343" y="335"/>
                    </a:cubicBezTo>
                    <a:cubicBezTo>
                      <a:pt x="1318" y="335"/>
                      <a:pt x="1293" y="326"/>
                      <a:pt x="1270" y="326"/>
                    </a:cubicBezTo>
                    <a:cubicBezTo>
                      <a:pt x="1266" y="326"/>
                      <a:pt x="1263" y="326"/>
                      <a:pt x="1259" y="327"/>
                    </a:cubicBezTo>
                    <a:cubicBezTo>
                      <a:pt x="1240" y="332"/>
                      <a:pt x="1221" y="345"/>
                      <a:pt x="1204" y="345"/>
                    </a:cubicBezTo>
                    <a:cubicBezTo>
                      <a:pt x="1194" y="345"/>
                      <a:pt x="1185" y="337"/>
                      <a:pt x="1176" y="337"/>
                    </a:cubicBezTo>
                    <a:cubicBezTo>
                      <a:pt x="1166" y="332"/>
                      <a:pt x="1157" y="332"/>
                      <a:pt x="1148" y="332"/>
                    </a:cubicBezTo>
                    <a:cubicBezTo>
                      <a:pt x="1130" y="327"/>
                      <a:pt x="1111" y="327"/>
                      <a:pt x="1093" y="327"/>
                    </a:cubicBezTo>
                    <a:cubicBezTo>
                      <a:pt x="1074" y="327"/>
                      <a:pt x="1056" y="332"/>
                      <a:pt x="1038" y="332"/>
                    </a:cubicBezTo>
                    <a:cubicBezTo>
                      <a:pt x="1021" y="327"/>
                      <a:pt x="1008" y="308"/>
                      <a:pt x="992" y="308"/>
                    </a:cubicBezTo>
                    <a:cubicBezTo>
                      <a:pt x="990" y="308"/>
                      <a:pt x="989" y="309"/>
                      <a:pt x="987" y="309"/>
                    </a:cubicBezTo>
                    <a:cubicBezTo>
                      <a:pt x="978" y="309"/>
                      <a:pt x="968" y="313"/>
                      <a:pt x="959" y="318"/>
                    </a:cubicBezTo>
                    <a:lnTo>
                      <a:pt x="932" y="327"/>
                    </a:lnTo>
                    <a:cubicBezTo>
                      <a:pt x="927" y="329"/>
                      <a:pt x="923" y="331"/>
                      <a:pt x="918" y="331"/>
                    </a:cubicBezTo>
                    <a:cubicBezTo>
                      <a:pt x="913" y="331"/>
                      <a:pt x="908" y="329"/>
                      <a:pt x="904" y="327"/>
                    </a:cubicBezTo>
                    <a:cubicBezTo>
                      <a:pt x="895" y="327"/>
                      <a:pt x="885" y="318"/>
                      <a:pt x="876" y="318"/>
                    </a:cubicBezTo>
                    <a:cubicBezTo>
                      <a:pt x="858" y="313"/>
                      <a:pt x="840" y="313"/>
                      <a:pt x="821" y="309"/>
                    </a:cubicBezTo>
                    <a:cubicBezTo>
                      <a:pt x="817" y="305"/>
                      <a:pt x="807" y="305"/>
                      <a:pt x="798" y="299"/>
                    </a:cubicBezTo>
                    <a:cubicBezTo>
                      <a:pt x="789" y="295"/>
                      <a:pt x="779" y="290"/>
                      <a:pt x="770" y="290"/>
                    </a:cubicBezTo>
                    <a:cubicBezTo>
                      <a:pt x="761" y="290"/>
                      <a:pt x="751" y="299"/>
                      <a:pt x="743" y="299"/>
                    </a:cubicBezTo>
                    <a:lnTo>
                      <a:pt x="715" y="299"/>
                    </a:lnTo>
                    <a:cubicBezTo>
                      <a:pt x="696" y="299"/>
                      <a:pt x="678" y="295"/>
                      <a:pt x="660" y="290"/>
                    </a:cubicBezTo>
                    <a:cubicBezTo>
                      <a:pt x="651" y="286"/>
                      <a:pt x="646" y="271"/>
                      <a:pt x="636" y="271"/>
                    </a:cubicBezTo>
                    <a:cubicBezTo>
                      <a:pt x="628" y="267"/>
                      <a:pt x="619" y="267"/>
                      <a:pt x="609" y="267"/>
                    </a:cubicBezTo>
                    <a:cubicBezTo>
                      <a:pt x="601" y="269"/>
                      <a:pt x="594" y="270"/>
                      <a:pt x="586" y="270"/>
                    </a:cubicBezTo>
                    <a:cubicBezTo>
                      <a:pt x="576" y="270"/>
                      <a:pt x="565" y="268"/>
                      <a:pt x="553" y="262"/>
                    </a:cubicBezTo>
                    <a:cubicBezTo>
                      <a:pt x="542" y="255"/>
                      <a:pt x="530" y="243"/>
                      <a:pt x="515" y="243"/>
                    </a:cubicBezTo>
                    <a:cubicBezTo>
                      <a:pt x="513" y="243"/>
                      <a:pt x="510" y="243"/>
                      <a:pt x="508" y="244"/>
                    </a:cubicBezTo>
                    <a:cubicBezTo>
                      <a:pt x="489" y="239"/>
                      <a:pt x="466" y="244"/>
                      <a:pt x="453" y="226"/>
                    </a:cubicBezTo>
                    <a:cubicBezTo>
                      <a:pt x="443" y="207"/>
                      <a:pt x="425" y="203"/>
                      <a:pt x="406" y="203"/>
                    </a:cubicBezTo>
                    <a:cubicBezTo>
                      <a:pt x="405" y="203"/>
                      <a:pt x="403" y="203"/>
                      <a:pt x="401" y="203"/>
                    </a:cubicBezTo>
                    <a:cubicBezTo>
                      <a:pt x="365" y="203"/>
                      <a:pt x="347" y="160"/>
                      <a:pt x="310" y="160"/>
                    </a:cubicBezTo>
                    <a:cubicBezTo>
                      <a:pt x="308" y="160"/>
                      <a:pt x="306" y="161"/>
                      <a:pt x="305" y="161"/>
                    </a:cubicBezTo>
                    <a:cubicBezTo>
                      <a:pt x="287" y="156"/>
                      <a:pt x="277" y="133"/>
                      <a:pt x="264" y="120"/>
                    </a:cubicBezTo>
                    <a:cubicBezTo>
                      <a:pt x="249" y="111"/>
                      <a:pt x="232" y="111"/>
                      <a:pt x="213" y="105"/>
                    </a:cubicBezTo>
                    <a:cubicBezTo>
                      <a:pt x="176" y="97"/>
                      <a:pt x="143" y="83"/>
                      <a:pt x="111" y="60"/>
                    </a:cubicBezTo>
                    <a:cubicBezTo>
                      <a:pt x="93" y="28"/>
                      <a:pt x="60" y="14"/>
                      <a:pt x="24" y="0"/>
                    </a:cubicBezTo>
                    <a:close/>
                  </a:path>
                </a:pathLst>
              </a:custGeom>
              <a:solidFill>
                <a:srgbClr val="FF9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6"/>
              <p:cNvSpPr/>
              <p:nvPr/>
            </p:nvSpPr>
            <p:spPr>
              <a:xfrm>
                <a:off x="6555362" y="1608848"/>
                <a:ext cx="119881" cy="208730"/>
              </a:xfrm>
              <a:custGeom>
                <a:avLst/>
                <a:gdLst/>
                <a:ahLst/>
                <a:cxnLst/>
                <a:rect l="l" t="t" r="r" b="b"/>
                <a:pathLst>
                  <a:path w="1186" h="2065" extrusionOk="0">
                    <a:moveTo>
                      <a:pt x="1165" y="0"/>
                    </a:moveTo>
                    <a:cubicBezTo>
                      <a:pt x="1160" y="0"/>
                      <a:pt x="1156" y="3"/>
                      <a:pt x="1153" y="5"/>
                    </a:cubicBezTo>
                    <a:cubicBezTo>
                      <a:pt x="1134" y="29"/>
                      <a:pt x="1126" y="47"/>
                      <a:pt x="1130" y="75"/>
                    </a:cubicBezTo>
                    <a:cubicBezTo>
                      <a:pt x="1126" y="103"/>
                      <a:pt x="1116" y="125"/>
                      <a:pt x="1102" y="144"/>
                    </a:cubicBezTo>
                    <a:cubicBezTo>
                      <a:pt x="1088" y="158"/>
                      <a:pt x="1075" y="162"/>
                      <a:pt x="1079" y="176"/>
                    </a:cubicBezTo>
                    <a:cubicBezTo>
                      <a:pt x="1079" y="190"/>
                      <a:pt x="1088" y="208"/>
                      <a:pt x="1084" y="218"/>
                    </a:cubicBezTo>
                    <a:cubicBezTo>
                      <a:pt x="1056" y="235"/>
                      <a:pt x="1088" y="273"/>
                      <a:pt x="1060" y="286"/>
                    </a:cubicBezTo>
                    <a:cubicBezTo>
                      <a:pt x="1051" y="301"/>
                      <a:pt x="1043" y="309"/>
                      <a:pt x="1051" y="324"/>
                    </a:cubicBezTo>
                    <a:cubicBezTo>
                      <a:pt x="1060" y="342"/>
                      <a:pt x="1047" y="351"/>
                      <a:pt x="1043" y="360"/>
                    </a:cubicBezTo>
                    <a:cubicBezTo>
                      <a:pt x="1028" y="369"/>
                      <a:pt x="1033" y="384"/>
                      <a:pt x="1033" y="397"/>
                    </a:cubicBezTo>
                    <a:cubicBezTo>
                      <a:pt x="1038" y="411"/>
                      <a:pt x="1024" y="420"/>
                      <a:pt x="1015" y="429"/>
                    </a:cubicBezTo>
                    <a:cubicBezTo>
                      <a:pt x="1005" y="434"/>
                      <a:pt x="1005" y="439"/>
                      <a:pt x="1001" y="443"/>
                    </a:cubicBezTo>
                    <a:cubicBezTo>
                      <a:pt x="1001" y="452"/>
                      <a:pt x="1011" y="462"/>
                      <a:pt x="1011" y="466"/>
                    </a:cubicBezTo>
                    <a:cubicBezTo>
                      <a:pt x="1005" y="480"/>
                      <a:pt x="1001" y="490"/>
                      <a:pt x="996" y="499"/>
                    </a:cubicBezTo>
                    <a:cubicBezTo>
                      <a:pt x="992" y="507"/>
                      <a:pt x="987" y="512"/>
                      <a:pt x="983" y="517"/>
                    </a:cubicBezTo>
                    <a:cubicBezTo>
                      <a:pt x="983" y="522"/>
                      <a:pt x="969" y="522"/>
                      <a:pt x="964" y="531"/>
                    </a:cubicBezTo>
                    <a:lnTo>
                      <a:pt x="964" y="549"/>
                    </a:lnTo>
                    <a:lnTo>
                      <a:pt x="964" y="567"/>
                    </a:lnTo>
                    <a:cubicBezTo>
                      <a:pt x="960" y="582"/>
                      <a:pt x="955" y="590"/>
                      <a:pt x="950" y="605"/>
                    </a:cubicBezTo>
                    <a:cubicBezTo>
                      <a:pt x="950" y="609"/>
                      <a:pt x="955" y="618"/>
                      <a:pt x="955" y="622"/>
                    </a:cubicBezTo>
                    <a:cubicBezTo>
                      <a:pt x="950" y="632"/>
                      <a:pt x="950" y="637"/>
                      <a:pt x="941" y="641"/>
                    </a:cubicBezTo>
                    <a:lnTo>
                      <a:pt x="928" y="650"/>
                    </a:lnTo>
                    <a:cubicBezTo>
                      <a:pt x="918" y="656"/>
                      <a:pt x="909" y="660"/>
                      <a:pt x="909" y="664"/>
                    </a:cubicBezTo>
                    <a:cubicBezTo>
                      <a:pt x="900" y="673"/>
                      <a:pt x="918" y="697"/>
                      <a:pt x="913" y="705"/>
                    </a:cubicBezTo>
                    <a:cubicBezTo>
                      <a:pt x="909" y="720"/>
                      <a:pt x="900" y="729"/>
                      <a:pt x="894" y="739"/>
                    </a:cubicBezTo>
                    <a:cubicBezTo>
                      <a:pt x="890" y="752"/>
                      <a:pt x="886" y="761"/>
                      <a:pt x="881" y="775"/>
                    </a:cubicBezTo>
                    <a:lnTo>
                      <a:pt x="881" y="794"/>
                    </a:lnTo>
                    <a:lnTo>
                      <a:pt x="881" y="816"/>
                    </a:lnTo>
                    <a:cubicBezTo>
                      <a:pt x="877" y="826"/>
                      <a:pt x="858" y="830"/>
                      <a:pt x="853" y="844"/>
                    </a:cubicBezTo>
                    <a:cubicBezTo>
                      <a:pt x="845" y="854"/>
                      <a:pt x="845" y="867"/>
                      <a:pt x="845" y="881"/>
                    </a:cubicBezTo>
                    <a:cubicBezTo>
                      <a:pt x="839" y="890"/>
                      <a:pt x="839" y="904"/>
                      <a:pt x="830" y="913"/>
                    </a:cubicBezTo>
                    <a:cubicBezTo>
                      <a:pt x="826" y="927"/>
                      <a:pt x="817" y="936"/>
                      <a:pt x="811" y="945"/>
                    </a:cubicBezTo>
                    <a:cubicBezTo>
                      <a:pt x="803" y="954"/>
                      <a:pt x="798" y="969"/>
                      <a:pt x="794" y="977"/>
                    </a:cubicBezTo>
                    <a:cubicBezTo>
                      <a:pt x="794" y="987"/>
                      <a:pt x="789" y="992"/>
                      <a:pt x="784" y="996"/>
                    </a:cubicBezTo>
                    <a:cubicBezTo>
                      <a:pt x="779" y="1001"/>
                      <a:pt x="771" y="1001"/>
                      <a:pt x="766" y="1005"/>
                    </a:cubicBezTo>
                    <a:cubicBezTo>
                      <a:pt x="756" y="1015"/>
                      <a:pt x="766" y="1033"/>
                      <a:pt x="756" y="1043"/>
                    </a:cubicBezTo>
                    <a:cubicBezTo>
                      <a:pt x="747" y="1065"/>
                      <a:pt x="734" y="1084"/>
                      <a:pt x="715" y="1107"/>
                    </a:cubicBezTo>
                    <a:cubicBezTo>
                      <a:pt x="692" y="1148"/>
                      <a:pt x="651" y="1181"/>
                      <a:pt x="632" y="1226"/>
                    </a:cubicBezTo>
                    <a:cubicBezTo>
                      <a:pt x="632" y="1241"/>
                      <a:pt x="637" y="1258"/>
                      <a:pt x="623" y="1264"/>
                    </a:cubicBezTo>
                    <a:cubicBezTo>
                      <a:pt x="614" y="1273"/>
                      <a:pt x="590" y="1273"/>
                      <a:pt x="581" y="1282"/>
                    </a:cubicBezTo>
                    <a:cubicBezTo>
                      <a:pt x="568" y="1300"/>
                      <a:pt x="581" y="1341"/>
                      <a:pt x="573" y="1360"/>
                    </a:cubicBezTo>
                    <a:cubicBezTo>
                      <a:pt x="549" y="1407"/>
                      <a:pt x="517" y="1447"/>
                      <a:pt x="490" y="1485"/>
                    </a:cubicBezTo>
                    <a:cubicBezTo>
                      <a:pt x="471" y="1503"/>
                      <a:pt x="452" y="1517"/>
                      <a:pt x="430" y="1535"/>
                    </a:cubicBezTo>
                    <a:cubicBezTo>
                      <a:pt x="411" y="1549"/>
                      <a:pt x="392" y="1568"/>
                      <a:pt x="383" y="1590"/>
                    </a:cubicBezTo>
                    <a:cubicBezTo>
                      <a:pt x="369" y="1609"/>
                      <a:pt x="365" y="1637"/>
                      <a:pt x="351" y="1660"/>
                    </a:cubicBezTo>
                    <a:cubicBezTo>
                      <a:pt x="341" y="1683"/>
                      <a:pt x="328" y="1701"/>
                      <a:pt x="309" y="1719"/>
                    </a:cubicBezTo>
                    <a:cubicBezTo>
                      <a:pt x="296" y="1738"/>
                      <a:pt x="273" y="1752"/>
                      <a:pt x="259" y="1775"/>
                    </a:cubicBezTo>
                    <a:cubicBezTo>
                      <a:pt x="245" y="1794"/>
                      <a:pt x="231" y="1817"/>
                      <a:pt x="218" y="1834"/>
                    </a:cubicBezTo>
                    <a:cubicBezTo>
                      <a:pt x="203" y="1853"/>
                      <a:pt x="176" y="1862"/>
                      <a:pt x="153" y="1877"/>
                    </a:cubicBezTo>
                    <a:cubicBezTo>
                      <a:pt x="135" y="1890"/>
                      <a:pt x="116" y="1909"/>
                      <a:pt x="107" y="1932"/>
                    </a:cubicBezTo>
                    <a:cubicBezTo>
                      <a:pt x="75" y="1968"/>
                      <a:pt x="37" y="2005"/>
                      <a:pt x="5" y="2042"/>
                    </a:cubicBezTo>
                    <a:cubicBezTo>
                      <a:pt x="1" y="2047"/>
                      <a:pt x="1" y="2056"/>
                      <a:pt x="5" y="2060"/>
                    </a:cubicBezTo>
                    <a:cubicBezTo>
                      <a:pt x="7" y="2063"/>
                      <a:pt x="11" y="2064"/>
                      <a:pt x="15" y="2064"/>
                    </a:cubicBezTo>
                    <a:cubicBezTo>
                      <a:pt x="18" y="2064"/>
                      <a:pt x="22" y="2063"/>
                      <a:pt x="24" y="2060"/>
                    </a:cubicBezTo>
                    <a:cubicBezTo>
                      <a:pt x="98" y="1996"/>
                      <a:pt x="199" y="1955"/>
                      <a:pt x="241" y="1858"/>
                    </a:cubicBezTo>
                    <a:cubicBezTo>
                      <a:pt x="259" y="1839"/>
                      <a:pt x="282" y="1826"/>
                      <a:pt x="301" y="1807"/>
                    </a:cubicBezTo>
                    <a:cubicBezTo>
                      <a:pt x="319" y="1794"/>
                      <a:pt x="333" y="1770"/>
                      <a:pt x="347" y="1752"/>
                    </a:cubicBezTo>
                    <a:cubicBezTo>
                      <a:pt x="360" y="1728"/>
                      <a:pt x="379" y="1711"/>
                      <a:pt x="402" y="1696"/>
                    </a:cubicBezTo>
                    <a:cubicBezTo>
                      <a:pt x="420" y="1683"/>
                      <a:pt x="443" y="1669"/>
                      <a:pt x="462" y="1651"/>
                    </a:cubicBezTo>
                    <a:cubicBezTo>
                      <a:pt x="498" y="1613"/>
                      <a:pt x="507" y="1558"/>
                      <a:pt x="535" y="1517"/>
                    </a:cubicBezTo>
                    <a:cubicBezTo>
                      <a:pt x="558" y="1471"/>
                      <a:pt x="581" y="1430"/>
                      <a:pt x="614" y="1392"/>
                    </a:cubicBezTo>
                    <a:cubicBezTo>
                      <a:pt x="628" y="1369"/>
                      <a:pt x="673" y="1364"/>
                      <a:pt x="683" y="1341"/>
                    </a:cubicBezTo>
                    <a:cubicBezTo>
                      <a:pt x="688" y="1332"/>
                      <a:pt x="679" y="1314"/>
                      <a:pt x="679" y="1296"/>
                    </a:cubicBezTo>
                    <a:cubicBezTo>
                      <a:pt x="679" y="1282"/>
                      <a:pt x="692" y="1277"/>
                      <a:pt x="706" y="1268"/>
                    </a:cubicBezTo>
                    <a:cubicBezTo>
                      <a:pt x="738" y="1231"/>
                      <a:pt x="747" y="1181"/>
                      <a:pt x="766" y="1130"/>
                    </a:cubicBezTo>
                    <a:cubicBezTo>
                      <a:pt x="775" y="1107"/>
                      <a:pt x="784" y="1084"/>
                      <a:pt x="794" y="1060"/>
                    </a:cubicBezTo>
                    <a:cubicBezTo>
                      <a:pt x="803" y="1052"/>
                      <a:pt x="821" y="1047"/>
                      <a:pt x="821" y="1033"/>
                    </a:cubicBezTo>
                    <a:cubicBezTo>
                      <a:pt x="821" y="1024"/>
                      <a:pt x="817" y="1019"/>
                      <a:pt x="817" y="1009"/>
                    </a:cubicBezTo>
                    <a:cubicBezTo>
                      <a:pt x="817" y="1005"/>
                      <a:pt x="821" y="996"/>
                      <a:pt x="821" y="992"/>
                    </a:cubicBezTo>
                    <a:cubicBezTo>
                      <a:pt x="830" y="982"/>
                      <a:pt x="835" y="973"/>
                      <a:pt x="839" y="960"/>
                    </a:cubicBezTo>
                    <a:cubicBezTo>
                      <a:pt x="845" y="950"/>
                      <a:pt x="845" y="936"/>
                      <a:pt x="849" y="922"/>
                    </a:cubicBezTo>
                    <a:cubicBezTo>
                      <a:pt x="858" y="899"/>
                      <a:pt x="881" y="886"/>
                      <a:pt x="890" y="858"/>
                    </a:cubicBezTo>
                    <a:cubicBezTo>
                      <a:pt x="894" y="849"/>
                      <a:pt x="886" y="830"/>
                      <a:pt x="894" y="821"/>
                    </a:cubicBezTo>
                    <a:cubicBezTo>
                      <a:pt x="894" y="816"/>
                      <a:pt x="904" y="812"/>
                      <a:pt x="909" y="807"/>
                    </a:cubicBezTo>
                    <a:cubicBezTo>
                      <a:pt x="913" y="803"/>
                      <a:pt x="918" y="798"/>
                      <a:pt x="922" y="794"/>
                    </a:cubicBezTo>
                    <a:cubicBezTo>
                      <a:pt x="928" y="779"/>
                      <a:pt x="936" y="771"/>
                      <a:pt x="941" y="756"/>
                    </a:cubicBezTo>
                    <a:cubicBezTo>
                      <a:pt x="945" y="747"/>
                      <a:pt x="941" y="733"/>
                      <a:pt x="950" y="724"/>
                    </a:cubicBezTo>
                    <a:cubicBezTo>
                      <a:pt x="955" y="711"/>
                      <a:pt x="983" y="705"/>
                      <a:pt x="983" y="697"/>
                    </a:cubicBezTo>
                    <a:cubicBezTo>
                      <a:pt x="983" y="688"/>
                      <a:pt x="977" y="678"/>
                      <a:pt x="977" y="673"/>
                    </a:cubicBezTo>
                    <a:lnTo>
                      <a:pt x="973" y="650"/>
                    </a:lnTo>
                    <a:cubicBezTo>
                      <a:pt x="973" y="646"/>
                      <a:pt x="973" y="637"/>
                      <a:pt x="977" y="632"/>
                    </a:cubicBezTo>
                    <a:lnTo>
                      <a:pt x="992" y="618"/>
                    </a:lnTo>
                    <a:cubicBezTo>
                      <a:pt x="996" y="609"/>
                      <a:pt x="1001" y="595"/>
                      <a:pt x="1005" y="586"/>
                    </a:cubicBezTo>
                    <a:cubicBezTo>
                      <a:pt x="1011" y="577"/>
                      <a:pt x="1011" y="573"/>
                      <a:pt x="1019" y="567"/>
                    </a:cubicBezTo>
                    <a:cubicBezTo>
                      <a:pt x="1024" y="563"/>
                      <a:pt x="1028" y="558"/>
                      <a:pt x="1028" y="554"/>
                    </a:cubicBezTo>
                    <a:cubicBezTo>
                      <a:pt x="1033" y="549"/>
                      <a:pt x="1024" y="535"/>
                      <a:pt x="1024" y="531"/>
                    </a:cubicBezTo>
                    <a:lnTo>
                      <a:pt x="1024" y="512"/>
                    </a:lnTo>
                    <a:cubicBezTo>
                      <a:pt x="1028" y="499"/>
                      <a:pt x="1033" y="490"/>
                      <a:pt x="1038" y="475"/>
                    </a:cubicBezTo>
                    <a:cubicBezTo>
                      <a:pt x="1043" y="471"/>
                      <a:pt x="1051" y="471"/>
                      <a:pt x="1056" y="462"/>
                    </a:cubicBezTo>
                    <a:cubicBezTo>
                      <a:pt x="1060" y="457"/>
                      <a:pt x="1060" y="452"/>
                      <a:pt x="1056" y="443"/>
                    </a:cubicBezTo>
                    <a:cubicBezTo>
                      <a:pt x="1056" y="429"/>
                      <a:pt x="1051" y="416"/>
                      <a:pt x="1060" y="407"/>
                    </a:cubicBezTo>
                    <a:cubicBezTo>
                      <a:pt x="1070" y="397"/>
                      <a:pt x="1079" y="388"/>
                      <a:pt x="1079" y="374"/>
                    </a:cubicBezTo>
                    <a:cubicBezTo>
                      <a:pt x="1079" y="360"/>
                      <a:pt x="1075" y="346"/>
                      <a:pt x="1088" y="337"/>
                    </a:cubicBezTo>
                    <a:cubicBezTo>
                      <a:pt x="1107" y="328"/>
                      <a:pt x="1107" y="314"/>
                      <a:pt x="1102" y="301"/>
                    </a:cubicBezTo>
                    <a:cubicBezTo>
                      <a:pt x="1093" y="273"/>
                      <a:pt x="1139" y="259"/>
                      <a:pt x="1126" y="231"/>
                    </a:cubicBezTo>
                    <a:cubicBezTo>
                      <a:pt x="1126" y="218"/>
                      <a:pt x="1143" y="213"/>
                      <a:pt x="1153" y="199"/>
                    </a:cubicBezTo>
                    <a:cubicBezTo>
                      <a:pt x="1162" y="190"/>
                      <a:pt x="1153" y="176"/>
                      <a:pt x="1153" y="162"/>
                    </a:cubicBezTo>
                    <a:cubicBezTo>
                      <a:pt x="1153" y="135"/>
                      <a:pt x="1153" y="111"/>
                      <a:pt x="1162" y="88"/>
                    </a:cubicBezTo>
                    <a:cubicBezTo>
                      <a:pt x="1185" y="65"/>
                      <a:pt x="1185" y="42"/>
                      <a:pt x="1181" y="14"/>
                    </a:cubicBezTo>
                    <a:cubicBezTo>
                      <a:pt x="1181" y="10"/>
                      <a:pt x="1181" y="5"/>
                      <a:pt x="1176" y="5"/>
                    </a:cubicBezTo>
                    <a:cubicBezTo>
                      <a:pt x="1172" y="2"/>
                      <a:pt x="1168" y="0"/>
                      <a:pt x="1165" y="0"/>
                    </a:cubicBezTo>
                    <a:close/>
                  </a:path>
                </a:pathLst>
              </a:custGeom>
              <a:solidFill>
                <a:srgbClr val="FF9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6"/>
              <p:cNvSpPr/>
              <p:nvPr/>
            </p:nvSpPr>
            <p:spPr>
              <a:xfrm>
                <a:off x="6548893" y="1542539"/>
                <a:ext cx="120690" cy="212672"/>
              </a:xfrm>
              <a:custGeom>
                <a:avLst/>
                <a:gdLst/>
                <a:ahLst/>
                <a:cxnLst/>
                <a:rect l="l" t="t" r="r" b="b"/>
                <a:pathLst>
                  <a:path w="1194" h="2104" extrusionOk="0">
                    <a:moveTo>
                      <a:pt x="1178" y="0"/>
                    </a:moveTo>
                    <a:cubicBezTo>
                      <a:pt x="1175" y="0"/>
                      <a:pt x="1173" y="1"/>
                      <a:pt x="1171" y="2"/>
                    </a:cubicBezTo>
                    <a:cubicBezTo>
                      <a:pt x="1148" y="12"/>
                      <a:pt x="1124" y="25"/>
                      <a:pt x="1115" y="53"/>
                    </a:cubicBezTo>
                    <a:cubicBezTo>
                      <a:pt x="1102" y="76"/>
                      <a:pt x="1079" y="90"/>
                      <a:pt x="1056" y="100"/>
                    </a:cubicBezTo>
                    <a:cubicBezTo>
                      <a:pt x="1041" y="104"/>
                      <a:pt x="1024" y="104"/>
                      <a:pt x="1019" y="117"/>
                    </a:cubicBezTo>
                    <a:cubicBezTo>
                      <a:pt x="1014" y="132"/>
                      <a:pt x="1014" y="150"/>
                      <a:pt x="1005" y="159"/>
                    </a:cubicBezTo>
                    <a:cubicBezTo>
                      <a:pt x="968" y="159"/>
                      <a:pt x="982" y="210"/>
                      <a:pt x="950" y="210"/>
                    </a:cubicBezTo>
                    <a:cubicBezTo>
                      <a:pt x="936" y="219"/>
                      <a:pt x="926" y="223"/>
                      <a:pt x="926" y="242"/>
                    </a:cubicBezTo>
                    <a:cubicBezTo>
                      <a:pt x="926" y="261"/>
                      <a:pt x="913" y="265"/>
                      <a:pt x="899" y="270"/>
                    </a:cubicBezTo>
                    <a:cubicBezTo>
                      <a:pt x="885" y="274"/>
                      <a:pt x="885" y="289"/>
                      <a:pt x="881" y="302"/>
                    </a:cubicBezTo>
                    <a:cubicBezTo>
                      <a:pt x="875" y="316"/>
                      <a:pt x="858" y="321"/>
                      <a:pt x="843" y="321"/>
                    </a:cubicBezTo>
                    <a:cubicBezTo>
                      <a:pt x="839" y="325"/>
                      <a:pt x="830" y="330"/>
                      <a:pt x="830" y="334"/>
                    </a:cubicBezTo>
                    <a:cubicBezTo>
                      <a:pt x="826" y="338"/>
                      <a:pt x="830" y="353"/>
                      <a:pt x="826" y="357"/>
                    </a:cubicBezTo>
                    <a:cubicBezTo>
                      <a:pt x="820" y="366"/>
                      <a:pt x="811" y="376"/>
                      <a:pt x="798" y="385"/>
                    </a:cubicBezTo>
                    <a:cubicBezTo>
                      <a:pt x="793" y="389"/>
                      <a:pt x="788" y="389"/>
                      <a:pt x="784" y="394"/>
                    </a:cubicBezTo>
                    <a:cubicBezTo>
                      <a:pt x="779" y="399"/>
                      <a:pt x="765" y="399"/>
                      <a:pt x="760" y="404"/>
                    </a:cubicBezTo>
                    <a:cubicBezTo>
                      <a:pt x="756" y="404"/>
                      <a:pt x="756" y="412"/>
                      <a:pt x="752" y="417"/>
                    </a:cubicBezTo>
                    <a:cubicBezTo>
                      <a:pt x="752" y="427"/>
                      <a:pt x="747" y="431"/>
                      <a:pt x="743" y="436"/>
                    </a:cubicBezTo>
                    <a:cubicBezTo>
                      <a:pt x="737" y="445"/>
                      <a:pt x="728" y="459"/>
                      <a:pt x="720" y="468"/>
                    </a:cubicBezTo>
                    <a:cubicBezTo>
                      <a:pt x="720" y="472"/>
                      <a:pt x="720" y="482"/>
                      <a:pt x="715" y="487"/>
                    </a:cubicBezTo>
                    <a:cubicBezTo>
                      <a:pt x="715" y="495"/>
                      <a:pt x="705" y="495"/>
                      <a:pt x="701" y="500"/>
                    </a:cubicBezTo>
                    <a:lnTo>
                      <a:pt x="678" y="510"/>
                    </a:lnTo>
                    <a:cubicBezTo>
                      <a:pt x="673" y="510"/>
                      <a:pt x="664" y="510"/>
                      <a:pt x="660" y="514"/>
                    </a:cubicBezTo>
                    <a:cubicBezTo>
                      <a:pt x="645" y="523"/>
                      <a:pt x="660" y="546"/>
                      <a:pt x="650" y="555"/>
                    </a:cubicBezTo>
                    <a:cubicBezTo>
                      <a:pt x="645" y="570"/>
                      <a:pt x="632" y="574"/>
                      <a:pt x="622" y="583"/>
                    </a:cubicBezTo>
                    <a:cubicBezTo>
                      <a:pt x="613" y="597"/>
                      <a:pt x="609" y="606"/>
                      <a:pt x="605" y="615"/>
                    </a:cubicBezTo>
                    <a:cubicBezTo>
                      <a:pt x="599" y="625"/>
                      <a:pt x="595" y="629"/>
                      <a:pt x="595" y="634"/>
                    </a:cubicBezTo>
                    <a:cubicBezTo>
                      <a:pt x="595" y="643"/>
                      <a:pt x="595" y="652"/>
                      <a:pt x="590" y="657"/>
                    </a:cubicBezTo>
                    <a:cubicBezTo>
                      <a:pt x="586" y="666"/>
                      <a:pt x="567" y="670"/>
                      <a:pt x="558" y="680"/>
                    </a:cubicBezTo>
                    <a:cubicBezTo>
                      <a:pt x="539" y="698"/>
                      <a:pt x="539" y="731"/>
                      <a:pt x="522" y="749"/>
                    </a:cubicBezTo>
                    <a:cubicBezTo>
                      <a:pt x="512" y="759"/>
                      <a:pt x="503" y="767"/>
                      <a:pt x="494" y="776"/>
                    </a:cubicBezTo>
                    <a:cubicBezTo>
                      <a:pt x="484" y="786"/>
                      <a:pt x="480" y="795"/>
                      <a:pt x="475" y="808"/>
                    </a:cubicBezTo>
                    <a:cubicBezTo>
                      <a:pt x="471" y="814"/>
                      <a:pt x="466" y="818"/>
                      <a:pt x="461" y="823"/>
                    </a:cubicBezTo>
                    <a:cubicBezTo>
                      <a:pt x="456" y="827"/>
                      <a:pt x="447" y="827"/>
                      <a:pt x="443" y="832"/>
                    </a:cubicBezTo>
                    <a:cubicBezTo>
                      <a:pt x="429" y="842"/>
                      <a:pt x="439" y="859"/>
                      <a:pt x="429" y="869"/>
                    </a:cubicBezTo>
                    <a:cubicBezTo>
                      <a:pt x="415" y="891"/>
                      <a:pt x="401" y="910"/>
                      <a:pt x="383" y="933"/>
                    </a:cubicBezTo>
                    <a:lnTo>
                      <a:pt x="337" y="993"/>
                    </a:lnTo>
                    <a:cubicBezTo>
                      <a:pt x="323" y="1016"/>
                      <a:pt x="305" y="1035"/>
                      <a:pt x="300" y="1057"/>
                    </a:cubicBezTo>
                    <a:cubicBezTo>
                      <a:pt x="300" y="1076"/>
                      <a:pt x="300" y="1090"/>
                      <a:pt x="290" y="1099"/>
                    </a:cubicBezTo>
                    <a:cubicBezTo>
                      <a:pt x="277" y="1108"/>
                      <a:pt x="258" y="1108"/>
                      <a:pt x="250" y="1122"/>
                    </a:cubicBezTo>
                    <a:cubicBezTo>
                      <a:pt x="235" y="1140"/>
                      <a:pt x="254" y="1182"/>
                      <a:pt x="245" y="1205"/>
                    </a:cubicBezTo>
                    <a:cubicBezTo>
                      <a:pt x="231" y="1256"/>
                      <a:pt x="207" y="1297"/>
                      <a:pt x="184" y="1348"/>
                    </a:cubicBezTo>
                    <a:cubicBezTo>
                      <a:pt x="167" y="1395"/>
                      <a:pt x="116" y="1431"/>
                      <a:pt x="111" y="1482"/>
                    </a:cubicBezTo>
                    <a:cubicBezTo>
                      <a:pt x="107" y="1510"/>
                      <a:pt x="111" y="1537"/>
                      <a:pt x="107" y="1565"/>
                    </a:cubicBezTo>
                    <a:cubicBezTo>
                      <a:pt x="107" y="1588"/>
                      <a:pt x="101" y="1616"/>
                      <a:pt x="92" y="1638"/>
                    </a:cubicBezTo>
                    <a:cubicBezTo>
                      <a:pt x="84" y="1661"/>
                      <a:pt x="74" y="1684"/>
                      <a:pt x="69" y="1712"/>
                    </a:cubicBezTo>
                    <a:cubicBezTo>
                      <a:pt x="65" y="1735"/>
                      <a:pt x="65" y="1763"/>
                      <a:pt x="60" y="1786"/>
                    </a:cubicBezTo>
                    <a:cubicBezTo>
                      <a:pt x="1" y="1878"/>
                      <a:pt x="24" y="1988"/>
                      <a:pt x="5" y="2086"/>
                    </a:cubicBezTo>
                    <a:cubicBezTo>
                      <a:pt x="5" y="2095"/>
                      <a:pt x="10" y="2099"/>
                      <a:pt x="18" y="2103"/>
                    </a:cubicBezTo>
                    <a:cubicBezTo>
                      <a:pt x="24" y="2103"/>
                      <a:pt x="33" y="2099"/>
                      <a:pt x="33" y="2095"/>
                    </a:cubicBezTo>
                    <a:lnTo>
                      <a:pt x="33" y="2090"/>
                    </a:lnTo>
                    <a:cubicBezTo>
                      <a:pt x="46" y="2044"/>
                      <a:pt x="60" y="1993"/>
                      <a:pt x="74" y="1947"/>
                    </a:cubicBezTo>
                    <a:cubicBezTo>
                      <a:pt x="84" y="1920"/>
                      <a:pt x="92" y="1897"/>
                      <a:pt x="92" y="1873"/>
                    </a:cubicBezTo>
                    <a:cubicBezTo>
                      <a:pt x="92" y="1846"/>
                      <a:pt x="88" y="1818"/>
                      <a:pt x="92" y="1795"/>
                    </a:cubicBezTo>
                    <a:cubicBezTo>
                      <a:pt x="101" y="1772"/>
                      <a:pt x="116" y="1748"/>
                      <a:pt x="120" y="1726"/>
                    </a:cubicBezTo>
                    <a:cubicBezTo>
                      <a:pt x="129" y="1703"/>
                      <a:pt x="135" y="1675"/>
                      <a:pt x="139" y="1652"/>
                    </a:cubicBezTo>
                    <a:cubicBezTo>
                      <a:pt x="143" y="1625"/>
                      <a:pt x="152" y="1601"/>
                      <a:pt x="167" y="1578"/>
                    </a:cubicBezTo>
                    <a:cubicBezTo>
                      <a:pt x="180" y="1560"/>
                      <a:pt x="199" y="1537"/>
                      <a:pt x="207" y="1514"/>
                    </a:cubicBezTo>
                    <a:cubicBezTo>
                      <a:pt x="231" y="1468"/>
                      <a:pt x="222" y="1412"/>
                      <a:pt x="235" y="1367"/>
                    </a:cubicBezTo>
                    <a:cubicBezTo>
                      <a:pt x="250" y="1316"/>
                      <a:pt x="267" y="1270"/>
                      <a:pt x="295" y="1229"/>
                    </a:cubicBezTo>
                    <a:cubicBezTo>
                      <a:pt x="305" y="1205"/>
                      <a:pt x="346" y="1195"/>
                      <a:pt x="356" y="1173"/>
                    </a:cubicBezTo>
                    <a:cubicBezTo>
                      <a:pt x="360" y="1159"/>
                      <a:pt x="346" y="1140"/>
                      <a:pt x="346" y="1127"/>
                    </a:cubicBezTo>
                    <a:cubicBezTo>
                      <a:pt x="346" y="1113"/>
                      <a:pt x="360" y="1104"/>
                      <a:pt x="373" y="1099"/>
                    </a:cubicBezTo>
                    <a:cubicBezTo>
                      <a:pt x="401" y="1057"/>
                      <a:pt x="415" y="1007"/>
                      <a:pt x="433" y="961"/>
                    </a:cubicBezTo>
                    <a:cubicBezTo>
                      <a:pt x="443" y="933"/>
                      <a:pt x="452" y="915"/>
                      <a:pt x="466" y="891"/>
                    </a:cubicBezTo>
                    <a:cubicBezTo>
                      <a:pt x="471" y="883"/>
                      <a:pt x="494" y="878"/>
                      <a:pt x="494" y="864"/>
                    </a:cubicBezTo>
                    <a:cubicBezTo>
                      <a:pt x="494" y="855"/>
                      <a:pt x="488" y="846"/>
                      <a:pt x="494" y="842"/>
                    </a:cubicBezTo>
                    <a:cubicBezTo>
                      <a:pt x="494" y="836"/>
                      <a:pt x="498" y="832"/>
                      <a:pt x="503" y="823"/>
                    </a:cubicBezTo>
                    <a:cubicBezTo>
                      <a:pt x="507" y="814"/>
                      <a:pt x="516" y="804"/>
                      <a:pt x="522" y="795"/>
                    </a:cubicBezTo>
                    <a:cubicBezTo>
                      <a:pt x="530" y="781"/>
                      <a:pt x="530" y="772"/>
                      <a:pt x="539" y="759"/>
                    </a:cubicBezTo>
                    <a:cubicBezTo>
                      <a:pt x="549" y="735"/>
                      <a:pt x="577" y="725"/>
                      <a:pt x="590" y="703"/>
                    </a:cubicBezTo>
                    <a:cubicBezTo>
                      <a:pt x="595" y="693"/>
                      <a:pt x="590" y="670"/>
                      <a:pt x="599" y="666"/>
                    </a:cubicBezTo>
                    <a:cubicBezTo>
                      <a:pt x="605" y="661"/>
                      <a:pt x="613" y="657"/>
                      <a:pt x="622" y="657"/>
                    </a:cubicBezTo>
                    <a:lnTo>
                      <a:pt x="637" y="643"/>
                    </a:lnTo>
                    <a:lnTo>
                      <a:pt x="664" y="615"/>
                    </a:lnTo>
                    <a:cubicBezTo>
                      <a:pt x="669" y="606"/>
                      <a:pt x="673" y="587"/>
                      <a:pt x="682" y="583"/>
                    </a:cubicBezTo>
                    <a:cubicBezTo>
                      <a:pt x="687" y="574"/>
                      <a:pt x="715" y="578"/>
                      <a:pt x="720" y="565"/>
                    </a:cubicBezTo>
                    <a:cubicBezTo>
                      <a:pt x="724" y="560"/>
                      <a:pt x="724" y="551"/>
                      <a:pt x="724" y="542"/>
                    </a:cubicBezTo>
                    <a:lnTo>
                      <a:pt x="728" y="523"/>
                    </a:lnTo>
                    <a:cubicBezTo>
                      <a:pt x="728" y="514"/>
                      <a:pt x="728" y="510"/>
                      <a:pt x="737" y="504"/>
                    </a:cubicBezTo>
                    <a:cubicBezTo>
                      <a:pt x="743" y="500"/>
                      <a:pt x="752" y="500"/>
                      <a:pt x="756" y="495"/>
                    </a:cubicBezTo>
                    <a:cubicBezTo>
                      <a:pt x="765" y="487"/>
                      <a:pt x="770" y="477"/>
                      <a:pt x="779" y="468"/>
                    </a:cubicBezTo>
                    <a:cubicBezTo>
                      <a:pt x="784" y="463"/>
                      <a:pt x="788" y="459"/>
                      <a:pt x="798" y="459"/>
                    </a:cubicBezTo>
                    <a:cubicBezTo>
                      <a:pt x="802" y="455"/>
                      <a:pt x="811" y="455"/>
                      <a:pt x="811" y="445"/>
                    </a:cubicBezTo>
                    <a:cubicBezTo>
                      <a:pt x="816" y="440"/>
                      <a:pt x="811" y="431"/>
                      <a:pt x="816" y="421"/>
                    </a:cubicBezTo>
                    <a:cubicBezTo>
                      <a:pt x="820" y="417"/>
                      <a:pt x="820" y="412"/>
                      <a:pt x="826" y="408"/>
                    </a:cubicBezTo>
                    <a:cubicBezTo>
                      <a:pt x="830" y="394"/>
                      <a:pt x="839" y="385"/>
                      <a:pt x="848" y="376"/>
                    </a:cubicBezTo>
                    <a:cubicBezTo>
                      <a:pt x="851" y="374"/>
                      <a:pt x="855" y="374"/>
                      <a:pt x="860" y="374"/>
                    </a:cubicBezTo>
                    <a:cubicBezTo>
                      <a:pt x="864" y="374"/>
                      <a:pt x="869" y="374"/>
                      <a:pt x="871" y="372"/>
                    </a:cubicBezTo>
                    <a:cubicBezTo>
                      <a:pt x="875" y="366"/>
                      <a:pt x="881" y="362"/>
                      <a:pt x="881" y="353"/>
                    </a:cubicBezTo>
                    <a:cubicBezTo>
                      <a:pt x="885" y="338"/>
                      <a:pt x="885" y="325"/>
                      <a:pt x="899" y="321"/>
                    </a:cubicBezTo>
                    <a:cubicBezTo>
                      <a:pt x="913" y="316"/>
                      <a:pt x="926" y="311"/>
                      <a:pt x="931" y="297"/>
                    </a:cubicBezTo>
                    <a:cubicBezTo>
                      <a:pt x="936" y="283"/>
                      <a:pt x="936" y="270"/>
                      <a:pt x="954" y="270"/>
                    </a:cubicBezTo>
                    <a:cubicBezTo>
                      <a:pt x="973" y="270"/>
                      <a:pt x="977" y="255"/>
                      <a:pt x="982" y="242"/>
                    </a:cubicBezTo>
                    <a:cubicBezTo>
                      <a:pt x="986" y="210"/>
                      <a:pt x="1033" y="223"/>
                      <a:pt x="1037" y="191"/>
                    </a:cubicBezTo>
                    <a:cubicBezTo>
                      <a:pt x="1041" y="178"/>
                      <a:pt x="1065" y="182"/>
                      <a:pt x="1075" y="173"/>
                    </a:cubicBezTo>
                    <a:cubicBezTo>
                      <a:pt x="1088" y="168"/>
                      <a:pt x="1088" y="155"/>
                      <a:pt x="1092" y="140"/>
                    </a:cubicBezTo>
                    <a:cubicBezTo>
                      <a:pt x="1107" y="117"/>
                      <a:pt x="1120" y="95"/>
                      <a:pt x="1139" y="81"/>
                    </a:cubicBezTo>
                    <a:cubicBezTo>
                      <a:pt x="1166" y="72"/>
                      <a:pt x="1185" y="49"/>
                      <a:pt x="1194" y="25"/>
                    </a:cubicBezTo>
                    <a:lnTo>
                      <a:pt x="1194" y="12"/>
                    </a:lnTo>
                    <a:cubicBezTo>
                      <a:pt x="1191" y="5"/>
                      <a:pt x="1184" y="0"/>
                      <a:pt x="1178" y="0"/>
                    </a:cubicBezTo>
                    <a:close/>
                  </a:path>
                </a:pathLst>
              </a:custGeom>
              <a:solidFill>
                <a:srgbClr val="FF9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6"/>
              <p:cNvSpPr/>
              <p:nvPr/>
            </p:nvSpPr>
            <p:spPr>
              <a:xfrm>
                <a:off x="6555362" y="1578827"/>
                <a:ext cx="119375" cy="204081"/>
              </a:xfrm>
              <a:custGeom>
                <a:avLst/>
                <a:gdLst/>
                <a:ahLst/>
                <a:cxnLst/>
                <a:rect l="l" t="t" r="r" b="b"/>
                <a:pathLst>
                  <a:path w="1181" h="2019" extrusionOk="0">
                    <a:moveTo>
                      <a:pt x="1165" y="1"/>
                    </a:moveTo>
                    <a:cubicBezTo>
                      <a:pt x="1162" y="1"/>
                      <a:pt x="1160" y="1"/>
                      <a:pt x="1158" y="3"/>
                    </a:cubicBezTo>
                    <a:cubicBezTo>
                      <a:pt x="1130" y="13"/>
                      <a:pt x="1111" y="26"/>
                      <a:pt x="1102" y="53"/>
                    </a:cubicBezTo>
                    <a:cubicBezTo>
                      <a:pt x="1088" y="72"/>
                      <a:pt x="1070" y="86"/>
                      <a:pt x="1047" y="100"/>
                    </a:cubicBezTo>
                    <a:cubicBezTo>
                      <a:pt x="1033" y="104"/>
                      <a:pt x="1015" y="104"/>
                      <a:pt x="1011" y="118"/>
                    </a:cubicBezTo>
                    <a:cubicBezTo>
                      <a:pt x="1011" y="132"/>
                      <a:pt x="1011" y="151"/>
                      <a:pt x="1001" y="160"/>
                    </a:cubicBezTo>
                    <a:cubicBezTo>
                      <a:pt x="969" y="164"/>
                      <a:pt x="987" y="211"/>
                      <a:pt x="955" y="215"/>
                    </a:cubicBezTo>
                    <a:cubicBezTo>
                      <a:pt x="941" y="219"/>
                      <a:pt x="932" y="228"/>
                      <a:pt x="936" y="247"/>
                    </a:cubicBezTo>
                    <a:cubicBezTo>
                      <a:pt x="936" y="261"/>
                      <a:pt x="922" y="266"/>
                      <a:pt x="913" y="275"/>
                    </a:cubicBezTo>
                    <a:cubicBezTo>
                      <a:pt x="900" y="279"/>
                      <a:pt x="900" y="293"/>
                      <a:pt x="900" y="307"/>
                    </a:cubicBezTo>
                    <a:cubicBezTo>
                      <a:pt x="894" y="321"/>
                      <a:pt x="881" y="326"/>
                      <a:pt x="867" y="330"/>
                    </a:cubicBezTo>
                    <a:cubicBezTo>
                      <a:pt x="862" y="334"/>
                      <a:pt x="858" y="339"/>
                      <a:pt x="853" y="344"/>
                    </a:cubicBezTo>
                    <a:cubicBezTo>
                      <a:pt x="849" y="349"/>
                      <a:pt x="858" y="362"/>
                      <a:pt x="853" y="366"/>
                    </a:cubicBezTo>
                    <a:cubicBezTo>
                      <a:pt x="849" y="376"/>
                      <a:pt x="845" y="390"/>
                      <a:pt x="835" y="394"/>
                    </a:cubicBezTo>
                    <a:lnTo>
                      <a:pt x="821" y="408"/>
                    </a:lnTo>
                    <a:cubicBezTo>
                      <a:pt x="817" y="413"/>
                      <a:pt x="803" y="413"/>
                      <a:pt x="798" y="417"/>
                    </a:cubicBezTo>
                    <a:cubicBezTo>
                      <a:pt x="794" y="422"/>
                      <a:pt x="794" y="432"/>
                      <a:pt x="794" y="436"/>
                    </a:cubicBezTo>
                    <a:cubicBezTo>
                      <a:pt x="794" y="445"/>
                      <a:pt x="794" y="449"/>
                      <a:pt x="789" y="455"/>
                    </a:cubicBezTo>
                    <a:cubicBezTo>
                      <a:pt x="784" y="464"/>
                      <a:pt x="775" y="477"/>
                      <a:pt x="771" y="487"/>
                    </a:cubicBezTo>
                    <a:lnTo>
                      <a:pt x="771" y="505"/>
                    </a:lnTo>
                    <a:cubicBezTo>
                      <a:pt x="771" y="515"/>
                      <a:pt x="766" y="519"/>
                      <a:pt x="756" y="524"/>
                    </a:cubicBezTo>
                    <a:lnTo>
                      <a:pt x="738" y="532"/>
                    </a:lnTo>
                    <a:cubicBezTo>
                      <a:pt x="734" y="538"/>
                      <a:pt x="724" y="538"/>
                      <a:pt x="720" y="542"/>
                    </a:cubicBezTo>
                    <a:cubicBezTo>
                      <a:pt x="711" y="551"/>
                      <a:pt x="724" y="574"/>
                      <a:pt x="720" y="583"/>
                    </a:cubicBezTo>
                    <a:cubicBezTo>
                      <a:pt x="715" y="598"/>
                      <a:pt x="706" y="602"/>
                      <a:pt x="696" y="611"/>
                    </a:cubicBezTo>
                    <a:cubicBezTo>
                      <a:pt x="692" y="625"/>
                      <a:pt x="688" y="634"/>
                      <a:pt x="688" y="648"/>
                    </a:cubicBezTo>
                    <a:cubicBezTo>
                      <a:pt x="683" y="653"/>
                      <a:pt x="683" y="657"/>
                      <a:pt x="683" y="666"/>
                    </a:cubicBezTo>
                    <a:cubicBezTo>
                      <a:pt x="683" y="671"/>
                      <a:pt x="688" y="681"/>
                      <a:pt x="683" y="685"/>
                    </a:cubicBezTo>
                    <a:cubicBezTo>
                      <a:pt x="679" y="698"/>
                      <a:pt x="660" y="704"/>
                      <a:pt x="656" y="713"/>
                    </a:cubicBezTo>
                    <a:cubicBezTo>
                      <a:pt x="646" y="721"/>
                      <a:pt x="646" y="736"/>
                      <a:pt x="641" y="749"/>
                    </a:cubicBezTo>
                    <a:cubicBezTo>
                      <a:pt x="641" y="759"/>
                      <a:pt x="641" y="772"/>
                      <a:pt x="632" y="781"/>
                    </a:cubicBezTo>
                    <a:cubicBezTo>
                      <a:pt x="628" y="796"/>
                      <a:pt x="618" y="804"/>
                      <a:pt x="609" y="814"/>
                    </a:cubicBezTo>
                    <a:cubicBezTo>
                      <a:pt x="605" y="823"/>
                      <a:pt x="600" y="836"/>
                      <a:pt x="596" y="846"/>
                    </a:cubicBezTo>
                    <a:cubicBezTo>
                      <a:pt x="596" y="851"/>
                      <a:pt x="590" y="860"/>
                      <a:pt x="590" y="864"/>
                    </a:cubicBezTo>
                    <a:cubicBezTo>
                      <a:pt x="586" y="870"/>
                      <a:pt x="577" y="870"/>
                      <a:pt x="573" y="874"/>
                    </a:cubicBezTo>
                    <a:cubicBezTo>
                      <a:pt x="558" y="883"/>
                      <a:pt x="568" y="902"/>
                      <a:pt x="563" y="911"/>
                    </a:cubicBezTo>
                    <a:cubicBezTo>
                      <a:pt x="554" y="934"/>
                      <a:pt x="541" y="957"/>
                      <a:pt x="526" y="975"/>
                    </a:cubicBezTo>
                    <a:cubicBezTo>
                      <a:pt x="503" y="1017"/>
                      <a:pt x="471" y="1058"/>
                      <a:pt x="462" y="1104"/>
                    </a:cubicBezTo>
                    <a:cubicBezTo>
                      <a:pt x="462" y="1118"/>
                      <a:pt x="466" y="1132"/>
                      <a:pt x="452" y="1141"/>
                    </a:cubicBezTo>
                    <a:cubicBezTo>
                      <a:pt x="443" y="1151"/>
                      <a:pt x="420" y="1155"/>
                      <a:pt x="416" y="1164"/>
                    </a:cubicBezTo>
                    <a:cubicBezTo>
                      <a:pt x="402" y="1183"/>
                      <a:pt x="424" y="1219"/>
                      <a:pt x="416" y="1242"/>
                    </a:cubicBezTo>
                    <a:cubicBezTo>
                      <a:pt x="407" y="1289"/>
                      <a:pt x="383" y="1330"/>
                      <a:pt x="360" y="1376"/>
                    </a:cubicBezTo>
                    <a:cubicBezTo>
                      <a:pt x="337" y="1417"/>
                      <a:pt x="292" y="1445"/>
                      <a:pt x="277" y="1496"/>
                    </a:cubicBezTo>
                    <a:cubicBezTo>
                      <a:pt x="273" y="1519"/>
                      <a:pt x="268" y="1542"/>
                      <a:pt x="264" y="1565"/>
                    </a:cubicBezTo>
                    <a:cubicBezTo>
                      <a:pt x="259" y="1593"/>
                      <a:pt x="250" y="1616"/>
                      <a:pt x="236" y="1634"/>
                    </a:cubicBezTo>
                    <a:cubicBezTo>
                      <a:pt x="222" y="1653"/>
                      <a:pt x="209" y="1671"/>
                      <a:pt x="199" y="1694"/>
                    </a:cubicBezTo>
                    <a:cubicBezTo>
                      <a:pt x="186" y="1717"/>
                      <a:pt x="181" y="1740"/>
                      <a:pt x="171" y="1763"/>
                    </a:cubicBezTo>
                    <a:cubicBezTo>
                      <a:pt x="158" y="1782"/>
                      <a:pt x="135" y="1795"/>
                      <a:pt x="116" y="1814"/>
                    </a:cubicBezTo>
                    <a:cubicBezTo>
                      <a:pt x="98" y="1827"/>
                      <a:pt x="88" y="1851"/>
                      <a:pt x="79" y="1874"/>
                    </a:cubicBezTo>
                    <a:cubicBezTo>
                      <a:pt x="56" y="1915"/>
                      <a:pt x="28" y="1957"/>
                      <a:pt x="5" y="1993"/>
                    </a:cubicBezTo>
                    <a:lnTo>
                      <a:pt x="5" y="1998"/>
                    </a:lnTo>
                    <a:cubicBezTo>
                      <a:pt x="1" y="2003"/>
                      <a:pt x="1" y="2008"/>
                      <a:pt x="5" y="2012"/>
                    </a:cubicBezTo>
                    <a:cubicBezTo>
                      <a:pt x="7" y="2016"/>
                      <a:pt x="11" y="2019"/>
                      <a:pt x="15" y="2019"/>
                    </a:cubicBezTo>
                    <a:cubicBezTo>
                      <a:pt x="18" y="2019"/>
                      <a:pt x="22" y="2016"/>
                      <a:pt x="24" y="2012"/>
                    </a:cubicBezTo>
                    <a:cubicBezTo>
                      <a:pt x="56" y="1980"/>
                      <a:pt x="88" y="1942"/>
                      <a:pt x="126" y="1906"/>
                    </a:cubicBezTo>
                    <a:cubicBezTo>
                      <a:pt x="143" y="1893"/>
                      <a:pt x="162" y="1874"/>
                      <a:pt x="171" y="1851"/>
                    </a:cubicBezTo>
                    <a:cubicBezTo>
                      <a:pt x="181" y="1823"/>
                      <a:pt x="186" y="1800"/>
                      <a:pt x="199" y="1782"/>
                    </a:cubicBezTo>
                    <a:cubicBezTo>
                      <a:pt x="213" y="1759"/>
                      <a:pt x="231" y="1740"/>
                      <a:pt x="245" y="1721"/>
                    </a:cubicBezTo>
                    <a:cubicBezTo>
                      <a:pt x="259" y="1704"/>
                      <a:pt x="268" y="1680"/>
                      <a:pt x="277" y="1657"/>
                    </a:cubicBezTo>
                    <a:cubicBezTo>
                      <a:pt x="286" y="1634"/>
                      <a:pt x="301" y="1616"/>
                      <a:pt x="319" y="1597"/>
                    </a:cubicBezTo>
                    <a:cubicBezTo>
                      <a:pt x="333" y="1579"/>
                      <a:pt x="356" y="1561"/>
                      <a:pt x="369" y="1538"/>
                    </a:cubicBezTo>
                    <a:cubicBezTo>
                      <a:pt x="397" y="1500"/>
                      <a:pt x="392" y="1440"/>
                      <a:pt x="411" y="1399"/>
                    </a:cubicBezTo>
                    <a:cubicBezTo>
                      <a:pt x="424" y="1349"/>
                      <a:pt x="439" y="1306"/>
                      <a:pt x="466" y="1266"/>
                    </a:cubicBezTo>
                    <a:cubicBezTo>
                      <a:pt x="475" y="1242"/>
                      <a:pt x="517" y="1233"/>
                      <a:pt x="522" y="1210"/>
                    </a:cubicBezTo>
                    <a:cubicBezTo>
                      <a:pt x="526" y="1196"/>
                      <a:pt x="517" y="1178"/>
                      <a:pt x="513" y="1164"/>
                    </a:cubicBezTo>
                    <a:cubicBezTo>
                      <a:pt x="513" y="1151"/>
                      <a:pt x="526" y="1146"/>
                      <a:pt x="535" y="1136"/>
                    </a:cubicBezTo>
                    <a:cubicBezTo>
                      <a:pt x="563" y="1095"/>
                      <a:pt x="568" y="1044"/>
                      <a:pt x="581" y="998"/>
                    </a:cubicBezTo>
                    <a:cubicBezTo>
                      <a:pt x="586" y="975"/>
                      <a:pt x="596" y="953"/>
                      <a:pt x="600" y="929"/>
                    </a:cubicBezTo>
                    <a:cubicBezTo>
                      <a:pt x="605" y="915"/>
                      <a:pt x="623" y="911"/>
                      <a:pt x="623" y="897"/>
                    </a:cubicBezTo>
                    <a:cubicBezTo>
                      <a:pt x="623" y="892"/>
                      <a:pt x="618" y="883"/>
                      <a:pt x="618" y="879"/>
                    </a:cubicBezTo>
                    <a:cubicBezTo>
                      <a:pt x="623" y="870"/>
                      <a:pt x="623" y="864"/>
                      <a:pt x="628" y="860"/>
                    </a:cubicBezTo>
                    <a:cubicBezTo>
                      <a:pt x="632" y="851"/>
                      <a:pt x="641" y="836"/>
                      <a:pt x="641" y="828"/>
                    </a:cubicBezTo>
                    <a:cubicBezTo>
                      <a:pt x="646" y="814"/>
                      <a:pt x="646" y="804"/>
                      <a:pt x="651" y="791"/>
                    </a:cubicBezTo>
                    <a:cubicBezTo>
                      <a:pt x="656" y="768"/>
                      <a:pt x="683" y="754"/>
                      <a:pt x="692" y="731"/>
                    </a:cubicBezTo>
                    <a:cubicBezTo>
                      <a:pt x="696" y="721"/>
                      <a:pt x="688" y="704"/>
                      <a:pt x="692" y="694"/>
                    </a:cubicBezTo>
                    <a:cubicBezTo>
                      <a:pt x="696" y="689"/>
                      <a:pt x="706" y="685"/>
                      <a:pt x="711" y="681"/>
                    </a:cubicBezTo>
                    <a:cubicBezTo>
                      <a:pt x="715" y="676"/>
                      <a:pt x="720" y="671"/>
                      <a:pt x="724" y="666"/>
                    </a:cubicBezTo>
                    <a:cubicBezTo>
                      <a:pt x="729" y="657"/>
                      <a:pt x="738" y="648"/>
                      <a:pt x="743" y="634"/>
                    </a:cubicBezTo>
                    <a:cubicBezTo>
                      <a:pt x="747" y="625"/>
                      <a:pt x="747" y="611"/>
                      <a:pt x="756" y="602"/>
                    </a:cubicBezTo>
                    <a:cubicBezTo>
                      <a:pt x="762" y="593"/>
                      <a:pt x="789" y="593"/>
                      <a:pt x="789" y="579"/>
                    </a:cubicBezTo>
                    <a:cubicBezTo>
                      <a:pt x="794" y="574"/>
                      <a:pt x="789" y="566"/>
                      <a:pt x="789" y="560"/>
                    </a:cubicBezTo>
                    <a:lnTo>
                      <a:pt x="789" y="538"/>
                    </a:lnTo>
                    <a:cubicBezTo>
                      <a:pt x="789" y="532"/>
                      <a:pt x="789" y="524"/>
                      <a:pt x="794" y="519"/>
                    </a:cubicBezTo>
                    <a:cubicBezTo>
                      <a:pt x="798" y="515"/>
                      <a:pt x="807" y="515"/>
                      <a:pt x="807" y="510"/>
                    </a:cubicBezTo>
                    <a:cubicBezTo>
                      <a:pt x="817" y="500"/>
                      <a:pt x="821" y="491"/>
                      <a:pt x="830" y="477"/>
                    </a:cubicBezTo>
                    <a:cubicBezTo>
                      <a:pt x="835" y="473"/>
                      <a:pt x="835" y="468"/>
                      <a:pt x="845" y="468"/>
                    </a:cubicBezTo>
                    <a:cubicBezTo>
                      <a:pt x="849" y="464"/>
                      <a:pt x="858" y="459"/>
                      <a:pt x="858" y="455"/>
                    </a:cubicBezTo>
                    <a:cubicBezTo>
                      <a:pt x="862" y="449"/>
                      <a:pt x="853" y="436"/>
                      <a:pt x="858" y="432"/>
                    </a:cubicBezTo>
                    <a:cubicBezTo>
                      <a:pt x="858" y="427"/>
                      <a:pt x="858" y="422"/>
                      <a:pt x="862" y="413"/>
                    </a:cubicBezTo>
                    <a:cubicBezTo>
                      <a:pt x="867" y="404"/>
                      <a:pt x="872" y="390"/>
                      <a:pt x="881" y="381"/>
                    </a:cubicBezTo>
                    <a:cubicBezTo>
                      <a:pt x="881" y="381"/>
                      <a:pt x="894" y="381"/>
                      <a:pt x="900" y="376"/>
                    </a:cubicBezTo>
                    <a:cubicBezTo>
                      <a:pt x="904" y="372"/>
                      <a:pt x="909" y="366"/>
                      <a:pt x="909" y="358"/>
                    </a:cubicBezTo>
                    <a:cubicBezTo>
                      <a:pt x="909" y="344"/>
                      <a:pt x="909" y="330"/>
                      <a:pt x="918" y="326"/>
                    </a:cubicBezTo>
                    <a:cubicBezTo>
                      <a:pt x="932" y="317"/>
                      <a:pt x="945" y="311"/>
                      <a:pt x="945" y="298"/>
                    </a:cubicBezTo>
                    <a:cubicBezTo>
                      <a:pt x="950" y="284"/>
                      <a:pt x="950" y="270"/>
                      <a:pt x="969" y="270"/>
                    </a:cubicBezTo>
                    <a:cubicBezTo>
                      <a:pt x="983" y="266"/>
                      <a:pt x="987" y="256"/>
                      <a:pt x="992" y="243"/>
                    </a:cubicBezTo>
                    <a:cubicBezTo>
                      <a:pt x="992" y="211"/>
                      <a:pt x="1038" y="219"/>
                      <a:pt x="1038" y="187"/>
                    </a:cubicBezTo>
                    <a:cubicBezTo>
                      <a:pt x="1043" y="178"/>
                      <a:pt x="1060" y="178"/>
                      <a:pt x="1075" y="173"/>
                    </a:cubicBezTo>
                    <a:cubicBezTo>
                      <a:pt x="1084" y="164"/>
                      <a:pt x="1084" y="151"/>
                      <a:pt x="1088" y="136"/>
                    </a:cubicBezTo>
                    <a:cubicBezTo>
                      <a:pt x="1098" y="113"/>
                      <a:pt x="1111" y="96"/>
                      <a:pt x="1130" y="77"/>
                    </a:cubicBezTo>
                    <a:cubicBezTo>
                      <a:pt x="1158" y="72"/>
                      <a:pt x="1166" y="49"/>
                      <a:pt x="1176" y="26"/>
                    </a:cubicBezTo>
                    <a:lnTo>
                      <a:pt x="1176" y="21"/>
                    </a:lnTo>
                    <a:cubicBezTo>
                      <a:pt x="1181" y="21"/>
                      <a:pt x="1181" y="17"/>
                      <a:pt x="1176" y="13"/>
                    </a:cubicBezTo>
                    <a:cubicBezTo>
                      <a:pt x="1176" y="5"/>
                      <a:pt x="1171" y="1"/>
                      <a:pt x="1165" y="1"/>
                    </a:cubicBezTo>
                    <a:close/>
                  </a:path>
                </a:pathLst>
              </a:custGeom>
              <a:solidFill>
                <a:srgbClr val="FF9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6"/>
              <p:cNvSpPr/>
              <p:nvPr/>
            </p:nvSpPr>
            <p:spPr>
              <a:xfrm>
                <a:off x="7081694" y="1816267"/>
                <a:ext cx="216513" cy="190435"/>
              </a:xfrm>
              <a:custGeom>
                <a:avLst/>
                <a:gdLst/>
                <a:ahLst/>
                <a:cxnLst/>
                <a:rect l="l" t="t" r="r" b="b"/>
                <a:pathLst>
                  <a:path w="2142" h="1884" extrusionOk="0">
                    <a:moveTo>
                      <a:pt x="1233" y="0"/>
                    </a:moveTo>
                    <a:cubicBezTo>
                      <a:pt x="806" y="0"/>
                      <a:pt x="485" y="497"/>
                      <a:pt x="485" y="497"/>
                    </a:cubicBezTo>
                    <a:lnTo>
                      <a:pt x="0" y="1769"/>
                    </a:lnTo>
                    <a:cubicBezTo>
                      <a:pt x="175" y="1849"/>
                      <a:pt x="345" y="1884"/>
                      <a:pt x="506" y="1884"/>
                    </a:cubicBezTo>
                    <a:cubicBezTo>
                      <a:pt x="1486" y="1884"/>
                      <a:pt x="2142" y="582"/>
                      <a:pt x="1650" y="170"/>
                    </a:cubicBezTo>
                    <a:cubicBezTo>
                      <a:pt x="1506" y="47"/>
                      <a:pt x="1364" y="0"/>
                      <a:pt x="1233" y="0"/>
                    </a:cubicBezTo>
                    <a:close/>
                  </a:path>
                </a:pathLst>
              </a:custGeom>
              <a:solidFill>
                <a:srgbClr val="FFD6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6"/>
              <p:cNvSpPr/>
              <p:nvPr/>
            </p:nvSpPr>
            <p:spPr>
              <a:xfrm>
                <a:off x="6451147" y="1809697"/>
                <a:ext cx="211459" cy="197409"/>
              </a:xfrm>
              <a:custGeom>
                <a:avLst/>
                <a:gdLst/>
                <a:ahLst/>
                <a:cxnLst/>
                <a:rect l="l" t="t" r="r" b="b"/>
                <a:pathLst>
                  <a:path w="2092" h="1953" extrusionOk="0">
                    <a:moveTo>
                      <a:pt x="900" y="0"/>
                    </a:moveTo>
                    <a:cubicBezTo>
                      <a:pt x="760" y="0"/>
                      <a:pt x="605" y="64"/>
                      <a:pt x="442" y="235"/>
                    </a:cubicBezTo>
                    <a:cubicBezTo>
                      <a:pt x="1" y="696"/>
                      <a:pt x="614" y="1952"/>
                      <a:pt x="1576" y="1952"/>
                    </a:cubicBezTo>
                    <a:cubicBezTo>
                      <a:pt x="1739" y="1952"/>
                      <a:pt x="1912" y="1916"/>
                      <a:pt x="2091" y="1834"/>
                    </a:cubicBezTo>
                    <a:lnTo>
                      <a:pt x="1608" y="562"/>
                    </a:lnTo>
                    <a:cubicBezTo>
                      <a:pt x="1608" y="562"/>
                      <a:pt x="1317" y="0"/>
                      <a:pt x="900" y="0"/>
                    </a:cubicBezTo>
                    <a:close/>
                  </a:path>
                </a:pathLst>
              </a:custGeom>
              <a:solidFill>
                <a:srgbClr val="FFD6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6"/>
              <p:cNvSpPr/>
              <p:nvPr/>
            </p:nvSpPr>
            <p:spPr>
              <a:xfrm>
                <a:off x="6928555" y="1781394"/>
                <a:ext cx="167793" cy="125744"/>
              </a:xfrm>
              <a:custGeom>
                <a:avLst/>
                <a:gdLst/>
                <a:ahLst/>
                <a:cxnLst/>
                <a:rect l="l" t="t" r="r" b="b"/>
                <a:pathLst>
                  <a:path w="1660" h="1244" extrusionOk="0">
                    <a:moveTo>
                      <a:pt x="891" y="1"/>
                    </a:moveTo>
                    <a:cubicBezTo>
                      <a:pt x="828" y="1"/>
                      <a:pt x="765" y="7"/>
                      <a:pt x="700" y="21"/>
                    </a:cubicBezTo>
                    <a:cubicBezTo>
                      <a:pt x="281" y="110"/>
                      <a:pt x="0" y="469"/>
                      <a:pt x="78" y="829"/>
                    </a:cubicBezTo>
                    <a:cubicBezTo>
                      <a:pt x="115" y="1008"/>
                      <a:pt x="230" y="1150"/>
                      <a:pt x="392" y="1238"/>
                    </a:cubicBezTo>
                    <a:cubicBezTo>
                      <a:pt x="507" y="1227"/>
                      <a:pt x="633" y="1222"/>
                      <a:pt x="760" y="1222"/>
                    </a:cubicBezTo>
                    <a:cubicBezTo>
                      <a:pt x="903" y="1222"/>
                      <a:pt x="1048" y="1229"/>
                      <a:pt x="1184" y="1243"/>
                    </a:cubicBezTo>
                    <a:cubicBezTo>
                      <a:pt x="1483" y="1095"/>
                      <a:pt x="1659" y="801"/>
                      <a:pt x="1594" y="510"/>
                    </a:cubicBezTo>
                    <a:cubicBezTo>
                      <a:pt x="1532" y="206"/>
                      <a:pt x="1235" y="1"/>
                      <a:pt x="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6"/>
              <p:cNvSpPr/>
              <p:nvPr/>
            </p:nvSpPr>
            <p:spPr>
              <a:xfrm>
                <a:off x="6945335" y="1812932"/>
                <a:ext cx="83391" cy="82987"/>
              </a:xfrm>
              <a:custGeom>
                <a:avLst/>
                <a:gdLst/>
                <a:ahLst/>
                <a:cxnLst/>
                <a:rect l="l" t="t" r="r" b="b"/>
                <a:pathLst>
                  <a:path w="825" h="821" extrusionOk="0">
                    <a:moveTo>
                      <a:pt x="409" y="0"/>
                    </a:moveTo>
                    <a:cubicBezTo>
                      <a:pt x="184" y="0"/>
                      <a:pt x="0" y="185"/>
                      <a:pt x="0" y="410"/>
                    </a:cubicBezTo>
                    <a:cubicBezTo>
                      <a:pt x="0" y="636"/>
                      <a:pt x="184" y="821"/>
                      <a:pt x="409" y="821"/>
                    </a:cubicBezTo>
                    <a:cubicBezTo>
                      <a:pt x="641" y="821"/>
                      <a:pt x="824" y="636"/>
                      <a:pt x="824" y="410"/>
                    </a:cubicBezTo>
                    <a:cubicBezTo>
                      <a:pt x="824" y="185"/>
                      <a:pt x="641"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6"/>
              <p:cNvSpPr/>
              <p:nvPr/>
            </p:nvSpPr>
            <p:spPr>
              <a:xfrm>
                <a:off x="6981118" y="1820816"/>
                <a:ext cx="27595" cy="28100"/>
              </a:xfrm>
              <a:custGeom>
                <a:avLst/>
                <a:gdLst/>
                <a:ahLst/>
                <a:cxnLst/>
                <a:rect l="l" t="t" r="r" b="b"/>
                <a:pathLst>
                  <a:path w="273" h="278" extrusionOk="0">
                    <a:moveTo>
                      <a:pt x="138" y="1"/>
                    </a:moveTo>
                    <a:cubicBezTo>
                      <a:pt x="61" y="1"/>
                      <a:pt x="0" y="65"/>
                      <a:pt x="0" y="139"/>
                    </a:cubicBezTo>
                    <a:cubicBezTo>
                      <a:pt x="0" y="217"/>
                      <a:pt x="61" y="277"/>
                      <a:pt x="138" y="277"/>
                    </a:cubicBezTo>
                    <a:cubicBezTo>
                      <a:pt x="212" y="277"/>
                      <a:pt x="272" y="217"/>
                      <a:pt x="272" y="139"/>
                    </a:cubicBezTo>
                    <a:cubicBezTo>
                      <a:pt x="272" y="65"/>
                      <a:pt x="212"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6"/>
              <p:cNvSpPr/>
              <p:nvPr/>
            </p:nvSpPr>
            <p:spPr>
              <a:xfrm>
                <a:off x="6648560" y="1781394"/>
                <a:ext cx="167287" cy="126653"/>
              </a:xfrm>
              <a:custGeom>
                <a:avLst/>
                <a:gdLst/>
                <a:ahLst/>
                <a:cxnLst/>
                <a:rect l="l" t="t" r="r" b="b"/>
                <a:pathLst>
                  <a:path w="1655" h="1253" extrusionOk="0">
                    <a:moveTo>
                      <a:pt x="767" y="1"/>
                    </a:moveTo>
                    <a:cubicBezTo>
                      <a:pt x="420" y="1"/>
                      <a:pt x="123" y="206"/>
                      <a:pt x="61" y="510"/>
                    </a:cubicBezTo>
                    <a:cubicBezTo>
                      <a:pt x="0" y="801"/>
                      <a:pt x="171" y="1095"/>
                      <a:pt x="466" y="1238"/>
                    </a:cubicBezTo>
                    <a:cubicBezTo>
                      <a:pt x="568" y="1230"/>
                      <a:pt x="678" y="1226"/>
                      <a:pt x="789" y="1226"/>
                    </a:cubicBezTo>
                    <a:cubicBezTo>
                      <a:pt x="940" y="1226"/>
                      <a:pt x="1094" y="1234"/>
                      <a:pt x="1240" y="1252"/>
                    </a:cubicBezTo>
                    <a:cubicBezTo>
                      <a:pt x="1410" y="1165"/>
                      <a:pt x="1539" y="1017"/>
                      <a:pt x="1582" y="829"/>
                    </a:cubicBezTo>
                    <a:cubicBezTo>
                      <a:pt x="1654" y="469"/>
                      <a:pt x="1378" y="110"/>
                      <a:pt x="959" y="21"/>
                    </a:cubicBezTo>
                    <a:cubicBezTo>
                      <a:pt x="894" y="7"/>
                      <a:pt x="830" y="1"/>
                      <a:pt x="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6"/>
              <p:cNvSpPr/>
              <p:nvPr/>
            </p:nvSpPr>
            <p:spPr>
              <a:xfrm>
                <a:off x="6716183" y="1812932"/>
                <a:ext cx="82886" cy="82987"/>
              </a:xfrm>
              <a:custGeom>
                <a:avLst/>
                <a:gdLst/>
                <a:ahLst/>
                <a:cxnLst/>
                <a:rect l="l" t="t" r="r" b="b"/>
                <a:pathLst>
                  <a:path w="820" h="821" extrusionOk="0">
                    <a:moveTo>
                      <a:pt x="409" y="0"/>
                    </a:moveTo>
                    <a:cubicBezTo>
                      <a:pt x="184" y="0"/>
                      <a:pt x="0" y="185"/>
                      <a:pt x="0" y="410"/>
                    </a:cubicBezTo>
                    <a:cubicBezTo>
                      <a:pt x="0" y="636"/>
                      <a:pt x="184" y="821"/>
                      <a:pt x="409" y="821"/>
                    </a:cubicBezTo>
                    <a:cubicBezTo>
                      <a:pt x="636" y="821"/>
                      <a:pt x="820" y="636"/>
                      <a:pt x="820" y="410"/>
                    </a:cubicBezTo>
                    <a:cubicBezTo>
                      <a:pt x="820" y="185"/>
                      <a:pt x="6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6"/>
              <p:cNvSpPr/>
              <p:nvPr/>
            </p:nvSpPr>
            <p:spPr>
              <a:xfrm>
                <a:off x="6755302" y="1820816"/>
                <a:ext cx="27494" cy="28100"/>
              </a:xfrm>
              <a:custGeom>
                <a:avLst/>
                <a:gdLst/>
                <a:ahLst/>
                <a:cxnLst/>
                <a:rect l="l" t="t" r="r" b="b"/>
                <a:pathLst>
                  <a:path w="272" h="278" extrusionOk="0">
                    <a:moveTo>
                      <a:pt x="133" y="1"/>
                    </a:moveTo>
                    <a:cubicBezTo>
                      <a:pt x="60" y="1"/>
                      <a:pt x="0" y="65"/>
                      <a:pt x="0" y="139"/>
                    </a:cubicBezTo>
                    <a:cubicBezTo>
                      <a:pt x="0" y="217"/>
                      <a:pt x="60" y="277"/>
                      <a:pt x="133" y="277"/>
                    </a:cubicBezTo>
                    <a:cubicBezTo>
                      <a:pt x="211" y="277"/>
                      <a:pt x="271" y="217"/>
                      <a:pt x="271" y="139"/>
                    </a:cubicBezTo>
                    <a:cubicBezTo>
                      <a:pt x="271" y="65"/>
                      <a:pt x="211"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6"/>
              <p:cNvSpPr/>
              <p:nvPr/>
            </p:nvSpPr>
            <p:spPr>
              <a:xfrm>
                <a:off x="6830708" y="1910677"/>
                <a:ext cx="83391" cy="34974"/>
              </a:xfrm>
              <a:custGeom>
                <a:avLst/>
                <a:gdLst/>
                <a:ahLst/>
                <a:cxnLst/>
                <a:rect l="l" t="t" r="r" b="b"/>
                <a:pathLst>
                  <a:path w="825" h="346" extrusionOk="0">
                    <a:moveTo>
                      <a:pt x="410" y="1"/>
                    </a:moveTo>
                    <a:cubicBezTo>
                      <a:pt x="235" y="1"/>
                      <a:pt x="92" y="158"/>
                      <a:pt x="5" y="328"/>
                    </a:cubicBezTo>
                    <a:cubicBezTo>
                      <a:pt x="1" y="333"/>
                      <a:pt x="1" y="337"/>
                      <a:pt x="5" y="341"/>
                    </a:cubicBezTo>
                    <a:cubicBezTo>
                      <a:pt x="5" y="341"/>
                      <a:pt x="5" y="346"/>
                      <a:pt x="10" y="346"/>
                    </a:cubicBezTo>
                    <a:lnTo>
                      <a:pt x="14" y="341"/>
                    </a:lnTo>
                    <a:cubicBezTo>
                      <a:pt x="152" y="199"/>
                      <a:pt x="282" y="130"/>
                      <a:pt x="410" y="130"/>
                    </a:cubicBezTo>
                    <a:cubicBezTo>
                      <a:pt x="539" y="130"/>
                      <a:pt x="669" y="199"/>
                      <a:pt x="807" y="341"/>
                    </a:cubicBezTo>
                    <a:cubicBezTo>
                      <a:pt x="809" y="344"/>
                      <a:pt x="811" y="345"/>
                      <a:pt x="814" y="345"/>
                    </a:cubicBezTo>
                    <a:cubicBezTo>
                      <a:pt x="816" y="345"/>
                      <a:pt x="818" y="344"/>
                      <a:pt x="820" y="341"/>
                    </a:cubicBezTo>
                    <a:cubicBezTo>
                      <a:pt x="825" y="337"/>
                      <a:pt x="820" y="333"/>
                      <a:pt x="820" y="328"/>
                    </a:cubicBezTo>
                    <a:cubicBezTo>
                      <a:pt x="742" y="180"/>
                      <a:pt x="63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6"/>
              <p:cNvSpPr/>
              <p:nvPr/>
            </p:nvSpPr>
            <p:spPr>
              <a:xfrm>
                <a:off x="7125058" y="1876613"/>
                <a:ext cx="105426" cy="112906"/>
              </a:xfrm>
              <a:custGeom>
                <a:avLst/>
                <a:gdLst/>
                <a:ahLst/>
                <a:cxnLst/>
                <a:rect l="l" t="t" r="r" b="b"/>
                <a:pathLst>
                  <a:path w="1043" h="1117" extrusionOk="0">
                    <a:moveTo>
                      <a:pt x="745" y="1"/>
                    </a:moveTo>
                    <a:cubicBezTo>
                      <a:pt x="597" y="1"/>
                      <a:pt x="444" y="70"/>
                      <a:pt x="323" y="191"/>
                    </a:cubicBezTo>
                    <a:cubicBezTo>
                      <a:pt x="120" y="393"/>
                      <a:pt x="1" y="738"/>
                      <a:pt x="24" y="1098"/>
                    </a:cubicBezTo>
                    <a:cubicBezTo>
                      <a:pt x="24" y="1108"/>
                      <a:pt x="33" y="1116"/>
                      <a:pt x="41" y="1116"/>
                    </a:cubicBezTo>
                    <a:cubicBezTo>
                      <a:pt x="51" y="1116"/>
                      <a:pt x="60" y="1108"/>
                      <a:pt x="56" y="1098"/>
                    </a:cubicBezTo>
                    <a:cubicBezTo>
                      <a:pt x="51" y="955"/>
                      <a:pt x="60" y="831"/>
                      <a:pt x="84" y="725"/>
                    </a:cubicBezTo>
                    <a:cubicBezTo>
                      <a:pt x="158" y="587"/>
                      <a:pt x="268" y="495"/>
                      <a:pt x="388" y="481"/>
                    </a:cubicBezTo>
                    <a:cubicBezTo>
                      <a:pt x="397" y="479"/>
                      <a:pt x="406" y="479"/>
                      <a:pt x="415" y="479"/>
                    </a:cubicBezTo>
                    <a:cubicBezTo>
                      <a:pt x="477" y="479"/>
                      <a:pt x="531" y="506"/>
                      <a:pt x="567" y="550"/>
                    </a:cubicBezTo>
                    <a:cubicBezTo>
                      <a:pt x="609" y="596"/>
                      <a:pt x="609" y="683"/>
                      <a:pt x="577" y="766"/>
                    </a:cubicBezTo>
                    <a:cubicBezTo>
                      <a:pt x="521" y="904"/>
                      <a:pt x="392" y="997"/>
                      <a:pt x="226" y="1010"/>
                    </a:cubicBezTo>
                    <a:cubicBezTo>
                      <a:pt x="217" y="1010"/>
                      <a:pt x="213" y="1020"/>
                      <a:pt x="213" y="1029"/>
                    </a:cubicBezTo>
                    <a:cubicBezTo>
                      <a:pt x="213" y="1038"/>
                      <a:pt x="222" y="1048"/>
                      <a:pt x="231" y="1048"/>
                    </a:cubicBezTo>
                    <a:cubicBezTo>
                      <a:pt x="406" y="1029"/>
                      <a:pt x="558" y="932"/>
                      <a:pt x="618" y="785"/>
                    </a:cubicBezTo>
                    <a:cubicBezTo>
                      <a:pt x="660" y="688"/>
                      <a:pt x="650" y="563"/>
                      <a:pt x="604" y="504"/>
                    </a:cubicBezTo>
                    <a:cubicBezTo>
                      <a:pt x="560" y="451"/>
                      <a:pt x="494" y="424"/>
                      <a:pt x="419" y="424"/>
                    </a:cubicBezTo>
                    <a:cubicBezTo>
                      <a:pt x="409" y="424"/>
                      <a:pt x="398" y="424"/>
                      <a:pt x="388" y="425"/>
                    </a:cubicBezTo>
                    <a:cubicBezTo>
                      <a:pt x="277" y="440"/>
                      <a:pt x="180" y="523"/>
                      <a:pt x="102" y="646"/>
                    </a:cubicBezTo>
                    <a:cubicBezTo>
                      <a:pt x="162" y="453"/>
                      <a:pt x="258" y="329"/>
                      <a:pt x="328" y="259"/>
                    </a:cubicBezTo>
                    <a:cubicBezTo>
                      <a:pt x="441" y="146"/>
                      <a:pt x="578" y="78"/>
                      <a:pt x="713" y="78"/>
                    </a:cubicBezTo>
                    <a:cubicBezTo>
                      <a:pt x="726" y="78"/>
                      <a:pt x="739" y="79"/>
                      <a:pt x="751" y="80"/>
                    </a:cubicBezTo>
                    <a:cubicBezTo>
                      <a:pt x="858" y="85"/>
                      <a:pt x="909" y="144"/>
                      <a:pt x="936" y="195"/>
                    </a:cubicBezTo>
                    <a:cubicBezTo>
                      <a:pt x="996" y="296"/>
                      <a:pt x="982" y="434"/>
                      <a:pt x="945" y="508"/>
                    </a:cubicBezTo>
                    <a:cubicBezTo>
                      <a:pt x="941" y="517"/>
                      <a:pt x="945" y="527"/>
                      <a:pt x="949" y="531"/>
                    </a:cubicBezTo>
                    <a:cubicBezTo>
                      <a:pt x="952" y="533"/>
                      <a:pt x="955" y="533"/>
                      <a:pt x="958" y="533"/>
                    </a:cubicBezTo>
                    <a:cubicBezTo>
                      <a:pt x="966" y="533"/>
                      <a:pt x="973" y="529"/>
                      <a:pt x="973" y="523"/>
                    </a:cubicBezTo>
                    <a:cubicBezTo>
                      <a:pt x="1028" y="425"/>
                      <a:pt x="1042" y="236"/>
                      <a:pt x="987" y="135"/>
                    </a:cubicBezTo>
                    <a:cubicBezTo>
                      <a:pt x="959" y="80"/>
                      <a:pt x="894" y="10"/>
                      <a:pt x="775" y="2"/>
                    </a:cubicBezTo>
                    <a:cubicBezTo>
                      <a:pt x="765" y="1"/>
                      <a:pt x="755"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6"/>
              <p:cNvSpPr/>
              <p:nvPr/>
            </p:nvSpPr>
            <p:spPr>
              <a:xfrm>
                <a:off x="6519074" y="1876613"/>
                <a:ext cx="105426" cy="112906"/>
              </a:xfrm>
              <a:custGeom>
                <a:avLst/>
                <a:gdLst/>
                <a:ahLst/>
                <a:cxnLst/>
                <a:rect l="l" t="t" r="r" b="b"/>
                <a:pathLst>
                  <a:path w="1043" h="1117" extrusionOk="0">
                    <a:moveTo>
                      <a:pt x="298" y="1"/>
                    </a:moveTo>
                    <a:cubicBezTo>
                      <a:pt x="288" y="1"/>
                      <a:pt x="278" y="1"/>
                      <a:pt x="268" y="2"/>
                    </a:cubicBezTo>
                    <a:cubicBezTo>
                      <a:pt x="147" y="10"/>
                      <a:pt x="88" y="80"/>
                      <a:pt x="56" y="135"/>
                    </a:cubicBezTo>
                    <a:cubicBezTo>
                      <a:pt x="0" y="236"/>
                      <a:pt x="19" y="425"/>
                      <a:pt x="70" y="523"/>
                    </a:cubicBezTo>
                    <a:cubicBezTo>
                      <a:pt x="73" y="529"/>
                      <a:pt x="79" y="533"/>
                      <a:pt x="85" y="533"/>
                    </a:cubicBezTo>
                    <a:cubicBezTo>
                      <a:pt x="87" y="533"/>
                      <a:pt x="90" y="533"/>
                      <a:pt x="92" y="531"/>
                    </a:cubicBezTo>
                    <a:cubicBezTo>
                      <a:pt x="102" y="527"/>
                      <a:pt x="102" y="517"/>
                      <a:pt x="102" y="508"/>
                    </a:cubicBezTo>
                    <a:cubicBezTo>
                      <a:pt x="60" y="434"/>
                      <a:pt x="51" y="296"/>
                      <a:pt x="107" y="195"/>
                    </a:cubicBezTo>
                    <a:cubicBezTo>
                      <a:pt x="134" y="144"/>
                      <a:pt x="190" y="85"/>
                      <a:pt x="291" y="80"/>
                    </a:cubicBezTo>
                    <a:cubicBezTo>
                      <a:pt x="304" y="79"/>
                      <a:pt x="317" y="78"/>
                      <a:pt x="330" y="78"/>
                    </a:cubicBezTo>
                    <a:cubicBezTo>
                      <a:pt x="465" y="78"/>
                      <a:pt x="606" y="146"/>
                      <a:pt x="719" y="259"/>
                    </a:cubicBezTo>
                    <a:cubicBezTo>
                      <a:pt x="789" y="329"/>
                      <a:pt x="885" y="453"/>
                      <a:pt x="940" y="646"/>
                    </a:cubicBezTo>
                    <a:cubicBezTo>
                      <a:pt x="866" y="523"/>
                      <a:pt x="770" y="440"/>
                      <a:pt x="655" y="425"/>
                    </a:cubicBezTo>
                    <a:cubicBezTo>
                      <a:pt x="645" y="424"/>
                      <a:pt x="635" y="424"/>
                      <a:pt x="625" y="424"/>
                    </a:cubicBezTo>
                    <a:cubicBezTo>
                      <a:pt x="553" y="424"/>
                      <a:pt x="487" y="451"/>
                      <a:pt x="443" y="504"/>
                    </a:cubicBezTo>
                    <a:cubicBezTo>
                      <a:pt x="392" y="563"/>
                      <a:pt x="387" y="688"/>
                      <a:pt x="424" y="785"/>
                    </a:cubicBezTo>
                    <a:cubicBezTo>
                      <a:pt x="489" y="932"/>
                      <a:pt x="636" y="1029"/>
                      <a:pt x="811" y="1048"/>
                    </a:cubicBezTo>
                    <a:lnTo>
                      <a:pt x="817" y="1048"/>
                    </a:lnTo>
                    <a:cubicBezTo>
                      <a:pt x="821" y="1048"/>
                      <a:pt x="830" y="1038"/>
                      <a:pt x="830" y="1029"/>
                    </a:cubicBezTo>
                    <a:cubicBezTo>
                      <a:pt x="830" y="1020"/>
                      <a:pt x="825" y="1010"/>
                      <a:pt x="817" y="1010"/>
                    </a:cubicBezTo>
                    <a:cubicBezTo>
                      <a:pt x="655" y="997"/>
                      <a:pt x="526" y="904"/>
                      <a:pt x="470" y="766"/>
                    </a:cubicBezTo>
                    <a:cubicBezTo>
                      <a:pt x="434" y="683"/>
                      <a:pt x="438" y="596"/>
                      <a:pt x="475" y="550"/>
                    </a:cubicBezTo>
                    <a:cubicBezTo>
                      <a:pt x="516" y="506"/>
                      <a:pt x="570" y="479"/>
                      <a:pt x="632" y="479"/>
                    </a:cubicBezTo>
                    <a:cubicBezTo>
                      <a:pt x="641" y="479"/>
                      <a:pt x="650" y="479"/>
                      <a:pt x="660" y="481"/>
                    </a:cubicBezTo>
                    <a:cubicBezTo>
                      <a:pt x="775" y="495"/>
                      <a:pt x="885" y="587"/>
                      <a:pt x="964" y="725"/>
                    </a:cubicBezTo>
                    <a:cubicBezTo>
                      <a:pt x="987" y="831"/>
                      <a:pt x="996" y="955"/>
                      <a:pt x="987" y="1098"/>
                    </a:cubicBezTo>
                    <a:cubicBezTo>
                      <a:pt x="987" y="1108"/>
                      <a:pt x="991" y="1116"/>
                      <a:pt x="1005" y="1116"/>
                    </a:cubicBezTo>
                    <a:cubicBezTo>
                      <a:pt x="1015" y="1116"/>
                      <a:pt x="1019" y="1108"/>
                      <a:pt x="1019" y="1098"/>
                    </a:cubicBezTo>
                    <a:cubicBezTo>
                      <a:pt x="1042" y="738"/>
                      <a:pt x="922" y="393"/>
                      <a:pt x="724" y="191"/>
                    </a:cubicBezTo>
                    <a:cubicBezTo>
                      <a:pt x="598" y="70"/>
                      <a:pt x="445"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6"/>
              <p:cNvSpPr/>
              <p:nvPr/>
            </p:nvSpPr>
            <p:spPr>
              <a:xfrm>
                <a:off x="6645224" y="1709020"/>
                <a:ext cx="154855" cy="64388"/>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rgbClr val="FFB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6"/>
              <p:cNvSpPr/>
              <p:nvPr/>
            </p:nvSpPr>
            <p:spPr>
              <a:xfrm>
                <a:off x="6815748" y="2003066"/>
                <a:ext cx="119375" cy="78438"/>
              </a:xfrm>
              <a:custGeom>
                <a:avLst/>
                <a:gdLst/>
                <a:ahLst/>
                <a:cxnLst/>
                <a:rect l="l" t="t" r="r" b="b"/>
                <a:pathLst>
                  <a:path w="1181" h="776" extrusionOk="0">
                    <a:moveTo>
                      <a:pt x="688" y="1"/>
                    </a:moveTo>
                    <a:cubicBezTo>
                      <a:pt x="458" y="1"/>
                      <a:pt x="228" y="41"/>
                      <a:pt x="0" y="119"/>
                    </a:cubicBezTo>
                    <a:cubicBezTo>
                      <a:pt x="12" y="541"/>
                      <a:pt x="289" y="775"/>
                      <a:pt x="572" y="775"/>
                    </a:cubicBezTo>
                    <a:cubicBezTo>
                      <a:pt x="848" y="775"/>
                      <a:pt x="1130" y="553"/>
                      <a:pt x="1181" y="63"/>
                    </a:cubicBezTo>
                    <a:cubicBezTo>
                      <a:pt x="1017" y="21"/>
                      <a:pt x="852"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6"/>
              <p:cNvSpPr/>
              <p:nvPr/>
            </p:nvSpPr>
            <p:spPr>
              <a:xfrm>
                <a:off x="6835762" y="2046935"/>
                <a:ext cx="74698" cy="34569"/>
              </a:xfrm>
              <a:custGeom>
                <a:avLst/>
                <a:gdLst/>
                <a:ahLst/>
                <a:cxnLst/>
                <a:rect l="l" t="t" r="r" b="b"/>
                <a:pathLst>
                  <a:path w="739" h="342" extrusionOk="0">
                    <a:moveTo>
                      <a:pt x="395" y="1"/>
                    </a:moveTo>
                    <a:cubicBezTo>
                      <a:pt x="245" y="1"/>
                      <a:pt x="85" y="59"/>
                      <a:pt x="0" y="187"/>
                    </a:cubicBezTo>
                    <a:cubicBezTo>
                      <a:pt x="105" y="289"/>
                      <a:pt x="238" y="342"/>
                      <a:pt x="373" y="342"/>
                    </a:cubicBezTo>
                    <a:cubicBezTo>
                      <a:pt x="502" y="342"/>
                      <a:pt x="632" y="293"/>
                      <a:pt x="738" y="192"/>
                    </a:cubicBezTo>
                    <a:cubicBezTo>
                      <a:pt x="709" y="70"/>
                      <a:pt x="558"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6"/>
        <p:cNvGrpSpPr/>
        <p:nvPr/>
      </p:nvGrpSpPr>
      <p:grpSpPr>
        <a:xfrm>
          <a:off x="0" y="0"/>
          <a:ext cx="0" cy="0"/>
          <a:chOff x="0" y="0"/>
          <a:chExt cx="0" cy="0"/>
        </a:xfrm>
      </p:grpSpPr>
      <p:grpSp>
        <p:nvGrpSpPr>
          <p:cNvPr id="2058" name="Google Shape;2058;p48"/>
          <p:cNvGrpSpPr/>
          <p:nvPr/>
        </p:nvGrpSpPr>
        <p:grpSpPr>
          <a:xfrm flipH="1">
            <a:off x="7079076" y="1151716"/>
            <a:ext cx="1351690" cy="2840067"/>
            <a:chOff x="3236264" y="1661598"/>
            <a:chExt cx="1053210" cy="2212925"/>
          </a:xfrm>
        </p:grpSpPr>
        <p:sp>
          <p:nvSpPr>
            <p:cNvPr id="2059" name="Google Shape;2059;p48"/>
            <p:cNvSpPr/>
            <p:nvPr/>
          </p:nvSpPr>
          <p:spPr>
            <a:xfrm>
              <a:off x="3236264" y="1661598"/>
              <a:ext cx="972582" cy="2212871"/>
            </a:xfrm>
            <a:custGeom>
              <a:avLst/>
              <a:gdLst/>
              <a:ahLst/>
              <a:cxnLst/>
              <a:rect l="l" t="t" r="r" b="b"/>
              <a:pathLst>
                <a:path w="5392" h="12268" extrusionOk="0">
                  <a:moveTo>
                    <a:pt x="3595" y="6134"/>
                  </a:moveTo>
                  <a:lnTo>
                    <a:pt x="4060" y="6502"/>
                  </a:lnTo>
                  <a:lnTo>
                    <a:pt x="3673" y="6617"/>
                  </a:lnTo>
                  <a:cubicBezTo>
                    <a:pt x="3650" y="6451"/>
                    <a:pt x="3622" y="6290"/>
                    <a:pt x="3595" y="6134"/>
                  </a:cubicBezTo>
                  <a:close/>
                  <a:moveTo>
                    <a:pt x="1365" y="6166"/>
                  </a:moveTo>
                  <a:lnTo>
                    <a:pt x="1365" y="6166"/>
                  </a:lnTo>
                  <a:cubicBezTo>
                    <a:pt x="1338" y="6323"/>
                    <a:pt x="1314" y="6489"/>
                    <a:pt x="1291" y="6655"/>
                  </a:cubicBezTo>
                  <a:lnTo>
                    <a:pt x="917" y="6572"/>
                  </a:lnTo>
                  <a:lnTo>
                    <a:pt x="1365" y="6166"/>
                  </a:lnTo>
                  <a:close/>
                  <a:moveTo>
                    <a:pt x="2651" y="1"/>
                  </a:moveTo>
                  <a:cubicBezTo>
                    <a:pt x="1479" y="1"/>
                    <a:pt x="296" y="580"/>
                    <a:pt x="438" y="2502"/>
                  </a:cubicBezTo>
                  <a:cubicBezTo>
                    <a:pt x="453" y="2392"/>
                    <a:pt x="485" y="2281"/>
                    <a:pt x="526" y="2176"/>
                  </a:cubicBezTo>
                  <a:lnTo>
                    <a:pt x="526" y="2176"/>
                  </a:lnTo>
                  <a:cubicBezTo>
                    <a:pt x="494" y="2281"/>
                    <a:pt x="466" y="2392"/>
                    <a:pt x="438" y="2502"/>
                  </a:cubicBezTo>
                  <a:cubicBezTo>
                    <a:pt x="411" y="2623"/>
                    <a:pt x="379" y="2742"/>
                    <a:pt x="351" y="2867"/>
                  </a:cubicBezTo>
                  <a:cubicBezTo>
                    <a:pt x="264" y="3254"/>
                    <a:pt x="1" y="3678"/>
                    <a:pt x="158" y="4101"/>
                  </a:cubicBezTo>
                  <a:cubicBezTo>
                    <a:pt x="213" y="4250"/>
                    <a:pt x="347" y="4373"/>
                    <a:pt x="536" y="4475"/>
                  </a:cubicBezTo>
                  <a:cubicBezTo>
                    <a:pt x="420" y="4862"/>
                    <a:pt x="281" y="5254"/>
                    <a:pt x="130" y="5660"/>
                  </a:cubicBezTo>
                  <a:cubicBezTo>
                    <a:pt x="406" y="5743"/>
                    <a:pt x="683" y="5811"/>
                    <a:pt x="959" y="5866"/>
                  </a:cubicBezTo>
                  <a:lnTo>
                    <a:pt x="213" y="6451"/>
                  </a:lnTo>
                  <a:cubicBezTo>
                    <a:pt x="66" y="6572"/>
                    <a:pt x="125" y="6811"/>
                    <a:pt x="309" y="6848"/>
                  </a:cubicBezTo>
                  <a:lnTo>
                    <a:pt x="1245" y="7042"/>
                  </a:lnTo>
                  <a:cubicBezTo>
                    <a:pt x="1185" y="7540"/>
                    <a:pt x="1148" y="7968"/>
                    <a:pt x="1144" y="8037"/>
                  </a:cubicBezTo>
                  <a:lnTo>
                    <a:pt x="1144" y="8042"/>
                  </a:lnTo>
                  <a:lnTo>
                    <a:pt x="1144" y="8046"/>
                  </a:lnTo>
                  <a:lnTo>
                    <a:pt x="1144" y="8051"/>
                  </a:lnTo>
                  <a:lnTo>
                    <a:pt x="226" y="8563"/>
                  </a:lnTo>
                  <a:cubicBezTo>
                    <a:pt x="33" y="8673"/>
                    <a:pt x="1" y="8935"/>
                    <a:pt x="162" y="9088"/>
                  </a:cubicBezTo>
                  <a:lnTo>
                    <a:pt x="1996" y="10792"/>
                  </a:lnTo>
                  <a:lnTo>
                    <a:pt x="2240" y="11198"/>
                  </a:lnTo>
                  <a:cubicBezTo>
                    <a:pt x="2251" y="11218"/>
                    <a:pt x="2270" y="11227"/>
                    <a:pt x="2289" y="11227"/>
                  </a:cubicBezTo>
                  <a:cubicBezTo>
                    <a:pt x="2318" y="11227"/>
                    <a:pt x="2346" y="11206"/>
                    <a:pt x="2346" y="11170"/>
                  </a:cubicBezTo>
                  <a:lnTo>
                    <a:pt x="2365" y="10677"/>
                  </a:lnTo>
                  <a:cubicBezTo>
                    <a:pt x="2365" y="10599"/>
                    <a:pt x="2300" y="10534"/>
                    <a:pt x="2222" y="10534"/>
                  </a:cubicBezTo>
                  <a:lnTo>
                    <a:pt x="2065" y="10539"/>
                  </a:lnTo>
                  <a:lnTo>
                    <a:pt x="2065" y="10534"/>
                  </a:lnTo>
                  <a:lnTo>
                    <a:pt x="1093" y="9078"/>
                  </a:lnTo>
                  <a:lnTo>
                    <a:pt x="2388" y="8894"/>
                  </a:lnTo>
                  <a:lnTo>
                    <a:pt x="2420" y="11921"/>
                  </a:lnTo>
                  <a:lnTo>
                    <a:pt x="2272" y="12147"/>
                  </a:lnTo>
                  <a:cubicBezTo>
                    <a:pt x="2240" y="12198"/>
                    <a:pt x="2282" y="12267"/>
                    <a:pt x="2346" y="12267"/>
                  </a:cubicBezTo>
                  <a:lnTo>
                    <a:pt x="2674" y="12267"/>
                  </a:lnTo>
                  <a:cubicBezTo>
                    <a:pt x="2724" y="12267"/>
                    <a:pt x="2765" y="12221"/>
                    <a:pt x="2752" y="12166"/>
                  </a:cubicBezTo>
                  <a:lnTo>
                    <a:pt x="2669" y="11926"/>
                  </a:lnTo>
                  <a:lnTo>
                    <a:pt x="3876" y="8051"/>
                  </a:lnTo>
                  <a:lnTo>
                    <a:pt x="3871" y="8051"/>
                  </a:lnTo>
                  <a:lnTo>
                    <a:pt x="3871" y="8046"/>
                  </a:lnTo>
                  <a:lnTo>
                    <a:pt x="3871" y="8023"/>
                  </a:lnTo>
                  <a:cubicBezTo>
                    <a:pt x="3871" y="8018"/>
                    <a:pt x="3867" y="8010"/>
                    <a:pt x="3867" y="7995"/>
                  </a:cubicBezTo>
                  <a:lnTo>
                    <a:pt x="3867" y="7991"/>
                  </a:lnTo>
                  <a:lnTo>
                    <a:pt x="3867" y="7976"/>
                  </a:lnTo>
                  <a:lnTo>
                    <a:pt x="3862" y="7972"/>
                  </a:lnTo>
                  <a:cubicBezTo>
                    <a:pt x="3862" y="7959"/>
                    <a:pt x="3862" y="7944"/>
                    <a:pt x="3858" y="7927"/>
                  </a:cubicBezTo>
                  <a:lnTo>
                    <a:pt x="3858" y="7917"/>
                  </a:lnTo>
                  <a:lnTo>
                    <a:pt x="3858" y="7903"/>
                  </a:lnTo>
                  <a:cubicBezTo>
                    <a:pt x="3854" y="7899"/>
                    <a:pt x="3854" y="7899"/>
                    <a:pt x="3854" y="7894"/>
                  </a:cubicBezTo>
                  <a:cubicBezTo>
                    <a:pt x="3854" y="7885"/>
                    <a:pt x="3854" y="7876"/>
                    <a:pt x="3848" y="7861"/>
                  </a:cubicBezTo>
                  <a:lnTo>
                    <a:pt x="3848" y="7853"/>
                  </a:lnTo>
                  <a:lnTo>
                    <a:pt x="3848" y="7838"/>
                  </a:lnTo>
                  <a:lnTo>
                    <a:pt x="3848" y="7829"/>
                  </a:lnTo>
                  <a:cubicBezTo>
                    <a:pt x="3820" y="7640"/>
                    <a:pt x="3784" y="7351"/>
                    <a:pt x="3737" y="7028"/>
                  </a:cubicBezTo>
                  <a:lnTo>
                    <a:pt x="4701" y="6793"/>
                  </a:lnTo>
                  <a:cubicBezTo>
                    <a:pt x="4871" y="6747"/>
                    <a:pt x="4922" y="6526"/>
                    <a:pt x="4779" y="6415"/>
                  </a:cubicBezTo>
                  <a:lnTo>
                    <a:pt x="4158" y="5926"/>
                  </a:lnTo>
                  <a:cubicBezTo>
                    <a:pt x="4392" y="5890"/>
                    <a:pt x="4628" y="5839"/>
                    <a:pt x="4862" y="5779"/>
                  </a:cubicBezTo>
                  <a:cubicBezTo>
                    <a:pt x="5189" y="4728"/>
                    <a:pt x="5392" y="3208"/>
                    <a:pt x="5346" y="1775"/>
                  </a:cubicBezTo>
                  <a:cubicBezTo>
                    <a:pt x="5360" y="1258"/>
                    <a:pt x="5258" y="752"/>
                    <a:pt x="4862" y="503"/>
                  </a:cubicBezTo>
                  <a:cubicBezTo>
                    <a:pt x="4775" y="450"/>
                    <a:pt x="4662" y="437"/>
                    <a:pt x="4574" y="437"/>
                  </a:cubicBezTo>
                  <a:cubicBezTo>
                    <a:pt x="4494" y="437"/>
                    <a:pt x="4434" y="447"/>
                    <a:pt x="4434" y="447"/>
                  </a:cubicBezTo>
                  <a:cubicBezTo>
                    <a:pt x="4026" y="202"/>
                    <a:pt x="3340" y="1"/>
                    <a:pt x="2651" y="1"/>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60" name="Google Shape;2060;p48"/>
            <p:cNvSpPr/>
            <p:nvPr/>
          </p:nvSpPr>
          <p:spPr>
            <a:xfrm>
              <a:off x="3259532" y="1875350"/>
              <a:ext cx="949314" cy="877356"/>
            </a:xfrm>
            <a:custGeom>
              <a:avLst/>
              <a:gdLst/>
              <a:ahLst/>
              <a:cxnLst/>
              <a:rect l="l" t="t" r="r" b="b"/>
              <a:pathLst>
                <a:path w="5263" h="4864" extrusionOk="0">
                  <a:moveTo>
                    <a:pt x="720" y="0"/>
                  </a:moveTo>
                  <a:lnTo>
                    <a:pt x="720" y="0"/>
                  </a:lnTo>
                  <a:cubicBezTo>
                    <a:pt x="904" y="1682"/>
                    <a:pt x="563" y="2990"/>
                    <a:pt x="1" y="4475"/>
                  </a:cubicBezTo>
                  <a:cubicBezTo>
                    <a:pt x="873" y="4735"/>
                    <a:pt x="1737" y="4863"/>
                    <a:pt x="2594" y="4863"/>
                  </a:cubicBezTo>
                  <a:cubicBezTo>
                    <a:pt x="3313" y="4863"/>
                    <a:pt x="4026" y="4773"/>
                    <a:pt x="4733" y="4594"/>
                  </a:cubicBezTo>
                  <a:cubicBezTo>
                    <a:pt x="5060" y="3543"/>
                    <a:pt x="5263" y="2023"/>
                    <a:pt x="5217" y="590"/>
                  </a:cubicBezTo>
                  <a:lnTo>
                    <a:pt x="720"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8"/>
            <p:cNvSpPr/>
            <p:nvPr/>
          </p:nvSpPr>
          <p:spPr>
            <a:xfrm>
              <a:off x="3640128" y="3809406"/>
              <a:ext cx="95058" cy="65116"/>
            </a:xfrm>
            <a:custGeom>
              <a:avLst/>
              <a:gdLst/>
              <a:ahLst/>
              <a:cxnLst/>
              <a:rect l="l" t="t" r="r" b="b"/>
              <a:pathLst>
                <a:path w="527" h="361" extrusionOk="0">
                  <a:moveTo>
                    <a:pt x="195" y="1"/>
                  </a:moveTo>
                  <a:lnTo>
                    <a:pt x="33" y="240"/>
                  </a:lnTo>
                  <a:cubicBezTo>
                    <a:pt x="1" y="291"/>
                    <a:pt x="43" y="360"/>
                    <a:pt x="107" y="360"/>
                  </a:cubicBezTo>
                  <a:lnTo>
                    <a:pt x="435" y="360"/>
                  </a:lnTo>
                  <a:cubicBezTo>
                    <a:pt x="485" y="360"/>
                    <a:pt x="526" y="314"/>
                    <a:pt x="513" y="259"/>
                  </a:cubicBezTo>
                  <a:lnTo>
                    <a:pt x="426" y="5"/>
                  </a:lnTo>
                  <a:lnTo>
                    <a:pt x="1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8"/>
            <p:cNvSpPr/>
            <p:nvPr/>
          </p:nvSpPr>
          <p:spPr>
            <a:xfrm>
              <a:off x="3596116" y="3561741"/>
              <a:ext cx="66739" cy="125182"/>
            </a:xfrm>
            <a:custGeom>
              <a:avLst/>
              <a:gdLst/>
              <a:ahLst/>
              <a:cxnLst/>
              <a:rect l="l" t="t" r="r" b="b"/>
              <a:pathLst>
                <a:path w="370" h="694" extrusionOk="0">
                  <a:moveTo>
                    <a:pt x="227" y="0"/>
                  </a:moveTo>
                  <a:lnTo>
                    <a:pt x="15" y="5"/>
                  </a:lnTo>
                  <a:lnTo>
                    <a:pt x="1" y="258"/>
                  </a:lnTo>
                  <a:lnTo>
                    <a:pt x="245" y="664"/>
                  </a:lnTo>
                  <a:cubicBezTo>
                    <a:pt x="256" y="684"/>
                    <a:pt x="275" y="693"/>
                    <a:pt x="294" y="693"/>
                  </a:cubicBezTo>
                  <a:cubicBezTo>
                    <a:pt x="323" y="693"/>
                    <a:pt x="351" y="672"/>
                    <a:pt x="351" y="636"/>
                  </a:cubicBezTo>
                  <a:lnTo>
                    <a:pt x="370" y="143"/>
                  </a:lnTo>
                  <a:cubicBezTo>
                    <a:pt x="370" y="65"/>
                    <a:pt x="305" y="0"/>
                    <a:pt x="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8"/>
            <p:cNvSpPr/>
            <p:nvPr/>
          </p:nvSpPr>
          <p:spPr>
            <a:xfrm>
              <a:off x="3236264" y="3113673"/>
              <a:ext cx="699133" cy="699143"/>
            </a:xfrm>
            <a:custGeom>
              <a:avLst/>
              <a:gdLst/>
              <a:ahLst/>
              <a:cxnLst/>
              <a:rect l="l" t="t" r="r" b="b"/>
              <a:pathLst>
                <a:path w="3876" h="3876" extrusionOk="0">
                  <a:moveTo>
                    <a:pt x="1144" y="1"/>
                  </a:moveTo>
                  <a:lnTo>
                    <a:pt x="226" y="513"/>
                  </a:lnTo>
                  <a:cubicBezTo>
                    <a:pt x="33" y="623"/>
                    <a:pt x="1" y="885"/>
                    <a:pt x="162" y="1038"/>
                  </a:cubicBezTo>
                  <a:lnTo>
                    <a:pt x="1996" y="2742"/>
                  </a:lnTo>
                  <a:lnTo>
                    <a:pt x="2065" y="2484"/>
                  </a:lnTo>
                  <a:lnTo>
                    <a:pt x="1093" y="1028"/>
                  </a:lnTo>
                  <a:lnTo>
                    <a:pt x="2388" y="844"/>
                  </a:lnTo>
                  <a:lnTo>
                    <a:pt x="2420" y="3876"/>
                  </a:lnTo>
                  <a:lnTo>
                    <a:pt x="2669" y="3876"/>
                  </a:lnTo>
                  <a:lnTo>
                    <a:pt x="38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64" name="Google Shape;2064;p48"/>
            <p:cNvSpPr/>
            <p:nvPr/>
          </p:nvSpPr>
          <p:spPr>
            <a:xfrm>
              <a:off x="3442615" y="2568919"/>
              <a:ext cx="492785" cy="544920"/>
            </a:xfrm>
            <a:custGeom>
              <a:avLst/>
              <a:gdLst/>
              <a:ahLst/>
              <a:cxnLst/>
              <a:rect l="l" t="t" r="r" b="b"/>
              <a:pathLst>
                <a:path w="2732" h="3021" extrusionOk="0">
                  <a:moveTo>
                    <a:pt x="1357" y="1"/>
                  </a:moveTo>
                  <a:cubicBezTo>
                    <a:pt x="972" y="1"/>
                    <a:pt x="603" y="103"/>
                    <a:pt x="470" y="247"/>
                  </a:cubicBezTo>
                  <a:cubicBezTo>
                    <a:pt x="202" y="528"/>
                    <a:pt x="0" y="3021"/>
                    <a:pt x="0" y="3021"/>
                  </a:cubicBezTo>
                  <a:lnTo>
                    <a:pt x="2732" y="3021"/>
                  </a:lnTo>
                  <a:cubicBezTo>
                    <a:pt x="2732" y="3021"/>
                    <a:pt x="2410" y="394"/>
                    <a:pt x="2225" y="247"/>
                  </a:cubicBezTo>
                  <a:cubicBezTo>
                    <a:pt x="2008" y="71"/>
                    <a:pt x="1677" y="1"/>
                    <a:pt x="1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8"/>
            <p:cNvSpPr/>
            <p:nvPr/>
          </p:nvSpPr>
          <p:spPr>
            <a:xfrm>
              <a:off x="3442615" y="3073808"/>
              <a:ext cx="492785" cy="65297"/>
            </a:xfrm>
            <a:custGeom>
              <a:avLst/>
              <a:gdLst/>
              <a:ahLst/>
              <a:cxnLst/>
              <a:rect l="l" t="t" r="r" b="b"/>
              <a:pathLst>
                <a:path w="2732" h="362" extrusionOk="0">
                  <a:moveTo>
                    <a:pt x="18" y="0"/>
                  </a:moveTo>
                  <a:cubicBezTo>
                    <a:pt x="4" y="139"/>
                    <a:pt x="0" y="222"/>
                    <a:pt x="0" y="222"/>
                  </a:cubicBezTo>
                  <a:cubicBezTo>
                    <a:pt x="408" y="317"/>
                    <a:pt x="834" y="361"/>
                    <a:pt x="1275" y="361"/>
                  </a:cubicBezTo>
                  <a:cubicBezTo>
                    <a:pt x="1744" y="361"/>
                    <a:pt x="2230" y="312"/>
                    <a:pt x="2732" y="222"/>
                  </a:cubicBezTo>
                  <a:cubicBezTo>
                    <a:pt x="2732" y="222"/>
                    <a:pt x="2718" y="139"/>
                    <a:pt x="2704" y="0"/>
                  </a:cubicBezTo>
                  <a:cubicBezTo>
                    <a:pt x="2226" y="45"/>
                    <a:pt x="1757" y="70"/>
                    <a:pt x="1297" y="70"/>
                  </a:cubicBezTo>
                  <a:cubicBezTo>
                    <a:pt x="862" y="70"/>
                    <a:pt x="435" y="48"/>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8"/>
            <p:cNvSpPr/>
            <p:nvPr/>
          </p:nvSpPr>
          <p:spPr>
            <a:xfrm>
              <a:off x="3688469" y="2619246"/>
              <a:ext cx="435606" cy="363280"/>
            </a:xfrm>
            <a:custGeom>
              <a:avLst/>
              <a:gdLst/>
              <a:ahLst/>
              <a:cxnLst/>
              <a:rect l="l" t="t" r="r" b="b"/>
              <a:pathLst>
                <a:path w="2415" h="2014" extrusionOk="0">
                  <a:moveTo>
                    <a:pt x="820" y="0"/>
                  </a:moveTo>
                  <a:cubicBezTo>
                    <a:pt x="653" y="0"/>
                    <a:pt x="474" y="351"/>
                    <a:pt x="826" y="613"/>
                  </a:cubicBezTo>
                  <a:lnTo>
                    <a:pt x="1553" y="1193"/>
                  </a:lnTo>
                  <a:lnTo>
                    <a:pt x="148" y="1608"/>
                  </a:lnTo>
                  <a:cubicBezTo>
                    <a:pt x="171" y="1484"/>
                    <a:pt x="92" y="1323"/>
                    <a:pt x="1" y="1161"/>
                  </a:cubicBezTo>
                  <a:lnTo>
                    <a:pt x="1" y="2014"/>
                  </a:lnTo>
                  <a:lnTo>
                    <a:pt x="2194" y="1484"/>
                  </a:lnTo>
                  <a:cubicBezTo>
                    <a:pt x="2364" y="1438"/>
                    <a:pt x="2415" y="1217"/>
                    <a:pt x="2272" y="1106"/>
                  </a:cubicBezTo>
                  <a:lnTo>
                    <a:pt x="890" y="23"/>
                  </a:lnTo>
                  <a:cubicBezTo>
                    <a:pt x="868" y="8"/>
                    <a:pt x="844" y="0"/>
                    <a:pt x="820" y="0"/>
                  </a:cubicBez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67" name="Google Shape;2067;p48"/>
            <p:cNvSpPr/>
            <p:nvPr/>
          </p:nvSpPr>
          <p:spPr>
            <a:xfrm>
              <a:off x="3247988" y="2631151"/>
              <a:ext cx="434884" cy="345603"/>
            </a:xfrm>
            <a:custGeom>
              <a:avLst/>
              <a:gdLst/>
              <a:ahLst/>
              <a:cxnLst/>
              <a:rect l="l" t="t" r="r" b="b"/>
              <a:pathLst>
                <a:path w="2411" h="1916" extrusionOk="0">
                  <a:moveTo>
                    <a:pt x="1553" y="1"/>
                  </a:moveTo>
                  <a:cubicBezTo>
                    <a:pt x="1535" y="1"/>
                    <a:pt x="1517" y="6"/>
                    <a:pt x="1498" y="17"/>
                  </a:cubicBezTo>
                  <a:lnTo>
                    <a:pt x="148" y="1076"/>
                  </a:lnTo>
                  <a:cubicBezTo>
                    <a:pt x="1" y="1197"/>
                    <a:pt x="60" y="1436"/>
                    <a:pt x="244" y="1473"/>
                  </a:cubicBezTo>
                  <a:lnTo>
                    <a:pt x="2411" y="1916"/>
                  </a:lnTo>
                  <a:lnTo>
                    <a:pt x="2411" y="1059"/>
                  </a:lnTo>
                  <a:cubicBezTo>
                    <a:pt x="2318" y="1206"/>
                    <a:pt x="2268" y="1353"/>
                    <a:pt x="2262" y="1510"/>
                  </a:cubicBezTo>
                  <a:lnTo>
                    <a:pt x="852" y="1197"/>
                  </a:lnTo>
                  <a:lnTo>
                    <a:pt x="1511" y="598"/>
                  </a:lnTo>
                  <a:cubicBezTo>
                    <a:pt x="1820" y="440"/>
                    <a:pt x="1715" y="1"/>
                    <a:pt x="1553" y="1"/>
                  </a:cubicBez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68" name="Google Shape;2068;p48"/>
            <p:cNvSpPr/>
            <p:nvPr/>
          </p:nvSpPr>
          <p:spPr>
            <a:xfrm>
              <a:off x="3616138" y="2421186"/>
              <a:ext cx="124278" cy="245133"/>
            </a:xfrm>
            <a:custGeom>
              <a:avLst/>
              <a:gdLst/>
              <a:ahLst/>
              <a:cxnLst/>
              <a:rect l="l" t="t" r="r" b="b"/>
              <a:pathLst>
                <a:path w="689" h="1359" extrusionOk="0">
                  <a:moveTo>
                    <a:pt x="0" y="1"/>
                  </a:moveTo>
                  <a:lnTo>
                    <a:pt x="0" y="1084"/>
                  </a:lnTo>
                  <a:cubicBezTo>
                    <a:pt x="0" y="1264"/>
                    <a:pt x="186" y="1359"/>
                    <a:pt x="360" y="1359"/>
                  </a:cubicBezTo>
                  <a:cubicBezTo>
                    <a:pt x="530" y="1359"/>
                    <a:pt x="689" y="1270"/>
                    <a:pt x="659" y="1084"/>
                  </a:cubicBezTo>
                  <a:lnTo>
                    <a:pt x="489" y="1"/>
                  </a:ln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69" name="Google Shape;2069;p48"/>
            <p:cNvSpPr/>
            <p:nvPr/>
          </p:nvSpPr>
          <p:spPr>
            <a:xfrm>
              <a:off x="3236264" y="1761890"/>
              <a:ext cx="838744" cy="767867"/>
            </a:xfrm>
            <a:custGeom>
              <a:avLst/>
              <a:gdLst/>
              <a:ahLst/>
              <a:cxnLst/>
              <a:rect l="l" t="t" r="r" b="b"/>
              <a:pathLst>
                <a:path w="4650" h="4257" extrusionOk="0">
                  <a:moveTo>
                    <a:pt x="2629" y="1"/>
                  </a:moveTo>
                  <a:cubicBezTo>
                    <a:pt x="2086" y="1"/>
                    <a:pt x="1502" y="170"/>
                    <a:pt x="1038" y="610"/>
                  </a:cubicBezTo>
                  <a:cubicBezTo>
                    <a:pt x="687" y="942"/>
                    <a:pt x="508" y="1624"/>
                    <a:pt x="351" y="2311"/>
                  </a:cubicBezTo>
                  <a:cubicBezTo>
                    <a:pt x="264" y="2698"/>
                    <a:pt x="1" y="3122"/>
                    <a:pt x="158" y="3545"/>
                  </a:cubicBezTo>
                  <a:cubicBezTo>
                    <a:pt x="331" y="4015"/>
                    <a:pt x="1326" y="4256"/>
                    <a:pt x="2286" y="4256"/>
                  </a:cubicBezTo>
                  <a:cubicBezTo>
                    <a:pt x="3079" y="4256"/>
                    <a:pt x="3848" y="4091"/>
                    <a:pt x="4111" y="3753"/>
                  </a:cubicBezTo>
                  <a:cubicBezTo>
                    <a:pt x="4650" y="3062"/>
                    <a:pt x="4609" y="1310"/>
                    <a:pt x="4207" y="647"/>
                  </a:cubicBezTo>
                  <a:cubicBezTo>
                    <a:pt x="3995" y="296"/>
                    <a:pt x="3347" y="1"/>
                    <a:pt x="2629" y="1"/>
                  </a:cubicBez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70" name="Google Shape;2070;p48"/>
            <p:cNvSpPr/>
            <p:nvPr/>
          </p:nvSpPr>
          <p:spPr>
            <a:xfrm>
              <a:off x="3289655" y="1661598"/>
              <a:ext cx="999819" cy="597050"/>
            </a:xfrm>
            <a:custGeom>
              <a:avLst/>
              <a:gdLst/>
              <a:ahLst/>
              <a:cxnLst/>
              <a:rect l="l" t="t" r="r" b="b"/>
              <a:pathLst>
                <a:path w="5543" h="3310" extrusionOk="0">
                  <a:moveTo>
                    <a:pt x="2355" y="1"/>
                  </a:moveTo>
                  <a:cubicBezTo>
                    <a:pt x="1183" y="1"/>
                    <a:pt x="0" y="580"/>
                    <a:pt x="142" y="2502"/>
                  </a:cubicBezTo>
                  <a:cubicBezTo>
                    <a:pt x="221" y="1936"/>
                    <a:pt x="695" y="1406"/>
                    <a:pt x="1174" y="1153"/>
                  </a:cubicBezTo>
                  <a:cubicBezTo>
                    <a:pt x="1810" y="2060"/>
                    <a:pt x="3165" y="2502"/>
                    <a:pt x="3713" y="2581"/>
                  </a:cubicBezTo>
                  <a:cubicBezTo>
                    <a:pt x="3991" y="2799"/>
                    <a:pt x="4386" y="3310"/>
                    <a:pt x="4728" y="3310"/>
                  </a:cubicBezTo>
                  <a:cubicBezTo>
                    <a:pt x="4732" y="3310"/>
                    <a:pt x="4737" y="3310"/>
                    <a:pt x="4741" y="3310"/>
                  </a:cubicBezTo>
                  <a:cubicBezTo>
                    <a:pt x="4741" y="3310"/>
                    <a:pt x="5543" y="1115"/>
                    <a:pt x="4566" y="503"/>
                  </a:cubicBezTo>
                  <a:cubicBezTo>
                    <a:pt x="4479" y="450"/>
                    <a:pt x="4366" y="437"/>
                    <a:pt x="4278" y="437"/>
                  </a:cubicBezTo>
                  <a:cubicBezTo>
                    <a:pt x="4198" y="437"/>
                    <a:pt x="4138" y="447"/>
                    <a:pt x="4138" y="447"/>
                  </a:cubicBezTo>
                  <a:cubicBezTo>
                    <a:pt x="3730" y="202"/>
                    <a:pt x="3044" y="1"/>
                    <a:pt x="2355"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8"/>
            <p:cNvSpPr/>
            <p:nvPr/>
          </p:nvSpPr>
          <p:spPr>
            <a:xfrm>
              <a:off x="3873897" y="2097040"/>
              <a:ext cx="199495" cy="331895"/>
            </a:xfrm>
            <a:custGeom>
              <a:avLst/>
              <a:gdLst/>
              <a:ahLst/>
              <a:cxnLst/>
              <a:rect l="l" t="t" r="r" b="b"/>
              <a:pathLst>
                <a:path w="1106" h="1840" extrusionOk="0">
                  <a:moveTo>
                    <a:pt x="530" y="1"/>
                  </a:moveTo>
                  <a:lnTo>
                    <a:pt x="530" y="1"/>
                  </a:lnTo>
                  <a:cubicBezTo>
                    <a:pt x="572" y="679"/>
                    <a:pt x="341" y="1342"/>
                    <a:pt x="0" y="1840"/>
                  </a:cubicBezTo>
                  <a:cubicBezTo>
                    <a:pt x="706" y="1679"/>
                    <a:pt x="949" y="909"/>
                    <a:pt x="1106" y="241"/>
                  </a:cubicBezTo>
                  <a:lnTo>
                    <a:pt x="530" y="1"/>
                  </a:lnTo>
                  <a:close/>
                </a:path>
              </a:pathLst>
            </a:custGeom>
            <a:solidFill>
              <a:srgbClr val="E69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72" name="Google Shape;2072;p48"/>
            <p:cNvSpPr/>
            <p:nvPr/>
          </p:nvSpPr>
          <p:spPr>
            <a:xfrm>
              <a:off x="3321041" y="1768925"/>
              <a:ext cx="792748" cy="382400"/>
            </a:xfrm>
            <a:custGeom>
              <a:avLst/>
              <a:gdLst/>
              <a:ahLst/>
              <a:cxnLst/>
              <a:rect l="l" t="t" r="r" b="b"/>
              <a:pathLst>
                <a:path w="4395" h="2120" extrusionOk="0">
                  <a:moveTo>
                    <a:pt x="2062" y="1"/>
                  </a:moveTo>
                  <a:cubicBezTo>
                    <a:pt x="1211" y="1"/>
                    <a:pt x="346" y="426"/>
                    <a:pt x="1" y="1401"/>
                  </a:cubicBezTo>
                  <a:cubicBezTo>
                    <a:pt x="379" y="820"/>
                    <a:pt x="1081" y="564"/>
                    <a:pt x="1797" y="564"/>
                  </a:cubicBezTo>
                  <a:cubicBezTo>
                    <a:pt x="2894" y="564"/>
                    <a:pt x="4027" y="1164"/>
                    <a:pt x="4097" y="2120"/>
                  </a:cubicBezTo>
                  <a:cubicBezTo>
                    <a:pt x="4394" y="818"/>
                    <a:pt x="3242" y="1"/>
                    <a:pt x="2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8"/>
            <p:cNvSpPr/>
            <p:nvPr/>
          </p:nvSpPr>
          <p:spPr>
            <a:xfrm>
              <a:off x="3951279" y="2154401"/>
              <a:ext cx="239177" cy="245494"/>
            </a:xfrm>
            <a:custGeom>
              <a:avLst/>
              <a:gdLst/>
              <a:ahLst/>
              <a:cxnLst/>
              <a:rect l="l" t="t" r="r" b="b"/>
              <a:pathLst>
                <a:path w="1326" h="1361" extrusionOk="0">
                  <a:moveTo>
                    <a:pt x="695" y="0"/>
                  </a:moveTo>
                  <a:cubicBezTo>
                    <a:pt x="397" y="0"/>
                    <a:pt x="230" y="429"/>
                    <a:pt x="230" y="429"/>
                  </a:cubicBezTo>
                  <a:lnTo>
                    <a:pt x="0" y="1314"/>
                  </a:lnTo>
                  <a:cubicBezTo>
                    <a:pt x="96" y="1346"/>
                    <a:pt x="187" y="1361"/>
                    <a:pt x="273" y="1361"/>
                  </a:cubicBezTo>
                  <a:cubicBezTo>
                    <a:pt x="966" y="1361"/>
                    <a:pt x="1325" y="416"/>
                    <a:pt x="981" y="125"/>
                  </a:cubicBezTo>
                  <a:cubicBezTo>
                    <a:pt x="876" y="35"/>
                    <a:pt x="780" y="0"/>
                    <a:pt x="695" y="0"/>
                  </a:cubicBez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74" name="Google Shape;2074;p48"/>
            <p:cNvSpPr/>
            <p:nvPr/>
          </p:nvSpPr>
          <p:spPr>
            <a:xfrm>
              <a:off x="3981041" y="2194626"/>
              <a:ext cx="146464" cy="166128"/>
            </a:xfrm>
            <a:custGeom>
              <a:avLst/>
              <a:gdLst/>
              <a:ahLst/>
              <a:cxnLst/>
              <a:rect l="l" t="t" r="r" b="b"/>
              <a:pathLst>
                <a:path w="812" h="921" extrusionOk="0">
                  <a:moveTo>
                    <a:pt x="550" y="1"/>
                  </a:moveTo>
                  <a:cubicBezTo>
                    <a:pt x="496" y="1"/>
                    <a:pt x="441" y="15"/>
                    <a:pt x="392" y="45"/>
                  </a:cubicBezTo>
                  <a:cubicBezTo>
                    <a:pt x="185" y="174"/>
                    <a:pt x="1" y="589"/>
                    <a:pt x="199" y="916"/>
                  </a:cubicBezTo>
                  <a:cubicBezTo>
                    <a:pt x="199" y="921"/>
                    <a:pt x="203" y="921"/>
                    <a:pt x="208" y="921"/>
                  </a:cubicBezTo>
                  <a:lnTo>
                    <a:pt x="212" y="921"/>
                  </a:lnTo>
                  <a:cubicBezTo>
                    <a:pt x="222" y="916"/>
                    <a:pt x="222" y="907"/>
                    <a:pt x="222" y="902"/>
                  </a:cubicBezTo>
                  <a:cubicBezTo>
                    <a:pt x="134" y="736"/>
                    <a:pt x="148" y="557"/>
                    <a:pt x="208" y="404"/>
                  </a:cubicBezTo>
                  <a:cubicBezTo>
                    <a:pt x="258" y="358"/>
                    <a:pt x="311" y="335"/>
                    <a:pt x="361" y="335"/>
                  </a:cubicBezTo>
                  <a:cubicBezTo>
                    <a:pt x="379" y="335"/>
                    <a:pt x="398" y="338"/>
                    <a:pt x="416" y="345"/>
                  </a:cubicBezTo>
                  <a:cubicBezTo>
                    <a:pt x="480" y="368"/>
                    <a:pt x="526" y="432"/>
                    <a:pt x="531" y="502"/>
                  </a:cubicBezTo>
                  <a:cubicBezTo>
                    <a:pt x="540" y="593"/>
                    <a:pt x="493" y="681"/>
                    <a:pt x="397" y="746"/>
                  </a:cubicBezTo>
                  <a:cubicBezTo>
                    <a:pt x="392" y="746"/>
                    <a:pt x="388" y="755"/>
                    <a:pt x="392" y="759"/>
                  </a:cubicBezTo>
                  <a:cubicBezTo>
                    <a:pt x="397" y="764"/>
                    <a:pt x="397" y="764"/>
                    <a:pt x="401" y="764"/>
                  </a:cubicBezTo>
                  <a:lnTo>
                    <a:pt x="410" y="764"/>
                  </a:lnTo>
                  <a:cubicBezTo>
                    <a:pt x="582" y="695"/>
                    <a:pt x="669" y="359"/>
                    <a:pt x="433" y="285"/>
                  </a:cubicBezTo>
                  <a:cubicBezTo>
                    <a:pt x="416" y="278"/>
                    <a:pt x="392" y="272"/>
                    <a:pt x="363" y="272"/>
                  </a:cubicBezTo>
                  <a:cubicBezTo>
                    <a:pt x="332" y="272"/>
                    <a:pt x="295" y="280"/>
                    <a:pt x="254" y="304"/>
                  </a:cubicBezTo>
                  <a:cubicBezTo>
                    <a:pt x="305" y="221"/>
                    <a:pt x="369" y="147"/>
                    <a:pt x="438" y="106"/>
                  </a:cubicBezTo>
                  <a:cubicBezTo>
                    <a:pt x="491" y="73"/>
                    <a:pt x="544" y="56"/>
                    <a:pt x="594" y="56"/>
                  </a:cubicBezTo>
                  <a:cubicBezTo>
                    <a:pt x="668" y="56"/>
                    <a:pt x="736" y="93"/>
                    <a:pt x="788" y="165"/>
                  </a:cubicBezTo>
                  <a:cubicBezTo>
                    <a:pt x="792" y="169"/>
                    <a:pt x="797" y="172"/>
                    <a:pt x="802" y="172"/>
                  </a:cubicBezTo>
                  <a:cubicBezTo>
                    <a:pt x="804" y="172"/>
                    <a:pt x="806" y="171"/>
                    <a:pt x="807" y="170"/>
                  </a:cubicBezTo>
                  <a:cubicBezTo>
                    <a:pt x="812" y="165"/>
                    <a:pt x="812" y="155"/>
                    <a:pt x="812" y="151"/>
                  </a:cubicBezTo>
                  <a:cubicBezTo>
                    <a:pt x="757" y="54"/>
                    <a:pt x="654"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5" name="Google Shape;2075;p48"/>
            <p:cNvGrpSpPr/>
            <p:nvPr/>
          </p:nvGrpSpPr>
          <p:grpSpPr>
            <a:xfrm>
              <a:off x="3343810" y="1984622"/>
              <a:ext cx="571359" cy="487322"/>
              <a:chOff x="2887497" y="2646749"/>
              <a:chExt cx="689714" cy="588269"/>
            </a:xfrm>
          </p:grpSpPr>
          <p:sp>
            <p:nvSpPr>
              <p:cNvPr id="2076" name="Google Shape;2076;p48"/>
              <p:cNvSpPr/>
              <p:nvPr/>
            </p:nvSpPr>
            <p:spPr>
              <a:xfrm>
                <a:off x="2887497" y="2753336"/>
                <a:ext cx="259887" cy="206368"/>
              </a:xfrm>
              <a:custGeom>
                <a:avLst/>
                <a:gdLst/>
                <a:ahLst/>
                <a:cxnLst/>
                <a:rect l="l" t="t" r="r" b="b"/>
                <a:pathLst>
                  <a:path w="1719" h="1365" extrusionOk="0">
                    <a:moveTo>
                      <a:pt x="773" y="0"/>
                    </a:moveTo>
                    <a:cubicBezTo>
                      <a:pt x="498" y="0"/>
                      <a:pt x="252" y="137"/>
                      <a:pt x="147" y="374"/>
                    </a:cubicBezTo>
                    <a:cubicBezTo>
                      <a:pt x="0" y="710"/>
                      <a:pt x="202" y="1120"/>
                      <a:pt x="594" y="1291"/>
                    </a:cubicBezTo>
                    <a:cubicBezTo>
                      <a:pt x="710" y="1341"/>
                      <a:pt x="830" y="1365"/>
                      <a:pt x="945" y="1365"/>
                    </a:cubicBezTo>
                    <a:cubicBezTo>
                      <a:pt x="1219" y="1365"/>
                      <a:pt x="1467" y="1229"/>
                      <a:pt x="1572" y="995"/>
                    </a:cubicBezTo>
                    <a:cubicBezTo>
                      <a:pt x="1719" y="659"/>
                      <a:pt x="1516" y="249"/>
                      <a:pt x="1125" y="74"/>
                    </a:cubicBezTo>
                    <a:cubicBezTo>
                      <a:pt x="1008" y="24"/>
                      <a:pt x="888" y="0"/>
                      <a:pt x="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8"/>
              <p:cNvSpPr/>
              <p:nvPr/>
            </p:nvSpPr>
            <p:spPr>
              <a:xfrm>
                <a:off x="2986373" y="2810485"/>
                <a:ext cx="135311" cy="123972"/>
              </a:xfrm>
              <a:custGeom>
                <a:avLst/>
                <a:gdLst/>
                <a:ahLst/>
                <a:cxnLst/>
                <a:rect l="l" t="t" r="r" b="b"/>
                <a:pathLst>
                  <a:path w="895" h="820" extrusionOk="0">
                    <a:moveTo>
                      <a:pt x="448" y="1"/>
                    </a:moveTo>
                    <a:cubicBezTo>
                      <a:pt x="257" y="1"/>
                      <a:pt x="82" y="134"/>
                      <a:pt x="42" y="328"/>
                    </a:cubicBezTo>
                    <a:cubicBezTo>
                      <a:pt x="1" y="549"/>
                      <a:pt x="143" y="770"/>
                      <a:pt x="365" y="811"/>
                    </a:cubicBezTo>
                    <a:cubicBezTo>
                      <a:pt x="393" y="817"/>
                      <a:pt x="421" y="820"/>
                      <a:pt x="449" y="820"/>
                    </a:cubicBezTo>
                    <a:cubicBezTo>
                      <a:pt x="638" y="820"/>
                      <a:pt x="808" y="686"/>
                      <a:pt x="848" y="493"/>
                    </a:cubicBezTo>
                    <a:cubicBezTo>
                      <a:pt x="894" y="272"/>
                      <a:pt x="752" y="56"/>
                      <a:pt x="531" y="9"/>
                    </a:cubicBezTo>
                    <a:cubicBezTo>
                      <a:pt x="503" y="3"/>
                      <a:pt x="475"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8"/>
              <p:cNvSpPr/>
              <p:nvPr/>
            </p:nvSpPr>
            <p:spPr>
              <a:xfrm>
                <a:off x="3053954" y="2826511"/>
                <a:ext cx="45507" cy="41576"/>
              </a:xfrm>
              <a:custGeom>
                <a:avLst/>
                <a:gdLst/>
                <a:ahLst/>
                <a:cxnLst/>
                <a:rect l="l" t="t" r="r" b="b"/>
                <a:pathLst>
                  <a:path w="301" h="275" extrusionOk="0">
                    <a:moveTo>
                      <a:pt x="144" y="1"/>
                    </a:moveTo>
                    <a:cubicBezTo>
                      <a:pt x="82" y="1"/>
                      <a:pt x="26" y="47"/>
                      <a:pt x="14" y="111"/>
                    </a:cubicBezTo>
                    <a:cubicBezTo>
                      <a:pt x="1" y="184"/>
                      <a:pt x="46" y="258"/>
                      <a:pt x="120" y="272"/>
                    </a:cubicBezTo>
                    <a:cubicBezTo>
                      <a:pt x="129" y="274"/>
                      <a:pt x="137" y="275"/>
                      <a:pt x="145" y="275"/>
                    </a:cubicBezTo>
                    <a:cubicBezTo>
                      <a:pt x="210" y="275"/>
                      <a:pt x="269" y="231"/>
                      <a:pt x="282" y="166"/>
                    </a:cubicBezTo>
                    <a:cubicBezTo>
                      <a:pt x="300" y="92"/>
                      <a:pt x="249" y="18"/>
                      <a:pt x="175" y="5"/>
                    </a:cubicBezTo>
                    <a:cubicBezTo>
                      <a:pt x="165" y="2"/>
                      <a:pt x="154"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8"/>
              <p:cNvSpPr/>
              <p:nvPr/>
            </p:nvSpPr>
            <p:spPr>
              <a:xfrm>
                <a:off x="3325638" y="2926143"/>
                <a:ext cx="155569" cy="111575"/>
              </a:xfrm>
              <a:custGeom>
                <a:avLst/>
                <a:gdLst/>
                <a:ahLst/>
                <a:cxnLst/>
                <a:rect l="l" t="t" r="r" b="b"/>
                <a:pathLst>
                  <a:path w="1029" h="738" extrusionOk="0">
                    <a:moveTo>
                      <a:pt x="1014" y="1"/>
                    </a:moveTo>
                    <a:lnTo>
                      <a:pt x="14" y="101"/>
                    </a:lnTo>
                    <a:cubicBezTo>
                      <a:pt x="10" y="101"/>
                      <a:pt x="5" y="106"/>
                      <a:pt x="5" y="111"/>
                    </a:cubicBezTo>
                    <a:cubicBezTo>
                      <a:pt x="1" y="116"/>
                      <a:pt x="5" y="120"/>
                      <a:pt x="5" y="120"/>
                    </a:cubicBezTo>
                    <a:lnTo>
                      <a:pt x="622" y="733"/>
                    </a:lnTo>
                    <a:cubicBezTo>
                      <a:pt x="622" y="737"/>
                      <a:pt x="627" y="737"/>
                      <a:pt x="627" y="737"/>
                    </a:cubicBezTo>
                    <a:cubicBezTo>
                      <a:pt x="632" y="737"/>
                      <a:pt x="637" y="737"/>
                      <a:pt x="637" y="733"/>
                    </a:cubicBezTo>
                    <a:cubicBezTo>
                      <a:pt x="641" y="728"/>
                      <a:pt x="641" y="724"/>
                      <a:pt x="637" y="719"/>
                    </a:cubicBezTo>
                    <a:lnTo>
                      <a:pt x="190" y="203"/>
                    </a:lnTo>
                    <a:lnTo>
                      <a:pt x="737" y="341"/>
                    </a:lnTo>
                    <a:cubicBezTo>
                      <a:pt x="743" y="341"/>
                      <a:pt x="752" y="341"/>
                      <a:pt x="752" y="332"/>
                    </a:cubicBezTo>
                    <a:cubicBezTo>
                      <a:pt x="752" y="327"/>
                      <a:pt x="747" y="322"/>
                      <a:pt x="743" y="318"/>
                    </a:cubicBezTo>
                    <a:lnTo>
                      <a:pt x="235" y="143"/>
                    </a:lnTo>
                    <a:lnTo>
                      <a:pt x="1014" y="28"/>
                    </a:lnTo>
                    <a:cubicBezTo>
                      <a:pt x="1024" y="28"/>
                      <a:pt x="1028" y="18"/>
                      <a:pt x="1024" y="14"/>
                    </a:cubicBezTo>
                    <a:cubicBezTo>
                      <a:pt x="1024" y="5"/>
                      <a:pt x="1019"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8"/>
              <p:cNvSpPr/>
              <p:nvPr/>
            </p:nvSpPr>
            <p:spPr>
              <a:xfrm>
                <a:off x="3356934" y="2744870"/>
                <a:ext cx="220277" cy="120041"/>
              </a:xfrm>
              <a:custGeom>
                <a:avLst/>
                <a:gdLst/>
                <a:ahLst/>
                <a:cxnLst/>
                <a:rect l="l" t="t" r="r" b="b"/>
                <a:pathLst>
                  <a:path w="1457" h="794" extrusionOk="0">
                    <a:moveTo>
                      <a:pt x="681" y="1"/>
                    </a:moveTo>
                    <a:cubicBezTo>
                      <a:pt x="459" y="1"/>
                      <a:pt x="218" y="92"/>
                      <a:pt x="1" y="292"/>
                    </a:cubicBezTo>
                    <a:cubicBezTo>
                      <a:pt x="549" y="351"/>
                      <a:pt x="1033" y="498"/>
                      <a:pt x="1457" y="794"/>
                    </a:cubicBezTo>
                    <a:cubicBezTo>
                      <a:pt x="1419" y="296"/>
                      <a:pt x="1079"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8"/>
              <p:cNvSpPr/>
              <p:nvPr/>
            </p:nvSpPr>
            <p:spPr>
              <a:xfrm>
                <a:off x="2913803" y="2646749"/>
                <a:ext cx="232220" cy="90560"/>
              </a:xfrm>
              <a:custGeom>
                <a:avLst/>
                <a:gdLst/>
                <a:ahLst/>
                <a:cxnLst/>
                <a:rect l="l" t="t" r="r" b="b"/>
                <a:pathLst>
                  <a:path w="1536" h="599" extrusionOk="0">
                    <a:moveTo>
                      <a:pt x="726" y="0"/>
                    </a:moveTo>
                    <a:cubicBezTo>
                      <a:pt x="446" y="0"/>
                      <a:pt x="170" y="160"/>
                      <a:pt x="1" y="484"/>
                    </a:cubicBezTo>
                    <a:cubicBezTo>
                      <a:pt x="174" y="449"/>
                      <a:pt x="348" y="433"/>
                      <a:pt x="522" y="433"/>
                    </a:cubicBezTo>
                    <a:cubicBezTo>
                      <a:pt x="856" y="433"/>
                      <a:pt x="1193" y="493"/>
                      <a:pt x="1536" y="599"/>
                    </a:cubicBezTo>
                    <a:cubicBezTo>
                      <a:pt x="1358" y="202"/>
                      <a:pt x="1040"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8"/>
              <p:cNvSpPr/>
              <p:nvPr/>
            </p:nvSpPr>
            <p:spPr>
              <a:xfrm>
                <a:off x="3133328" y="2988584"/>
                <a:ext cx="122157" cy="64405"/>
              </a:xfrm>
              <a:custGeom>
                <a:avLst/>
                <a:gdLst/>
                <a:ahLst/>
                <a:cxnLst/>
                <a:rect l="l" t="t" r="r" b="b"/>
                <a:pathLst>
                  <a:path w="808" h="426" extrusionOk="0">
                    <a:moveTo>
                      <a:pt x="410" y="0"/>
                    </a:moveTo>
                    <a:cubicBezTo>
                      <a:pt x="261" y="0"/>
                      <a:pt x="114" y="116"/>
                      <a:pt x="5" y="246"/>
                    </a:cubicBezTo>
                    <a:cubicBezTo>
                      <a:pt x="1" y="251"/>
                      <a:pt x="1" y="255"/>
                      <a:pt x="5" y="260"/>
                    </a:cubicBezTo>
                    <a:cubicBezTo>
                      <a:pt x="5" y="260"/>
                      <a:pt x="5" y="264"/>
                      <a:pt x="10" y="264"/>
                    </a:cubicBezTo>
                    <a:lnTo>
                      <a:pt x="14" y="264"/>
                    </a:lnTo>
                    <a:cubicBezTo>
                      <a:pt x="147" y="172"/>
                      <a:pt x="265" y="127"/>
                      <a:pt x="372" y="127"/>
                    </a:cubicBezTo>
                    <a:cubicBezTo>
                      <a:pt x="398" y="127"/>
                      <a:pt x="423" y="129"/>
                      <a:pt x="448" y="135"/>
                    </a:cubicBezTo>
                    <a:cubicBezTo>
                      <a:pt x="572" y="158"/>
                      <a:pt x="688" y="255"/>
                      <a:pt x="793" y="421"/>
                    </a:cubicBezTo>
                    <a:cubicBezTo>
                      <a:pt x="793" y="426"/>
                      <a:pt x="798" y="426"/>
                      <a:pt x="803" y="426"/>
                    </a:cubicBezTo>
                    <a:cubicBezTo>
                      <a:pt x="807" y="421"/>
                      <a:pt x="807" y="417"/>
                      <a:pt x="807" y="411"/>
                    </a:cubicBezTo>
                    <a:cubicBezTo>
                      <a:pt x="761" y="251"/>
                      <a:pt x="692" y="52"/>
                      <a:pt x="471" y="7"/>
                    </a:cubicBezTo>
                    <a:cubicBezTo>
                      <a:pt x="451" y="2"/>
                      <a:pt x="430"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8"/>
              <p:cNvSpPr/>
              <p:nvPr/>
            </p:nvSpPr>
            <p:spPr>
              <a:xfrm>
                <a:off x="3005877" y="3100916"/>
                <a:ext cx="376904" cy="134101"/>
              </a:xfrm>
              <a:custGeom>
                <a:avLst/>
                <a:gdLst/>
                <a:ahLst/>
                <a:cxnLst/>
                <a:rect l="l" t="t" r="r" b="b"/>
                <a:pathLst>
                  <a:path w="2493" h="887" extrusionOk="0">
                    <a:moveTo>
                      <a:pt x="2493" y="0"/>
                    </a:moveTo>
                    <a:lnTo>
                      <a:pt x="2493" y="0"/>
                    </a:lnTo>
                    <a:cubicBezTo>
                      <a:pt x="2080" y="131"/>
                      <a:pt x="1635" y="196"/>
                      <a:pt x="1159" y="196"/>
                    </a:cubicBezTo>
                    <a:cubicBezTo>
                      <a:pt x="792" y="196"/>
                      <a:pt x="406" y="157"/>
                      <a:pt x="0" y="79"/>
                    </a:cubicBezTo>
                    <a:lnTo>
                      <a:pt x="0" y="79"/>
                    </a:lnTo>
                    <a:cubicBezTo>
                      <a:pt x="230" y="630"/>
                      <a:pt x="767" y="887"/>
                      <a:pt x="1285" y="887"/>
                    </a:cubicBezTo>
                    <a:cubicBezTo>
                      <a:pt x="1857" y="887"/>
                      <a:pt x="2406" y="574"/>
                      <a:pt x="2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8"/>
              <p:cNvSpPr/>
              <p:nvPr/>
            </p:nvSpPr>
            <p:spPr>
              <a:xfrm>
                <a:off x="3074818" y="3144156"/>
                <a:ext cx="283774" cy="47472"/>
              </a:xfrm>
              <a:custGeom>
                <a:avLst/>
                <a:gdLst/>
                <a:ahLst/>
                <a:cxnLst/>
                <a:rect l="l" t="t" r="r" b="b"/>
                <a:pathLst>
                  <a:path w="1877" h="314" extrusionOk="0">
                    <a:moveTo>
                      <a:pt x="1862" y="1"/>
                    </a:moveTo>
                    <a:cubicBezTo>
                      <a:pt x="1536" y="169"/>
                      <a:pt x="1147" y="255"/>
                      <a:pt x="738" y="255"/>
                    </a:cubicBezTo>
                    <a:cubicBezTo>
                      <a:pt x="500" y="255"/>
                      <a:pt x="254" y="226"/>
                      <a:pt x="10" y="166"/>
                    </a:cubicBezTo>
                    <a:cubicBezTo>
                      <a:pt x="10" y="166"/>
                      <a:pt x="5" y="166"/>
                      <a:pt x="5" y="171"/>
                    </a:cubicBezTo>
                    <a:cubicBezTo>
                      <a:pt x="1" y="175"/>
                      <a:pt x="5" y="180"/>
                      <a:pt x="10" y="180"/>
                    </a:cubicBezTo>
                    <a:cubicBezTo>
                      <a:pt x="263" y="273"/>
                      <a:pt x="503" y="314"/>
                      <a:pt x="747" y="314"/>
                    </a:cubicBezTo>
                    <a:cubicBezTo>
                      <a:pt x="1158" y="314"/>
                      <a:pt x="1554" y="217"/>
                      <a:pt x="1871" y="14"/>
                    </a:cubicBezTo>
                    <a:cubicBezTo>
                      <a:pt x="1871" y="14"/>
                      <a:pt x="1876" y="9"/>
                      <a:pt x="1871" y="5"/>
                    </a:cubicBezTo>
                    <a:cubicBezTo>
                      <a:pt x="1871" y="1"/>
                      <a:pt x="1867"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5" name="Google Shape;2085;p48"/>
          <p:cNvSpPr/>
          <p:nvPr/>
        </p:nvSpPr>
        <p:spPr>
          <a:xfrm>
            <a:off x="6817800" y="3509271"/>
            <a:ext cx="261271" cy="303783"/>
          </a:xfrm>
          <a:custGeom>
            <a:avLst/>
            <a:gdLst/>
            <a:ahLst/>
            <a:cxnLst/>
            <a:rect l="l" t="t" r="r" b="b"/>
            <a:pathLst>
              <a:path w="1518" h="1765" extrusionOk="0">
                <a:moveTo>
                  <a:pt x="535" y="1071"/>
                </a:moveTo>
                <a:cubicBezTo>
                  <a:pt x="650" y="1071"/>
                  <a:pt x="775" y="1107"/>
                  <a:pt x="886" y="1209"/>
                </a:cubicBezTo>
                <a:cubicBezTo>
                  <a:pt x="903" y="1224"/>
                  <a:pt x="920" y="1241"/>
                  <a:pt x="937" y="1259"/>
                </a:cubicBezTo>
                <a:lnTo>
                  <a:pt x="937" y="1259"/>
                </a:lnTo>
                <a:cubicBezTo>
                  <a:pt x="925" y="1274"/>
                  <a:pt x="912" y="1288"/>
                  <a:pt x="899" y="1301"/>
                </a:cubicBezTo>
                <a:cubicBezTo>
                  <a:pt x="835" y="1366"/>
                  <a:pt x="771" y="1421"/>
                  <a:pt x="697" y="1458"/>
                </a:cubicBezTo>
                <a:cubicBezTo>
                  <a:pt x="622" y="1494"/>
                  <a:pt x="545" y="1513"/>
                  <a:pt x="452" y="1513"/>
                </a:cubicBezTo>
                <a:cubicBezTo>
                  <a:pt x="420" y="1513"/>
                  <a:pt x="388" y="1513"/>
                  <a:pt x="352" y="1504"/>
                </a:cubicBezTo>
                <a:cubicBezTo>
                  <a:pt x="254" y="1490"/>
                  <a:pt x="190" y="1462"/>
                  <a:pt x="158" y="1430"/>
                </a:cubicBezTo>
                <a:cubicBezTo>
                  <a:pt x="139" y="1417"/>
                  <a:pt x="125" y="1403"/>
                  <a:pt x="120" y="1389"/>
                </a:cubicBezTo>
                <a:cubicBezTo>
                  <a:pt x="112" y="1375"/>
                  <a:pt x="112" y="1362"/>
                  <a:pt x="112" y="1347"/>
                </a:cubicBezTo>
                <a:cubicBezTo>
                  <a:pt x="112" y="1320"/>
                  <a:pt x="120" y="1292"/>
                  <a:pt x="139" y="1260"/>
                </a:cubicBezTo>
                <a:cubicBezTo>
                  <a:pt x="171" y="1213"/>
                  <a:pt x="227" y="1163"/>
                  <a:pt x="296" y="1131"/>
                </a:cubicBezTo>
                <a:cubicBezTo>
                  <a:pt x="365" y="1094"/>
                  <a:pt x="448" y="1071"/>
                  <a:pt x="535" y="1071"/>
                </a:cubicBezTo>
                <a:close/>
                <a:moveTo>
                  <a:pt x="1462" y="1"/>
                </a:moveTo>
                <a:cubicBezTo>
                  <a:pt x="1434" y="1"/>
                  <a:pt x="1411" y="19"/>
                  <a:pt x="1407" y="48"/>
                </a:cubicBezTo>
                <a:cubicBezTo>
                  <a:pt x="1407" y="67"/>
                  <a:pt x="1347" y="444"/>
                  <a:pt x="1194" y="809"/>
                </a:cubicBezTo>
                <a:cubicBezTo>
                  <a:pt x="1142" y="937"/>
                  <a:pt x="1080" y="1064"/>
                  <a:pt x="1004" y="1173"/>
                </a:cubicBezTo>
                <a:lnTo>
                  <a:pt x="1004" y="1173"/>
                </a:lnTo>
                <a:cubicBezTo>
                  <a:pt x="988" y="1156"/>
                  <a:pt x="971" y="1141"/>
                  <a:pt x="954" y="1126"/>
                </a:cubicBezTo>
                <a:cubicBezTo>
                  <a:pt x="826" y="1011"/>
                  <a:pt x="673" y="965"/>
                  <a:pt x="535" y="965"/>
                </a:cubicBezTo>
                <a:cubicBezTo>
                  <a:pt x="397" y="965"/>
                  <a:pt x="263" y="1011"/>
                  <a:pt x="167" y="1080"/>
                </a:cubicBezTo>
                <a:cubicBezTo>
                  <a:pt x="120" y="1113"/>
                  <a:pt x="79" y="1154"/>
                  <a:pt x="47" y="1200"/>
                </a:cubicBezTo>
                <a:cubicBezTo>
                  <a:pt x="20" y="1246"/>
                  <a:pt x="1" y="1292"/>
                  <a:pt x="1" y="1347"/>
                </a:cubicBezTo>
                <a:cubicBezTo>
                  <a:pt x="1" y="1375"/>
                  <a:pt x="10" y="1407"/>
                  <a:pt x="24" y="1435"/>
                </a:cubicBezTo>
                <a:cubicBezTo>
                  <a:pt x="47" y="1481"/>
                  <a:pt x="84" y="1518"/>
                  <a:pt x="135" y="1545"/>
                </a:cubicBezTo>
                <a:cubicBezTo>
                  <a:pt x="186" y="1577"/>
                  <a:pt x="254" y="1596"/>
                  <a:pt x="333" y="1615"/>
                </a:cubicBezTo>
                <a:cubicBezTo>
                  <a:pt x="374" y="1619"/>
                  <a:pt x="416" y="1624"/>
                  <a:pt x="452" y="1624"/>
                </a:cubicBezTo>
                <a:cubicBezTo>
                  <a:pt x="563" y="1624"/>
                  <a:pt x="660" y="1596"/>
                  <a:pt x="747" y="1550"/>
                </a:cubicBezTo>
                <a:cubicBezTo>
                  <a:pt x="847" y="1501"/>
                  <a:pt x="931" y="1429"/>
                  <a:pt x="1005" y="1345"/>
                </a:cubicBezTo>
                <a:lnTo>
                  <a:pt x="1005" y="1345"/>
                </a:lnTo>
                <a:cubicBezTo>
                  <a:pt x="1070" y="1439"/>
                  <a:pt x="1128" y="1563"/>
                  <a:pt x="1171" y="1725"/>
                </a:cubicBezTo>
                <a:cubicBezTo>
                  <a:pt x="1179" y="1748"/>
                  <a:pt x="1199" y="1764"/>
                  <a:pt x="1222" y="1764"/>
                </a:cubicBezTo>
                <a:cubicBezTo>
                  <a:pt x="1227" y="1764"/>
                  <a:pt x="1231" y="1764"/>
                  <a:pt x="1236" y="1762"/>
                </a:cubicBezTo>
                <a:cubicBezTo>
                  <a:pt x="1264" y="1753"/>
                  <a:pt x="1282" y="1725"/>
                  <a:pt x="1273" y="1693"/>
                </a:cubicBezTo>
                <a:cubicBezTo>
                  <a:pt x="1222" y="1511"/>
                  <a:pt x="1155" y="1368"/>
                  <a:pt x="1075" y="1258"/>
                </a:cubicBezTo>
                <a:lnTo>
                  <a:pt x="1075" y="1258"/>
                </a:lnTo>
                <a:cubicBezTo>
                  <a:pt x="1092" y="1235"/>
                  <a:pt x="1109" y="1210"/>
                  <a:pt x="1126" y="1186"/>
                </a:cubicBezTo>
                <a:cubicBezTo>
                  <a:pt x="1273" y="951"/>
                  <a:pt x="1369" y="675"/>
                  <a:pt x="1430" y="449"/>
                </a:cubicBezTo>
                <a:cubicBezTo>
                  <a:pt x="1490" y="228"/>
                  <a:pt x="1513" y="62"/>
                  <a:pt x="1517" y="62"/>
                </a:cubicBezTo>
                <a:cubicBezTo>
                  <a:pt x="1517" y="35"/>
                  <a:pt x="1498" y="7"/>
                  <a:pt x="1471" y="1"/>
                </a:cubicBezTo>
                <a:cubicBezTo>
                  <a:pt x="1468" y="1"/>
                  <a:pt x="1465" y="1"/>
                  <a:pt x="1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6" name="Google Shape;2086;p48"/>
          <p:cNvGrpSpPr/>
          <p:nvPr/>
        </p:nvGrpSpPr>
        <p:grpSpPr>
          <a:xfrm>
            <a:off x="713213" y="1151728"/>
            <a:ext cx="1289995" cy="2840044"/>
            <a:chOff x="5457765" y="1212007"/>
            <a:chExt cx="1005139" cy="2212906"/>
          </a:xfrm>
        </p:grpSpPr>
        <p:sp>
          <p:nvSpPr>
            <p:cNvPr id="2087" name="Google Shape;2087;p48"/>
            <p:cNvSpPr/>
            <p:nvPr/>
          </p:nvSpPr>
          <p:spPr>
            <a:xfrm>
              <a:off x="5460467" y="1212007"/>
              <a:ext cx="1002437" cy="2212889"/>
            </a:xfrm>
            <a:custGeom>
              <a:avLst/>
              <a:gdLst/>
              <a:ahLst/>
              <a:cxnLst/>
              <a:rect l="l" t="t" r="r" b="b"/>
              <a:pathLst>
                <a:path w="5566" h="12287" extrusionOk="0">
                  <a:moveTo>
                    <a:pt x="3871" y="6379"/>
                  </a:moveTo>
                  <a:lnTo>
                    <a:pt x="3958" y="6448"/>
                  </a:lnTo>
                  <a:lnTo>
                    <a:pt x="3880" y="6472"/>
                  </a:lnTo>
                  <a:cubicBezTo>
                    <a:pt x="3875" y="6444"/>
                    <a:pt x="3871" y="6411"/>
                    <a:pt x="3867" y="6383"/>
                  </a:cubicBezTo>
                  <a:lnTo>
                    <a:pt x="3871" y="6379"/>
                  </a:lnTo>
                  <a:close/>
                  <a:moveTo>
                    <a:pt x="1378" y="6310"/>
                  </a:moveTo>
                  <a:lnTo>
                    <a:pt x="1378" y="6310"/>
                  </a:lnTo>
                  <a:cubicBezTo>
                    <a:pt x="1368" y="6379"/>
                    <a:pt x="1364" y="6453"/>
                    <a:pt x="1359" y="6527"/>
                  </a:cubicBezTo>
                  <a:lnTo>
                    <a:pt x="1079" y="6448"/>
                  </a:lnTo>
                  <a:lnTo>
                    <a:pt x="1143" y="6393"/>
                  </a:lnTo>
                  <a:cubicBezTo>
                    <a:pt x="1175" y="6411"/>
                    <a:pt x="1208" y="6429"/>
                    <a:pt x="1240" y="6453"/>
                  </a:cubicBezTo>
                  <a:cubicBezTo>
                    <a:pt x="1240" y="6453"/>
                    <a:pt x="1295" y="6393"/>
                    <a:pt x="1378" y="6310"/>
                  </a:cubicBezTo>
                  <a:close/>
                  <a:moveTo>
                    <a:pt x="2988" y="1"/>
                  </a:moveTo>
                  <a:cubicBezTo>
                    <a:pt x="2796" y="1"/>
                    <a:pt x="2547" y="74"/>
                    <a:pt x="2355" y="218"/>
                  </a:cubicBezTo>
                  <a:cubicBezTo>
                    <a:pt x="2323" y="129"/>
                    <a:pt x="2224" y="75"/>
                    <a:pt x="2107" y="75"/>
                  </a:cubicBezTo>
                  <a:cubicBezTo>
                    <a:pt x="1976" y="75"/>
                    <a:pt x="1822" y="144"/>
                    <a:pt x="1714" y="311"/>
                  </a:cubicBezTo>
                  <a:cubicBezTo>
                    <a:pt x="1664" y="231"/>
                    <a:pt x="1604" y="182"/>
                    <a:pt x="1527" y="182"/>
                  </a:cubicBezTo>
                  <a:cubicBezTo>
                    <a:pt x="1394" y="182"/>
                    <a:pt x="1211" y="331"/>
                    <a:pt x="945" y="730"/>
                  </a:cubicBezTo>
                  <a:cubicBezTo>
                    <a:pt x="979" y="580"/>
                    <a:pt x="947" y="511"/>
                    <a:pt x="887" y="511"/>
                  </a:cubicBezTo>
                  <a:cubicBezTo>
                    <a:pt x="745" y="511"/>
                    <a:pt x="442" y="894"/>
                    <a:pt x="461" y="1508"/>
                  </a:cubicBezTo>
                  <a:cubicBezTo>
                    <a:pt x="452" y="1508"/>
                    <a:pt x="443" y="1508"/>
                    <a:pt x="434" y="1513"/>
                  </a:cubicBezTo>
                  <a:cubicBezTo>
                    <a:pt x="406" y="1706"/>
                    <a:pt x="415" y="1914"/>
                    <a:pt x="452" y="2121"/>
                  </a:cubicBezTo>
                  <a:cubicBezTo>
                    <a:pt x="461" y="2121"/>
                    <a:pt x="470" y="2116"/>
                    <a:pt x="484" y="2116"/>
                  </a:cubicBezTo>
                  <a:cubicBezTo>
                    <a:pt x="406" y="2421"/>
                    <a:pt x="355" y="2767"/>
                    <a:pt x="313" y="3116"/>
                  </a:cubicBezTo>
                  <a:cubicBezTo>
                    <a:pt x="262" y="3508"/>
                    <a:pt x="41" y="3956"/>
                    <a:pt x="240" y="4365"/>
                  </a:cubicBezTo>
                  <a:cubicBezTo>
                    <a:pt x="416" y="4725"/>
                    <a:pt x="1111" y="4889"/>
                    <a:pt x="1873" y="4889"/>
                  </a:cubicBezTo>
                  <a:cubicBezTo>
                    <a:pt x="1970" y="4889"/>
                    <a:pt x="2068" y="4886"/>
                    <a:pt x="2166" y="4881"/>
                  </a:cubicBezTo>
                  <a:lnTo>
                    <a:pt x="2166" y="5107"/>
                  </a:lnTo>
                  <a:cubicBezTo>
                    <a:pt x="1862" y="5130"/>
                    <a:pt x="1608" y="5200"/>
                    <a:pt x="1512" y="5328"/>
                  </a:cubicBezTo>
                  <a:cubicBezTo>
                    <a:pt x="1263" y="5462"/>
                    <a:pt x="738" y="5946"/>
                    <a:pt x="738" y="5946"/>
                  </a:cubicBezTo>
                  <a:cubicBezTo>
                    <a:pt x="747" y="5968"/>
                    <a:pt x="760" y="5987"/>
                    <a:pt x="770" y="6006"/>
                  </a:cubicBezTo>
                  <a:lnTo>
                    <a:pt x="434" y="6287"/>
                  </a:lnTo>
                  <a:cubicBezTo>
                    <a:pt x="258" y="6425"/>
                    <a:pt x="328" y="6702"/>
                    <a:pt x="544" y="6752"/>
                  </a:cubicBezTo>
                  <a:lnTo>
                    <a:pt x="1327" y="6936"/>
                  </a:lnTo>
                  <a:cubicBezTo>
                    <a:pt x="1282" y="7532"/>
                    <a:pt x="1245" y="8065"/>
                    <a:pt x="1214" y="8065"/>
                  </a:cubicBezTo>
                  <a:cubicBezTo>
                    <a:pt x="1213" y="8065"/>
                    <a:pt x="1213" y="8065"/>
                    <a:pt x="1212" y="8065"/>
                  </a:cubicBezTo>
                  <a:lnTo>
                    <a:pt x="313" y="8567"/>
                  </a:lnTo>
                  <a:lnTo>
                    <a:pt x="258" y="8600"/>
                  </a:lnTo>
                  <a:lnTo>
                    <a:pt x="222" y="8622"/>
                  </a:lnTo>
                  <a:lnTo>
                    <a:pt x="92" y="8692"/>
                  </a:lnTo>
                  <a:lnTo>
                    <a:pt x="0" y="8747"/>
                  </a:lnTo>
                  <a:lnTo>
                    <a:pt x="28" y="8761"/>
                  </a:lnTo>
                  <a:cubicBezTo>
                    <a:pt x="0" y="8822"/>
                    <a:pt x="9" y="8895"/>
                    <a:pt x="64" y="8945"/>
                  </a:cubicBezTo>
                  <a:lnTo>
                    <a:pt x="2065" y="10807"/>
                  </a:lnTo>
                  <a:lnTo>
                    <a:pt x="2272" y="11144"/>
                  </a:lnTo>
                  <a:cubicBezTo>
                    <a:pt x="2285" y="11166"/>
                    <a:pt x="2306" y="11177"/>
                    <a:pt x="2328" y="11177"/>
                  </a:cubicBezTo>
                  <a:cubicBezTo>
                    <a:pt x="2359" y="11177"/>
                    <a:pt x="2391" y="11154"/>
                    <a:pt x="2397" y="11116"/>
                  </a:cubicBezTo>
                  <a:lnTo>
                    <a:pt x="2442" y="10702"/>
                  </a:lnTo>
                  <a:cubicBezTo>
                    <a:pt x="2446" y="10616"/>
                    <a:pt x="2378" y="10549"/>
                    <a:pt x="2289" y="10549"/>
                  </a:cubicBezTo>
                  <a:cubicBezTo>
                    <a:pt x="2286" y="10549"/>
                    <a:pt x="2284" y="10549"/>
                    <a:pt x="2281" y="10549"/>
                  </a:cubicBezTo>
                  <a:lnTo>
                    <a:pt x="2148" y="10553"/>
                  </a:lnTo>
                  <a:lnTo>
                    <a:pt x="1291" y="9282"/>
                  </a:lnTo>
                  <a:lnTo>
                    <a:pt x="1461" y="9356"/>
                  </a:lnTo>
                  <a:lnTo>
                    <a:pt x="1682" y="9258"/>
                  </a:lnTo>
                  <a:lnTo>
                    <a:pt x="1912" y="9158"/>
                  </a:lnTo>
                  <a:lnTo>
                    <a:pt x="2276" y="8996"/>
                  </a:lnTo>
                  <a:lnTo>
                    <a:pt x="2374" y="10060"/>
                  </a:lnTo>
                  <a:lnTo>
                    <a:pt x="2387" y="10236"/>
                  </a:lnTo>
                  <a:lnTo>
                    <a:pt x="2406" y="10411"/>
                  </a:lnTo>
                  <a:lnTo>
                    <a:pt x="2470" y="10415"/>
                  </a:lnTo>
                  <a:lnTo>
                    <a:pt x="2480" y="11918"/>
                  </a:lnTo>
                  <a:lnTo>
                    <a:pt x="2323" y="12185"/>
                  </a:lnTo>
                  <a:cubicBezTo>
                    <a:pt x="2295" y="12231"/>
                    <a:pt x="2327" y="12286"/>
                    <a:pt x="2378" y="12286"/>
                  </a:cubicBezTo>
                  <a:lnTo>
                    <a:pt x="2751" y="12286"/>
                  </a:lnTo>
                  <a:cubicBezTo>
                    <a:pt x="2793" y="12286"/>
                    <a:pt x="2825" y="12244"/>
                    <a:pt x="2816" y="12203"/>
                  </a:cubicBezTo>
                  <a:lnTo>
                    <a:pt x="2737" y="11904"/>
                  </a:lnTo>
                  <a:lnTo>
                    <a:pt x="3193" y="10453"/>
                  </a:lnTo>
                  <a:lnTo>
                    <a:pt x="3392" y="10466"/>
                  </a:lnTo>
                  <a:lnTo>
                    <a:pt x="3945" y="8065"/>
                  </a:lnTo>
                  <a:cubicBezTo>
                    <a:pt x="4009" y="7882"/>
                    <a:pt x="4000" y="7393"/>
                    <a:pt x="3940" y="6881"/>
                  </a:cubicBezTo>
                  <a:lnTo>
                    <a:pt x="4535" y="6742"/>
                  </a:lnTo>
                  <a:cubicBezTo>
                    <a:pt x="4733" y="6702"/>
                    <a:pt x="4788" y="6444"/>
                    <a:pt x="4626" y="6319"/>
                  </a:cubicBezTo>
                  <a:lnTo>
                    <a:pt x="4230" y="6006"/>
                  </a:lnTo>
                  <a:cubicBezTo>
                    <a:pt x="4239" y="5987"/>
                    <a:pt x="4254" y="5968"/>
                    <a:pt x="4263" y="5946"/>
                  </a:cubicBezTo>
                  <a:cubicBezTo>
                    <a:pt x="4263" y="5946"/>
                    <a:pt x="3705" y="5430"/>
                    <a:pt x="3470" y="5315"/>
                  </a:cubicBezTo>
                  <a:cubicBezTo>
                    <a:pt x="3327" y="5227"/>
                    <a:pt x="3074" y="5158"/>
                    <a:pt x="2797" y="5126"/>
                  </a:cubicBezTo>
                  <a:lnTo>
                    <a:pt x="2746" y="4821"/>
                  </a:lnTo>
                  <a:cubicBezTo>
                    <a:pt x="3410" y="4715"/>
                    <a:pt x="3995" y="4494"/>
                    <a:pt x="4194" y="4181"/>
                  </a:cubicBezTo>
                  <a:cubicBezTo>
                    <a:pt x="4235" y="4116"/>
                    <a:pt x="4277" y="4039"/>
                    <a:pt x="4305" y="3956"/>
                  </a:cubicBezTo>
                  <a:cubicBezTo>
                    <a:pt x="4963" y="3881"/>
                    <a:pt x="5226" y="2988"/>
                    <a:pt x="4926" y="2693"/>
                  </a:cubicBezTo>
                  <a:cubicBezTo>
                    <a:pt x="4930" y="2665"/>
                    <a:pt x="4926" y="2633"/>
                    <a:pt x="4913" y="2595"/>
                  </a:cubicBezTo>
                  <a:cubicBezTo>
                    <a:pt x="5023" y="2439"/>
                    <a:pt x="5120" y="2135"/>
                    <a:pt x="5115" y="1965"/>
                  </a:cubicBezTo>
                  <a:lnTo>
                    <a:pt x="5115" y="1959"/>
                  </a:lnTo>
                  <a:cubicBezTo>
                    <a:pt x="5565" y="1669"/>
                    <a:pt x="5305" y="1374"/>
                    <a:pt x="5039" y="1374"/>
                  </a:cubicBezTo>
                  <a:cubicBezTo>
                    <a:pt x="4989" y="1374"/>
                    <a:pt x="4940" y="1384"/>
                    <a:pt x="4894" y="1406"/>
                  </a:cubicBezTo>
                  <a:cubicBezTo>
                    <a:pt x="5006" y="1037"/>
                    <a:pt x="4866" y="861"/>
                    <a:pt x="4678" y="861"/>
                  </a:cubicBezTo>
                  <a:cubicBezTo>
                    <a:pt x="4594" y="861"/>
                    <a:pt x="4500" y="896"/>
                    <a:pt x="4415" y="964"/>
                  </a:cubicBezTo>
                  <a:cubicBezTo>
                    <a:pt x="4594" y="543"/>
                    <a:pt x="4507" y="403"/>
                    <a:pt x="4290" y="403"/>
                  </a:cubicBezTo>
                  <a:cubicBezTo>
                    <a:pt x="4188" y="403"/>
                    <a:pt x="4057" y="434"/>
                    <a:pt x="3912" y="481"/>
                  </a:cubicBezTo>
                  <a:cubicBezTo>
                    <a:pt x="3909" y="245"/>
                    <a:pt x="3831" y="133"/>
                    <a:pt x="3684" y="133"/>
                  </a:cubicBezTo>
                  <a:cubicBezTo>
                    <a:pt x="3577" y="133"/>
                    <a:pt x="3434" y="192"/>
                    <a:pt x="3258" y="306"/>
                  </a:cubicBezTo>
                  <a:cubicBezTo>
                    <a:pt x="3365" y="102"/>
                    <a:pt x="3215" y="1"/>
                    <a:pt x="2988" y="1"/>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88" name="Google Shape;2088;p48"/>
            <p:cNvSpPr/>
            <p:nvPr/>
          </p:nvSpPr>
          <p:spPr>
            <a:xfrm>
              <a:off x="5457765" y="2664531"/>
              <a:ext cx="713376" cy="760382"/>
            </a:xfrm>
            <a:custGeom>
              <a:avLst/>
              <a:gdLst/>
              <a:ahLst/>
              <a:cxnLst/>
              <a:rect l="l" t="t" r="r" b="b"/>
              <a:pathLst>
                <a:path w="3961" h="4222" extrusionOk="0">
                  <a:moveTo>
                    <a:pt x="1227" y="0"/>
                  </a:moveTo>
                  <a:lnTo>
                    <a:pt x="107" y="627"/>
                  </a:lnTo>
                  <a:cubicBezTo>
                    <a:pt x="15" y="682"/>
                    <a:pt x="1" y="806"/>
                    <a:pt x="79" y="880"/>
                  </a:cubicBezTo>
                  <a:lnTo>
                    <a:pt x="2080" y="2742"/>
                  </a:lnTo>
                  <a:lnTo>
                    <a:pt x="2287" y="3079"/>
                  </a:lnTo>
                  <a:cubicBezTo>
                    <a:pt x="2300" y="3101"/>
                    <a:pt x="2321" y="3112"/>
                    <a:pt x="2343" y="3112"/>
                  </a:cubicBezTo>
                  <a:cubicBezTo>
                    <a:pt x="2374" y="3112"/>
                    <a:pt x="2406" y="3089"/>
                    <a:pt x="2412" y="3051"/>
                  </a:cubicBezTo>
                  <a:lnTo>
                    <a:pt x="2457" y="2637"/>
                  </a:lnTo>
                  <a:cubicBezTo>
                    <a:pt x="2461" y="2551"/>
                    <a:pt x="2393" y="2484"/>
                    <a:pt x="2304" y="2484"/>
                  </a:cubicBezTo>
                  <a:cubicBezTo>
                    <a:pt x="2301" y="2484"/>
                    <a:pt x="2299" y="2484"/>
                    <a:pt x="2296" y="2484"/>
                  </a:cubicBezTo>
                  <a:lnTo>
                    <a:pt x="2163" y="2488"/>
                  </a:lnTo>
                  <a:lnTo>
                    <a:pt x="1177" y="1028"/>
                  </a:lnTo>
                  <a:lnTo>
                    <a:pt x="2472" y="844"/>
                  </a:lnTo>
                  <a:lnTo>
                    <a:pt x="2495" y="3853"/>
                  </a:lnTo>
                  <a:lnTo>
                    <a:pt x="2338" y="4120"/>
                  </a:lnTo>
                  <a:cubicBezTo>
                    <a:pt x="2310" y="4166"/>
                    <a:pt x="2342" y="4221"/>
                    <a:pt x="2393" y="4221"/>
                  </a:cubicBezTo>
                  <a:lnTo>
                    <a:pt x="2766" y="4221"/>
                  </a:lnTo>
                  <a:cubicBezTo>
                    <a:pt x="2808" y="4221"/>
                    <a:pt x="2840" y="4179"/>
                    <a:pt x="2831" y="4138"/>
                  </a:cubicBezTo>
                  <a:lnTo>
                    <a:pt x="2752" y="3839"/>
                  </a:lnTo>
                  <a:lnTo>
                    <a:pt x="3960" y="0"/>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89" name="Google Shape;2089;p48"/>
            <p:cNvSpPr/>
            <p:nvPr/>
          </p:nvSpPr>
          <p:spPr>
            <a:xfrm>
              <a:off x="5460467" y="2664531"/>
              <a:ext cx="710675" cy="432600"/>
            </a:xfrm>
            <a:custGeom>
              <a:avLst/>
              <a:gdLst/>
              <a:ahLst/>
              <a:cxnLst/>
              <a:rect l="l" t="t" r="r" b="b"/>
              <a:pathLst>
                <a:path w="3946" h="2402" extrusionOk="0">
                  <a:moveTo>
                    <a:pt x="1212" y="0"/>
                  </a:moveTo>
                  <a:lnTo>
                    <a:pt x="258" y="535"/>
                  </a:lnTo>
                  <a:lnTo>
                    <a:pt x="0" y="682"/>
                  </a:lnTo>
                  <a:lnTo>
                    <a:pt x="1461" y="1291"/>
                  </a:lnTo>
                  <a:lnTo>
                    <a:pt x="2276" y="931"/>
                  </a:lnTo>
                  <a:lnTo>
                    <a:pt x="2406" y="2346"/>
                  </a:lnTo>
                  <a:lnTo>
                    <a:pt x="3392" y="2401"/>
                  </a:lnTo>
                  <a:lnTo>
                    <a:pt x="39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8"/>
            <p:cNvSpPr/>
            <p:nvPr/>
          </p:nvSpPr>
          <p:spPr>
            <a:xfrm>
              <a:off x="5887847" y="3023835"/>
              <a:ext cx="198650" cy="36740"/>
            </a:xfrm>
            <a:custGeom>
              <a:avLst/>
              <a:gdLst/>
              <a:ahLst/>
              <a:cxnLst/>
              <a:rect l="l" t="t" r="r" b="b"/>
              <a:pathLst>
                <a:path w="1103" h="204" extrusionOk="0">
                  <a:moveTo>
                    <a:pt x="1" y="0"/>
                  </a:moveTo>
                  <a:lnTo>
                    <a:pt x="14" y="176"/>
                  </a:lnTo>
                  <a:lnTo>
                    <a:pt x="1065" y="204"/>
                  </a:lnTo>
                  <a:lnTo>
                    <a:pt x="1102" y="3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8"/>
            <p:cNvSpPr/>
            <p:nvPr/>
          </p:nvSpPr>
          <p:spPr>
            <a:xfrm>
              <a:off x="5481178" y="2754942"/>
              <a:ext cx="323820" cy="124629"/>
            </a:xfrm>
            <a:custGeom>
              <a:avLst/>
              <a:gdLst/>
              <a:ahLst/>
              <a:cxnLst/>
              <a:rect l="l" t="t" r="r" b="b"/>
              <a:pathLst>
                <a:path w="1798" h="692" extrusionOk="0">
                  <a:moveTo>
                    <a:pt x="198" y="0"/>
                  </a:moveTo>
                  <a:lnTo>
                    <a:pt x="143" y="33"/>
                  </a:lnTo>
                  <a:lnTo>
                    <a:pt x="0" y="116"/>
                  </a:lnTo>
                  <a:lnTo>
                    <a:pt x="1567" y="691"/>
                  </a:lnTo>
                  <a:lnTo>
                    <a:pt x="1797" y="591"/>
                  </a:lnTo>
                  <a:lnTo>
                    <a:pt x="1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8"/>
            <p:cNvSpPr/>
            <p:nvPr/>
          </p:nvSpPr>
          <p:spPr>
            <a:xfrm>
              <a:off x="5678750" y="2130708"/>
              <a:ext cx="520489" cy="579562"/>
            </a:xfrm>
            <a:custGeom>
              <a:avLst/>
              <a:gdLst/>
              <a:ahLst/>
              <a:cxnLst/>
              <a:rect l="l" t="t" r="r" b="b"/>
              <a:pathLst>
                <a:path w="2890" h="3218" extrusionOk="0">
                  <a:moveTo>
                    <a:pt x="1173" y="0"/>
                  </a:moveTo>
                  <a:cubicBezTo>
                    <a:pt x="782" y="0"/>
                    <a:pt x="417" y="69"/>
                    <a:pt x="300" y="227"/>
                  </a:cubicBezTo>
                  <a:cubicBezTo>
                    <a:pt x="171" y="392"/>
                    <a:pt x="70" y="2964"/>
                    <a:pt x="1" y="2964"/>
                  </a:cubicBezTo>
                  <a:cubicBezTo>
                    <a:pt x="1" y="2964"/>
                    <a:pt x="1" y="2964"/>
                    <a:pt x="0" y="2964"/>
                  </a:cubicBezTo>
                  <a:lnTo>
                    <a:pt x="0" y="2964"/>
                  </a:lnTo>
                  <a:cubicBezTo>
                    <a:pt x="421" y="3140"/>
                    <a:pt x="849" y="3217"/>
                    <a:pt x="1282" y="3217"/>
                  </a:cubicBezTo>
                  <a:cubicBezTo>
                    <a:pt x="1759" y="3217"/>
                    <a:pt x="2243" y="3123"/>
                    <a:pt x="2733" y="2964"/>
                  </a:cubicBezTo>
                  <a:cubicBezTo>
                    <a:pt x="2889" y="2532"/>
                    <a:pt x="2627" y="448"/>
                    <a:pt x="2258" y="214"/>
                  </a:cubicBezTo>
                  <a:cubicBezTo>
                    <a:pt x="2046" y="80"/>
                    <a:pt x="1594" y="0"/>
                    <a:pt x="1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8"/>
            <p:cNvSpPr/>
            <p:nvPr/>
          </p:nvSpPr>
          <p:spPr>
            <a:xfrm>
              <a:off x="5914322" y="2206351"/>
              <a:ext cx="408467" cy="303108"/>
            </a:xfrm>
            <a:custGeom>
              <a:avLst/>
              <a:gdLst/>
              <a:ahLst/>
              <a:cxnLst/>
              <a:rect l="l" t="t" r="r" b="b"/>
              <a:pathLst>
                <a:path w="2268" h="1683" extrusionOk="0">
                  <a:moveTo>
                    <a:pt x="1088" y="1"/>
                  </a:moveTo>
                  <a:cubicBezTo>
                    <a:pt x="1088" y="33"/>
                    <a:pt x="1083" y="60"/>
                    <a:pt x="1075" y="93"/>
                  </a:cubicBezTo>
                  <a:cubicBezTo>
                    <a:pt x="1051" y="194"/>
                    <a:pt x="977" y="277"/>
                    <a:pt x="890" y="332"/>
                  </a:cubicBezTo>
                  <a:cubicBezTo>
                    <a:pt x="849" y="360"/>
                    <a:pt x="802" y="374"/>
                    <a:pt x="752" y="379"/>
                  </a:cubicBezTo>
                  <a:lnTo>
                    <a:pt x="1438" y="927"/>
                  </a:lnTo>
                  <a:lnTo>
                    <a:pt x="148" y="1277"/>
                  </a:lnTo>
                  <a:cubicBezTo>
                    <a:pt x="139" y="1130"/>
                    <a:pt x="84" y="978"/>
                    <a:pt x="1" y="826"/>
                  </a:cubicBezTo>
                  <a:lnTo>
                    <a:pt x="1" y="1683"/>
                  </a:lnTo>
                  <a:lnTo>
                    <a:pt x="2015" y="1221"/>
                  </a:lnTo>
                  <a:cubicBezTo>
                    <a:pt x="2213" y="1181"/>
                    <a:pt x="2268" y="923"/>
                    <a:pt x="2106" y="798"/>
                  </a:cubicBezTo>
                  <a:lnTo>
                    <a:pt x="1088"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94" name="Google Shape;2094;p48"/>
            <p:cNvSpPr/>
            <p:nvPr/>
          </p:nvSpPr>
          <p:spPr>
            <a:xfrm>
              <a:off x="6011577" y="2164207"/>
              <a:ext cx="216660" cy="209997"/>
            </a:xfrm>
            <a:custGeom>
              <a:avLst/>
              <a:gdLst/>
              <a:ahLst/>
              <a:cxnLst/>
              <a:rect l="l" t="t" r="r" b="b"/>
              <a:pathLst>
                <a:path w="1203" h="1166" extrusionOk="0">
                  <a:moveTo>
                    <a:pt x="288" y="1"/>
                  </a:moveTo>
                  <a:cubicBezTo>
                    <a:pt x="50" y="1"/>
                    <a:pt x="0" y="337"/>
                    <a:pt x="60" y="451"/>
                  </a:cubicBezTo>
                  <a:cubicBezTo>
                    <a:pt x="115" y="562"/>
                    <a:pt x="705" y="1166"/>
                    <a:pt x="705" y="1166"/>
                  </a:cubicBezTo>
                  <a:cubicBezTo>
                    <a:pt x="926" y="1023"/>
                    <a:pt x="1106" y="862"/>
                    <a:pt x="1203" y="659"/>
                  </a:cubicBezTo>
                  <a:cubicBezTo>
                    <a:pt x="1203" y="659"/>
                    <a:pt x="539" y="51"/>
                    <a:pt x="354" y="9"/>
                  </a:cubicBezTo>
                  <a:cubicBezTo>
                    <a:pt x="331" y="3"/>
                    <a:pt x="308"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8"/>
            <p:cNvSpPr/>
            <p:nvPr/>
          </p:nvSpPr>
          <p:spPr>
            <a:xfrm>
              <a:off x="5506933" y="2185639"/>
              <a:ext cx="405225" cy="325441"/>
            </a:xfrm>
            <a:custGeom>
              <a:avLst/>
              <a:gdLst/>
              <a:ahLst/>
              <a:cxnLst/>
              <a:rect l="l" t="t" r="r" b="b"/>
              <a:pathLst>
                <a:path w="2250" h="1807" extrusionOk="0">
                  <a:moveTo>
                    <a:pt x="1244" y="1"/>
                  </a:moveTo>
                  <a:lnTo>
                    <a:pt x="176" y="881"/>
                  </a:lnTo>
                  <a:cubicBezTo>
                    <a:pt x="0" y="1019"/>
                    <a:pt x="70" y="1296"/>
                    <a:pt x="286" y="1346"/>
                  </a:cubicBezTo>
                  <a:lnTo>
                    <a:pt x="2249" y="1806"/>
                  </a:lnTo>
                  <a:lnTo>
                    <a:pt x="2249" y="949"/>
                  </a:lnTo>
                  <a:cubicBezTo>
                    <a:pt x="2152" y="1102"/>
                    <a:pt x="2097" y="1254"/>
                    <a:pt x="2101" y="1402"/>
                  </a:cubicBezTo>
                  <a:lnTo>
                    <a:pt x="821" y="1042"/>
                  </a:lnTo>
                  <a:lnTo>
                    <a:pt x="1484" y="447"/>
                  </a:lnTo>
                  <a:lnTo>
                    <a:pt x="1489" y="443"/>
                  </a:lnTo>
                  <a:cubicBezTo>
                    <a:pt x="1299" y="379"/>
                    <a:pt x="1221" y="181"/>
                    <a:pt x="1244"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96" name="Google Shape;2096;p48"/>
            <p:cNvSpPr/>
            <p:nvPr/>
          </p:nvSpPr>
          <p:spPr>
            <a:xfrm>
              <a:off x="5593201" y="2164207"/>
              <a:ext cx="216660" cy="209997"/>
            </a:xfrm>
            <a:custGeom>
              <a:avLst/>
              <a:gdLst/>
              <a:ahLst/>
              <a:cxnLst/>
              <a:rect l="l" t="t" r="r" b="b"/>
              <a:pathLst>
                <a:path w="1203" h="1166" extrusionOk="0">
                  <a:moveTo>
                    <a:pt x="915" y="1"/>
                  </a:moveTo>
                  <a:cubicBezTo>
                    <a:pt x="894" y="1"/>
                    <a:pt x="872" y="3"/>
                    <a:pt x="848" y="9"/>
                  </a:cubicBezTo>
                  <a:cubicBezTo>
                    <a:pt x="665" y="51"/>
                    <a:pt x="1" y="659"/>
                    <a:pt x="1" y="659"/>
                  </a:cubicBezTo>
                  <a:cubicBezTo>
                    <a:pt x="97" y="862"/>
                    <a:pt x="277" y="1023"/>
                    <a:pt x="503" y="1166"/>
                  </a:cubicBezTo>
                  <a:cubicBezTo>
                    <a:pt x="503" y="1166"/>
                    <a:pt x="1093" y="562"/>
                    <a:pt x="1143" y="451"/>
                  </a:cubicBezTo>
                  <a:cubicBezTo>
                    <a:pt x="1202" y="337"/>
                    <a:pt x="1153"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8"/>
            <p:cNvSpPr/>
            <p:nvPr/>
          </p:nvSpPr>
          <p:spPr>
            <a:xfrm>
              <a:off x="5850386" y="1975640"/>
              <a:ext cx="124269" cy="245296"/>
            </a:xfrm>
            <a:custGeom>
              <a:avLst/>
              <a:gdLst/>
              <a:ahLst/>
              <a:cxnLst/>
              <a:rect l="l" t="t" r="r" b="b"/>
              <a:pathLst>
                <a:path w="690" h="1362" extrusionOk="0">
                  <a:moveTo>
                    <a:pt x="1" y="1"/>
                  </a:moveTo>
                  <a:lnTo>
                    <a:pt x="1" y="1084"/>
                  </a:lnTo>
                  <a:cubicBezTo>
                    <a:pt x="1" y="1266"/>
                    <a:pt x="186" y="1362"/>
                    <a:pt x="361" y="1362"/>
                  </a:cubicBezTo>
                  <a:cubicBezTo>
                    <a:pt x="530" y="1362"/>
                    <a:pt x="689" y="1272"/>
                    <a:pt x="660" y="1084"/>
                  </a:cubicBezTo>
                  <a:lnTo>
                    <a:pt x="494"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98" name="Google Shape;2098;p48"/>
            <p:cNvSpPr/>
            <p:nvPr/>
          </p:nvSpPr>
          <p:spPr>
            <a:xfrm>
              <a:off x="5467851" y="1316466"/>
              <a:ext cx="832602" cy="776051"/>
            </a:xfrm>
            <a:custGeom>
              <a:avLst/>
              <a:gdLst/>
              <a:ahLst/>
              <a:cxnLst/>
              <a:rect l="l" t="t" r="r" b="b"/>
              <a:pathLst>
                <a:path w="4623" h="4309" extrusionOk="0">
                  <a:moveTo>
                    <a:pt x="2571" y="1"/>
                  </a:moveTo>
                  <a:cubicBezTo>
                    <a:pt x="1957" y="1"/>
                    <a:pt x="1275" y="214"/>
                    <a:pt x="789" y="777"/>
                  </a:cubicBezTo>
                  <a:cubicBezTo>
                    <a:pt x="470" y="1141"/>
                    <a:pt x="360" y="1836"/>
                    <a:pt x="272" y="2536"/>
                  </a:cubicBezTo>
                  <a:cubicBezTo>
                    <a:pt x="221" y="2928"/>
                    <a:pt x="0" y="3376"/>
                    <a:pt x="199" y="3785"/>
                  </a:cubicBezTo>
                  <a:cubicBezTo>
                    <a:pt x="374" y="4145"/>
                    <a:pt x="1068" y="4308"/>
                    <a:pt x="1832" y="4308"/>
                  </a:cubicBezTo>
                  <a:cubicBezTo>
                    <a:pt x="2797" y="4308"/>
                    <a:pt x="3872" y="4049"/>
                    <a:pt x="4153" y="3601"/>
                  </a:cubicBezTo>
                  <a:cubicBezTo>
                    <a:pt x="4623" y="2859"/>
                    <a:pt x="4406" y="1122"/>
                    <a:pt x="3945" y="500"/>
                  </a:cubicBezTo>
                  <a:cubicBezTo>
                    <a:pt x="3729" y="213"/>
                    <a:pt x="3184" y="1"/>
                    <a:pt x="2571"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99" name="Google Shape;2099;p48"/>
            <p:cNvSpPr/>
            <p:nvPr/>
          </p:nvSpPr>
          <p:spPr>
            <a:xfrm>
              <a:off x="5520801" y="1212007"/>
              <a:ext cx="942103" cy="594510"/>
            </a:xfrm>
            <a:custGeom>
              <a:avLst/>
              <a:gdLst/>
              <a:ahLst/>
              <a:cxnLst/>
              <a:rect l="l" t="t" r="r" b="b"/>
              <a:pathLst>
                <a:path w="5231" h="3301" extrusionOk="0">
                  <a:moveTo>
                    <a:pt x="2653" y="1"/>
                  </a:moveTo>
                  <a:cubicBezTo>
                    <a:pt x="2461" y="1"/>
                    <a:pt x="2212" y="74"/>
                    <a:pt x="2020" y="218"/>
                  </a:cubicBezTo>
                  <a:cubicBezTo>
                    <a:pt x="1988" y="129"/>
                    <a:pt x="1889" y="75"/>
                    <a:pt x="1772" y="75"/>
                  </a:cubicBezTo>
                  <a:cubicBezTo>
                    <a:pt x="1641" y="75"/>
                    <a:pt x="1487" y="144"/>
                    <a:pt x="1379" y="311"/>
                  </a:cubicBezTo>
                  <a:cubicBezTo>
                    <a:pt x="1329" y="231"/>
                    <a:pt x="1269" y="182"/>
                    <a:pt x="1192" y="182"/>
                  </a:cubicBezTo>
                  <a:cubicBezTo>
                    <a:pt x="1059" y="182"/>
                    <a:pt x="876" y="331"/>
                    <a:pt x="610" y="730"/>
                  </a:cubicBezTo>
                  <a:cubicBezTo>
                    <a:pt x="643" y="580"/>
                    <a:pt x="611" y="511"/>
                    <a:pt x="551" y="511"/>
                  </a:cubicBezTo>
                  <a:cubicBezTo>
                    <a:pt x="384" y="511"/>
                    <a:pt x="1" y="1033"/>
                    <a:pt x="163" y="1831"/>
                  </a:cubicBezTo>
                  <a:cubicBezTo>
                    <a:pt x="610" y="1766"/>
                    <a:pt x="1049" y="1726"/>
                    <a:pt x="1476" y="1726"/>
                  </a:cubicBezTo>
                  <a:cubicBezTo>
                    <a:pt x="2311" y="1726"/>
                    <a:pt x="3099" y="1878"/>
                    <a:pt x="3804" y="2287"/>
                  </a:cubicBezTo>
                  <a:lnTo>
                    <a:pt x="3651" y="3301"/>
                  </a:lnTo>
                  <a:lnTo>
                    <a:pt x="3789" y="3286"/>
                  </a:lnTo>
                  <a:lnTo>
                    <a:pt x="4495" y="2748"/>
                  </a:lnTo>
                  <a:cubicBezTo>
                    <a:pt x="4600" y="2748"/>
                    <a:pt x="4605" y="2688"/>
                    <a:pt x="4578" y="2595"/>
                  </a:cubicBezTo>
                  <a:cubicBezTo>
                    <a:pt x="4706" y="2361"/>
                    <a:pt x="4771" y="2163"/>
                    <a:pt x="4780" y="1959"/>
                  </a:cubicBezTo>
                  <a:cubicBezTo>
                    <a:pt x="5230" y="1669"/>
                    <a:pt x="4970" y="1374"/>
                    <a:pt x="4704" y="1374"/>
                  </a:cubicBezTo>
                  <a:cubicBezTo>
                    <a:pt x="4654" y="1374"/>
                    <a:pt x="4605" y="1384"/>
                    <a:pt x="4559" y="1406"/>
                  </a:cubicBezTo>
                  <a:cubicBezTo>
                    <a:pt x="4671" y="1037"/>
                    <a:pt x="4531" y="861"/>
                    <a:pt x="4343" y="861"/>
                  </a:cubicBezTo>
                  <a:cubicBezTo>
                    <a:pt x="4259" y="861"/>
                    <a:pt x="4165" y="896"/>
                    <a:pt x="4080" y="964"/>
                  </a:cubicBezTo>
                  <a:cubicBezTo>
                    <a:pt x="4259" y="543"/>
                    <a:pt x="4172" y="403"/>
                    <a:pt x="3955" y="403"/>
                  </a:cubicBezTo>
                  <a:cubicBezTo>
                    <a:pt x="3853" y="403"/>
                    <a:pt x="3722" y="434"/>
                    <a:pt x="3577" y="481"/>
                  </a:cubicBezTo>
                  <a:cubicBezTo>
                    <a:pt x="3574" y="245"/>
                    <a:pt x="3496" y="133"/>
                    <a:pt x="3349" y="133"/>
                  </a:cubicBezTo>
                  <a:cubicBezTo>
                    <a:pt x="3242" y="133"/>
                    <a:pt x="3099" y="192"/>
                    <a:pt x="2923" y="306"/>
                  </a:cubicBezTo>
                  <a:cubicBezTo>
                    <a:pt x="3030" y="102"/>
                    <a:pt x="2880" y="1"/>
                    <a:pt x="26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8"/>
            <p:cNvSpPr/>
            <p:nvPr/>
          </p:nvSpPr>
          <p:spPr>
            <a:xfrm>
              <a:off x="5533588" y="1462709"/>
              <a:ext cx="849892" cy="216840"/>
            </a:xfrm>
            <a:custGeom>
              <a:avLst/>
              <a:gdLst/>
              <a:ahLst/>
              <a:cxnLst/>
              <a:rect l="l" t="t" r="r" b="b"/>
              <a:pathLst>
                <a:path w="4719" h="1204" extrusionOk="0">
                  <a:moveTo>
                    <a:pt x="1303" y="0"/>
                  </a:moveTo>
                  <a:cubicBezTo>
                    <a:pt x="841" y="0"/>
                    <a:pt x="405" y="37"/>
                    <a:pt x="28" y="121"/>
                  </a:cubicBezTo>
                  <a:cubicBezTo>
                    <a:pt x="0" y="314"/>
                    <a:pt x="9" y="522"/>
                    <a:pt x="46" y="729"/>
                  </a:cubicBezTo>
                  <a:cubicBezTo>
                    <a:pt x="382" y="670"/>
                    <a:pt x="740" y="644"/>
                    <a:pt x="1110" y="644"/>
                  </a:cubicBezTo>
                  <a:cubicBezTo>
                    <a:pt x="2221" y="644"/>
                    <a:pt x="3441" y="882"/>
                    <a:pt x="4507" y="1203"/>
                  </a:cubicBezTo>
                  <a:cubicBezTo>
                    <a:pt x="4617" y="1043"/>
                    <a:pt x="4718" y="729"/>
                    <a:pt x="4709" y="559"/>
                  </a:cubicBezTo>
                  <a:cubicBezTo>
                    <a:pt x="3753" y="230"/>
                    <a:pt x="2449"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8"/>
            <p:cNvSpPr/>
            <p:nvPr/>
          </p:nvSpPr>
          <p:spPr>
            <a:xfrm>
              <a:off x="6184114" y="1672708"/>
              <a:ext cx="224225" cy="252500"/>
            </a:xfrm>
            <a:custGeom>
              <a:avLst/>
              <a:gdLst/>
              <a:ahLst/>
              <a:cxnLst/>
              <a:rect l="l" t="t" r="r" b="b"/>
              <a:pathLst>
                <a:path w="1245" h="1402" extrusionOk="0">
                  <a:moveTo>
                    <a:pt x="600" y="1"/>
                  </a:moveTo>
                  <a:cubicBezTo>
                    <a:pt x="279" y="1"/>
                    <a:pt x="148" y="475"/>
                    <a:pt x="148" y="475"/>
                  </a:cubicBezTo>
                  <a:lnTo>
                    <a:pt x="0" y="1379"/>
                  </a:lnTo>
                  <a:cubicBezTo>
                    <a:pt x="69" y="1394"/>
                    <a:pt x="136" y="1402"/>
                    <a:pt x="199" y="1402"/>
                  </a:cubicBezTo>
                  <a:cubicBezTo>
                    <a:pt x="949" y="1402"/>
                    <a:pt x="1245" y="365"/>
                    <a:pt x="867" y="98"/>
                  </a:cubicBezTo>
                  <a:cubicBezTo>
                    <a:pt x="766" y="29"/>
                    <a:pt x="678" y="1"/>
                    <a:pt x="600"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02" name="Google Shape;2102;p48"/>
            <p:cNvSpPr/>
            <p:nvPr/>
          </p:nvSpPr>
          <p:spPr>
            <a:xfrm>
              <a:off x="6205726" y="1712511"/>
              <a:ext cx="137776" cy="171095"/>
            </a:xfrm>
            <a:custGeom>
              <a:avLst/>
              <a:gdLst/>
              <a:ahLst/>
              <a:cxnLst/>
              <a:rect l="l" t="t" r="r" b="b"/>
              <a:pathLst>
                <a:path w="765" h="950" extrusionOk="0">
                  <a:moveTo>
                    <a:pt x="519" y="0"/>
                  </a:moveTo>
                  <a:cubicBezTo>
                    <a:pt x="455" y="0"/>
                    <a:pt x="391" y="20"/>
                    <a:pt x="337" y="61"/>
                  </a:cubicBezTo>
                  <a:cubicBezTo>
                    <a:pt x="143" y="209"/>
                    <a:pt x="1" y="637"/>
                    <a:pt x="226" y="945"/>
                  </a:cubicBezTo>
                  <a:cubicBezTo>
                    <a:pt x="231" y="950"/>
                    <a:pt x="235" y="950"/>
                    <a:pt x="240" y="950"/>
                  </a:cubicBezTo>
                  <a:lnTo>
                    <a:pt x="244" y="950"/>
                  </a:lnTo>
                  <a:cubicBezTo>
                    <a:pt x="249" y="945"/>
                    <a:pt x="254" y="937"/>
                    <a:pt x="249" y="932"/>
                  </a:cubicBezTo>
                  <a:cubicBezTo>
                    <a:pt x="148" y="775"/>
                    <a:pt x="143" y="590"/>
                    <a:pt x="184" y="435"/>
                  </a:cubicBezTo>
                  <a:cubicBezTo>
                    <a:pt x="236" y="379"/>
                    <a:pt x="293" y="350"/>
                    <a:pt x="349" y="350"/>
                  </a:cubicBezTo>
                  <a:cubicBezTo>
                    <a:pt x="364" y="350"/>
                    <a:pt x="378" y="352"/>
                    <a:pt x="392" y="356"/>
                  </a:cubicBezTo>
                  <a:cubicBezTo>
                    <a:pt x="456" y="375"/>
                    <a:pt x="507" y="430"/>
                    <a:pt x="520" y="503"/>
                  </a:cubicBezTo>
                  <a:cubicBezTo>
                    <a:pt x="539" y="590"/>
                    <a:pt x="498" y="683"/>
                    <a:pt x="410" y="756"/>
                  </a:cubicBezTo>
                  <a:cubicBezTo>
                    <a:pt x="401" y="762"/>
                    <a:pt x="401" y="766"/>
                    <a:pt x="405" y="771"/>
                  </a:cubicBezTo>
                  <a:cubicBezTo>
                    <a:pt x="410" y="775"/>
                    <a:pt x="415" y="775"/>
                    <a:pt x="415" y="775"/>
                  </a:cubicBezTo>
                  <a:lnTo>
                    <a:pt x="424" y="775"/>
                  </a:lnTo>
                  <a:cubicBezTo>
                    <a:pt x="586" y="688"/>
                    <a:pt x="641" y="347"/>
                    <a:pt x="401" y="292"/>
                  </a:cubicBezTo>
                  <a:cubicBezTo>
                    <a:pt x="389" y="290"/>
                    <a:pt x="373" y="288"/>
                    <a:pt x="355" y="288"/>
                  </a:cubicBezTo>
                  <a:cubicBezTo>
                    <a:pt x="319" y="288"/>
                    <a:pt x="274" y="296"/>
                    <a:pt x="226" y="333"/>
                  </a:cubicBezTo>
                  <a:cubicBezTo>
                    <a:pt x="267" y="241"/>
                    <a:pt x="327" y="167"/>
                    <a:pt x="388" y="116"/>
                  </a:cubicBezTo>
                  <a:cubicBezTo>
                    <a:pt x="445" y="72"/>
                    <a:pt x="503" y="50"/>
                    <a:pt x="559" y="50"/>
                  </a:cubicBezTo>
                  <a:cubicBezTo>
                    <a:pt x="625" y="50"/>
                    <a:pt x="687" y="80"/>
                    <a:pt x="742" y="139"/>
                  </a:cubicBezTo>
                  <a:cubicBezTo>
                    <a:pt x="745" y="144"/>
                    <a:pt x="749" y="147"/>
                    <a:pt x="753" y="147"/>
                  </a:cubicBezTo>
                  <a:cubicBezTo>
                    <a:pt x="756" y="147"/>
                    <a:pt x="759" y="145"/>
                    <a:pt x="760" y="144"/>
                  </a:cubicBezTo>
                  <a:cubicBezTo>
                    <a:pt x="765" y="139"/>
                    <a:pt x="765" y="130"/>
                    <a:pt x="760" y="126"/>
                  </a:cubicBezTo>
                  <a:cubicBezTo>
                    <a:pt x="706" y="43"/>
                    <a:pt x="613" y="0"/>
                    <a:pt x="519" y="0"/>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3" name="Google Shape;2103;p48"/>
            <p:cNvGrpSpPr/>
            <p:nvPr/>
          </p:nvGrpSpPr>
          <p:grpSpPr>
            <a:xfrm rot="1228553">
              <a:off x="5532550" y="1577978"/>
              <a:ext cx="496833" cy="441744"/>
              <a:chOff x="6064918" y="2025350"/>
              <a:chExt cx="625176" cy="555856"/>
            </a:xfrm>
          </p:grpSpPr>
          <p:sp>
            <p:nvSpPr>
              <p:cNvPr id="2104" name="Google Shape;2104;p48"/>
              <p:cNvSpPr/>
              <p:nvPr/>
            </p:nvSpPr>
            <p:spPr>
              <a:xfrm>
                <a:off x="6512744" y="2141553"/>
                <a:ext cx="130572" cy="116493"/>
              </a:xfrm>
              <a:custGeom>
                <a:avLst/>
                <a:gdLst/>
                <a:ahLst/>
                <a:cxnLst/>
                <a:rect l="l" t="t" r="r" b="b"/>
                <a:pathLst>
                  <a:path w="896" h="801" extrusionOk="0">
                    <a:moveTo>
                      <a:pt x="657" y="0"/>
                    </a:moveTo>
                    <a:cubicBezTo>
                      <a:pt x="655" y="0"/>
                      <a:pt x="653" y="1"/>
                      <a:pt x="651" y="3"/>
                    </a:cubicBezTo>
                    <a:lnTo>
                      <a:pt x="6" y="773"/>
                    </a:lnTo>
                    <a:cubicBezTo>
                      <a:pt x="0" y="777"/>
                      <a:pt x="0" y="783"/>
                      <a:pt x="6" y="787"/>
                    </a:cubicBezTo>
                    <a:cubicBezTo>
                      <a:pt x="6" y="792"/>
                      <a:pt x="10" y="792"/>
                      <a:pt x="15" y="796"/>
                    </a:cubicBezTo>
                    <a:lnTo>
                      <a:pt x="881" y="801"/>
                    </a:lnTo>
                    <a:cubicBezTo>
                      <a:pt x="885" y="801"/>
                      <a:pt x="891" y="801"/>
                      <a:pt x="891" y="796"/>
                    </a:cubicBezTo>
                    <a:cubicBezTo>
                      <a:pt x="895" y="796"/>
                      <a:pt x="895" y="792"/>
                      <a:pt x="895" y="792"/>
                    </a:cubicBezTo>
                    <a:cubicBezTo>
                      <a:pt x="895" y="783"/>
                      <a:pt x="891" y="777"/>
                      <a:pt x="881" y="777"/>
                    </a:cubicBezTo>
                    <a:lnTo>
                      <a:pt x="204" y="722"/>
                    </a:lnTo>
                    <a:lnTo>
                      <a:pt x="687" y="441"/>
                    </a:lnTo>
                    <a:lnTo>
                      <a:pt x="692" y="437"/>
                    </a:lnTo>
                    <a:cubicBezTo>
                      <a:pt x="697" y="437"/>
                      <a:pt x="697" y="428"/>
                      <a:pt x="697" y="424"/>
                    </a:cubicBezTo>
                    <a:cubicBezTo>
                      <a:pt x="693" y="420"/>
                      <a:pt x="688" y="416"/>
                      <a:pt x="683" y="416"/>
                    </a:cubicBezTo>
                    <a:cubicBezTo>
                      <a:pt x="681" y="416"/>
                      <a:pt x="680" y="417"/>
                      <a:pt x="678" y="418"/>
                    </a:cubicBezTo>
                    <a:lnTo>
                      <a:pt x="194" y="649"/>
                    </a:lnTo>
                    <a:lnTo>
                      <a:pt x="194" y="649"/>
                    </a:lnTo>
                    <a:lnTo>
                      <a:pt x="669" y="22"/>
                    </a:lnTo>
                    <a:cubicBezTo>
                      <a:pt x="674" y="13"/>
                      <a:pt x="669" y="9"/>
                      <a:pt x="664" y="3"/>
                    </a:cubicBezTo>
                    <a:cubicBezTo>
                      <a:pt x="662" y="1"/>
                      <a:pt x="659" y="0"/>
                      <a:pt x="657" y="0"/>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8"/>
              <p:cNvSpPr/>
              <p:nvPr/>
            </p:nvSpPr>
            <p:spPr>
              <a:xfrm>
                <a:off x="6159642" y="2265028"/>
                <a:ext cx="142376" cy="117075"/>
              </a:xfrm>
              <a:custGeom>
                <a:avLst/>
                <a:gdLst/>
                <a:ahLst/>
                <a:cxnLst/>
                <a:rect l="l" t="t" r="r" b="b"/>
                <a:pathLst>
                  <a:path w="977" h="805" extrusionOk="0">
                    <a:moveTo>
                      <a:pt x="9" y="1"/>
                    </a:moveTo>
                    <a:cubicBezTo>
                      <a:pt x="5" y="1"/>
                      <a:pt x="0" y="4"/>
                      <a:pt x="0" y="7"/>
                    </a:cubicBezTo>
                    <a:cubicBezTo>
                      <a:pt x="0" y="17"/>
                      <a:pt x="0" y="21"/>
                      <a:pt x="9" y="26"/>
                    </a:cubicBezTo>
                    <a:lnTo>
                      <a:pt x="742" y="311"/>
                    </a:lnTo>
                    <a:lnTo>
                      <a:pt x="207" y="371"/>
                    </a:lnTo>
                    <a:cubicBezTo>
                      <a:pt x="203" y="371"/>
                      <a:pt x="194" y="376"/>
                      <a:pt x="198" y="385"/>
                    </a:cubicBezTo>
                    <a:cubicBezTo>
                      <a:pt x="198" y="390"/>
                      <a:pt x="198" y="394"/>
                      <a:pt x="207" y="394"/>
                    </a:cubicBezTo>
                    <a:lnTo>
                      <a:pt x="770" y="376"/>
                    </a:lnTo>
                    <a:lnTo>
                      <a:pt x="221" y="781"/>
                    </a:lnTo>
                    <a:cubicBezTo>
                      <a:pt x="217" y="786"/>
                      <a:pt x="212" y="795"/>
                      <a:pt x="217" y="800"/>
                    </a:cubicBezTo>
                    <a:cubicBezTo>
                      <a:pt x="221" y="800"/>
                      <a:pt x="221" y="804"/>
                      <a:pt x="226" y="804"/>
                    </a:cubicBezTo>
                    <a:lnTo>
                      <a:pt x="235" y="804"/>
                    </a:lnTo>
                    <a:lnTo>
                      <a:pt x="968" y="343"/>
                    </a:lnTo>
                    <a:cubicBezTo>
                      <a:pt x="972" y="339"/>
                      <a:pt x="977" y="334"/>
                      <a:pt x="972" y="330"/>
                    </a:cubicBezTo>
                    <a:cubicBezTo>
                      <a:pt x="972" y="325"/>
                      <a:pt x="972" y="321"/>
                      <a:pt x="968" y="321"/>
                    </a:cubicBezTo>
                    <a:lnTo>
                      <a:pt x="14" y="3"/>
                    </a:lnTo>
                    <a:cubicBezTo>
                      <a:pt x="12" y="1"/>
                      <a:pt x="11" y="1"/>
                      <a:pt x="9" y="1"/>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8"/>
              <p:cNvSpPr/>
              <p:nvPr/>
            </p:nvSpPr>
            <p:spPr>
              <a:xfrm>
                <a:off x="6466402" y="2025350"/>
                <a:ext cx="223692" cy="90024"/>
              </a:xfrm>
              <a:custGeom>
                <a:avLst/>
                <a:gdLst/>
                <a:ahLst/>
                <a:cxnLst/>
                <a:rect l="l" t="t" r="r" b="b"/>
                <a:pathLst>
                  <a:path w="1535" h="619" extrusionOk="0">
                    <a:moveTo>
                      <a:pt x="814" y="0"/>
                    </a:moveTo>
                    <a:cubicBezTo>
                      <a:pt x="494" y="0"/>
                      <a:pt x="172" y="209"/>
                      <a:pt x="1" y="619"/>
                    </a:cubicBezTo>
                    <a:cubicBezTo>
                      <a:pt x="366" y="496"/>
                      <a:pt x="721" y="427"/>
                      <a:pt x="1076" y="427"/>
                    </a:cubicBezTo>
                    <a:cubicBezTo>
                      <a:pt x="1229" y="427"/>
                      <a:pt x="1382" y="440"/>
                      <a:pt x="1535" y="466"/>
                    </a:cubicBezTo>
                    <a:cubicBezTo>
                      <a:pt x="1361" y="154"/>
                      <a:pt x="1088" y="0"/>
                      <a:pt x="8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8"/>
              <p:cNvSpPr/>
              <p:nvPr/>
            </p:nvSpPr>
            <p:spPr>
              <a:xfrm>
                <a:off x="6064918" y="2132681"/>
                <a:ext cx="211013" cy="117948"/>
              </a:xfrm>
              <a:custGeom>
                <a:avLst/>
                <a:gdLst/>
                <a:ahLst/>
                <a:cxnLst/>
                <a:rect l="l" t="t" r="r" b="b"/>
                <a:pathLst>
                  <a:path w="1448" h="811" extrusionOk="0">
                    <a:moveTo>
                      <a:pt x="778" y="1"/>
                    </a:moveTo>
                    <a:cubicBezTo>
                      <a:pt x="370" y="1"/>
                      <a:pt x="27" y="306"/>
                      <a:pt x="0" y="811"/>
                    </a:cubicBezTo>
                    <a:cubicBezTo>
                      <a:pt x="419" y="507"/>
                      <a:pt x="899" y="346"/>
                      <a:pt x="1448" y="277"/>
                    </a:cubicBezTo>
                    <a:cubicBezTo>
                      <a:pt x="1231" y="87"/>
                      <a:pt x="995" y="1"/>
                      <a:pt x="7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8"/>
              <p:cNvSpPr/>
              <p:nvPr/>
            </p:nvSpPr>
            <p:spPr>
              <a:xfrm>
                <a:off x="6366432" y="2350544"/>
                <a:ext cx="116873" cy="63701"/>
              </a:xfrm>
              <a:custGeom>
                <a:avLst/>
                <a:gdLst/>
                <a:ahLst/>
                <a:cxnLst/>
                <a:rect l="l" t="t" r="r" b="b"/>
                <a:pathLst>
                  <a:path w="802" h="438" extrusionOk="0">
                    <a:moveTo>
                      <a:pt x="406" y="1"/>
                    </a:moveTo>
                    <a:cubicBezTo>
                      <a:pt x="381" y="1"/>
                      <a:pt x="355" y="4"/>
                      <a:pt x="328" y="10"/>
                    </a:cubicBezTo>
                    <a:cubicBezTo>
                      <a:pt x="153" y="50"/>
                      <a:pt x="51" y="235"/>
                      <a:pt x="0" y="424"/>
                    </a:cubicBezTo>
                    <a:cubicBezTo>
                      <a:pt x="0" y="429"/>
                      <a:pt x="0" y="433"/>
                      <a:pt x="5" y="438"/>
                    </a:cubicBezTo>
                    <a:lnTo>
                      <a:pt x="9" y="438"/>
                    </a:lnTo>
                    <a:cubicBezTo>
                      <a:pt x="15" y="438"/>
                      <a:pt x="15" y="438"/>
                      <a:pt x="19" y="433"/>
                    </a:cubicBezTo>
                    <a:cubicBezTo>
                      <a:pt x="120" y="263"/>
                      <a:pt x="230" y="165"/>
                      <a:pt x="355" y="138"/>
                    </a:cubicBezTo>
                    <a:cubicBezTo>
                      <a:pt x="381" y="132"/>
                      <a:pt x="408" y="129"/>
                      <a:pt x="436" y="129"/>
                    </a:cubicBezTo>
                    <a:cubicBezTo>
                      <a:pt x="540" y="129"/>
                      <a:pt x="658" y="171"/>
                      <a:pt x="789" y="258"/>
                    </a:cubicBezTo>
                    <a:cubicBezTo>
                      <a:pt x="793" y="258"/>
                      <a:pt x="798" y="258"/>
                      <a:pt x="802" y="253"/>
                    </a:cubicBezTo>
                    <a:cubicBezTo>
                      <a:pt x="802" y="248"/>
                      <a:pt x="802" y="244"/>
                      <a:pt x="798" y="240"/>
                    </a:cubicBezTo>
                    <a:cubicBezTo>
                      <a:pt x="701" y="130"/>
                      <a:pt x="580" y="1"/>
                      <a:pt x="406" y="1"/>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8"/>
              <p:cNvSpPr/>
              <p:nvPr/>
            </p:nvSpPr>
            <p:spPr>
              <a:xfrm>
                <a:off x="6301291" y="2422972"/>
                <a:ext cx="300199" cy="158233"/>
              </a:xfrm>
              <a:custGeom>
                <a:avLst/>
                <a:gdLst/>
                <a:ahLst/>
                <a:cxnLst/>
                <a:rect l="l" t="t" r="r" b="b"/>
                <a:pathLst>
                  <a:path w="2060" h="1088" extrusionOk="0">
                    <a:moveTo>
                      <a:pt x="1693" y="0"/>
                    </a:moveTo>
                    <a:cubicBezTo>
                      <a:pt x="1466" y="0"/>
                      <a:pt x="1240" y="220"/>
                      <a:pt x="1032" y="299"/>
                    </a:cubicBezTo>
                    <a:cubicBezTo>
                      <a:pt x="957" y="327"/>
                      <a:pt x="881" y="337"/>
                      <a:pt x="807" y="337"/>
                    </a:cubicBezTo>
                    <a:cubicBezTo>
                      <a:pt x="670" y="337"/>
                      <a:pt x="539" y="305"/>
                      <a:pt x="426" y="305"/>
                    </a:cubicBezTo>
                    <a:cubicBezTo>
                      <a:pt x="312" y="305"/>
                      <a:pt x="215" y="337"/>
                      <a:pt x="147" y="465"/>
                    </a:cubicBezTo>
                    <a:cubicBezTo>
                      <a:pt x="1" y="745"/>
                      <a:pt x="346" y="1088"/>
                      <a:pt x="899" y="1088"/>
                    </a:cubicBezTo>
                    <a:cubicBezTo>
                      <a:pt x="1037" y="1088"/>
                      <a:pt x="1187" y="1067"/>
                      <a:pt x="1346" y="1018"/>
                    </a:cubicBezTo>
                    <a:cubicBezTo>
                      <a:pt x="2055" y="797"/>
                      <a:pt x="2060" y="184"/>
                      <a:pt x="1889" y="64"/>
                    </a:cubicBezTo>
                    <a:cubicBezTo>
                      <a:pt x="1824" y="19"/>
                      <a:pt x="1759" y="0"/>
                      <a:pt x="1693" y="0"/>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8"/>
              <p:cNvSpPr/>
              <p:nvPr/>
            </p:nvSpPr>
            <p:spPr>
              <a:xfrm>
                <a:off x="6366432" y="2487691"/>
                <a:ext cx="201978" cy="93515"/>
              </a:xfrm>
              <a:custGeom>
                <a:avLst/>
                <a:gdLst/>
                <a:ahLst/>
                <a:cxnLst/>
                <a:rect l="l" t="t" r="r" b="b"/>
                <a:pathLst>
                  <a:path w="1386" h="643" extrusionOk="0">
                    <a:moveTo>
                      <a:pt x="1160" y="1"/>
                    </a:moveTo>
                    <a:cubicBezTo>
                      <a:pt x="1131" y="1"/>
                      <a:pt x="1100" y="6"/>
                      <a:pt x="1070" y="15"/>
                    </a:cubicBezTo>
                    <a:cubicBezTo>
                      <a:pt x="927" y="62"/>
                      <a:pt x="789" y="228"/>
                      <a:pt x="719" y="338"/>
                    </a:cubicBezTo>
                    <a:cubicBezTo>
                      <a:pt x="621" y="288"/>
                      <a:pt x="433" y="183"/>
                      <a:pt x="292" y="183"/>
                    </a:cubicBezTo>
                    <a:cubicBezTo>
                      <a:pt x="261" y="183"/>
                      <a:pt x="233" y="188"/>
                      <a:pt x="208" y="200"/>
                    </a:cubicBezTo>
                    <a:cubicBezTo>
                      <a:pt x="19" y="283"/>
                      <a:pt x="0" y="494"/>
                      <a:pt x="147" y="605"/>
                    </a:cubicBezTo>
                    <a:cubicBezTo>
                      <a:pt x="239" y="629"/>
                      <a:pt x="341" y="643"/>
                      <a:pt x="451" y="643"/>
                    </a:cubicBezTo>
                    <a:cubicBezTo>
                      <a:pt x="589" y="643"/>
                      <a:pt x="740" y="621"/>
                      <a:pt x="899" y="573"/>
                    </a:cubicBezTo>
                    <a:cubicBezTo>
                      <a:pt x="1111" y="509"/>
                      <a:pt x="1259" y="407"/>
                      <a:pt x="1359" y="296"/>
                    </a:cubicBezTo>
                    <a:cubicBezTo>
                      <a:pt x="1385" y="91"/>
                      <a:pt x="1285" y="1"/>
                      <a:pt x="1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11" name="Google Shape;2111;p48"/>
          <p:cNvGrpSpPr/>
          <p:nvPr/>
        </p:nvGrpSpPr>
        <p:grpSpPr>
          <a:xfrm>
            <a:off x="1872662" y="3928652"/>
            <a:ext cx="636119" cy="545933"/>
            <a:chOff x="5093837" y="1150749"/>
            <a:chExt cx="346112" cy="297042"/>
          </a:xfrm>
        </p:grpSpPr>
        <p:sp>
          <p:nvSpPr>
            <p:cNvPr id="2112" name="Google Shape;2112;p48"/>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8"/>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8"/>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8"/>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8"/>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8"/>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8"/>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8"/>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8"/>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8"/>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8"/>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8"/>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8"/>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48"/>
          <p:cNvGrpSpPr/>
          <p:nvPr/>
        </p:nvGrpSpPr>
        <p:grpSpPr>
          <a:xfrm>
            <a:off x="2978254" y="69843"/>
            <a:ext cx="5960304" cy="1166115"/>
            <a:chOff x="2978254" y="69843"/>
            <a:chExt cx="5960304" cy="1166115"/>
          </a:xfrm>
        </p:grpSpPr>
        <p:grpSp>
          <p:nvGrpSpPr>
            <p:cNvPr id="2126" name="Google Shape;2126;p48"/>
            <p:cNvGrpSpPr/>
            <p:nvPr/>
          </p:nvGrpSpPr>
          <p:grpSpPr>
            <a:xfrm>
              <a:off x="8126198" y="69857"/>
              <a:ext cx="812360" cy="811327"/>
              <a:chOff x="5094305" y="1684146"/>
              <a:chExt cx="442004" cy="441443"/>
            </a:xfrm>
          </p:grpSpPr>
          <p:sp>
            <p:nvSpPr>
              <p:cNvPr id="2127" name="Google Shape;2127;p48"/>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8"/>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8"/>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8"/>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8"/>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8"/>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8"/>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8"/>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8"/>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8"/>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8"/>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8"/>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8"/>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8"/>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8"/>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8"/>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8"/>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8"/>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8"/>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8"/>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8"/>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8"/>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9" name="Google Shape;2149;p48"/>
            <p:cNvGrpSpPr/>
            <p:nvPr/>
          </p:nvGrpSpPr>
          <p:grpSpPr>
            <a:xfrm>
              <a:off x="6647561" y="690028"/>
              <a:ext cx="360742" cy="545930"/>
              <a:chOff x="5934950" y="2749441"/>
              <a:chExt cx="196280" cy="297040"/>
            </a:xfrm>
          </p:grpSpPr>
          <p:sp>
            <p:nvSpPr>
              <p:cNvPr id="2150" name="Google Shape;2150;p48"/>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8"/>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8"/>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8"/>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8"/>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5" name="Google Shape;2155;p48"/>
            <p:cNvGrpSpPr/>
            <p:nvPr/>
          </p:nvGrpSpPr>
          <p:grpSpPr>
            <a:xfrm>
              <a:off x="2978254" y="69843"/>
              <a:ext cx="1675139" cy="1081880"/>
              <a:chOff x="4138286" y="2440489"/>
              <a:chExt cx="911442" cy="588650"/>
            </a:xfrm>
          </p:grpSpPr>
          <p:sp>
            <p:nvSpPr>
              <p:cNvPr id="2156" name="Google Shape;2156;p48"/>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8"/>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8"/>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8"/>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8"/>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8"/>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8"/>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8"/>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8"/>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57" name="Google Shape;2057;p48"/>
          <p:cNvSpPr txBox="1">
            <a:spLocks noGrp="1"/>
          </p:cNvSpPr>
          <p:nvPr>
            <p:ph type="title"/>
          </p:nvPr>
        </p:nvSpPr>
        <p:spPr>
          <a:xfrm>
            <a:off x="1933179" y="136450"/>
            <a:ext cx="5541740" cy="957523"/>
          </a:xfrm>
          <a:prstGeom prst="rect">
            <a:avLst/>
          </a:prstGeom>
        </p:spPr>
        <p:txBody>
          <a:bodyPr spcFirstLastPara="1" wrap="square" lIns="91425" tIns="91425" rIns="91425" bIns="91425" anchor="ctr" anchorCtr="0">
            <a:noAutofit/>
          </a:bodyPr>
          <a:lstStyle/>
          <a:p>
            <a:pPr rtl="1">
              <a:lnSpc>
                <a:spcPct val="115000"/>
              </a:lnSpc>
              <a:spcAft>
                <a:spcPts val="800"/>
              </a:spcAft>
            </a:pPr>
            <a:r>
              <a:rPr lang="en-US" sz="3200" b="0" dirty="0">
                <a:effectLst>
                  <a:outerShdw blurRad="38100" dist="38100" dir="2700000" algn="tl">
                    <a:srgbClr val="000000">
                      <a:alpha val="43137"/>
                    </a:srgbClr>
                  </a:outerShdw>
                </a:effectLst>
                <a:latin typeface="Simplified Arabic" panose="02020603050405020304" pitchFamily="18" charset="-78"/>
                <a:ea typeface="Calibri" panose="020F0502020204030204" pitchFamily="34" charset="0"/>
                <a:cs typeface="AF_Unizah" pitchFamily="2" charset="-78"/>
              </a:rPr>
              <a:t> </a:t>
            </a:r>
            <a:r>
              <a:rPr lang="ar-IQ" sz="3200" b="0" u="sng" dirty="0">
                <a:effectLst>
                  <a:outerShdw blurRad="38100" dist="38100" dir="2700000" algn="tl">
                    <a:srgbClr val="000000">
                      <a:alpha val="43137"/>
                    </a:srgbClr>
                  </a:outerShdw>
                </a:effectLst>
                <a:latin typeface="Simplified Arabic" panose="02020603050405020304" pitchFamily="18" charset="-78"/>
                <a:ea typeface="Calibri" panose="020F0502020204030204" pitchFamily="34" charset="0"/>
                <a:cs typeface="AF_Unizah" pitchFamily="2" charset="-78"/>
              </a:rPr>
              <a:t>إن هذه المبادئ تمدنا بالإطار الأساسي لتنفيذ الآتي  :</a:t>
            </a:r>
            <a:endParaRPr lang="en-US" sz="32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Unizah" pitchFamily="2" charset="-78"/>
            </a:endParaRPr>
          </a:p>
        </p:txBody>
      </p:sp>
      <p:sp>
        <p:nvSpPr>
          <p:cNvPr id="2" name="مربع نص 1">
            <a:extLst>
              <a:ext uri="{FF2B5EF4-FFF2-40B4-BE49-F238E27FC236}">
                <a16:creationId xmlns:a16="http://schemas.microsoft.com/office/drawing/2014/main" id="{FD681205-B8CB-B6D8-D99C-CBD2086B0038}"/>
              </a:ext>
            </a:extLst>
          </p:cNvPr>
          <p:cNvSpPr txBox="1"/>
          <p:nvPr/>
        </p:nvSpPr>
        <p:spPr>
          <a:xfrm>
            <a:off x="2019620" y="1296905"/>
            <a:ext cx="5113128" cy="2062103"/>
          </a:xfrm>
          <a:prstGeom prst="rect">
            <a:avLst/>
          </a:prstGeom>
          <a:noFill/>
        </p:spPr>
        <p:txBody>
          <a:bodyPr wrap="square" rtlCol="1" anchor="ctr">
            <a:spAutoFit/>
          </a:bodyPr>
          <a:lstStyle/>
          <a:p>
            <a:pPr marL="285750" indent="-285750" algn="just" rtl="1">
              <a:spcAft>
                <a:spcPts val="800"/>
              </a:spcAft>
              <a:buFont typeface="Wingdings" panose="05000000000000000000" pitchFamily="2" charset="2"/>
              <a:buChar char="ü"/>
            </a:pPr>
            <a:r>
              <a:rPr lang="ar-IQ" sz="1800" b="1"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التكوين وهو ما يعنى تعليم التمرينات في كافة فروع برنامج التربية الرياضية </a:t>
            </a:r>
            <a:endParaRPr lang="en-US" sz="1800" b="1"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285750" indent="-285750" algn="just" rtl="1">
              <a:spcAft>
                <a:spcPts val="800"/>
              </a:spcAft>
              <a:buFont typeface="Wingdings" panose="05000000000000000000" pitchFamily="2" charset="2"/>
              <a:buChar char="ü"/>
            </a:pPr>
            <a:r>
              <a:rPr lang="ar-IQ" sz="1800" b="1"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الملاحظة والتحليل الحركي </a:t>
            </a:r>
            <a:endParaRPr lang="en-US" sz="1800" b="1"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285750" indent="-285750" algn="just" rtl="1">
              <a:spcAft>
                <a:spcPts val="800"/>
              </a:spcAft>
              <a:buFont typeface="Wingdings" panose="05000000000000000000" pitchFamily="2" charset="2"/>
              <a:buChar char="ü"/>
            </a:pPr>
            <a:r>
              <a:rPr lang="ar-IQ" sz="1800" b="1"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الاتصال والتعامل مع الآخرين من خلال استخدام المصطلحات المتعارف عليها </a:t>
            </a:r>
            <a:endParaRPr lang="en-US" sz="1800" b="1"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285750" indent="-285750" algn="just" rtl="1">
              <a:spcAft>
                <a:spcPts val="800"/>
              </a:spcAft>
              <a:buFont typeface="Wingdings" panose="05000000000000000000" pitchFamily="2" charset="2"/>
              <a:buChar char="ü"/>
            </a:pPr>
            <a:r>
              <a:rPr lang="ar-IQ" sz="1800" b="1"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التقييم لمحتويات برنامج التربية الرياضية </a:t>
            </a:r>
            <a:endParaRPr lang="en-US" sz="1800" b="1" dirty="0">
              <a:solidFill>
                <a:schemeClr val="accent3">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70" name="Google Shape;2170;p49"/>
          <p:cNvSpPr txBox="1">
            <a:spLocks noGrp="1"/>
          </p:cNvSpPr>
          <p:nvPr>
            <p:ph type="title"/>
          </p:nvPr>
        </p:nvSpPr>
        <p:spPr>
          <a:xfrm>
            <a:off x="361303" y="341045"/>
            <a:ext cx="6357061" cy="1111354"/>
          </a:xfrm>
          <a:prstGeom prst="rect">
            <a:avLst/>
          </a:prstGeom>
        </p:spPr>
        <p:txBody>
          <a:bodyPr spcFirstLastPara="1" wrap="square" lIns="91425" tIns="91425" rIns="91425" bIns="91425" anchor="ctr" anchorCtr="0">
            <a:noAutofit/>
          </a:bodyPr>
          <a:lstStyle/>
          <a:p>
            <a:pPr lvl="0" algn="r" rtl="1"/>
            <a:r>
              <a:rPr lang="ar-IQ" sz="2000" b="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Unizah" pitchFamily="2" charset="-78"/>
              </a:rPr>
              <a:t>أساسيات الجسم :</a:t>
            </a:r>
            <a:r>
              <a:rPr lang="en-US"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Unizah" pitchFamily="2" charset="-78"/>
              </a:rPr>
              <a:t/>
            </a:r>
            <a:br>
              <a:rPr lang="en-US"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Unizah" pitchFamily="2" charset="-78"/>
              </a:rPr>
            </a:br>
            <a:r>
              <a:rPr lang="ar-IQ"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Unizah" pitchFamily="2" charset="-78"/>
              </a:rPr>
              <a:t>ان الاهتمام بمبادئ الجسم تمدنا بالفهم الكامل لطبيعة أجسامنا ونكون على علم بالتكوين الجسماني والذي يعتمد عليه في عملية إكساب المهارات وتحسين القدرة الذاتية </a:t>
            </a:r>
            <a:endParaRPr lang="en-US"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Unizah" pitchFamily="2" charset="-78"/>
            </a:endParaRPr>
          </a:p>
        </p:txBody>
      </p:sp>
      <p:grpSp>
        <p:nvGrpSpPr>
          <p:cNvPr id="2171" name="Google Shape;2171;p49"/>
          <p:cNvGrpSpPr/>
          <p:nvPr/>
        </p:nvGrpSpPr>
        <p:grpSpPr>
          <a:xfrm>
            <a:off x="6800727" y="366107"/>
            <a:ext cx="1948104" cy="3926493"/>
            <a:chOff x="593230" y="1277238"/>
            <a:chExt cx="1379482" cy="2278350"/>
          </a:xfrm>
        </p:grpSpPr>
        <p:sp>
          <p:nvSpPr>
            <p:cNvPr id="2172" name="Google Shape;2172;p49"/>
            <p:cNvSpPr/>
            <p:nvPr/>
          </p:nvSpPr>
          <p:spPr>
            <a:xfrm>
              <a:off x="593230" y="1277238"/>
              <a:ext cx="1378689" cy="2278323"/>
            </a:xfrm>
            <a:custGeom>
              <a:avLst/>
              <a:gdLst/>
              <a:ahLst/>
              <a:cxnLst/>
              <a:rect l="l" t="t" r="r" b="b"/>
              <a:pathLst>
                <a:path w="8700" h="14377" extrusionOk="0">
                  <a:moveTo>
                    <a:pt x="7863" y="9128"/>
                  </a:moveTo>
                  <a:cubicBezTo>
                    <a:pt x="7986" y="9128"/>
                    <a:pt x="8093" y="9131"/>
                    <a:pt x="8180" y="9137"/>
                  </a:cubicBezTo>
                  <a:cubicBezTo>
                    <a:pt x="8280" y="9146"/>
                    <a:pt x="8354" y="9160"/>
                    <a:pt x="8401" y="9173"/>
                  </a:cubicBezTo>
                  <a:lnTo>
                    <a:pt x="8405" y="9173"/>
                  </a:lnTo>
                  <a:cubicBezTo>
                    <a:pt x="8410" y="9179"/>
                    <a:pt x="8410" y="9179"/>
                    <a:pt x="8414" y="9179"/>
                  </a:cubicBezTo>
                  <a:lnTo>
                    <a:pt x="8418" y="9179"/>
                  </a:lnTo>
                  <a:cubicBezTo>
                    <a:pt x="8418" y="9183"/>
                    <a:pt x="8423" y="9183"/>
                    <a:pt x="8423" y="9183"/>
                  </a:cubicBezTo>
                  <a:lnTo>
                    <a:pt x="8428" y="9188"/>
                  </a:lnTo>
                  <a:lnTo>
                    <a:pt x="8433" y="9188"/>
                  </a:lnTo>
                  <a:lnTo>
                    <a:pt x="8437" y="9192"/>
                  </a:lnTo>
                  <a:lnTo>
                    <a:pt x="8442" y="9196"/>
                  </a:lnTo>
                  <a:lnTo>
                    <a:pt x="8446" y="9201"/>
                  </a:lnTo>
                  <a:cubicBezTo>
                    <a:pt x="8446" y="9206"/>
                    <a:pt x="8446" y="9206"/>
                    <a:pt x="8451" y="9211"/>
                  </a:cubicBezTo>
                  <a:cubicBezTo>
                    <a:pt x="8451" y="9211"/>
                    <a:pt x="8451" y="9215"/>
                    <a:pt x="8446" y="9220"/>
                  </a:cubicBezTo>
                  <a:cubicBezTo>
                    <a:pt x="8395" y="9362"/>
                    <a:pt x="7110" y="9666"/>
                    <a:pt x="5387" y="9957"/>
                  </a:cubicBezTo>
                  <a:cubicBezTo>
                    <a:pt x="5409" y="9736"/>
                    <a:pt x="5424" y="9515"/>
                    <a:pt x="5437" y="9307"/>
                  </a:cubicBezTo>
                  <a:cubicBezTo>
                    <a:pt x="5594" y="9289"/>
                    <a:pt x="5741" y="9271"/>
                    <a:pt x="5889" y="9256"/>
                  </a:cubicBezTo>
                  <a:cubicBezTo>
                    <a:pt x="6709" y="9169"/>
                    <a:pt x="7404" y="9128"/>
                    <a:pt x="7863" y="9128"/>
                  </a:cubicBezTo>
                  <a:close/>
                  <a:moveTo>
                    <a:pt x="3424" y="9616"/>
                  </a:moveTo>
                  <a:cubicBezTo>
                    <a:pt x="3446" y="9819"/>
                    <a:pt x="3469" y="10030"/>
                    <a:pt x="3497" y="10243"/>
                  </a:cubicBezTo>
                  <a:cubicBezTo>
                    <a:pt x="2376" y="10389"/>
                    <a:pt x="1448" y="10473"/>
                    <a:pt x="956" y="10473"/>
                  </a:cubicBezTo>
                  <a:cubicBezTo>
                    <a:pt x="721" y="10473"/>
                    <a:pt x="585" y="10453"/>
                    <a:pt x="576" y="10413"/>
                  </a:cubicBezTo>
                  <a:lnTo>
                    <a:pt x="576" y="10409"/>
                  </a:lnTo>
                  <a:cubicBezTo>
                    <a:pt x="576" y="10400"/>
                    <a:pt x="581" y="10385"/>
                    <a:pt x="599" y="10372"/>
                  </a:cubicBezTo>
                  <a:cubicBezTo>
                    <a:pt x="613" y="10358"/>
                    <a:pt x="626" y="10349"/>
                    <a:pt x="649" y="10334"/>
                  </a:cubicBezTo>
                  <a:cubicBezTo>
                    <a:pt x="875" y="10206"/>
                    <a:pt x="1631" y="9985"/>
                    <a:pt x="2663" y="9764"/>
                  </a:cubicBezTo>
                  <a:cubicBezTo>
                    <a:pt x="2903" y="9713"/>
                    <a:pt x="3157" y="9662"/>
                    <a:pt x="3424" y="9616"/>
                  </a:cubicBezTo>
                  <a:close/>
                  <a:moveTo>
                    <a:pt x="5695" y="0"/>
                  </a:moveTo>
                  <a:cubicBezTo>
                    <a:pt x="5134" y="0"/>
                    <a:pt x="4788" y="589"/>
                    <a:pt x="4788" y="589"/>
                  </a:cubicBezTo>
                  <a:cubicBezTo>
                    <a:pt x="4788" y="589"/>
                    <a:pt x="4641" y="34"/>
                    <a:pt x="3926" y="34"/>
                  </a:cubicBezTo>
                  <a:cubicBezTo>
                    <a:pt x="3900" y="34"/>
                    <a:pt x="3874" y="35"/>
                    <a:pt x="3848" y="36"/>
                  </a:cubicBezTo>
                  <a:cubicBezTo>
                    <a:pt x="3059" y="77"/>
                    <a:pt x="3050" y="538"/>
                    <a:pt x="3050" y="538"/>
                  </a:cubicBezTo>
                  <a:cubicBezTo>
                    <a:pt x="3050" y="538"/>
                    <a:pt x="2793" y="481"/>
                    <a:pt x="2458" y="481"/>
                  </a:cubicBezTo>
                  <a:cubicBezTo>
                    <a:pt x="2083" y="481"/>
                    <a:pt x="1611" y="553"/>
                    <a:pt x="1290" y="857"/>
                  </a:cubicBezTo>
                  <a:cubicBezTo>
                    <a:pt x="235" y="1861"/>
                    <a:pt x="1327" y="3441"/>
                    <a:pt x="1424" y="3575"/>
                  </a:cubicBezTo>
                  <a:cubicBezTo>
                    <a:pt x="1428" y="3580"/>
                    <a:pt x="1428" y="3584"/>
                    <a:pt x="1428" y="3584"/>
                  </a:cubicBezTo>
                  <a:cubicBezTo>
                    <a:pt x="1428" y="3584"/>
                    <a:pt x="972" y="4147"/>
                    <a:pt x="977" y="4957"/>
                  </a:cubicBezTo>
                  <a:cubicBezTo>
                    <a:pt x="981" y="5768"/>
                    <a:pt x="1760" y="5911"/>
                    <a:pt x="1760" y="5911"/>
                  </a:cubicBezTo>
                  <a:cubicBezTo>
                    <a:pt x="1760" y="5911"/>
                    <a:pt x="1645" y="6027"/>
                    <a:pt x="1553" y="6234"/>
                  </a:cubicBezTo>
                  <a:cubicBezTo>
                    <a:pt x="1378" y="6151"/>
                    <a:pt x="1217" y="6063"/>
                    <a:pt x="1069" y="5985"/>
                  </a:cubicBezTo>
                  <a:cubicBezTo>
                    <a:pt x="1064" y="5921"/>
                    <a:pt x="1046" y="5861"/>
                    <a:pt x="1004" y="5828"/>
                  </a:cubicBezTo>
                  <a:cubicBezTo>
                    <a:pt x="898" y="5740"/>
                    <a:pt x="626" y="5713"/>
                    <a:pt x="626" y="5713"/>
                  </a:cubicBezTo>
                  <a:cubicBezTo>
                    <a:pt x="579" y="5590"/>
                    <a:pt x="391" y="5366"/>
                    <a:pt x="322" y="5366"/>
                  </a:cubicBezTo>
                  <a:cubicBezTo>
                    <a:pt x="319" y="5366"/>
                    <a:pt x="316" y="5367"/>
                    <a:pt x="313" y="5368"/>
                  </a:cubicBezTo>
                  <a:cubicBezTo>
                    <a:pt x="253" y="5391"/>
                    <a:pt x="451" y="5538"/>
                    <a:pt x="383" y="5551"/>
                  </a:cubicBezTo>
                  <a:cubicBezTo>
                    <a:pt x="371" y="5554"/>
                    <a:pt x="360" y="5555"/>
                    <a:pt x="350" y="5555"/>
                  </a:cubicBezTo>
                  <a:cubicBezTo>
                    <a:pt x="299" y="5555"/>
                    <a:pt x="267" y="5525"/>
                    <a:pt x="171" y="5478"/>
                  </a:cubicBezTo>
                  <a:cubicBezTo>
                    <a:pt x="103" y="5446"/>
                    <a:pt x="74" y="5414"/>
                    <a:pt x="55" y="5414"/>
                  </a:cubicBezTo>
                  <a:cubicBezTo>
                    <a:pt x="50" y="5414"/>
                    <a:pt x="45" y="5417"/>
                    <a:pt x="41" y="5423"/>
                  </a:cubicBezTo>
                  <a:cubicBezTo>
                    <a:pt x="32" y="5446"/>
                    <a:pt x="69" y="5487"/>
                    <a:pt x="138" y="5534"/>
                  </a:cubicBezTo>
                  <a:cubicBezTo>
                    <a:pt x="203" y="5570"/>
                    <a:pt x="249" y="5589"/>
                    <a:pt x="245" y="5602"/>
                  </a:cubicBezTo>
                  <a:cubicBezTo>
                    <a:pt x="241" y="5614"/>
                    <a:pt x="233" y="5618"/>
                    <a:pt x="222" y="5618"/>
                  </a:cubicBezTo>
                  <a:cubicBezTo>
                    <a:pt x="205" y="5618"/>
                    <a:pt x="179" y="5609"/>
                    <a:pt x="138" y="5598"/>
                  </a:cubicBezTo>
                  <a:cubicBezTo>
                    <a:pt x="85" y="5581"/>
                    <a:pt x="43" y="5559"/>
                    <a:pt x="21" y="5559"/>
                  </a:cubicBezTo>
                  <a:cubicBezTo>
                    <a:pt x="13" y="5559"/>
                    <a:pt x="7" y="5563"/>
                    <a:pt x="5" y="5570"/>
                  </a:cubicBezTo>
                  <a:cubicBezTo>
                    <a:pt x="0" y="5598"/>
                    <a:pt x="51" y="5630"/>
                    <a:pt x="134" y="5667"/>
                  </a:cubicBezTo>
                  <a:cubicBezTo>
                    <a:pt x="198" y="5690"/>
                    <a:pt x="258" y="5713"/>
                    <a:pt x="258" y="5723"/>
                  </a:cubicBezTo>
                  <a:cubicBezTo>
                    <a:pt x="258" y="5727"/>
                    <a:pt x="253" y="5729"/>
                    <a:pt x="243" y="5729"/>
                  </a:cubicBezTo>
                  <a:cubicBezTo>
                    <a:pt x="232" y="5729"/>
                    <a:pt x="216" y="5727"/>
                    <a:pt x="194" y="5723"/>
                  </a:cubicBezTo>
                  <a:cubicBezTo>
                    <a:pt x="152" y="5712"/>
                    <a:pt x="111" y="5691"/>
                    <a:pt x="91" y="5691"/>
                  </a:cubicBezTo>
                  <a:cubicBezTo>
                    <a:pt x="84" y="5691"/>
                    <a:pt x="80" y="5694"/>
                    <a:pt x="79" y="5700"/>
                  </a:cubicBezTo>
                  <a:cubicBezTo>
                    <a:pt x="73" y="5727"/>
                    <a:pt x="147" y="5778"/>
                    <a:pt x="226" y="5800"/>
                  </a:cubicBezTo>
                  <a:cubicBezTo>
                    <a:pt x="341" y="5838"/>
                    <a:pt x="432" y="5860"/>
                    <a:pt x="501" y="5860"/>
                  </a:cubicBezTo>
                  <a:cubicBezTo>
                    <a:pt x="525" y="5860"/>
                    <a:pt x="547" y="5857"/>
                    <a:pt x="566" y="5851"/>
                  </a:cubicBezTo>
                  <a:lnTo>
                    <a:pt x="566" y="5851"/>
                  </a:lnTo>
                  <a:lnTo>
                    <a:pt x="562" y="5861"/>
                  </a:lnTo>
                  <a:cubicBezTo>
                    <a:pt x="562" y="5861"/>
                    <a:pt x="903" y="6260"/>
                    <a:pt x="985" y="6260"/>
                  </a:cubicBezTo>
                  <a:cubicBezTo>
                    <a:pt x="989" y="6260"/>
                    <a:pt x="993" y="6259"/>
                    <a:pt x="996" y="6257"/>
                  </a:cubicBezTo>
                  <a:cubicBezTo>
                    <a:pt x="1013" y="6238"/>
                    <a:pt x="1032" y="6206"/>
                    <a:pt x="1046" y="6165"/>
                  </a:cubicBezTo>
                  <a:cubicBezTo>
                    <a:pt x="1170" y="6248"/>
                    <a:pt x="1317" y="6344"/>
                    <a:pt x="1474" y="6450"/>
                  </a:cubicBezTo>
                  <a:cubicBezTo>
                    <a:pt x="1442" y="6580"/>
                    <a:pt x="1428" y="6731"/>
                    <a:pt x="1442" y="6897"/>
                  </a:cubicBezTo>
                  <a:cubicBezTo>
                    <a:pt x="1506" y="7506"/>
                    <a:pt x="2180" y="7667"/>
                    <a:pt x="2180" y="7667"/>
                  </a:cubicBezTo>
                  <a:cubicBezTo>
                    <a:pt x="2295" y="8199"/>
                    <a:pt x="2636" y="8366"/>
                    <a:pt x="3019" y="8366"/>
                  </a:cubicBezTo>
                  <a:cubicBezTo>
                    <a:pt x="3127" y="8366"/>
                    <a:pt x="3239" y="8353"/>
                    <a:pt x="3350" y="8331"/>
                  </a:cubicBezTo>
                  <a:cubicBezTo>
                    <a:pt x="3350" y="8686"/>
                    <a:pt x="3373" y="9100"/>
                    <a:pt x="3414" y="9538"/>
                  </a:cubicBezTo>
                  <a:cubicBezTo>
                    <a:pt x="1806" y="9828"/>
                    <a:pt x="594" y="10160"/>
                    <a:pt x="401" y="10376"/>
                  </a:cubicBezTo>
                  <a:lnTo>
                    <a:pt x="392" y="10385"/>
                  </a:lnTo>
                  <a:lnTo>
                    <a:pt x="392" y="10390"/>
                  </a:lnTo>
                  <a:cubicBezTo>
                    <a:pt x="387" y="10390"/>
                    <a:pt x="387" y="10395"/>
                    <a:pt x="387" y="10395"/>
                  </a:cubicBezTo>
                  <a:cubicBezTo>
                    <a:pt x="383" y="10400"/>
                    <a:pt x="383" y="10404"/>
                    <a:pt x="377" y="10404"/>
                  </a:cubicBezTo>
                  <a:cubicBezTo>
                    <a:pt x="377" y="10409"/>
                    <a:pt x="377" y="10413"/>
                    <a:pt x="373" y="10417"/>
                  </a:cubicBezTo>
                  <a:lnTo>
                    <a:pt x="373" y="10441"/>
                  </a:lnTo>
                  <a:cubicBezTo>
                    <a:pt x="394" y="10535"/>
                    <a:pt x="691" y="10580"/>
                    <a:pt x="1177" y="10580"/>
                  </a:cubicBezTo>
                  <a:cubicBezTo>
                    <a:pt x="1743" y="10580"/>
                    <a:pt x="2567" y="10519"/>
                    <a:pt x="3516" y="10400"/>
                  </a:cubicBezTo>
                  <a:cubicBezTo>
                    <a:pt x="3705" y="11819"/>
                    <a:pt x="4022" y="13330"/>
                    <a:pt x="4276" y="14160"/>
                  </a:cubicBezTo>
                  <a:cubicBezTo>
                    <a:pt x="4133" y="14215"/>
                    <a:pt x="3939" y="14376"/>
                    <a:pt x="3939" y="14376"/>
                  </a:cubicBezTo>
                  <a:lnTo>
                    <a:pt x="4534" y="14376"/>
                  </a:lnTo>
                  <a:cubicBezTo>
                    <a:pt x="4534" y="14376"/>
                    <a:pt x="4488" y="14173"/>
                    <a:pt x="4377" y="14145"/>
                  </a:cubicBezTo>
                  <a:cubicBezTo>
                    <a:pt x="4337" y="13722"/>
                    <a:pt x="4235" y="12671"/>
                    <a:pt x="4212" y="11934"/>
                  </a:cubicBezTo>
                  <a:lnTo>
                    <a:pt x="4212" y="11938"/>
                  </a:lnTo>
                  <a:cubicBezTo>
                    <a:pt x="4203" y="11363"/>
                    <a:pt x="4235" y="10883"/>
                    <a:pt x="4369" y="10777"/>
                  </a:cubicBezTo>
                  <a:cubicBezTo>
                    <a:pt x="4392" y="10782"/>
                    <a:pt x="4414" y="10782"/>
                    <a:pt x="4437" y="10782"/>
                  </a:cubicBezTo>
                  <a:cubicBezTo>
                    <a:pt x="4452" y="10782"/>
                    <a:pt x="4465" y="10777"/>
                    <a:pt x="4484" y="10772"/>
                  </a:cubicBezTo>
                  <a:cubicBezTo>
                    <a:pt x="4635" y="10887"/>
                    <a:pt x="4686" y="11491"/>
                    <a:pt x="4686" y="12169"/>
                  </a:cubicBezTo>
                  <a:cubicBezTo>
                    <a:pt x="4686" y="12929"/>
                    <a:pt x="4626" y="13883"/>
                    <a:pt x="4603" y="14215"/>
                  </a:cubicBezTo>
                  <a:cubicBezTo>
                    <a:pt x="4558" y="14284"/>
                    <a:pt x="4534" y="14376"/>
                    <a:pt x="4534" y="14376"/>
                  </a:cubicBezTo>
                  <a:lnTo>
                    <a:pt x="5124" y="14376"/>
                  </a:lnTo>
                  <a:cubicBezTo>
                    <a:pt x="5124" y="14376"/>
                    <a:pt x="4880" y="14173"/>
                    <a:pt x="4741" y="14145"/>
                  </a:cubicBezTo>
                  <a:cubicBezTo>
                    <a:pt x="4990" y="12984"/>
                    <a:pt x="5239" y="11468"/>
                    <a:pt x="5373" y="10128"/>
                  </a:cubicBezTo>
                  <a:cubicBezTo>
                    <a:pt x="7285" y="9796"/>
                    <a:pt x="8699" y="9394"/>
                    <a:pt x="8650" y="9179"/>
                  </a:cubicBezTo>
                  <a:cubicBezTo>
                    <a:pt x="8635" y="9118"/>
                    <a:pt x="8506" y="9077"/>
                    <a:pt x="8280" y="9054"/>
                  </a:cubicBezTo>
                  <a:lnTo>
                    <a:pt x="8280" y="9058"/>
                  </a:lnTo>
                  <a:cubicBezTo>
                    <a:pt x="8159" y="9046"/>
                    <a:pt x="8010" y="9041"/>
                    <a:pt x="7837" y="9041"/>
                  </a:cubicBezTo>
                  <a:cubicBezTo>
                    <a:pt x="7259" y="9041"/>
                    <a:pt x="6413" y="9105"/>
                    <a:pt x="5442" y="9229"/>
                  </a:cubicBezTo>
                  <a:cubicBezTo>
                    <a:pt x="5451" y="9035"/>
                    <a:pt x="5460" y="8847"/>
                    <a:pt x="5465" y="8671"/>
                  </a:cubicBezTo>
                  <a:cubicBezTo>
                    <a:pt x="5862" y="8565"/>
                    <a:pt x="6313" y="8271"/>
                    <a:pt x="6787" y="7658"/>
                  </a:cubicBezTo>
                  <a:cubicBezTo>
                    <a:pt x="6810" y="7630"/>
                    <a:pt x="6829" y="7603"/>
                    <a:pt x="6852" y="7575"/>
                  </a:cubicBezTo>
                  <a:cubicBezTo>
                    <a:pt x="6857" y="7565"/>
                    <a:pt x="6861" y="7561"/>
                    <a:pt x="6866" y="7552"/>
                  </a:cubicBezTo>
                  <a:cubicBezTo>
                    <a:pt x="7248" y="7040"/>
                    <a:pt x="7461" y="6616"/>
                    <a:pt x="7571" y="6270"/>
                  </a:cubicBezTo>
                  <a:cubicBezTo>
                    <a:pt x="7585" y="6325"/>
                    <a:pt x="7608" y="6372"/>
                    <a:pt x="7631" y="6391"/>
                  </a:cubicBezTo>
                  <a:cubicBezTo>
                    <a:pt x="7634" y="6393"/>
                    <a:pt x="7637" y="6394"/>
                    <a:pt x="7640" y="6394"/>
                  </a:cubicBezTo>
                  <a:cubicBezTo>
                    <a:pt x="7716" y="6394"/>
                    <a:pt x="8018" y="5972"/>
                    <a:pt x="8018" y="5972"/>
                  </a:cubicBezTo>
                  <a:lnTo>
                    <a:pt x="7999" y="5944"/>
                  </a:lnTo>
                  <a:lnTo>
                    <a:pt x="7999" y="5944"/>
                  </a:lnTo>
                  <a:cubicBezTo>
                    <a:pt x="8005" y="5945"/>
                    <a:pt x="8011" y="5945"/>
                    <a:pt x="8018" y="5945"/>
                  </a:cubicBezTo>
                  <a:cubicBezTo>
                    <a:pt x="8097" y="5945"/>
                    <a:pt x="8215" y="5895"/>
                    <a:pt x="8373" y="5810"/>
                  </a:cubicBezTo>
                  <a:cubicBezTo>
                    <a:pt x="8451" y="5768"/>
                    <a:pt x="8529" y="5704"/>
                    <a:pt x="8520" y="5672"/>
                  </a:cubicBezTo>
                  <a:cubicBezTo>
                    <a:pt x="8519" y="5668"/>
                    <a:pt x="8517" y="5666"/>
                    <a:pt x="8513" y="5666"/>
                  </a:cubicBezTo>
                  <a:cubicBezTo>
                    <a:pt x="8494" y="5666"/>
                    <a:pt x="8445" y="5704"/>
                    <a:pt x="8395" y="5723"/>
                  </a:cubicBezTo>
                  <a:cubicBezTo>
                    <a:pt x="8362" y="5735"/>
                    <a:pt x="8343" y="5743"/>
                    <a:pt x="8333" y="5743"/>
                  </a:cubicBezTo>
                  <a:cubicBezTo>
                    <a:pt x="8329" y="5743"/>
                    <a:pt x="8327" y="5741"/>
                    <a:pt x="8327" y="5736"/>
                  </a:cubicBezTo>
                  <a:cubicBezTo>
                    <a:pt x="8327" y="5732"/>
                    <a:pt x="8386" y="5695"/>
                    <a:pt x="8460" y="5649"/>
                  </a:cubicBezTo>
                  <a:cubicBezTo>
                    <a:pt x="8548" y="5598"/>
                    <a:pt x="8599" y="5547"/>
                    <a:pt x="8589" y="5519"/>
                  </a:cubicBezTo>
                  <a:cubicBezTo>
                    <a:pt x="8586" y="5515"/>
                    <a:pt x="8583" y="5513"/>
                    <a:pt x="8578" y="5513"/>
                  </a:cubicBezTo>
                  <a:cubicBezTo>
                    <a:pt x="8556" y="5513"/>
                    <a:pt x="8510" y="5550"/>
                    <a:pt x="8446" y="5585"/>
                  </a:cubicBezTo>
                  <a:cubicBezTo>
                    <a:pt x="8396" y="5607"/>
                    <a:pt x="8367" y="5624"/>
                    <a:pt x="8349" y="5624"/>
                  </a:cubicBezTo>
                  <a:cubicBezTo>
                    <a:pt x="8341" y="5624"/>
                    <a:pt x="8336" y="5621"/>
                    <a:pt x="8331" y="5612"/>
                  </a:cubicBezTo>
                  <a:cubicBezTo>
                    <a:pt x="8327" y="5598"/>
                    <a:pt x="8373" y="5570"/>
                    <a:pt x="8437" y="5515"/>
                  </a:cubicBezTo>
                  <a:cubicBezTo>
                    <a:pt x="8516" y="5451"/>
                    <a:pt x="8548" y="5400"/>
                    <a:pt x="8533" y="5381"/>
                  </a:cubicBezTo>
                  <a:cubicBezTo>
                    <a:pt x="8529" y="5377"/>
                    <a:pt x="8526" y="5375"/>
                    <a:pt x="8521" y="5375"/>
                  </a:cubicBezTo>
                  <a:cubicBezTo>
                    <a:pt x="8502" y="5375"/>
                    <a:pt x="8476" y="5415"/>
                    <a:pt x="8401" y="5464"/>
                  </a:cubicBezTo>
                  <a:cubicBezTo>
                    <a:pt x="8276" y="5551"/>
                    <a:pt x="8257" y="5589"/>
                    <a:pt x="8174" y="5589"/>
                  </a:cubicBezTo>
                  <a:cubicBezTo>
                    <a:pt x="8173" y="5589"/>
                    <a:pt x="8172" y="5589"/>
                    <a:pt x="8172" y="5589"/>
                  </a:cubicBezTo>
                  <a:cubicBezTo>
                    <a:pt x="8105" y="5589"/>
                    <a:pt x="8298" y="5395"/>
                    <a:pt x="8235" y="5385"/>
                  </a:cubicBezTo>
                  <a:cubicBezTo>
                    <a:pt x="8234" y="5385"/>
                    <a:pt x="8233" y="5385"/>
                    <a:pt x="8232" y="5385"/>
                  </a:cubicBezTo>
                  <a:cubicBezTo>
                    <a:pt x="8155" y="5385"/>
                    <a:pt x="7948" y="5697"/>
                    <a:pt x="7916" y="5833"/>
                  </a:cubicBezTo>
                  <a:cubicBezTo>
                    <a:pt x="7865" y="5842"/>
                    <a:pt x="7737" y="5874"/>
                    <a:pt x="7649" y="5930"/>
                  </a:cubicBezTo>
                  <a:cubicBezTo>
                    <a:pt x="7755" y="5179"/>
                    <a:pt x="7322" y="4883"/>
                    <a:pt x="7322" y="4883"/>
                  </a:cubicBezTo>
                  <a:cubicBezTo>
                    <a:pt x="7322" y="4883"/>
                    <a:pt x="7769" y="4009"/>
                    <a:pt x="7759" y="3382"/>
                  </a:cubicBezTo>
                  <a:lnTo>
                    <a:pt x="7759" y="3294"/>
                  </a:lnTo>
                  <a:lnTo>
                    <a:pt x="7759" y="3271"/>
                  </a:lnTo>
                  <a:cubicBezTo>
                    <a:pt x="7755" y="3248"/>
                    <a:pt x="7755" y="3225"/>
                    <a:pt x="7755" y="3207"/>
                  </a:cubicBezTo>
                  <a:lnTo>
                    <a:pt x="7755" y="3184"/>
                  </a:lnTo>
                  <a:cubicBezTo>
                    <a:pt x="7755" y="3160"/>
                    <a:pt x="7750" y="3142"/>
                    <a:pt x="7750" y="3118"/>
                  </a:cubicBezTo>
                  <a:lnTo>
                    <a:pt x="7750" y="3101"/>
                  </a:lnTo>
                  <a:cubicBezTo>
                    <a:pt x="7746" y="3077"/>
                    <a:pt x="7746" y="3054"/>
                    <a:pt x="7742" y="3031"/>
                  </a:cubicBezTo>
                  <a:lnTo>
                    <a:pt x="7742" y="3022"/>
                  </a:lnTo>
                  <a:cubicBezTo>
                    <a:pt x="7612" y="1635"/>
                    <a:pt x="6843" y="1635"/>
                    <a:pt x="6843" y="1635"/>
                  </a:cubicBezTo>
                  <a:cubicBezTo>
                    <a:pt x="6843" y="1635"/>
                    <a:pt x="7046" y="663"/>
                    <a:pt x="6193" y="151"/>
                  </a:cubicBezTo>
                  <a:cubicBezTo>
                    <a:pt x="6013" y="43"/>
                    <a:pt x="5847" y="0"/>
                    <a:pt x="5695"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73" name="Google Shape;2173;p49"/>
            <p:cNvSpPr/>
            <p:nvPr/>
          </p:nvSpPr>
          <p:spPr>
            <a:xfrm>
              <a:off x="1841983" y="2128866"/>
              <a:ext cx="113940" cy="90169"/>
            </a:xfrm>
            <a:custGeom>
              <a:avLst/>
              <a:gdLst/>
              <a:ahLst/>
              <a:cxnLst/>
              <a:rect l="l" t="t" r="r" b="b"/>
              <a:pathLst>
                <a:path w="719" h="569" extrusionOk="0">
                  <a:moveTo>
                    <a:pt x="641" y="1"/>
                  </a:moveTo>
                  <a:cubicBezTo>
                    <a:pt x="622" y="1"/>
                    <a:pt x="596" y="41"/>
                    <a:pt x="521" y="90"/>
                  </a:cubicBezTo>
                  <a:cubicBezTo>
                    <a:pt x="396" y="177"/>
                    <a:pt x="377" y="215"/>
                    <a:pt x="294" y="215"/>
                  </a:cubicBezTo>
                  <a:cubicBezTo>
                    <a:pt x="293" y="215"/>
                    <a:pt x="292" y="215"/>
                    <a:pt x="292" y="215"/>
                  </a:cubicBezTo>
                  <a:cubicBezTo>
                    <a:pt x="225" y="215"/>
                    <a:pt x="418" y="21"/>
                    <a:pt x="355" y="11"/>
                  </a:cubicBezTo>
                  <a:cubicBezTo>
                    <a:pt x="354" y="11"/>
                    <a:pt x="352" y="11"/>
                    <a:pt x="351" y="11"/>
                  </a:cubicBezTo>
                  <a:cubicBezTo>
                    <a:pt x="264" y="11"/>
                    <a:pt x="0" y="427"/>
                    <a:pt x="36" y="505"/>
                  </a:cubicBezTo>
                  <a:cubicBezTo>
                    <a:pt x="56" y="549"/>
                    <a:pt x="91" y="569"/>
                    <a:pt x="140" y="569"/>
                  </a:cubicBezTo>
                  <a:cubicBezTo>
                    <a:pt x="219" y="569"/>
                    <a:pt x="337" y="518"/>
                    <a:pt x="493" y="436"/>
                  </a:cubicBezTo>
                  <a:cubicBezTo>
                    <a:pt x="571" y="394"/>
                    <a:pt x="649" y="330"/>
                    <a:pt x="640" y="298"/>
                  </a:cubicBezTo>
                  <a:cubicBezTo>
                    <a:pt x="639" y="294"/>
                    <a:pt x="637" y="292"/>
                    <a:pt x="633" y="292"/>
                  </a:cubicBezTo>
                  <a:cubicBezTo>
                    <a:pt x="614" y="292"/>
                    <a:pt x="565" y="330"/>
                    <a:pt x="515" y="349"/>
                  </a:cubicBezTo>
                  <a:cubicBezTo>
                    <a:pt x="482" y="361"/>
                    <a:pt x="463" y="369"/>
                    <a:pt x="453" y="369"/>
                  </a:cubicBezTo>
                  <a:cubicBezTo>
                    <a:pt x="449" y="369"/>
                    <a:pt x="447" y="367"/>
                    <a:pt x="447" y="362"/>
                  </a:cubicBezTo>
                  <a:cubicBezTo>
                    <a:pt x="447" y="358"/>
                    <a:pt x="506" y="321"/>
                    <a:pt x="580" y="275"/>
                  </a:cubicBezTo>
                  <a:cubicBezTo>
                    <a:pt x="668" y="224"/>
                    <a:pt x="719" y="173"/>
                    <a:pt x="709" y="145"/>
                  </a:cubicBezTo>
                  <a:cubicBezTo>
                    <a:pt x="706" y="141"/>
                    <a:pt x="703" y="139"/>
                    <a:pt x="698" y="139"/>
                  </a:cubicBezTo>
                  <a:cubicBezTo>
                    <a:pt x="676" y="139"/>
                    <a:pt x="630" y="176"/>
                    <a:pt x="566" y="211"/>
                  </a:cubicBezTo>
                  <a:cubicBezTo>
                    <a:pt x="516" y="233"/>
                    <a:pt x="487" y="250"/>
                    <a:pt x="469" y="250"/>
                  </a:cubicBezTo>
                  <a:cubicBezTo>
                    <a:pt x="461" y="250"/>
                    <a:pt x="456" y="247"/>
                    <a:pt x="451" y="238"/>
                  </a:cubicBezTo>
                  <a:cubicBezTo>
                    <a:pt x="447" y="224"/>
                    <a:pt x="493" y="196"/>
                    <a:pt x="557" y="141"/>
                  </a:cubicBezTo>
                  <a:cubicBezTo>
                    <a:pt x="636" y="77"/>
                    <a:pt x="668" y="26"/>
                    <a:pt x="653" y="7"/>
                  </a:cubicBezTo>
                  <a:cubicBezTo>
                    <a:pt x="649" y="3"/>
                    <a:pt x="646" y="1"/>
                    <a:pt x="641"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74" name="Google Shape;2174;p49"/>
            <p:cNvSpPr/>
            <p:nvPr/>
          </p:nvSpPr>
          <p:spPr>
            <a:xfrm>
              <a:off x="593230" y="2127598"/>
              <a:ext cx="105066" cy="78601"/>
            </a:xfrm>
            <a:custGeom>
              <a:avLst/>
              <a:gdLst/>
              <a:ahLst/>
              <a:cxnLst/>
              <a:rect l="l" t="t" r="r" b="b"/>
              <a:pathLst>
                <a:path w="663" h="496" extrusionOk="0">
                  <a:moveTo>
                    <a:pt x="322" y="0"/>
                  </a:moveTo>
                  <a:cubicBezTo>
                    <a:pt x="319" y="0"/>
                    <a:pt x="316" y="1"/>
                    <a:pt x="313" y="2"/>
                  </a:cubicBezTo>
                  <a:cubicBezTo>
                    <a:pt x="253" y="25"/>
                    <a:pt x="451" y="172"/>
                    <a:pt x="383" y="185"/>
                  </a:cubicBezTo>
                  <a:cubicBezTo>
                    <a:pt x="371" y="188"/>
                    <a:pt x="360" y="189"/>
                    <a:pt x="350" y="189"/>
                  </a:cubicBezTo>
                  <a:cubicBezTo>
                    <a:pt x="299" y="189"/>
                    <a:pt x="267" y="159"/>
                    <a:pt x="171" y="112"/>
                  </a:cubicBezTo>
                  <a:cubicBezTo>
                    <a:pt x="103" y="80"/>
                    <a:pt x="74" y="48"/>
                    <a:pt x="55" y="48"/>
                  </a:cubicBezTo>
                  <a:cubicBezTo>
                    <a:pt x="50" y="48"/>
                    <a:pt x="45" y="51"/>
                    <a:pt x="41" y="57"/>
                  </a:cubicBezTo>
                  <a:cubicBezTo>
                    <a:pt x="32" y="80"/>
                    <a:pt x="69" y="121"/>
                    <a:pt x="138" y="168"/>
                  </a:cubicBezTo>
                  <a:cubicBezTo>
                    <a:pt x="203" y="204"/>
                    <a:pt x="249" y="223"/>
                    <a:pt x="245" y="236"/>
                  </a:cubicBezTo>
                  <a:cubicBezTo>
                    <a:pt x="241" y="248"/>
                    <a:pt x="233" y="252"/>
                    <a:pt x="222" y="252"/>
                  </a:cubicBezTo>
                  <a:cubicBezTo>
                    <a:pt x="205" y="252"/>
                    <a:pt x="179" y="243"/>
                    <a:pt x="138" y="232"/>
                  </a:cubicBezTo>
                  <a:cubicBezTo>
                    <a:pt x="85" y="215"/>
                    <a:pt x="43" y="193"/>
                    <a:pt x="21" y="193"/>
                  </a:cubicBezTo>
                  <a:cubicBezTo>
                    <a:pt x="13" y="193"/>
                    <a:pt x="7" y="197"/>
                    <a:pt x="5" y="204"/>
                  </a:cubicBezTo>
                  <a:cubicBezTo>
                    <a:pt x="0" y="232"/>
                    <a:pt x="51" y="264"/>
                    <a:pt x="134" y="301"/>
                  </a:cubicBezTo>
                  <a:cubicBezTo>
                    <a:pt x="198" y="324"/>
                    <a:pt x="258" y="347"/>
                    <a:pt x="258" y="357"/>
                  </a:cubicBezTo>
                  <a:cubicBezTo>
                    <a:pt x="258" y="361"/>
                    <a:pt x="253" y="363"/>
                    <a:pt x="243" y="363"/>
                  </a:cubicBezTo>
                  <a:cubicBezTo>
                    <a:pt x="232" y="363"/>
                    <a:pt x="216" y="361"/>
                    <a:pt x="194" y="357"/>
                  </a:cubicBezTo>
                  <a:cubicBezTo>
                    <a:pt x="152" y="346"/>
                    <a:pt x="111" y="325"/>
                    <a:pt x="91" y="325"/>
                  </a:cubicBezTo>
                  <a:cubicBezTo>
                    <a:pt x="84" y="325"/>
                    <a:pt x="80" y="328"/>
                    <a:pt x="79" y="334"/>
                  </a:cubicBezTo>
                  <a:cubicBezTo>
                    <a:pt x="73" y="361"/>
                    <a:pt x="147" y="412"/>
                    <a:pt x="226" y="434"/>
                  </a:cubicBezTo>
                  <a:cubicBezTo>
                    <a:pt x="342" y="472"/>
                    <a:pt x="434" y="495"/>
                    <a:pt x="502" y="495"/>
                  </a:cubicBezTo>
                  <a:cubicBezTo>
                    <a:pt x="576" y="495"/>
                    <a:pt x="622" y="469"/>
                    <a:pt x="641" y="407"/>
                  </a:cubicBezTo>
                  <a:cubicBezTo>
                    <a:pt x="663" y="327"/>
                    <a:pt x="408" y="0"/>
                    <a:pt x="322"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75" name="Google Shape;2175;p49"/>
            <p:cNvSpPr/>
            <p:nvPr/>
          </p:nvSpPr>
          <p:spPr>
            <a:xfrm>
              <a:off x="623181" y="1277238"/>
              <a:ext cx="1297077" cy="1381858"/>
            </a:xfrm>
            <a:custGeom>
              <a:avLst/>
              <a:gdLst/>
              <a:ahLst/>
              <a:cxnLst/>
              <a:rect l="l" t="t" r="r" b="b"/>
              <a:pathLst>
                <a:path w="8185" h="8720" extrusionOk="0">
                  <a:moveTo>
                    <a:pt x="5506" y="0"/>
                  </a:moveTo>
                  <a:cubicBezTo>
                    <a:pt x="4945" y="0"/>
                    <a:pt x="4599" y="589"/>
                    <a:pt x="4599" y="589"/>
                  </a:cubicBezTo>
                  <a:cubicBezTo>
                    <a:pt x="4599" y="589"/>
                    <a:pt x="4452" y="34"/>
                    <a:pt x="3737" y="34"/>
                  </a:cubicBezTo>
                  <a:cubicBezTo>
                    <a:pt x="3711" y="34"/>
                    <a:pt x="3685" y="35"/>
                    <a:pt x="3659" y="36"/>
                  </a:cubicBezTo>
                  <a:cubicBezTo>
                    <a:pt x="2870" y="77"/>
                    <a:pt x="2861" y="538"/>
                    <a:pt x="2861" y="538"/>
                  </a:cubicBezTo>
                  <a:cubicBezTo>
                    <a:pt x="2861" y="538"/>
                    <a:pt x="2604" y="481"/>
                    <a:pt x="2269" y="481"/>
                  </a:cubicBezTo>
                  <a:cubicBezTo>
                    <a:pt x="1894" y="481"/>
                    <a:pt x="1422" y="553"/>
                    <a:pt x="1101" y="857"/>
                  </a:cubicBezTo>
                  <a:cubicBezTo>
                    <a:pt x="0" y="1907"/>
                    <a:pt x="1239" y="3584"/>
                    <a:pt x="1239" y="3584"/>
                  </a:cubicBezTo>
                  <a:cubicBezTo>
                    <a:pt x="1239" y="3584"/>
                    <a:pt x="783" y="4147"/>
                    <a:pt x="788" y="4957"/>
                  </a:cubicBezTo>
                  <a:cubicBezTo>
                    <a:pt x="792" y="5768"/>
                    <a:pt x="1571" y="5911"/>
                    <a:pt x="1571" y="5911"/>
                  </a:cubicBezTo>
                  <a:cubicBezTo>
                    <a:pt x="1571" y="5911"/>
                    <a:pt x="1194" y="6289"/>
                    <a:pt x="1253" y="6897"/>
                  </a:cubicBezTo>
                  <a:cubicBezTo>
                    <a:pt x="1317" y="7506"/>
                    <a:pt x="1991" y="7667"/>
                    <a:pt x="1991" y="7667"/>
                  </a:cubicBezTo>
                  <a:cubicBezTo>
                    <a:pt x="2105" y="8198"/>
                    <a:pt x="2446" y="8365"/>
                    <a:pt x="2830" y="8365"/>
                  </a:cubicBezTo>
                  <a:cubicBezTo>
                    <a:pt x="3128" y="8365"/>
                    <a:pt x="3452" y="8265"/>
                    <a:pt x="3714" y="8156"/>
                  </a:cubicBezTo>
                  <a:cubicBezTo>
                    <a:pt x="3714" y="8156"/>
                    <a:pt x="4185" y="8719"/>
                    <a:pt x="4907" y="8719"/>
                  </a:cubicBezTo>
                  <a:cubicBezTo>
                    <a:pt x="5383" y="8719"/>
                    <a:pt x="5968" y="8474"/>
                    <a:pt x="6598" y="7658"/>
                  </a:cubicBezTo>
                  <a:cubicBezTo>
                    <a:pt x="8184" y="5602"/>
                    <a:pt x="7133" y="4883"/>
                    <a:pt x="7133" y="4883"/>
                  </a:cubicBezTo>
                  <a:cubicBezTo>
                    <a:pt x="7133" y="4883"/>
                    <a:pt x="7580" y="4009"/>
                    <a:pt x="7570" y="3382"/>
                  </a:cubicBezTo>
                  <a:cubicBezTo>
                    <a:pt x="7553" y="1635"/>
                    <a:pt x="6649" y="1635"/>
                    <a:pt x="6649" y="1635"/>
                  </a:cubicBezTo>
                  <a:cubicBezTo>
                    <a:pt x="6649" y="1635"/>
                    <a:pt x="6857" y="663"/>
                    <a:pt x="6004" y="151"/>
                  </a:cubicBezTo>
                  <a:cubicBezTo>
                    <a:pt x="5824" y="43"/>
                    <a:pt x="5658" y="0"/>
                    <a:pt x="5506" y="0"/>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9"/>
            <p:cNvSpPr/>
            <p:nvPr/>
          </p:nvSpPr>
          <p:spPr>
            <a:xfrm>
              <a:off x="649487" y="1448705"/>
              <a:ext cx="1270771" cy="1210394"/>
            </a:xfrm>
            <a:custGeom>
              <a:avLst/>
              <a:gdLst/>
              <a:ahLst/>
              <a:cxnLst/>
              <a:rect l="l" t="t" r="r" b="b"/>
              <a:pathLst>
                <a:path w="8019" h="7638" extrusionOk="0">
                  <a:moveTo>
                    <a:pt x="741" y="0"/>
                  </a:moveTo>
                  <a:lnTo>
                    <a:pt x="741" y="0"/>
                  </a:lnTo>
                  <a:cubicBezTo>
                    <a:pt x="0" y="1051"/>
                    <a:pt x="1073" y="2502"/>
                    <a:pt x="1073" y="2502"/>
                  </a:cubicBezTo>
                  <a:cubicBezTo>
                    <a:pt x="1073" y="2502"/>
                    <a:pt x="617" y="3065"/>
                    <a:pt x="622" y="3875"/>
                  </a:cubicBezTo>
                  <a:cubicBezTo>
                    <a:pt x="626" y="4686"/>
                    <a:pt x="1405" y="4829"/>
                    <a:pt x="1405" y="4829"/>
                  </a:cubicBezTo>
                  <a:cubicBezTo>
                    <a:pt x="1405" y="4829"/>
                    <a:pt x="1028" y="5207"/>
                    <a:pt x="1087" y="5815"/>
                  </a:cubicBezTo>
                  <a:cubicBezTo>
                    <a:pt x="1151" y="6424"/>
                    <a:pt x="1825" y="6585"/>
                    <a:pt x="1825" y="6585"/>
                  </a:cubicBezTo>
                  <a:cubicBezTo>
                    <a:pt x="1939" y="7116"/>
                    <a:pt x="2280" y="7283"/>
                    <a:pt x="2664" y="7283"/>
                  </a:cubicBezTo>
                  <a:cubicBezTo>
                    <a:pt x="2962" y="7283"/>
                    <a:pt x="3286" y="7183"/>
                    <a:pt x="3548" y="7074"/>
                  </a:cubicBezTo>
                  <a:cubicBezTo>
                    <a:pt x="3548" y="7074"/>
                    <a:pt x="4019" y="7637"/>
                    <a:pt x="4741" y="7637"/>
                  </a:cubicBezTo>
                  <a:cubicBezTo>
                    <a:pt x="5217" y="7637"/>
                    <a:pt x="5802" y="7392"/>
                    <a:pt x="6432" y="6576"/>
                  </a:cubicBezTo>
                  <a:cubicBezTo>
                    <a:pt x="8018" y="4520"/>
                    <a:pt x="6967" y="3801"/>
                    <a:pt x="6967" y="3801"/>
                  </a:cubicBezTo>
                  <a:cubicBezTo>
                    <a:pt x="6967" y="3801"/>
                    <a:pt x="7414" y="2927"/>
                    <a:pt x="7404" y="2300"/>
                  </a:cubicBezTo>
                  <a:cubicBezTo>
                    <a:pt x="7400" y="1783"/>
                    <a:pt x="7317" y="1424"/>
                    <a:pt x="7202" y="1166"/>
                  </a:cubicBezTo>
                  <a:cubicBezTo>
                    <a:pt x="6636" y="1991"/>
                    <a:pt x="5488" y="2557"/>
                    <a:pt x="4161" y="2557"/>
                  </a:cubicBezTo>
                  <a:cubicBezTo>
                    <a:pt x="2276" y="2557"/>
                    <a:pt x="747" y="1415"/>
                    <a:pt x="741" y="0"/>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77" name="Google Shape;2177;p49"/>
            <p:cNvSpPr/>
            <p:nvPr/>
          </p:nvSpPr>
          <p:spPr>
            <a:xfrm>
              <a:off x="899871" y="1894962"/>
              <a:ext cx="845754" cy="764142"/>
            </a:xfrm>
            <a:custGeom>
              <a:avLst/>
              <a:gdLst/>
              <a:ahLst/>
              <a:cxnLst/>
              <a:rect l="l" t="t" r="r" b="b"/>
              <a:pathLst>
                <a:path w="5337" h="4822" extrusionOk="0">
                  <a:moveTo>
                    <a:pt x="2542" y="0"/>
                  </a:moveTo>
                  <a:cubicBezTo>
                    <a:pt x="2411" y="0"/>
                    <a:pt x="2276" y="12"/>
                    <a:pt x="2138" y="37"/>
                  </a:cubicBezTo>
                  <a:cubicBezTo>
                    <a:pt x="562" y="317"/>
                    <a:pt x="1" y="2123"/>
                    <a:pt x="139" y="3737"/>
                  </a:cubicBezTo>
                  <a:cubicBezTo>
                    <a:pt x="203" y="3760"/>
                    <a:pt x="245" y="3769"/>
                    <a:pt x="245" y="3769"/>
                  </a:cubicBezTo>
                  <a:cubicBezTo>
                    <a:pt x="359" y="4300"/>
                    <a:pt x="700" y="4467"/>
                    <a:pt x="1084" y="4467"/>
                  </a:cubicBezTo>
                  <a:cubicBezTo>
                    <a:pt x="1382" y="4467"/>
                    <a:pt x="1706" y="4367"/>
                    <a:pt x="1968" y="4258"/>
                  </a:cubicBezTo>
                  <a:cubicBezTo>
                    <a:pt x="1968" y="4258"/>
                    <a:pt x="2439" y="4821"/>
                    <a:pt x="3161" y="4821"/>
                  </a:cubicBezTo>
                  <a:cubicBezTo>
                    <a:pt x="3637" y="4821"/>
                    <a:pt x="4222" y="4576"/>
                    <a:pt x="4852" y="3760"/>
                  </a:cubicBezTo>
                  <a:cubicBezTo>
                    <a:pt x="4880" y="3723"/>
                    <a:pt x="4908" y="3686"/>
                    <a:pt x="4931" y="3654"/>
                  </a:cubicBezTo>
                  <a:cubicBezTo>
                    <a:pt x="5336" y="1841"/>
                    <a:pt x="4185" y="0"/>
                    <a:pt x="2542" y="0"/>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78" name="Google Shape;2178;p49"/>
            <p:cNvSpPr/>
            <p:nvPr/>
          </p:nvSpPr>
          <p:spPr>
            <a:xfrm>
              <a:off x="652181" y="2709666"/>
              <a:ext cx="1311815" cy="218530"/>
            </a:xfrm>
            <a:custGeom>
              <a:avLst/>
              <a:gdLst/>
              <a:ahLst/>
              <a:cxnLst/>
              <a:rect l="l" t="t" r="r" b="b"/>
              <a:pathLst>
                <a:path w="8278" h="1379" extrusionOk="0">
                  <a:moveTo>
                    <a:pt x="7485" y="1"/>
                  </a:moveTo>
                  <a:cubicBezTo>
                    <a:pt x="6711" y="1"/>
                    <a:pt x="5448" y="118"/>
                    <a:pt x="4038" y="333"/>
                  </a:cubicBezTo>
                  <a:cubicBezTo>
                    <a:pt x="1830" y="669"/>
                    <a:pt x="66" y="1130"/>
                    <a:pt x="1" y="1378"/>
                  </a:cubicBezTo>
                  <a:lnTo>
                    <a:pt x="204" y="1370"/>
                  </a:lnTo>
                  <a:cubicBezTo>
                    <a:pt x="181" y="1218"/>
                    <a:pt x="1885" y="738"/>
                    <a:pt x="4052" y="406"/>
                  </a:cubicBezTo>
                  <a:cubicBezTo>
                    <a:pt x="5472" y="190"/>
                    <a:pt x="6739" y="89"/>
                    <a:pt x="7457" y="89"/>
                  </a:cubicBezTo>
                  <a:cubicBezTo>
                    <a:pt x="7839" y="89"/>
                    <a:pt x="8066" y="117"/>
                    <a:pt x="8079" y="172"/>
                  </a:cubicBezTo>
                  <a:cubicBezTo>
                    <a:pt x="8079" y="172"/>
                    <a:pt x="8079" y="176"/>
                    <a:pt x="8074" y="181"/>
                  </a:cubicBezTo>
                  <a:lnTo>
                    <a:pt x="8278" y="134"/>
                  </a:lnTo>
                  <a:cubicBezTo>
                    <a:pt x="8244" y="44"/>
                    <a:pt x="7955" y="1"/>
                    <a:pt x="7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9"/>
            <p:cNvSpPr/>
            <p:nvPr/>
          </p:nvSpPr>
          <p:spPr>
            <a:xfrm>
              <a:off x="1014446" y="2730901"/>
              <a:ext cx="512175" cy="93656"/>
            </a:xfrm>
            <a:custGeom>
              <a:avLst/>
              <a:gdLst/>
              <a:ahLst/>
              <a:cxnLst/>
              <a:rect l="l" t="t" r="r" b="b"/>
              <a:pathLst>
                <a:path w="3232" h="591" extrusionOk="0">
                  <a:moveTo>
                    <a:pt x="3221" y="0"/>
                  </a:moveTo>
                  <a:cubicBezTo>
                    <a:pt x="2761" y="56"/>
                    <a:pt x="2268" y="121"/>
                    <a:pt x="1752" y="199"/>
                  </a:cubicBezTo>
                  <a:cubicBezTo>
                    <a:pt x="1120" y="295"/>
                    <a:pt x="526" y="402"/>
                    <a:pt x="1" y="508"/>
                  </a:cubicBezTo>
                  <a:cubicBezTo>
                    <a:pt x="1" y="535"/>
                    <a:pt x="1" y="563"/>
                    <a:pt x="5" y="591"/>
                  </a:cubicBezTo>
                  <a:cubicBezTo>
                    <a:pt x="531" y="480"/>
                    <a:pt x="1130" y="370"/>
                    <a:pt x="1766" y="272"/>
                  </a:cubicBezTo>
                  <a:cubicBezTo>
                    <a:pt x="2281" y="194"/>
                    <a:pt x="2774" y="130"/>
                    <a:pt x="3231" y="83"/>
                  </a:cubicBezTo>
                  <a:cubicBezTo>
                    <a:pt x="3231" y="56"/>
                    <a:pt x="3227" y="28"/>
                    <a:pt x="3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9"/>
            <p:cNvSpPr/>
            <p:nvPr/>
          </p:nvSpPr>
          <p:spPr>
            <a:xfrm>
              <a:off x="688946" y="2192889"/>
              <a:ext cx="530241" cy="338809"/>
            </a:xfrm>
            <a:custGeom>
              <a:avLst/>
              <a:gdLst/>
              <a:ahLst/>
              <a:cxnLst/>
              <a:rect l="l" t="t" r="r" b="b"/>
              <a:pathLst>
                <a:path w="3346" h="2138" extrusionOk="0">
                  <a:moveTo>
                    <a:pt x="69" y="0"/>
                  </a:moveTo>
                  <a:lnTo>
                    <a:pt x="0" y="96"/>
                  </a:lnTo>
                  <a:cubicBezTo>
                    <a:pt x="0" y="96"/>
                    <a:pt x="2718" y="1797"/>
                    <a:pt x="2792" y="2138"/>
                  </a:cubicBezTo>
                  <a:cubicBezTo>
                    <a:pt x="2792" y="2138"/>
                    <a:pt x="3018" y="1930"/>
                    <a:pt x="3345" y="1322"/>
                  </a:cubicBezTo>
                  <a:cubicBezTo>
                    <a:pt x="2529" y="1308"/>
                    <a:pt x="875" y="432"/>
                    <a:pt x="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9"/>
            <p:cNvSpPr/>
            <p:nvPr/>
          </p:nvSpPr>
          <p:spPr>
            <a:xfrm>
              <a:off x="688946" y="2199228"/>
              <a:ext cx="474618" cy="340552"/>
            </a:xfrm>
            <a:custGeom>
              <a:avLst/>
              <a:gdLst/>
              <a:ahLst/>
              <a:cxnLst/>
              <a:rect l="l" t="t" r="r" b="b"/>
              <a:pathLst>
                <a:path w="2995" h="2149" extrusionOk="0">
                  <a:moveTo>
                    <a:pt x="37" y="1"/>
                  </a:moveTo>
                  <a:lnTo>
                    <a:pt x="0" y="56"/>
                  </a:lnTo>
                  <a:cubicBezTo>
                    <a:pt x="0" y="56"/>
                    <a:pt x="2714" y="1807"/>
                    <a:pt x="2787" y="2149"/>
                  </a:cubicBezTo>
                  <a:cubicBezTo>
                    <a:pt x="2787" y="2149"/>
                    <a:pt x="2870" y="2024"/>
                    <a:pt x="2995" y="1849"/>
                  </a:cubicBezTo>
                  <a:cubicBezTo>
                    <a:pt x="2340" y="1309"/>
                    <a:pt x="585" y="310"/>
                    <a:pt x="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9"/>
            <p:cNvSpPr/>
            <p:nvPr/>
          </p:nvSpPr>
          <p:spPr>
            <a:xfrm>
              <a:off x="1358329" y="2204457"/>
              <a:ext cx="501241" cy="327241"/>
            </a:xfrm>
            <a:custGeom>
              <a:avLst/>
              <a:gdLst/>
              <a:ahLst/>
              <a:cxnLst/>
              <a:rect l="l" t="t" r="r" b="b"/>
              <a:pathLst>
                <a:path w="3163" h="2065" extrusionOk="0">
                  <a:moveTo>
                    <a:pt x="3056" y="0"/>
                  </a:moveTo>
                  <a:cubicBezTo>
                    <a:pt x="2212" y="502"/>
                    <a:pt x="808" y="1235"/>
                    <a:pt x="1" y="1249"/>
                  </a:cubicBezTo>
                  <a:cubicBezTo>
                    <a:pt x="324" y="1857"/>
                    <a:pt x="549" y="2065"/>
                    <a:pt x="549" y="2065"/>
                  </a:cubicBezTo>
                  <a:cubicBezTo>
                    <a:pt x="623" y="1724"/>
                    <a:pt x="3162" y="102"/>
                    <a:pt x="3162" y="102"/>
                  </a:cubicBezTo>
                  <a:lnTo>
                    <a:pt x="30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9"/>
            <p:cNvSpPr/>
            <p:nvPr/>
          </p:nvSpPr>
          <p:spPr>
            <a:xfrm>
              <a:off x="1420608" y="2213807"/>
              <a:ext cx="439596" cy="321694"/>
            </a:xfrm>
            <a:custGeom>
              <a:avLst/>
              <a:gdLst/>
              <a:ahLst/>
              <a:cxnLst/>
              <a:rect l="l" t="t" r="r" b="b"/>
              <a:pathLst>
                <a:path w="2774" h="2030" extrusionOk="0">
                  <a:moveTo>
                    <a:pt x="2710" y="1"/>
                  </a:moveTo>
                  <a:cubicBezTo>
                    <a:pt x="2285" y="260"/>
                    <a:pt x="387" y="1411"/>
                    <a:pt x="0" y="1831"/>
                  </a:cubicBezTo>
                  <a:cubicBezTo>
                    <a:pt x="101" y="1974"/>
                    <a:pt x="166" y="2029"/>
                    <a:pt x="166" y="2029"/>
                  </a:cubicBezTo>
                  <a:cubicBezTo>
                    <a:pt x="235" y="1687"/>
                    <a:pt x="2774" y="70"/>
                    <a:pt x="2774" y="70"/>
                  </a:cubicBezTo>
                  <a:lnTo>
                    <a:pt x="27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9"/>
            <p:cNvSpPr/>
            <p:nvPr/>
          </p:nvSpPr>
          <p:spPr>
            <a:xfrm>
              <a:off x="1238285" y="2303021"/>
              <a:ext cx="87792" cy="93656"/>
            </a:xfrm>
            <a:custGeom>
              <a:avLst/>
              <a:gdLst/>
              <a:ahLst/>
              <a:cxnLst/>
              <a:rect l="l" t="t" r="r" b="b"/>
              <a:pathLst>
                <a:path w="554" h="591" extrusionOk="0">
                  <a:moveTo>
                    <a:pt x="0" y="0"/>
                  </a:moveTo>
                  <a:lnTo>
                    <a:pt x="0" y="591"/>
                  </a:lnTo>
                  <a:lnTo>
                    <a:pt x="553" y="591"/>
                  </a:lnTo>
                  <a:lnTo>
                    <a:pt x="5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9"/>
            <p:cNvSpPr/>
            <p:nvPr/>
          </p:nvSpPr>
          <p:spPr>
            <a:xfrm>
              <a:off x="1076567" y="2393039"/>
              <a:ext cx="415033" cy="1155880"/>
            </a:xfrm>
            <a:custGeom>
              <a:avLst/>
              <a:gdLst/>
              <a:ahLst/>
              <a:cxnLst/>
              <a:rect l="l" t="t" r="r" b="b"/>
              <a:pathLst>
                <a:path w="2619" h="7294" extrusionOk="0">
                  <a:moveTo>
                    <a:pt x="1436" y="0"/>
                  </a:moveTo>
                  <a:cubicBezTo>
                    <a:pt x="972" y="0"/>
                    <a:pt x="485" y="96"/>
                    <a:pt x="434" y="225"/>
                  </a:cubicBezTo>
                  <a:cubicBezTo>
                    <a:pt x="0" y="1358"/>
                    <a:pt x="793" y="5837"/>
                    <a:pt x="1281" y="7293"/>
                  </a:cubicBezTo>
                  <a:lnTo>
                    <a:pt x="1346" y="7293"/>
                  </a:lnTo>
                  <a:cubicBezTo>
                    <a:pt x="1346" y="7293"/>
                    <a:pt x="908" y="3731"/>
                    <a:pt x="1374" y="3714"/>
                  </a:cubicBezTo>
                  <a:cubicBezTo>
                    <a:pt x="1375" y="3714"/>
                    <a:pt x="1376" y="3714"/>
                    <a:pt x="1378" y="3714"/>
                  </a:cubicBezTo>
                  <a:cubicBezTo>
                    <a:pt x="1838" y="3714"/>
                    <a:pt x="1544" y="7293"/>
                    <a:pt x="1544" y="7293"/>
                  </a:cubicBezTo>
                  <a:lnTo>
                    <a:pt x="1655" y="7293"/>
                  </a:lnTo>
                  <a:cubicBezTo>
                    <a:pt x="2129" y="5105"/>
                    <a:pt x="2618" y="1455"/>
                    <a:pt x="2295" y="271"/>
                  </a:cubicBezTo>
                  <a:cubicBezTo>
                    <a:pt x="2243" y="76"/>
                    <a:pt x="1849" y="0"/>
                    <a:pt x="1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9"/>
            <p:cNvSpPr/>
            <p:nvPr/>
          </p:nvSpPr>
          <p:spPr>
            <a:xfrm>
              <a:off x="1076567" y="2438203"/>
              <a:ext cx="419312" cy="1110716"/>
            </a:xfrm>
            <a:custGeom>
              <a:avLst/>
              <a:gdLst/>
              <a:ahLst/>
              <a:cxnLst/>
              <a:rect l="l" t="t" r="r" b="b"/>
              <a:pathLst>
                <a:path w="2646" h="7009" extrusionOk="0">
                  <a:moveTo>
                    <a:pt x="415" y="0"/>
                  </a:moveTo>
                  <a:lnTo>
                    <a:pt x="415" y="0"/>
                  </a:lnTo>
                  <a:cubicBezTo>
                    <a:pt x="0" y="1166"/>
                    <a:pt x="798" y="5562"/>
                    <a:pt x="1281" y="7008"/>
                  </a:cubicBezTo>
                  <a:lnTo>
                    <a:pt x="1346" y="7008"/>
                  </a:lnTo>
                  <a:cubicBezTo>
                    <a:pt x="1346" y="7008"/>
                    <a:pt x="908" y="3446"/>
                    <a:pt x="1374" y="3429"/>
                  </a:cubicBezTo>
                  <a:cubicBezTo>
                    <a:pt x="1375" y="3429"/>
                    <a:pt x="1376" y="3429"/>
                    <a:pt x="1378" y="3429"/>
                  </a:cubicBezTo>
                  <a:cubicBezTo>
                    <a:pt x="1838" y="3429"/>
                    <a:pt x="1544" y="7008"/>
                    <a:pt x="1544" y="7008"/>
                  </a:cubicBezTo>
                  <a:lnTo>
                    <a:pt x="1655" y="7008"/>
                  </a:lnTo>
                  <a:cubicBezTo>
                    <a:pt x="2125" y="4843"/>
                    <a:pt x="2646" y="1226"/>
                    <a:pt x="2304" y="28"/>
                  </a:cubicBezTo>
                  <a:lnTo>
                    <a:pt x="2304" y="28"/>
                  </a:lnTo>
                  <a:cubicBezTo>
                    <a:pt x="2332" y="456"/>
                    <a:pt x="2327" y="986"/>
                    <a:pt x="2291" y="1645"/>
                  </a:cubicBezTo>
                  <a:cubicBezTo>
                    <a:pt x="2221" y="2778"/>
                    <a:pt x="1904" y="3387"/>
                    <a:pt x="1397" y="3387"/>
                  </a:cubicBezTo>
                  <a:cubicBezTo>
                    <a:pt x="889" y="3387"/>
                    <a:pt x="590" y="2770"/>
                    <a:pt x="457" y="1645"/>
                  </a:cubicBezTo>
                  <a:cubicBezTo>
                    <a:pt x="379" y="981"/>
                    <a:pt x="364" y="456"/>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9"/>
            <p:cNvSpPr/>
            <p:nvPr/>
          </p:nvSpPr>
          <p:spPr>
            <a:xfrm>
              <a:off x="1194786" y="3158775"/>
              <a:ext cx="95240" cy="390153"/>
            </a:xfrm>
            <a:custGeom>
              <a:avLst/>
              <a:gdLst/>
              <a:ahLst/>
              <a:cxnLst/>
              <a:rect l="l" t="t" r="r" b="b"/>
              <a:pathLst>
                <a:path w="601" h="2462" extrusionOk="0">
                  <a:moveTo>
                    <a:pt x="1" y="1"/>
                  </a:moveTo>
                  <a:lnTo>
                    <a:pt x="1" y="1"/>
                  </a:lnTo>
                  <a:cubicBezTo>
                    <a:pt x="171" y="890"/>
                    <a:pt x="369" y="1973"/>
                    <a:pt x="535" y="2461"/>
                  </a:cubicBezTo>
                  <a:lnTo>
                    <a:pt x="600" y="2461"/>
                  </a:lnTo>
                  <a:cubicBezTo>
                    <a:pt x="600" y="2461"/>
                    <a:pt x="443" y="1005"/>
                    <a:pt x="416" y="61"/>
                  </a:cubicBezTo>
                  <a:cubicBezTo>
                    <a:pt x="357" y="149"/>
                    <a:pt x="299" y="189"/>
                    <a:pt x="240" y="189"/>
                  </a:cubicBezTo>
                  <a:cubicBezTo>
                    <a:pt x="163" y="189"/>
                    <a:pt x="84" y="12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9"/>
            <p:cNvSpPr/>
            <p:nvPr/>
          </p:nvSpPr>
          <p:spPr>
            <a:xfrm>
              <a:off x="1321247" y="3161152"/>
              <a:ext cx="81929" cy="387776"/>
            </a:xfrm>
            <a:custGeom>
              <a:avLst/>
              <a:gdLst/>
              <a:ahLst/>
              <a:cxnLst/>
              <a:rect l="l" t="t" r="r" b="b"/>
              <a:pathLst>
                <a:path w="517" h="2447" extrusionOk="0">
                  <a:moveTo>
                    <a:pt x="517" y="0"/>
                  </a:moveTo>
                  <a:lnTo>
                    <a:pt x="517" y="0"/>
                  </a:lnTo>
                  <a:cubicBezTo>
                    <a:pt x="443" y="103"/>
                    <a:pt x="368" y="150"/>
                    <a:pt x="292" y="150"/>
                  </a:cubicBezTo>
                  <a:cubicBezTo>
                    <a:pt x="225" y="150"/>
                    <a:pt x="159" y="114"/>
                    <a:pt x="92" y="50"/>
                  </a:cubicBezTo>
                  <a:lnTo>
                    <a:pt x="92" y="50"/>
                  </a:lnTo>
                  <a:cubicBezTo>
                    <a:pt x="106" y="996"/>
                    <a:pt x="0" y="2446"/>
                    <a:pt x="0" y="2446"/>
                  </a:cubicBezTo>
                  <a:lnTo>
                    <a:pt x="111" y="2446"/>
                  </a:lnTo>
                  <a:cubicBezTo>
                    <a:pt x="249" y="1797"/>
                    <a:pt x="392" y="764"/>
                    <a:pt x="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9"/>
            <p:cNvSpPr/>
            <p:nvPr/>
          </p:nvSpPr>
          <p:spPr>
            <a:xfrm>
              <a:off x="1219666" y="2392247"/>
              <a:ext cx="126618" cy="192066"/>
            </a:xfrm>
            <a:custGeom>
              <a:avLst/>
              <a:gdLst/>
              <a:ahLst/>
              <a:cxnLst/>
              <a:rect l="l" t="t" r="r" b="b"/>
              <a:pathLst>
                <a:path w="799" h="1212" extrusionOk="0">
                  <a:moveTo>
                    <a:pt x="532" y="1"/>
                  </a:moveTo>
                  <a:cubicBezTo>
                    <a:pt x="411" y="1"/>
                    <a:pt x="239" y="10"/>
                    <a:pt x="1" y="42"/>
                  </a:cubicBezTo>
                  <a:lnTo>
                    <a:pt x="411" y="1212"/>
                  </a:lnTo>
                  <a:lnTo>
                    <a:pt x="798" y="27"/>
                  </a:lnTo>
                  <a:cubicBezTo>
                    <a:pt x="798" y="27"/>
                    <a:pt x="734"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9"/>
            <p:cNvSpPr/>
            <p:nvPr/>
          </p:nvSpPr>
          <p:spPr>
            <a:xfrm>
              <a:off x="1311738" y="3518031"/>
              <a:ext cx="93497" cy="37557"/>
            </a:xfrm>
            <a:custGeom>
              <a:avLst/>
              <a:gdLst/>
              <a:ahLst/>
              <a:cxnLst/>
              <a:rect l="l" t="t" r="r" b="b"/>
              <a:pathLst>
                <a:path w="590" h="237" extrusionOk="0">
                  <a:moveTo>
                    <a:pt x="180" y="1"/>
                  </a:moveTo>
                  <a:cubicBezTo>
                    <a:pt x="51" y="1"/>
                    <a:pt x="0" y="236"/>
                    <a:pt x="0" y="236"/>
                  </a:cubicBezTo>
                  <a:lnTo>
                    <a:pt x="590" y="236"/>
                  </a:lnTo>
                  <a:cubicBezTo>
                    <a:pt x="590" y="236"/>
                    <a:pt x="309"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9"/>
            <p:cNvSpPr/>
            <p:nvPr/>
          </p:nvSpPr>
          <p:spPr>
            <a:xfrm>
              <a:off x="1217448" y="3518031"/>
              <a:ext cx="94448" cy="37557"/>
            </a:xfrm>
            <a:custGeom>
              <a:avLst/>
              <a:gdLst/>
              <a:ahLst/>
              <a:cxnLst/>
              <a:rect l="l" t="t" r="r" b="b"/>
              <a:pathLst>
                <a:path w="596" h="237" extrusionOk="0">
                  <a:moveTo>
                    <a:pt x="411" y="1"/>
                  </a:moveTo>
                  <a:cubicBezTo>
                    <a:pt x="281" y="1"/>
                    <a:pt x="0" y="236"/>
                    <a:pt x="0" y="236"/>
                  </a:cubicBezTo>
                  <a:lnTo>
                    <a:pt x="595" y="236"/>
                  </a:lnTo>
                  <a:cubicBezTo>
                    <a:pt x="595" y="236"/>
                    <a:pt x="545" y="1"/>
                    <a:pt x="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9"/>
            <p:cNvSpPr/>
            <p:nvPr/>
          </p:nvSpPr>
          <p:spPr>
            <a:xfrm>
              <a:off x="1244388" y="2951494"/>
              <a:ext cx="121546" cy="34546"/>
            </a:xfrm>
            <a:custGeom>
              <a:avLst/>
              <a:gdLst/>
              <a:ahLst/>
              <a:cxnLst/>
              <a:rect l="l" t="t" r="r" b="b"/>
              <a:pathLst>
                <a:path w="767" h="218" extrusionOk="0">
                  <a:moveTo>
                    <a:pt x="766" y="1"/>
                  </a:moveTo>
                  <a:lnTo>
                    <a:pt x="766" y="1"/>
                  </a:lnTo>
                  <a:cubicBezTo>
                    <a:pt x="634" y="82"/>
                    <a:pt x="463" y="111"/>
                    <a:pt x="312" y="111"/>
                  </a:cubicBezTo>
                  <a:cubicBezTo>
                    <a:pt x="182" y="111"/>
                    <a:pt x="67" y="90"/>
                    <a:pt x="1" y="65"/>
                  </a:cubicBezTo>
                  <a:lnTo>
                    <a:pt x="1" y="65"/>
                  </a:lnTo>
                  <a:cubicBezTo>
                    <a:pt x="1" y="65"/>
                    <a:pt x="141" y="218"/>
                    <a:pt x="314" y="218"/>
                  </a:cubicBezTo>
                  <a:cubicBezTo>
                    <a:pt x="319" y="218"/>
                    <a:pt x="323" y="218"/>
                    <a:pt x="328" y="217"/>
                  </a:cubicBezTo>
                  <a:cubicBezTo>
                    <a:pt x="504" y="203"/>
                    <a:pt x="766" y="1"/>
                    <a:pt x="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9"/>
            <p:cNvSpPr/>
            <p:nvPr/>
          </p:nvSpPr>
          <p:spPr>
            <a:xfrm>
              <a:off x="1238683" y="2313961"/>
              <a:ext cx="87792" cy="82721"/>
            </a:xfrm>
            <a:custGeom>
              <a:avLst/>
              <a:gdLst/>
              <a:ahLst/>
              <a:cxnLst/>
              <a:rect l="l" t="t" r="r" b="b"/>
              <a:pathLst>
                <a:path w="554" h="522" extrusionOk="0">
                  <a:moveTo>
                    <a:pt x="0" y="0"/>
                  </a:moveTo>
                  <a:lnTo>
                    <a:pt x="0" y="521"/>
                  </a:lnTo>
                  <a:lnTo>
                    <a:pt x="5" y="521"/>
                  </a:lnTo>
                  <a:lnTo>
                    <a:pt x="309" y="378"/>
                  </a:lnTo>
                  <a:lnTo>
                    <a:pt x="549" y="498"/>
                  </a:lnTo>
                  <a:lnTo>
                    <a:pt x="553" y="498"/>
                  </a:lnTo>
                  <a:lnTo>
                    <a:pt x="553"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94" name="Google Shape;2194;p49"/>
            <p:cNvSpPr/>
            <p:nvPr/>
          </p:nvSpPr>
          <p:spPr>
            <a:xfrm>
              <a:off x="1132032" y="2387651"/>
              <a:ext cx="87792" cy="14104"/>
            </a:xfrm>
            <a:custGeom>
              <a:avLst/>
              <a:gdLst/>
              <a:ahLst/>
              <a:cxnLst/>
              <a:rect l="l" t="t" r="r" b="b"/>
              <a:pathLst>
                <a:path w="554" h="89" extrusionOk="0">
                  <a:moveTo>
                    <a:pt x="554" y="71"/>
                  </a:moveTo>
                  <a:lnTo>
                    <a:pt x="554" y="75"/>
                  </a:lnTo>
                  <a:lnTo>
                    <a:pt x="554" y="75"/>
                  </a:lnTo>
                  <a:lnTo>
                    <a:pt x="554" y="71"/>
                  </a:lnTo>
                  <a:close/>
                  <a:moveTo>
                    <a:pt x="1" y="1"/>
                  </a:moveTo>
                  <a:lnTo>
                    <a:pt x="1" y="1"/>
                  </a:lnTo>
                  <a:cubicBezTo>
                    <a:pt x="171" y="47"/>
                    <a:pt x="328" y="79"/>
                    <a:pt x="467" y="88"/>
                  </a:cubicBezTo>
                  <a:lnTo>
                    <a:pt x="480" y="88"/>
                  </a:lnTo>
                  <a:lnTo>
                    <a:pt x="467" y="88"/>
                  </a:lnTo>
                  <a:cubicBezTo>
                    <a:pt x="328" y="79"/>
                    <a:pt x="171" y="4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9"/>
            <p:cNvSpPr/>
            <p:nvPr/>
          </p:nvSpPr>
          <p:spPr>
            <a:xfrm>
              <a:off x="1132032" y="2387651"/>
              <a:ext cx="74005" cy="41995"/>
            </a:xfrm>
            <a:custGeom>
              <a:avLst/>
              <a:gdLst/>
              <a:ahLst/>
              <a:cxnLst/>
              <a:rect l="l" t="t" r="r" b="b"/>
              <a:pathLst>
                <a:path w="467" h="265" extrusionOk="0">
                  <a:moveTo>
                    <a:pt x="1" y="1"/>
                  </a:moveTo>
                  <a:lnTo>
                    <a:pt x="1" y="1"/>
                  </a:lnTo>
                  <a:cubicBezTo>
                    <a:pt x="10" y="84"/>
                    <a:pt x="42" y="176"/>
                    <a:pt x="84" y="264"/>
                  </a:cubicBezTo>
                  <a:lnTo>
                    <a:pt x="84" y="259"/>
                  </a:lnTo>
                  <a:cubicBezTo>
                    <a:pt x="112" y="190"/>
                    <a:pt x="263" y="130"/>
                    <a:pt x="467" y="88"/>
                  </a:cubicBezTo>
                  <a:cubicBezTo>
                    <a:pt x="328" y="79"/>
                    <a:pt x="171" y="47"/>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9"/>
            <p:cNvSpPr/>
            <p:nvPr/>
          </p:nvSpPr>
          <p:spPr>
            <a:xfrm>
              <a:off x="1145185" y="2399378"/>
              <a:ext cx="117743" cy="122973"/>
            </a:xfrm>
            <a:custGeom>
              <a:avLst/>
              <a:gdLst/>
              <a:ahLst/>
              <a:cxnLst/>
              <a:rect l="l" t="t" r="r" b="b"/>
              <a:pathLst>
                <a:path w="743" h="776" extrusionOk="0">
                  <a:moveTo>
                    <a:pt x="471" y="1"/>
                  </a:moveTo>
                  <a:cubicBezTo>
                    <a:pt x="448" y="5"/>
                    <a:pt x="424" y="10"/>
                    <a:pt x="397" y="14"/>
                  </a:cubicBezTo>
                  <a:lnTo>
                    <a:pt x="384" y="14"/>
                  </a:lnTo>
                  <a:cubicBezTo>
                    <a:pt x="180" y="56"/>
                    <a:pt x="29" y="116"/>
                    <a:pt x="1" y="185"/>
                  </a:cubicBezTo>
                  <a:lnTo>
                    <a:pt x="1" y="190"/>
                  </a:lnTo>
                  <a:cubicBezTo>
                    <a:pt x="135" y="471"/>
                    <a:pt x="411" y="737"/>
                    <a:pt x="743" y="775"/>
                  </a:cubicBezTo>
                  <a:lnTo>
                    <a:pt x="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9"/>
            <p:cNvSpPr/>
            <p:nvPr/>
          </p:nvSpPr>
          <p:spPr>
            <a:xfrm>
              <a:off x="1384635" y="2389077"/>
              <a:ext cx="58000" cy="11885"/>
            </a:xfrm>
            <a:custGeom>
              <a:avLst/>
              <a:gdLst/>
              <a:ahLst/>
              <a:cxnLst/>
              <a:rect l="l" t="t" r="r" b="b"/>
              <a:pathLst>
                <a:path w="366" h="75" extrusionOk="0">
                  <a:moveTo>
                    <a:pt x="365" y="1"/>
                  </a:moveTo>
                  <a:cubicBezTo>
                    <a:pt x="236" y="34"/>
                    <a:pt x="117" y="62"/>
                    <a:pt x="1" y="75"/>
                  </a:cubicBezTo>
                  <a:lnTo>
                    <a:pt x="1" y="75"/>
                  </a:lnTo>
                  <a:cubicBezTo>
                    <a:pt x="117" y="62"/>
                    <a:pt x="236" y="34"/>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9"/>
            <p:cNvSpPr/>
            <p:nvPr/>
          </p:nvSpPr>
          <p:spPr>
            <a:xfrm>
              <a:off x="1384635" y="2389077"/>
              <a:ext cx="58000" cy="39617"/>
            </a:xfrm>
            <a:custGeom>
              <a:avLst/>
              <a:gdLst/>
              <a:ahLst/>
              <a:cxnLst/>
              <a:rect l="l" t="t" r="r" b="b"/>
              <a:pathLst>
                <a:path w="366" h="250" extrusionOk="0">
                  <a:moveTo>
                    <a:pt x="365" y="1"/>
                  </a:moveTo>
                  <a:lnTo>
                    <a:pt x="365" y="1"/>
                  </a:lnTo>
                  <a:cubicBezTo>
                    <a:pt x="236" y="34"/>
                    <a:pt x="117" y="62"/>
                    <a:pt x="1" y="75"/>
                  </a:cubicBezTo>
                  <a:cubicBezTo>
                    <a:pt x="158" y="107"/>
                    <a:pt x="277" y="167"/>
                    <a:pt x="332" y="250"/>
                  </a:cubicBezTo>
                  <a:cubicBezTo>
                    <a:pt x="356" y="172"/>
                    <a:pt x="365" y="94"/>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9"/>
            <p:cNvSpPr/>
            <p:nvPr/>
          </p:nvSpPr>
          <p:spPr>
            <a:xfrm>
              <a:off x="1305716" y="2393514"/>
              <a:ext cx="131689" cy="126459"/>
            </a:xfrm>
            <a:custGeom>
              <a:avLst/>
              <a:gdLst/>
              <a:ahLst/>
              <a:cxnLst/>
              <a:rect l="l" t="t" r="r" b="b"/>
              <a:pathLst>
                <a:path w="831" h="798" extrusionOk="0">
                  <a:moveTo>
                    <a:pt x="177" y="0"/>
                  </a:moveTo>
                  <a:lnTo>
                    <a:pt x="177" y="0"/>
                  </a:lnTo>
                  <a:cubicBezTo>
                    <a:pt x="232" y="10"/>
                    <a:pt x="255" y="19"/>
                    <a:pt x="255" y="19"/>
                  </a:cubicBezTo>
                  <a:lnTo>
                    <a:pt x="1" y="798"/>
                  </a:lnTo>
                  <a:cubicBezTo>
                    <a:pt x="393" y="738"/>
                    <a:pt x="720" y="553"/>
                    <a:pt x="830" y="222"/>
                  </a:cubicBezTo>
                  <a:cubicBezTo>
                    <a:pt x="775" y="139"/>
                    <a:pt x="656" y="79"/>
                    <a:pt x="499" y="47"/>
                  </a:cubicBezTo>
                  <a:cubicBezTo>
                    <a:pt x="402" y="24"/>
                    <a:pt x="292" y="10"/>
                    <a:pt x="1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9"/>
            <p:cNvSpPr/>
            <p:nvPr/>
          </p:nvSpPr>
          <p:spPr>
            <a:xfrm>
              <a:off x="1219666" y="2398744"/>
              <a:ext cx="3011" cy="158"/>
            </a:xfrm>
            <a:custGeom>
              <a:avLst/>
              <a:gdLst/>
              <a:ahLst/>
              <a:cxnLst/>
              <a:rect l="l" t="t" r="r" b="b"/>
              <a:pathLst>
                <a:path w="19" h="1" extrusionOk="0">
                  <a:moveTo>
                    <a:pt x="19" y="1"/>
                  </a:moveTo>
                  <a:lnTo>
                    <a:pt x="1" y="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9"/>
            <p:cNvSpPr/>
            <p:nvPr/>
          </p:nvSpPr>
          <p:spPr>
            <a:xfrm>
              <a:off x="1219666" y="2392722"/>
              <a:ext cx="126618" cy="129628"/>
            </a:xfrm>
            <a:custGeom>
              <a:avLst/>
              <a:gdLst/>
              <a:ahLst/>
              <a:cxnLst/>
              <a:rect l="l" t="t" r="r" b="b"/>
              <a:pathLst>
                <a:path w="799" h="818" extrusionOk="0">
                  <a:moveTo>
                    <a:pt x="669" y="1"/>
                  </a:moveTo>
                  <a:lnTo>
                    <a:pt x="673" y="5"/>
                  </a:lnTo>
                  <a:lnTo>
                    <a:pt x="452" y="813"/>
                  </a:lnTo>
                  <a:cubicBezTo>
                    <a:pt x="484" y="807"/>
                    <a:pt x="512" y="807"/>
                    <a:pt x="544" y="803"/>
                  </a:cubicBezTo>
                  <a:lnTo>
                    <a:pt x="798" y="24"/>
                  </a:lnTo>
                  <a:cubicBezTo>
                    <a:pt x="798" y="24"/>
                    <a:pt x="775" y="15"/>
                    <a:pt x="720" y="5"/>
                  </a:cubicBezTo>
                  <a:lnTo>
                    <a:pt x="715" y="5"/>
                  </a:lnTo>
                  <a:cubicBezTo>
                    <a:pt x="705" y="5"/>
                    <a:pt x="688" y="5"/>
                    <a:pt x="673" y="1"/>
                  </a:cubicBezTo>
                  <a:close/>
                  <a:moveTo>
                    <a:pt x="120" y="24"/>
                  </a:moveTo>
                  <a:cubicBezTo>
                    <a:pt x="88" y="29"/>
                    <a:pt x="52" y="33"/>
                    <a:pt x="19" y="39"/>
                  </a:cubicBezTo>
                  <a:lnTo>
                    <a:pt x="1" y="39"/>
                  </a:lnTo>
                  <a:lnTo>
                    <a:pt x="1" y="43"/>
                  </a:lnTo>
                  <a:lnTo>
                    <a:pt x="273" y="817"/>
                  </a:lnTo>
                  <a:lnTo>
                    <a:pt x="369" y="817"/>
                  </a:lnTo>
                  <a:lnTo>
                    <a:pt x="125" y="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9"/>
            <p:cNvSpPr/>
            <p:nvPr/>
          </p:nvSpPr>
          <p:spPr>
            <a:xfrm>
              <a:off x="889571" y="1545056"/>
              <a:ext cx="788071" cy="798213"/>
            </a:xfrm>
            <a:custGeom>
              <a:avLst/>
              <a:gdLst/>
              <a:ahLst/>
              <a:cxnLst/>
              <a:rect l="l" t="t" r="r" b="b"/>
              <a:pathLst>
                <a:path w="4973" h="5037" extrusionOk="0">
                  <a:moveTo>
                    <a:pt x="2475" y="1"/>
                  </a:moveTo>
                  <a:cubicBezTo>
                    <a:pt x="1204" y="1"/>
                    <a:pt x="0" y="599"/>
                    <a:pt x="111" y="2700"/>
                  </a:cubicBezTo>
                  <a:cubicBezTo>
                    <a:pt x="227" y="4801"/>
                    <a:pt x="1765" y="5037"/>
                    <a:pt x="2567" y="5037"/>
                  </a:cubicBezTo>
                  <a:cubicBezTo>
                    <a:pt x="3373" y="5037"/>
                    <a:pt x="4973" y="4553"/>
                    <a:pt x="4936" y="2585"/>
                  </a:cubicBezTo>
                  <a:cubicBezTo>
                    <a:pt x="4904" y="618"/>
                    <a:pt x="3752" y="1"/>
                    <a:pt x="2475"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03" name="Google Shape;2203;p49"/>
            <p:cNvSpPr/>
            <p:nvPr/>
          </p:nvSpPr>
          <p:spPr>
            <a:xfrm>
              <a:off x="1648331" y="2052324"/>
              <a:ext cx="71787" cy="95240"/>
            </a:xfrm>
            <a:custGeom>
              <a:avLst/>
              <a:gdLst/>
              <a:ahLst/>
              <a:cxnLst/>
              <a:rect l="l" t="t" r="r" b="b"/>
              <a:pathLst>
                <a:path w="453" h="601" extrusionOk="0">
                  <a:moveTo>
                    <a:pt x="273" y="0"/>
                  </a:moveTo>
                  <a:cubicBezTo>
                    <a:pt x="208" y="0"/>
                    <a:pt x="148" y="30"/>
                    <a:pt x="148" y="30"/>
                  </a:cubicBezTo>
                  <a:lnTo>
                    <a:pt x="1" y="601"/>
                  </a:lnTo>
                  <a:cubicBezTo>
                    <a:pt x="1" y="601"/>
                    <a:pt x="452" y="435"/>
                    <a:pt x="429" y="168"/>
                  </a:cubicBezTo>
                  <a:cubicBezTo>
                    <a:pt x="415" y="33"/>
                    <a:pt x="341" y="0"/>
                    <a:pt x="273"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04" name="Google Shape;2204;p49"/>
            <p:cNvSpPr/>
            <p:nvPr/>
          </p:nvSpPr>
          <p:spPr>
            <a:xfrm>
              <a:off x="1659266" y="2086237"/>
              <a:ext cx="25672" cy="36607"/>
            </a:xfrm>
            <a:custGeom>
              <a:avLst/>
              <a:gdLst/>
              <a:ahLst/>
              <a:cxnLst/>
              <a:rect l="l" t="t" r="r" b="b"/>
              <a:pathLst>
                <a:path w="162" h="231" extrusionOk="0">
                  <a:moveTo>
                    <a:pt x="90" y="1"/>
                  </a:moveTo>
                  <a:cubicBezTo>
                    <a:pt x="66" y="1"/>
                    <a:pt x="43" y="14"/>
                    <a:pt x="43" y="14"/>
                  </a:cubicBezTo>
                  <a:lnTo>
                    <a:pt x="1" y="231"/>
                  </a:lnTo>
                  <a:cubicBezTo>
                    <a:pt x="1" y="231"/>
                    <a:pt x="162" y="157"/>
                    <a:pt x="148" y="59"/>
                  </a:cubicBezTo>
                  <a:cubicBezTo>
                    <a:pt x="139" y="13"/>
                    <a:pt x="11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9"/>
            <p:cNvSpPr/>
            <p:nvPr/>
          </p:nvSpPr>
          <p:spPr>
            <a:xfrm>
              <a:off x="860412" y="2076095"/>
              <a:ext cx="79710" cy="94131"/>
            </a:xfrm>
            <a:custGeom>
              <a:avLst/>
              <a:gdLst/>
              <a:ahLst/>
              <a:cxnLst/>
              <a:rect l="l" t="t" r="r" b="b"/>
              <a:pathLst>
                <a:path w="503" h="594" extrusionOk="0">
                  <a:moveTo>
                    <a:pt x="199" y="0"/>
                  </a:moveTo>
                  <a:cubicBezTo>
                    <a:pt x="121" y="0"/>
                    <a:pt x="36" y="34"/>
                    <a:pt x="24" y="174"/>
                  </a:cubicBezTo>
                  <a:cubicBezTo>
                    <a:pt x="1" y="437"/>
                    <a:pt x="503" y="593"/>
                    <a:pt x="503" y="593"/>
                  </a:cubicBezTo>
                  <a:lnTo>
                    <a:pt x="333" y="27"/>
                  </a:lnTo>
                  <a:cubicBezTo>
                    <a:pt x="333" y="27"/>
                    <a:pt x="269" y="0"/>
                    <a:pt x="199"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06" name="Google Shape;2206;p49"/>
            <p:cNvSpPr/>
            <p:nvPr/>
          </p:nvSpPr>
          <p:spPr>
            <a:xfrm>
              <a:off x="899238" y="2109533"/>
              <a:ext cx="28525" cy="35973"/>
            </a:xfrm>
            <a:custGeom>
              <a:avLst/>
              <a:gdLst/>
              <a:ahLst/>
              <a:cxnLst/>
              <a:rect l="l" t="t" r="r" b="b"/>
              <a:pathLst>
                <a:path w="180" h="227" extrusionOk="0">
                  <a:moveTo>
                    <a:pt x="79" y="1"/>
                  </a:moveTo>
                  <a:cubicBezTo>
                    <a:pt x="53" y="1"/>
                    <a:pt x="25" y="13"/>
                    <a:pt x="18" y="60"/>
                  </a:cubicBezTo>
                  <a:cubicBezTo>
                    <a:pt x="0" y="157"/>
                    <a:pt x="179" y="226"/>
                    <a:pt x="179" y="226"/>
                  </a:cubicBezTo>
                  <a:lnTo>
                    <a:pt x="133" y="14"/>
                  </a:lnTo>
                  <a:cubicBezTo>
                    <a:pt x="133" y="14"/>
                    <a:pt x="107"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9"/>
            <p:cNvSpPr/>
            <p:nvPr/>
          </p:nvSpPr>
          <p:spPr>
            <a:xfrm>
              <a:off x="1459117" y="2603807"/>
              <a:ext cx="158" cy="3169"/>
            </a:xfrm>
            <a:custGeom>
              <a:avLst/>
              <a:gdLst/>
              <a:ahLst/>
              <a:cxnLst/>
              <a:rect l="l" t="t" r="r" b="b"/>
              <a:pathLst>
                <a:path w="1" h="20" extrusionOk="0">
                  <a:moveTo>
                    <a:pt x="1" y="0"/>
                  </a:moveTo>
                  <a:lnTo>
                    <a:pt x="1" y="0"/>
                  </a:lnTo>
                  <a:lnTo>
                    <a:pt x="1" y="1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9"/>
            <p:cNvSpPr/>
            <p:nvPr/>
          </p:nvSpPr>
          <p:spPr>
            <a:xfrm>
              <a:off x="1155486" y="2609828"/>
              <a:ext cx="287782" cy="294279"/>
            </a:xfrm>
            <a:custGeom>
              <a:avLst/>
              <a:gdLst/>
              <a:ahLst/>
              <a:cxnLst/>
              <a:rect l="l" t="t" r="r" b="b"/>
              <a:pathLst>
                <a:path w="1816" h="1857" extrusionOk="0">
                  <a:moveTo>
                    <a:pt x="1816" y="0"/>
                  </a:moveTo>
                  <a:lnTo>
                    <a:pt x="1816" y="0"/>
                  </a:lnTo>
                  <a:cubicBezTo>
                    <a:pt x="1332" y="189"/>
                    <a:pt x="650" y="479"/>
                    <a:pt x="0" y="857"/>
                  </a:cubicBezTo>
                  <a:cubicBezTo>
                    <a:pt x="64" y="1281"/>
                    <a:pt x="161" y="1617"/>
                    <a:pt x="291" y="1857"/>
                  </a:cubicBezTo>
                  <a:cubicBezTo>
                    <a:pt x="733" y="1423"/>
                    <a:pt x="1253" y="981"/>
                    <a:pt x="1788" y="631"/>
                  </a:cubicBezTo>
                  <a:cubicBezTo>
                    <a:pt x="1788" y="608"/>
                    <a:pt x="1788" y="585"/>
                    <a:pt x="1793" y="562"/>
                  </a:cubicBezTo>
                  <a:cubicBezTo>
                    <a:pt x="1802" y="364"/>
                    <a:pt x="1811" y="175"/>
                    <a:pt x="1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9"/>
            <p:cNvSpPr/>
            <p:nvPr/>
          </p:nvSpPr>
          <p:spPr>
            <a:xfrm>
              <a:off x="1132824" y="2603807"/>
              <a:ext cx="326448" cy="344831"/>
            </a:xfrm>
            <a:custGeom>
              <a:avLst/>
              <a:gdLst/>
              <a:ahLst/>
              <a:cxnLst/>
              <a:rect l="l" t="t" r="r" b="b"/>
              <a:pathLst>
                <a:path w="2060" h="2176" extrusionOk="0">
                  <a:moveTo>
                    <a:pt x="2060" y="0"/>
                  </a:moveTo>
                  <a:cubicBezTo>
                    <a:pt x="2027" y="15"/>
                    <a:pt x="1995" y="24"/>
                    <a:pt x="1959" y="38"/>
                  </a:cubicBezTo>
                  <a:cubicBezTo>
                    <a:pt x="1954" y="213"/>
                    <a:pt x="1945" y="402"/>
                    <a:pt x="1936" y="600"/>
                  </a:cubicBezTo>
                  <a:cubicBezTo>
                    <a:pt x="1931" y="623"/>
                    <a:pt x="1931" y="646"/>
                    <a:pt x="1931" y="669"/>
                  </a:cubicBezTo>
                  <a:cubicBezTo>
                    <a:pt x="1968" y="646"/>
                    <a:pt x="2010" y="619"/>
                    <a:pt x="2046" y="595"/>
                  </a:cubicBezTo>
                  <a:cubicBezTo>
                    <a:pt x="2055" y="393"/>
                    <a:pt x="2060" y="199"/>
                    <a:pt x="2060" y="19"/>
                  </a:cubicBezTo>
                  <a:lnTo>
                    <a:pt x="2060" y="0"/>
                  </a:lnTo>
                  <a:close/>
                  <a:moveTo>
                    <a:pt x="143" y="895"/>
                  </a:moveTo>
                  <a:cubicBezTo>
                    <a:pt x="92" y="923"/>
                    <a:pt x="47" y="950"/>
                    <a:pt x="0" y="978"/>
                  </a:cubicBezTo>
                  <a:cubicBezTo>
                    <a:pt x="37" y="1361"/>
                    <a:pt x="88" y="1765"/>
                    <a:pt x="152" y="2176"/>
                  </a:cubicBezTo>
                  <a:cubicBezTo>
                    <a:pt x="240" y="2084"/>
                    <a:pt x="337" y="1987"/>
                    <a:pt x="434" y="1895"/>
                  </a:cubicBezTo>
                  <a:cubicBezTo>
                    <a:pt x="304" y="1655"/>
                    <a:pt x="207" y="1319"/>
                    <a:pt x="143" y="89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9"/>
            <p:cNvSpPr/>
            <p:nvPr/>
          </p:nvSpPr>
          <p:spPr>
            <a:xfrm>
              <a:off x="1456264" y="2529325"/>
              <a:ext cx="2377" cy="45481"/>
            </a:xfrm>
            <a:custGeom>
              <a:avLst/>
              <a:gdLst/>
              <a:ahLst/>
              <a:cxnLst/>
              <a:rect l="l" t="t" r="r" b="b"/>
              <a:pathLst>
                <a:path w="15" h="287" extrusionOk="0">
                  <a:moveTo>
                    <a:pt x="1" y="0"/>
                  </a:moveTo>
                  <a:lnTo>
                    <a:pt x="1" y="0"/>
                  </a:lnTo>
                  <a:cubicBezTo>
                    <a:pt x="5" y="93"/>
                    <a:pt x="10" y="185"/>
                    <a:pt x="14" y="287"/>
                  </a:cubicBezTo>
                  <a:cubicBezTo>
                    <a:pt x="10" y="185"/>
                    <a:pt x="5" y="8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9"/>
            <p:cNvSpPr/>
            <p:nvPr/>
          </p:nvSpPr>
          <p:spPr>
            <a:xfrm>
              <a:off x="1219666" y="2534554"/>
              <a:ext cx="225027" cy="124874"/>
            </a:xfrm>
            <a:custGeom>
              <a:avLst/>
              <a:gdLst/>
              <a:ahLst/>
              <a:cxnLst/>
              <a:rect l="l" t="t" r="r" b="b"/>
              <a:pathLst>
                <a:path w="1420" h="788" extrusionOk="0">
                  <a:moveTo>
                    <a:pt x="1420" y="1"/>
                  </a:moveTo>
                  <a:lnTo>
                    <a:pt x="1420" y="1"/>
                  </a:lnTo>
                  <a:cubicBezTo>
                    <a:pt x="945" y="199"/>
                    <a:pt x="301" y="498"/>
                    <a:pt x="1" y="788"/>
                  </a:cubicBezTo>
                  <a:cubicBezTo>
                    <a:pt x="1" y="788"/>
                    <a:pt x="747" y="488"/>
                    <a:pt x="1415" y="281"/>
                  </a:cubicBezTo>
                  <a:cubicBezTo>
                    <a:pt x="1420" y="184"/>
                    <a:pt x="1420" y="88"/>
                    <a:pt x="1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9"/>
            <p:cNvSpPr/>
            <p:nvPr/>
          </p:nvSpPr>
          <p:spPr>
            <a:xfrm>
              <a:off x="1443903" y="2529325"/>
              <a:ext cx="14738" cy="49918"/>
            </a:xfrm>
            <a:custGeom>
              <a:avLst/>
              <a:gdLst/>
              <a:ahLst/>
              <a:cxnLst/>
              <a:rect l="l" t="t" r="r" b="b"/>
              <a:pathLst>
                <a:path w="93" h="315" extrusionOk="0">
                  <a:moveTo>
                    <a:pt x="79" y="0"/>
                  </a:moveTo>
                  <a:cubicBezTo>
                    <a:pt x="51" y="10"/>
                    <a:pt x="28" y="19"/>
                    <a:pt x="5" y="34"/>
                  </a:cubicBezTo>
                  <a:cubicBezTo>
                    <a:pt x="5" y="121"/>
                    <a:pt x="5" y="217"/>
                    <a:pt x="0" y="314"/>
                  </a:cubicBezTo>
                  <a:cubicBezTo>
                    <a:pt x="32" y="305"/>
                    <a:pt x="60" y="296"/>
                    <a:pt x="92" y="287"/>
                  </a:cubicBezTo>
                  <a:cubicBezTo>
                    <a:pt x="88" y="185"/>
                    <a:pt x="83" y="93"/>
                    <a:pt x="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9"/>
            <p:cNvSpPr/>
            <p:nvPr/>
          </p:nvSpPr>
          <p:spPr>
            <a:xfrm>
              <a:off x="1221885" y="2849121"/>
              <a:ext cx="108869" cy="109027"/>
            </a:xfrm>
            <a:custGeom>
              <a:avLst/>
              <a:gdLst/>
              <a:ahLst/>
              <a:cxnLst/>
              <a:rect l="l" t="t" r="r" b="b"/>
              <a:pathLst>
                <a:path w="687" h="688" extrusionOk="0">
                  <a:moveTo>
                    <a:pt x="687" y="1"/>
                  </a:moveTo>
                  <a:lnTo>
                    <a:pt x="687" y="1"/>
                  </a:lnTo>
                  <a:cubicBezTo>
                    <a:pt x="480" y="111"/>
                    <a:pt x="240" y="315"/>
                    <a:pt x="0" y="549"/>
                  </a:cubicBezTo>
                  <a:cubicBezTo>
                    <a:pt x="47" y="605"/>
                    <a:pt x="93" y="651"/>
                    <a:pt x="143" y="687"/>
                  </a:cubicBezTo>
                  <a:cubicBezTo>
                    <a:pt x="447" y="292"/>
                    <a:pt x="687" y="1"/>
                    <a:pt x="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9"/>
            <p:cNvSpPr/>
            <p:nvPr/>
          </p:nvSpPr>
          <p:spPr>
            <a:xfrm>
              <a:off x="1164202" y="2936122"/>
              <a:ext cx="80344" cy="116951"/>
            </a:xfrm>
            <a:custGeom>
              <a:avLst/>
              <a:gdLst/>
              <a:ahLst/>
              <a:cxnLst/>
              <a:rect l="l" t="t" r="r" b="b"/>
              <a:pathLst>
                <a:path w="507" h="738" extrusionOk="0">
                  <a:moveTo>
                    <a:pt x="364" y="0"/>
                  </a:moveTo>
                  <a:cubicBezTo>
                    <a:pt x="240" y="121"/>
                    <a:pt x="120" y="245"/>
                    <a:pt x="0" y="374"/>
                  </a:cubicBezTo>
                  <a:cubicBezTo>
                    <a:pt x="19" y="493"/>
                    <a:pt x="42" y="618"/>
                    <a:pt x="60" y="738"/>
                  </a:cubicBezTo>
                  <a:cubicBezTo>
                    <a:pt x="213" y="530"/>
                    <a:pt x="364" y="323"/>
                    <a:pt x="507" y="138"/>
                  </a:cubicBezTo>
                  <a:cubicBezTo>
                    <a:pt x="457" y="102"/>
                    <a:pt x="411" y="56"/>
                    <a:pt x="3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9"/>
            <p:cNvSpPr/>
            <p:nvPr/>
          </p:nvSpPr>
          <p:spPr>
            <a:xfrm>
              <a:off x="651547" y="2711884"/>
              <a:ext cx="1321164" cy="241984"/>
            </a:xfrm>
            <a:custGeom>
              <a:avLst/>
              <a:gdLst/>
              <a:ahLst/>
              <a:cxnLst/>
              <a:rect l="l" t="t" r="r" b="b"/>
              <a:pathLst>
                <a:path w="8337" h="1527" extrusionOk="0">
                  <a:moveTo>
                    <a:pt x="7912" y="1"/>
                  </a:moveTo>
                  <a:lnTo>
                    <a:pt x="7812" y="84"/>
                  </a:lnTo>
                  <a:cubicBezTo>
                    <a:pt x="7977" y="98"/>
                    <a:pt x="8074" y="120"/>
                    <a:pt x="8083" y="158"/>
                  </a:cubicBezTo>
                  <a:cubicBezTo>
                    <a:pt x="8116" y="309"/>
                    <a:pt x="6383" y="701"/>
                    <a:pt x="4207" y="1033"/>
                  </a:cubicBezTo>
                  <a:cubicBezTo>
                    <a:pt x="2615" y="1276"/>
                    <a:pt x="1230" y="1420"/>
                    <a:pt x="588" y="1420"/>
                  </a:cubicBezTo>
                  <a:cubicBezTo>
                    <a:pt x="353" y="1420"/>
                    <a:pt x="218" y="1401"/>
                    <a:pt x="208" y="1360"/>
                  </a:cubicBezTo>
                  <a:cubicBezTo>
                    <a:pt x="203" y="1337"/>
                    <a:pt x="226" y="1315"/>
                    <a:pt x="281" y="1281"/>
                  </a:cubicBezTo>
                  <a:lnTo>
                    <a:pt x="281" y="1281"/>
                  </a:lnTo>
                  <a:lnTo>
                    <a:pt x="43" y="1315"/>
                  </a:lnTo>
                  <a:cubicBezTo>
                    <a:pt x="15" y="1342"/>
                    <a:pt x="1" y="1364"/>
                    <a:pt x="5" y="1388"/>
                  </a:cubicBezTo>
                  <a:cubicBezTo>
                    <a:pt x="26" y="1481"/>
                    <a:pt x="319" y="1526"/>
                    <a:pt x="800" y="1526"/>
                  </a:cubicBezTo>
                  <a:cubicBezTo>
                    <a:pt x="1574" y="1526"/>
                    <a:pt x="2836" y="1410"/>
                    <a:pt x="4245" y="1194"/>
                  </a:cubicBezTo>
                  <a:cubicBezTo>
                    <a:pt x="6530" y="849"/>
                    <a:pt x="8337" y="365"/>
                    <a:pt x="8282" y="126"/>
                  </a:cubicBezTo>
                  <a:cubicBezTo>
                    <a:pt x="8267" y="65"/>
                    <a:pt x="8138" y="24"/>
                    <a:pt x="7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9"/>
            <p:cNvSpPr/>
            <p:nvPr/>
          </p:nvSpPr>
          <p:spPr>
            <a:xfrm>
              <a:off x="1343116" y="1523821"/>
              <a:ext cx="157836" cy="119169"/>
            </a:xfrm>
            <a:custGeom>
              <a:avLst/>
              <a:gdLst/>
              <a:ahLst/>
              <a:cxnLst/>
              <a:rect l="l" t="t" r="r" b="b"/>
              <a:pathLst>
                <a:path w="996" h="752" extrusionOk="0">
                  <a:moveTo>
                    <a:pt x="0" y="1"/>
                  </a:moveTo>
                  <a:cubicBezTo>
                    <a:pt x="33" y="360"/>
                    <a:pt x="290" y="738"/>
                    <a:pt x="996" y="752"/>
                  </a:cubicBezTo>
                  <a:cubicBezTo>
                    <a:pt x="996" y="752"/>
                    <a:pt x="577" y="503"/>
                    <a:pt x="728" y="186"/>
                  </a:cubicBezTo>
                  <a:lnTo>
                    <a:pt x="0" y="1"/>
                  </a:ln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17" name="Google Shape;2217;p49"/>
            <p:cNvSpPr/>
            <p:nvPr/>
          </p:nvSpPr>
          <p:spPr>
            <a:xfrm>
              <a:off x="1010167" y="1439989"/>
              <a:ext cx="159262" cy="276847"/>
            </a:xfrm>
            <a:custGeom>
              <a:avLst/>
              <a:gdLst/>
              <a:ahLst/>
              <a:cxnLst/>
              <a:rect l="l" t="t" r="r" b="b"/>
              <a:pathLst>
                <a:path w="1005" h="1747" extrusionOk="0">
                  <a:moveTo>
                    <a:pt x="590" y="0"/>
                  </a:moveTo>
                  <a:lnTo>
                    <a:pt x="0" y="811"/>
                  </a:lnTo>
                  <a:cubicBezTo>
                    <a:pt x="475" y="1096"/>
                    <a:pt x="272" y="1746"/>
                    <a:pt x="272" y="1746"/>
                  </a:cubicBezTo>
                  <a:cubicBezTo>
                    <a:pt x="1004" y="1166"/>
                    <a:pt x="908" y="483"/>
                    <a:pt x="590" y="0"/>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18" name="Google Shape;2218;p49"/>
            <p:cNvSpPr/>
            <p:nvPr/>
          </p:nvSpPr>
          <p:spPr>
            <a:xfrm>
              <a:off x="1043922" y="1477864"/>
              <a:ext cx="388410" cy="112672"/>
            </a:xfrm>
            <a:custGeom>
              <a:avLst/>
              <a:gdLst/>
              <a:ahLst/>
              <a:cxnLst/>
              <a:rect l="l" t="t" r="r" b="b"/>
              <a:pathLst>
                <a:path w="2451" h="711" extrusionOk="0">
                  <a:moveTo>
                    <a:pt x="1389" y="1"/>
                  </a:moveTo>
                  <a:cubicBezTo>
                    <a:pt x="737" y="1"/>
                    <a:pt x="1" y="145"/>
                    <a:pt x="270" y="378"/>
                  </a:cubicBezTo>
                  <a:cubicBezTo>
                    <a:pt x="493" y="571"/>
                    <a:pt x="870" y="710"/>
                    <a:pt x="1259" y="710"/>
                  </a:cubicBezTo>
                  <a:cubicBezTo>
                    <a:pt x="1588" y="710"/>
                    <a:pt x="1926" y="611"/>
                    <a:pt x="2188" y="359"/>
                  </a:cubicBezTo>
                  <a:cubicBezTo>
                    <a:pt x="2450" y="108"/>
                    <a:pt x="1951" y="1"/>
                    <a:pt x="1389" y="1"/>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19" name="Google Shape;2219;p49"/>
            <p:cNvSpPr/>
            <p:nvPr/>
          </p:nvSpPr>
          <p:spPr>
            <a:xfrm>
              <a:off x="1781922" y="2200654"/>
              <a:ext cx="82087" cy="89852"/>
            </a:xfrm>
            <a:custGeom>
              <a:avLst/>
              <a:gdLst/>
              <a:ahLst/>
              <a:cxnLst/>
              <a:rect l="l" t="t" r="r" b="b"/>
              <a:pathLst>
                <a:path w="518" h="567" extrusionOk="0">
                  <a:moveTo>
                    <a:pt x="443" y="1"/>
                  </a:moveTo>
                  <a:cubicBezTo>
                    <a:pt x="443" y="1"/>
                    <a:pt x="194" y="47"/>
                    <a:pt x="98" y="139"/>
                  </a:cubicBezTo>
                  <a:cubicBezTo>
                    <a:pt x="1" y="232"/>
                    <a:pt x="65" y="513"/>
                    <a:pt x="130" y="564"/>
                  </a:cubicBezTo>
                  <a:cubicBezTo>
                    <a:pt x="133" y="566"/>
                    <a:pt x="136" y="567"/>
                    <a:pt x="139" y="567"/>
                  </a:cubicBezTo>
                  <a:cubicBezTo>
                    <a:pt x="215" y="567"/>
                    <a:pt x="517" y="145"/>
                    <a:pt x="517" y="145"/>
                  </a:cubicBezTo>
                  <a:lnTo>
                    <a:pt x="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9"/>
            <p:cNvSpPr/>
            <p:nvPr/>
          </p:nvSpPr>
          <p:spPr>
            <a:xfrm>
              <a:off x="1813300" y="2217611"/>
              <a:ext cx="21393" cy="24246"/>
            </a:xfrm>
            <a:custGeom>
              <a:avLst/>
              <a:gdLst/>
              <a:ahLst/>
              <a:cxnLst/>
              <a:rect l="l" t="t" r="r" b="b"/>
              <a:pathLst>
                <a:path w="135" h="153" extrusionOk="0">
                  <a:moveTo>
                    <a:pt x="66" y="0"/>
                  </a:moveTo>
                  <a:cubicBezTo>
                    <a:pt x="28" y="0"/>
                    <a:pt x="1" y="32"/>
                    <a:pt x="1" y="74"/>
                  </a:cubicBezTo>
                  <a:cubicBezTo>
                    <a:pt x="1" y="115"/>
                    <a:pt x="28" y="153"/>
                    <a:pt x="66" y="153"/>
                  </a:cubicBezTo>
                  <a:cubicBezTo>
                    <a:pt x="102" y="153"/>
                    <a:pt x="134" y="115"/>
                    <a:pt x="134" y="74"/>
                  </a:cubicBezTo>
                  <a:cubicBezTo>
                    <a:pt x="134" y="32"/>
                    <a:pt x="102"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9"/>
            <p:cNvSpPr/>
            <p:nvPr/>
          </p:nvSpPr>
          <p:spPr>
            <a:xfrm>
              <a:off x="682290" y="2182430"/>
              <a:ext cx="87000" cy="87000"/>
            </a:xfrm>
            <a:custGeom>
              <a:avLst/>
              <a:gdLst/>
              <a:ahLst/>
              <a:cxnLst/>
              <a:rect l="l" t="t" r="r" b="b"/>
              <a:pathLst>
                <a:path w="549" h="549" extrusionOk="0">
                  <a:moveTo>
                    <a:pt x="64" y="1"/>
                  </a:moveTo>
                  <a:lnTo>
                    <a:pt x="0" y="149"/>
                  </a:lnTo>
                  <a:cubicBezTo>
                    <a:pt x="0" y="149"/>
                    <a:pt x="341" y="548"/>
                    <a:pt x="423" y="548"/>
                  </a:cubicBezTo>
                  <a:cubicBezTo>
                    <a:pt x="427" y="548"/>
                    <a:pt x="431" y="547"/>
                    <a:pt x="434" y="545"/>
                  </a:cubicBezTo>
                  <a:cubicBezTo>
                    <a:pt x="502" y="490"/>
                    <a:pt x="549" y="199"/>
                    <a:pt x="442" y="116"/>
                  </a:cubicBezTo>
                  <a:cubicBezTo>
                    <a:pt x="336" y="28"/>
                    <a:pt x="64" y="1"/>
                    <a:pt x="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9"/>
            <p:cNvSpPr/>
            <p:nvPr/>
          </p:nvSpPr>
          <p:spPr>
            <a:xfrm>
              <a:off x="712875" y="2197168"/>
              <a:ext cx="23454" cy="24246"/>
            </a:xfrm>
            <a:custGeom>
              <a:avLst/>
              <a:gdLst/>
              <a:ahLst/>
              <a:cxnLst/>
              <a:rect l="l" t="t" r="r" b="b"/>
              <a:pathLst>
                <a:path w="148" h="153" extrusionOk="0">
                  <a:moveTo>
                    <a:pt x="70" y="1"/>
                  </a:moveTo>
                  <a:cubicBezTo>
                    <a:pt x="28" y="5"/>
                    <a:pt x="1" y="42"/>
                    <a:pt x="1" y="84"/>
                  </a:cubicBezTo>
                  <a:cubicBezTo>
                    <a:pt x="5" y="125"/>
                    <a:pt x="37" y="152"/>
                    <a:pt x="79" y="152"/>
                  </a:cubicBezTo>
                  <a:cubicBezTo>
                    <a:pt x="116" y="148"/>
                    <a:pt x="148" y="116"/>
                    <a:pt x="143" y="74"/>
                  </a:cubicBezTo>
                  <a:cubicBezTo>
                    <a:pt x="143" y="33"/>
                    <a:pt x="107"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3" name="Google Shape;2223;p49"/>
            <p:cNvGrpSpPr/>
            <p:nvPr/>
          </p:nvGrpSpPr>
          <p:grpSpPr>
            <a:xfrm>
              <a:off x="981411" y="1711831"/>
              <a:ext cx="625157" cy="533207"/>
              <a:chOff x="2887497" y="2646749"/>
              <a:chExt cx="689714" cy="588269"/>
            </a:xfrm>
          </p:grpSpPr>
          <p:sp>
            <p:nvSpPr>
              <p:cNvPr id="2224" name="Google Shape;2224;p49"/>
              <p:cNvSpPr/>
              <p:nvPr/>
            </p:nvSpPr>
            <p:spPr>
              <a:xfrm>
                <a:off x="2887497" y="2753336"/>
                <a:ext cx="259887" cy="206368"/>
              </a:xfrm>
              <a:custGeom>
                <a:avLst/>
                <a:gdLst/>
                <a:ahLst/>
                <a:cxnLst/>
                <a:rect l="l" t="t" r="r" b="b"/>
                <a:pathLst>
                  <a:path w="1719" h="1365" extrusionOk="0">
                    <a:moveTo>
                      <a:pt x="773" y="0"/>
                    </a:moveTo>
                    <a:cubicBezTo>
                      <a:pt x="498" y="0"/>
                      <a:pt x="252" y="137"/>
                      <a:pt x="147" y="374"/>
                    </a:cubicBezTo>
                    <a:cubicBezTo>
                      <a:pt x="0" y="710"/>
                      <a:pt x="202" y="1120"/>
                      <a:pt x="594" y="1291"/>
                    </a:cubicBezTo>
                    <a:cubicBezTo>
                      <a:pt x="710" y="1341"/>
                      <a:pt x="830" y="1365"/>
                      <a:pt x="945" y="1365"/>
                    </a:cubicBezTo>
                    <a:cubicBezTo>
                      <a:pt x="1219" y="1365"/>
                      <a:pt x="1467" y="1229"/>
                      <a:pt x="1572" y="995"/>
                    </a:cubicBezTo>
                    <a:cubicBezTo>
                      <a:pt x="1719" y="659"/>
                      <a:pt x="1516" y="249"/>
                      <a:pt x="1125" y="74"/>
                    </a:cubicBezTo>
                    <a:cubicBezTo>
                      <a:pt x="1008" y="24"/>
                      <a:pt x="888" y="0"/>
                      <a:pt x="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9"/>
              <p:cNvSpPr/>
              <p:nvPr/>
            </p:nvSpPr>
            <p:spPr>
              <a:xfrm>
                <a:off x="2986373" y="2810485"/>
                <a:ext cx="135311" cy="123972"/>
              </a:xfrm>
              <a:custGeom>
                <a:avLst/>
                <a:gdLst/>
                <a:ahLst/>
                <a:cxnLst/>
                <a:rect l="l" t="t" r="r" b="b"/>
                <a:pathLst>
                  <a:path w="895" h="820" extrusionOk="0">
                    <a:moveTo>
                      <a:pt x="448" y="1"/>
                    </a:moveTo>
                    <a:cubicBezTo>
                      <a:pt x="257" y="1"/>
                      <a:pt x="82" y="134"/>
                      <a:pt x="42" y="328"/>
                    </a:cubicBezTo>
                    <a:cubicBezTo>
                      <a:pt x="1" y="549"/>
                      <a:pt x="143" y="770"/>
                      <a:pt x="365" y="811"/>
                    </a:cubicBezTo>
                    <a:cubicBezTo>
                      <a:pt x="393" y="817"/>
                      <a:pt x="421" y="820"/>
                      <a:pt x="449" y="820"/>
                    </a:cubicBezTo>
                    <a:cubicBezTo>
                      <a:pt x="638" y="820"/>
                      <a:pt x="808" y="686"/>
                      <a:pt x="848" y="493"/>
                    </a:cubicBezTo>
                    <a:cubicBezTo>
                      <a:pt x="894" y="272"/>
                      <a:pt x="752" y="56"/>
                      <a:pt x="531" y="9"/>
                    </a:cubicBezTo>
                    <a:cubicBezTo>
                      <a:pt x="503" y="3"/>
                      <a:pt x="475"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9"/>
              <p:cNvSpPr/>
              <p:nvPr/>
            </p:nvSpPr>
            <p:spPr>
              <a:xfrm>
                <a:off x="3053954" y="2826511"/>
                <a:ext cx="45507" cy="41576"/>
              </a:xfrm>
              <a:custGeom>
                <a:avLst/>
                <a:gdLst/>
                <a:ahLst/>
                <a:cxnLst/>
                <a:rect l="l" t="t" r="r" b="b"/>
                <a:pathLst>
                  <a:path w="301" h="275" extrusionOk="0">
                    <a:moveTo>
                      <a:pt x="144" y="1"/>
                    </a:moveTo>
                    <a:cubicBezTo>
                      <a:pt x="82" y="1"/>
                      <a:pt x="26" y="47"/>
                      <a:pt x="14" y="111"/>
                    </a:cubicBezTo>
                    <a:cubicBezTo>
                      <a:pt x="1" y="184"/>
                      <a:pt x="46" y="258"/>
                      <a:pt x="120" y="272"/>
                    </a:cubicBezTo>
                    <a:cubicBezTo>
                      <a:pt x="129" y="274"/>
                      <a:pt x="137" y="275"/>
                      <a:pt x="145" y="275"/>
                    </a:cubicBezTo>
                    <a:cubicBezTo>
                      <a:pt x="210" y="275"/>
                      <a:pt x="269" y="231"/>
                      <a:pt x="282" y="166"/>
                    </a:cubicBezTo>
                    <a:cubicBezTo>
                      <a:pt x="300" y="92"/>
                      <a:pt x="249" y="18"/>
                      <a:pt x="175" y="5"/>
                    </a:cubicBezTo>
                    <a:cubicBezTo>
                      <a:pt x="165" y="2"/>
                      <a:pt x="154"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9"/>
              <p:cNvSpPr/>
              <p:nvPr/>
            </p:nvSpPr>
            <p:spPr>
              <a:xfrm>
                <a:off x="3325638" y="2926143"/>
                <a:ext cx="155569" cy="111575"/>
              </a:xfrm>
              <a:custGeom>
                <a:avLst/>
                <a:gdLst/>
                <a:ahLst/>
                <a:cxnLst/>
                <a:rect l="l" t="t" r="r" b="b"/>
                <a:pathLst>
                  <a:path w="1029" h="738" extrusionOk="0">
                    <a:moveTo>
                      <a:pt x="1014" y="1"/>
                    </a:moveTo>
                    <a:lnTo>
                      <a:pt x="14" y="101"/>
                    </a:lnTo>
                    <a:cubicBezTo>
                      <a:pt x="10" y="101"/>
                      <a:pt x="5" y="106"/>
                      <a:pt x="5" y="111"/>
                    </a:cubicBezTo>
                    <a:cubicBezTo>
                      <a:pt x="1" y="116"/>
                      <a:pt x="5" y="120"/>
                      <a:pt x="5" y="120"/>
                    </a:cubicBezTo>
                    <a:lnTo>
                      <a:pt x="622" y="733"/>
                    </a:lnTo>
                    <a:cubicBezTo>
                      <a:pt x="622" y="737"/>
                      <a:pt x="627" y="737"/>
                      <a:pt x="627" y="737"/>
                    </a:cubicBezTo>
                    <a:cubicBezTo>
                      <a:pt x="632" y="737"/>
                      <a:pt x="637" y="737"/>
                      <a:pt x="637" y="733"/>
                    </a:cubicBezTo>
                    <a:cubicBezTo>
                      <a:pt x="641" y="728"/>
                      <a:pt x="641" y="724"/>
                      <a:pt x="637" y="719"/>
                    </a:cubicBezTo>
                    <a:lnTo>
                      <a:pt x="190" y="203"/>
                    </a:lnTo>
                    <a:lnTo>
                      <a:pt x="737" y="341"/>
                    </a:lnTo>
                    <a:cubicBezTo>
                      <a:pt x="743" y="341"/>
                      <a:pt x="752" y="341"/>
                      <a:pt x="752" y="332"/>
                    </a:cubicBezTo>
                    <a:cubicBezTo>
                      <a:pt x="752" y="327"/>
                      <a:pt x="747" y="322"/>
                      <a:pt x="743" y="318"/>
                    </a:cubicBezTo>
                    <a:lnTo>
                      <a:pt x="235" y="143"/>
                    </a:lnTo>
                    <a:lnTo>
                      <a:pt x="1014" y="28"/>
                    </a:lnTo>
                    <a:cubicBezTo>
                      <a:pt x="1024" y="28"/>
                      <a:pt x="1028" y="18"/>
                      <a:pt x="1024" y="14"/>
                    </a:cubicBezTo>
                    <a:cubicBezTo>
                      <a:pt x="1024" y="5"/>
                      <a:pt x="1019"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9"/>
              <p:cNvSpPr/>
              <p:nvPr/>
            </p:nvSpPr>
            <p:spPr>
              <a:xfrm>
                <a:off x="3356934" y="2744870"/>
                <a:ext cx="220277" cy="120041"/>
              </a:xfrm>
              <a:custGeom>
                <a:avLst/>
                <a:gdLst/>
                <a:ahLst/>
                <a:cxnLst/>
                <a:rect l="l" t="t" r="r" b="b"/>
                <a:pathLst>
                  <a:path w="1457" h="794" extrusionOk="0">
                    <a:moveTo>
                      <a:pt x="681" y="1"/>
                    </a:moveTo>
                    <a:cubicBezTo>
                      <a:pt x="459" y="1"/>
                      <a:pt x="218" y="92"/>
                      <a:pt x="1" y="292"/>
                    </a:cubicBezTo>
                    <a:cubicBezTo>
                      <a:pt x="549" y="351"/>
                      <a:pt x="1033" y="498"/>
                      <a:pt x="1457" y="794"/>
                    </a:cubicBezTo>
                    <a:cubicBezTo>
                      <a:pt x="1419" y="296"/>
                      <a:pt x="1079"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9"/>
              <p:cNvSpPr/>
              <p:nvPr/>
            </p:nvSpPr>
            <p:spPr>
              <a:xfrm>
                <a:off x="2913803" y="2646749"/>
                <a:ext cx="232220" cy="90560"/>
              </a:xfrm>
              <a:custGeom>
                <a:avLst/>
                <a:gdLst/>
                <a:ahLst/>
                <a:cxnLst/>
                <a:rect l="l" t="t" r="r" b="b"/>
                <a:pathLst>
                  <a:path w="1536" h="599" extrusionOk="0">
                    <a:moveTo>
                      <a:pt x="726" y="0"/>
                    </a:moveTo>
                    <a:cubicBezTo>
                      <a:pt x="446" y="0"/>
                      <a:pt x="170" y="160"/>
                      <a:pt x="1" y="484"/>
                    </a:cubicBezTo>
                    <a:cubicBezTo>
                      <a:pt x="174" y="449"/>
                      <a:pt x="348" y="433"/>
                      <a:pt x="522" y="433"/>
                    </a:cubicBezTo>
                    <a:cubicBezTo>
                      <a:pt x="856" y="433"/>
                      <a:pt x="1193" y="493"/>
                      <a:pt x="1536" y="599"/>
                    </a:cubicBezTo>
                    <a:cubicBezTo>
                      <a:pt x="1358" y="202"/>
                      <a:pt x="1040"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9"/>
              <p:cNvSpPr/>
              <p:nvPr/>
            </p:nvSpPr>
            <p:spPr>
              <a:xfrm>
                <a:off x="3133328" y="2988584"/>
                <a:ext cx="122157" cy="64405"/>
              </a:xfrm>
              <a:custGeom>
                <a:avLst/>
                <a:gdLst/>
                <a:ahLst/>
                <a:cxnLst/>
                <a:rect l="l" t="t" r="r" b="b"/>
                <a:pathLst>
                  <a:path w="808" h="426" extrusionOk="0">
                    <a:moveTo>
                      <a:pt x="410" y="0"/>
                    </a:moveTo>
                    <a:cubicBezTo>
                      <a:pt x="261" y="0"/>
                      <a:pt x="114" y="116"/>
                      <a:pt x="5" y="246"/>
                    </a:cubicBezTo>
                    <a:cubicBezTo>
                      <a:pt x="1" y="251"/>
                      <a:pt x="1" y="255"/>
                      <a:pt x="5" y="260"/>
                    </a:cubicBezTo>
                    <a:cubicBezTo>
                      <a:pt x="5" y="260"/>
                      <a:pt x="5" y="264"/>
                      <a:pt x="10" y="264"/>
                    </a:cubicBezTo>
                    <a:lnTo>
                      <a:pt x="14" y="264"/>
                    </a:lnTo>
                    <a:cubicBezTo>
                      <a:pt x="147" y="172"/>
                      <a:pt x="265" y="127"/>
                      <a:pt x="372" y="127"/>
                    </a:cubicBezTo>
                    <a:cubicBezTo>
                      <a:pt x="398" y="127"/>
                      <a:pt x="423" y="129"/>
                      <a:pt x="448" y="135"/>
                    </a:cubicBezTo>
                    <a:cubicBezTo>
                      <a:pt x="572" y="158"/>
                      <a:pt x="688" y="255"/>
                      <a:pt x="793" y="421"/>
                    </a:cubicBezTo>
                    <a:cubicBezTo>
                      <a:pt x="793" y="426"/>
                      <a:pt x="798" y="426"/>
                      <a:pt x="803" y="426"/>
                    </a:cubicBezTo>
                    <a:cubicBezTo>
                      <a:pt x="807" y="421"/>
                      <a:pt x="807" y="417"/>
                      <a:pt x="807" y="411"/>
                    </a:cubicBezTo>
                    <a:cubicBezTo>
                      <a:pt x="761" y="251"/>
                      <a:pt x="692" y="52"/>
                      <a:pt x="471" y="7"/>
                    </a:cubicBezTo>
                    <a:cubicBezTo>
                      <a:pt x="451" y="2"/>
                      <a:pt x="430"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9"/>
              <p:cNvSpPr/>
              <p:nvPr/>
            </p:nvSpPr>
            <p:spPr>
              <a:xfrm>
                <a:off x="3005877" y="3100916"/>
                <a:ext cx="376904" cy="134101"/>
              </a:xfrm>
              <a:custGeom>
                <a:avLst/>
                <a:gdLst/>
                <a:ahLst/>
                <a:cxnLst/>
                <a:rect l="l" t="t" r="r" b="b"/>
                <a:pathLst>
                  <a:path w="2493" h="887" extrusionOk="0">
                    <a:moveTo>
                      <a:pt x="2493" y="0"/>
                    </a:moveTo>
                    <a:lnTo>
                      <a:pt x="2493" y="0"/>
                    </a:lnTo>
                    <a:cubicBezTo>
                      <a:pt x="2080" y="131"/>
                      <a:pt x="1635" y="196"/>
                      <a:pt x="1159" y="196"/>
                    </a:cubicBezTo>
                    <a:cubicBezTo>
                      <a:pt x="792" y="196"/>
                      <a:pt x="406" y="157"/>
                      <a:pt x="0" y="79"/>
                    </a:cubicBezTo>
                    <a:lnTo>
                      <a:pt x="0" y="79"/>
                    </a:lnTo>
                    <a:cubicBezTo>
                      <a:pt x="230" y="630"/>
                      <a:pt x="767" y="887"/>
                      <a:pt x="1285" y="887"/>
                    </a:cubicBezTo>
                    <a:cubicBezTo>
                      <a:pt x="1857" y="887"/>
                      <a:pt x="2406" y="574"/>
                      <a:pt x="2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9"/>
              <p:cNvSpPr/>
              <p:nvPr/>
            </p:nvSpPr>
            <p:spPr>
              <a:xfrm>
                <a:off x="3074818" y="3144156"/>
                <a:ext cx="283774" cy="47472"/>
              </a:xfrm>
              <a:custGeom>
                <a:avLst/>
                <a:gdLst/>
                <a:ahLst/>
                <a:cxnLst/>
                <a:rect l="l" t="t" r="r" b="b"/>
                <a:pathLst>
                  <a:path w="1877" h="314" extrusionOk="0">
                    <a:moveTo>
                      <a:pt x="1862" y="1"/>
                    </a:moveTo>
                    <a:cubicBezTo>
                      <a:pt x="1536" y="169"/>
                      <a:pt x="1147" y="255"/>
                      <a:pt x="738" y="255"/>
                    </a:cubicBezTo>
                    <a:cubicBezTo>
                      <a:pt x="500" y="255"/>
                      <a:pt x="254" y="226"/>
                      <a:pt x="10" y="166"/>
                    </a:cubicBezTo>
                    <a:cubicBezTo>
                      <a:pt x="10" y="166"/>
                      <a:pt x="5" y="166"/>
                      <a:pt x="5" y="171"/>
                    </a:cubicBezTo>
                    <a:cubicBezTo>
                      <a:pt x="1" y="175"/>
                      <a:pt x="5" y="180"/>
                      <a:pt x="10" y="180"/>
                    </a:cubicBezTo>
                    <a:cubicBezTo>
                      <a:pt x="263" y="273"/>
                      <a:pt x="503" y="314"/>
                      <a:pt x="747" y="314"/>
                    </a:cubicBezTo>
                    <a:cubicBezTo>
                      <a:pt x="1158" y="314"/>
                      <a:pt x="1554" y="217"/>
                      <a:pt x="1871" y="14"/>
                    </a:cubicBezTo>
                    <a:cubicBezTo>
                      <a:pt x="1871" y="14"/>
                      <a:pt x="1876" y="9"/>
                      <a:pt x="1871" y="5"/>
                    </a:cubicBezTo>
                    <a:cubicBezTo>
                      <a:pt x="1871" y="1"/>
                      <a:pt x="1867"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3" name="Google Shape;2233;p49"/>
          <p:cNvGrpSpPr/>
          <p:nvPr/>
        </p:nvGrpSpPr>
        <p:grpSpPr>
          <a:xfrm>
            <a:off x="6161204" y="2861852"/>
            <a:ext cx="2587627" cy="1366658"/>
            <a:chOff x="6161204" y="2861852"/>
            <a:chExt cx="2587627" cy="1366658"/>
          </a:xfrm>
        </p:grpSpPr>
        <p:grpSp>
          <p:nvGrpSpPr>
            <p:cNvPr id="2234" name="Google Shape;2234;p49"/>
            <p:cNvGrpSpPr/>
            <p:nvPr/>
          </p:nvGrpSpPr>
          <p:grpSpPr>
            <a:xfrm>
              <a:off x="8112712" y="2861852"/>
              <a:ext cx="636119" cy="545933"/>
              <a:chOff x="5093837" y="1150749"/>
              <a:chExt cx="346112" cy="297042"/>
            </a:xfrm>
          </p:grpSpPr>
          <p:sp>
            <p:nvSpPr>
              <p:cNvPr id="2235" name="Google Shape;2235;p49"/>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9"/>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9"/>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9"/>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9"/>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9"/>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9"/>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9"/>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9"/>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9"/>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9"/>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9"/>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9"/>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8" name="Google Shape;2248;p49"/>
            <p:cNvSpPr/>
            <p:nvPr/>
          </p:nvSpPr>
          <p:spPr>
            <a:xfrm>
              <a:off x="6161204" y="3947963"/>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عنوان فرعي 2">
            <a:extLst>
              <a:ext uri="{FF2B5EF4-FFF2-40B4-BE49-F238E27FC236}">
                <a16:creationId xmlns:a16="http://schemas.microsoft.com/office/drawing/2014/main" id="{D3EA5624-9BFF-940B-7260-59E9A4D67943}"/>
              </a:ext>
            </a:extLst>
          </p:cNvPr>
          <p:cNvSpPr>
            <a:spLocks noGrp="1"/>
          </p:cNvSpPr>
          <p:nvPr>
            <p:ph type="subTitle" idx="1"/>
          </p:nvPr>
        </p:nvSpPr>
        <p:spPr>
          <a:xfrm>
            <a:off x="361304" y="1045633"/>
            <a:ext cx="6702950" cy="3246967"/>
          </a:xfrm>
        </p:spPr>
        <p:txBody>
          <a:bodyPr anchor="ctr"/>
          <a:lstStyle/>
          <a:p>
            <a:pPr marL="457200" algn="just" rtl="1">
              <a:lnSpc>
                <a:spcPct val="100000"/>
              </a:lnSpc>
            </a:pPr>
            <a:r>
              <a:rPr lang="ar-IQ" sz="16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الجسم في حالة الحركة وهي إن مكونات الجسم ترتبط بالحركة المطلوب أداؤها وهي عبارة عن خليط من ثلاث أفعال أساسية هي :-</a:t>
            </a:r>
            <a:endParaRPr lang="en-US" sz="16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457200" algn="just" rtl="1">
              <a:lnSpc>
                <a:spcPct val="100000"/>
              </a:lnSpc>
              <a:buFont typeface="Arial" panose="020B0604020202020204" pitchFamily="34" charset="0"/>
              <a:buChar char="•"/>
            </a:pPr>
            <a:r>
              <a:rPr lang="ar-IQ" sz="1600" b="1" u="sng"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الثني : </a:t>
            </a:r>
            <a:r>
              <a:rPr lang="ar-IQ" sz="16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هو نتيجة للمرونة وفيه يصبح الجسم مستدير أو يصبح أجزائه البعيدة متقاربة لمركز الجسم </a:t>
            </a:r>
          </a:p>
          <a:p>
            <a:pPr marL="457200" algn="just" rtl="1">
              <a:lnSpc>
                <a:spcPct val="100000"/>
              </a:lnSpc>
              <a:buFont typeface="Arial" panose="020B0604020202020204" pitchFamily="34" charset="0"/>
              <a:buChar char="•"/>
            </a:pPr>
            <a:r>
              <a:rPr lang="ar-IQ" sz="1600" b="1" u="sng"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المد : </a:t>
            </a:r>
            <a:r>
              <a:rPr lang="ar-IQ" sz="16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عندما تحدث عملية المد فإن الأجزاء تمتد وتتحرك أجزاء الجسم بعيداً عن مركز الجسم ويظهر طول الجسم بشكل واضح وعرضة أيضاً</a:t>
            </a:r>
            <a:endParaRPr lang="en-US" sz="16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457200" algn="just" rtl="1">
              <a:lnSpc>
                <a:spcPct val="100000"/>
              </a:lnSpc>
              <a:buFont typeface="Arial" panose="020B0604020202020204" pitchFamily="34" charset="0"/>
              <a:buChar char="•"/>
            </a:pPr>
            <a:r>
              <a:rPr lang="ar-IQ" sz="1600" b="1" u="sng"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اللف : </a:t>
            </a:r>
            <a:r>
              <a:rPr lang="ar-IQ" sz="16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هو عبارة عن ثبات أحد أجزاء الجسم مع تحرك جزء آخر في اتجاه مختلف عن الوضع الطبيعي وأخذ اتجاه آخر ولتوضيح ذلك خط قصاصة ورق بطول الصباع وضعها عند الصباع وصباع آخر فتثنى الورقة ثم يعاد الوضع كما كان عند رجوع الورقة لوضعها الطبيعي</a:t>
            </a:r>
            <a:endParaRPr lang="en-US" sz="16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pic>
        <p:nvPicPr>
          <p:cNvPr id="2253" name="Google Shape;2253;p50"/>
          <p:cNvPicPr preferRelativeResize="0">
            <a:picLocks noGrp="1"/>
          </p:cNvPicPr>
          <p:nvPr>
            <p:ph type="pic" idx="2"/>
          </p:nvPr>
        </p:nvPicPr>
        <p:blipFill rotWithShape="1">
          <a:blip r:embed="rId3">
            <a:alphaModFix/>
          </a:blip>
          <a:srcRect t="7692" b="7683"/>
          <a:stretch/>
        </p:blipFill>
        <p:spPr>
          <a:xfrm>
            <a:off x="-25" y="-13725"/>
            <a:ext cx="9144000" cy="5157300"/>
          </a:xfrm>
          <a:prstGeom prst="rect">
            <a:avLst/>
          </a:prstGeom>
        </p:spPr>
      </p:pic>
      <p:sp>
        <p:nvSpPr>
          <p:cNvPr id="2254" name="Google Shape;2254;p50"/>
          <p:cNvSpPr txBox="1">
            <a:spLocks noGrp="1"/>
          </p:cNvSpPr>
          <p:nvPr>
            <p:ph type="title"/>
          </p:nvPr>
        </p:nvSpPr>
        <p:spPr>
          <a:xfrm>
            <a:off x="4127500" y="221792"/>
            <a:ext cx="4787900" cy="931937"/>
          </a:xfrm>
          <a:prstGeom prst="rect">
            <a:avLst/>
          </a:prstGeom>
          <a:ln>
            <a:noFill/>
          </a:ln>
          <a:effectLst>
            <a:outerShdw blurRad="40000" dist="20000" dir="5400000" rotWithShape="0">
              <a:srgbClr val="000000">
                <a:alpha val="38000"/>
              </a:srgbClr>
            </a:outerShdw>
            <a:softEdge rad="127000"/>
          </a:effectLst>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p>
            <a:r>
              <a:rPr lang="ar-IQ" sz="1800" dirty="0">
                <a:ln/>
                <a:solidFill>
                  <a:schemeClr val="accent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الأنشطة : وحيث أن الجسم يثنى ويمد ويلف فإن ذلك عبارة عن انشطة ويمكن أن يتم تقسيم الأنشطة إلى ثلاث مجموعات</a:t>
            </a:r>
            <a:endParaRPr dirty="0">
              <a:ln/>
              <a:solidFill>
                <a:schemeClr val="accent4"/>
              </a:solidFill>
              <a:effectLst>
                <a:outerShdw blurRad="38100" dist="38100" dir="2700000" algn="tl">
                  <a:srgbClr val="000000">
                    <a:alpha val="43137"/>
                  </a:srgbClr>
                </a:outerShdw>
              </a:effectLst>
              <a:cs typeface="+mn-cs"/>
            </a:endParaRPr>
          </a:p>
        </p:txBody>
      </p:sp>
      <p:grpSp>
        <p:nvGrpSpPr>
          <p:cNvPr id="2255" name="Google Shape;2255;p50"/>
          <p:cNvGrpSpPr/>
          <p:nvPr/>
        </p:nvGrpSpPr>
        <p:grpSpPr>
          <a:xfrm>
            <a:off x="4516966" y="221792"/>
            <a:ext cx="6053657" cy="5592324"/>
            <a:chOff x="4860735" y="185896"/>
            <a:chExt cx="6857123" cy="6951595"/>
          </a:xfrm>
        </p:grpSpPr>
        <p:grpSp>
          <p:nvGrpSpPr>
            <p:cNvPr id="2256" name="Google Shape;2256;p50"/>
            <p:cNvGrpSpPr/>
            <p:nvPr/>
          </p:nvGrpSpPr>
          <p:grpSpPr>
            <a:xfrm>
              <a:off x="4860735" y="4096182"/>
              <a:ext cx="812360" cy="811327"/>
              <a:chOff x="5094305" y="1684146"/>
              <a:chExt cx="442004" cy="441443"/>
            </a:xfrm>
          </p:grpSpPr>
          <p:sp>
            <p:nvSpPr>
              <p:cNvPr id="2257" name="Google Shape;2257;p50"/>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0"/>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0"/>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0"/>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0"/>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0"/>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0"/>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0"/>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0"/>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0"/>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0"/>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0"/>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0"/>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0"/>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0"/>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0"/>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0"/>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0"/>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0"/>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0"/>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0"/>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0"/>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9" name="Google Shape;2279;p50"/>
            <p:cNvGrpSpPr/>
            <p:nvPr/>
          </p:nvGrpSpPr>
          <p:grpSpPr>
            <a:xfrm>
              <a:off x="6750450" y="1109252"/>
              <a:ext cx="636119" cy="545933"/>
              <a:chOff x="5093837" y="1150749"/>
              <a:chExt cx="346112" cy="297042"/>
            </a:xfrm>
          </p:grpSpPr>
          <p:sp>
            <p:nvSpPr>
              <p:cNvPr id="2280" name="Google Shape;2280;p50"/>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0"/>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0"/>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0"/>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0"/>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0"/>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0"/>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0"/>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0"/>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0"/>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0"/>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0"/>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0"/>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3" name="Google Shape;2293;p50"/>
            <p:cNvSpPr/>
            <p:nvPr/>
          </p:nvSpPr>
          <p:spPr>
            <a:xfrm>
              <a:off x="7145631" y="4694030"/>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4" name="Google Shape;2294;p50"/>
            <p:cNvGrpSpPr/>
            <p:nvPr/>
          </p:nvGrpSpPr>
          <p:grpSpPr>
            <a:xfrm>
              <a:off x="8576036" y="2291966"/>
              <a:ext cx="360742" cy="545930"/>
              <a:chOff x="5934950" y="2749441"/>
              <a:chExt cx="196280" cy="297040"/>
            </a:xfrm>
          </p:grpSpPr>
          <p:sp>
            <p:nvSpPr>
              <p:cNvPr id="2295" name="Google Shape;2295;p50"/>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0"/>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0"/>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0"/>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0"/>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0" name="Google Shape;2300;p50"/>
            <p:cNvSpPr/>
            <p:nvPr/>
          </p:nvSpPr>
          <p:spPr>
            <a:xfrm>
              <a:off x="4887629" y="1056588"/>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0"/>
            <p:cNvSpPr/>
            <p:nvPr/>
          </p:nvSpPr>
          <p:spPr>
            <a:xfrm>
              <a:off x="8060766" y="185896"/>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0"/>
            <p:cNvSpPr/>
            <p:nvPr/>
          </p:nvSpPr>
          <p:spPr>
            <a:xfrm rot="1391878">
              <a:off x="7701421" y="3066453"/>
              <a:ext cx="3460644" cy="3532241"/>
            </a:xfrm>
            <a:custGeom>
              <a:avLst/>
              <a:gdLst/>
              <a:ahLst/>
              <a:cxnLst/>
              <a:rect l="l" t="t" r="r" b="b"/>
              <a:pathLst>
                <a:path w="28953" h="29552" extrusionOk="0">
                  <a:moveTo>
                    <a:pt x="10143" y="0"/>
                  </a:moveTo>
                  <a:cubicBezTo>
                    <a:pt x="9287" y="0"/>
                    <a:pt x="8424" y="238"/>
                    <a:pt x="7723" y="744"/>
                  </a:cubicBezTo>
                  <a:cubicBezTo>
                    <a:pt x="6996" y="1269"/>
                    <a:pt x="6309" y="2071"/>
                    <a:pt x="6128" y="2975"/>
                  </a:cubicBezTo>
                  <a:cubicBezTo>
                    <a:pt x="5931" y="3970"/>
                    <a:pt x="6235" y="5021"/>
                    <a:pt x="6539" y="5961"/>
                  </a:cubicBezTo>
                  <a:cubicBezTo>
                    <a:pt x="6747" y="6596"/>
                    <a:pt x="6945" y="7232"/>
                    <a:pt x="7175" y="7859"/>
                  </a:cubicBezTo>
                  <a:cubicBezTo>
                    <a:pt x="7415" y="8517"/>
                    <a:pt x="7687" y="9159"/>
                    <a:pt x="7912" y="9822"/>
                  </a:cubicBezTo>
                  <a:cubicBezTo>
                    <a:pt x="8091" y="10352"/>
                    <a:pt x="8272" y="10877"/>
                    <a:pt x="8442" y="11407"/>
                  </a:cubicBezTo>
                  <a:cubicBezTo>
                    <a:pt x="8672" y="12117"/>
                    <a:pt x="8815" y="12854"/>
                    <a:pt x="8949" y="13587"/>
                  </a:cubicBezTo>
                  <a:cubicBezTo>
                    <a:pt x="9046" y="14130"/>
                    <a:pt x="9082" y="14876"/>
                    <a:pt x="8787" y="15374"/>
                  </a:cubicBezTo>
                  <a:cubicBezTo>
                    <a:pt x="8482" y="15892"/>
                    <a:pt x="7994" y="16002"/>
                    <a:pt x="7437" y="16002"/>
                  </a:cubicBezTo>
                  <a:cubicBezTo>
                    <a:pt x="7414" y="16002"/>
                    <a:pt x="7391" y="16001"/>
                    <a:pt x="7368" y="16001"/>
                  </a:cubicBezTo>
                  <a:cubicBezTo>
                    <a:pt x="6377" y="15982"/>
                    <a:pt x="5401" y="15684"/>
                    <a:pt x="4414" y="15586"/>
                  </a:cubicBezTo>
                  <a:cubicBezTo>
                    <a:pt x="4207" y="15566"/>
                    <a:pt x="3996" y="15555"/>
                    <a:pt x="3785" y="15555"/>
                  </a:cubicBezTo>
                  <a:cubicBezTo>
                    <a:pt x="2890" y="15555"/>
                    <a:pt x="1979" y="15755"/>
                    <a:pt x="1267" y="16314"/>
                  </a:cubicBezTo>
                  <a:cubicBezTo>
                    <a:pt x="562" y="16867"/>
                    <a:pt x="189" y="17862"/>
                    <a:pt x="116" y="18734"/>
                  </a:cubicBezTo>
                  <a:cubicBezTo>
                    <a:pt x="1" y="20139"/>
                    <a:pt x="341" y="21622"/>
                    <a:pt x="996" y="22867"/>
                  </a:cubicBezTo>
                  <a:cubicBezTo>
                    <a:pt x="1696" y="24208"/>
                    <a:pt x="2594" y="25471"/>
                    <a:pt x="3733" y="26480"/>
                  </a:cubicBezTo>
                  <a:cubicBezTo>
                    <a:pt x="4258" y="26945"/>
                    <a:pt x="4839" y="27345"/>
                    <a:pt x="5414" y="27751"/>
                  </a:cubicBezTo>
                  <a:cubicBezTo>
                    <a:pt x="6203" y="28304"/>
                    <a:pt x="7111" y="28802"/>
                    <a:pt x="8032" y="29110"/>
                  </a:cubicBezTo>
                  <a:cubicBezTo>
                    <a:pt x="8887" y="29397"/>
                    <a:pt x="9812" y="29552"/>
                    <a:pt x="10723" y="29552"/>
                  </a:cubicBezTo>
                  <a:cubicBezTo>
                    <a:pt x="10956" y="29552"/>
                    <a:pt x="11189" y="29541"/>
                    <a:pt x="11419" y="29521"/>
                  </a:cubicBezTo>
                  <a:cubicBezTo>
                    <a:pt x="12437" y="29429"/>
                    <a:pt x="13502" y="29208"/>
                    <a:pt x="14400" y="28710"/>
                  </a:cubicBezTo>
                  <a:cubicBezTo>
                    <a:pt x="14718" y="28530"/>
                    <a:pt x="15022" y="28319"/>
                    <a:pt x="15312" y="28102"/>
                  </a:cubicBezTo>
                  <a:cubicBezTo>
                    <a:pt x="15861" y="27692"/>
                    <a:pt x="16262" y="27120"/>
                    <a:pt x="16626" y="26544"/>
                  </a:cubicBezTo>
                  <a:cubicBezTo>
                    <a:pt x="17358" y="25382"/>
                    <a:pt x="17800" y="24051"/>
                    <a:pt x="18146" y="22728"/>
                  </a:cubicBezTo>
                  <a:cubicBezTo>
                    <a:pt x="18810" y="20195"/>
                    <a:pt x="18925" y="17581"/>
                    <a:pt x="19165" y="14978"/>
                  </a:cubicBezTo>
                  <a:cubicBezTo>
                    <a:pt x="19188" y="14725"/>
                    <a:pt x="19225" y="14444"/>
                    <a:pt x="19414" y="14274"/>
                  </a:cubicBezTo>
                  <a:cubicBezTo>
                    <a:pt x="19502" y="14193"/>
                    <a:pt x="19592" y="14159"/>
                    <a:pt x="19683" y="14159"/>
                  </a:cubicBezTo>
                  <a:cubicBezTo>
                    <a:pt x="20184" y="14159"/>
                    <a:pt x="20696" y="15222"/>
                    <a:pt x="20907" y="15476"/>
                  </a:cubicBezTo>
                  <a:cubicBezTo>
                    <a:pt x="21611" y="16314"/>
                    <a:pt x="22294" y="17209"/>
                    <a:pt x="23197" y="17858"/>
                  </a:cubicBezTo>
                  <a:cubicBezTo>
                    <a:pt x="23874" y="18347"/>
                    <a:pt x="24727" y="18734"/>
                    <a:pt x="25575" y="18761"/>
                  </a:cubicBezTo>
                  <a:cubicBezTo>
                    <a:pt x="25653" y="18764"/>
                    <a:pt x="25731" y="18765"/>
                    <a:pt x="25811" y="18765"/>
                  </a:cubicBezTo>
                  <a:cubicBezTo>
                    <a:pt x="26508" y="18765"/>
                    <a:pt x="27245" y="18663"/>
                    <a:pt x="27836" y="18287"/>
                  </a:cubicBezTo>
                  <a:cubicBezTo>
                    <a:pt x="28468" y="17890"/>
                    <a:pt x="28827" y="17103"/>
                    <a:pt x="28929" y="16388"/>
                  </a:cubicBezTo>
                  <a:cubicBezTo>
                    <a:pt x="28952" y="16084"/>
                    <a:pt x="28952" y="15784"/>
                    <a:pt x="28929" y="15485"/>
                  </a:cubicBezTo>
                  <a:cubicBezTo>
                    <a:pt x="28925" y="15103"/>
                    <a:pt x="28893" y="14725"/>
                    <a:pt x="28837" y="14342"/>
                  </a:cubicBezTo>
                  <a:cubicBezTo>
                    <a:pt x="28736" y="13715"/>
                    <a:pt x="28510" y="13075"/>
                    <a:pt x="28210" y="12513"/>
                  </a:cubicBezTo>
                  <a:cubicBezTo>
                    <a:pt x="27666" y="11490"/>
                    <a:pt x="26934" y="10467"/>
                    <a:pt x="26058" y="9706"/>
                  </a:cubicBezTo>
                  <a:cubicBezTo>
                    <a:pt x="25584" y="9292"/>
                    <a:pt x="25082" y="8923"/>
                    <a:pt x="24533" y="8615"/>
                  </a:cubicBezTo>
                  <a:cubicBezTo>
                    <a:pt x="23238" y="7877"/>
                    <a:pt x="21915" y="8043"/>
                    <a:pt x="20598" y="7504"/>
                  </a:cubicBezTo>
                  <a:cubicBezTo>
                    <a:pt x="20146" y="7320"/>
                    <a:pt x="19750" y="7085"/>
                    <a:pt x="19399" y="6809"/>
                  </a:cubicBezTo>
                  <a:cubicBezTo>
                    <a:pt x="18768" y="6311"/>
                    <a:pt x="18270" y="5688"/>
                    <a:pt x="17800" y="4974"/>
                  </a:cubicBezTo>
                  <a:cubicBezTo>
                    <a:pt x="17045" y="3813"/>
                    <a:pt x="16050" y="2785"/>
                    <a:pt x="14916" y="1984"/>
                  </a:cubicBezTo>
                  <a:cubicBezTo>
                    <a:pt x="13714" y="1135"/>
                    <a:pt x="12447" y="344"/>
                    <a:pt x="10977" y="76"/>
                  </a:cubicBezTo>
                  <a:cubicBezTo>
                    <a:pt x="10704" y="26"/>
                    <a:pt x="10423" y="0"/>
                    <a:pt x="10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3" name="Google Shape;2303;p50"/>
          <p:cNvGrpSpPr/>
          <p:nvPr/>
        </p:nvGrpSpPr>
        <p:grpSpPr>
          <a:xfrm>
            <a:off x="-609365" y="-1324519"/>
            <a:ext cx="3233060" cy="4214681"/>
            <a:chOff x="-1726089" y="-857648"/>
            <a:chExt cx="3484304" cy="3367436"/>
          </a:xfrm>
        </p:grpSpPr>
        <p:grpSp>
          <p:nvGrpSpPr>
            <p:cNvPr id="2304" name="Google Shape;2304;p50"/>
            <p:cNvGrpSpPr/>
            <p:nvPr/>
          </p:nvGrpSpPr>
          <p:grpSpPr>
            <a:xfrm rot="10800000">
              <a:off x="85703" y="539489"/>
              <a:ext cx="627510" cy="1970299"/>
              <a:chOff x="6465163" y="2669656"/>
              <a:chExt cx="341428" cy="1072038"/>
            </a:xfrm>
          </p:grpSpPr>
          <p:sp>
            <p:nvSpPr>
              <p:cNvPr id="2305" name="Google Shape;2305;p50"/>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0"/>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0"/>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0"/>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0"/>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0"/>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1" name="Google Shape;2311;p50"/>
            <p:cNvSpPr/>
            <p:nvPr/>
          </p:nvSpPr>
          <p:spPr>
            <a:xfrm rot="-10568251">
              <a:off x="-1649241" y="-748188"/>
              <a:ext cx="3330610" cy="2393929"/>
            </a:xfrm>
            <a:custGeom>
              <a:avLst/>
              <a:gdLst/>
              <a:ahLst/>
              <a:cxnLst/>
              <a:rect l="l" t="t" r="r" b="b"/>
              <a:pathLst>
                <a:path w="27294" h="19618" extrusionOk="0">
                  <a:moveTo>
                    <a:pt x="18006" y="1"/>
                  </a:moveTo>
                  <a:cubicBezTo>
                    <a:pt x="17881" y="1"/>
                    <a:pt x="17756" y="15"/>
                    <a:pt x="17631" y="47"/>
                  </a:cubicBezTo>
                  <a:cubicBezTo>
                    <a:pt x="16714" y="277"/>
                    <a:pt x="16253" y="1286"/>
                    <a:pt x="15995" y="2194"/>
                  </a:cubicBezTo>
                  <a:cubicBezTo>
                    <a:pt x="15460" y="4060"/>
                    <a:pt x="15239" y="6019"/>
                    <a:pt x="14484" y="7807"/>
                  </a:cubicBezTo>
                  <a:cubicBezTo>
                    <a:pt x="13733" y="9589"/>
                    <a:pt x="12267" y="11248"/>
                    <a:pt x="10345" y="11512"/>
                  </a:cubicBezTo>
                  <a:cubicBezTo>
                    <a:pt x="10156" y="11537"/>
                    <a:pt x="9968" y="11548"/>
                    <a:pt x="9780" y="11548"/>
                  </a:cubicBezTo>
                  <a:cubicBezTo>
                    <a:pt x="7917" y="11548"/>
                    <a:pt x="6094" y="10416"/>
                    <a:pt x="4242" y="10416"/>
                  </a:cubicBezTo>
                  <a:cubicBezTo>
                    <a:pt x="4010" y="10416"/>
                    <a:pt x="3777" y="10434"/>
                    <a:pt x="3544" y="10474"/>
                  </a:cubicBezTo>
                  <a:cubicBezTo>
                    <a:pt x="1950" y="10746"/>
                    <a:pt x="637" y="12124"/>
                    <a:pt x="319" y="13713"/>
                  </a:cubicBezTo>
                  <a:cubicBezTo>
                    <a:pt x="1" y="15299"/>
                    <a:pt x="632" y="17013"/>
                    <a:pt x="1812" y="18119"/>
                  </a:cubicBezTo>
                  <a:cubicBezTo>
                    <a:pt x="2875" y="19108"/>
                    <a:pt x="4343" y="19618"/>
                    <a:pt x="5801" y="19618"/>
                  </a:cubicBezTo>
                  <a:cubicBezTo>
                    <a:pt x="5966" y="19618"/>
                    <a:pt x="6131" y="19611"/>
                    <a:pt x="6296" y="19598"/>
                  </a:cubicBezTo>
                  <a:cubicBezTo>
                    <a:pt x="8558" y="19419"/>
                    <a:pt x="10571" y="18082"/>
                    <a:pt x="12263" y="16566"/>
                  </a:cubicBezTo>
                  <a:cubicBezTo>
                    <a:pt x="13086" y="15835"/>
                    <a:pt x="13980" y="14995"/>
                    <a:pt x="15077" y="14995"/>
                  </a:cubicBezTo>
                  <a:cubicBezTo>
                    <a:pt x="15087" y="14995"/>
                    <a:pt x="15096" y="14995"/>
                    <a:pt x="15105" y="14995"/>
                  </a:cubicBezTo>
                  <a:cubicBezTo>
                    <a:pt x="16368" y="15008"/>
                    <a:pt x="17299" y="16114"/>
                    <a:pt x="18346" y="16820"/>
                  </a:cubicBezTo>
                  <a:cubicBezTo>
                    <a:pt x="19289" y="17456"/>
                    <a:pt x="20362" y="17725"/>
                    <a:pt x="21457" y="17725"/>
                  </a:cubicBezTo>
                  <a:cubicBezTo>
                    <a:pt x="21885" y="17725"/>
                    <a:pt x="22317" y="17684"/>
                    <a:pt x="22746" y="17607"/>
                  </a:cubicBezTo>
                  <a:cubicBezTo>
                    <a:pt x="24732" y="17252"/>
                    <a:pt x="27294" y="14934"/>
                    <a:pt x="27225" y="12815"/>
                  </a:cubicBezTo>
                  <a:cubicBezTo>
                    <a:pt x="27187" y="11755"/>
                    <a:pt x="26732" y="10755"/>
                    <a:pt x="26202" y="9834"/>
                  </a:cubicBezTo>
                  <a:cubicBezTo>
                    <a:pt x="25285" y="8230"/>
                    <a:pt x="24142" y="6774"/>
                    <a:pt x="23063" y="5276"/>
                  </a:cubicBezTo>
                  <a:cubicBezTo>
                    <a:pt x="22957" y="5129"/>
                    <a:pt x="22852" y="4977"/>
                    <a:pt x="22750" y="4825"/>
                  </a:cubicBezTo>
                  <a:cubicBezTo>
                    <a:pt x="21847" y="3456"/>
                    <a:pt x="21100" y="1903"/>
                    <a:pt x="19843" y="853"/>
                  </a:cubicBezTo>
                  <a:cubicBezTo>
                    <a:pt x="19315" y="410"/>
                    <a:pt x="18669" y="1"/>
                    <a:pt x="18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مربع نص 1">
            <a:extLst>
              <a:ext uri="{FF2B5EF4-FFF2-40B4-BE49-F238E27FC236}">
                <a16:creationId xmlns:a16="http://schemas.microsoft.com/office/drawing/2014/main" id="{6C7A3F17-8C88-DD00-2CA9-A5AE607A6E9D}"/>
              </a:ext>
            </a:extLst>
          </p:cNvPr>
          <p:cNvSpPr txBox="1"/>
          <p:nvPr/>
        </p:nvSpPr>
        <p:spPr>
          <a:xfrm>
            <a:off x="3755469" y="1110396"/>
            <a:ext cx="4939498" cy="2985433"/>
          </a:xfrm>
          <a:prstGeom prst="rect">
            <a:avLst/>
          </a:prstGeom>
          <a:noFill/>
        </p:spPr>
        <p:txBody>
          <a:bodyPr wrap="square" rtlCol="1" anchor="ctr">
            <a:spAutoFit/>
          </a:bodyPr>
          <a:lstStyle/>
          <a:p>
            <a:pPr marL="285750" indent="-285750" algn="r" rtl="1">
              <a:buFont typeface="Wingdings" panose="05000000000000000000" pitchFamily="2" charset="2"/>
              <a:buChar char="ü"/>
            </a:pPr>
            <a:r>
              <a:rPr lang="ar-IQ"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أنشطة خاصة بنقل حركة الجسم من مكان لآخر :</a:t>
            </a:r>
          </a:p>
          <a:p>
            <a:pPr algn="r" rtl="1"/>
            <a:r>
              <a:rPr lang="ar-IQ" sz="1800" dirty="0">
                <a:effectLst>
                  <a:outerShdw blurRad="38100" dist="38100" dir="2700000" algn="tl">
                    <a:srgbClr val="000000">
                      <a:alpha val="43137"/>
                    </a:srgbClr>
                  </a:outerShdw>
                </a:effectLst>
                <a:ea typeface="Calibri" panose="020F0502020204030204" pitchFamily="34" charset="0"/>
                <a:cs typeface="Simplified Arabic" panose="02020603050405020304" pitchFamily="18" charset="-78"/>
              </a:rPr>
              <a:t>وهي تعنى التحرك من مكان لآخر والهدف منها هو الذهاب إلى مكان ما في المساحة المتاحة</a:t>
            </a:r>
          </a:p>
          <a:p>
            <a:pPr algn="r" rtl="1"/>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285750" indent="-285750" algn="r" rtl="1">
              <a:buFont typeface="Wingdings" panose="05000000000000000000" pitchFamily="2" charset="2"/>
              <a:buChar char="ü"/>
            </a:pPr>
            <a:r>
              <a:rPr lang="ar-IQ"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أنشطة خاصة بالأداء الحركي من الثبات </a:t>
            </a:r>
          </a:p>
          <a:p>
            <a:pPr algn="r" rtl="1"/>
            <a:r>
              <a:rPr lang="ar-IQ" sz="1800" dirty="0">
                <a:effectLst>
                  <a:outerShdw blurRad="38100" dist="38100" dir="2700000" algn="tl">
                    <a:srgbClr val="000000">
                      <a:alpha val="43137"/>
                    </a:srgbClr>
                  </a:outerShdw>
                </a:effectLst>
                <a:ea typeface="Calibri" panose="020F0502020204030204" pitchFamily="34" charset="0"/>
                <a:cs typeface="Simplified Arabic" panose="02020603050405020304" pitchFamily="18" charset="-78"/>
              </a:rPr>
              <a:t>الأنشطة اليومية التي نمارسها مثل الوقوف والجلوس في المكان</a:t>
            </a:r>
          </a:p>
          <a:p>
            <a:pPr algn="r" rtl="1"/>
            <a:r>
              <a:rPr lang="ar-IQ" sz="1800" dirty="0">
                <a:effectLst>
                  <a:outerShdw blurRad="38100" dist="38100" dir="2700000" algn="tl">
                    <a:srgbClr val="000000">
                      <a:alpha val="43137"/>
                    </a:srgbClr>
                  </a:outerShdw>
                </a:effectLst>
                <a:ea typeface="Calibri" panose="020F0502020204030204" pitchFamily="34" charset="0"/>
                <a:cs typeface="Simplified Arabic" panose="02020603050405020304" pitchFamily="18" charset="-78"/>
              </a:rPr>
              <a:t> </a:t>
            </a:r>
            <a:endParaRPr lang="ar-IQ"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285750" indent="-285750" algn="r" rtl="1">
              <a:buFont typeface="Wingdings" panose="05000000000000000000" pitchFamily="2" charset="2"/>
              <a:buChar char="ü"/>
            </a:pPr>
            <a:r>
              <a:rPr lang="ar-IQ"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الأنشطة التنفيذية للتحكم في أجزاء أخرى</a:t>
            </a:r>
          </a:p>
          <a:p>
            <a:pPr algn="r" rtl="1"/>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مثل أنشطة التوافق او التي تساعد على التوافق</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285750" indent="-285750" algn="r" rtl="1">
              <a:buFont typeface="Wingdings" panose="05000000000000000000" pitchFamily="2" charset="2"/>
              <a:buChar char="ü"/>
            </a:pPr>
            <a:endParaRPr lang="ar-IQ" sz="1600" b="1" dirty="0">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pic>
        <p:nvPicPr>
          <p:cNvPr id="2341" name="Google Shape;2341;p52"/>
          <p:cNvPicPr preferRelativeResize="0">
            <a:picLocks noGrp="1"/>
          </p:cNvPicPr>
          <p:nvPr>
            <p:ph type="pic" idx="2"/>
          </p:nvPr>
        </p:nvPicPr>
        <p:blipFill rotWithShape="1">
          <a:blip r:embed="rId3">
            <a:alphaModFix/>
          </a:blip>
          <a:srcRect l="7873" r="20677"/>
          <a:stretch/>
        </p:blipFill>
        <p:spPr>
          <a:xfrm flipH="1">
            <a:off x="4823239" y="830711"/>
            <a:ext cx="3727200" cy="3727200"/>
          </a:xfrm>
          <a:prstGeom prst="ellipse">
            <a:avLst/>
          </a:prstGeom>
          <a:effectLst>
            <a:glow rad="228600">
              <a:schemeClr val="accent2">
                <a:satMod val="175000"/>
                <a:alpha val="40000"/>
              </a:schemeClr>
            </a:glow>
            <a:outerShdw dist="57150" dir="4500000" algn="bl" rotWithShape="0">
              <a:srgbClr val="000000">
                <a:alpha val="15000"/>
              </a:srgbClr>
            </a:outerShdw>
          </a:effectLst>
        </p:spPr>
      </p:pic>
      <p:sp>
        <p:nvSpPr>
          <p:cNvPr id="2342" name="Google Shape;2342;p52"/>
          <p:cNvSpPr txBox="1">
            <a:spLocks noGrp="1"/>
          </p:cNvSpPr>
          <p:nvPr>
            <p:ph type="title"/>
          </p:nvPr>
        </p:nvSpPr>
        <p:spPr>
          <a:xfrm>
            <a:off x="537780" y="775612"/>
            <a:ext cx="4409411" cy="811274"/>
          </a:xfrm>
          <a:prstGeom prst="rect">
            <a:avLst/>
          </a:prstGeom>
        </p:spPr>
        <p:txBody>
          <a:bodyPr spcFirstLastPara="1" wrap="square" lIns="91425" tIns="91425" rIns="91425" bIns="91425" anchor="ctr" anchorCtr="0">
            <a:noAutofit/>
          </a:bodyPr>
          <a:lstStyle/>
          <a:p>
            <a:pPr algn="ctr" rtl="1">
              <a:lnSpc>
                <a:spcPct val="115000"/>
              </a:lnSpc>
              <a:spcAft>
                <a:spcPts val="800"/>
              </a:spcAft>
            </a:pPr>
            <a:r>
              <a:rPr lang="ar-IQ" sz="2400" b="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LAWI-3-8" pitchFamily="2" charset="-78"/>
              </a:rPr>
              <a:t>بعض الأنشطة التي تتم مع حركة الجسم او ثباته</a:t>
            </a:r>
            <a:endParaRPr lang="en-US" sz="24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LAWI-3-8" pitchFamily="2" charset="-78"/>
            </a:endParaRPr>
          </a:p>
        </p:txBody>
      </p:sp>
      <p:grpSp>
        <p:nvGrpSpPr>
          <p:cNvPr id="2344" name="Google Shape;2344;p52"/>
          <p:cNvGrpSpPr/>
          <p:nvPr/>
        </p:nvGrpSpPr>
        <p:grpSpPr>
          <a:xfrm rot="898295" flipH="1">
            <a:off x="4774747" y="128449"/>
            <a:ext cx="1675129" cy="1081873"/>
            <a:chOff x="4138286" y="2440489"/>
            <a:chExt cx="911442" cy="588650"/>
          </a:xfrm>
        </p:grpSpPr>
        <p:sp>
          <p:nvSpPr>
            <p:cNvPr id="2345" name="Google Shape;2345;p52"/>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2"/>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2"/>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2"/>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2"/>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2"/>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2"/>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2"/>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2"/>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 name="جدول 5">
            <a:extLst>
              <a:ext uri="{FF2B5EF4-FFF2-40B4-BE49-F238E27FC236}">
                <a16:creationId xmlns:a16="http://schemas.microsoft.com/office/drawing/2014/main" id="{95526D96-4D47-37C6-68AF-269EED0AAE80}"/>
              </a:ext>
            </a:extLst>
          </p:cNvPr>
          <p:cNvGraphicFramePr>
            <a:graphicFrameLocks noGrp="1"/>
          </p:cNvGraphicFramePr>
          <p:nvPr>
            <p:extLst>
              <p:ext uri="{D42A27DB-BD31-4B8C-83A1-F6EECF244321}">
                <p14:modId xmlns:p14="http://schemas.microsoft.com/office/powerpoint/2010/main" val="3023217933"/>
              </p:ext>
            </p:extLst>
          </p:nvPr>
        </p:nvGraphicFramePr>
        <p:xfrm>
          <a:off x="889135" y="1716431"/>
          <a:ext cx="3653056" cy="2364501"/>
        </p:xfrm>
        <a:graphic>
          <a:graphicData uri="http://schemas.openxmlformats.org/drawingml/2006/table">
            <a:tbl>
              <a:tblPr rtl="1" firstRow="1" firstCol="1" bandRow="1">
                <a:tableStyleId>{E929F9F4-4A8F-4326-A1B4-22849713DDAB}</a:tableStyleId>
              </a:tblPr>
              <a:tblGrid>
                <a:gridCol w="1854024">
                  <a:extLst>
                    <a:ext uri="{9D8B030D-6E8A-4147-A177-3AD203B41FA5}">
                      <a16:colId xmlns:a16="http://schemas.microsoft.com/office/drawing/2014/main" val="3207392193"/>
                    </a:ext>
                  </a:extLst>
                </a:gridCol>
                <a:gridCol w="1799032">
                  <a:extLst>
                    <a:ext uri="{9D8B030D-6E8A-4147-A177-3AD203B41FA5}">
                      <a16:colId xmlns:a16="http://schemas.microsoft.com/office/drawing/2014/main" val="2170750394"/>
                    </a:ext>
                  </a:extLst>
                </a:gridCol>
              </a:tblGrid>
              <a:tr h="302164">
                <a:tc>
                  <a:txBody>
                    <a:bodyPr/>
                    <a:lstStyle/>
                    <a:p>
                      <a:pPr algn="ctr" rtl="1">
                        <a:lnSpc>
                          <a:spcPct val="115000"/>
                        </a:lnSpc>
                        <a:spcAft>
                          <a:spcPts val="800"/>
                        </a:spcAft>
                      </a:pPr>
                      <a:r>
                        <a:rPr lang="ar-IQ" sz="1600" b="1" u="sng" dirty="0">
                          <a:solidFill>
                            <a:srgbClr val="FFFFFF"/>
                          </a:solidFill>
                          <a:effectLst/>
                        </a:rPr>
                        <a:t>أنشطة في الثبات</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800"/>
                        </a:spcAft>
                      </a:pPr>
                      <a:r>
                        <a:rPr lang="ar-IQ" sz="1600" b="1" u="sng" dirty="0">
                          <a:solidFill>
                            <a:srgbClr val="FFFFFF"/>
                          </a:solidFill>
                          <a:effectLst/>
                        </a:rPr>
                        <a:t>أنشطة مع الحركة</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79744992"/>
                  </a:ext>
                </a:extLst>
              </a:tr>
              <a:tr h="2062337">
                <a:tc>
                  <a:txBody>
                    <a:bodyPr/>
                    <a:lstStyle/>
                    <a:p>
                      <a:pPr algn="ctr" rtl="1">
                        <a:lnSpc>
                          <a:spcPct val="115000"/>
                        </a:lnSpc>
                        <a:spcAft>
                          <a:spcPts val="800"/>
                        </a:spcAft>
                      </a:pPr>
                      <a:r>
                        <a:rPr lang="ar-IQ" sz="1600" dirty="0">
                          <a:solidFill>
                            <a:srgbClr val="000000"/>
                          </a:solidFill>
                          <a:effectLst>
                            <a:outerShdw blurRad="38100" dist="38100" dir="2700000" algn="tl">
                              <a:srgbClr val="000000">
                                <a:alpha val="43137"/>
                              </a:srgbClr>
                            </a:outerShdw>
                          </a:effectLst>
                          <a:cs typeface="+mn-cs"/>
                        </a:rPr>
                        <a:t>التوازن</a:t>
                      </a:r>
                      <a:endParaRPr lang="en-US" sz="1600" dirty="0">
                        <a:effectLst>
                          <a:outerShdw blurRad="38100" dist="38100" dir="2700000" algn="tl">
                            <a:srgbClr val="000000">
                              <a:alpha val="43137"/>
                            </a:srgbClr>
                          </a:outerShdw>
                        </a:effectLst>
                        <a:cs typeface="+mn-cs"/>
                      </a:endParaRPr>
                    </a:p>
                    <a:p>
                      <a:pPr algn="ctr" rtl="1">
                        <a:lnSpc>
                          <a:spcPct val="115000"/>
                        </a:lnSpc>
                        <a:spcAft>
                          <a:spcPts val="800"/>
                        </a:spcAft>
                      </a:pPr>
                      <a:r>
                        <a:rPr lang="ar-IQ" sz="1600" dirty="0">
                          <a:solidFill>
                            <a:srgbClr val="000000"/>
                          </a:solidFill>
                          <a:effectLst>
                            <a:outerShdw blurRad="38100" dist="38100" dir="2700000" algn="tl">
                              <a:srgbClr val="000000">
                                <a:alpha val="43137"/>
                              </a:srgbClr>
                            </a:outerShdw>
                          </a:effectLst>
                          <a:cs typeface="+mn-cs"/>
                        </a:rPr>
                        <a:t>التعلق</a:t>
                      </a:r>
                      <a:endParaRPr lang="en-US" sz="1600" dirty="0">
                        <a:effectLst>
                          <a:outerShdw blurRad="38100" dist="38100" dir="2700000" algn="tl">
                            <a:srgbClr val="000000">
                              <a:alpha val="43137"/>
                            </a:srgbClr>
                          </a:outerShdw>
                        </a:effectLst>
                        <a:cs typeface="+mn-cs"/>
                      </a:endParaRPr>
                    </a:p>
                    <a:p>
                      <a:pPr algn="ctr" rtl="1">
                        <a:lnSpc>
                          <a:spcPct val="115000"/>
                        </a:lnSpc>
                        <a:spcAft>
                          <a:spcPts val="800"/>
                        </a:spcAft>
                      </a:pPr>
                      <a:r>
                        <a:rPr lang="ar-IQ" sz="1600" dirty="0">
                          <a:solidFill>
                            <a:srgbClr val="000000"/>
                          </a:solidFill>
                          <a:effectLst>
                            <a:outerShdw blurRad="38100" dist="38100" dir="2700000" algn="tl">
                              <a:srgbClr val="000000">
                                <a:alpha val="43137"/>
                              </a:srgbClr>
                            </a:outerShdw>
                          </a:effectLst>
                          <a:cs typeface="+mn-cs"/>
                        </a:rPr>
                        <a:t>الإيقاف</a:t>
                      </a:r>
                      <a:endParaRPr lang="en-US" sz="1600" dirty="0">
                        <a:effectLst>
                          <a:outerShdw blurRad="38100" dist="38100" dir="2700000" algn="tl">
                            <a:srgbClr val="000000">
                              <a:alpha val="43137"/>
                            </a:srgbClr>
                          </a:outerShdw>
                        </a:effectLst>
                        <a:cs typeface="+mn-cs"/>
                      </a:endParaRPr>
                    </a:p>
                    <a:p>
                      <a:pPr algn="ctr" rtl="0">
                        <a:lnSpc>
                          <a:spcPct val="115000"/>
                        </a:lnSpc>
                        <a:spcAft>
                          <a:spcPts val="800"/>
                        </a:spcAft>
                      </a:pPr>
                      <a:r>
                        <a:rPr lang="ar-IQ" sz="1600" dirty="0">
                          <a:solidFill>
                            <a:srgbClr val="000000"/>
                          </a:solidFill>
                          <a:effectLst>
                            <a:outerShdw blurRad="38100" dist="38100" dir="2700000" algn="tl">
                              <a:srgbClr val="000000">
                                <a:alpha val="43137"/>
                              </a:srgbClr>
                            </a:outerShdw>
                          </a:effectLst>
                          <a:cs typeface="+mn-cs"/>
                        </a:rPr>
                        <a:t>اللف</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txBody>
                  <a:tcPr marL="68580" marR="68580" marT="0" marB="0" anchor="ctr"/>
                </a:tc>
                <a:tc>
                  <a:txBody>
                    <a:bodyPr/>
                    <a:lstStyle/>
                    <a:p>
                      <a:pPr algn="ctr" rtl="1">
                        <a:lnSpc>
                          <a:spcPct val="115000"/>
                        </a:lnSpc>
                        <a:spcAft>
                          <a:spcPts val="800"/>
                        </a:spcAft>
                      </a:pPr>
                      <a:r>
                        <a:rPr lang="ar-IQ" sz="1600" b="1" dirty="0">
                          <a:solidFill>
                            <a:srgbClr val="000000"/>
                          </a:solidFill>
                          <a:effectLst>
                            <a:outerShdw blurRad="38100" dist="38100" dir="2700000" algn="tl">
                              <a:srgbClr val="000000">
                                <a:alpha val="43137"/>
                              </a:srgbClr>
                            </a:outerShdw>
                          </a:effectLst>
                        </a:rPr>
                        <a:t>العجلة</a:t>
                      </a:r>
                      <a:endParaRPr lang="en-US" sz="1600" b="1" dirty="0">
                        <a:effectLst>
                          <a:outerShdw blurRad="38100" dist="38100" dir="2700000" algn="tl">
                            <a:srgbClr val="000000">
                              <a:alpha val="43137"/>
                            </a:srgbClr>
                          </a:outerShdw>
                        </a:effectLst>
                      </a:endParaRPr>
                    </a:p>
                    <a:p>
                      <a:pPr algn="ctr" rtl="1">
                        <a:lnSpc>
                          <a:spcPct val="115000"/>
                        </a:lnSpc>
                        <a:spcAft>
                          <a:spcPts val="800"/>
                        </a:spcAft>
                      </a:pPr>
                      <a:r>
                        <a:rPr lang="ar-IQ" sz="1600" b="1" dirty="0">
                          <a:solidFill>
                            <a:srgbClr val="000000"/>
                          </a:solidFill>
                          <a:effectLst>
                            <a:outerShdw blurRad="38100" dist="38100" dir="2700000" algn="tl">
                              <a:srgbClr val="000000">
                                <a:alpha val="43137"/>
                              </a:srgbClr>
                            </a:outerShdw>
                          </a:effectLst>
                        </a:rPr>
                        <a:t>التسلق</a:t>
                      </a:r>
                      <a:endParaRPr lang="en-US" sz="1600" b="1" dirty="0">
                        <a:effectLst>
                          <a:outerShdw blurRad="38100" dist="38100" dir="2700000" algn="tl">
                            <a:srgbClr val="000000">
                              <a:alpha val="43137"/>
                            </a:srgbClr>
                          </a:outerShdw>
                        </a:effectLst>
                      </a:endParaRPr>
                    </a:p>
                    <a:p>
                      <a:pPr algn="ctr" rtl="1">
                        <a:lnSpc>
                          <a:spcPct val="115000"/>
                        </a:lnSpc>
                        <a:spcAft>
                          <a:spcPts val="800"/>
                        </a:spcAft>
                      </a:pPr>
                      <a:r>
                        <a:rPr lang="ar-IQ" sz="1600" b="1" dirty="0">
                          <a:solidFill>
                            <a:srgbClr val="000000"/>
                          </a:solidFill>
                          <a:effectLst>
                            <a:outerShdw blurRad="38100" dist="38100" dir="2700000" algn="tl">
                              <a:srgbClr val="000000">
                                <a:alpha val="43137"/>
                              </a:srgbClr>
                            </a:outerShdw>
                          </a:effectLst>
                        </a:rPr>
                        <a:t>القفز</a:t>
                      </a:r>
                      <a:endParaRPr lang="en-US" sz="1600" b="1" dirty="0">
                        <a:effectLst>
                          <a:outerShdw blurRad="38100" dist="38100" dir="2700000" algn="tl">
                            <a:srgbClr val="000000">
                              <a:alpha val="43137"/>
                            </a:srgbClr>
                          </a:outerShdw>
                        </a:effectLst>
                      </a:endParaRPr>
                    </a:p>
                    <a:p>
                      <a:pPr algn="ctr" rtl="1">
                        <a:lnSpc>
                          <a:spcPct val="115000"/>
                        </a:lnSpc>
                        <a:spcAft>
                          <a:spcPts val="800"/>
                        </a:spcAft>
                      </a:pPr>
                      <a:r>
                        <a:rPr lang="ar-IQ" sz="1600" b="1" dirty="0">
                          <a:solidFill>
                            <a:srgbClr val="000000"/>
                          </a:solidFill>
                          <a:effectLst>
                            <a:outerShdw blurRad="38100" dist="38100" dir="2700000" algn="tl">
                              <a:srgbClr val="000000">
                                <a:alpha val="43137"/>
                              </a:srgbClr>
                            </a:outerShdw>
                          </a:effectLst>
                        </a:rPr>
                        <a:t>الدحرجة</a:t>
                      </a:r>
                      <a:endParaRPr lang="en-US" sz="1600" b="1" dirty="0">
                        <a:effectLst>
                          <a:outerShdw blurRad="38100" dist="38100" dir="2700000" algn="tl">
                            <a:srgbClr val="000000">
                              <a:alpha val="43137"/>
                            </a:srgbClr>
                          </a:outerShdw>
                        </a:effectLst>
                      </a:endParaRPr>
                    </a:p>
                    <a:p>
                      <a:pPr algn="ctr" rtl="0">
                        <a:lnSpc>
                          <a:spcPct val="115000"/>
                        </a:lnSpc>
                        <a:spcAft>
                          <a:spcPts val="800"/>
                        </a:spcAft>
                      </a:pPr>
                      <a:r>
                        <a:rPr lang="ar-IQ" sz="1600" b="1" dirty="0">
                          <a:solidFill>
                            <a:srgbClr val="000000"/>
                          </a:solidFill>
                          <a:effectLst>
                            <a:outerShdw blurRad="38100" dist="38100" dir="2700000" algn="tl">
                              <a:srgbClr val="000000">
                                <a:alpha val="43137"/>
                              </a:srgbClr>
                            </a:outerShdw>
                          </a:effectLst>
                        </a:rPr>
                        <a:t>التزحلق</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75729359"/>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sp>
        <p:nvSpPr>
          <p:cNvPr id="2358" name="Google Shape;2358;p53"/>
          <p:cNvSpPr txBox="1">
            <a:spLocks noGrp="1"/>
          </p:cNvSpPr>
          <p:nvPr>
            <p:ph type="title"/>
          </p:nvPr>
        </p:nvSpPr>
        <p:spPr>
          <a:xfrm>
            <a:off x="720000" y="445024"/>
            <a:ext cx="7704000" cy="846143"/>
          </a:xfrm>
          <a:prstGeom prst="rect">
            <a:avLst/>
          </a:prstGeom>
          <a:ln>
            <a:noFill/>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algn="just" rtl="1">
              <a:lnSpc>
                <a:spcPct val="115000"/>
              </a:lnSpc>
              <a:spcAft>
                <a:spcPts val="800"/>
              </a:spcAft>
            </a:pPr>
            <a:r>
              <a:rPr lang="ar-IQ" sz="1800" b="0" dirty="0">
                <a:ln w="0">
                  <a:solidFill>
                    <a:sysClr val="windowText" lastClr="000000"/>
                  </a:solidFill>
                </a:ln>
                <a:gradFill>
                  <a:gsLst>
                    <a:gs pos="21000">
                      <a:srgbClr val="53575C"/>
                    </a:gs>
                    <a:gs pos="88000">
                      <a:srgbClr val="C5C7CA"/>
                    </a:gs>
                  </a:gsLst>
                  <a:lin ang="5400000"/>
                </a:gradFill>
                <a:effectLst>
                  <a:glow rad="139700">
                    <a:schemeClr val="accent2">
                      <a:satMod val="175000"/>
                      <a:alpha val="40000"/>
                    </a:schemeClr>
                  </a:glow>
                </a:effectLst>
                <a:latin typeface="Calibri" panose="020F0502020204030204" pitchFamily="34" charset="0"/>
                <a:ea typeface="Calibri" panose="020F0502020204030204" pitchFamily="34" charset="0"/>
                <a:cs typeface="+mn-cs"/>
              </a:rPr>
              <a:t>إن المباريات الخاصة بالتربية الرياضية تشتمل على مدى واسع من المهارات الخاصة بالتحكم في أجزاء أخرى من الجسم وقد قام كل من </a:t>
            </a:r>
            <a:r>
              <a:rPr lang="ar-IQ" sz="1800" b="0" dirty="0" err="1">
                <a:ln w="0">
                  <a:solidFill>
                    <a:sysClr val="windowText" lastClr="000000"/>
                  </a:solidFill>
                </a:ln>
                <a:gradFill>
                  <a:gsLst>
                    <a:gs pos="21000">
                      <a:srgbClr val="53575C"/>
                    </a:gs>
                    <a:gs pos="88000">
                      <a:srgbClr val="C5C7CA"/>
                    </a:gs>
                  </a:gsLst>
                  <a:lin ang="5400000"/>
                </a:gradFill>
                <a:effectLst>
                  <a:glow rad="139700">
                    <a:schemeClr val="accent2">
                      <a:satMod val="175000"/>
                      <a:alpha val="40000"/>
                    </a:schemeClr>
                  </a:glow>
                </a:effectLst>
                <a:latin typeface="Calibri" panose="020F0502020204030204" pitchFamily="34" charset="0"/>
                <a:ea typeface="Calibri" panose="020F0502020204030204" pitchFamily="34" charset="0"/>
                <a:cs typeface="+mn-cs"/>
              </a:rPr>
              <a:t>مايلدون</a:t>
            </a:r>
            <a:r>
              <a:rPr lang="ar-IQ" sz="1800" b="0" dirty="0">
                <a:ln w="0">
                  <a:solidFill>
                    <a:sysClr val="windowText" lastClr="000000"/>
                  </a:solidFill>
                </a:ln>
                <a:gradFill>
                  <a:gsLst>
                    <a:gs pos="21000">
                      <a:srgbClr val="53575C"/>
                    </a:gs>
                    <a:gs pos="88000">
                      <a:srgbClr val="C5C7CA"/>
                    </a:gs>
                  </a:gsLst>
                  <a:lin ang="5400000"/>
                </a:gradFill>
                <a:effectLst>
                  <a:glow rad="139700">
                    <a:schemeClr val="accent2">
                      <a:satMod val="175000"/>
                      <a:alpha val="40000"/>
                    </a:schemeClr>
                  </a:glow>
                </a:effectLst>
                <a:latin typeface="Calibri" panose="020F0502020204030204" pitchFamily="34" charset="0"/>
                <a:ea typeface="Calibri" panose="020F0502020204030204" pitchFamily="34" charset="0"/>
                <a:cs typeface="+mn-cs"/>
              </a:rPr>
              <a:t> </a:t>
            </a:r>
            <a:r>
              <a:rPr lang="ar-IQ" sz="1800" b="0" dirty="0" err="1">
                <a:ln w="0">
                  <a:solidFill>
                    <a:sysClr val="windowText" lastClr="000000"/>
                  </a:solidFill>
                </a:ln>
                <a:gradFill>
                  <a:gsLst>
                    <a:gs pos="21000">
                      <a:srgbClr val="53575C"/>
                    </a:gs>
                    <a:gs pos="88000">
                      <a:srgbClr val="C5C7CA"/>
                    </a:gs>
                  </a:gsLst>
                  <a:lin ang="5400000"/>
                </a:gradFill>
                <a:effectLst>
                  <a:glow rad="139700">
                    <a:schemeClr val="accent2">
                      <a:satMod val="175000"/>
                      <a:alpha val="40000"/>
                    </a:schemeClr>
                  </a:glow>
                </a:effectLst>
                <a:latin typeface="Calibri" panose="020F0502020204030204" pitchFamily="34" charset="0"/>
                <a:ea typeface="Calibri" panose="020F0502020204030204" pitchFamily="34" charset="0"/>
                <a:cs typeface="+mn-cs"/>
              </a:rPr>
              <a:t>وريدفيرن</a:t>
            </a:r>
            <a:r>
              <a:rPr lang="ar-IQ" sz="1800" b="0" dirty="0">
                <a:ln w="0">
                  <a:solidFill>
                    <a:sysClr val="windowText" lastClr="000000"/>
                  </a:solidFill>
                </a:ln>
                <a:gradFill>
                  <a:gsLst>
                    <a:gs pos="21000">
                      <a:srgbClr val="53575C"/>
                    </a:gs>
                    <a:gs pos="88000">
                      <a:srgbClr val="C5C7CA"/>
                    </a:gs>
                  </a:gsLst>
                  <a:lin ang="5400000"/>
                </a:gradFill>
                <a:effectLst>
                  <a:glow rad="139700">
                    <a:schemeClr val="accent2">
                      <a:satMod val="175000"/>
                      <a:alpha val="40000"/>
                    </a:schemeClr>
                  </a:glow>
                </a:effectLst>
                <a:latin typeface="Calibri" panose="020F0502020204030204" pitchFamily="34" charset="0"/>
                <a:ea typeface="Calibri" panose="020F0502020204030204" pitchFamily="34" charset="0"/>
                <a:cs typeface="+mn-cs"/>
              </a:rPr>
              <a:t> ١٩٦٩ بتقسيمها إلى ثلاث مجموعات:</a:t>
            </a:r>
            <a:endParaRPr lang="en-US" sz="1800" b="0" dirty="0">
              <a:ln w="0">
                <a:solidFill>
                  <a:sysClr val="windowText" lastClr="000000"/>
                </a:solidFill>
              </a:ln>
              <a:gradFill>
                <a:gsLst>
                  <a:gs pos="21000">
                    <a:srgbClr val="53575C"/>
                  </a:gs>
                  <a:gs pos="88000">
                    <a:srgbClr val="C5C7CA"/>
                  </a:gs>
                </a:gsLst>
                <a:lin ang="5400000"/>
              </a:gradFill>
              <a:effectLst>
                <a:glow rad="139700">
                  <a:schemeClr val="accent2">
                    <a:satMod val="175000"/>
                    <a:alpha val="40000"/>
                  </a:schemeClr>
                </a:glow>
              </a:effectLst>
              <a:latin typeface="Calibri" panose="020F0502020204030204" pitchFamily="34" charset="0"/>
              <a:ea typeface="Calibri" panose="020F0502020204030204" pitchFamily="34" charset="0"/>
              <a:cs typeface="+mn-cs"/>
            </a:endParaRPr>
          </a:p>
        </p:txBody>
      </p:sp>
      <p:graphicFrame>
        <p:nvGraphicFramePr>
          <p:cNvPr id="2359" name="Google Shape;2359;p53"/>
          <p:cNvGraphicFramePr/>
          <p:nvPr>
            <p:extLst>
              <p:ext uri="{D42A27DB-BD31-4B8C-83A1-F6EECF244321}">
                <p14:modId xmlns:p14="http://schemas.microsoft.com/office/powerpoint/2010/main" val="88270575"/>
              </p:ext>
            </p:extLst>
          </p:nvPr>
        </p:nvGraphicFramePr>
        <p:xfrm>
          <a:off x="720000" y="1354667"/>
          <a:ext cx="2874830" cy="2979153"/>
        </p:xfrm>
        <a:graphic>
          <a:graphicData uri="http://schemas.openxmlformats.org/drawingml/2006/table">
            <a:tbl>
              <a:tblPr>
                <a:tableStyleId>{C4B1156A-380E-4F78-BDF5-A606A8083BF9}</a:tableStyleId>
              </a:tblPr>
              <a:tblGrid>
                <a:gridCol w="739110">
                  <a:extLst>
                    <a:ext uri="{9D8B030D-6E8A-4147-A177-3AD203B41FA5}">
                      <a16:colId xmlns:a16="http://schemas.microsoft.com/office/drawing/2014/main" val="20000"/>
                    </a:ext>
                  </a:extLst>
                </a:gridCol>
                <a:gridCol w="2135720">
                  <a:extLst>
                    <a:ext uri="{9D8B030D-6E8A-4147-A177-3AD203B41FA5}">
                      <a16:colId xmlns:a16="http://schemas.microsoft.com/office/drawing/2014/main" val="20001"/>
                    </a:ext>
                  </a:extLst>
                </a:gridCol>
              </a:tblGrid>
              <a:tr h="757170">
                <a:tc gridSpan="2">
                  <a:txBody>
                    <a:bodyPr/>
                    <a:lstStyle/>
                    <a:p>
                      <a:pPr marL="0" lvl="0" indent="0" algn="ctr" rtl="0">
                        <a:spcBef>
                          <a:spcPts val="0"/>
                        </a:spcBef>
                        <a:spcAft>
                          <a:spcPts val="0"/>
                        </a:spcAft>
                        <a:buNone/>
                      </a:pPr>
                      <a:r>
                        <a:rPr lang="ar-IQ" sz="2800" b="0" dirty="0">
                          <a:solidFill>
                            <a:schemeClr val="lt2"/>
                          </a:solidFill>
                          <a:effectLst>
                            <a:outerShdw blurRad="38100" dist="38100" dir="2700000" algn="tl">
                              <a:srgbClr val="000000">
                                <a:alpha val="43137"/>
                              </a:srgbClr>
                            </a:outerShdw>
                          </a:effectLst>
                          <a:cs typeface="AF_Ahsa" pitchFamily="2" charset="-78"/>
                          <a:sym typeface="Livvic"/>
                        </a:rPr>
                        <a:t>تقسيم المهارات الخاصة بالتحكم</a:t>
                      </a:r>
                      <a:endParaRPr sz="1800" b="0" dirty="0">
                        <a:solidFill>
                          <a:schemeClr val="dk1"/>
                        </a:solidFill>
                        <a:effectLst>
                          <a:outerShdw blurRad="38100" dist="38100" dir="2700000" algn="tl">
                            <a:srgbClr val="000000">
                              <a:alpha val="43137"/>
                            </a:srgbClr>
                          </a:outerShdw>
                        </a:effectLst>
                        <a:latin typeface="Nunito"/>
                        <a:ea typeface="Nunito"/>
                        <a:cs typeface="AF_Ahsa" pitchFamily="2" charset="-78"/>
                        <a:sym typeface="Nunito"/>
                      </a:endParaRPr>
                    </a:p>
                  </a:txBody>
                  <a:tcPr marL="91425" marR="91425" marT="91425" marB="91425" anchor="ctr">
                    <a:cell3D prstMaterial="dkEdge">
                      <a:bevel/>
                      <a:lightRig rig="flood" dir="t"/>
                    </a:cell3D>
                    <a:solidFill>
                      <a:schemeClr val="accent2">
                        <a:lumMod val="20000"/>
                        <a:lumOff val="80000"/>
                      </a:schemeClr>
                    </a:solidFill>
                  </a:tcPr>
                </a:tc>
                <a:tc hMerge="1">
                  <a:txBody>
                    <a:bodyPr/>
                    <a:lstStyle/>
                    <a:p>
                      <a:endParaRPr lang="ar-IQ"/>
                    </a:p>
                  </a:txBody>
                  <a:tcPr/>
                </a:tc>
                <a:extLst>
                  <a:ext uri="{0D108BD9-81ED-4DB2-BD59-A6C34878D82A}">
                    <a16:rowId xmlns:a16="http://schemas.microsoft.com/office/drawing/2014/main" val="10000"/>
                  </a:ext>
                </a:extLst>
              </a:tr>
              <a:tr h="647621">
                <a:tc>
                  <a:txBody>
                    <a:bodyPr/>
                    <a:lstStyle/>
                    <a:p>
                      <a:pPr marL="0" lvl="0" indent="0" algn="ctr" rtl="0">
                        <a:spcBef>
                          <a:spcPts val="0"/>
                        </a:spcBef>
                        <a:spcAft>
                          <a:spcPts val="0"/>
                        </a:spcAft>
                        <a:buNone/>
                      </a:pPr>
                      <a:r>
                        <a:rPr lang="en" sz="2100" b="1">
                          <a:solidFill>
                            <a:schemeClr val="accent4"/>
                          </a:solidFill>
                          <a:sym typeface="Livvic"/>
                        </a:rPr>
                        <a:t>01</a:t>
                      </a:r>
                      <a:endParaRPr sz="2100" b="1">
                        <a:solidFill>
                          <a:schemeClr val="accent4"/>
                        </a:solidFill>
                        <a:latin typeface="Livvic"/>
                        <a:ea typeface="Livvic"/>
                        <a:cs typeface="Livvic"/>
                        <a:sym typeface="Livvic"/>
                      </a:endParaRPr>
                    </a:p>
                  </a:txBody>
                  <a:tcPr marL="91425" marR="91425" marT="91425" marB="91425" anchor="ctr">
                    <a:cell3D prstMaterial="dkEdge">
                      <a:bevel/>
                      <a:lightRig rig="flood" dir="t"/>
                    </a:cell3D>
                    <a:solidFill>
                      <a:schemeClr val="accent2">
                        <a:lumMod val="20000"/>
                        <a:lumOff val="80000"/>
                      </a:schemeClr>
                    </a:solidFill>
                  </a:tcPr>
                </a:tc>
                <a:tc>
                  <a:txBody>
                    <a:bodyPr/>
                    <a:lstStyle/>
                    <a:p>
                      <a:pPr marL="0" lvl="0" indent="0" algn="ctr" rtl="0">
                        <a:spcBef>
                          <a:spcPts val="0"/>
                        </a:spcBef>
                        <a:spcAft>
                          <a:spcPts val="0"/>
                        </a:spcAft>
                        <a:buNone/>
                      </a:pPr>
                      <a:r>
                        <a:rPr lang="ar-IQ" sz="1600" b="1" dirty="0">
                          <a:effectLst>
                            <a:outerShdw blurRad="38100" dist="38100" dir="2700000" algn="tl">
                              <a:srgbClr val="000000">
                                <a:alpha val="43137"/>
                              </a:srgbClr>
                            </a:outerShdw>
                          </a:effectLst>
                        </a:rPr>
                        <a:t>إرسال الأداة بعيداً </a:t>
                      </a:r>
                      <a:endParaRPr sz="1600" b="1" dirty="0">
                        <a:solidFill>
                          <a:schemeClr val="dk1"/>
                        </a:solidFill>
                        <a:effectLst>
                          <a:outerShdw blurRad="38100" dist="38100" dir="2700000" algn="tl">
                            <a:srgbClr val="000000">
                              <a:alpha val="43137"/>
                            </a:srgbClr>
                          </a:outerShdw>
                        </a:effectLst>
                        <a:latin typeface="Nunito"/>
                        <a:ea typeface="Nunito"/>
                        <a:cs typeface="+mn-cs"/>
                        <a:sym typeface="Nunito"/>
                      </a:endParaRPr>
                    </a:p>
                  </a:txBody>
                  <a:tcPr marL="91425" marR="91425" marT="91425" marB="91425" anchor="ctr">
                    <a:cell3D prstMaterial="dkEdge">
                      <a:bevel/>
                      <a:lightRig rig="flood" dir="t"/>
                    </a:cell3D>
                    <a:solidFill>
                      <a:schemeClr val="accent2">
                        <a:lumMod val="20000"/>
                        <a:lumOff val="80000"/>
                      </a:schemeClr>
                    </a:solidFill>
                  </a:tcPr>
                </a:tc>
                <a:extLst>
                  <a:ext uri="{0D108BD9-81ED-4DB2-BD59-A6C34878D82A}">
                    <a16:rowId xmlns:a16="http://schemas.microsoft.com/office/drawing/2014/main" val="10001"/>
                  </a:ext>
                </a:extLst>
              </a:tr>
              <a:tr h="647621">
                <a:tc>
                  <a:txBody>
                    <a:bodyPr/>
                    <a:lstStyle/>
                    <a:p>
                      <a:pPr marL="0" lvl="0" indent="0" algn="ctr" rtl="0">
                        <a:spcBef>
                          <a:spcPts val="0"/>
                        </a:spcBef>
                        <a:spcAft>
                          <a:spcPts val="0"/>
                        </a:spcAft>
                        <a:buNone/>
                      </a:pPr>
                      <a:r>
                        <a:rPr lang="en" sz="2100" b="1">
                          <a:solidFill>
                            <a:schemeClr val="accent4"/>
                          </a:solidFill>
                          <a:sym typeface="Livvic"/>
                        </a:rPr>
                        <a:t>02</a:t>
                      </a:r>
                      <a:endParaRPr sz="2100" b="1">
                        <a:solidFill>
                          <a:schemeClr val="accent4"/>
                        </a:solidFill>
                        <a:latin typeface="Livvic"/>
                        <a:ea typeface="Livvic"/>
                        <a:cs typeface="Livvic"/>
                        <a:sym typeface="Livvic"/>
                      </a:endParaRPr>
                    </a:p>
                  </a:txBody>
                  <a:tcPr marL="91425" marR="91425" marT="91425" marB="91425" anchor="ctr">
                    <a:cell3D prstMaterial="dkEdge">
                      <a:bevel/>
                      <a:lightRig rig="flood" dir="t"/>
                    </a:cell3D>
                    <a:solidFill>
                      <a:schemeClr val="accent2">
                        <a:lumMod val="20000"/>
                        <a:lumOff val="80000"/>
                      </a:schemeClr>
                    </a:solidFill>
                  </a:tcPr>
                </a:tc>
                <a:tc>
                  <a:txBody>
                    <a:bodyPr/>
                    <a:lstStyle/>
                    <a:p>
                      <a:pPr marL="0" lvl="0" indent="0" algn="ctr" rtl="0">
                        <a:spcBef>
                          <a:spcPts val="0"/>
                        </a:spcBef>
                        <a:spcAft>
                          <a:spcPts val="0"/>
                        </a:spcAft>
                        <a:buNone/>
                      </a:pPr>
                      <a:r>
                        <a:rPr lang="ar-IQ" sz="1600" b="1" dirty="0">
                          <a:effectLst>
                            <a:outerShdw blurRad="38100" dist="38100" dir="2700000" algn="tl">
                              <a:srgbClr val="000000">
                                <a:alpha val="43137"/>
                              </a:srgbClr>
                            </a:outerShdw>
                          </a:effectLst>
                        </a:rPr>
                        <a:t>استلام الأداة </a:t>
                      </a:r>
                      <a:endParaRPr sz="1600" b="1" dirty="0">
                        <a:solidFill>
                          <a:schemeClr val="dk1"/>
                        </a:solidFill>
                        <a:effectLst>
                          <a:outerShdw blurRad="38100" dist="38100" dir="2700000" algn="tl">
                            <a:srgbClr val="000000">
                              <a:alpha val="43137"/>
                            </a:srgbClr>
                          </a:outerShdw>
                        </a:effectLst>
                        <a:latin typeface="Nunito"/>
                        <a:ea typeface="Nunito"/>
                        <a:cs typeface="+mn-cs"/>
                        <a:sym typeface="Nunito"/>
                      </a:endParaRPr>
                    </a:p>
                  </a:txBody>
                  <a:tcPr marL="91425" marR="91425" marT="91425" marB="91425" anchor="ctr">
                    <a:cell3D prstMaterial="dkEdge">
                      <a:bevel/>
                      <a:lightRig rig="flood" dir="t"/>
                    </a:cell3D>
                    <a:solidFill>
                      <a:schemeClr val="accent2">
                        <a:lumMod val="20000"/>
                        <a:lumOff val="80000"/>
                      </a:schemeClr>
                    </a:solidFill>
                  </a:tcPr>
                </a:tc>
                <a:extLst>
                  <a:ext uri="{0D108BD9-81ED-4DB2-BD59-A6C34878D82A}">
                    <a16:rowId xmlns:a16="http://schemas.microsoft.com/office/drawing/2014/main" val="10002"/>
                  </a:ext>
                </a:extLst>
              </a:tr>
              <a:tr h="647621">
                <a:tc>
                  <a:txBody>
                    <a:bodyPr/>
                    <a:lstStyle/>
                    <a:p>
                      <a:pPr marL="0" lvl="0" indent="0" algn="ctr" rtl="0">
                        <a:spcBef>
                          <a:spcPts val="0"/>
                        </a:spcBef>
                        <a:spcAft>
                          <a:spcPts val="0"/>
                        </a:spcAft>
                        <a:buNone/>
                      </a:pPr>
                      <a:r>
                        <a:rPr lang="en" sz="2100" b="1">
                          <a:solidFill>
                            <a:schemeClr val="accent4"/>
                          </a:solidFill>
                          <a:sym typeface="Livvic"/>
                        </a:rPr>
                        <a:t>03</a:t>
                      </a:r>
                      <a:endParaRPr sz="2100" b="1">
                        <a:solidFill>
                          <a:schemeClr val="accent4"/>
                        </a:solidFill>
                        <a:latin typeface="Livvic"/>
                        <a:ea typeface="Livvic"/>
                        <a:cs typeface="Livvic"/>
                        <a:sym typeface="Livvic"/>
                      </a:endParaRPr>
                    </a:p>
                  </a:txBody>
                  <a:tcPr marL="91425" marR="91425" marT="91425" marB="91425" anchor="ctr">
                    <a:cell3D prstMaterial="dkEdge">
                      <a:bevel/>
                      <a:lightRig rig="flood" dir="t"/>
                    </a:cell3D>
                    <a:solidFill>
                      <a:schemeClr val="accent2">
                        <a:lumMod val="20000"/>
                        <a:lumOff val="80000"/>
                      </a:schemeClr>
                    </a:solidFill>
                  </a:tcPr>
                </a:tc>
                <a:tc>
                  <a:txBody>
                    <a:bodyPr/>
                    <a:lstStyle/>
                    <a:p>
                      <a:pPr marL="0" lvl="0" indent="0" algn="ctr" rtl="0">
                        <a:spcBef>
                          <a:spcPts val="0"/>
                        </a:spcBef>
                        <a:spcAft>
                          <a:spcPts val="0"/>
                        </a:spcAft>
                        <a:buNone/>
                      </a:pPr>
                      <a:r>
                        <a:rPr lang="ar-IQ" sz="1600" b="1" dirty="0">
                          <a:effectLst>
                            <a:outerShdw blurRad="38100" dist="38100" dir="2700000" algn="tl">
                              <a:srgbClr val="000000">
                                <a:alpha val="43137"/>
                              </a:srgbClr>
                            </a:outerShdw>
                          </a:effectLst>
                        </a:rPr>
                        <a:t>الانتقال مع الأداة </a:t>
                      </a:r>
                      <a:endParaRPr sz="1600" b="1" dirty="0">
                        <a:solidFill>
                          <a:schemeClr val="dk1"/>
                        </a:solidFill>
                        <a:effectLst>
                          <a:outerShdw blurRad="38100" dist="38100" dir="2700000" algn="tl">
                            <a:srgbClr val="000000">
                              <a:alpha val="43137"/>
                            </a:srgbClr>
                          </a:outerShdw>
                        </a:effectLst>
                        <a:latin typeface="Nunito"/>
                        <a:ea typeface="Nunito"/>
                        <a:cs typeface="+mn-cs"/>
                        <a:sym typeface="Nunito"/>
                      </a:endParaRPr>
                    </a:p>
                  </a:txBody>
                  <a:tcPr marL="91425" marR="91425" marT="91425" marB="91425" anchor="ctr">
                    <a:cell3D prstMaterial="dkEdge">
                      <a:bevel/>
                      <a:lightRig rig="flood" dir="t"/>
                    </a:cell3D>
                    <a:solidFill>
                      <a:schemeClr val="accent2">
                        <a:lumMod val="20000"/>
                        <a:lumOff val="80000"/>
                      </a:schemeClr>
                    </a:solidFill>
                  </a:tcPr>
                </a:tc>
                <a:extLst>
                  <a:ext uri="{0D108BD9-81ED-4DB2-BD59-A6C34878D82A}">
                    <a16:rowId xmlns:a16="http://schemas.microsoft.com/office/drawing/2014/main" val="10003"/>
                  </a:ext>
                </a:extLst>
              </a:tr>
            </a:tbl>
          </a:graphicData>
        </a:graphic>
      </p:graphicFrame>
      <p:grpSp>
        <p:nvGrpSpPr>
          <p:cNvPr id="2" name="Google Shape;2671;p56">
            <a:extLst>
              <a:ext uri="{FF2B5EF4-FFF2-40B4-BE49-F238E27FC236}">
                <a16:creationId xmlns:a16="http://schemas.microsoft.com/office/drawing/2014/main" id="{B130DCE8-DEC2-CF61-27DA-64CAF53FED05}"/>
              </a:ext>
            </a:extLst>
          </p:cNvPr>
          <p:cNvGrpSpPr/>
          <p:nvPr/>
        </p:nvGrpSpPr>
        <p:grpSpPr>
          <a:xfrm>
            <a:off x="4754033" y="1498600"/>
            <a:ext cx="3193383" cy="2810934"/>
            <a:chOff x="4763938" y="956196"/>
            <a:chExt cx="3982822" cy="3231107"/>
          </a:xfrm>
        </p:grpSpPr>
        <p:grpSp>
          <p:nvGrpSpPr>
            <p:cNvPr id="3" name="Google Shape;2672;p56">
              <a:extLst>
                <a:ext uri="{FF2B5EF4-FFF2-40B4-BE49-F238E27FC236}">
                  <a16:creationId xmlns:a16="http://schemas.microsoft.com/office/drawing/2014/main" id="{5BD1B7D4-55CC-32B5-095A-D28D4BAD2FF6}"/>
                </a:ext>
              </a:extLst>
            </p:cNvPr>
            <p:cNvGrpSpPr/>
            <p:nvPr/>
          </p:nvGrpSpPr>
          <p:grpSpPr>
            <a:xfrm>
              <a:off x="6611812" y="1583689"/>
              <a:ext cx="2134948" cy="2603614"/>
              <a:chOff x="3357587" y="1880579"/>
              <a:chExt cx="2134949" cy="2603614"/>
            </a:xfrm>
          </p:grpSpPr>
          <p:sp>
            <p:nvSpPr>
              <p:cNvPr id="2308" name="Google Shape;2673;p56">
                <a:extLst>
                  <a:ext uri="{FF2B5EF4-FFF2-40B4-BE49-F238E27FC236}">
                    <a16:creationId xmlns:a16="http://schemas.microsoft.com/office/drawing/2014/main" id="{C1E8D96E-CAD3-FD14-F0C3-E80D33E07A09}"/>
                  </a:ext>
                </a:extLst>
              </p:cNvPr>
              <p:cNvSpPr/>
              <p:nvPr/>
            </p:nvSpPr>
            <p:spPr>
              <a:xfrm rot="828991">
                <a:off x="3605930" y="2043238"/>
                <a:ext cx="1638263" cy="2278297"/>
              </a:xfrm>
              <a:custGeom>
                <a:avLst/>
                <a:gdLst/>
                <a:ahLst/>
                <a:cxnLst/>
                <a:rect l="l" t="t" r="r" b="b"/>
                <a:pathLst>
                  <a:path w="9097" h="12651" extrusionOk="0">
                    <a:moveTo>
                      <a:pt x="4635" y="8384"/>
                    </a:moveTo>
                    <a:lnTo>
                      <a:pt x="4635" y="8384"/>
                    </a:lnTo>
                    <a:lnTo>
                      <a:pt x="4631" y="8384"/>
                    </a:lnTo>
                    <a:lnTo>
                      <a:pt x="4635" y="8384"/>
                    </a:lnTo>
                    <a:close/>
                    <a:moveTo>
                      <a:pt x="4217" y="90"/>
                    </a:moveTo>
                    <a:cubicBezTo>
                      <a:pt x="4316" y="90"/>
                      <a:pt x="4416" y="94"/>
                      <a:pt x="4516" y="103"/>
                    </a:cubicBezTo>
                    <a:cubicBezTo>
                      <a:pt x="5109" y="164"/>
                      <a:pt x="5696" y="375"/>
                      <a:pt x="6166" y="749"/>
                    </a:cubicBezTo>
                    <a:cubicBezTo>
                      <a:pt x="6404" y="938"/>
                      <a:pt x="6608" y="1173"/>
                      <a:pt x="6774" y="1436"/>
                    </a:cubicBezTo>
                    <a:cubicBezTo>
                      <a:pt x="6944" y="1717"/>
                      <a:pt x="7068" y="2021"/>
                      <a:pt x="7170" y="2338"/>
                    </a:cubicBezTo>
                    <a:cubicBezTo>
                      <a:pt x="7382" y="2989"/>
                      <a:pt x="7502" y="3661"/>
                      <a:pt x="7727" y="4306"/>
                    </a:cubicBezTo>
                    <a:cubicBezTo>
                      <a:pt x="7957" y="4965"/>
                      <a:pt x="8239" y="5615"/>
                      <a:pt x="8391" y="6302"/>
                    </a:cubicBezTo>
                    <a:cubicBezTo>
                      <a:pt x="8331" y="6330"/>
                      <a:pt x="8289" y="6389"/>
                      <a:pt x="8267" y="6449"/>
                    </a:cubicBezTo>
                    <a:cubicBezTo>
                      <a:pt x="8234" y="6523"/>
                      <a:pt x="8212" y="6601"/>
                      <a:pt x="8193" y="6679"/>
                    </a:cubicBezTo>
                    <a:lnTo>
                      <a:pt x="7317" y="6200"/>
                    </a:lnTo>
                    <a:lnTo>
                      <a:pt x="7382" y="5777"/>
                    </a:lnTo>
                    <a:cubicBezTo>
                      <a:pt x="7382" y="5777"/>
                      <a:pt x="6135" y="5641"/>
                      <a:pt x="5781" y="5641"/>
                    </a:cubicBezTo>
                    <a:cubicBezTo>
                      <a:pt x="5738" y="5641"/>
                      <a:pt x="5708" y="5643"/>
                      <a:pt x="5696" y="5647"/>
                    </a:cubicBezTo>
                    <a:cubicBezTo>
                      <a:pt x="5607" y="5675"/>
                      <a:pt x="5409" y="5726"/>
                      <a:pt x="5309" y="5749"/>
                    </a:cubicBezTo>
                    <a:cubicBezTo>
                      <a:pt x="5281" y="5758"/>
                      <a:pt x="5262" y="5762"/>
                      <a:pt x="5253" y="5762"/>
                    </a:cubicBezTo>
                    <a:lnTo>
                      <a:pt x="5243" y="5762"/>
                    </a:lnTo>
                    <a:cubicBezTo>
                      <a:pt x="5358" y="5647"/>
                      <a:pt x="5451" y="5522"/>
                      <a:pt x="5530" y="5407"/>
                    </a:cubicBezTo>
                    <a:cubicBezTo>
                      <a:pt x="5532" y="5409"/>
                      <a:pt x="5535" y="5409"/>
                      <a:pt x="5537" y="5409"/>
                    </a:cubicBezTo>
                    <a:cubicBezTo>
                      <a:pt x="5542" y="5409"/>
                      <a:pt x="5546" y="5406"/>
                      <a:pt x="5552" y="5403"/>
                    </a:cubicBezTo>
                    <a:cubicBezTo>
                      <a:pt x="5779" y="5269"/>
                      <a:pt x="6009" y="5131"/>
                      <a:pt x="6202" y="4952"/>
                    </a:cubicBezTo>
                    <a:cubicBezTo>
                      <a:pt x="6359" y="4813"/>
                      <a:pt x="6492" y="4643"/>
                      <a:pt x="6575" y="4450"/>
                    </a:cubicBezTo>
                    <a:cubicBezTo>
                      <a:pt x="6663" y="4237"/>
                      <a:pt x="6681" y="4002"/>
                      <a:pt x="6658" y="3776"/>
                    </a:cubicBezTo>
                    <a:cubicBezTo>
                      <a:pt x="6636" y="3550"/>
                      <a:pt x="6585" y="3329"/>
                      <a:pt x="6455" y="3140"/>
                    </a:cubicBezTo>
                    <a:cubicBezTo>
                      <a:pt x="6451" y="3131"/>
                      <a:pt x="6442" y="3122"/>
                      <a:pt x="6432" y="3108"/>
                    </a:cubicBezTo>
                    <a:cubicBezTo>
                      <a:pt x="6432" y="3104"/>
                      <a:pt x="6428" y="3099"/>
                      <a:pt x="6423" y="3089"/>
                    </a:cubicBezTo>
                    <a:cubicBezTo>
                      <a:pt x="6368" y="2974"/>
                      <a:pt x="6289" y="2859"/>
                      <a:pt x="6202" y="2757"/>
                    </a:cubicBezTo>
                    <a:lnTo>
                      <a:pt x="6198" y="2753"/>
                    </a:lnTo>
                    <a:cubicBezTo>
                      <a:pt x="6179" y="2717"/>
                      <a:pt x="6166" y="2680"/>
                      <a:pt x="6156" y="2638"/>
                    </a:cubicBezTo>
                    <a:cubicBezTo>
                      <a:pt x="6156" y="2634"/>
                      <a:pt x="6151" y="2629"/>
                      <a:pt x="6147" y="2629"/>
                    </a:cubicBezTo>
                    <a:cubicBezTo>
                      <a:pt x="6059" y="2380"/>
                      <a:pt x="5926" y="2145"/>
                      <a:pt x="5755" y="1951"/>
                    </a:cubicBezTo>
                    <a:cubicBezTo>
                      <a:pt x="5575" y="1744"/>
                      <a:pt x="5354" y="1583"/>
                      <a:pt x="5105" y="1472"/>
                    </a:cubicBezTo>
                    <a:cubicBezTo>
                      <a:pt x="4954" y="1403"/>
                      <a:pt x="4796" y="1347"/>
                      <a:pt x="4635" y="1298"/>
                    </a:cubicBezTo>
                    <a:cubicBezTo>
                      <a:pt x="4474" y="1247"/>
                      <a:pt x="4313" y="1200"/>
                      <a:pt x="4147" y="1173"/>
                    </a:cubicBezTo>
                    <a:cubicBezTo>
                      <a:pt x="4031" y="1152"/>
                      <a:pt x="3915" y="1142"/>
                      <a:pt x="3800" y="1142"/>
                    </a:cubicBezTo>
                    <a:cubicBezTo>
                      <a:pt x="3299" y="1142"/>
                      <a:pt x="2815" y="1327"/>
                      <a:pt x="2391" y="1596"/>
                    </a:cubicBezTo>
                    <a:cubicBezTo>
                      <a:pt x="1875" y="1924"/>
                      <a:pt x="1400" y="2366"/>
                      <a:pt x="1166" y="2938"/>
                    </a:cubicBezTo>
                    <a:cubicBezTo>
                      <a:pt x="1083" y="3127"/>
                      <a:pt x="1032" y="3329"/>
                      <a:pt x="1000" y="3532"/>
                    </a:cubicBezTo>
                    <a:cubicBezTo>
                      <a:pt x="926" y="3790"/>
                      <a:pt x="903" y="4062"/>
                      <a:pt x="926" y="4325"/>
                    </a:cubicBezTo>
                    <a:cubicBezTo>
                      <a:pt x="958" y="4735"/>
                      <a:pt x="1115" y="5177"/>
                      <a:pt x="1479" y="5403"/>
                    </a:cubicBezTo>
                    <a:cubicBezTo>
                      <a:pt x="1484" y="5405"/>
                      <a:pt x="1489" y="5406"/>
                      <a:pt x="1494" y="5406"/>
                    </a:cubicBezTo>
                    <a:cubicBezTo>
                      <a:pt x="1508" y="5406"/>
                      <a:pt x="1521" y="5397"/>
                      <a:pt x="1521" y="5380"/>
                    </a:cubicBezTo>
                    <a:cubicBezTo>
                      <a:pt x="1511" y="5256"/>
                      <a:pt x="1506" y="5126"/>
                      <a:pt x="1511" y="4997"/>
                    </a:cubicBezTo>
                    <a:lnTo>
                      <a:pt x="1511" y="4920"/>
                    </a:lnTo>
                    <a:cubicBezTo>
                      <a:pt x="1553" y="5007"/>
                      <a:pt x="1594" y="5094"/>
                      <a:pt x="1640" y="5182"/>
                    </a:cubicBezTo>
                    <a:lnTo>
                      <a:pt x="1843" y="5592"/>
                    </a:lnTo>
                    <a:cubicBezTo>
                      <a:pt x="2096" y="6103"/>
                      <a:pt x="2571" y="6485"/>
                      <a:pt x="3133" y="6592"/>
                    </a:cubicBezTo>
                    <a:cubicBezTo>
                      <a:pt x="3235" y="6610"/>
                      <a:pt x="3342" y="6621"/>
                      <a:pt x="3456" y="6621"/>
                    </a:cubicBezTo>
                    <a:cubicBezTo>
                      <a:pt x="3734" y="6621"/>
                      <a:pt x="4048" y="6557"/>
                      <a:pt x="4394" y="6392"/>
                    </a:cubicBezTo>
                    <a:lnTo>
                      <a:pt x="4394" y="6392"/>
                    </a:lnTo>
                    <a:cubicBezTo>
                      <a:pt x="4388" y="6396"/>
                      <a:pt x="4382" y="6400"/>
                      <a:pt x="4377" y="6403"/>
                    </a:cubicBezTo>
                    <a:lnTo>
                      <a:pt x="4373" y="6407"/>
                    </a:lnTo>
                    <a:cubicBezTo>
                      <a:pt x="3931" y="6721"/>
                      <a:pt x="3682" y="7706"/>
                      <a:pt x="3682" y="7706"/>
                    </a:cubicBezTo>
                    <a:lnTo>
                      <a:pt x="3889" y="7804"/>
                    </a:lnTo>
                    <a:lnTo>
                      <a:pt x="3691" y="8873"/>
                    </a:lnTo>
                    <a:cubicBezTo>
                      <a:pt x="3612" y="8803"/>
                      <a:pt x="3529" y="8735"/>
                      <a:pt x="3437" y="8680"/>
                    </a:cubicBezTo>
                    <a:cubicBezTo>
                      <a:pt x="3390" y="8651"/>
                      <a:pt x="3335" y="8628"/>
                      <a:pt x="3281" y="8628"/>
                    </a:cubicBezTo>
                    <a:cubicBezTo>
                      <a:pt x="3254" y="8628"/>
                      <a:pt x="3227" y="8633"/>
                      <a:pt x="3202" y="8646"/>
                    </a:cubicBezTo>
                    <a:cubicBezTo>
                      <a:pt x="3152" y="8606"/>
                      <a:pt x="3101" y="8563"/>
                      <a:pt x="3055" y="8523"/>
                    </a:cubicBezTo>
                    <a:cubicBezTo>
                      <a:pt x="2534" y="8085"/>
                      <a:pt x="2032" y="7619"/>
                      <a:pt x="1589" y="7108"/>
                    </a:cubicBezTo>
                    <a:cubicBezTo>
                      <a:pt x="1147" y="6592"/>
                      <a:pt x="755" y="6030"/>
                      <a:pt x="475" y="5412"/>
                    </a:cubicBezTo>
                    <a:cubicBezTo>
                      <a:pt x="175" y="4762"/>
                      <a:pt x="0" y="4020"/>
                      <a:pt x="143" y="3306"/>
                    </a:cubicBezTo>
                    <a:cubicBezTo>
                      <a:pt x="277" y="2638"/>
                      <a:pt x="686" y="2049"/>
                      <a:pt x="1147" y="1555"/>
                    </a:cubicBezTo>
                    <a:cubicBezTo>
                      <a:pt x="1589" y="1085"/>
                      <a:pt x="2110" y="689"/>
                      <a:pt x="2700" y="426"/>
                    </a:cubicBezTo>
                    <a:cubicBezTo>
                      <a:pt x="3176" y="210"/>
                      <a:pt x="3694" y="90"/>
                      <a:pt x="4217" y="90"/>
                    </a:cubicBezTo>
                    <a:close/>
                    <a:moveTo>
                      <a:pt x="4171" y="1"/>
                    </a:moveTo>
                    <a:cubicBezTo>
                      <a:pt x="4134" y="1"/>
                      <a:pt x="4096" y="2"/>
                      <a:pt x="4059" y="3"/>
                    </a:cubicBezTo>
                    <a:cubicBezTo>
                      <a:pt x="3419" y="30"/>
                      <a:pt x="2793" y="237"/>
                      <a:pt x="2240" y="564"/>
                    </a:cubicBezTo>
                    <a:cubicBezTo>
                      <a:pt x="1672" y="896"/>
                      <a:pt x="1179" y="1347"/>
                      <a:pt x="774" y="1864"/>
                    </a:cubicBezTo>
                    <a:cubicBezTo>
                      <a:pt x="558" y="2140"/>
                      <a:pt x="364" y="2436"/>
                      <a:pt x="226" y="2763"/>
                    </a:cubicBezTo>
                    <a:cubicBezTo>
                      <a:pt x="88" y="3089"/>
                      <a:pt x="9" y="3440"/>
                      <a:pt x="9" y="3795"/>
                    </a:cubicBezTo>
                    <a:cubicBezTo>
                      <a:pt x="0" y="4523"/>
                      <a:pt x="258" y="5228"/>
                      <a:pt x="603" y="5854"/>
                    </a:cubicBezTo>
                    <a:cubicBezTo>
                      <a:pt x="935" y="6453"/>
                      <a:pt x="1359" y="7002"/>
                      <a:pt x="1829" y="7500"/>
                    </a:cubicBezTo>
                    <a:cubicBezTo>
                      <a:pt x="2244" y="7933"/>
                      <a:pt x="2691" y="8333"/>
                      <a:pt x="3152" y="8716"/>
                    </a:cubicBezTo>
                    <a:cubicBezTo>
                      <a:pt x="3146" y="8729"/>
                      <a:pt x="3146" y="8748"/>
                      <a:pt x="3156" y="8767"/>
                    </a:cubicBezTo>
                    <a:cubicBezTo>
                      <a:pt x="3165" y="8795"/>
                      <a:pt x="3184" y="8818"/>
                      <a:pt x="3207" y="8836"/>
                    </a:cubicBezTo>
                    <a:cubicBezTo>
                      <a:pt x="2774" y="9182"/>
                      <a:pt x="3608" y="9509"/>
                      <a:pt x="3810" y="9522"/>
                    </a:cubicBezTo>
                    <a:cubicBezTo>
                      <a:pt x="3816" y="9523"/>
                      <a:pt x="3821" y="9523"/>
                      <a:pt x="3827" y="9523"/>
                    </a:cubicBezTo>
                    <a:cubicBezTo>
                      <a:pt x="3853" y="9523"/>
                      <a:pt x="3875" y="9515"/>
                      <a:pt x="3893" y="9504"/>
                    </a:cubicBezTo>
                    <a:cubicBezTo>
                      <a:pt x="3931" y="9499"/>
                      <a:pt x="3963" y="9486"/>
                      <a:pt x="3990" y="9463"/>
                    </a:cubicBezTo>
                    <a:cubicBezTo>
                      <a:pt x="4027" y="9439"/>
                      <a:pt x="4069" y="9407"/>
                      <a:pt x="4082" y="9371"/>
                    </a:cubicBezTo>
                    <a:cubicBezTo>
                      <a:pt x="4101" y="9320"/>
                      <a:pt x="4064" y="9273"/>
                      <a:pt x="4041" y="9233"/>
                    </a:cubicBezTo>
                    <a:cubicBezTo>
                      <a:pt x="4059" y="9167"/>
                      <a:pt x="4073" y="9089"/>
                      <a:pt x="4073" y="8993"/>
                    </a:cubicBezTo>
                    <a:lnTo>
                      <a:pt x="4484" y="8080"/>
                    </a:lnTo>
                    <a:lnTo>
                      <a:pt x="4607" y="8136"/>
                    </a:lnTo>
                    <a:cubicBezTo>
                      <a:pt x="4590" y="8218"/>
                      <a:pt x="4566" y="8301"/>
                      <a:pt x="4534" y="8384"/>
                    </a:cubicBezTo>
                    <a:lnTo>
                      <a:pt x="4534" y="8389"/>
                    </a:lnTo>
                    <a:cubicBezTo>
                      <a:pt x="4534" y="8393"/>
                      <a:pt x="4534" y="8398"/>
                      <a:pt x="4539" y="8403"/>
                    </a:cubicBezTo>
                    <a:cubicBezTo>
                      <a:pt x="4539" y="8412"/>
                      <a:pt x="4543" y="8416"/>
                      <a:pt x="4552" y="8416"/>
                    </a:cubicBezTo>
                    <a:cubicBezTo>
                      <a:pt x="4552" y="8416"/>
                      <a:pt x="4575" y="8421"/>
                      <a:pt x="4617" y="8425"/>
                    </a:cubicBezTo>
                    <a:cubicBezTo>
                      <a:pt x="4520" y="8661"/>
                      <a:pt x="4041" y="9780"/>
                      <a:pt x="3954" y="10214"/>
                    </a:cubicBezTo>
                    <a:cubicBezTo>
                      <a:pt x="3856" y="10698"/>
                      <a:pt x="4756" y="11817"/>
                      <a:pt x="4756" y="11817"/>
                    </a:cubicBezTo>
                    <a:lnTo>
                      <a:pt x="4903" y="11785"/>
                    </a:lnTo>
                    <a:lnTo>
                      <a:pt x="5087" y="12108"/>
                    </a:lnTo>
                    <a:lnTo>
                      <a:pt x="5069" y="12117"/>
                    </a:lnTo>
                    <a:cubicBezTo>
                      <a:pt x="5069" y="12117"/>
                      <a:pt x="5022" y="12158"/>
                      <a:pt x="4994" y="12232"/>
                    </a:cubicBezTo>
                    <a:lnTo>
                      <a:pt x="4971" y="12232"/>
                    </a:lnTo>
                    <a:cubicBezTo>
                      <a:pt x="4967" y="12232"/>
                      <a:pt x="4958" y="12236"/>
                      <a:pt x="4949" y="12236"/>
                    </a:cubicBezTo>
                    <a:cubicBezTo>
                      <a:pt x="4939" y="12236"/>
                      <a:pt x="4926" y="12236"/>
                      <a:pt x="4916" y="12246"/>
                    </a:cubicBezTo>
                    <a:cubicBezTo>
                      <a:pt x="4903" y="12259"/>
                      <a:pt x="4903" y="12278"/>
                      <a:pt x="4921" y="12292"/>
                    </a:cubicBezTo>
                    <a:cubicBezTo>
                      <a:pt x="4930" y="12296"/>
                      <a:pt x="4939" y="12296"/>
                      <a:pt x="4949" y="12296"/>
                    </a:cubicBezTo>
                    <a:cubicBezTo>
                      <a:pt x="4958" y="12296"/>
                      <a:pt x="4967" y="12292"/>
                      <a:pt x="4971" y="12292"/>
                    </a:cubicBezTo>
                    <a:lnTo>
                      <a:pt x="4981" y="12292"/>
                    </a:lnTo>
                    <a:cubicBezTo>
                      <a:pt x="4977" y="12310"/>
                      <a:pt x="4977" y="12334"/>
                      <a:pt x="4977" y="12351"/>
                    </a:cubicBezTo>
                    <a:lnTo>
                      <a:pt x="4916" y="12351"/>
                    </a:lnTo>
                    <a:cubicBezTo>
                      <a:pt x="4903" y="12351"/>
                      <a:pt x="4888" y="12351"/>
                      <a:pt x="4879" y="12366"/>
                    </a:cubicBezTo>
                    <a:cubicBezTo>
                      <a:pt x="4866" y="12379"/>
                      <a:pt x="4871" y="12398"/>
                      <a:pt x="4884" y="12407"/>
                    </a:cubicBezTo>
                    <a:cubicBezTo>
                      <a:pt x="4889" y="12412"/>
                      <a:pt x="4894" y="12413"/>
                      <a:pt x="4900" y="12413"/>
                    </a:cubicBezTo>
                    <a:cubicBezTo>
                      <a:pt x="4904" y="12413"/>
                      <a:pt x="4910" y="12412"/>
                      <a:pt x="4916" y="12412"/>
                    </a:cubicBezTo>
                    <a:lnTo>
                      <a:pt x="4977" y="12412"/>
                    </a:lnTo>
                    <a:cubicBezTo>
                      <a:pt x="4986" y="12467"/>
                      <a:pt x="5004" y="12531"/>
                      <a:pt x="5036" y="12600"/>
                    </a:cubicBezTo>
                    <a:lnTo>
                      <a:pt x="5060" y="12651"/>
                    </a:lnTo>
                    <a:lnTo>
                      <a:pt x="5741" y="12268"/>
                    </a:lnTo>
                    <a:lnTo>
                      <a:pt x="5704" y="12200"/>
                    </a:lnTo>
                    <a:lnTo>
                      <a:pt x="5511" y="11859"/>
                    </a:lnTo>
                    <a:lnTo>
                      <a:pt x="5502" y="11864"/>
                    </a:lnTo>
                    <a:lnTo>
                      <a:pt x="5391" y="11670"/>
                    </a:lnTo>
                    <a:lnTo>
                      <a:pt x="5520" y="11642"/>
                    </a:lnTo>
                    <a:cubicBezTo>
                      <a:pt x="5202" y="11117"/>
                      <a:pt x="5243" y="10481"/>
                      <a:pt x="5258" y="10356"/>
                    </a:cubicBezTo>
                    <a:lnTo>
                      <a:pt x="5262" y="10356"/>
                    </a:lnTo>
                    <a:cubicBezTo>
                      <a:pt x="5331" y="10799"/>
                      <a:pt x="6668" y="11500"/>
                      <a:pt x="6668" y="11500"/>
                    </a:cubicBezTo>
                    <a:lnTo>
                      <a:pt x="6764" y="11379"/>
                    </a:lnTo>
                    <a:lnTo>
                      <a:pt x="7096" y="11596"/>
                    </a:lnTo>
                    <a:lnTo>
                      <a:pt x="7087" y="11610"/>
                    </a:lnTo>
                    <a:cubicBezTo>
                      <a:pt x="7087" y="11610"/>
                      <a:pt x="7064" y="11666"/>
                      <a:pt x="7072" y="11749"/>
                    </a:cubicBezTo>
                    <a:cubicBezTo>
                      <a:pt x="7068" y="11753"/>
                      <a:pt x="7059" y="11757"/>
                      <a:pt x="7055" y="11757"/>
                    </a:cubicBezTo>
                    <a:cubicBezTo>
                      <a:pt x="7050" y="11762"/>
                      <a:pt x="7040" y="11766"/>
                      <a:pt x="7036" y="11771"/>
                    </a:cubicBezTo>
                    <a:cubicBezTo>
                      <a:pt x="7023" y="11776"/>
                      <a:pt x="7013" y="11785"/>
                      <a:pt x="7008" y="11798"/>
                    </a:cubicBezTo>
                    <a:cubicBezTo>
                      <a:pt x="7004" y="11817"/>
                      <a:pt x="7013" y="11831"/>
                      <a:pt x="7032" y="11831"/>
                    </a:cubicBezTo>
                    <a:cubicBezTo>
                      <a:pt x="7035" y="11833"/>
                      <a:pt x="7038" y="11833"/>
                      <a:pt x="7041" y="11833"/>
                    </a:cubicBezTo>
                    <a:cubicBezTo>
                      <a:pt x="7050" y="11833"/>
                      <a:pt x="7057" y="11829"/>
                      <a:pt x="7064" y="11821"/>
                    </a:cubicBezTo>
                    <a:cubicBezTo>
                      <a:pt x="7068" y="11817"/>
                      <a:pt x="7072" y="11817"/>
                      <a:pt x="7082" y="11813"/>
                    </a:cubicBezTo>
                    <a:lnTo>
                      <a:pt x="7087" y="11808"/>
                    </a:lnTo>
                    <a:cubicBezTo>
                      <a:pt x="7091" y="11826"/>
                      <a:pt x="7100" y="11845"/>
                      <a:pt x="7110" y="11864"/>
                    </a:cubicBezTo>
                    <a:cubicBezTo>
                      <a:pt x="7100" y="11868"/>
                      <a:pt x="7087" y="11872"/>
                      <a:pt x="7078" y="11877"/>
                    </a:cubicBezTo>
                    <a:cubicBezTo>
                      <a:pt x="7072" y="11881"/>
                      <a:pt x="7064" y="11887"/>
                      <a:pt x="7059" y="11891"/>
                    </a:cubicBezTo>
                    <a:cubicBezTo>
                      <a:pt x="7045" y="11896"/>
                      <a:pt x="7036" y="11904"/>
                      <a:pt x="7032" y="11919"/>
                    </a:cubicBezTo>
                    <a:cubicBezTo>
                      <a:pt x="7027" y="11937"/>
                      <a:pt x="7036" y="11951"/>
                      <a:pt x="7055" y="11955"/>
                    </a:cubicBezTo>
                    <a:cubicBezTo>
                      <a:pt x="7068" y="11955"/>
                      <a:pt x="7078" y="11951"/>
                      <a:pt x="7087" y="11942"/>
                    </a:cubicBezTo>
                    <a:cubicBezTo>
                      <a:pt x="7091" y="11942"/>
                      <a:pt x="7096" y="11937"/>
                      <a:pt x="7106" y="11932"/>
                    </a:cubicBezTo>
                    <a:cubicBezTo>
                      <a:pt x="7114" y="11928"/>
                      <a:pt x="7128" y="11919"/>
                      <a:pt x="7138" y="11914"/>
                    </a:cubicBezTo>
                    <a:cubicBezTo>
                      <a:pt x="7170" y="11960"/>
                      <a:pt x="7216" y="12006"/>
                      <a:pt x="7276" y="12057"/>
                    </a:cubicBezTo>
                    <a:lnTo>
                      <a:pt x="7327" y="12089"/>
                    </a:lnTo>
                    <a:lnTo>
                      <a:pt x="7755" y="11434"/>
                    </a:lnTo>
                    <a:lnTo>
                      <a:pt x="7691" y="11394"/>
                    </a:lnTo>
                    <a:lnTo>
                      <a:pt x="7359" y="11177"/>
                    </a:lnTo>
                    <a:lnTo>
                      <a:pt x="7354" y="11186"/>
                    </a:lnTo>
                    <a:lnTo>
                      <a:pt x="7068" y="10996"/>
                    </a:lnTo>
                    <a:lnTo>
                      <a:pt x="7174" y="10868"/>
                    </a:lnTo>
                    <a:lnTo>
                      <a:pt x="6470" y="10305"/>
                    </a:lnTo>
                    <a:cubicBezTo>
                      <a:pt x="6470" y="10305"/>
                      <a:pt x="6851" y="9730"/>
                      <a:pt x="7244" y="9067"/>
                    </a:cubicBezTo>
                    <a:cubicBezTo>
                      <a:pt x="7589" y="8481"/>
                      <a:pt x="7321" y="8076"/>
                      <a:pt x="7257" y="7993"/>
                    </a:cubicBezTo>
                    <a:cubicBezTo>
                      <a:pt x="7262" y="7983"/>
                      <a:pt x="7266" y="7974"/>
                      <a:pt x="7262" y="7970"/>
                    </a:cubicBezTo>
                    <a:cubicBezTo>
                      <a:pt x="7257" y="7955"/>
                      <a:pt x="7248" y="7951"/>
                      <a:pt x="7238" y="7951"/>
                    </a:cubicBezTo>
                    <a:cubicBezTo>
                      <a:pt x="7189" y="7357"/>
                      <a:pt x="6861" y="6970"/>
                      <a:pt x="6861" y="6970"/>
                    </a:cubicBezTo>
                    <a:lnTo>
                      <a:pt x="6861" y="6970"/>
                    </a:lnTo>
                    <a:lnTo>
                      <a:pt x="6912" y="6974"/>
                    </a:lnTo>
                    <a:lnTo>
                      <a:pt x="7008" y="6988"/>
                    </a:lnTo>
                    <a:lnTo>
                      <a:pt x="7064" y="6998"/>
                    </a:lnTo>
                    <a:lnTo>
                      <a:pt x="7151" y="7011"/>
                    </a:lnTo>
                    <a:lnTo>
                      <a:pt x="7193" y="7015"/>
                    </a:lnTo>
                    <a:lnTo>
                      <a:pt x="7221" y="6827"/>
                    </a:lnTo>
                    <a:lnTo>
                      <a:pt x="8027" y="7048"/>
                    </a:lnTo>
                    <a:cubicBezTo>
                      <a:pt x="8054" y="7066"/>
                      <a:pt x="8082" y="7089"/>
                      <a:pt x="8110" y="7104"/>
                    </a:cubicBezTo>
                    <a:cubicBezTo>
                      <a:pt x="8105" y="7153"/>
                      <a:pt x="8101" y="7204"/>
                      <a:pt x="8105" y="7255"/>
                    </a:cubicBezTo>
                    <a:cubicBezTo>
                      <a:pt x="8105" y="7302"/>
                      <a:pt x="8110" y="7357"/>
                      <a:pt x="8151" y="7389"/>
                    </a:cubicBezTo>
                    <a:cubicBezTo>
                      <a:pt x="8184" y="7412"/>
                      <a:pt x="8239" y="7412"/>
                      <a:pt x="8280" y="7412"/>
                    </a:cubicBezTo>
                    <a:cubicBezTo>
                      <a:pt x="8317" y="7412"/>
                      <a:pt x="8350" y="7402"/>
                      <a:pt x="8382" y="7385"/>
                    </a:cubicBezTo>
                    <a:cubicBezTo>
                      <a:pt x="8409" y="7385"/>
                      <a:pt x="8437" y="7375"/>
                      <a:pt x="8460" y="7353"/>
                    </a:cubicBezTo>
                    <a:cubicBezTo>
                      <a:pt x="8616" y="7219"/>
                      <a:pt x="9096" y="6462"/>
                      <a:pt x="8543" y="6445"/>
                    </a:cubicBezTo>
                    <a:cubicBezTo>
                      <a:pt x="8548" y="6413"/>
                      <a:pt x="8552" y="6385"/>
                      <a:pt x="8543" y="6352"/>
                    </a:cubicBezTo>
                    <a:cubicBezTo>
                      <a:pt x="8530" y="6310"/>
                      <a:pt x="8490" y="6287"/>
                      <a:pt x="8448" y="6287"/>
                    </a:cubicBezTo>
                    <a:cubicBezTo>
                      <a:pt x="8444" y="6287"/>
                      <a:pt x="8441" y="6287"/>
                      <a:pt x="8437" y="6288"/>
                    </a:cubicBezTo>
                    <a:cubicBezTo>
                      <a:pt x="8409" y="6145"/>
                      <a:pt x="8377" y="6007"/>
                      <a:pt x="8340" y="5868"/>
                    </a:cubicBezTo>
                    <a:cubicBezTo>
                      <a:pt x="8146" y="5145"/>
                      <a:pt x="7829" y="4458"/>
                      <a:pt x="7625" y="3735"/>
                    </a:cubicBezTo>
                    <a:cubicBezTo>
                      <a:pt x="7446" y="3085"/>
                      <a:pt x="7327" y="2408"/>
                      <a:pt x="7050" y="1790"/>
                    </a:cubicBezTo>
                    <a:cubicBezTo>
                      <a:pt x="6917" y="1491"/>
                      <a:pt x="6746" y="1209"/>
                      <a:pt x="6525" y="970"/>
                    </a:cubicBezTo>
                    <a:cubicBezTo>
                      <a:pt x="6322" y="749"/>
                      <a:pt x="6083" y="564"/>
                      <a:pt x="5819" y="417"/>
                    </a:cubicBezTo>
                    <a:cubicBezTo>
                      <a:pt x="5318" y="136"/>
                      <a:pt x="4743" y="1"/>
                      <a:pt x="4171"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09" name="Google Shape;2674;p56">
                <a:extLst>
                  <a:ext uri="{FF2B5EF4-FFF2-40B4-BE49-F238E27FC236}">
                    <a16:creationId xmlns:a16="http://schemas.microsoft.com/office/drawing/2014/main" id="{A9D29827-227D-4E4D-ADB3-07CA03E575C1}"/>
                  </a:ext>
                </a:extLst>
              </p:cNvPr>
              <p:cNvSpPr/>
              <p:nvPr/>
            </p:nvSpPr>
            <p:spPr>
              <a:xfrm rot="828991">
                <a:off x="4133023" y="3394922"/>
                <a:ext cx="191974" cy="316415"/>
              </a:xfrm>
              <a:custGeom>
                <a:avLst/>
                <a:gdLst/>
                <a:ahLst/>
                <a:cxnLst/>
                <a:rect l="l" t="t" r="r" b="b"/>
                <a:pathLst>
                  <a:path w="1066" h="1757" extrusionOk="0">
                    <a:moveTo>
                      <a:pt x="457" y="0"/>
                    </a:moveTo>
                    <a:lnTo>
                      <a:pt x="236" y="1195"/>
                    </a:lnTo>
                    <a:cubicBezTo>
                      <a:pt x="236" y="1195"/>
                      <a:pt x="1" y="1438"/>
                      <a:pt x="249" y="1701"/>
                    </a:cubicBezTo>
                    <a:cubicBezTo>
                      <a:pt x="249" y="1701"/>
                      <a:pt x="388" y="1655"/>
                      <a:pt x="430" y="1521"/>
                    </a:cubicBezTo>
                    <a:cubicBezTo>
                      <a:pt x="430" y="1521"/>
                      <a:pt x="508" y="1540"/>
                      <a:pt x="481" y="1632"/>
                    </a:cubicBezTo>
                    <a:cubicBezTo>
                      <a:pt x="481" y="1632"/>
                      <a:pt x="402" y="1687"/>
                      <a:pt x="448" y="1757"/>
                    </a:cubicBezTo>
                    <a:cubicBezTo>
                      <a:pt x="448" y="1757"/>
                      <a:pt x="619" y="1646"/>
                      <a:pt x="623" y="1287"/>
                    </a:cubicBezTo>
                    <a:lnTo>
                      <a:pt x="1066" y="305"/>
                    </a:lnTo>
                    <a:lnTo>
                      <a:pt x="457"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10" name="Google Shape;2675;p56">
                <a:extLst>
                  <a:ext uri="{FF2B5EF4-FFF2-40B4-BE49-F238E27FC236}">
                    <a16:creationId xmlns:a16="http://schemas.microsoft.com/office/drawing/2014/main" id="{8EA5E92C-5DF5-C1B9-E229-11D0585C894D}"/>
                  </a:ext>
                </a:extLst>
              </p:cNvPr>
              <p:cNvSpPr/>
              <p:nvPr/>
            </p:nvSpPr>
            <p:spPr>
              <a:xfrm rot="828991">
                <a:off x="4833350" y="3279694"/>
                <a:ext cx="287421" cy="200618"/>
              </a:xfrm>
              <a:custGeom>
                <a:avLst/>
                <a:gdLst/>
                <a:ahLst/>
                <a:cxnLst/>
                <a:rect l="l" t="t" r="r" b="b"/>
                <a:pathLst>
                  <a:path w="1596" h="1114" extrusionOk="0">
                    <a:moveTo>
                      <a:pt x="149" y="1"/>
                    </a:moveTo>
                    <a:lnTo>
                      <a:pt x="1" y="664"/>
                    </a:lnTo>
                    <a:lnTo>
                      <a:pt x="1038" y="946"/>
                    </a:lnTo>
                    <a:cubicBezTo>
                      <a:pt x="1224" y="1089"/>
                      <a:pt x="1371" y="1113"/>
                      <a:pt x="1450" y="1113"/>
                    </a:cubicBezTo>
                    <a:cubicBezTo>
                      <a:pt x="1490" y="1113"/>
                      <a:pt x="1512" y="1107"/>
                      <a:pt x="1512" y="1107"/>
                    </a:cubicBezTo>
                    <a:cubicBezTo>
                      <a:pt x="1498" y="1057"/>
                      <a:pt x="1460" y="1047"/>
                      <a:pt x="1431" y="1047"/>
                    </a:cubicBezTo>
                    <a:cubicBezTo>
                      <a:pt x="1412" y="1047"/>
                      <a:pt x="1397" y="1051"/>
                      <a:pt x="1397" y="1051"/>
                    </a:cubicBezTo>
                    <a:cubicBezTo>
                      <a:pt x="1310" y="1015"/>
                      <a:pt x="1346" y="941"/>
                      <a:pt x="1346" y="941"/>
                    </a:cubicBezTo>
                    <a:lnTo>
                      <a:pt x="1346" y="941"/>
                    </a:lnTo>
                    <a:cubicBezTo>
                      <a:pt x="1380" y="955"/>
                      <a:pt x="1414" y="961"/>
                      <a:pt x="1444" y="961"/>
                    </a:cubicBezTo>
                    <a:cubicBezTo>
                      <a:pt x="1530" y="961"/>
                      <a:pt x="1595" y="919"/>
                      <a:pt x="1595" y="919"/>
                    </a:cubicBezTo>
                    <a:cubicBezTo>
                      <a:pt x="1554" y="599"/>
                      <a:pt x="1283" y="581"/>
                      <a:pt x="1224" y="581"/>
                    </a:cubicBezTo>
                    <a:cubicBezTo>
                      <a:pt x="1217" y="581"/>
                      <a:pt x="1213" y="581"/>
                      <a:pt x="1213" y="581"/>
                    </a:cubicBezTo>
                    <a:lnTo>
                      <a:pt x="149"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11" name="Google Shape;2676;p56">
                <a:extLst>
                  <a:ext uri="{FF2B5EF4-FFF2-40B4-BE49-F238E27FC236}">
                    <a16:creationId xmlns:a16="http://schemas.microsoft.com/office/drawing/2014/main" id="{5A211501-4AAC-7EDF-A28A-A0F9344B5150}"/>
                  </a:ext>
                </a:extLst>
              </p:cNvPr>
              <p:cNvSpPr/>
              <p:nvPr/>
            </p:nvSpPr>
            <p:spPr>
              <a:xfrm rot="828991">
                <a:off x="4682266" y="2579263"/>
                <a:ext cx="219888" cy="515953"/>
              </a:xfrm>
              <a:custGeom>
                <a:avLst/>
                <a:gdLst/>
                <a:ahLst/>
                <a:cxnLst/>
                <a:rect l="l" t="t" r="r" b="b"/>
                <a:pathLst>
                  <a:path w="1221" h="2865" extrusionOk="0">
                    <a:moveTo>
                      <a:pt x="482" y="1"/>
                    </a:moveTo>
                    <a:cubicBezTo>
                      <a:pt x="479" y="1"/>
                      <a:pt x="477" y="1"/>
                      <a:pt x="474" y="1"/>
                    </a:cubicBezTo>
                    <a:cubicBezTo>
                      <a:pt x="415" y="10"/>
                      <a:pt x="387" y="65"/>
                      <a:pt x="364" y="112"/>
                    </a:cubicBezTo>
                    <a:cubicBezTo>
                      <a:pt x="336" y="176"/>
                      <a:pt x="313" y="236"/>
                      <a:pt x="291" y="301"/>
                    </a:cubicBezTo>
                    <a:cubicBezTo>
                      <a:pt x="202" y="554"/>
                      <a:pt x="157" y="821"/>
                      <a:pt x="125" y="1084"/>
                    </a:cubicBezTo>
                    <a:cubicBezTo>
                      <a:pt x="92" y="1369"/>
                      <a:pt x="74" y="1656"/>
                      <a:pt x="51" y="1937"/>
                    </a:cubicBezTo>
                    <a:cubicBezTo>
                      <a:pt x="32" y="2231"/>
                      <a:pt x="0" y="2530"/>
                      <a:pt x="32" y="2826"/>
                    </a:cubicBezTo>
                    <a:cubicBezTo>
                      <a:pt x="32" y="2846"/>
                      <a:pt x="50" y="2865"/>
                      <a:pt x="71" y="2865"/>
                    </a:cubicBezTo>
                    <a:cubicBezTo>
                      <a:pt x="78" y="2865"/>
                      <a:pt x="85" y="2863"/>
                      <a:pt x="92" y="2858"/>
                    </a:cubicBezTo>
                    <a:cubicBezTo>
                      <a:pt x="319" y="2724"/>
                      <a:pt x="549" y="2586"/>
                      <a:pt x="742" y="2407"/>
                    </a:cubicBezTo>
                    <a:cubicBezTo>
                      <a:pt x="899" y="2268"/>
                      <a:pt x="1032" y="2098"/>
                      <a:pt x="1115" y="1905"/>
                    </a:cubicBezTo>
                    <a:cubicBezTo>
                      <a:pt x="1203" y="1692"/>
                      <a:pt x="1221" y="1457"/>
                      <a:pt x="1198" y="1231"/>
                    </a:cubicBezTo>
                    <a:cubicBezTo>
                      <a:pt x="1176" y="1005"/>
                      <a:pt x="1125" y="784"/>
                      <a:pt x="995" y="595"/>
                    </a:cubicBezTo>
                    <a:cubicBezTo>
                      <a:pt x="991" y="586"/>
                      <a:pt x="982" y="577"/>
                      <a:pt x="972" y="563"/>
                    </a:cubicBezTo>
                    <a:cubicBezTo>
                      <a:pt x="972" y="559"/>
                      <a:pt x="968" y="554"/>
                      <a:pt x="963" y="544"/>
                    </a:cubicBezTo>
                    <a:cubicBezTo>
                      <a:pt x="908" y="429"/>
                      <a:pt x="829" y="314"/>
                      <a:pt x="742" y="212"/>
                    </a:cubicBezTo>
                    <a:lnTo>
                      <a:pt x="738" y="208"/>
                    </a:lnTo>
                    <a:cubicBezTo>
                      <a:pt x="719" y="172"/>
                      <a:pt x="706" y="135"/>
                      <a:pt x="696" y="93"/>
                    </a:cubicBezTo>
                    <a:cubicBezTo>
                      <a:pt x="696" y="89"/>
                      <a:pt x="691" y="86"/>
                      <a:pt x="687" y="86"/>
                    </a:cubicBezTo>
                    <a:cubicBezTo>
                      <a:pt x="683" y="86"/>
                      <a:pt x="680" y="89"/>
                      <a:pt x="682" y="93"/>
                    </a:cubicBezTo>
                    <a:cubicBezTo>
                      <a:pt x="682" y="112"/>
                      <a:pt x="682" y="130"/>
                      <a:pt x="687" y="148"/>
                    </a:cubicBezTo>
                    <a:cubicBezTo>
                      <a:pt x="664" y="125"/>
                      <a:pt x="640" y="107"/>
                      <a:pt x="617" y="84"/>
                    </a:cubicBezTo>
                    <a:cubicBezTo>
                      <a:pt x="582" y="48"/>
                      <a:pt x="538" y="1"/>
                      <a:pt x="4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12" name="Google Shape;2677;p56">
                <a:extLst>
                  <a:ext uri="{FF2B5EF4-FFF2-40B4-BE49-F238E27FC236}">
                    <a16:creationId xmlns:a16="http://schemas.microsoft.com/office/drawing/2014/main" id="{E1B03EB7-B3F7-ADCE-8163-4B683730B8B2}"/>
                  </a:ext>
                </a:extLst>
              </p:cNvPr>
              <p:cNvSpPr/>
              <p:nvPr/>
            </p:nvSpPr>
            <p:spPr>
              <a:xfrm rot="828991">
                <a:off x="3904324" y="2392206"/>
                <a:ext cx="966894" cy="823364"/>
              </a:xfrm>
              <a:custGeom>
                <a:avLst/>
                <a:gdLst/>
                <a:ahLst/>
                <a:cxnLst/>
                <a:rect l="l" t="t" r="r" b="b"/>
                <a:pathLst>
                  <a:path w="5369" h="4572" extrusionOk="0">
                    <a:moveTo>
                      <a:pt x="2272" y="1"/>
                    </a:moveTo>
                    <a:cubicBezTo>
                      <a:pt x="1999" y="1"/>
                      <a:pt x="1723" y="51"/>
                      <a:pt x="1456" y="157"/>
                    </a:cubicBezTo>
                    <a:cubicBezTo>
                      <a:pt x="0" y="733"/>
                      <a:pt x="50" y="1972"/>
                      <a:pt x="50" y="1972"/>
                    </a:cubicBezTo>
                    <a:cubicBezTo>
                      <a:pt x="56" y="2000"/>
                      <a:pt x="194" y="2599"/>
                      <a:pt x="479" y="3134"/>
                    </a:cubicBezTo>
                    <a:lnTo>
                      <a:pt x="682" y="3544"/>
                    </a:lnTo>
                    <a:cubicBezTo>
                      <a:pt x="935" y="4055"/>
                      <a:pt x="1410" y="4437"/>
                      <a:pt x="1972" y="4544"/>
                    </a:cubicBezTo>
                    <a:cubicBezTo>
                      <a:pt x="2073" y="4562"/>
                      <a:pt x="2181" y="4572"/>
                      <a:pt x="2294" y="4572"/>
                    </a:cubicBezTo>
                    <a:cubicBezTo>
                      <a:pt x="2650" y="4572"/>
                      <a:pt x="3063" y="4470"/>
                      <a:pt x="3520" y="4180"/>
                    </a:cubicBezTo>
                    <a:cubicBezTo>
                      <a:pt x="4424" y="3618"/>
                      <a:pt x="4709" y="2706"/>
                      <a:pt x="4709" y="2706"/>
                    </a:cubicBezTo>
                    <a:cubicBezTo>
                      <a:pt x="4824" y="2706"/>
                      <a:pt x="4935" y="2672"/>
                      <a:pt x="5041" y="2608"/>
                    </a:cubicBezTo>
                    <a:cubicBezTo>
                      <a:pt x="5271" y="2457"/>
                      <a:pt x="5368" y="2157"/>
                      <a:pt x="5271" y="1898"/>
                    </a:cubicBezTo>
                    <a:cubicBezTo>
                      <a:pt x="5180" y="1652"/>
                      <a:pt x="4950" y="1507"/>
                      <a:pt x="4711" y="1507"/>
                    </a:cubicBezTo>
                    <a:cubicBezTo>
                      <a:pt x="4624" y="1507"/>
                      <a:pt x="4535" y="1526"/>
                      <a:pt x="4452" y="1567"/>
                    </a:cubicBezTo>
                    <a:cubicBezTo>
                      <a:pt x="4396" y="1466"/>
                      <a:pt x="4345" y="1364"/>
                      <a:pt x="4290" y="1258"/>
                    </a:cubicBezTo>
                    <a:cubicBezTo>
                      <a:pt x="3908" y="470"/>
                      <a:pt x="3107" y="1"/>
                      <a:pt x="2272"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13" name="Google Shape;2678;p56">
                <a:extLst>
                  <a:ext uri="{FF2B5EF4-FFF2-40B4-BE49-F238E27FC236}">
                    <a16:creationId xmlns:a16="http://schemas.microsoft.com/office/drawing/2014/main" id="{7B9E493A-181F-C45D-F654-5A2EC16A0C79}"/>
                  </a:ext>
                </a:extLst>
              </p:cNvPr>
              <p:cNvSpPr/>
              <p:nvPr/>
            </p:nvSpPr>
            <p:spPr>
              <a:xfrm rot="828991">
                <a:off x="4727457" y="2786249"/>
                <a:ext cx="65732" cy="147132"/>
              </a:xfrm>
              <a:custGeom>
                <a:avLst/>
                <a:gdLst/>
                <a:ahLst/>
                <a:cxnLst/>
                <a:rect l="l" t="t" r="r" b="b"/>
                <a:pathLst>
                  <a:path w="365" h="817" extrusionOk="0">
                    <a:moveTo>
                      <a:pt x="247" y="375"/>
                    </a:moveTo>
                    <a:cubicBezTo>
                      <a:pt x="273" y="375"/>
                      <a:pt x="295" y="386"/>
                      <a:pt x="299" y="417"/>
                    </a:cubicBezTo>
                    <a:cubicBezTo>
                      <a:pt x="309" y="453"/>
                      <a:pt x="267" y="485"/>
                      <a:pt x="235" y="490"/>
                    </a:cubicBezTo>
                    <a:cubicBezTo>
                      <a:pt x="198" y="490"/>
                      <a:pt x="161" y="468"/>
                      <a:pt x="133" y="440"/>
                    </a:cubicBezTo>
                    <a:lnTo>
                      <a:pt x="171" y="402"/>
                    </a:lnTo>
                    <a:cubicBezTo>
                      <a:pt x="188" y="388"/>
                      <a:pt x="219" y="375"/>
                      <a:pt x="247" y="375"/>
                    </a:cubicBezTo>
                    <a:close/>
                    <a:moveTo>
                      <a:pt x="206" y="0"/>
                    </a:moveTo>
                    <a:cubicBezTo>
                      <a:pt x="91" y="0"/>
                      <a:pt x="0" y="118"/>
                      <a:pt x="5" y="237"/>
                    </a:cubicBezTo>
                    <a:cubicBezTo>
                      <a:pt x="5" y="302"/>
                      <a:pt x="27" y="379"/>
                      <a:pt x="69" y="440"/>
                    </a:cubicBezTo>
                    <a:cubicBezTo>
                      <a:pt x="50" y="477"/>
                      <a:pt x="37" y="513"/>
                      <a:pt x="33" y="545"/>
                    </a:cubicBezTo>
                    <a:cubicBezTo>
                      <a:pt x="18" y="615"/>
                      <a:pt x="33" y="689"/>
                      <a:pt x="69" y="749"/>
                    </a:cubicBezTo>
                    <a:cubicBezTo>
                      <a:pt x="94" y="788"/>
                      <a:pt x="138" y="816"/>
                      <a:pt x="185" y="816"/>
                    </a:cubicBezTo>
                    <a:cubicBezTo>
                      <a:pt x="198" y="816"/>
                      <a:pt x="212" y="814"/>
                      <a:pt x="226" y="808"/>
                    </a:cubicBezTo>
                    <a:cubicBezTo>
                      <a:pt x="239" y="799"/>
                      <a:pt x="235" y="781"/>
                      <a:pt x="221" y="781"/>
                    </a:cubicBezTo>
                    <a:cubicBezTo>
                      <a:pt x="92" y="766"/>
                      <a:pt x="60" y="624"/>
                      <a:pt x="92" y="523"/>
                    </a:cubicBezTo>
                    <a:cubicBezTo>
                      <a:pt x="97" y="509"/>
                      <a:pt x="101" y="495"/>
                      <a:pt x="110" y="485"/>
                    </a:cubicBezTo>
                    <a:cubicBezTo>
                      <a:pt x="133" y="509"/>
                      <a:pt x="165" y="527"/>
                      <a:pt x="198" y="532"/>
                    </a:cubicBezTo>
                    <a:cubicBezTo>
                      <a:pt x="209" y="534"/>
                      <a:pt x="220" y="536"/>
                      <a:pt x="230" y="536"/>
                    </a:cubicBezTo>
                    <a:cubicBezTo>
                      <a:pt x="274" y="536"/>
                      <a:pt x="314" y="514"/>
                      <a:pt x="337" y="477"/>
                    </a:cubicBezTo>
                    <a:cubicBezTo>
                      <a:pt x="364" y="426"/>
                      <a:pt x="346" y="366"/>
                      <a:pt x="295" y="338"/>
                    </a:cubicBezTo>
                    <a:cubicBezTo>
                      <a:pt x="273" y="326"/>
                      <a:pt x="251" y="320"/>
                      <a:pt x="231" y="320"/>
                    </a:cubicBezTo>
                    <a:cubicBezTo>
                      <a:pt x="182" y="320"/>
                      <a:pt x="137" y="352"/>
                      <a:pt x="101" y="394"/>
                    </a:cubicBezTo>
                    <a:cubicBezTo>
                      <a:pt x="60" y="329"/>
                      <a:pt x="41" y="241"/>
                      <a:pt x="65" y="168"/>
                    </a:cubicBezTo>
                    <a:cubicBezTo>
                      <a:pt x="91" y="92"/>
                      <a:pt x="174" y="30"/>
                      <a:pt x="254" y="30"/>
                    </a:cubicBezTo>
                    <a:cubicBezTo>
                      <a:pt x="257" y="30"/>
                      <a:pt x="260" y="30"/>
                      <a:pt x="263" y="30"/>
                    </a:cubicBezTo>
                    <a:cubicBezTo>
                      <a:pt x="264" y="30"/>
                      <a:pt x="265" y="30"/>
                      <a:pt x="266" y="30"/>
                    </a:cubicBezTo>
                    <a:cubicBezTo>
                      <a:pt x="277" y="30"/>
                      <a:pt x="280" y="11"/>
                      <a:pt x="267" y="11"/>
                    </a:cubicBezTo>
                    <a:cubicBezTo>
                      <a:pt x="246" y="4"/>
                      <a:pt x="226"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679;p56">
                <a:extLst>
                  <a:ext uri="{FF2B5EF4-FFF2-40B4-BE49-F238E27FC236}">
                    <a16:creationId xmlns:a16="http://schemas.microsoft.com/office/drawing/2014/main" id="{F10881B3-879B-4811-90B8-C0233CACE77F}"/>
                  </a:ext>
                </a:extLst>
              </p:cNvPr>
              <p:cNvSpPr/>
              <p:nvPr/>
            </p:nvSpPr>
            <p:spPr>
              <a:xfrm rot="828991">
                <a:off x="3904548" y="2223835"/>
                <a:ext cx="970316" cy="768076"/>
              </a:xfrm>
              <a:custGeom>
                <a:avLst/>
                <a:gdLst/>
                <a:ahLst/>
                <a:cxnLst/>
                <a:rect l="l" t="t" r="r" b="b"/>
                <a:pathLst>
                  <a:path w="5388" h="4265" extrusionOk="0">
                    <a:moveTo>
                      <a:pt x="2898" y="0"/>
                    </a:moveTo>
                    <a:cubicBezTo>
                      <a:pt x="2397" y="0"/>
                      <a:pt x="1913" y="185"/>
                      <a:pt x="1489" y="454"/>
                    </a:cubicBezTo>
                    <a:cubicBezTo>
                      <a:pt x="973" y="782"/>
                      <a:pt x="498" y="1224"/>
                      <a:pt x="264" y="1796"/>
                    </a:cubicBezTo>
                    <a:cubicBezTo>
                      <a:pt x="181" y="1985"/>
                      <a:pt x="130" y="2187"/>
                      <a:pt x="98" y="2390"/>
                    </a:cubicBezTo>
                    <a:cubicBezTo>
                      <a:pt x="24" y="2648"/>
                      <a:pt x="1" y="2920"/>
                      <a:pt x="24" y="3183"/>
                    </a:cubicBezTo>
                    <a:cubicBezTo>
                      <a:pt x="56" y="3593"/>
                      <a:pt x="213" y="4035"/>
                      <a:pt x="577" y="4261"/>
                    </a:cubicBezTo>
                    <a:cubicBezTo>
                      <a:pt x="582" y="4263"/>
                      <a:pt x="587" y="4264"/>
                      <a:pt x="592" y="4264"/>
                    </a:cubicBezTo>
                    <a:cubicBezTo>
                      <a:pt x="606" y="4264"/>
                      <a:pt x="619" y="4255"/>
                      <a:pt x="619" y="4238"/>
                    </a:cubicBezTo>
                    <a:cubicBezTo>
                      <a:pt x="609" y="4114"/>
                      <a:pt x="604" y="3984"/>
                      <a:pt x="609" y="3855"/>
                    </a:cubicBezTo>
                    <a:cubicBezTo>
                      <a:pt x="619" y="3455"/>
                      <a:pt x="692" y="3053"/>
                      <a:pt x="821" y="2676"/>
                    </a:cubicBezTo>
                    <a:cubicBezTo>
                      <a:pt x="826" y="2846"/>
                      <a:pt x="853" y="3017"/>
                      <a:pt x="959" y="3159"/>
                    </a:cubicBezTo>
                    <a:cubicBezTo>
                      <a:pt x="964" y="3167"/>
                      <a:pt x="974" y="3172"/>
                      <a:pt x="984" y="3172"/>
                    </a:cubicBezTo>
                    <a:cubicBezTo>
                      <a:pt x="993" y="3172"/>
                      <a:pt x="1001" y="3168"/>
                      <a:pt x="1006" y="3159"/>
                    </a:cubicBezTo>
                    <a:cubicBezTo>
                      <a:pt x="1061" y="3031"/>
                      <a:pt x="1125" y="2911"/>
                      <a:pt x="1194" y="2791"/>
                    </a:cubicBezTo>
                    <a:cubicBezTo>
                      <a:pt x="1421" y="2400"/>
                      <a:pt x="1725" y="2049"/>
                      <a:pt x="2079" y="1764"/>
                    </a:cubicBezTo>
                    <a:lnTo>
                      <a:pt x="2079" y="1764"/>
                    </a:lnTo>
                    <a:cubicBezTo>
                      <a:pt x="2029" y="1906"/>
                      <a:pt x="1987" y="2049"/>
                      <a:pt x="1991" y="2196"/>
                    </a:cubicBezTo>
                    <a:cubicBezTo>
                      <a:pt x="1995" y="2274"/>
                      <a:pt x="2021" y="2463"/>
                      <a:pt x="2123" y="2463"/>
                    </a:cubicBezTo>
                    <a:cubicBezTo>
                      <a:pt x="2138" y="2463"/>
                      <a:pt x="2154" y="2459"/>
                      <a:pt x="2171" y="2450"/>
                    </a:cubicBezTo>
                    <a:cubicBezTo>
                      <a:pt x="2231" y="2423"/>
                      <a:pt x="2272" y="2353"/>
                      <a:pt x="2314" y="2307"/>
                    </a:cubicBezTo>
                    <a:cubicBezTo>
                      <a:pt x="2365" y="2251"/>
                      <a:pt x="2416" y="2196"/>
                      <a:pt x="2466" y="2141"/>
                    </a:cubicBezTo>
                    <a:cubicBezTo>
                      <a:pt x="2659" y="1938"/>
                      <a:pt x="2872" y="1759"/>
                      <a:pt x="3097" y="1602"/>
                    </a:cubicBezTo>
                    <a:lnTo>
                      <a:pt x="3097" y="1602"/>
                    </a:lnTo>
                    <a:cubicBezTo>
                      <a:pt x="3088" y="1658"/>
                      <a:pt x="3088" y="1713"/>
                      <a:pt x="3097" y="1768"/>
                    </a:cubicBezTo>
                    <a:cubicBezTo>
                      <a:pt x="3107" y="1837"/>
                      <a:pt x="3129" y="1925"/>
                      <a:pt x="3180" y="1970"/>
                    </a:cubicBezTo>
                    <a:cubicBezTo>
                      <a:pt x="3201" y="1992"/>
                      <a:pt x="3225" y="2001"/>
                      <a:pt x="3249" y="2001"/>
                    </a:cubicBezTo>
                    <a:cubicBezTo>
                      <a:pt x="3288" y="2001"/>
                      <a:pt x="3327" y="1977"/>
                      <a:pt x="3356" y="1943"/>
                    </a:cubicBezTo>
                    <a:cubicBezTo>
                      <a:pt x="3397" y="1902"/>
                      <a:pt x="3433" y="1855"/>
                      <a:pt x="3475" y="1809"/>
                    </a:cubicBezTo>
                    <a:cubicBezTo>
                      <a:pt x="3480" y="1851"/>
                      <a:pt x="3503" y="1897"/>
                      <a:pt x="3539" y="1930"/>
                    </a:cubicBezTo>
                    <a:cubicBezTo>
                      <a:pt x="3547" y="1934"/>
                      <a:pt x="3555" y="1936"/>
                      <a:pt x="3563" y="1936"/>
                    </a:cubicBezTo>
                    <a:cubicBezTo>
                      <a:pt x="3571" y="1936"/>
                      <a:pt x="3579" y="1934"/>
                      <a:pt x="3586" y="1930"/>
                    </a:cubicBezTo>
                    <a:cubicBezTo>
                      <a:pt x="3678" y="1855"/>
                      <a:pt x="3761" y="1773"/>
                      <a:pt x="3839" y="1685"/>
                    </a:cubicBezTo>
                    <a:lnTo>
                      <a:pt x="3839" y="1685"/>
                    </a:lnTo>
                    <a:cubicBezTo>
                      <a:pt x="3826" y="1773"/>
                      <a:pt x="3820" y="1860"/>
                      <a:pt x="3826" y="1953"/>
                    </a:cubicBezTo>
                    <a:cubicBezTo>
                      <a:pt x="3830" y="2136"/>
                      <a:pt x="3862" y="2368"/>
                      <a:pt x="3996" y="2506"/>
                    </a:cubicBezTo>
                    <a:cubicBezTo>
                      <a:pt x="4054" y="2568"/>
                      <a:pt x="4131" y="2603"/>
                      <a:pt x="4216" y="2603"/>
                    </a:cubicBezTo>
                    <a:cubicBezTo>
                      <a:pt x="4226" y="2603"/>
                      <a:pt x="4235" y="2603"/>
                      <a:pt x="4245" y="2602"/>
                    </a:cubicBezTo>
                    <a:cubicBezTo>
                      <a:pt x="4318" y="2593"/>
                      <a:pt x="4388" y="2561"/>
                      <a:pt x="4452" y="2523"/>
                    </a:cubicBezTo>
                    <a:lnTo>
                      <a:pt x="4452" y="2523"/>
                    </a:lnTo>
                    <a:cubicBezTo>
                      <a:pt x="4434" y="2616"/>
                      <a:pt x="4439" y="2708"/>
                      <a:pt x="4471" y="2795"/>
                    </a:cubicBezTo>
                    <a:cubicBezTo>
                      <a:pt x="4489" y="2842"/>
                      <a:pt x="4517" y="2893"/>
                      <a:pt x="4562" y="2915"/>
                    </a:cubicBezTo>
                    <a:cubicBezTo>
                      <a:pt x="4579" y="2923"/>
                      <a:pt x="4595" y="2927"/>
                      <a:pt x="4612" y="2927"/>
                    </a:cubicBezTo>
                    <a:cubicBezTo>
                      <a:pt x="4643" y="2927"/>
                      <a:pt x="4672" y="2914"/>
                      <a:pt x="4696" y="2893"/>
                    </a:cubicBezTo>
                    <a:cubicBezTo>
                      <a:pt x="4743" y="2855"/>
                      <a:pt x="4756" y="2800"/>
                      <a:pt x="4766" y="2745"/>
                    </a:cubicBezTo>
                    <a:cubicBezTo>
                      <a:pt x="4775" y="2699"/>
                      <a:pt x="4784" y="2653"/>
                      <a:pt x="4811" y="2611"/>
                    </a:cubicBezTo>
                    <a:cubicBezTo>
                      <a:pt x="4875" y="2503"/>
                      <a:pt x="5004" y="2435"/>
                      <a:pt x="5130" y="2435"/>
                    </a:cubicBezTo>
                    <a:cubicBezTo>
                      <a:pt x="5176" y="2435"/>
                      <a:pt x="5221" y="2444"/>
                      <a:pt x="5264" y="2464"/>
                    </a:cubicBezTo>
                    <a:cubicBezTo>
                      <a:pt x="5270" y="2466"/>
                      <a:pt x="5278" y="2468"/>
                      <a:pt x="5285" y="2468"/>
                    </a:cubicBezTo>
                    <a:cubicBezTo>
                      <a:pt x="5303" y="2468"/>
                      <a:pt x="5320" y="2460"/>
                      <a:pt x="5323" y="2440"/>
                    </a:cubicBezTo>
                    <a:cubicBezTo>
                      <a:pt x="5337" y="2376"/>
                      <a:pt x="5341" y="2312"/>
                      <a:pt x="5351" y="2247"/>
                    </a:cubicBezTo>
                    <a:cubicBezTo>
                      <a:pt x="5387" y="1732"/>
                      <a:pt x="5190" y="1196"/>
                      <a:pt x="4853" y="809"/>
                    </a:cubicBezTo>
                    <a:cubicBezTo>
                      <a:pt x="4673" y="602"/>
                      <a:pt x="4452" y="441"/>
                      <a:pt x="4203" y="330"/>
                    </a:cubicBezTo>
                    <a:cubicBezTo>
                      <a:pt x="4052" y="261"/>
                      <a:pt x="3894" y="205"/>
                      <a:pt x="3733" y="156"/>
                    </a:cubicBezTo>
                    <a:cubicBezTo>
                      <a:pt x="3572" y="105"/>
                      <a:pt x="3411" y="58"/>
                      <a:pt x="3245" y="31"/>
                    </a:cubicBezTo>
                    <a:cubicBezTo>
                      <a:pt x="3129" y="10"/>
                      <a:pt x="3013" y="0"/>
                      <a:pt x="28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680;p56">
                <a:extLst>
                  <a:ext uri="{FF2B5EF4-FFF2-40B4-BE49-F238E27FC236}">
                    <a16:creationId xmlns:a16="http://schemas.microsoft.com/office/drawing/2014/main" id="{5DBDFE30-4BB7-03CB-83B2-EF066EF33596}"/>
                  </a:ext>
                </a:extLst>
              </p:cNvPr>
              <p:cNvSpPr/>
              <p:nvPr/>
            </p:nvSpPr>
            <p:spPr>
              <a:xfrm rot="828991">
                <a:off x="4114790" y="2317056"/>
                <a:ext cx="163700" cy="303449"/>
              </a:xfrm>
              <a:custGeom>
                <a:avLst/>
                <a:gdLst/>
                <a:ahLst/>
                <a:cxnLst/>
                <a:rect l="l" t="t" r="r" b="b"/>
                <a:pathLst>
                  <a:path w="909" h="1685" extrusionOk="0">
                    <a:moveTo>
                      <a:pt x="871" y="0"/>
                    </a:moveTo>
                    <a:cubicBezTo>
                      <a:pt x="867" y="0"/>
                      <a:pt x="862" y="1"/>
                      <a:pt x="858" y="4"/>
                    </a:cubicBezTo>
                    <a:cubicBezTo>
                      <a:pt x="738" y="79"/>
                      <a:pt x="632" y="166"/>
                      <a:pt x="545" y="272"/>
                    </a:cubicBezTo>
                    <a:cubicBezTo>
                      <a:pt x="373" y="460"/>
                      <a:pt x="245" y="681"/>
                      <a:pt x="152" y="917"/>
                    </a:cubicBezTo>
                    <a:cubicBezTo>
                      <a:pt x="102" y="1036"/>
                      <a:pt x="65" y="1166"/>
                      <a:pt x="42" y="1295"/>
                    </a:cubicBezTo>
                    <a:cubicBezTo>
                      <a:pt x="28" y="1355"/>
                      <a:pt x="19" y="1419"/>
                      <a:pt x="10" y="1479"/>
                    </a:cubicBezTo>
                    <a:cubicBezTo>
                      <a:pt x="5" y="1544"/>
                      <a:pt x="1" y="1608"/>
                      <a:pt x="14" y="1672"/>
                    </a:cubicBezTo>
                    <a:cubicBezTo>
                      <a:pt x="14" y="1681"/>
                      <a:pt x="20" y="1685"/>
                      <a:pt x="27" y="1685"/>
                    </a:cubicBezTo>
                    <a:cubicBezTo>
                      <a:pt x="35" y="1685"/>
                      <a:pt x="44" y="1680"/>
                      <a:pt x="47" y="1672"/>
                    </a:cubicBezTo>
                    <a:cubicBezTo>
                      <a:pt x="69" y="1604"/>
                      <a:pt x="69" y="1529"/>
                      <a:pt x="79" y="1461"/>
                    </a:cubicBezTo>
                    <a:lnTo>
                      <a:pt x="120" y="1253"/>
                    </a:lnTo>
                    <a:cubicBezTo>
                      <a:pt x="235" y="783"/>
                      <a:pt x="494" y="341"/>
                      <a:pt x="885" y="55"/>
                    </a:cubicBezTo>
                    <a:cubicBezTo>
                      <a:pt x="909" y="36"/>
                      <a:pt x="893" y="0"/>
                      <a:pt x="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681;p56">
                <a:extLst>
                  <a:ext uri="{FF2B5EF4-FFF2-40B4-BE49-F238E27FC236}">
                    <a16:creationId xmlns:a16="http://schemas.microsoft.com/office/drawing/2014/main" id="{0F815BD6-05E3-FB99-3C3F-147858C24203}"/>
                  </a:ext>
                </a:extLst>
              </p:cNvPr>
              <p:cNvSpPr/>
              <p:nvPr/>
            </p:nvSpPr>
            <p:spPr>
              <a:xfrm rot="828991">
                <a:off x="4279149" y="2327432"/>
                <a:ext cx="98688" cy="105532"/>
              </a:xfrm>
              <a:custGeom>
                <a:avLst/>
                <a:gdLst/>
                <a:ahLst/>
                <a:cxnLst/>
                <a:rect l="l" t="t" r="r" b="b"/>
                <a:pathLst>
                  <a:path w="548" h="586" extrusionOk="0">
                    <a:moveTo>
                      <a:pt x="509" y="1"/>
                    </a:moveTo>
                    <a:cubicBezTo>
                      <a:pt x="507" y="1"/>
                      <a:pt x="505" y="1"/>
                      <a:pt x="503" y="1"/>
                    </a:cubicBezTo>
                    <a:cubicBezTo>
                      <a:pt x="471" y="6"/>
                      <a:pt x="443" y="29"/>
                      <a:pt x="416" y="48"/>
                    </a:cubicBezTo>
                    <a:cubicBezTo>
                      <a:pt x="388" y="61"/>
                      <a:pt x="365" y="80"/>
                      <a:pt x="341" y="99"/>
                    </a:cubicBezTo>
                    <a:cubicBezTo>
                      <a:pt x="291" y="140"/>
                      <a:pt x="250" y="182"/>
                      <a:pt x="208" y="231"/>
                    </a:cubicBezTo>
                    <a:cubicBezTo>
                      <a:pt x="120" y="324"/>
                      <a:pt x="56" y="430"/>
                      <a:pt x="10" y="550"/>
                    </a:cubicBezTo>
                    <a:cubicBezTo>
                      <a:pt x="1" y="569"/>
                      <a:pt x="21" y="585"/>
                      <a:pt x="40" y="585"/>
                    </a:cubicBezTo>
                    <a:cubicBezTo>
                      <a:pt x="48" y="585"/>
                      <a:pt x="56" y="582"/>
                      <a:pt x="61" y="573"/>
                    </a:cubicBezTo>
                    <a:cubicBezTo>
                      <a:pt x="111" y="462"/>
                      <a:pt x="180" y="361"/>
                      <a:pt x="258" y="273"/>
                    </a:cubicBezTo>
                    <a:cubicBezTo>
                      <a:pt x="301" y="231"/>
                      <a:pt x="341" y="190"/>
                      <a:pt x="388" y="154"/>
                    </a:cubicBezTo>
                    <a:cubicBezTo>
                      <a:pt x="411" y="135"/>
                      <a:pt x="434" y="116"/>
                      <a:pt x="456" y="103"/>
                    </a:cubicBezTo>
                    <a:cubicBezTo>
                      <a:pt x="480" y="84"/>
                      <a:pt x="512" y="71"/>
                      <a:pt x="531" y="48"/>
                    </a:cubicBezTo>
                    <a:cubicBezTo>
                      <a:pt x="548" y="26"/>
                      <a:pt x="533"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682;p56">
                <a:extLst>
                  <a:ext uri="{FF2B5EF4-FFF2-40B4-BE49-F238E27FC236}">
                    <a16:creationId xmlns:a16="http://schemas.microsoft.com/office/drawing/2014/main" id="{14B9A888-22C8-4C99-3DEC-28B85798E906}"/>
                  </a:ext>
                </a:extLst>
              </p:cNvPr>
              <p:cNvSpPr/>
              <p:nvPr/>
            </p:nvSpPr>
            <p:spPr>
              <a:xfrm rot="828991">
                <a:off x="3927535" y="2473471"/>
                <a:ext cx="79239" cy="287601"/>
              </a:xfrm>
              <a:custGeom>
                <a:avLst/>
                <a:gdLst/>
                <a:ahLst/>
                <a:cxnLst/>
                <a:rect l="l" t="t" r="r" b="b"/>
                <a:pathLst>
                  <a:path w="440" h="1597" extrusionOk="0">
                    <a:moveTo>
                      <a:pt x="418" y="1"/>
                    </a:moveTo>
                    <a:cubicBezTo>
                      <a:pt x="412" y="1"/>
                      <a:pt x="406" y="3"/>
                      <a:pt x="401" y="8"/>
                    </a:cubicBezTo>
                    <a:cubicBezTo>
                      <a:pt x="360" y="44"/>
                      <a:pt x="328" y="104"/>
                      <a:pt x="295" y="155"/>
                    </a:cubicBezTo>
                    <a:cubicBezTo>
                      <a:pt x="263" y="206"/>
                      <a:pt x="239" y="261"/>
                      <a:pt x="212" y="316"/>
                    </a:cubicBezTo>
                    <a:cubicBezTo>
                      <a:pt x="41" y="708"/>
                      <a:pt x="0" y="1178"/>
                      <a:pt x="143" y="1584"/>
                    </a:cubicBezTo>
                    <a:cubicBezTo>
                      <a:pt x="145" y="1592"/>
                      <a:pt x="151" y="1596"/>
                      <a:pt x="158" y="1596"/>
                    </a:cubicBezTo>
                    <a:cubicBezTo>
                      <a:pt x="170" y="1596"/>
                      <a:pt x="182" y="1586"/>
                      <a:pt x="180" y="1569"/>
                    </a:cubicBezTo>
                    <a:cubicBezTo>
                      <a:pt x="152" y="1454"/>
                      <a:pt x="134" y="1335"/>
                      <a:pt x="124" y="1219"/>
                    </a:cubicBezTo>
                    <a:cubicBezTo>
                      <a:pt x="111" y="1008"/>
                      <a:pt x="134" y="795"/>
                      <a:pt x="184" y="593"/>
                    </a:cubicBezTo>
                    <a:cubicBezTo>
                      <a:pt x="212" y="491"/>
                      <a:pt x="249" y="389"/>
                      <a:pt x="295" y="298"/>
                    </a:cubicBezTo>
                    <a:cubicBezTo>
                      <a:pt x="313" y="247"/>
                      <a:pt x="337" y="201"/>
                      <a:pt x="364" y="155"/>
                    </a:cubicBezTo>
                    <a:cubicBezTo>
                      <a:pt x="388" y="108"/>
                      <a:pt x="415" y="68"/>
                      <a:pt x="433" y="25"/>
                    </a:cubicBezTo>
                    <a:cubicBezTo>
                      <a:pt x="440" y="10"/>
                      <a:pt x="429"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683;p56">
                <a:extLst>
                  <a:ext uri="{FF2B5EF4-FFF2-40B4-BE49-F238E27FC236}">
                    <a16:creationId xmlns:a16="http://schemas.microsoft.com/office/drawing/2014/main" id="{86997F29-5836-A644-8107-7DE3AACE7A69}"/>
                  </a:ext>
                </a:extLst>
              </p:cNvPr>
              <p:cNvSpPr/>
              <p:nvPr/>
            </p:nvSpPr>
            <p:spPr>
              <a:xfrm rot="828991">
                <a:off x="4505774" y="2429302"/>
                <a:ext cx="131464" cy="168202"/>
              </a:xfrm>
              <a:custGeom>
                <a:avLst/>
                <a:gdLst/>
                <a:ahLst/>
                <a:cxnLst/>
                <a:rect l="l" t="t" r="r" b="b"/>
                <a:pathLst>
                  <a:path w="730" h="934" extrusionOk="0">
                    <a:moveTo>
                      <a:pt x="687" y="0"/>
                    </a:moveTo>
                    <a:cubicBezTo>
                      <a:pt x="587" y="0"/>
                      <a:pt x="494" y="83"/>
                      <a:pt x="421" y="148"/>
                    </a:cubicBezTo>
                    <a:cubicBezTo>
                      <a:pt x="347" y="213"/>
                      <a:pt x="277" y="286"/>
                      <a:pt x="217" y="369"/>
                    </a:cubicBezTo>
                    <a:cubicBezTo>
                      <a:pt x="111" y="512"/>
                      <a:pt x="0" y="756"/>
                      <a:pt x="117" y="927"/>
                    </a:cubicBezTo>
                    <a:cubicBezTo>
                      <a:pt x="120" y="932"/>
                      <a:pt x="124" y="934"/>
                      <a:pt x="129" y="934"/>
                    </a:cubicBezTo>
                    <a:cubicBezTo>
                      <a:pt x="138" y="934"/>
                      <a:pt x="147" y="925"/>
                      <a:pt x="144" y="913"/>
                    </a:cubicBezTo>
                    <a:cubicBezTo>
                      <a:pt x="107" y="825"/>
                      <a:pt x="130" y="719"/>
                      <a:pt x="158" y="632"/>
                    </a:cubicBezTo>
                    <a:cubicBezTo>
                      <a:pt x="185" y="549"/>
                      <a:pt x="227" y="470"/>
                      <a:pt x="282" y="396"/>
                    </a:cubicBezTo>
                    <a:cubicBezTo>
                      <a:pt x="338" y="323"/>
                      <a:pt x="402" y="258"/>
                      <a:pt x="470" y="198"/>
                    </a:cubicBezTo>
                    <a:cubicBezTo>
                      <a:pt x="504" y="166"/>
                      <a:pt x="540" y="139"/>
                      <a:pt x="577" y="111"/>
                    </a:cubicBezTo>
                    <a:cubicBezTo>
                      <a:pt x="619" y="88"/>
                      <a:pt x="660" y="70"/>
                      <a:pt x="702" y="51"/>
                    </a:cubicBezTo>
                    <a:cubicBezTo>
                      <a:pt x="729" y="37"/>
                      <a:pt x="715"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684;p56">
                <a:extLst>
                  <a:ext uri="{FF2B5EF4-FFF2-40B4-BE49-F238E27FC236}">
                    <a16:creationId xmlns:a16="http://schemas.microsoft.com/office/drawing/2014/main" id="{7A92AF94-180E-447B-706E-3E596CE7203F}"/>
                  </a:ext>
                </a:extLst>
              </p:cNvPr>
              <p:cNvSpPr/>
              <p:nvPr/>
            </p:nvSpPr>
            <p:spPr>
              <a:xfrm rot="828991">
                <a:off x="4614816" y="2462364"/>
                <a:ext cx="76357" cy="71315"/>
              </a:xfrm>
              <a:custGeom>
                <a:avLst/>
                <a:gdLst/>
                <a:ahLst/>
                <a:cxnLst/>
                <a:rect l="l" t="t" r="r" b="b"/>
                <a:pathLst>
                  <a:path w="424" h="396" extrusionOk="0">
                    <a:moveTo>
                      <a:pt x="391" y="1"/>
                    </a:moveTo>
                    <a:cubicBezTo>
                      <a:pt x="371" y="1"/>
                      <a:pt x="349" y="11"/>
                      <a:pt x="332" y="14"/>
                    </a:cubicBezTo>
                    <a:cubicBezTo>
                      <a:pt x="309" y="24"/>
                      <a:pt x="286" y="33"/>
                      <a:pt x="263" y="47"/>
                    </a:cubicBezTo>
                    <a:cubicBezTo>
                      <a:pt x="217" y="70"/>
                      <a:pt x="175" y="103"/>
                      <a:pt x="134" y="135"/>
                    </a:cubicBezTo>
                    <a:cubicBezTo>
                      <a:pt x="98" y="167"/>
                      <a:pt x="60" y="208"/>
                      <a:pt x="37" y="254"/>
                    </a:cubicBezTo>
                    <a:cubicBezTo>
                      <a:pt x="9" y="296"/>
                      <a:pt x="0" y="346"/>
                      <a:pt x="32" y="388"/>
                    </a:cubicBezTo>
                    <a:cubicBezTo>
                      <a:pt x="36" y="393"/>
                      <a:pt x="41" y="395"/>
                      <a:pt x="45" y="395"/>
                    </a:cubicBezTo>
                    <a:cubicBezTo>
                      <a:pt x="57" y="395"/>
                      <a:pt x="67" y="380"/>
                      <a:pt x="60" y="369"/>
                    </a:cubicBezTo>
                    <a:cubicBezTo>
                      <a:pt x="51" y="352"/>
                      <a:pt x="60" y="328"/>
                      <a:pt x="70" y="310"/>
                    </a:cubicBezTo>
                    <a:cubicBezTo>
                      <a:pt x="79" y="291"/>
                      <a:pt x="92" y="277"/>
                      <a:pt x="106" y="263"/>
                    </a:cubicBezTo>
                    <a:cubicBezTo>
                      <a:pt x="134" y="231"/>
                      <a:pt x="166" y="199"/>
                      <a:pt x="198" y="171"/>
                    </a:cubicBezTo>
                    <a:cubicBezTo>
                      <a:pt x="236" y="144"/>
                      <a:pt x="272" y="120"/>
                      <a:pt x="309" y="103"/>
                    </a:cubicBezTo>
                    <a:cubicBezTo>
                      <a:pt x="328" y="93"/>
                      <a:pt x="346" y="84"/>
                      <a:pt x="364" y="75"/>
                    </a:cubicBezTo>
                    <a:cubicBezTo>
                      <a:pt x="383" y="65"/>
                      <a:pt x="411" y="56"/>
                      <a:pt x="419" y="37"/>
                    </a:cubicBezTo>
                    <a:cubicBezTo>
                      <a:pt x="424" y="29"/>
                      <a:pt x="419" y="14"/>
                      <a:pt x="411" y="5"/>
                    </a:cubicBezTo>
                    <a:cubicBezTo>
                      <a:pt x="404" y="2"/>
                      <a:pt x="398"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685;p56">
                <a:extLst>
                  <a:ext uri="{FF2B5EF4-FFF2-40B4-BE49-F238E27FC236}">
                    <a16:creationId xmlns:a16="http://schemas.microsoft.com/office/drawing/2014/main" id="{5CB488AB-0656-D14F-53B9-67D6A6675DBD}"/>
                  </a:ext>
                </a:extLst>
              </p:cNvPr>
              <p:cNvSpPr/>
              <p:nvPr/>
            </p:nvSpPr>
            <p:spPr>
              <a:xfrm rot="828991">
                <a:off x="4714619" y="2616945"/>
                <a:ext cx="62311" cy="164421"/>
              </a:xfrm>
              <a:custGeom>
                <a:avLst/>
                <a:gdLst/>
                <a:ahLst/>
                <a:cxnLst/>
                <a:rect l="l" t="t" r="r" b="b"/>
                <a:pathLst>
                  <a:path w="346" h="913" extrusionOk="0">
                    <a:moveTo>
                      <a:pt x="322" y="0"/>
                    </a:moveTo>
                    <a:cubicBezTo>
                      <a:pt x="319" y="0"/>
                      <a:pt x="317" y="1"/>
                      <a:pt x="315" y="2"/>
                    </a:cubicBezTo>
                    <a:cubicBezTo>
                      <a:pt x="249" y="44"/>
                      <a:pt x="208" y="132"/>
                      <a:pt x="171" y="196"/>
                    </a:cubicBezTo>
                    <a:cubicBezTo>
                      <a:pt x="134" y="270"/>
                      <a:pt x="102" y="340"/>
                      <a:pt x="79" y="417"/>
                    </a:cubicBezTo>
                    <a:cubicBezTo>
                      <a:pt x="51" y="496"/>
                      <a:pt x="33" y="574"/>
                      <a:pt x="19" y="657"/>
                    </a:cubicBezTo>
                    <a:cubicBezTo>
                      <a:pt x="5" y="736"/>
                      <a:pt x="0" y="819"/>
                      <a:pt x="10" y="897"/>
                    </a:cubicBezTo>
                    <a:cubicBezTo>
                      <a:pt x="12" y="908"/>
                      <a:pt x="22" y="913"/>
                      <a:pt x="31" y="913"/>
                    </a:cubicBezTo>
                    <a:cubicBezTo>
                      <a:pt x="42" y="913"/>
                      <a:pt x="53" y="907"/>
                      <a:pt x="56" y="897"/>
                    </a:cubicBezTo>
                    <a:cubicBezTo>
                      <a:pt x="70" y="819"/>
                      <a:pt x="75" y="740"/>
                      <a:pt x="88" y="662"/>
                    </a:cubicBezTo>
                    <a:cubicBezTo>
                      <a:pt x="98" y="589"/>
                      <a:pt x="121" y="514"/>
                      <a:pt x="143" y="440"/>
                    </a:cubicBezTo>
                    <a:cubicBezTo>
                      <a:pt x="171" y="367"/>
                      <a:pt x="198" y="293"/>
                      <a:pt x="236" y="219"/>
                    </a:cubicBezTo>
                    <a:cubicBezTo>
                      <a:pt x="273" y="159"/>
                      <a:pt x="323" y="95"/>
                      <a:pt x="342" y="26"/>
                    </a:cubicBezTo>
                    <a:cubicBezTo>
                      <a:pt x="346" y="15"/>
                      <a:pt x="334"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686;p56">
                <a:extLst>
                  <a:ext uri="{FF2B5EF4-FFF2-40B4-BE49-F238E27FC236}">
                    <a16:creationId xmlns:a16="http://schemas.microsoft.com/office/drawing/2014/main" id="{2F99EF9B-EEE3-C551-6BF7-55DD3B8530F8}"/>
                  </a:ext>
                </a:extLst>
              </p:cNvPr>
              <p:cNvSpPr/>
              <p:nvPr/>
            </p:nvSpPr>
            <p:spPr>
              <a:xfrm rot="828991">
                <a:off x="4674289" y="2606741"/>
                <a:ext cx="54026" cy="101570"/>
              </a:xfrm>
              <a:custGeom>
                <a:avLst/>
                <a:gdLst/>
                <a:ahLst/>
                <a:cxnLst/>
                <a:rect l="l" t="t" r="r" b="b"/>
                <a:pathLst>
                  <a:path w="300" h="564" extrusionOk="0">
                    <a:moveTo>
                      <a:pt x="259" y="0"/>
                    </a:moveTo>
                    <a:cubicBezTo>
                      <a:pt x="253" y="0"/>
                      <a:pt x="247" y="3"/>
                      <a:pt x="240" y="8"/>
                    </a:cubicBezTo>
                    <a:cubicBezTo>
                      <a:pt x="176" y="82"/>
                      <a:pt x="117" y="165"/>
                      <a:pt x="74" y="257"/>
                    </a:cubicBezTo>
                    <a:cubicBezTo>
                      <a:pt x="56" y="303"/>
                      <a:pt x="38" y="353"/>
                      <a:pt x="24" y="399"/>
                    </a:cubicBezTo>
                    <a:cubicBezTo>
                      <a:pt x="15" y="446"/>
                      <a:pt x="0" y="501"/>
                      <a:pt x="10" y="546"/>
                    </a:cubicBezTo>
                    <a:cubicBezTo>
                      <a:pt x="13" y="557"/>
                      <a:pt x="24" y="563"/>
                      <a:pt x="35" y="563"/>
                    </a:cubicBezTo>
                    <a:cubicBezTo>
                      <a:pt x="44" y="563"/>
                      <a:pt x="52" y="560"/>
                      <a:pt x="56" y="552"/>
                    </a:cubicBezTo>
                    <a:cubicBezTo>
                      <a:pt x="74" y="510"/>
                      <a:pt x="79" y="459"/>
                      <a:pt x="89" y="414"/>
                    </a:cubicBezTo>
                    <a:cubicBezTo>
                      <a:pt x="102" y="372"/>
                      <a:pt x="117" y="325"/>
                      <a:pt x="134" y="284"/>
                    </a:cubicBezTo>
                    <a:cubicBezTo>
                      <a:pt x="172" y="201"/>
                      <a:pt x="222" y="118"/>
                      <a:pt x="282" y="49"/>
                    </a:cubicBezTo>
                    <a:cubicBezTo>
                      <a:pt x="300" y="27"/>
                      <a:pt x="281"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687;p56">
                <a:extLst>
                  <a:ext uri="{FF2B5EF4-FFF2-40B4-BE49-F238E27FC236}">
                    <a16:creationId xmlns:a16="http://schemas.microsoft.com/office/drawing/2014/main" id="{ADF7EB34-B70A-71B8-8DB5-8CAC34243A3D}"/>
                  </a:ext>
                </a:extLst>
              </p:cNvPr>
              <p:cNvSpPr/>
              <p:nvPr/>
            </p:nvSpPr>
            <p:spPr>
              <a:xfrm rot="828991">
                <a:off x="4233969" y="3097643"/>
                <a:ext cx="666687" cy="495963"/>
              </a:xfrm>
              <a:custGeom>
                <a:avLst/>
                <a:gdLst/>
                <a:ahLst/>
                <a:cxnLst/>
                <a:rect l="l" t="t" r="r" b="b"/>
                <a:pathLst>
                  <a:path w="3702" h="2754" extrusionOk="0">
                    <a:moveTo>
                      <a:pt x="2100" y="1"/>
                    </a:moveTo>
                    <a:cubicBezTo>
                      <a:pt x="2057" y="1"/>
                      <a:pt x="2027" y="3"/>
                      <a:pt x="2015" y="7"/>
                    </a:cubicBezTo>
                    <a:cubicBezTo>
                      <a:pt x="1894" y="48"/>
                      <a:pt x="1562" y="122"/>
                      <a:pt x="1562" y="122"/>
                    </a:cubicBezTo>
                    <a:lnTo>
                      <a:pt x="728" y="745"/>
                    </a:lnTo>
                    <a:cubicBezTo>
                      <a:pt x="258" y="1030"/>
                      <a:pt x="1" y="2066"/>
                      <a:pt x="1" y="2066"/>
                    </a:cubicBezTo>
                    <a:lnTo>
                      <a:pt x="958" y="2514"/>
                    </a:lnTo>
                    <a:lnTo>
                      <a:pt x="875" y="2753"/>
                    </a:lnTo>
                    <a:lnTo>
                      <a:pt x="3563" y="2334"/>
                    </a:lnTo>
                    <a:cubicBezTo>
                      <a:pt x="3516" y="1726"/>
                      <a:pt x="3180" y="1330"/>
                      <a:pt x="3180" y="1330"/>
                    </a:cubicBezTo>
                    <a:lnTo>
                      <a:pt x="3180" y="1330"/>
                    </a:lnTo>
                    <a:lnTo>
                      <a:pt x="3512" y="1375"/>
                    </a:lnTo>
                    <a:lnTo>
                      <a:pt x="3701" y="137"/>
                    </a:lnTo>
                    <a:cubicBezTo>
                      <a:pt x="3701" y="137"/>
                      <a:pt x="2454"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688;p56">
                <a:extLst>
                  <a:ext uri="{FF2B5EF4-FFF2-40B4-BE49-F238E27FC236}">
                    <a16:creationId xmlns:a16="http://schemas.microsoft.com/office/drawing/2014/main" id="{129E2455-D3B9-16E5-4BF9-C76E01F83EC7}"/>
                  </a:ext>
                </a:extLst>
              </p:cNvPr>
              <p:cNvSpPr/>
              <p:nvPr/>
            </p:nvSpPr>
            <p:spPr>
              <a:xfrm rot="828991">
                <a:off x="4861434" y="3194810"/>
                <a:ext cx="50785" cy="224930"/>
              </a:xfrm>
              <a:custGeom>
                <a:avLst/>
                <a:gdLst/>
                <a:ahLst/>
                <a:cxnLst/>
                <a:rect l="l" t="t" r="r" b="b"/>
                <a:pathLst>
                  <a:path w="282" h="1249" extrusionOk="0">
                    <a:moveTo>
                      <a:pt x="190" y="0"/>
                    </a:moveTo>
                    <a:lnTo>
                      <a:pt x="1" y="1236"/>
                    </a:lnTo>
                    <a:lnTo>
                      <a:pt x="88" y="1249"/>
                    </a:lnTo>
                    <a:lnTo>
                      <a:pt x="281" y="9"/>
                    </a:lnTo>
                    <a:cubicBezTo>
                      <a:pt x="258" y="5"/>
                      <a:pt x="226" y="0"/>
                      <a:pt x="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689;p56">
                <a:extLst>
                  <a:ext uri="{FF2B5EF4-FFF2-40B4-BE49-F238E27FC236}">
                    <a16:creationId xmlns:a16="http://schemas.microsoft.com/office/drawing/2014/main" id="{FE64C702-B4D8-24D7-89A6-CDC06AD896A1}"/>
                  </a:ext>
                </a:extLst>
              </p:cNvPr>
              <p:cNvSpPr/>
              <p:nvPr/>
            </p:nvSpPr>
            <p:spPr>
              <a:xfrm rot="828991">
                <a:off x="4835920" y="3185090"/>
                <a:ext cx="51505" cy="224210"/>
              </a:xfrm>
              <a:custGeom>
                <a:avLst/>
                <a:gdLst/>
                <a:ahLst/>
                <a:cxnLst/>
                <a:rect l="l" t="t" r="r" b="b"/>
                <a:pathLst>
                  <a:path w="286" h="1245" extrusionOk="0">
                    <a:moveTo>
                      <a:pt x="194" y="0"/>
                    </a:moveTo>
                    <a:lnTo>
                      <a:pt x="0" y="1231"/>
                    </a:lnTo>
                    <a:lnTo>
                      <a:pt x="96" y="1245"/>
                    </a:lnTo>
                    <a:lnTo>
                      <a:pt x="285" y="10"/>
                    </a:lnTo>
                    <a:cubicBezTo>
                      <a:pt x="258" y="10"/>
                      <a:pt x="226" y="6"/>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690;p56">
                <a:extLst>
                  <a:ext uri="{FF2B5EF4-FFF2-40B4-BE49-F238E27FC236}">
                    <a16:creationId xmlns:a16="http://schemas.microsoft.com/office/drawing/2014/main" id="{8667D77B-2BE1-AFDC-B490-A30CD01D0393}"/>
                  </a:ext>
                </a:extLst>
              </p:cNvPr>
              <p:cNvSpPr/>
              <p:nvPr/>
            </p:nvSpPr>
            <p:spPr>
              <a:xfrm rot="828991">
                <a:off x="4223127" y="3356798"/>
                <a:ext cx="171804" cy="96347"/>
              </a:xfrm>
              <a:custGeom>
                <a:avLst/>
                <a:gdLst/>
                <a:ahLst/>
                <a:cxnLst/>
                <a:rect l="l" t="t" r="r" b="b"/>
                <a:pathLst>
                  <a:path w="954" h="535" extrusionOk="0">
                    <a:moveTo>
                      <a:pt x="33" y="0"/>
                    </a:moveTo>
                    <a:cubicBezTo>
                      <a:pt x="19" y="32"/>
                      <a:pt x="9" y="60"/>
                      <a:pt x="0" y="88"/>
                    </a:cubicBezTo>
                    <a:lnTo>
                      <a:pt x="936" y="534"/>
                    </a:lnTo>
                    <a:cubicBezTo>
                      <a:pt x="940" y="507"/>
                      <a:pt x="949" y="475"/>
                      <a:pt x="954" y="447"/>
                    </a:cubicBezTo>
                    <a:lnTo>
                      <a:pt x="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691;p56">
                <a:extLst>
                  <a:ext uri="{FF2B5EF4-FFF2-40B4-BE49-F238E27FC236}">
                    <a16:creationId xmlns:a16="http://schemas.microsoft.com/office/drawing/2014/main" id="{91BF117B-7E36-FE66-C3D8-86AE64814F5A}"/>
                  </a:ext>
                </a:extLst>
              </p:cNvPr>
              <p:cNvSpPr/>
              <p:nvPr/>
            </p:nvSpPr>
            <p:spPr>
              <a:xfrm rot="828991">
                <a:off x="4209326" y="3380001"/>
                <a:ext cx="173605" cy="99049"/>
              </a:xfrm>
              <a:custGeom>
                <a:avLst/>
                <a:gdLst/>
                <a:ahLst/>
                <a:cxnLst/>
                <a:rect l="l" t="t" r="r" b="b"/>
                <a:pathLst>
                  <a:path w="964" h="550" extrusionOk="0">
                    <a:moveTo>
                      <a:pt x="28" y="1"/>
                    </a:moveTo>
                    <a:cubicBezTo>
                      <a:pt x="15" y="37"/>
                      <a:pt x="6" y="65"/>
                      <a:pt x="0" y="93"/>
                    </a:cubicBezTo>
                    <a:lnTo>
                      <a:pt x="946" y="549"/>
                    </a:lnTo>
                    <a:cubicBezTo>
                      <a:pt x="946" y="545"/>
                      <a:pt x="946" y="539"/>
                      <a:pt x="950" y="535"/>
                    </a:cubicBezTo>
                    <a:cubicBezTo>
                      <a:pt x="955" y="507"/>
                      <a:pt x="959" y="480"/>
                      <a:pt x="964" y="452"/>
                    </a:cubicBezTo>
                    <a:lnTo>
                      <a:pt x="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692;p56">
                <a:extLst>
                  <a:ext uri="{FF2B5EF4-FFF2-40B4-BE49-F238E27FC236}">
                    <a16:creationId xmlns:a16="http://schemas.microsoft.com/office/drawing/2014/main" id="{9C7111E3-ABB2-1C12-A67D-C9C77A95C22C}"/>
                  </a:ext>
                </a:extLst>
              </p:cNvPr>
              <p:cNvSpPr/>
              <p:nvPr/>
            </p:nvSpPr>
            <p:spPr>
              <a:xfrm rot="828991">
                <a:off x="4381913" y="3087776"/>
                <a:ext cx="186211" cy="146232"/>
              </a:xfrm>
              <a:custGeom>
                <a:avLst/>
                <a:gdLst/>
                <a:ahLst/>
                <a:cxnLst/>
                <a:rect l="l" t="t" r="r" b="b"/>
                <a:pathLst>
                  <a:path w="1034" h="812" extrusionOk="0">
                    <a:moveTo>
                      <a:pt x="1034" y="1"/>
                    </a:moveTo>
                    <a:cubicBezTo>
                      <a:pt x="991" y="10"/>
                      <a:pt x="968" y="14"/>
                      <a:pt x="968" y="14"/>
                    </a:cubicBezTo>
                    <a:lnTo>
                      <a:pt x="134" y="637"/>
                    </a:lnTo>
                    <a:cubicBezTo>
                      <a:pt x="88" y="665"/>
                      <a:pt x="43" y="701"/>
                      <a:pt x="1" y="742"/>
                    </a:cubicBezTo>
                    <a:cubicBezTo>
                      <a:pt x="93" y="788"/>
                      <a:pt x="199" y="812"/>
                      <a:pt x="309" y="812"/>
                    </a:cubicBezTo>
                    <a:cubicBezTo>
                      <a:pt x="711" y="812"/>
                      <a:pt x="1034" y="475"/>
                      <a:pt x="1034" y="61"/>
                    </a:cubicBezTo>
                    <a:lnTo>
                      <a:pt x="1034"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28" name="Google Shape;2693;p56">
                <a:extLst>
                  <a:ext uri="{FF2B5EF4-FFF2-40B4-BE49-F238E27FC236}">
                    <a16:creationId xmlns:a16="http://schemas.microsoft.com/office/drawing/2014/main" id="{9FEB13F2-64E5-8F59-FA3C-2BFA44976B14}"/>
                  </a:ext>
                </a:extLst>
              </p:cNvPr>
              <p:cNvSpPr/>
              <p:nvPr/>
            </p:nvSpPr>
            <p:spPr>
              <a:xfrm rot="828991">
                <a:off x="3688145" y="2039278"/>
                <a:ext cx="1523367" cy="1603686"/>
              </a:xfrm>
              <a:custGeom>
                <a:avLst/>
                <a:gdLst/>
                <a:ahLst/>
                <a:cxnLst/>
                <a:rect l="l" t="t" r="r" b="b"/>
                <a:pathLst>
                  <a:path w="8459" h="8905" extrusionOk="0">
                    <a:moveTo>
                      <a:pt x="4171" y="1"/>
                    </a:moveTo>
                    <a:cubicBezTo>
                      <a:pt x="4134" y="1"/>
                      <a:pt x="4096" y="2"/>
                      <a:pt x="4059" y="3"/>
                    </a:cubicBezTo>
                    <a:cubicBezTo>
                      <a:pt x="3419" y="30"/>
                      <a:pt x="2793" y="237"/>
                      <a:pt x="2240" y="564"/>
                    </a:cubicBezTo>
                    <a:cubicBezTo>
                      <a:pt x="1672" y="896"/>
                      <a:pt x="1179" y="1347"/>
                      <a:pt x="774" y="1864"/>
                    </a:cubicBezTo>
                    <a:cubicBezTo>
                      <a:pt x="558" y="2140"/>
                      <a:pt x="364" y="2436"/>
                      <a:pt x="226" y="2763"/>
                    </a:cubicBezTo>
                    <a:cubicBezTo>
                      <a:pt x="88" y="3089"/>
                      <a:pt x="9" y="3440"/>
                      <a:pt x="9" y="3795"/>
                    </a:cubicBezTo>
                    <a:cubicBezTo>
                      <a:pt x="0" y="4523"/>
                      <a:pt x="258" y="5228"/>
                      <a:pt x="603" y="5854"/>
                    </a:cubicBezTo>
                    <a:cubicBezTo>
                      <a:pt x="935" y="6453"/>
                      <a:pt x="1359" y="7002"/>
                      <a:pt x="1829" y="7500"/>
                    </a:cubicBezTo>
                    <a:cubicBezTo>
                      <a:pt x="2308" y="8006"/>
                      <a:pt x="2833" y="8463"/>
                      <a:pt x="3373" y="8895"/>
                    </a:cubicBezTo>
                    <a:cubicBezTo>
                      <a:pt x="3382" y="8902"/>
                      <a:pt x="3392" y="8905"/>
                      <a:pt x="3402" y="8905"/>
                    </a:cubicBezTo>
                    <a:cubicBezTo>
                      <a:pt x="3439" y="8905"/>
                      <a:pt x="3470" y="8861"/>
                      <a:pt x="3437" y="8836"/>
                    </a:cubicBezTo>
                    <a:cubicBezTo>
                      <a:pt x="3308" y="8729"/>
                      <a:pt x="3180" y="8629"/>
                      <a:pt x="3055" y="8523"/>
                    </a:cubicBezTo>
                    <a:cubicBezTo>
                      <a:pt x="2534" y="8085"/>
                      <a:pt x="2032" y="7619"/>
                      <a:pt x="1589" y="7108"/>
                    </a:cubicBezTo>
                    <a:cubicBezTo>
                      <a:pt x="1147" y="6592"/>
                      <a:pt x="755" y="6030"/>
                      <a:pt x="475" y="5412"/>
                    </a:cubicBezTo>
                    <a:cubicBezTo>
                      <a:pt x="175" y="4762"/>
                      <a:pt x="0" y="4020"/>
                      <a:pt x="143" y="3306"/>
                    </a:cubicBezTo>
                    <a:cubicBezTo>
                      <a:pt x="277" y="2638"/>
                      <a:pt x="686" y="2049"/>
                      <a:pt x="1147" y="1555"/>
                    </a:cubicBezTo>
                    <a:cubicBezTo>
                      <a:pt x="1589" y="1085"/>
                      <a:pt x="2110" y="689"/>
                      <a:pt x="2700" y="426"/>
                    </a:cubicBezTo>
                    <a:cubicBezTo>
                      <a:pt x="3176" y="210"/>
                      <a:pt x="3694" y="90"/>
                      <a:pt x="4217" y="90"/>
                    </a:cubicBezTo>
                    <a:cubicBezTo>
                      <a:pt x="4316" y="90"/>
                      <a:pt x="4416" y="94"/>
                      <a:pt x="4516" y="103"/>
                    </a:cubicBezTo>
                    <a:cubicBezTo>
                      <a:pt x="5109" y="164"/>
                      <a:pt x="5696" y="375"/>
                      <a:pt x="6166" y="749"/>
                    </a:cubicBezTo>
                    <a:cubicBezTo>
                      <a:pt x="6404" y="938"/>
                      <a:pt x="6608" y="1173"/>
                      <a:pt x="6774" y="1436"/>
                    </a:cubicBezTo>
                    <a:cubicBezTo>
                      <a:pt x="6944" y="1717"/>
                      <a:pt x="7068" y="2021"/>
                      <a:pt x="7170" y="2338"/>
                    </a:cubicBezTo>
                    <a:cubicBezTo>
                      <a:pt x="7382" y="2989"/>
                      <a:pt x="7502" y="3661"/>
                      <a:pt x="7727" y="4306"/>
                    </a:cubicBezTo>
                    <a:cubicBezTo>
                      <a:pt x="7972" y="5002"/>
                      <a:pt x="8271" y="5684"/>
                      <a:pt x="8414" y="6417"/>
                    </a:cubicBezTo>
                    <a:cubicBezTo>
                      <a:pt x="8416" y="6427"/>
                      <a:pt x="8423" y="6432"/>
                      <a:pt x="8430" y="6432"/>
                    </a:cubicBezTo>
                    <a:cubicBezTo>
                      <a:pt x="8443" y="6432"/>
                      <a:pt x="8458" y="6420"/>
                      <a:pt x="8455" y="6403"/>
                    </a:cubicBezTo>
                    <a:cubicBezTo>
                      <a:pt x="8427" y="6223"/>
                      <a:pt x="8391" y="6048"/>
                      <a:pt x="8340" y="5868"/>
                    </a:cubicBezTo>
                    <a:cubicBezTo>
                      <a:pt x="8146" y="5145"/>
                      <a:pt x="7829" y="4458"/>
                      <a:pt x="7625" y="3735"/>
                    </a:cubicBezTo>
                    <a:cubicBezTo>
                      <a:pt x="7446" y="3085"/>
                      <a:pt x="7327" y="2408"/>
                      <a:pt x="7050" y="1790"/>
                    </a:cubicBezTo>
                    <a:cubicBezTo>
                      <a:pt x="6917" y="1491"/>
                      <a:pt x="6746" y="1209"/>
                      <a:pt x="6525" y="970"/>
                    </a:cubicBezTo>
                    <a:cubicBezTo>
                      <a:pt x="6322" y="749"/>
                      <a:pt x="6083" y="564"/>
                      <a:pt x="5819" y="417"/>
                    </a:cubicBezTo>
                    <a:cubicBezTo>
                      <a:pt x="5318" y="136"/>
                      <a:pt x="4743" y="1"/>
                      <a:pt x="4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694;p56">
                <a:extLst>
                  <a:ext uri="{FF2B5EF4-FFF2-40B4-BE49-F238E27FC236}">
                    <a16:creationId xmlns:a16="http://schemas.microsoft.com/office/drawing/2014/main" id="{A9596642-0724-9C19-E639-8684CB2A2205}"/>
                  </a:ext>
                </a:extLst>
              </p:cNvPr>
              <p:cNvSpPr/>
              <p:nvPr/>
            </p:nvSpPr>
            <p:spPr>
              <a:xfrm rot="828991">
                <a:off x="5022393" y="3335305"/>
                <a:ext cx="82300" cy="202779"/>
              </a:xfrm>
              <a:custGeom>
                <a:avLst/>
                <a:gdLst/>
                <a:ahLst/>
                <a:cxnLst/>
                <a:rect l="l" t="t" r="r" b="b"/>
                <a:pathLst>
                  <a:path w="457" h="1126" extrusionOk="0">
                    <a:moveTo>
                      <a:pt x="348" y="0"/>
                    </a:moveTo>
                    <a:cubicBezTo>
                      <a:pt x="344" y="0"/>
                      <a:pt x="341" y="0"/>
                      <a:pt x="337" y="1"/>
                    </a:cubicBezTo>
                    <a:cubicBezTo>
                      <a:pt x="250" y="9"/>
                      <a:pt x="194" y="88"/>
                      <a:pt x="167" y="162"/>
                    </a:cubicBezTo>
                    <a:cubicBezTo>
                      <a:pt x="125" y="264"/>
                      <a:pt x="97" y="364"/>
                      <a:pt x="74" y="471"/>
                    </a:cubicBezTo>
                    <a:cubicBezTo>
                      <a:pt x="46" y="577"/>
                      <a:pt x="29" y="687"/>
                      <a:pt x="14" y="802"/>
                    </a:cubicBezTo>
                    <a:cubicBezTo>
                      <a:pt x="5" y="858"/>
                      <a:pt x="1" y="913"/>
                      <a:pt x="5" y="968"/>
                    </a:cubicBezTo>
                    <a:cubicBezTo>
                      <a:pt x="5" y="1015"/>
                      <a:pt x="10" y="1070"/>
                      <a:pt x="51" y="1102"/>
                    </a:cubicBezTo>
                    <a:cubicBezTo>
                      <a:pt x="84" y="1125"/>
                      <a:pt x="139" y="1125"/>
                      <a:pt x="180" y="1125"/>
                    </a:cubicBezTo>
                    <a:cubicBezTo>
                      <a:pt x="222" y="1125"/>
                      <a:pt x="267" y="1115"/>
                      <a:pt x="300" y="1083"/>
                    </a:cubicBezTo>
                    <a:cubicBezTo>
                      <a:pt x="333" y="1051"/>
                      <a:pt x="342" y="1010"/>
                      <a:pt x="350" y="968"/>
                    </a:cubicBezTo>
                    <a:cubicBezTo>
                      <a:pt x="355" y="917"/>
                      <a:pt x="360" y="866"/>
                      <a:pt x="365" y="811"/>
                    </a:cubicBezTo>
                    <a:cubicBezTo>
                      <a:pt x="374" y="734"/>
                      <a:pt x="382" y="655"/>
                      <a:pt x="388" y="577"/>
                    </a:cubicBezTo>
                    <a:lnTo>
                      <a:pt x="388" y="572"/>
                    </a:lnTo>
                    <a:lnTo>
                      <a:pt x="388" y="568"/>
                    </a:lnTo>
                    <a:cubicBezTo>
                      <a:pt x="392" y="530"/>
                      <a:pt x="397" y="494"/>
                      <a:pt x="401" y="457"/>
                    </a:cubicBezTo>
                    <a:cubicBezTo>
                      <a:pt x="406" y="402"/>
                      <a:pt x="410" y="341"/>
                      <a:pt x="416" y="281"/>
                    </a:cubicBezTo>
                    <a:cubicBezTo>
                      <a:pt x="420" y="268"/>
                      <a:pt x="420" y="258"/>
                      <a:pt x="420" y="245"/>
                    </a:cubicBezTo>
                    <a:cubicBezTo>
                      <a:pt x="425" y="231"/>
                      <a:pt x="429" y="213"/>
                      <a:pt x="433" y="198"/>
                    </a:cubicBezTo>
                    <a:cubicBezTo>
                      <a:pt x="443" y="158"/>
                      <a:pt x="457" y="111"/>
                      <a:pt x="443" y="65"/>
                    </a:cubicBezTo>
                    <a:cubicBezTo>
                      <a:pt x="430" y="23"/>
                      <a:pt x="39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695;p56">
                <a:extLst>
                  <a:ext uri="{FF2B5EF4-FFF2-40B4-BE49-F238E27FC236}">
                    <a16:creationId xmlns:a16="http://schemas.microsoft.com/office/drawing/2014/main" id="{66A50672-98AF-76E3-002A-7D27F0434FD0}"/>
                  </a:ext>
                </a:extLst>
              </p:cNvPr>
              <p:cNvSpPr/>
              <p:nvPr/>
            </p:nvSpPr>
            <p:spPr>
              <a:xfrm rot="828991">
                <a:off x="4057908" y="3542629"/>
                <a:ext cx="173605" cy="157577"/>
              </a:xfrm>
              <a:custGeom>
                <a:avLst/>
                <a:gdLst/>
                <a:ahLst/>
                <a:cxnLst/>
                <a:rect l="l" t="t" r="r" b="b"/>
                <a:pathLst>
                  <a:path w="964" h="875" extrusionOk="0">
                    <a:moveTo>
                      <a:pt x="144" y="1"/>
                    </a:moveTo>
                    <a:cubicBezTo>
                      <a:pt x="117" y="1"/>
                      <a:pt x="90" y="6"/>
                      <a:pt x="65" y="19"/>
                    </a:cubicBezTo>
                    <a:cubicBezTo>
                      <a:pt x="24" y="43"/>
                      <a:pt x="1" y="94"/>
                      <a:pt x="19" y="140"/>
                    </a:cubicBezTo>
                    <a:cubicBezTo>
                      <a:pt x="33" y="181"/>
                      <a:pt x="70" y="209"/>
                      <a:pt x="102" y="236"/>
                    </a:cubicBezTo>
                    <a:cubicBezTo>
                      <a:pt x="116" y="246"/>
                      <a:pt x="130" y="259"/>
                      <a:pt x="143" y="268"/>
                    </a:cubicBezTo>
                    <a:cubicBezTo>
                      <a:pt x="153" y="278"/>
                      <a:pt x="158" y="287"/>
                      <a:pt x="166" y="296"/>
                    </a:cubicBezTo>
                    <a:cubicBezTo>
                      <a:pt x="203" y="342"/>
                      <a:pt x="245" y="384"/>
                      <a:pt x="286" y="430"/>
                    </a:cubicBezTo>
                    <a:cubicBezTo>
                      <a:pt x="309" y="457"/>
                      <a:pt x="332" y="485"/>
                      <a:pt x="356" y="513"/>
                    </a:cubicBezTo>
                    <a:lnTo>
                      <a:pt x="360" y="513"/>
                    </a:lnTo>
                    <a:cubicBezTo>
                      <a:pt x="360" y="517"/>
                      <a:pt x="364" y="517"/>
                      <a:pt x="364" y="517"/>
                    </a:cubicBezTo>
                    <a:cubicBezTo>
                      <a:pt x="415" y="578"/>
                      <a:pt x="471" y="638"/>
                      <a:pt x="521" y="693"/>
                    </a:cubicBezTo>
                    <a:cubicBezTo>
                      <a:pt x="554" y="734"/>
                      <a:pt x="590" y="776"/>
                      <a:pt x="628" y="812"/>
                    </a:cubicBezTo>
                    <a:cubicBezTo>
                      <a:pt x="655" y="840"/>
                      <a:pt x="692" y="868"/>
                      <a:pt x="734" y="872"/>
                    </a:cubicBezTo>
                    <a:cubicBezTo>
                      <a:pt x="741" y="874"/>
                      <a:pt x="749" y="875"/>
                      <a:pt x="757" y="875"/>
                    </a:cubicBezTo>
                    <a:cubicBezTo>
                      <a:pt x="791" y="875"/>
                      <a:pt x="827" y="858"/>
                      <a:pt x="853" y="836"/>
                    </a:cubicBezTo>
                    <a:cubicBezTo>
                      <a:pt x="890" y="812"/>
                      <a:pt x="932" y="780"/>
                      <a:pt x="945" y="744"/>
                    </a:cubicBezTo>
                    <a:cubicBezTo>
                      <a:pt x="964" y="693"/>
                      <a:pt x="927" y="646"/>
                      <a:pt x="904" y="606"/>
                    </a:cubicBezTo>
                    <a:cubicBezTo>
                      <a:pt x="876" y="559"/>
                      <a:pt x="839" y="517"/>
                      <a:pt x="798" y="476"/>
                    </a:cubicBezTo>
                    <a:cubicBezTo>
                      <a:pt x="724" y="398"/>
                      <a:pt x="641" y="319"/>
                      <a:pt x="554" y="246"/>
                    </a:cubicBezTo>
                    <a:cubicBezTo>
                      <a:pt x="475" y="176"/>
                      <a:pt x="392" y="108"/>
                      <a:pt x="300" y="53"/>
                    </a:cubicBezTo>
                    <a:cubicBezTo>
                      <a:pt x="253" y="24"/>
                      <a:pt x="198"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696;p56">
                <a:extLst>
                  <a:ext uri="{FF2B5EF4-FFF2-40B4-BE49-F238E27FC236}">
                    <a16:creationId xmlns:a16="http://schemas.microsoft.com/office/drawing/2014/main" id="{8307513B-1E28-994D-9478-2E63F4DB6A93}"/>
                  </a:ext>
                </a:extLst>
              </p:cNvPr>
              <p:cNvSpPr/>
              <p:nvPr/>
            </p:nvSpPr>
            <p:spPr>
              <a:xfrm rot="828991">
                <a:off x="3988126" y="3567803"/>
                <a:ext cx="217186" cy="124981"/>
              </a:xfrm>
              <a:custGeom>
                <a:avLst/>
                <a:gdLst/>
                <a:ahLst/>
                <a:cxnLst/>
                <a:rect l="l" t="t" r="r" b="b"/>
                <a:pathLst>
                  <a:path w="1206" h="694" extrusionOk="0">
                    <a:moveTo>
                      <a:pt x="472" y="1"/>
                    </a:moveTo>
                    <a:cubicBezTo>
                      <a:pt x="457" y="1"/>
                      <a:pt x="447" y="3"/>
                      <a:pt x="443" y="7"/>
                    </a:cubicBezTo>
                    <a:cubicBezTo>
                      <a:pt x="0" y="348"/>
                      <a:pt x="834" y="680"/>
                      <a:pt x="1041" y="693"/>
                    </a:cubicBezTo>
                    <a:cubicBezTo>
                      <a:pt x="1045" y="694"/>
                      <a:pt x="1049" y="694"/>
                      <a:pt x="1053" y="694"/>
                    </a:cubicBezTo>
                    <a:cubicBezTo>
                      <a:pt x="1144" y="694"/>
                      <a:pt x="1205" y="602"/>
                      <a:pt x="1170" y="514"/>
                    </a:cubicBezTo>
                    <a:cubicBezTo>
                      <a:pt x="1012" y="122"/>
                      <a:pt x="591" y="1"/>
                      <a:pt x="472"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32" name="Google Shape;2697;p56">
                <a:extLst>
                  <a:ext uri="{FF2B5EF4-FFF2-40B4-BE49-F238E27FC236}">
                    <a16:creationId xmlns:a16="http://schemas.microsoft.com/office/drawing/2014/main" id="{4A0972C8-AE63-30A5-FD71-1AAADFADC234}"/>
                  </a:ext>
                </a:extLst>
              </p:cNvPr>
              <p:cNvSpPr/>
              <p:nvPr/>
            </p:nvSpPr>
            <p:spPr>
              <a:xfrm rot="828991">
                <a:off x="5024967" y="3375761"/>
                <a:ext cx="173425" cy="169283"/>
              </a:xfrm>
              <a:custGeom>
                <a:avLst/>
                <a:gdLst/>
                <a:ahLst/>
                <a:cxnLst/>
                <a:rect l="l" t="t" r="r" b="b"/>
                <a:pathLst>
                  <a:path w="963" h="940" extrusionOk="0">
                    <a:moveTo>
                      <a:pt x="399" y="1"/>
                    </a:moveTo>
                    <a:cubicBezTo>
                      <a:pt x="350" y="1"/>
                      <a:pt x="0" y="380"/>
                      <a:pt x="110" y="839"/>
                    </a:cubicBezTo>
                    <a:cubicBezTo>
                      <a:pt x="126" y="900"/>
                      <a:pt x="182" y="939"/>
                      <a:pt x="240" y="939"/>
                    </a:cubicBezTo>
                    <a:cubicBezTo>
                      <a:pt x="269" y="939"/>
                      <a:pt x="298" y="930"/>
                      <a:pt x="322" y="909"/>
                    </a:cubicBezTo>
                    <a:cubicBezTo>
                      <a:pt x="478" y="775"/>
                      <a:pt x="963" y="18"/>
                      <a:pt x="400" y="1"/>
                    </a:cubicBezTo>
                    <a:cubicBezTo>
                      <a:pt x="400" y="1"/>
                      <a:pt x="399" y="1"/>
                      <a:pt x="399"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33" name="Google Shape;2698;p56">
                <a:extLst>
                  <a:ext uri="{FF2B5EF4-FFF2-40B4-BE49-F238E27FC236}">
                    <a16:creationId xmlns:a16="http://schemas.microsoft.com/office/drawing/2014/main" id="{EAA7B41E-F669-8C47-68BC-D862614218FD}"/>
                  </a:ext>
                </a:extLst>
              </p:cNvPr>
              <p:cNvSpPr/>
              <p:nvPr/>
            </p:nvSpPr>
            <p:spPr>
              <a:xfrm rot="828991">
                <a:off x="4221990" y="4073530"/>
                <a:ext cx="160459" cy="192514"/>
              </a:xfrm>
              <a:custGeom>
                <a:avLst/>
                <a:gdLst/>
                <a:ahLst/>
                <a:cxnLst/>
                <a:rect l="l" t="t" r="r" b="b"/>
                <a:pathLst>
                  <a:path w="891" h="1069" extrusionOk="0">
                    <a:moveTo>
                      <a:pt x="420" y="0"/>
                    </a:moveTo>
                    <a:lnTo>
                      <a:pt x="0" y="235"/>
                    </a:lnTo>
                    <a:lnTo>
                      <a:pt x="476" y="1069"/>
                    </a:lnTo>
                    <a:lnTo>
                      <a:pt x="890" y="834"/>
                    </a:lnTo>
                    <a:lnTo>
                      <a:pt x="420"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34" name="Google Shape;2699;p56">
                <a:extLst>
                  <a:ext uri="{FF2B5EF4-FFF2-40B4-BE49-F238E27FC236}">
                    <a16:creationId xmlns:a16="http://schemas.microsoft.com/office/drawing/2014/main" id="{59527E98-DBBD-A2AF-7D93-A4A340DD8EC5}"/>
                  </a:ext>
                </a:extLst>
              </p:cNvPr>
              <p:cNvSpPr/>
              <p:nvPr/>
            </p:nvSpPr>
            <p:spPr>
              <a:xfrm rot="828991">
                <a:off x="4554708" y="4073435"/>
                <a:ext cx="192514" cy="167842"/>
              </a:xfrm>
              <a:custGeom>
                <a:avLst/>
                <a:gdLst/>
                <a:ahLst/>
                <a:cxnLst/>
                <a:rect l="l" t="t" r="r" b="b"/>
                <a:pathLst>
                  <a:path w="1069" h="932" extrusionOk="0">
                    <a:moveTo>
                      <a:pt x="262" y="0"/>
                    </a:moveTo>
                    <a:lnTo>
                      <a:pt x="0" y="406"/>
                    </a:lnTo>
                    <a:lnTo>
                      <a:pt x="806" y="932"/>
                    </a:lnTo>
                    <a:lnTo>
                      <a:pt x="1068" y="526"/>
                    </a:lnTo>
                    <a:lnTo>
                      <a:pt x="262"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35" name="Google Shape;2700;p56">
                <a:extLst>
                  <a:ext uri="{FF2B5EF4-FFF2-40B4-BE49-F238E27FC236}">
                    <a16:creationId xmlns:a16="http://schemas.microsoft.com/office/drawing/2014/main" id="{DFDFD6C3-D97E-F01B-29BA-D5E183574E24}"/>
                  </a:ext>
                </a:extLst>
              </p:cNvPr>
              <p:cNvSpPr/>
              <p:nvPr/>
            </p:nvSpPr>
            <p:spPr>
              <a:xfrm rot="828991">
                <a:off x="4226763" y="4180138"/>
                <a:ext cx="148753" cy="133625"/>
              </a:xfrm>
              <a:custGeom>
                <a:avLst/>
                <a:gdLst/>
                <a:ahLst/>
                <a:cxnLst/>
                <a:rect l="l" t="t" r="r" b="b"/>
                <a:pathLst>
                  <a:path w="826" h="742" extrusionOk="0">
                    <a:moveTo>
                      <a:pt x="632" y="0"/>
                    </a:moveTo>
                    <a:lnTo>
                      <a:pt x="190" y="258"/>
                    </a:lnTo>
                    <a:cubicBezTo>
                      <a:pt x="190" y="258"/>
                      <a:pt x="0" y="415"/>
                      <a:pt x="157" y="741"/>
                    </a:cubicBezTo>
                    <a:lnTo>
                      <a:pt x="825" y="341"/>
                    </a:lnTo>
                    <a:lnTo>
                      <a:pt x="6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701;p56">
                <a:extLst>
                  <a:ext uri="{FF2B5EF4-FFF2-40B4-BE49-F238E27FC236}">
                    <a16:creationId xmlns:a16="http://schemas.microsoft.com/office/drawing/2014/main" id="{C0D40056-9E30-F115-619C-9C0904C551BF}"/>
                  </a:ext>
                </a:extLst>
              </p:cNvPr>
              <p:cNvSpPr/>
              <p:nvPr/>
            </p:nvSpPr>
            <p:spPr>
              <a:xfrm rot="828991">
                <a:off x="4246147" y="4244502"/>
                <a:ext cx="126962" cy="81400"/>
              </a:xfrm>
              <a:custGeom>
                <a:avLst/>
                <a:gdLst/>
                <a:ahLst/>
                <a:cxnLst/>
                <a:rect l="l" t="t" r="r" b="b"/>
                <a:pathLst>
                  <a:path w="705" h="452" extrusionOk="0">
                    <a:moveTo>
                      <a:pt x="668" y="1"/>
                    </a:moveTo>
                    <a:lnTo>
                      <a:pt x="0" y="401"/>
                    </a:lnTo>
                    <a:lnTo>
                      <a:pt x="24" y="452"/>
                    </a:lnTo>
                    <a:lnTo>
                      <a:pt x="705" y="69"/>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702;p56">
                <a:extLst>
                  <a:ext uri="{FF2B5EF4-FFF2-40B4-BE49-F238E27FC236}">
                    <a16:creationId xmlns:a16="http://schemas.microsoft.com/office/drawing/2014/main" id="{136F5501-B37B-27D0-D62E-6E1934241064}"/>
                  </a:ext>
                </a:extLst>
              </p:cNvPr>
              <p:cNvSpPr/>
              <p:nvPr/>
            </p:nvSpPr>
            <p:spPr>
              <a:xfrm rot="828991">
                <a:off x="4230941" y="4234764"/>
                <a:ext cx="38359" cy="11706"/>
              </a:xfrm>
              <a:custGeom>
                <a:avLst/>
                <a:gdLst/>
                <a:ahLst/>
                <a:cxnLst/>
                <a:rect l="l" t="t" r="r" b="b"/>
                <a:pathLst>
                  <a:path w="213" h="65" extrusionOk="0">
                    <a:moveTo>
                      <a:pt x="69" y="1"/>
                    </a:moveTo>
                    <a:cubicBezTo>
                      <a:pt x="65" y="1"/>
                      <a:pt x="56" y="5"/>
                      <a:pt x="47" y="5"/>
                    </a:cubicBezTo>
                    <a:cubicBezTo>
                      <a:pt x="37" y="5"/>
                      <a:pt x="24" y="5"/>
                      <a:pt x="14" y="15"/>
                    </a:cubicBezTo>
                    <a:cubicBezTo>
                      <a:pt x="1" y="28"/>
                      <a:pt x="1" y="47"/>
                      <a:pt x="19" y="61"/>
                    </a:cubicBezTo>
                    <a:cubicBezTo>
                      <a:pt x="28" y="65"/>
                      <a:pt x="37" y="65"/>
                      <a:pt x="47" y="65"/>
                    </a:cubicBezTo>
                    <a:cubicBezTo>
                      <a:pt x="56" y="65"/>
                      <a:pt x="65" y="61"/>
                      <a:pt x="69" y="61"/>
                    </a:cubicBezTo>
                    <a:cubicBezTo>
                      <a:pt x="88" y="61"/>
                      <a:pt x="102" y="61"/>
                      <a:pt x="116" y="65"/>
                    </a:cubicBezTo>
                    <a:lnTo>
                      <a:pt x="162" y="65"/>
                    </a:lnTo>
                    <a:cubicBezTo>
                      <a:pt x="175" y="65"/>
                      <a:pt x="199" y="65"/>
                      <a:pt x="207" y="47"/>
                    </a:cubicBezTo>
                    <a:cubicBezTo>
                      <a:pt x="213" y="24"/>
                      <a:pt x="185" y="15"/>
                      <a:pt x="167" y="10"/>
                    </a:cubicBezTo>
                    <a:cubicBezTo>
                      <a:pt x="152" y="10"/>
                      <a:pt x="134" y="5"/>
                      <a:pt x="120" y="5"/>
                    </a:cubicBezTo>
                    <a:cubicBezTo>
                      <a:pt x="102" y="5"/>
                      <a:pt x="88"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703;p56">
                <a:extLst>
                  <a:ext uri="{FF2B5EF4-FFF2-40B4-BE49-F238E27FC236}">
                    <a16:creationId xmlns:a16="http://schemas.microsoft.com/office/drawing/2014/main" id="{B0A3B794-2AD2-B2A3-B614-386A15C759D7}"/>
                  </a:ext>
                </a:extLst>
              </p:cNvPr>
              <p:cNvSpPr/>
              <p:nvPr/>
            </p:nvSpPr>
            <p:spPr>
              <a:xfrm rot="828991">
                <a:off x="4219498" y="4254268"/>
                <a:ext cx="38899" cy="11526"/>
              </a:xfrm>
              <a:custGeom>
                <a:avLst/>
                <a:gdLst/>
                <a:ahLst/>
                <a:cxnLst/>
                <a:rect l="l" t="t" r="r" b="b"/>
                <a:pathLst>
                  <a:path w="216" h="64" extrusionOk="0">
                    <a:moveTo>
                      <a:pt x="50" y="0"/>
                    </a:moveTo>
                    <a:cubicBezTo>
                      <a:pt x="37" y="0"/>
                      <a:pt x="22" y="0"/>
                      <a:pt x="13" y="15"/>
                    </a:cubicBezTo>
                    <a:cubicBezTo>
                      <a:pt x="0" y="28"/>
                      <a:pt x="5" y="47"/>
                      <a:pt x="18" y="56"/>
                    </a:cubicBezTo>
                    <a:cubicBezTo>
                      <a:pt x="23" y="61"/>
                      <a:pt x="28" y="62"/>
                      <a:pt x="34" y="62"/>
                    </a:cubicBezTo>
                    <a:cubicBezTo>
                      <a:pt x="38" y="62"/>
                      <a:pt x="44" y="61"/>
                      <a:pt x="50" y="61"/>
                    </a:cubicBezTo>
                    <a:lnTo>
                      <a:pt x="120" y="61"/>
                    </a:lnTo>
                    <a:cubicBezTo>
                      <a:pt x="128" y="61"/>
                      <a:pt x="138" y="63"/>
                      <a:pt x="147" y="63"/>
                    </a:cubicBezTo>
                    <a:cubicBezTo>
                      <a:pt x="152" y="63"/>
                      <a:pt x="156" y="63"/>
                      <a:pt x="161" y="61"/>
                    </a:cubicBezTo>
                    <a:cubicBezTo>
                      <a:pt x="179" y="61"/>
                      <a:pt x="203" y="61"/>
                      <a:pt x="207" y="42"/>
                    </a:cubicBezTo>
                    <a:cubicBezTo>
                      <a:pt x="216" y="19"/>
                      <a:pt x="184" y="15"/>
                      <a:pt x="170" y="10"/>
                    </a:cubicBezTo>
                    <a:cubicBezTo>
                      <a:pt x="152" y="6"/>
                      <a:pt x="138" y="6"/>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704;p56">
                <a:extLst>
                  <a:ext uri="{FF2B5EF4-FFF2-40B4-BE49-F238E27FC236}">
                    <a16:creationId xmlns:a16="http://schemas.microsoft.com/office/drawing/2014/main" id="{6E5F98EA-62FA-AF53-6260-801EE50BD7AB}"/>
                  </a:ext>
                </a:extLst>
              </p:cNvPr>
              <p:cNvSpPr/>
              <p:nvPr/>
            </p:nvSpPr>
            <p:spPr>
              <a:xfrm rot="828991">
                <a:off x="4622443" y="4148411"/>
                <a:ext cx="126422" cy="158838"/>
              </a:xfrm>
              <a:custGeom>
                <a:avLst/>
                <a:gdLst/>
                <a:ahLst/>
                <a:cxnLst/>
                <a:rect l="l" t="t" r="r" b="b"/>
                <a:pathLst>
                  <a:path w="702" h="882" extrusionOk="0">
                    <a:moveTo>
                      <a:pt x="370" y="1"/>
                    </a:moveTo>
                    <a:lnTo>
                      <a:pt x="98" y="434"/>
                    </a:lnTo>
                    <a:cubicBezTo>
                      <a:pt x="98" y="434"/>
                      <a:pt x="1" y="660"/>
                      <a:pt x="287" y="881"/>
                    </a:cubicBezTo>
                    <a:lnTo>
                      <a:pt x="702" y="218"/>
                    </a:lnTo>
                    <a:lnTo>
                      <a:pt x="3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705;p56">
                <a:extLst>
                  <a:ext uri="{FF2B5EF4-FFF2-40B4-BE49-F238E27FC236}">
                    <a16:creationId xmlns:a16="http://schemas.microsoft.com/office/drawing/2014/main" id="{9A9A76A4-F63C-F68C-2C89-E9C29D898E6C}"/>
                  </a:ext>
                </a:extLst>
              </p:cNvPr>
              <p:cNvSpPr/>
              <p:nvPr/>
            </p:nvSpPr>
            <p:spPr>
              <a:xfrm rot="828991">
                <a:off x="4667682" y="4194369"/>
                <a:ext cx="86442" cy="125522"/>
              </a:xfrm>
              <a:custGeom>
                <a:avLst/>
                <a:gdLst/>
                <a:ahLst/>
                <a:cxnLst/>
                <a:rect l="l" t="t" r="r" b="b"/>
                <a:pathLst>
                  <a:path w="480" h="697" extrusionOk="0">
                    <a:moveTo>
                      <a:pt x="416" y="1"/>
                    </a:moveTo>
                    <a:lnTo>
                      <a:pt x="1" y="664"/>
                    </a:lnTo>
                    <a:lnTo>
                      <a:pt x="52" y="696"/>
                    </a:lnTo>
                    <a:lnTo>
                      <a:pt x="480" y="41"/>
                    </a:lnTo>
                    <a:lnTo>
                      <a:pt x="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706;p56">
                <a:extLst>
                  <a:ext uri="{FF2B5EF4-FFF2-40B4-BE49-F238E27FC236}">
                    <a16:creationId xmlns:a16="http://schemas.microsoft.com/office/drawing/2014/main" id="{6CA9D72A-EFDD-3BCC-3B70-A2D9BF2E5C0C}"/>
                  </a:ext>
                </a:extLst>
              </p:cNvPr>
              <p:cNvSpPr/>
              <p:nvPr/>
            </p:nvSpPr>
            <p:spPr>
              <a:xfrm rot="828991">
                <a:off x="4619417" y="4234536"/>
                <a:ext cx="35117" cy="21250"/>
              </a:xfrm>
              <a:custGeom>
                <a:avLst/>
                <a:gdLst/>
                <a:ahLst/>
                <a:cxnLst/>
                <a:rect l="l" t="t" r="r" b="b"/>
                <a:pathLst>
                  <a:path w="195" h="118" extrusionOk="0">
                    <a:moveTo>
                      <a:pt x="166" y="0"/>
                    </a:moveTo>
                    <a:cubicBezTo>
                      <a:pt x="158" y="0"/>
                      <a:pt x="150" y="3"/>
                      <a:pt x="144" y="5"/>
                    </a:cubicBezTo>
                    <a:cubicBezTo>
                      <a:pt x="125" y="9"/>
                      <a:pt x="111" y="14"/>
                      <a:pt x="93" y="23"/>
                    </a:cubicBezTo>
                    <a:cubicBezTo>
                      <a:pt x="79" y="27"/>
                      <a:pt x="65" y="37"/>
                      <a:pt x="52" y="41"/>
                    </a:cubicBezTo>
                    <a:cubicBezTo>
                      <a:pt x="47" y="46"/>
                      <a:pt x="37" y="50"/>
                      <a:pt x="33" y="55"/>
                    </a:cubicBezTo>
                    <a:cubicBezTo>
                      <a:pt x="20" y="60"/>
                      <a:pt x="10" y="69"/>
                      <a:pt x="5" y="82"/>
                    </a:cubicBezTo>
                    <a:cubicBezTo>
                      <a:pt x="1" y="101"/>
                      <a:pt x="10" y="115"/>
                      <a:pt x="29" y="115"/>
                    </a:cubicBezTo>
                    <a:cubicBezTo>
                      <a:pt x="32" y="117"/>
                      <a:pt x="35" y="117"/>
                      <a:pt x="38" y="117"/>
                    </a:cubicBezTo>
                    <a:cubicBezTo>
                      <a:pt x="47" y="117"/>
                      <a:pt x="54" y="113"/>
                      <a:pt x="61" y="105"/>
                    </a:cubicBezTo>
                    <a:cubicBezTo>
                      <a:pt x="65" y="101"/>
                      <a:pt x="69" y="101"/>
                      <a:pt x="79" y="97"/>
                    </a:cubicBezTo>
                    <a:cubicBezTo>
                      <a:pt x="93" y="88"/>
                      <a:pt x="107" y="82"/>
                      <a:pt x="120" y="73"/>
                    </a:cubicBezTo>
                    <a:cubicBezTo>
                      <a:pt x="135" y="69"/>
                      <a:pt x="148" y="65"/>
                      <a:pt x="158" y="55"/>
                    </a:cubicBezTo>
                    <a:cubicBezTo>
                      <a:pt x="176" y="50"/>
                      <a:pt x="194" y="37"/>
                      <a:pt x="190" y="18"/>
                    </a:cubicBezTo>
                    <a:cubicBezTo>
                      <a:pt x="187" y="5"/>
                      <a:pt x="17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707;p56">
                <a:extLst>
                  <a:ext uri="{FF2B5EF4-FFF2-40B4-BE49-F238E27FC236}">
                    <a16:creationId xmlns:a16="http://schemas.microsoft.com/office/drawing/2014/main" id="{7196E01E-DD94-D117-A711-35ACE5117EC8}"/>
                  </a:ext>
                </a:extLst>
              </p:cNvPr>
              <p:cNvSpPr/>
              <p:nvPr/>
            </p:nvSpPr>
            <p:spPr>
              <a:xfrm rot="828991">
                <a:off x="4618413" y="4256527"/>
                <a:ext cx="34937" cy="21611"/>
              </a:xfrm>
              <a:custGeom>
                <a:avLst/>
                <a:gdLst/>
                <a:ahLst/>
                <a:cxnLst/>
                <a:rect l="l" t="t" r="r" b="b"/>
                <a:pathLst>
                  <a:path w="194" h="120" extrusionOk="0">
                    <a:moveTo>
                      <a:pt x="164" y="1"/>
                    </a:moveTo>
                    <a:cubicBezTo>
                      <a:pt x="156" y="1"/>
                      <a:pt x="148" y="2"/>
                      <a:pt x="143" y="4"/>
                    </a:cubicBezTo>
                    <a:cubicBezTo>
                      <a:pt x="124" y="9"/>
                      <a:pt x="111" y="18"/>
                      <a:pt x="92" y="23"/>
                    </a:cubicBezTo>
                    <a:cubicBezTo>
                      <a:pt x="79" y="28"/>
                      <a:pt x="64" y="36"/>
                      <a:pt x="51" y="41"/>
                    </a:cubicBezTo>
                    <a:cubicBezTo>
                      <a:pt x="45" y="45"/>
                      <a:pt x="37" y="51"/>
                      <a:pt x="32" y="55"/>
                    </a:cubicBezTo>
                    <a:cubicBezTo>
                      <a:pt x="18" y="60"/>
                      <a:pt x="9" y="68"/>
                      <a:pt x="5" y="83"/>
                    </a:cubicBezTo>
                    <a:cubicBezTo>
                      <a:pt x="0" y="101"/>
                      <a:pt x="9" y="115"/>
                      <a:pt x="28" y="119"/>
                    </a:cubicBezTo>
                    <a:cubicBezTo>
                      <a:pt x="41" y="119"/>
                      <a:pt x="51" y="115"/>
                      <a:pt x="60" y="106"/>
                    </a:cubicBezTo>
                    <a:cubicBezTo>
                      <a:pt x="64" y="106"/>
                      <a:pt x="69" y="101"/>
                      <a:pt x="79" y="96"/>
                    </a:cubicBezTo>
                    <a:cubicBezTo>
                      <a:pt x="92" y="87"/>
                      <a:pt x="106" y="83"/>
                      <a:pt x="120" y="78"/>
                    </a:cubicBezTo>
                    <a:cubicBezTo>
                      <a:pt x="134" y="68"/>
                      <a:pt x="147" y="64"/>
                      <a:pt x="156" y="55"/>
                    </a:cubicBezTo>
                    <a:cubicBezTo>
                      <a:pt x="175" y="51"/>
                      <a:pt x="194" y="36"/>
                      <a:pt x="189" y="18"/>
                    </a:cubicBezTo>
                    <a:cubicBezTo>
                      <a:pt x="186" y="4"/>
                      <a:pt x="175"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708;p56">
                <a:extLst>
                  <a:ext uri="{FF2B5EF4-FFF2-40B4-BE49-F238E27FC236}">
                    <a16:creationId xmlns:a16="http://schemas.microsoft.com/office/drawing/2014/main" id="{2C94DA46-6049-BDB7-8AA0-777FF06322CD}"/>
                  </a:ext>
                </a:extLst>
              </p:cNvPr>
              <p:cNvSpPr/>
              <p:nvPr/>
            </p:nvSpPr>
            <p:spPr>
              <a:xfrm rot="828991">
                <a:off x="4140548" y="3512175"/>
                <a:ext cx="680734" cy="692259"/>
              </a:xfrm>
              <a:custGeom>
                <a:avLst/>
                <a:gdLst/>
                <a:ahLst/>
                <a:cxnLst/>
                <a:rect l="l" t="t" r="r" b="b"/>
                <a:pathLst>
                  <a:path w="3780" h="3844" extrusionOk="0">
                    <a:moveTo>
                      <a:pt x="3388" y="0"/>
                    </a:moveTo>
                    <a:lnTo>
                      <a:pt x="779" y="406"/>
                    </a:lnTo>
                    <a:cubicBezTo>
                      <a:pt x="779" y="406"/>
                      <a:pt x="194" y="1756"/>
                      <a:pt x="98" y="2240"/>
                    </a:cubicBezTo>
                    <a:cubicBezTo>
                      <a:pt x="0" y="2724"/>
                      <a:pt x="900" y="3843"/>
                      <a:pt x="900" y="3843"/>
                    </a:cubicBezTo>
                    <a:lnTo>
                      <a:pt x="1664" y="3668"/>
                    </a:lnTo>
                    <a:cubicBezTo>
                      <a:pt x="1309" y="3083"/>
                      <a:pt x="1406" y="2359"/>
                      <a:pt x="1406" y="2359"/>
                    </a:cubicBezTo>
                    <a:lnTo>
                      <a:pt x="1406" y="2359"/>
                    </a:lnTo>
                    <a:cubicBezTo>
                      <a:pt x="1434" y="2801"/>
                      <a:pt x="2812" y="3526"/>
                      <a:pt x="2812" y="3526"/>
                    </a:cubicBezTo>
                    <a:lnTo>
                      <a:pt x="3318" y="2894"/>
                    </a:lnTo>
                    <a:lnTo>
                      <a:pt x="2614" y="2331"/>
                    </a:lnTo>
                    <a:cubicBezTo>
                      <a:pt x="2614" y="2331"/>
                      <a:pt x="2995" y="1756"/>
                      <a:pt x="3388" y="1093"/>
                    </a:cubicBezTo>
                    <a:cubicBezTo>
                      <a:pt x="3779" y="429"/>
                      <a:pt x="3388" y="0"/>
                      <a:pt x="33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709;p56">
                <a:extLst>
                  <a:ext uri="{FF2B5EF4-FFF2-40B4-BE49-F238E27FC236}">
                    <a16:creationId xmlns:a16="http://schemas.microsoft.com/office/drawing/2014/main" id="{4669E1C2-5FB0-7D95-9CF2-53E6DC10A893}"/>
                  </a:ext>
                </a:extLst>
              </p:cNvPr>
              <p:cNvSpPr/>
              <p:nvPr/>
            </p:nvSpPr>
            <p:spPr>
              <a:xfrm rot="828991">
                <a:off x="4400319" y="3679478"/>
                <a:ext cx="76177" cy="250143"/>
              </a:xfrm>
              <a:custGeom>
                <a:avLst/>
                <a:gdLst/>
                <a:ahLst/>
                <a:cxnLst/>
                <a:rect l="l" t="t" r="r" b="b"/>
                <a:pathLst>
                  <a:path w="423" h="1389" extrusionOk="0">
                    <a:moveTo>
                      <a:pt x="397" y="0"/>
                    </a:moveTo>
                    <a:cubicBezTo>
                      <a:pt x="395" y="0"/>
                      <a:pt x="394" y="1"/>
                      <a:pt x="392" y="1"/>
                    </a:cubicBezTo>
                    <a:cubicBezTo>
                      <a:pt x="387" y="6"/>
                      <a:pt x="383" y="6"/>
                      <a:pt x="383" y="10"/>
                    </a:cubicBezTo>
                    <a:cubicBezTo>
                      <a:pt x="379" y="10"/>
                      <a:pt x="379" y="16"/>
                      <a:pt x="379" y="16"/>
                    </a:cubicBezTo>
                    <a:cubicBezTo>
                      <a:pt x="373" y="20"/>
                      <a:pt x="373" y="25"/>
                      <a:pt x="373" y="29"/>
                    </a:cubicBezTo>
                    <a:cubicBezTo>
                      <a:pt x="364" y="48"/>
                      <a:pt x="355" y="80"/>
                      <a:pt x="341" y="126"/>
                    </a:cubicBezTo>
                    <a:cubicBezTo>
                      <a:pt x="245" y="448"/>
                      <a:pt x="5" y="1361"/>
                      <a:pt x="5" y="1361"/>
                    </a:cubicBezTo>
                    <a:cubicBezTo>
                      <a:pt x="0" y="1375"/>
                      <a:pt x="9" y="1384"/>
                      <a:pt x="19" y="1388"/>
                    </a:cubicBezTo>
                    <a:cubicBezTo>
                      <a:pt x="32" y="1388"/>
                      <a:pt x="41" y="1384"/>
                      <a:pt x="47" y="1370"/>
                    </a:cubicBezTo>
                    <a:cubicBezTo>
                      <a:pt x="47" y="1370"/>
                      <a:pt x="51" y="1352"/>
                      <a:pt x="60" y="1315"/>
                    </a:cubicBezTo>
                    <a:cubicBezTo>
                      <a:pt x="97" y="1186"/>
                      <a:pt x="180" y="867"/>
                      <a:pt x="258" y="578"/>
                    </a:cubicBezTo>
                    <a:cubicBezTo>
                      <a:pt x="300" y="435"/>
                      <a:pt x="337" y="297"/>
                      <a:pt x="364" y="199"/>
                    </a:cubicBezTo>
                    <a:cubicBezTo>
                      <a:pt x="379" y="148"/>
                      <a:pt x="392" y="108"/>
                      <a:pt x="401" y="75"/>
                    </a:cubicBezTo>
                    <a:cubicBezTo>
                      <a:pt x="406" y="61"/>
                      <a:pt x="411" y="52"/>
                      <a:pt x="411" y="43"/>
                    </a:cubicBezTo>
                    <a:lnTo>
                      <a:pt x="411" y="43"/>
                    </a:lnTo>
                    <a:lnTo>
                      <a:pt x="411" y="43"/>
                    </a:lnTo>
                    <a:cubicBezTo>
                      <a:pt x="415" y="41"/>
                      <a:pt x="415" y="38"/>
                      <a:pt x="415" y="38"/>
                    </a:cubicBezTo>
                    <a:lnTo>
                      <a:pt x="415" y="38"/>
                    </a:lnTo>
                    <a:lnTo>
                      <a:pt x="415" y="38"/>
                    </a:lnTo>
                    <a:lnTo>
                      <a:pt x="415" y="38"/>
                    </a:lnTo>
                    <a:lnTo>
                      <a:pt x="415" y="38"/>
                    </a:lnTo>
                    <a:cubicBezTo>
                      <a:pt x="421" y="31"/>
                      <a:pt x="423" y="22"/>
                      <a:pt x="420" y="16"/>
                    </a:cubicBezTo>
                    <a:cubicBezTo>
                      <a:pt x="416" y="8"/>
                      <a:pt x="406"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710;p56">
                <a:extLst>
                  <a:ext uri="{FF2B5EF4-FFF2-40B4-BE49-F238E27FC236}">
                    <a16:creationId xmlns:a16="http://schemas.microsoft.com/office/drawing/2014/main" id="{07AC8339-8832-506D-200A-42569B574252}"/>
                  </a:ext>
                </a:extLst>
              </p:cNvPr>
              <p:cNvSpPr/>
              <p:nvPr/>
            </p:nvSpPr>
            <p:spPr>
              <a:xfrm rot="828991">
                <a:off x="4464011" y="3678014"/>
                <a:ext cx="82300" cy="20890"/>
              </a:xfrm>
              <a:custGeom>
                <a:avLst/>
                <a:gdLst/>
                <a:ahLst/>
                <a:cxnLst/>
                <a:rect l="l" t="t" r="r" b="b"/>
                <a:pathLst>
                  <a:path w="457" h="116" extrusionOk="0">
                    <a:moveTo>
                      <a:pt x="435" y="1"/>
                    </a:moveTo>
                    <a:cubicBezTo>
                      <a:pt x="431" y="1"/>
                      <a:pt x="427" y="2"/>
                      <a:pt x="424" y="5"/>
                    </a:cubicBezTo>
                    <a:cubicBezTo>
                      <a:pt x="318" y="56"/>
                      <a:pt x="235" y="71"/>
                      <a:pt x="175" y="71"/>
                    </a:cubicBezTo>
                    <a:cubicBezTo>
                      <a:pt x="124" y="71"/>
                      <a:pt x="92" y="61"/>
                      <a:pt x="69" y="52"/>
                    </a:cubicBezTo>
                    <a:cubicBezTo>
                      <a:pt x="56" y="47"/>
                      <a:pt x="51" y="43"/>
                      <a:pt x="41" y="43"/>
                    </a:cubicBezTo>
                    <a:cubicBezTo>
                      <a:pt x="41" y="38"/>
                      <a:pt x="37" y="38"/>
                      <a:pt x="37" y="38"/>
                    </a:cubicBezTo>
                    <a:cubicBezTo>
                      <a:pt x="34" y="35"/>
                      <a:pt x="29" y="33"/>
                      <a:pt x="25" y="33"/>
                    </a:cubicBezTo>
                    <a:cubicBezTo>
                      <a:pt x="18" y="33"/>
                      <a:pt x="10" y="37"/>
                      <a:pt x="5" y="43"/>
                    </a:cubicBezTo>
                    <a:cubicBezTo>
                      <a:pt x="1" y="52"/>
                      <a:pt x="1" y="66"/>
                      <a:pt x="9" y="71"/>
                    </a:cubicBezTo>
                    <a:cubicBezTo>
                      <a:pt x="14" y="75"/>
                      <a:pt x="69" y="116"/>
                      <a:pt x="175" y="116"/>
                    </a:cubicBezTo>
                    <a:cubicBezTo>
                      <a:pt x="245" y="116"/>
                      <a:pt x="332" y="98"/>
                      <a:pt x="443" y="43"/>
                    </a:cubicBezTo>
                    <a:cubicBezTo>
                      <a:pt x="452" y="38"/>
                      <a:pt x="456" y="24"/>
                      <a:pt x="452" y="15"/>
                    </a:cubicBezTo>
                    <a:cubicBezTo>
                      <a:pt x="449" y="6"/>
                      <a:pt x="442" y="1"/>
                      <a:pt x="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711;p56">
                <a:extLst>
                  <a:ext uri="{FF2B5EF4-FFF2-40B4-BE49-F238E27FC236}">
                    <a16:creationId xmlns:a16="http://schemas.microsoft.com/office/drawing/2014/main" id="{8A2FA5D8-3C11-1219-7FAB-E714B48D59C0}"/>
                  </a:ext>
                </a:extLst>
              </p:cNvPr>
              <p:cNvSpPr/>
              <p:nvPr/>
            </p:nvSpPr>
            <p:spPr>
              <a:xfrm rot="828991">
                <a:off x="4561390" y="3566979"/>
                <a:ext cx="178648" cy="547108"/>
              </a:xfrm>
              <a:custGeom>
                <a:avLst/>
                <a:gdLst/>
                <a:ahLst/>
                <a:cxnLst/>
                <a:rect l="l" t="t" r="r" b="b"/>
                <a:pathLst>
                  <a:path w="992" h="3038" extrusionOk="0">
                    <a:moveTo>
                      <a:pt x="890" y="1"/>
                    </a:moveTo>
                    <a:cubicBezTo>
                      <a:pt x="875" y="10"/>
                      <a:pt x="866" y="15"/>
                      <a:pt x="853" y="20"/>
                    </a:cubicBezTo>
                    <a:cubicBezTo>
                      <a:pt x="898" y="112"/>
                      <a:pt x="926" y="213"/>
                      <a:pt x="922" y="319"/>
                    </a:cubicBezTo>
                    <a:cubicBezTo>
                      <a:pt x="913" y="471"/>
                      <a:pt x="857" y="624"/>
                      <a:pt x="792" y="756"/>
                    </a:cubicBezTo>
                    <a:cubicBezTo>
                      <a:pt x="682" y="973"/>
                      <a:pt x="530" y="1167"/>
                      <a:pt x="392" y="1370"/>
                    </a:cubicBezTo>
                    <a:cubicBezTo>
                      <a:pt x="318" y="1471"/>
                      <a:pt x="249" y="1572"/>
                      <a:pt x="189" y="1683"/>
                    </a:cubicBezTo>
                    <a:cubicBezTo>
                      <a:pt x="124" y="1798"/>
                      <a:pt x="65" y="1923"/>
                      <a:pt x="41" y="2051"/>
                    </a:cubicBezTo>
                    <a:cubicBezTo>
                      <a:pt x="0" y="2319"/>
                      <a:pt x="184" y="2526"/>
                      <a:pt x="373" y="2687"/>
                    </a:cubicBezTo>
                    <a:cubicBezTo>
                      <a:pt x="521" y="2812"/>
                      <a:pt x="682" y="2936"/>
                      <a:pt x="848" y="3038"/>
                    </a:cubicBezTo>
                    <a:lnTo>
                      <a:pt x="894" y="2983"/>
                    </a:lnTo>
                    <a:cubicBezTo>
                      <a:pt x="692" y="2863"/>
                      <a:pt x="502" y="2725"/>
                      <a:pt x="332" y="2563"/>
                    </a:cubicBezTo>
                    <a:cubicBezTo>
                      <a:pt x="245" y="2480"/>
                      <a:pt x="156" y="2379"/>
                      <a:pt x="120" y="2259"/>
                    </a:cubicBezTo>
                    <a:cubicBezTo>
                      <a:pt x="79" y="2121"/>
                      <a:pt x="120" y="1983"/>
                      <a:pt x="175" y="1853"/>
                    </a:cubicBezTo>
                    <a:cubicBezTo>
                      <a:pt x="277" y="1632"/>
                      <a:pt x="428" y="1434"/>
                      <a:pt x="567" y="1232"/>
                    </a:cubicBezTo>
                    <a:cubicBezTo>
                      <a:pt x="705" y="1038"/>
                      <a:pt x="843" y="830"/>
                      <a:pt x="922" y="600"/>
                    </a:cubicBezTo>
                    <a:cubicBezTo>
                      <a:pt x="968" y="475"/>
                      <a:pt x="991" y="337"/>
                      <a:pt x="964" y="203"/>
                    </a:cubicBezTo>
                    <a:cubicBezTo>
                      <a:pt x="954" y="130"/>
                      <a:pt x="926" y="65"/>
                      <a:pt x="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712;p56">
                <a:extLst>
                  <a:ext uri="{FF2B5EF4-FFF2-40B4-BE49-F238E27FC236}">
                    <a16:creationId xmlns:a16="http://schemas.microsoft.com/office/drawing/2014/main" id="{EC171135-6819-227C-4C21-DD6D38E5981D}"/>
                  </a:ext>
                </a:extLst>
              </p:cNvPr>
              <p:cNvSpPr/>
              <p:nvPr/>
            </p:nvSpPr>
            <p:spPr>
              <a:xfrm rot="828991">
                <a:off x="4355055" y="3348921"/>
                <a:ext cx="493082" cy="265090"/>
              </a:xfrm>
              <a:custGeom>
                <a:avLst/>
                <a:gdLst/>
                <a:ahLst/>
                <a:cxnLst/>
                <a:rect l="l" t="t" r="r" b="b"/>
                <a:pathLst>
                  <a:path w="2738" h="1472" extrusionOk="0">
                    <a:moveTo>
                      <a:pt x="29" y="0"/>
                    </a:moveTo>
                    <a:cubicBezTo>
                      <a:pt x="26" y="0"/>
                      <a:pt x="23" y="1"/>
                      <a:pt x="20" y="2"/>
                    </a:cubicBezTo>
                    <a:cubicBezTo>
                      <a:pt x="11" y="6"/>
                      <a:pt x="1" y="20"/>
                      <a:pt x="6" y="30"/>
                    </a:cubicBezTo>
                    <a:cubicBezTo>
                      <a:pt x="89" y="255"/>
                      <a:pt x="130" y="490"/>
                      <a:pt x="130" y="725"/>
                    </a:cubicBezTo>
                    <a:cubicBezTo>
                      <a:pt x="130" y="960"/>
                      <a:pt x="89" y="1191"/>
                      <a:pt x="6" y="1416"/>
                    </a:cubicBezTo>
                    <a:lnTo>
                      <a:pt x="6" y="1421"/>
                    </a:lnTo>
                    <a:cubicBezTo>
                      <a:pt x="6" y="1425"/>
                      <a:pt x="6" y="1430"/>
                      <a:pt x="11" y="1435"/>
                    </a:cubicBezTo>
                    <a:cubicBezTo>
                      <a:pt x="11" y="1444"/>
                      <a:pt x="15" y="1448"/>
                      <a:pt x="24" y="1448"/>
                    </a:cubicBezTo>
                    <a:cubicBezTo>
                      <a:pt x="24" y="1448"/>
                      <a:pt x="158" y="1472"/>
                      <a:pt x="416" y="1472"/>
                    </a:cubicBezTo>
                    <a:cubicBezTo>
                      <a:pt x="845" y="1472"/>
                      <a:pt x="1623" y="1402"/>
                      <a:pt x="2720" y="1029"/>
                    </a:cubicBezTo>
                    <a:cubicBezTo>
                      <a:pt x="2734" y="1025"/>
                      <a:pt x="2738" y="1010"/>
                      <a:pt x="2734" y="1002"/>
                    </a:cubicBezTo>
                    <a:cubicBezTo>
                      <a:pt x="2730" y="991"/>
                      <a:pt x="2724" y="986"/>
                      <a:pt x="2716" y="986"/>
                    </a:cubicBezTo>
                    <a:cubicBezTo>
                      <a:pt x="2713" y="986"/>
                      <a:pt x="2709" y="986"/>
                      <a:pt x="2706" y="987"/>
                    </a:cubicBezTo>
                    <a:cubicBezTo>
                      <a:pt x="1614" y="1361"/>
                      <a:pt x="840" y="1430"/>
                      <a:pt x="416" y="1430"/>
                    </a:cubicBezTo>
                    <a:cubicBezTo>
                      <a:pt x="287" y="1430"/>
                      <a:pt x="190" y="1425"/>
                      <a:pt x="126" y="1416"/>
                    </a:cubicBezTo>
                    <a:cubicBezTo>
                      <a:pt x="94" y="1416"/>
                      <a:pt x="71" y="1412"/>
                      <a:pt x="56" y="1407"/>
                    </a:cubicBezTo>
                    <a:lnTo>
                      <a:pt x="55" y="1407"/>
                    </a:lnTo>
                    <a:cubicBezTo>
                      <a:pt x="133" y="1185"/>
                      <a:pt x="172" y="957"/>
                      <a:pt x="172" y="725"/>
                    </a:cubicBezTo>
                    <a:cubicBezTo>
                      <a:pt x="172" y="485"/>
                      <a:pt x="130" y="246"/>
                      <a:pt x="47" y="15"/>
                    </a:cubicBezTo>
                    <a:cubicBezTo>
                      <a:pt x="44" y="5"/>
                      <a:pt x="38"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8" name="Google Shape;2713;p56">
                <a:extLst>
                  <a:ext uri="{FF2B5EF4-FFF2-40B4-BE49-F238E27FC236}">
                    <a16:creationId xmlns:a16="http://schemas.microsoft.com/office/drawing/2014/main" id="{41E26384-AD39-3357-8D10-4AC2D476148F}"/>
                  </a:ext>
                </a:extLst>
              </p:cNvPr>
              <p:cNvGrpSpPr/>
              <p:nvPr/>
            </p:nvGrpSpPr>
            <p:grpSpPr>
              <a:xfrm rot="-957763">
                <a:off x="3999073" y="2634254"/>
                <a:ext cx="571338" cy="468582"/>
                <a:chOff x="3763206" y="763378"/>
                <a:chExt cx="571363" cy="468602"/>
              </a:xfrm>
            </p:grpSpPr>
            <p:sp>
              <p:nvSpPr>
                <p:cNvPr id="2349" name="Google Shape;2714;p56">
                  <a:extLst>
                    <a:ext uri="{FF2B5EF4-FFF2-40B4-BE49-F238E27FC236}">
                      <a16:creationId xmlns:a16="http://schemas.microsoft.com/office/drawing/2014/main" id="{6756E8F7-52A0-EAD6-84C5-E548E07F3587}"/>
                    </a:ext>
                  </a:extLst>
                </p:cNvPr>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715;p56">
                  <a:extLst>
                    <a:ext uri="{FF2B5EF4-FFF2-40B4-BE49-F238E27FC236}">
                      <a16:creationId xmlns:a16="http://schemas.microsoft.com/office/drawing/2014/main" id="{CA8F6976-2FCF-8604-1999-E2C8C2317BBD}"/>
                    </a:ext>
                  </a:extLst>
                </p:cNvPr>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716;p56">
                  <a:extLst>
                    <a:ext uri="{FF2B5EF4-FFF2-40B4-BE49-F238E27FC236}">
                      <a16:creationId xmlns:a16="http://schemas.microsoft.com/office/drawing/2014/main" id="{E2184BC2-C35B-F160-A497-274CE36FA174}"/>
                    </a:ext>
                  </a:extLst>
                </p:cNvPr>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717;p56">
                  <a:extLst>
                    <a:ext uri="{FF2B5EF4-FFF2-40B4-BE49-F238E27FC236}">
                      <a16:creationId xmlns:a16="http://schemas.microsoft.com/office/drawing/2014/main" id="{68388F2F-5129-1446-22C0-2E325E30CAD7}"/>
                    </a:ext>
                  </a:extLst>
                </p:cNvPr>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718;p56">
                  <a:extLst>
                    <a:ext uri="{FF2B5EF4-FFF2-40B4-BE49-F238E27FC236}">
                      <a16:creationId xmlns:a16="http://schemas.microsoft.com/office/drawing/2014/main" id="{581F59C9-2758-EC02-66E3-B1DF54DD8F5D}"/>
                    </a:ext>
                  </a:extLst>
                </p:cNvPr>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719;p56">
                  <a:extLst>
                    <a:ext uri="{FF2B5EF4-FFF2-40B4-BE49-F238E27FC236}">
                      <a16:creationId xmlns:a16="http://schemas.microsoft.com/office/drawing/2014/main" id="{58203DF7-0DFE-D748-47AC-8DB6D30B6FB2}"/>
                    </a:ext>
                  </a:extLst>
                </p:cNvPr>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720;p56">
                  <a:extLst>
                    <a:ext uri="{FF2B5EF4-FFF2-40B4-BE49-F238E27FC236}">
                      <a16:creationId xmlns:a16="http://schemas.microsoft.com/office/drawing/2014/main" id="{89A6436C-DDCF-BE6C-7D77-669F0489F312}"/>
                    </a:ext>
                  </a:extLst>
                </p:cNvPr>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oogle Shape;2721;p56">
              <a:extLst>
                <a:ext uri="{FF2B5EF4-FFF2-40B4-BE49-F238E27FC236}">
                  <a16:creationId xmlns:a16="http://schemas.microsoft.com/office/drawing/2014/main" id="{17916E9F-337D-B81E-88DB-7238046FC673}"/>
                </a:ext>
              </a:extLst>
            </p:cNvPr>
            <p:cNvGrpSpPr/>
            <p:nvPr/>
          </p:nvGrpSpPr>
          <p:grpSpPr>
            <a:xfrm>
              <a:off x="4763938" y="956196"/>
              <a:ext cx="1731025" cy="2637323"/>
              <a:chOff x="1509713" y="1253087"/>
              <a:chExt cx="1731025" cy="2637323"/>
            </a:xfrm>
          </p:grpSpPr>
          <p:sp>
            <p:nvSpPr>
              <p:cNvPr id="5" name="Google Shape;2722;p56">
                <a:extLst>
                  <a:ext uri="{FF2B5EF4-FFF2-40B4-BE49-F238E27FC236}">
                    <a16:creationId xmlns:a16="http://schemas.microsoft.com/office/drawing/2014/main" id="{D6368D50-A796-23D1-21B7-BB00E48DCAED}"/>
                  </a:ext>
                </a:extLst>
              </p:cNvPr>
              <p:cNvSpPr/>
              <p:nvPr/>
            </p:nvSpPr>
            <p:spPr>
              <a:xfrm>
                <a:off x="2234631" y="3042583"/>
                <a:ext cx="205065" cy="202540"/>
              </a:xfrm>
              <a:custGeom>
                <a:avLst/>
                <a:gdLst/>
                <a:ahLst/>
                <a:cxnLst/>
                <a:rect l="l" t="t" r="r" b="b"/>
                <a:pathLst>
                  <a:path w="1056" h="1043" extrusionOk="0">
                    <a:moveTo>
                      <a:pt x="419" y="1"/>
                    </a:moveTo>
                    <a:lnTo>
                      <a:pt x="0" y="660"/>
                    </a:lnTo>
                    <a:lnTo>
                      <a:pt x="83" y="702"/>
                    </a:lnTo>
                    <a:cubicBezTo>
                      <a:pt x="153" y="734"/>
                      <a:pt x="212" y="753"/>
                      <a:pt x="268" y="762"/>
                    </a:cubicBezTo>
                    <a:lnTo>
                      <a:pt x="268" y="798"/>
                    </a:lnTo>
                    <a:cubicBezTo>
                      <a:pt x="268" y="803"/>
                      <a:pt x="268" y="812"/>
                      <a:pt x="263" y="821"/>
                    </a:cubicBezTo>
                    <a:cubicBezTo>
                      <a:pt x="263" y="830"/>
                      <a:pt x="263" y="840"/>
                      <a:pt x="268" y="849"/>
                    </a:cubicBezTo>
                    <a:cubicBezTo>
                      <a:pt x="275" y="857"/>
                      <a:pt x="283" y="862"/>
                      <a:pt x="292" y="862"/>
                    </a:cubicBezTo>
                    <a:cubicBezTo>
                      <a:pt x="299" y="862"/>
                      <a:pt x="306" y="859"/>
                      <a:pt x="314" y="853"/>
                    </a:cubicBezTo>
                    <a:cubicBezTo>
                      <a:pt x="323" y="845"/>
                      <a:pt x="323" y="830"/>
                      <a:pt x="323" y="821"/>
                    </a:cubicBezTo>
                    <a:lnTo>
                      <a:pt x="323" y="798"/>
                    </a:lnTo>
                    <a:lnTo>
                      <a:pt x="323" y="762"/>
                    </a:lnTo>
                    <a:cubicBezTo>
                      <a:pt x="346" y="762"/>
                      <a:pt x="364" y="762"/>
                      <a:pt x="383" y="757"/>
                    </a:cubicBezTo>
                    <a:lnTo>
                      <a:pt x="383" y="766"/>
                    </a:lnTo>
                    <a:cubicBezTo>
                      <a:pt x="378" y="770"/>
                      <a:pt x="378" y="780"/>
                      <a:pt x="378" y="789"/>
                    </a:cubicBezTo>
                    <a:cubicBezTo>
                      <a:pt x="378" y="798"/>
                      <a:pt x="378" y="808"/>
                      <a:pt x="383" y="817"/>
                    </a:cubicBezTo>
                    <a:cubicBezTo>
                      <a:pt x="391" y="825"/>
                      <a:pt x="399" y="830"/>
                      <a:pt x="407" y="830"/>
                    </a:cubicBezTo>
                    <a:cubicBezTo>
                      <a:pt x="413" y="830"/>
                      <a:pt x="419" y="827"/>
                      <a:pt x="425" y="821"/>
                    </a:cubicBezTo>
                    <a:cubicBezTo>
                      <a:pt x="438" y="812"/>
                      <a:pt x="438" y="798"/>
                      <a:pt x="438" y="789"/>
                    </a:cubicBezTo>
                    <a:lnTo>
                      <a:pt x="438" y="766"/>
                    </a:lnTo>
                    <a:lnTo>
                      <a:pt x="438" y="743"/>
                    </a:lnTo>
                    <a:cubicBezTo>
                      <a:pt x="512" y="720"/>
                      <a:pt x="553" y="674"/>
                      <a:pt x="553" y="674"/>
                    </a:cubicBezTo>
                    <a:lnTo>
                      <a:pt x="802" y="1042"/>
                    </a:lnTo>
                    <a:lnTo>
                      <a:pt x="1055" y="508"/>
                    </a:lnTo>
                    <a:lnTo>
                      <a:pt x="806" y="356"/>
                    </a:lnTo>
                    <a:lnTo>
                      <a:pt x="480" y="47"/>
                    </a:lnTo>
                    <a:lnTo>
                      <a:pt x="419" y="1"/>
                    </a:ln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2723;p56">
                <a:extLst>
                  <a:ext uri="{FF2B5EF4-FFF2-40B4-BE49-F238E27FC236}">
                    <a16:creationId xmlns:a16="http://schemas.microsoft.com/office/drawing/2014/main" id="{9173C645-23B1-AEF6-C5C6-9135661CD68A}"/>
                  </a:ext>
                </a:extLst>
              </p:cNvPr>
              <p:cNvSpPr/>
              <p:nvPr/>
            </p:nvSpPr>
            <p:spPr>
              <a:xfrm>
                <a:off x="1509713" y="1253087"/>
                <a:ext cx="1731010" cy="2637294"/>
              </a:xfrm>
              <a:custGeom>
                <a:avLst/>
                <a:gdLst/>
                <a:ahLst/>
                <a:cxnLst/>
                <a:rect l="l" t="t" r="r" b="b"/>
                <a:pathLst>
                  <a:path w="8914" h="13581" extrusionOk="0">
                    <a:moveTo>
                      <a:pt x="6402" y="5581"/>
                    </a:moveTo>
                    <a:cubicBezTo>
                      <a:pt x="6429" y="5700"/>
                      <a:pt x="6470" y="5857"/>
                      <a:pt x="6568" y="5944"/>
                    </a:cubicBezTo>
                    <a:lnTo>
                      <a:pt x="6254" y="5838"/>
                    </a:lnTo>
                    <a:cubicBezTo>
                      <a:pt x="6208" y="5825"/>
                      <a:pt x="6166" y="5821"/>
                      <a:pt x="6121" y="5821"/>
                    </a:cubicBezTo>
                    <a:cubicBezTo>
                      <a:pt x="6051" y="5821"/>
                      <a:pt x="5941" y="5825"/>
                      <a:pt x="5807" y="5834"/>
                    </a:cubicBezTo>
                    <a:lnTo>
                      <a:pt x="5802" y="5742"/>
                    </a:lnTo>
                    <a:cubicBezTo>
                      <a:pt x="6032" y="5714"/>
                      <a:pt x="6231" y="5659"/>
                      <a:pt x="6402" y="5581"/>
                    </a:cubicBezTo>
                    <a:close/>
                    <a:moveTo>
                      <a:pt x="3199" y="8442"/>
                    </a:moveTo>
                    <a:cubicBezTo>
                      <a:pt x="3199" y="8442"/>
                      <a:pt x="3235" y="8475"/>
                      <a:pt x="3218" y="8520"/>
                    </a:cubicBezTo>
                    <a:cubicBezTo>
                      <a:pt x="3203" y="8497"/>
                      <a:pt x="3195" y="8479"/>
                      <a:pt x="3185" y="8456"/>
                    </a:cubicBezTo>
                    <a:cubicBezTo>
                      <a:pt x="3190" y="8452"/>
                      <a:pt x="3195" y="8447"/>
                      <a:pt x="3199" y="8442"/>
                    </a:cubicBezTo>
                    <a:close/>
                    <a:moveTo>
                      <a:pt x="5636" y="10608"/>
                    </a:moveTo>
                    <a:lnTo>
                      <a:pt x="5820" y="10841"/>
                    </a:lnTo>
                    <a:lnTo>
                      <a:pt x="5623" y="10608"/>
                    </a:lnTo>
                    <a:close/>
                    <a:moveTo>
                      <a:pt x="6923" y="6967"/>
                    </a:moveTo>
                    <a:lnTo>
                      <a:pt x="7153" y="7037"/>
                    </a:lnTo>
                    <a:lnTo>
                      <a:pt x="7166" y="7042"/>
                    </a:lnTo>
                    <a:lnTo>
                      <a:pt x="7203" y="7050"/>
                    </a:lnTo>
                    <a:lnTo>
                      <a:pt x="7263" y="7069"/>
                    </a:lnTo>
                    <a:lnTo>
                      <a:pt x="7295" y="7078"/>
                    </a:lnTo>
                    <a:lnTo>
                      <a:pt x="7323" y="6991"/>
                    </a:lnTo>
                    <a:lnTo>
                      <a:pt x="8346" y="7023"/>
                    </a:lnTo>
                    <a:cubicBezTo>
                      <a:pt x="8438" y="7065"/>
                      <a:pt x="8516" y="7087"/>
                      <a:pt x="8586" y="7097"/>
                    </a:cubicBezTo>
                    <a:cubicBezTo>
                      <a:pt x="8586" y="7120"/>
                      <a:pt x="8586" y="7138"/>
                      <a:pt x="8581" y="7157"/>
                    </a:cubicBezTo>
                    <a:cubicBezTo>
                      <a:pt x="8581" y="7235"/>
                      <a:pt x="8590" y="7327"/>
                      <a:pt x="8646" y="7387"/>
                    </a:cubicBezTo>
                    <a:cubicBezTo>
                      <a:pt x="8664" y="7410"/>
                      <a:pt x="8692" y="7424"/>
                      <a:pt x="8714" y="7433"/>
                    </a:cubicBezTo>
                    <a:cubicBezTo>
                      <a:pt x="8604" y="7816"/>
                      <a:pt x="8558" y="8220"/>
                      <a:pt x="8516" y="8617"/>
                    </a:cubicBezTo>
                    <a:cubicBezTo>
                      <a:pt x="8475" y="9069"/>
                      <a:pt x="8448" y="9525"/>
                      <a:pt x="8397" y="9977"/>
                    </a:cubicBezTo>
                    <a:cubicBezTo>
                      <a:pt x="8350" y="10423"/>
                      <a:pt x="8272" y="10870"/>
                      <a:pt x="8125" y="11299"/>
                    </a:cubicBezTo>
                    <a:cubicBezTo>
                      <a:pt x="7982" y="11727"/>
                      <a:pt x="7765" y="12138"/>
                      <a:pt x="7480" y="12493"/>
                    </a:cubicBezTo>
                    <a:cubicBezTo>
                      <a:pt x="7221" y="12820"/>
                      <a:pt x="6899" y="13110"/>
                      <a:pt x="6517" y="13294"/>
                    </a:cubicBezTo>
                    <a:cubicBezTo>
                      <a:pt x="6247" y="13428"/>
                      <a:pt x="5944" y="13504"/>
                      <a:pt x="5640" y="13504"/>
                    </a:cubicBezTo>
                    <a:cubicBezTo>
                      <a:pt x="5503" y="13504"/>
                      <a:pt x="5365" y="13489"/>
                      <a:pt x="5231" y="13456"/>
                    </a:cubicBezTo>
                    <a:cubicBezTo>
                      <a:pt x="4867" y="13363"/>
                      <a:pt x="4539" y="13147"/>
                      <a:pt x="4282" y="12871"/>
                    </a:cubicBezTo>
                    <a:cubicBezTo>
                      <a:pt x="4010" y="12575"/>
                      <a:pt x="3812" y="12220"/>
                      <a:pt x="3678" y="11842"/>
                    </a:cubicBezTo>
                    <a:cubicBezTo>
                      <a:pt x="3522" y="11410"/>
                      <a:pt x="3443" y="10953"/>
                      <a:pt x="3384" y="10497"/>
                    </a:cubicBezTo>
                    <a:cubicBezTo>
                      <a:pt x="3323" y="10009"/>
                      <a:pt x="3268" y="9520"/>
                      <a:pt x="3212" y="9037"/>
                    </a:cubicBezTo>
                    <a:lnTo>
                      <a:pt x="3190" y="8871"/>
                    </a:lnTo>
                    <a:cubicBezTo>
                      <a:pt x="3218" y="8856"/>
                      <a:pt x="3240" y="8829"/>
                      <a:pt x="3254" y="8797"/>
                    </a:cubicBezTo>
                    <a:cubicBezTo>
                      <a:pt x="3277" y="8732"/>
                      <a:pt x="3268" y="8663"/>
                      <a:pt x="3245" y="8594"/>
                    </a:cubicBezTo>
                    <a:cubicBezTo>
                      <a:pt x="3314" y="8552"/>
                      <a:pt x="3401" y="8469"/>
                      <a:pt x="3484" y="8331"/>
                    </a:cubicBezTo>
                    <a:lnTo>
                      <a:pt x="4263" y="7760"/>
                    </a:lnTo>
                    <a:lnTo>
                      <a:pt x="4346" y="7894"/>
                    </a:lnTo>
                    <a:lnTo>
                      <a:pt x="4494" y="7788"/>
                    </a:lnTo>
                    <a:lnTo>
                      <a:pt x="4517" y="7769"/>
                    </a:lnTo>
                    <a:lnTo>
                      <a:pt x="4779" y="7576"/>
                    </a:lnTo>
                    <a:lnTo>
                      <a:pt x="4683" y="8419"/>
                    </a:lnTo>
                    <a:cubicBezTo>
                      <a:pt x="4678" y="8424"/>
                      <a:pt x="4673" y="8424"/>
                      <a:pt x="4673" y="8424"/>
                    </a:cubicBezTo>
                    <a:cubicBezTo>
                      <a:pt x="4660" y="8428"/>
                      <a:pt x="4655" y="8442"/>
                      <a:pt x="4660" y="8452"/>
                    </a:cubicBezTo>
                    <a:cubicBezTo>
                      <a:pt x="4664" y="8460"/>
                      <a:pt x="4673" y="8465"/>
                      <a:pt x="4683" y="8465"/>
                    </a:cubicBezTo>
                    <a:lnTo>
                      <a:pt x="4688" y="8465"/>
                    </a:lnTo>
                    <a:cubicBezTo>
                      <a:pt x="4738" y="8442"/>
                      <a:pt x="4784" y="8424"/>
                      <a:pt x="4835" y="8405"/>
                    </a:cubicBezTo>
                    <a:lnTo>
                      <a:pt x="5037" y="9857"/>
                    </a:lnTo>
                    <a:lnTo>
                      <a:pt x="5037" y="9857"/>
                    </a:lnTo>
                    <a:lnTo>
                      <a:pt x="4788" y="9723"/>
                    </a:lnTo>
                    <a:lnTo>
                      <a:pt x="4517" y="10304"/>
                    </a:lnTo>
                    <a:cubicBezTo>
                      <a:pt x="4517" y="10304"/>
                      <a:pt x="4613" y="10423"/>
                      <a:pt x="4784" y="10525"/>
                    </a:cubicBezTo>
                    <a:lnTo>
                      <a:pt x="4705" y="10534"/>
                    </a:lnTo>
                    <a:lnTo>
                      <a:pt x="4826" y="11304"/>
                    </a:lnTo>
                    <a:lnTo>
                      <a:pt x="4922" y="11280"/>
                    </a:lnTo>
                    <a:cubicBezTo>
                      <a:pt x="4996" y="11257"/>
                      <a:pt x="5051" y="11234"/>
                      <a:pt x="5098" y="11202"/>
                    </a:cubicBezTo>
                    <a:cubicBezTo>
                      <a:pt x="5102" y="11212"/>
                      <a:pt x="5111" y="11221"/>
                      <a:pt x="5120" y="11230"/>
                    </a:cubicBezTo>
                    <a:cubicBezTo>
                      <a:pt x="5125" y="11240"/>
                      <a:pt x="5130" y="11244"/>
                      <a:pt x="5134" y="11248"/>
                    </a:cubicBezTo>
                    <a:cubicBezTo>
                      <a:pt x="5139" y="11257"/>
                      <a:pt x="5148" y="11267"/>
                      <a:pt x="5158" y="11267"/>
                    </a:cubicBezTo>
                    <a:cubicBezTo>
                      <a:pt x="5160" y="11268"/>
                      <a:pt x="5163" y="11268"/>
                      <a:pt x="5166" y="11268"/>
                    </a:cubicBezTo>
                    <a:cubicBezTo>
                      <a:pt x="5180" y="11268"/>
                      <a:pt x="5190" y="11259"/>
                      <a:pt x="5194" y="11244"/>
                    </a:cubicBezTo>
                    <a:cubicBezTo>
                      <a:pt x="5194" y="11230"/>
                      <a:pt x="5185" y="11221"/>
                      <a:pt x="5175" y="11212"/>
                    </a:cubicBezTo>
                    <a:cubicBezTo>
                      <a:pt x="5171" y="11206"/>
                      <a:pt x="5166" y="11198"/>
                      <a:pt x="5162" y="11193"/>
                    </a:cubicBezTo>
                    <a:cubicBezTo>
                      <a:pt x="5158" y="11184"/>
                      <a:pt x="5148" y="11174"/>
                      <a:pt x="5139" y="11170"/>
                    </a:cubicBezTo>
                    <a:cubicBezTo>
                      <a:pt x="5158" y="11157"/>
                      <a:pt x="5171" y="11142"/>
                      <a:pt x="5181" y="11129"/>
                    </a:cubicBezTo>
                    <a:lnTo>
                      <a:pt x="5185" y="11133"/>
                    </a:lnTo>
                    <a:lnTo>
                      <a:pt x="5198" y="11147"/>
                    </a:lnTo>
                    <a:cubicBezTo>
                      <a:pt x="5203" y="11157"/>
                      <a:pt x="5208" y="11165"/>
                      <a:pt x="5222" y="11170"/>
                    </a:cubicBezTo>
                    <a:cubicBezTo>
                      <a:pt x="5240" y="11170"/>
                      <a:pt x="5254" y="11165"/>
                      <a:pt x="5254" y="11147"/>
                    </a:cubicBezTo>
                    <a:cubicBezTo>
                      <a:pt x="5258" y="11133"/>
                      <a:pt x="5249" y="11119"/>
                      <a:pt x="5240" y="11110"/>
                    </a:cubicBezTo>
                    <a:cubicBezTo>
                      <a:pt x="5236" y="11106"/>
                      <a:pt x="5231" y="11101"/>
                      <a:pt x="5226" y="11091"/>
                    </a:cubicBezTo>
                    <a:lnTo>
                      <a:pt x="5213" y="11078"/>
                    </a:lnTo>
                    <a:cubicBezTo>
                      <a:pt x="5254" y="11008"/>
                      <a:pt x="5254" y="10949"/>
                      <a:pt x="5254" y="10949"/>
                    </a:cubicBezTo>
                    <a:lnTo>
                      <a:pt x="5829" y="10853"/>
                    </a:lnTo>
                    <a:lnTo>
                      <a:pt x="5829" y="10853"/>
                    </a:lnTo>
                    <a:lnTo>
                      <a:pt x="5876" y="10912"/>
                    </a:lnTo>
                    <a:cubicBezTo>
                      <a:pt x="5876" y="10912"/>
                      <a:pt x="7106" y="10493"/>
                      <a:pt x="7199" y="9838"/>
                    </a:cubicBezTo>
                    <a:cubicBezTo>
                      <a:pt x="7282" y="9243"/>
                      <a:pt x="7180" y="8488"/>
                      <a:pt x="7157" y="8341"/>
                    </a:cubicBezTo>
                    <a:lnTo>
                      <a:pt x="7157" y="8341"/>
                    </a:lnTo>
                    <a:cubicBezTo>
                      <a:pt x="7217" y="8354"/>
                      <a:pt x="7254" y="8364"/>
                      <a:pt x="7254" y="8364"/>
                    </a:cubicBezTo>
                    <a:cubicBezTo>
                      <a:pt x="7258" y="8365"/>
                      <a:pt x="7261" y="8366"/>
                      <a:pt x="7263" y="8366"/>
                    </a:cubicBezTo>
                    <a:cubicBezTo>
                      <a:pt x="7272" y="8366"/>
                      <a:pt x="7278" y="8361"/>
                      <a:pt x="7282" y="8350"/>
                    </a:cubicBezTo>
                    <a:cubicBezTo>
                      <a:pt x="7286" y="8341"/>
                      <a:pt x="7276" y="8327"/>
                      <a:pt x="7268" y="8322"/>
                    </a:cubicBezTo>
                    <a:lnTo>
                      <a:pt x="7263" y="8322"/>
                    </a:lnTo>
                    <a:cubicBezTo>
                      <a:pt x="7259" y="8171"/>
                      <a:pt x="7236" y="7299"/>
                      <a:pt x="6923" y="6967"/>
                    </a:cubicBezTo>
                    <a:close/>
                    <a:moveTo>
                      <a:pt x="1182" y="1"/>
                    </a:moveTo>
                    <a:cubicBezTo>
                      <a:pt x="1088" y="1"/>
                      <a:pt x="995" y="9"/>
                      <a:pt x="904" y="28"/>
                    </a:cubicBezTo>
                    <a:cubicBezTo>
                      <a:pt x="711" y="64"/>
                      <a:pt x="536" y="162"/>
                      <a:pt x="407" y="313"/>
                    </a:cubicBezTo>
                    <a:cubicBezTo>
                      <a:pt x="273" y="466"/>
                      <a:pt x="185" y="655"/>
                      <a:pt x="126" y="844"/>
                    </a:cubicBezTo>
                    <a:cubicBezTo>
                      <a:pt x="1" y="1268"/>
                      <a:pt x="43" y="1710"/>
                      <a:pt x="134" y="2134"/>
                    </a:cubicBezTo>
                    <a:cubicBezTo>
                      <a:pt x="158" y="2254"/>
                      <a:pt x="185" y="2373"/>
                      <a:pt x="222" y="2489"/>
                    </a:cubicBezTo>
                    <a:cubicBezTo>
                      <a:pt x="250" y="2590"/>
                      <a:pt x="296" y="2710"/>
                      <a:pt x="379" y="2779"/>
                    </a:cubicBezTo>
                    <a:cubicBezTo>
                      <a:pt x="407" y="2801"/>
                      <a:pt x="441" y="2816"/>
                      <a:pt x="478" y="2816"/>
                    </a:cubicBezTo>
                    <a:cubicBezTo>
                      <a:pt x="489" y="2816"/>
                      <a:pt x="501" y="2815"/>
                      <a:pt x="513" y="2811"/>
                    </a:cubicBezTo>
                    <a:cubicBezTo>
                      <a:pt x="545" y="2807"/>
                      <a:pt x="564" y="2784"/>
                      <a:pt x="581" y="2756"/>
                    </a:cubicBezTo>
                    <a:cubicBezTo>
                      <a:pt x="581" y="2788"/>
                      <a:pt x="581" y="2816"/>
                      <a:pt x="586" y="2843"/>
                    </a:cubicBezTo>
                    <a:cubicBezTo>
                      <a:pt x="600" y="2982"/>
                      <a:pt x="655" y="3120"/>
                      <a:pt x="807" y="3139"/>
                    </a:cubicBezTo>
                    <a:cubicBezTo>
                      <a:pt x="821" y="3141"/>
                      <a:pt x="835" y="3141"/>
                      <a:pt x="849" y="3141"/>
                    </a:cubicBezTo>
                    <a:cubicBezTo>
                      <a:pt x="973" y="3141"/>
                      <a:pt x="1094" y="3075"/>
                      <a:pt x="1185" y="3001"/>
                    </a:cubicBezTo>
                    <a:cubicBezTo>
                      <a:pt x="1300" y="2912"/>
                      <a:pt x="1393" y="2797"/>
                      <a:pt x="1457" y="2669"/>
                    </a:cubicBezTo>
                    <a:cubicBezTo>
                      <a:pt x="1480" y="2622"/>
                      <a:pt x="1504" y="2571"/>
                      <a:pt x="1521" y="2521"/>
                    </a:cubicBezTo>
                    <a:cubicBezTo>
                      <a:pt x="1540" y="2558"/>
                      <a:pt x="1563" y="2595"/>
                      <a:pt x="1591" y="2622"/>
                    </a:cubicBezTo>
                    <a:cubicBezTo>
                      <a:pt x="1631" y="2656"/>
                      <a:pt x="1674" y="2670"/>
                      <a:pt x="1718" y="2670"/>
                    </a:cubicBezTo>
                    <a:cubicBezTo>
                      <a:pt x="1841" y="2670"/>
                      <a:pt x="1970" y="2559"/>
                      <a:pt x="2038" y="2470"/>
                    </a:cubicBezTo>
                    <a:cubicBezTo>
                      <a:pt x="2144" y="2323"/>
                      <a:pt x="2176" y="2143"/>
                      <a:pt x="2227" y="1972"/>
                    </a:cubicBezTo>
                    <a:cubicBezTo>
                      <a:pt x="2231" y="1972"/>
                      <a:pt x="2240" y="1978"/>
                      <a:pt x="2245" y="1978"/>
                    </a:cubicBezTo>
                    <a:cubicBezTo>
                      <a:pt x="2254" y="1979"/>
                      <a:pt x="2262" y="1980"/>
                      <a:pt x="2271" y="1980"/>
                    </a:cubicBezTo>
                    <a:cubicBezTo>
                      <a:pt x="2283" y="1980"/>
                      <a:pt x="2294" y="1978"/>
                      <a:pt x="2305" y="1972"/>
                    </a:cubicBezTo>
                    <a:lnTo>
                      <a:pt x="2305" y="1972"/>
                    </a:lnTo>
                    <a:cubicBezTo>
                      <a:pt x="2259" y="2110"/>
                      <a:pt x="2227" y="2249"/>
                      <a:pt x="2199" y="2387"/>
                    </a:cubicBezTo>
                    <a:cubicBezTo>
                      <a:pt x="2195" y="2387"/>
                      <a:pt x="2189" y="2397"/>
                      <a:pt x="2189" y="2401"/>
                    </a:cubicBezTo>
                    <a:cubicBezTo>
                      <a:pt x="2176" y="2539"/>
                      <a:pt x="2162" y="2673"/>
                      <a:pt x="2140" y="2807"/>
                    </a:cubicBezTo>
                    <a:cubicBezTo>
                      <a:pt x="2116" y="2940"/>
                      <a:pt x="2089" y="3074"/>
                      <a:pt x="2065" y="3212"/>
                    </a:cubicBezTo>
                    <a:cubicBezTo>
                      <a:pt x="2023" y="3471"/>
                      <a:pt x="1991" y="3737"/>
                      <a:pt x="2042" y="3996"/>
                    </a:cubicBezTo>
                    <a:cubicBezTo>
                      <a:pt x="2125" y="4460"/>
                      <a:pt x="2471" y="4857"/>
                      <a:pt x="2918" y="5004"/>
                    </a:cubicBezTo>
                    <a:cubicBezTo>
                      <a:pt x="3033" y="5046"/>
                      <a:pt x="3157" y="5069"/>
                      <a:pt x="3282" y="5074"/>
                    </a:cubicBezTo>
                    <a:cubicBezTo>
                      <a:pt x="3306" y="5076"/>
                      <a:pt x="3330" y="5077"/>
                      <a:pt x="3354" y="5077"/>
                    </a:cubicBezTo>
                    <a:cubicBezTo>
                      <a:pt x="3389" y="5077"/>
                      <a:pt x="3425" y="5075"/>
                      <a:pt x="3461" y="5069"/>
                    </a:cubicBezTo>
                    <a:cubicBezTo>
                      <a:pt x="3499" y="5069"/>
                      <a:pt x="3535" y="5060"/>
                      <a:pt x="3558" y="5032"/>
                    </a:cubicBezTo>
                    <a:cubicBezTo>
                      <a:pt x="3586" y="5055"/>
                      <a:pt x="3614" y="5079"/>
                      <a:pt x="3650" y="5106"/>
                    </a:cubicBezTo>
                    <a:cubicBezTo>
                      <a:pt x="3439" y="5262"/>
                      <a:pt x="3291" y="5502"/>
                      <a:pt x="3235" y="5755"/>
                    </a:cubicBezTo>
                    <a:cubicBezTo>
                      <a:pt x="3199" y="5917"/>
                      <a:pt x="3190" y="6110"/>
                      <a:pt x="3268" y="6257"/>
                    </a:cubicBezTo>
                    <a:cubicBezTo>
                      <a:pt x="3326" y="6371"/>
                      <a:pt x="3442" y="6425"/>
                      <a:pt x="3563" y="6425"/>
                    </a:cubicBezTo>
                    <a:cubicBezTo>
                      <a:pt x="3605" y="6425"/>
                      <a:pt x="3647" y="6419"/>
                      <a:pt x="3688" y="6406"/>
                    </a:cubicBezTo>
                    <a:cubicBezTo>
                      <a:pt x="3816" y="6359"/>
                      <a:pt x="3909" y="6257"/>
                      <a:pt x="3969" y="6134"/>
                    </a:cubicBezTo>
                    <a:cubicBezTo>
                      <a:pt x="3996" y="6208"/>
                      <a:pt x="4052" y="6267"/>
                      <a:pt x="4139" y="6267"/>
                    </a:cubicBezTo>
                    <a:cubicBezTo>
                      <a:pt x="4258" y="6267"/>
                      <a:pt x="4318" y="6170"/>
                      <a:pt x="4346" y="6069"/>
                    </a:cubicBezTo>
                    <a:cubicBezTo>
                      <a:pt x="4389" y="6115"/>
                      <a:pt x="4457" y="6134"/>
                      <a:pt x="4527" y="6134"/>
                    </a:cubicBezTo>
                    <a:cubicBezTo>
                      <a:pt x="4621" y="6134"/>
                      <a:pt x="4719" y="6099"/>
                      <a:pt x="4775" y="6042"/>
                    </a:cubicBezTo>
                    <a:cubicBezTo>
                      <a:pt x="4867" y="5949"/>
                      <a:pt x="4858" y="5811"/>
                      <a:pt x="4821" y="5682"/>
                    </a:cubicBezTo>
                    <a:lnTo>
                      <a:pt x="4821" y="5682"/>
                    </a:lnTo>
                    <a:cubicBezTo>
                      <a:pt x="4936" y="5710"/>
                      <a:pt x="5056" y="5732"/>
                      <a:pt x="5185" y="5742"/>
                    </a:cubicBezTo>
                    <a:lnTo>
                      <a:pt x="5185" y="5880"/>
                    </a:lnTo>
                    <a:cubicBezTo>
                      <a:pt x="5175" y="5885"/>
                      <a:pt x="5166" y="5885"/>
                      <a:pt x="5158" y="5885"/>
                    </a:cubicBezTo>
                    <a:lnTo>
                      <a:pt x="5153" y="5885"/>
                    </a:lnTo>
                    <a:cubicBezTo>
                      <a:pt x="5139" y="5889"/>
                      <a:pt x="5120" y="5889"/>
                      <a:pt x="5107" y="5894"/>
                    </a:cubicBezTo>
                    <a:lnTo>
                      <a:pt x="5102" y="5894"/>
                    </a:lnTo>
                    <a:cubicBezTo>
                      <a:pt x="5088" y="5894"/>
                      <a:pt x="5075" y="5898"/>
                      <a:pt x="5060" y="5904"/>
                    </a:cubicBezTo>
                    <a:cubicBezTo>
                      <a:pt x="4960" y="5921"/>
                      <a:pt x="4885" y="5944"/>
                      <a:pt x="4867" y="5968"/>
                    </a:cubicBezTo>
                    <a:lnTo>
                      <a:pt x="3788" y="7009"/>
                    </a:lnTo>
                    <a:lnTo>
                      <a:pt x="3913" y="7203"/>
                    </a:lnTo>
                    <a:lnTo>
                      <a:pt x="3190" y="8060"/>
                    </a:lnTo>
                    <a:cubicBezTo>
                      <a:pt x="3190" y="8060"/>
                      <a:pt x="3097" y="8092"/>
                      <a:pt x="3024" y="8171"/>
                    </a:cubicBezTo>
                    <a:cubicBezTo>
                      <a:pt x="2997" y="8129"/>
                      <a:pt x="2969" y="8088"/>
                      <a:pt x="2936" y="8046"/>
                    </a:cubicBezTo>
                    <a:cubicBezTo>
                      <a:pt x="2936" y="8041"/>
                      <a:pt x="2931" y="8037"/>
                      <a:pt x="2927" y="8037"/>
                    </a:cubicBezTo>
                    <a:cubicBezTo>
                      <a:pt x="2918" y="8022"/>
                      <a:pt x="2904" y="8014"/>
                      <a:pt x="2890" y="8009"/>
                    </a:cubicBezTo>
                    <a:cubicBezTo>
                      <a:pt x="2883" y="8007"/>
                      <a:pt x="2876" y="8006"/>
                      <a:pt x="2868" y="8006"/>
                    </a:cubicBezTo>
                    <a:cubicBezTo>
                      <a:pt x="2842" y="8006"/>
                      <a:pt x="2816" y="8018"/>
                      <a:pt x="2798" y="8032"/>
                    </a:cubicBezTo>
                    <a:cubicBezTo>
                      <a:pt x="2770" y="8046"/>
                      <a:pt x="2748" y="8064"/>
                      <a:pt x="2738" y="8092"/>
                    </a:cubicBezTo>
                    <a:cubicBezTo>
                      <a:pt x="2725" y="8133"/>
                      <a:pt x="2742" y="8175"/>
                      <a:pt x="2757" y="8216"/>
                    </a:cubicBezTo>
                    <a:cubicBezTo>
                      <a:pt x="2789" y="8299"/>
                      <a:pt x="2821" y="8377"/>
                      <a:pt x="2853" y="8460"/>
                    </a:cubicBezTo>
                    <a:cubicBezTo>
                      <a:pt x="2886" y="8543"/>
                      <a:pt x="2922" y="8626"/>
                      <a:pt x="2963" y="8705"/>
                    </a:cubicBezTo>
                    <a:cubicBezTo>
                      <a:pt x="2991" y="8769"/>
                      <a:pt x="3024" y="8843"/>
                      <a:pt x="3093" y="8875"/>
                    </a:cubicBezTo>
                    <a:cubicBezTo>
                      <a:pt x="3097" y="8875"/>
                      <a:pt x="3102" y="8875"/>
                      <a:pt x="3112" y="8880"/>
                    </a:cubicBezTo>
                    <a:cubicBezTo>
                      <a:pt x="3162" y="9313"/>
                      <a:pt x="3212" y="9751"/>
                      <a:pt x="3263" y="10189"/>
                    </a:cubicBezTo>
                    <a:cubicBezTo>
                      <a:pt x="3323" y="10653"/>
                      <a:pt x="3384" y="11123"/>
                      <a:pt x="3512" y="11576"/>
                    </a:cubicBezTo>
                    <a:cubicBezTo>
                      <a:pt x="3623" y="11986"/>
                      <a:pt x="3793" y="12378"/>
                      <a:pt x="4052" y="12718"/>
                    </a:cubicBezTo>
                    <a:cubicBezTo>
                      <a:pt x="4286" y="13022"/>
                      <a:pt x="4586" y="13285"/>
                      <a:pt x="4941" y="13437"/>
                    </a:cubicBezTo>
                    <a:cubicBezTo>
                      <a:pt x="5166" y="13534"/>
                      <a:pt x="5404" y="13580"/>
                      <a:pt x="5644" y="13580"/>
                    </a:cubicBezTo>
                    <a:cubicBezTo>
                      <a:pt x="5827" y="13580"/>
                      <a:pt x="6010" y="13553"/>
                      <a:pt x="6189" y="13501"/>
                    </a:cubicBezTo>
                    <a:cubicBezTo>
                      <a:pt x="6609" y="13382"/>
                      <a:pt x="6982" y="13133"/>
                      <a:pt x="7286" y="12824"/>
                    </a:cubicBezTo>
                    <a:cubicBezTo>
                      <a:pt x="7604" y="12506"/>
                      <a:pt x="7857" y="12119"/>
                      <a:pt x="8046" y="11710"/>
                    </a:cubicBezTo>
                    <a:cubicBezTo>
                      <a:pt x="8235" y="11295"/>
                      <a:pt x="8346" y="10843"/>
                      <a:pt x="8416" y="10391"/>
                    </a:cubicBezTo>
                    <a:cubicBezTo>
                      <a:pt x="8484" y="9935"/>
                      <a:pt x="8512" y="9475"/>
                      <a:pt x="8548" y="9013"/>
                    </a:cubicBezTo>
                    <a:cubicBezTo>
                      <a:pt x="8581" y="8548"/>
                      <a:pt x="8622" y="8082"/>
                      <a:pt x="8720" y="7627"/>
                    </a:cubicBezTo>
                    <a:cubicBezTo>
                      <a:pt x="8729" y="7562"/>
                      <a:pt x="8742" y="7497"/>
                      <a:pt x="8756" y="7433"/>
                    </a:cubicBezTo>
                    <a:cubicBezTo>
                      <a:pt x="8779" y="7429"/>
                      <a:pt x="8803" y="7419"/>
                      <a:pt x="8820" y="7401"/>
                    </a:cubicBezTo>
                    <a:cubicBezTo>
                      <a:pt x="8876" y="7350"/>
                      <a:pt x="8880" y="7267"/>
                      <a:pt x="8886" y="7197"/>
                    </a:cubicBezTo>
                    <a:cubicBezTo>
                      <a:pt x="8894" y="7110"/>
                      <a:pt x="8899" y="7023"/>
                      <a:pt x="8903" y="6931"/>
                    </a:cubicBezTo>
                    <a:cubicBezTo>
                      <a:pt x="8908" y="6844"/>
                      <a:pt x="8908" y="6755"/>
                      <a:pt x="8908" y="6668"/>
                    </a:cubicBezTo>
                    <a:cubicBezTo>
                      <a:pt x="8908" y="6627"/>
                      <a:pt x="8913" y="6580"/>
                      <a:pt x="8886" y="6548"/>
                    </a:cubicBezTo>
                    <a:cubicBezTo>
                      <a:pt x="8867" y="6525"/>
                      <a:pt x="8839" y="6512"/>
                      <a:pt x="8811" y="6506"/>
                    </a:cubicBezTo>
                    <a:cubicBezTo>
                      <a:pt x="8799" y="6504"/>
                      <a:pt x="8785" y="6503"/>
                      <a:pt x="8771" y="6503"/>
                    </a:cubicBezTo>
                    <a:cubicBezTo>
                      <a:pt x="8751" y="6503"/>
                      <a:pt x="8731" y="6507"/>
                      <a:pt x="8714" y="6521"/>
                    </a:cubicBezTo>
                    <a:cubicBezTo>
                      <a:pt x="8701" y="6529"/>
                      <a:pt x="8692" y="6544"/>
                      <a:pt x="8687" y="6557"/>
                    </a:cubicBezTo>
                    <a:cubicBezTo>
                      <a:pt x="8687" y="6562"/>
                      <a:pt x="8682" y="6567"/>
                      <a:pt x="8682" y="6572"/>
                    </a:cubicBezTo>
                    <a:cubicBezTo>
                      <a:pt x="8678" y="6595"/>
                      <a:pt x="8669" y="6617"/>
                      <a:pt x="8664" y="6636"/>
                    </a:cubicBezTo>
                    <a:cubicBezTo>
                      <a:pt x="8621" y="6622"/>
                      <a:pt x="8578" y="6618"/>
                      <a:pt x="8541" y="6618"/>
                    </a:cubicBezTo>
                    <a:cubicBezTo>
                      <a:pt x="8476" y="6618"/>
                      <a:pt x="8429" y="6631"/>
                      <a:pt x="8429" y="6631"/>
                    </a:cubicBezTo>
                    <a:lnTo>
                      <a:pt x="7516" y="6382"/>
                    </a:lnTo>
                    <a:lnTo>
                      <a:pt x="7553" y="6267"/>
                    </a:lnTo>
                    <a:lnTo>
                      <a:pt x="7512" y="6253"/>
                    </a:lnTo>
                    <a:lnTo>
                      <a:pt x="7457" y="6240"/>
                    </a:lnTo>
                    <a:lnTo>
                      <a:pt x="7420" y="6225"/>
                    </a:lnTo>
                    <a:lnTo>
                      <a:pt x="7365" y="6208"/>
                    </a:lnTo>
                    <a:lnTo>
                      <a:pt x="6757" y="6004"/>
                    </a:lnTo>
                    <a:cubicBezTo>
                      <a:pt x="6885" y="5995"/>
                      <a:pt x="7033" y="5908"/>
                      <a:pt x="7051" y="5787"/>
                    </a:cubicBezTo>
                    <a:cubicBezTo>
                      <a:pt x="7106" y="5834"/>
                      <a:pt x="7169" y="5870"/>
                      <a:pt x="7235" y="5870"/>
                    </a:cubicBezTo>
                    <a:cubicBezTo>
                      <a:pt x="7269" y="5870"/>
                      <a:pt x="7303" y="5860"/>
                      <a:pt x="7337" y="5838"/>
                    </a:cubicBezTo>
                    <a:cubicBezTo>
                      <a:pt x="7410" y="5787"/>
                      <a:pt x="7425" y="5710"/>
                      <a:pt x="7401" y="5631"/>
                    </a:cubicBezTo>
                    <a:lnTo>
                      <a:pt x="7401" y="5631"/>
                    </a:lnTo>
                    <a:cubicBezTo>
                      <a:pt x="7488" y="5681"/>
                      <a:pt x="7583" y="5715"/>
                      <a:pt x="7680" y="5715"/>
                    </a:cubicBezTo>
                    <a:cubicBezTo>
                      <a:pt x="7716" y="5715"/>
                      <a:pt x="7752" y="5710"/>
                      <a:pt x="7789" y="5700"/>
                    </a:cubicBezTo>
                    <a:cubicBezTo>
                      <a:pt x="7950" y="5655"/>
                      <a:pt x="8074" y="5511"/>
                      <a:pt x="8056" y="5341"/>
                    </a:cubicBezTo>
                    <a:cubicBezTo>
                      <a:pt x="8037" y="5175"/>
                      <a:pt x="7922" y="5023"/>
                      <a:pt x="7802" y="4908"/>
                    </a:cubicBezTo>
                    <a:cubicBezTo>
                      <a:pt x="7669" y="4779"/>
                      <a:pt x="7493" y="4682"/>
                      <a:pt x="7310" y="4632"/>
                    </a:cubicBezTo>
                    <a:cubicBezTo>
                      <a:pt x="7401" y="4411"/>
                      <a:pt x="7452" y="4166"/>
                      <a:pt x="7452" y="3917"/>
                    </a:cubicBezTo>
                    <a:lnTo>
                      <a:pt x="7452" y="3461"/>
                    </a:lnTo>
                    <a:cubicBezTo>
                      <a:pt x="7457" y="3263"/>
                      <a:pt x="7448" y="3065"/>
                      <a:pt x="7429" y="2890"/>
                    </a:cubicBezTo>
                    <a:cubicBezTo>
                      <a:pt x="7452" y="2880"/>
                      <a:pt x="7480" y="2871"/>
                      <a:pt x="7498" y="2852"/>
                    </a:cubicBezTo>
                    <a:cubicBezTo>
                      <a:pt x="7627" y="2752"/>
                      <a:pt x="7604" y="2558"/>
                      <a:pt x="7558" y="2424"/>
                    </a:cubicBezTo>
                    <a:cubicBezTo>
                      <a:pt x="7493" y="2244"/>
                      <a:pt x="7393" y="2078"/>
                      <a:pt x="7276" y="1931"/>
                    </a:cubicBezTo>
                    <a:cubicBezTo>
                      <a:pt x="7033" y="1627"/>
                      <a:pt x="6715" y="1387"/>
                      <a:pt x="6383" y="1189"/>
                    </a:cubicBezTo>
                    <a:cubicBezTo>
                      <a:pt x="6042" y="991"/>
                      <a:pt x="5668" y="844"/>
                      <a:pt x="5286" y="756"/>
                    </a:cubicBezTo>
                    <a:cubicBezTo>
                      <a:pt x="4979" y="682"/>
                      <a:pt x="4662" y="644"/>
                      <a:pt x="4346" y="644"/>
                    </a:cubicBezTo>
                    <a:cubicBezTo>
                      <a:pt x="4269" y="644"/>
                      <a:pt x="4192" y="646"/>
                      <a:pt x="4116" y="650"/>
                    </a:cubicBezTo>
                    <a:cubicBezTo>
                      <a:pt x="3748" y="673"/>
                      <a:pt x="3365" y="738"/>
                      <a:pt x="3038" y="921"/>
                    </a:cubicBezTo>
                    <a:cubicBezTo>
                      <a:pt x="2963" y="963"/>
                      <a:pt x="2895" y="1010"/>
                      <a:pt x="2831" y="1065"/>
                    </a:cubicBezTo>
                    <a:cubicBezTo>
                      <a:pt x="2793" y="1032"/>
                      <a:pt x="2752" y="1004"/>
                      <a:pt x="2697" y="1000"/>
                    </a:cubicBezTo>
                    <a:cubicBezTo>
                      <a:pt x="2684" y="998"/>
                      <a:pt x="2671" y="997"/>
                      <a:pt x="2659" y="997"/>
                    </a:cubicBezTo>
                    <a:cubicBezTo>
                      <a:pt x="2643" y="997"/>
                      <a:pt x="2628" y="999"/>
                      <a:pt x="2614" y="1004"/>
                    </a:cubicBezTo>
                    <a:cubicBezTo>
                      <a:pt x="2604" y="963"/>
                      <a:pt x="2595" y="921"/>
                      <a:pt x="2582" y="881"/>
                    </a:cubicBezTo>
                    <a:cubicBezTo>
                      <a:pt x="2554" y="798"/>
                      <a:pt x="2512" y="715"/>
                      <a:pt x="2461" y="641"/>
                    </a:cubicBezTo>
                    <a:cubicBezTo>
                      <a:pt x="2365" y="489"/>
                      <a:pt x="2231" y="355"/>
                      <a:pt x="2079" y="258"/>
                    </a:cubicBezTo>
                    <a:cubicBezTo>
                      <a:pt x="1908" y="143"/>
                      <a:pt x="1710" y="70"/>
                      <a:pt x="1508" y="32"/>
                    </a:cubicBezTo>
                    <a:cubicBezTo>
                      <a:pt x="1403" y="12"/>
                      <a:pt x="1293" y="1"/>
                      <a:pt x="1182" y="1"/>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 name="Google Shape;2724;p56">
                <a:extLst>
                  <a:ext uri="{FF2B5EF4-FFF2-40B4-BE49-F238E27FC236}">
                    <a16:creationId xmlns:a16="http://schemas.microsoft.com/office/drawing/2014/main" id="{07ED59DD-2BCF-D9B7-0A04-7F98A158F133}"/>
                  </a:ext>
                </a:extLst>
              </p:cNvPr>
              <p:cNvSpPr/>
              <p:nvPr/>
            </p:nvSpPr>
            <p:spPr>
              <a:xfrm>
                <a:off x="2129185" y="2176867"/>
                <a:ext cx="334784" cy="324103"/>
              </a:xfrm>
              <a:custGeom>
                <a:avLst/>
                <a:gdLst/>
                <a:ahLst/>
                <a:cxnLst/>
                <a:rect l="l" t="t" r="r" b="b"/>
                <a:pathLst>
                  <a:path w="1724" h="1669" extrusionOk="0">
                    <a:moveTo>
                      <a:pt x="928" y="1"/>
                    </a:moveTo>
                    <a:cubicBezTo>
                      <a:pt x="855" y="1"/>
                      <a:pt x="782" y="33"/>
                      <a:pt x="723" y="77"/>
                    </a:cubicBezTo>
                    <a:cubicBezTo>
                      <a:pt x="649" y="132"/>
                      <a:pt x="594" y="215"/>
                      <a:pt x="543" y="294"/>
                    </a:cubicBezTo>
                    <a:cubicBezTo>
                      <a:pt x="290" y="445"/>
                      <a:pt x="105" y="709"/>
                      <a:pt x="45" y="998"/>
                    </a:cubicBezTo>
                    <a:cubicBezTo>
                      <a:pt x="9" y="1160"/>
                      <a:pt x="0" y="1353"/>
                      <a:pt x="78" y="1500"/>
                    </a:cubicBezTo>
                    <a:cubicBezTo>
                      <a:pt x="136" y="1614"/>
                      <a:pt x="252" y="1668"/>
                      <a:pt x="373" y="1668"/>
                    </a:cubicBezTo>
                    <a:cubicBezTo>
                      <a:pt x="415" y="1668"/>
                      <a:pt x="457" y="1662"/>
                      <a:pt x="498" y="1649"/>
                    </a:cubicBezTo>
                    <a:cubicBezTo>
                      <a:pt x="626" y="1602"/>
                      <a:pt x="719" y="1500"/>
                      <a:pt x="779" y="1377"/>
                    </a:cubicBezTo>
                    <a:cubicBezTo>
                      <a:pt x="806" y="1451"/>
                      <a:pt x="862" y="1510"/>
                      <a:pt x="949" y="1510"/>
                    </a:cubicBezTo>
                    <a:cubicBezTo>
                      <a:pt x="1068" y="1510"/>
                      <a:pt x="1128" y="1413"/>
                      <a:pt x="1156" y="1312"/>
                    </a:cubicBezTo>
                    <a:cubicBezTo>
                      <a:pt x="1199" y="1358"/>
                      <a:pt x="1267" y="1377"/>
                      <a:pt x="1337" y="1377"/>
                    </a:cubicBezTo>
                    <a:cubicBezTo>
                      <a:pt x="1431" y="1377"/>
                      <a:pt x="1529" y="1342"/>
                      <a:pt x="1585" y="1285"/>
                    </a:cubicBezTo>
                    <a:cubicBezTo>
                      <a:pt x="1723" y="1147"/>
                      <a:pt x="1631" y="902"/>
                      <a:pt x="1571" y="745"/>
                    </a:cubicBezTo>
                    <a:cubicBezTo>
                      <a:pt x="1493" y="552"/>
                      <a:pt x="1391" y="362"/>
                      <a:pt x="1249" y="207"/>
                    </a:cubicBezTo>
                    <a:cubicBezTo>
                      <a:pt x="1183" y="132"/>
                      <a:pt x="1101" y="49"/>
                      <a:pt x="1004" y="13"/>
                    </a:cubicBezTo>
                    <a:cubicBezTo>
                      <a:pt x="979" y="4"/>
                      <a:pt x="954" y="1"/>
                      <a:pt x="928" y="1"/>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5;p56">
                <a:extLst>
                  <a:ext uri="{FF2B5EF4-FFF2-40B4-BE49-F238E27FC236}">
                    <a16:creationId xmlns:a16="http://schemas.microsoft.com/office/drawing/2014/main" id="{86C22F98-46E5-E63C-9F11-A14B6FACE0A5}"/>
                  </a:ext>
                </a:extLst>
              </p:cNvPr>
              <p:cNvSpPr/>
              <p:nvPr/>
            </p:nvSpPr>
            <p:spPr>
              <a:xfrm>
                <a:off x="2188996" y="2283673"/>
                <a:ext cx="23497" cy="167003"/>
              </a:xfrm>
              <a:custGeom>
                <a:avLst/>
                <a:gdLst/>
                <a:ahLst/>
                <a:cxnLst/>
                <a:rect l="l" t="t" r="r" b="b"/>
                <a:pathLst>
                  <a:path w="121" h="860" extrusionOk="0">
                    <a:moveTo>
                      <a:pt x="96" y="0"/>
                    </a:moveTo>
                    <a:cubicBezTo>
                      <a:pt x="90" y="0"/>
                      <a:pt x="83" y="3"/>
                      <a:pt x="79" y="10"/>
                    </a:cubicBezTo>
                    <a:cubicBezTo>
                      <a:pt x="42" y="61"/>
                      <a:pt x="24" y="121"/>
                      <a:pt x="18" y="186"/>
                    </a:cubicBezTo>
                    <a:cubicBezTo>
                      <a:pt x="10" y="259"/>
                      <a:pt x="1" y="333"/>
                      <a:pt x="1" y="412"/>
                    </a:cubicBezTo>
                    <a:cubicBezTo>
                      <a:pt x="1" y="486"/>
                      <a:pt x="5" y="559"/>
                      <a:pt x="14" y="633"/>
                    </a:cubicBezTo>
                    <a:cubicBezTo>
                      <a:pt x="14" y="670"/>
                      <a:pt x="18" y="707"/>
                      <a:pt x="28" y="744"/>
                    </a:cubicBezTo>
                    <a:cubicBezTo>
                      <a:pt x="33" y="780"/>
                      <a:pt x="37" y="822"/>
                      <a:pt x="60" y="850"/>
                    </a:cubicBezTo>
                    <a:cubicBezTo>
                      <a:pt x="65" y="856"/>
                      <a:pt x="71" y="859"/>
                      <a:pt x="77" y="859"/>
                    </a:cubicBezTo>
                    <a:cubicBezTo>
                      <a:pt x="84" y="859"/>
                      <a:pt x="90" y="855"/>
                      <a:pt x="92" y="845"/>
                    </a:cubicBezTo>
                    <a:cubicBezTo>
                      <a:pt x="107" y="785"/>
                      <a:pt x="84" y="707"/>
                      <a:pt x="79" y="646"/>
                    </a:cubicBezTo>
                    <a:cubicBezTo>
                      <a:pt x="69" y="573"/>
                      <a:pt x="65" y="504"/>
                      <a:pt x="65" y="431"/>
                    </a:cubicBezTo>
                    <a:cubicBezTo>
                      <a:pt x="60" y="361"/>
                      <a:pt x="65" y="292"/>
                      <a:pt x="69" y="223"/>
                    </a:cubicBezTo>
                    <a:cubicBezTo>
                      <a:pt x="74" y="154"/>
                      <a:pt x="79" y="89"/>
                      <a:pt x="111" y="29"/>
                    </a:cubicBezTo>
                    <a:cubicBezTo>
                      <a:pt x="120" y="13"/>
                      <a:pt x="108"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26;p56">
                <a:extLst>
                  <a:ext uri="{FF2B5EF4-FFF2-40B4-BE49-F238E27FC236}">
                    <a16:creationId xmlns:a16="http://schemas.microsoft.com/office/drawing/2014/main" id="{1D11D929-77A2-3889-5477-B2CD66F255A6}"/>
                  </a:ext>
                </a:extLst>
              </p:cNvPr>
              <p:cNvSpPr/>
              <p:nvPr/>
            </p:nvSpPr>
            <p:spPr>
              <a:xfrm>
                <a:off x="2265508" y="2329309"/>
                <a:ext cx="36508" cy="102144"/>
              </a:xfrm>
              <a:custGeom>
                <a:avLst/>
                <a:gdLst/>
                <a:ahLst/>
                <a:cxnLst/>
                <a:rect l="l" t="t" r="r" b="b"/>
                <a:pathLst>
                  <a:path w="188" h="526" extrusionOk="0">
                    <a:moveTo>
                      <a:pt x="23" y="0"/>
                    </a:moveTo>
                    <a:cubicBezTo>
                      <a:pt x="11" y="0"/>
                      <a:pt x="0" y="7"/>
                      <a:pt x="3" y="20"/>
                    </a:cubicBezTo>
                    <a:cubicBezTo>
                      <a:pt x="7" y="113"/>
                      <a:pt x="26" y="196"/>
                      <a:pt x="49" y="283"/>
                    </a:cubicBezTo>
                    <a:cubicBezTo>
                      <a:pt x="58" y="324"/>
                      <a:pt x="72" y="366"/>
                      <a:pt x="86" y="407"/>
                    </a:cubicBezTo>
                    <a:cubicBezTo>
                      <a:pt x="94" y="430"/>
                      <a:pt x="100" y="449"/>
                      <a:pt x="109" y="467"/>
                    </a:cubicBezTo>
                    <a:cubicBezTo>
                      <a:pt x="122" y="490"/>
                      <a:pt x="128" y="509"/>
                      <a:pt x="145" y="522"/>
                    </a:cubicBezTo>
                    <a:cubicBezTo>
                      <a:pt x="149" y="525"/>
                      <a:pt x="154" y="526"/>
                      <a:pt x="158" y="526"/>
                    </a:cubicBezTo>
                    <a:cubicBezTo>
                      <a:pt x="169" y="526"/>
                      <a:pt x="179" y="518"/>
                      <a:pt x="183" y="509"/>
                    </a:cubicBezTo>
                    <a:cubicBezTo>
                      <a:pt x="187" y="490"/>
                      <a:pt x="177" y="472"/>
                      <a:pt x="173" y="453"/>
                    </a:cubicBezTo>
                    <a:cubicBezTo>
                      <a:pt x="164" y="430"/>
                      <a:pt x="160" y="411"/>
                      <a:pt x="155" y="389"/>
                    </a:cubicBezTo>
                    <a:cubicBezTo>
                      <a:pt x="136" y="347"/>
                      <a:pt x="128" y="306"/>
                      <a:pt x="113" y="264"/>
                    </a:cubicBezTo>
                    <a:cubicBezTo>
                      <a:pt x="90" y="181"/>
                      <a:pt x="67" y="98"/>
                      <a:pt x="45" y="15"/>
                    </a:cubicBezTo>
                    <a:cubicBezTo>
                      <a:pt x="42" y="5"/>
                      <a:pt x="32"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27;p56">
                <a:extLst>
                  <a:ext uri="{FF2B5EF4-FFF2-40B4-BE49-F238E27FC236}">
                    <a16:creationId xmlns:a16="http://schemas.microsoft.com/office/drawing/2014/main" id="{C6513AC3-D710-3A9C-02AF-2C8536333229}"/>
                  </a:ext>
                </a:extLst>
              </p:cNvPr>
              <p:cNvSpPr/>
              <p:nvPr/>
            </p:nvSpPr>
            <p:spPr>
              <a:xfrm>
                <a:off x="2350952" y="2347563"/>
                <a:ext cx="30682" cy="67578"/>
              </a:xfrm>
              <a:custGeom>
                <a:avLst/>
                <a:gdLst/>
                <a:ahLst/>
                <a:cxnLst/>
                <a:rect l="l" t="t" r="r" b="b"/>
                <a:pathLst>
                  <a:path w="158" h="348" extrusionOk="0">
                    <a:moveTo>
                      <a:pt x="30" y="1"/>
                    </a:moveTo>
                    <a:cubicBezTo>
                      <a:pt x="14" y="1"/>
                      <a:pt x="0" y="18"/>
                      <a:pt x="9" y="36"/>
                    </a:cubicBezTo>
                    <a:cubicBezTo>
                      <a:pt x="28" y="87"/>
                      <a:pt x="51" y="138"/>
                      <a:pt x="65" y="189"/>
                    </a:cubicBezTo>
                    <a:cubicBezTo>
                      <a:pt x="75" y="217"/>
                      <a:pt x="83" y="240"/>
                      <a:pt x="92" y="268"/>
                    </a:cubicBezTo>
                    <a:cubicBezTo>
                      <a:pt x="92" y="281"/>
                      <a:pt x="97" y="290"/>
                      <a:pt x="102" y="304"/>
                    </a:cubicBezTo>
                    <a:cubicBezTo>
                      <a:pt x="107" y="317"/>
                      <a:pt x="107" y="332"/>
                      <a:pt x="120" y="341"/>
                    </a:cubicBezTo>
                    <a:cubicBezTo>
                      <a:pt x="125" y="346"/>
                      <a:pt x="131" y="348"/>
                      <a:pt x="136" y="348"/>
                    </a:cubicBezTo>
                    <a:cubicBezTo>
                      <a:pt x="142" y="348"/>
                      <a:pt x="148" y="346"/>
                      <a:pt x="152" y="341"/>
                    </a:cubicBezTo>
                    <a:cubicBezTo>
                      <a:pt x="158" y="327"/>
                      <a:pt x="158" y="313"/>
                      <a:pt x="158" y="295"/>
                    </a:cubicBezTo>
                    <a:cubicBezTo>
                      <a:pt x="152" y="281"/>
                      <a:pt x="152" y="268"/>
                      <a:pt x="148" y="253"/>
                    </a:cubicBezTo>
                    <a:cubicBezTo>
                      <a:pt x="143" y="221"/>
                      <a:pt x="134" y="198"/>
                      <a:pt x="124" y="170"/>
                    </a:cubicBezTo>
                    <a:cubicBezTo>
                      <a:pt x="107" y="115"/>
                      <a:pt x="83" y="64"/>
                      <a:pt x="51" y="13"/>
                    </a:cubicBezTo>
                    <a:cubicBezTo>
                      <a:pt x="45" y="4"/>
                      <a:pt x="38"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28;p56">
                <a:extLst>
                  <a:ext uri="{FF2B5EF4-FFF2-40B4-BE49-F238E27FC236}">
                    <a16:creationId xmlns:a16="http://schemas.microsoft.com/office/drawing/2014/main" id="{E6DE7ED5-8F3A-4C26-5DC3-BFF051EB354D}"/>
                  </a:ext>
                </a:extLst>
              </p:cNvPr>
              <p:cNvSpPr/>
              <p:nvPr/>
            </p:nvSpPr>
            <p:spPr>
              <a:xfrm>
                <a:off x="2739336" y="2130649"/>
                <a:ext cx="338279" cy="289343"/>
              </a:xfrm>
              <a:custGeom>
                <a:avLst/>
                <a:gdLst/>
                <a:ahLst/>
                <a:cxnLst/>
                <a:rect l="l" t="t" r="r" b="b"/>
                <a:pathLst>
                  <a:path w="1742" h="1490" extrusionOk="0">
                    <a:moveTo>
                      <a:pt x="358" y="0"/>
                    </a:moveTo>
                    <a:cubicBezTo>
                      <a:pt x="269" y="0"/>
                      <a:pt x="181" y="31"/>
                      <a:pt x="125" y="103"/>
                    </a:cubicBezTo>
                    <a:cubicBezTo>
                      <a:pt x="65" y="186"/>
                      <a:pt x="46" y="301"/>
                      <a:pt x="28" y="402"/>
                    </a:cubicBezTo>
                    <a:cubicBezTo>
                      <a:pt x="0" y="610"/>
                      <a:pt x="19" y="822"/>
                      <a:pt x="65" y="1025"/>
                    </a:cubicBezTo>
                    <a:cubicBezTo>
                      <a:pt x="102" y="1185"/>
                      <a:pt x="157" y="1444"/>
                      <a:pt x="351" y="1485"/>
                    </a:cubicBezTo>
                    <a:cubicBezTo>
                      <a:pt x="366" y="1488"/>
                      <a:pt x="382" y="1490"/>
                      <a:pt x="398" y="1490"/>
                    </a:cubicBezTo>
                    <a:cubicBezTo>
                      <a:pt x="529" y="1490"/>
                      <a:pt x="698" y="1396"/>
                      <a:pt x="719" y="1268"/>
                    </a:cubicBezTo>
                    <a:cubicBezTo>
                      <a:pt x="774" y="1315"/>
                      <a:pt x="837" y="1351"/>
                      <a:pt x="903" y="1351"/>
                    </a:cubicBezTo>
                    <a:cubicBezTo>
                      <a:pt x="937" y="1351"/>
                      <a:pt x="971" y="1341"/>
                      <a:pt x="1005" y="1319"/>
                    </a:cubicBezTo>
                    <a:cubicBezTo>
                      <a:pt x="1078" y="1268"/>
                      <a:pt x="1093" y="1191"/>
                      <a:pt x="1069" y="1112"/>
                    </a:cubicBezTo>
                    <a:lnTo>
                      <a:pt x="1069" y="1112"/>
                    </a:lnTo>
                    <a:cubicBezTo>
                      <a:pt x="1156" y="1162"/>
                      <a:pt x="1251" y="1196"/>
                      <a:pt x="1348" y="1196"/>
                    </a:cubicBezTo>
                    <a:cubicBezTo>
                      <a:pt x="1384" y="1196"/>
                      <a:pt x="1420" y="1191"/>
                      <a:pt x="1457" y="1181"/>
                    </a:cubicBezTo>
                    <a:cubicBezTo>
                      <a:pt x="1618" y="1136"/>
                      <a:pt x="1742" y="992"/>
                      <a:pt x="1724" y="822"/>
                    </a:cubicBezTo>
                    <a:cubicBezTo>
                      <a:pt x="1705" y="656"/>
                      <a:pt x="1590" y="504"/>
                      <a:pt x="1470" y="389"/>
                    </a:cubicBezTo>
                    <a:cubicBezTo>
                      <a:pt x="1269" y="196"/>
                      <a:pt x="989" y="79"/>
                      <a:pt x="708" y="79"/>
                    </a:cubicBezTo>
                    <a:cubicBezTo>
                      <a:pt x="693" y="79"/>
                      <a:pt x="678" y="79"/>
                      <a:pt x="664" y="80"/>
                    </a:cubicBezTo>
                    <a:cubicBezTo>
                      <a:pt x="576" y="43"/>
                      <a:pt x="489" y="7"/>
                      <a:pt x="397" y="2"/>
                    </a:cubicBezTo>
                    <a:cubicBezTo>
                      <a:pt x="384" y="1"/>
                      <a:pt x="371" y="0"/>
                      <a:pt x="358" y="0"/>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29;p56">
                <a:extLst>
                  <a:ext uri="{FF2B5EF4-FFF2-40B4-BE49-F238E27FC236}">
                    <a16:creationId xmlns:a16="http://schemas.microsoft.com/office/drawing/2014/main" id="{7156729D-AB18-BA3E-86B7-48F436EA4398}"/>
                  </a:ext>
                </a:extLst>
              </p:cNvPr>
              <p:cNvSpPr/>
              <p:nvPr/>
            </p:nvSpPr>
            <p:spPr>
              <a:xfrm>
                <a:off x="2804002" y="2289111"/>
                <a:ext cx="26798" cy="99814"/>
              </a:xfrm>
              <a:custGeom>
                <a:avLst/>
                <a:gdLst/>
                <a:ahLst/>
                <a:cxnLst/>
                <a:rect l="l" t="t" r="r" b="b"/>
                <a:pathLst>
                  <a:path w="138" h="514" extrusionOk="0">
                    <a:moveTo>
                      <a:pt x="24" y="0"/>
                    </a:moveTo>
                    <a:cubicBezTo>
                      <a:pt x="12" y="0"/>
                      <a:pt x="1" y="7"/>
                      <a:pt x="3" y="20"/>
                    </a:cubicBezTo>
                    <a:cubicBezTo>
                      <a:pt x="13" y="103"/>
                      <a:pt x="22" y="186"/>
                      <a:pt x="36" y="264"/>
                    </a:cubicBezTo>
                    <a:cubicBezTo>
                      <a:pt x="45" y="305"/>
                      <a:pt x="54" y="347"/>
                      <a:pt x="59" y="388"/>
                    </a:cubicBezTo>
                    <a:cubicBezTo>
                      <a:pt x="68" y="425"/>
                      <a:pt x="73" y="471"/>
                      <a:pt x="96" y="503"/>
                    </a:cubicBezTo>
                    <a:cubicBezTo>
                      <a:pt x="100" y="510"/>
                      <a:pt x="108" y="514"/>
                      <a:pt x="116" y="514"/>
                    </a:cubicBezTo>
                    <a:cubicBezTo>
                      <a:pt x="125" y="514"/>
                      <a:pt x="133" y="509"/>
                      <a:pt x="133" y="499"/>
                    </a:cubicBezTo>
                    <a:cubicBezTo>
                      <a:pt x="137" y="462"/>
                      <a:pt x="128" y="420"/>
                      <a:pt x="119" y="384"/>
                    </a:cubicBezTo>
                    <a:cubicBezTo>
                      <a:pt x="114" y="342"/>
                      <a:pt x="105" y="301"/>
                      <a:pt x="96" y="259"/>
                    </a:cubicBezTo>
                    <a:cubicBezTo>
                      <a:pt x="82" y="176"/>
                      <a:pt x="64" y="99"/>
                      <a:pt x="45" y="16"/>
                    </a:cubicBezTo>
                    <a:cubicBezTo>
                      <a:pt x="43" y="5"/>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30;p56">
                <a:extLst>
                  <a:ext uri="{FF2B5EF4-FFF2-40B4-BE49-F238E27FC236}">
                    <a16:creationId xmlns:a16="http://schemas.microsoft.com/office/drawing/2014/main" id="{9C12912A-27E3-0802-F43F-0C5059F4CA6A}"/>
                  </a:ext>
                </a:extLst>
              </p:cNvPr>
              <p:cNvSpPr/>
              <p:nvPr/>
            </p:nvSpPr>
            <p:spPr>
              <a:xfrm>
                <a:off x="2862648" y="2237067"/>
                <a:ext cx="62141" cy="118262"/>
              </a:xfrm>
              <a:custGeom>
                <a:avLst/>
                <a:gdLst/>
                <a:ahLst/>
                <a:cxnLst/>
                <a:rect l="l" t="t" r="r" b="b"/>
                <a:pathLst>
                  <a:path w="320" h="609" extrusionOk="0">
                    <a:moveTo>
                      <a:pt x="19" y="0"/>
                    </a:moveTo>
                    <a:cubicBezTo>
                      <a:pt x="11" y="0"/>
                      <a:pt x="1" y="9"/>
                      <a:pt x="1" y="16"/>
                    </a:cubicBezTo>
                    <a:cubicBezTo>
                      <a:pt x="5" y="44"/>
                      <a:pt x="20" y="62"/>
                      <a:pt x="33" y="80"/>
                    </a:cubicBezTo>
                    <a:cubicBezTo>
                      <a:pt x="47" y="103"/>
                      <a:pt x="61" y="131"/>
                      <a:pt x="75" y="154"/>
                    </a:cubicBezTo>
                    <a:cubicBezTo>
                      <a:pt x="103" y="205"/>
                      <a:pt x="126" y="250"/>
                      <a:pt x="154" y="301"/>
                    </a:cubicBezTo>
                    <a:cubicBezTo>
                      <a:pt x="177" y="357"/>
                      <a:pt x="199" y="407"/>
                      <a:pt x="222" y="458"/>
                    </a:cubicBezTo>
                    <a:cubicBezTo>
                      <a:pt x="241" y="505"/>
                      <a:pt x="254" y="564"/>
                      <a:pt x="287" y="601"/>
                    </a:cubicBezTo>
                    <a:cubicBezTo>
                      <a:pt x="290" y="606"/>
                      <a:pt x="295" y="608"/>
                      <a:pt x="299" y="608"/>
                    </a:cubicBezTo>
                    <a:cubicBezTo>
                      <a:pt x="307" y="608"/>
                      <a:pt x="315" y="601"/>
                      <a:pt x="315" y="592"/>
                    </a:cubicBezTo>
                    <a:cubicBezTo>
                      <a:pt x="319" y="537"/>
                      <a:pt x="287" y="486"/>
                      <a:pt x="269" y="440"/>
                    </a:cubicBezTo>
                    <a:cubicBezTo>
                      <a:pt x="245" y="384"/>
                      <a:pt x="222" y="333"/>
                      <a:pt x="194" y="284"/>
                    </a:cubicBezTo>
                    <a:cubicBezTo>
                      <a:pt x="171" y="233"/>
                      <a:pt x="144" y="182"/>
                      <a:pt x="116" y="135"/>
                    </a:cubicBezTo>
                    <a:cubicBezTo>
                      <a:pt x="103" y="112"/>
                      <a:pt x="88" y="90"/>
                      <a:pt x="71" y="62"/>
                    </a:cubicBezTo>
                    <a:cubicBezTo>
                      <a:pt x="56" y="44"/>
                      <a:pt x="47" y="16"/>
                      <a:pt x="24" y="2"/>
                    </a:cubicBezTo>
                    <a:cubicBezTo>
                      <a:pt x="23" y="1"/>
                      <a:pt x="21"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31;p56">
                <a:extLst>
                  <a:ext uri="{FF2B5EF4-FFF2-40B4-BE49-F238E27FC236}">
                    <a16:creationId xmlns:a16="http://schemas.microsoft.com/office/drawing/2014/main" id="{A31FB4DA-E52C-C82D-4BD0-E6AED20F66F5}"/>
                  </a:ext>
                </a:extLst>
              </p:cNvPr>
              <p:cNvSpPr/>
              <p:nvPr/>
            </p:nvSpPr>
            <p:spPr>
              <a:xfrm>
                <a:off x="2896825" y="2193373"/>
                <a:ext cx="108552" cy="133991"/>
              </a:xfrm>
              <a:custGeom>
                <a:avLst/>
                <a:gdLst/>
                <a:ahLst/>
                <a:cxnLst/>
                <a:rect l="l" t="t" r="r" b="b"/>
                <a:pathLst>
                  <a:path w="559" h="690" extrusionOk="0">
                    <a:moveTo>
                      <a:pt x="10" y="1"/>
                    </a:moveTo>
                    <a:cubicBezTo>
                      <a:pt x="5" y="1"/>
                      <a:pt x="1" y="1"/>
                      <a:pt x="5" y="5"/>
                    </a:cubicBezTo>
                    <a:cubicBezTo>
                      <a:pt x="28" y="66"/>
                      <a:pt x="93" y="112"/>
                      <a:pt x="133" y="158"/>
                    </a:cubicBezTo>
                    <a:cubicBezTo>
                      <a:pt x="189" y="209"/>
                      <a:pt x="240" y="264"/>
                      <a:pt x="286" y="319"/>
                    </a:cubicBezTo>
                    <a:cubicBezTo>
                      <a:pt x="333" y="375"/>
                      <a:pt x="378" y="430"/>
                      <a:pt x="415" y="494"/>
                    </a:cubicBezTo>
                    <a:cubicBezTo>
                      <a:pt x="433" y="522"/>
                      <a:pt x="456" y="554"/>
                      <a:pt x="471" y="586"/>
                    </a:cubicBezTo>
                    <a:cubicBezTo>
                      <a:pt x="488" y="619"/>
                      <a:pt x="498" y="656"/>
                      <a:pt x="521" y="683"/>
                    </a:cubicBezTo>
                    <a:cubicBezTo>
                      <a:pt x="525" y="688"/>
                      <a:pt x="531" y="690"/>
                      <a:pt x="537" y="690"/>
                    </a:cubicBezTo>
                    <a:cubicBezTo>
                      <a:pt x="548" y="690"/>
                      <a:pt x="558" y="682"/>
                      <a:pt x="558" y="669"/>
                    </a:cubicBezTo>
                    <a:cubicBezTo>
                      <a:pt x="558" y="637"/>
                      <a:pt x="535" y="600"/>
                      <a:pt x="521" y="573"/>
                    </a:cubicBezTo>
                    <a:cubicBezTo>
                      <a:pt x="507" y="536"/>
                      <a:pt x="488" y="503"/>
                      <a:pt x="465" y="467"/>
                    </a:cubicBezTo>
                    <a:cubicBezTo>
                      <a:pt x="429" y="407"/>
                      <a:pt x="382" y="347"/>
                      <a:pt x="337" y="292"/>
                    </a:cubicBezTo>
                    <a:cubicBezTo>
                      <a:pt x="286" y="232"/>
                      <a:pt x="235" y="181"/>
                      <a:pt x="180" y="126"/>
                    </a:cubicBezTo>
                    <a:cubicBezTo>
                      <a:pt x="133" y="84"/>
                      <a:pt x="74" y="15"/>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32;p56">
                <a:extLst>
                  <a:ext uri="{FF2B5EF4-FFF2-40B4-BE49-F238E27FC236}">
                    <a16:creationId xmlns:a16="http://schemas.microsoft.com/office/drawing/2014/main" id="{E8F34DD4-DE04-E42C-93B7-753A4FBE01D0}"/>
                  </a:ext>
                </a:extLst>
              </p:cNvPr>
              <p:cNvSpPr/>
              <p:nvPr/>
            </p:nvSpPr>
            <p:spPr>
              <a:xfrm>
                <a:off x="1896349" y="1716627"/>
                <a:ext cx="310704" cy="522371"/>
              </a:xfrm>
              <a:custGeom>
                <a:avLst/>
                <a:gdLst/>
                <a:ahLst/>
                <a:cxnLst/>
                <a:rect l="l" t="t" r="r" b="b"/>
                <a:pathLst>
                  <a:path w="1600" h="2690" extrusionOk="0">
                    <a:moveTo>
                      <a:pt x="213" y="0"/>
                    </a:moveTo>
                    <a:cubicBezTo>
                      <a:pt x="205" y="0"/>
                      <a:pt x="198" y="5"/>
                      <a:pt x="198" y="14"/>
                    </a:cubicBezTo>
                    <a:cubicBezTo>
                      <a:pt x="185" y="152"/>
                      <a:pt x="171" y="286"/>
                      <a:pt x="149" y="420"/>
                    </a:cubicBezTo>
                    <a:cubicBezTo>
                      <a:pt x="125" y="553"/>
                      <a:pt x="98" y="687"/>
                      <a:pt x="74" y="825"/>
                    </a:cubicBezTo>
                    <a:cubicBezTo>
                      <a:pt x="32" y="1084"/>
                      <a:pt x="0" y="1350"/>
                      <a:pt x="51" y="1609"/>
                    </a:cubicBezTo>
                    <a:cubicBezTo>
                      <a:pt x="134" y="2073"/>
                      <a:pt x="480" y="2470"/>
                      <a:pt x="927" y="2617"/>
                    </a:cubicBezTo>
                    <a:cubicBezTo>
                      <a:pt x="1042" y="2659"/>
                      <a:pt x="1166" y="2682"/>
                      <a:pt x="1291" y="2687"/>
                    </a:cubicBezTo>
                    <a:cubicBezTo>
                      <a:pt x="1315" y="2689"/>
                      <a:pt x="1339" y="2690"/>
                      <a:pt x="1363" y="2690"/>
                    </a:cubicBezTo>
                    <a:cubicBezTo>
                      <a:pt x="1398" y="2690"/>
                      <a:pt x="1434" y="2688"/>
                      <a:pt x="1470" y="2682"/>
                    </a:cubicBezTo>
                    <a:cubicBezTo>
                      <a:pt x="1525" y="2677"/>
                      <a:pt x="1576" y="2659"/>
                      <a:pt x="1591" y="2599"/>
                    </a:cubicBezTo>
                    <a:cubicBezTo>
                      <a:pt x="1599" y="2534"/>
                      <a:pt x="1595" y="2466"/>
                      <a:pt x="1595" y="2401"/>
                    </a:cubicBezTo>
                    <a:cubicBezTo>
                      <a:pt x="1591" y="2337"/>
                      <a:pt x="1581" y="2267"/>
                      <a:pt x="1572" y="2198"/>
                    </a:cubicBezTo>
                    <a:cubicBezTo>
                      <a:pt x="1553" y="2064"/>
                      <a:pt x="1525" y="1935"/>
                      <a:pt x="1489" y="1807"/>
                    </a:cubicBezTo>
                    <a:cubicBezTo>
                      <a:pt x="1332" y="1290"/>
                      <a:pt x="1033" y="825"/>
                      <a:pt x="734" y="378"/>
                    </a:cubicBezTo>
                    <a:cubicBezTo>
                      <a:pt x="678" y="288"/>
                      <a:pt x="597" y="197"/>
                      <a:pt x="486" y="197"/>
                    </a:cubicBezTo>
                    <a:cubicBezTo>
                      <a:pt x="478" y="197"/>
                      <a:pt x="470" y="198"/>
                      <a:pt x="461" y="199"/>
                    </a:cubicBezTo>
                    <a:cubicBezTo>
                      <a:pt x="342" y="212"/>
                      <a:pt x="272" y="346"/>
                      <a:pt x="217" y="442"/>
                    </a:cubicBezTo>
                    <a:cubicBezTo>
                      <a:pt x="217" y="447"/>
                      <a:pt x="214" y="451"/>
                      <a:pt x="213" y="455"/>
                    </a:cubicBezTo>
                    <a:lnTo>
                      <a:pt x="213" y="455"/>
                    </a:lnTo>
                    <a:cubicBezTo>
                      <a:pt x="222" y="372"/>
                      <a:pt x="231" y="286"/>
                      <a:pt x="231" y="203"/>
                    </a:cubicBezTo>
                    <a:cubicBezTo>
                      <a:pt x="236" y="138"/>
                      <a:pt x="236" y="78"/>
                      <a:pt x="231" y="14"/>
                    </a:cubicBezTo>
                    <a:cubicBezTo>
                      <a:pt x="229" y="5"/>
                      <a:pt x="220" y="0"/>
                      <a:pt x="213" y="0"/>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33;p56">
                <a:extLst>
                  <a:ext uri="{FF2B5EF4-FFF2-40B4-BE49-F238E27FC236}">
                    <a16:creationId xmlns:a16="http://schemas.microsoft.com/office/drawing/2014/main" id="{E857EB0A-8463-727F-E552-9F6D32DD4DBC}"/>
                  </a:ext>
                </a:extLst>
              </p:cNvPr>
              <p:cNvSpPr/>
              <p:nvPr/>
            </p:nvSpPr>
            <p:spPr>
              <a:xfrm>
                <a:off x="1509713" y="1253087"/>
                <a:ext cx="512273" cy="610145"/>
              </a:xfrm>
              <a:custGeom>
                <a:avLst/>
                <a:gdLst/>
                <a:ahLst/>
                <a:cxnLst/>
                <a:rect l="l" t="t" r="r" b="b"/>
                <a:pathLst>
                  <a:path w="2638" h="3142" extrusionOk="0">
                    <a:moveTo>
                      <a:pt x="1182" y="1"/>
                    </a:moveTo>
                    <a:cubicBezTo>
                      <a:pt x="1088" y="1"/>
                      <a:pt x="995" y="9"/>
                      <a:pt x="904" y="28"/>
                    </a:cubicBezTo>
                    <a:cubicBezTo>
                      <a:pt x="711" y="64"/>
                      <a:pt x="536" y="162"/>
                      <a:pt x="407" y="313"/>
                    </a:cubicBezTo>
                    <a:cubicBezTo>
                      <a:pt x="273" y="466"/>
                      <a:pt x="185" y="655"/>
                      <a:pt x="126" y="844"/>
                    </a:cubicBezTo>
                    <a:cubicBezTo>
                      <a:pt x="1" y="1268"/>
                      <a:pt x="43" y="1710"/>
                      <a:pt x="134" y="2134"/>
                    </a:cubicBezTo>
                    <a:cubicBezTo>
                      <a:pt x="158" y="2254"/>
                      <a:pt x="185" y="2373"/>
                      <a:pt x="222" y="2489"/>
                    </a:cubicBezTo>
                    <a:cubicBezTo>
                      <a:pt x="250" y="2590"/>
                      <a:pt x="296" y="2710"/>
                      <a:pt x="379" y="2779"/>
                    </a:cubicBezTo>
                    <a:cubicBezTo>
                      <a:pt x="407" y="2801"/>
                      <a:pt x="441" y="2816"/>
                      <a:pt x="478" y="2816"/>
                    </a:cubicBezTo>
                    <a:cubicBezTo>
                      <a:pt x="489" y="2816"/>
                      <a:pt x="501" y="2815"/>
                      <a:pt x="513" y="2811"/>
                    </a:cubicBezTo>
                    <a:cubicBezTo>
                      <a:pt x="545" y="2807"/>
                      <a:pt x="564" y="2784"/>
                      <a:pt x="581" y="2756"/>
                    </a:cubicBezTo>
                    <a:cubicBezTo>
                      <a:pt x="581" y="2788"/>
                      <a:pt x="581" y="2816"/>
                      <a:pt x="586" y="2843"/>
                    </a:cubicBezTo>
                    <a:cubicBezTo>
                      <a:pt x="600" y="2982"/>
                      <a:pt x="655" y="3120"/>
                      <a:pt x="807" y="3139"/>
                    </a:cubicBezTo>
                    <a:cubicBezTo>
                      <a:pt x="821" y="3141"/>
                      <a:pt x="835" y="3141"/>
                      <a:pt x="849" y="3141"/>
                    </a:cubicBezTo>
                    <a:cubicBezTo>
                      <a:pt x="973" y="3141"/>
                      <a:pt x="1094" y="3075"/>
                      <a:pt x="1185" y="3001"/>
                    </a:cubicBezTo>
                    <a:cubicBezTo>
                      <a:pt x="1300" y="2912"/>
                      <a:pt x="1393" y="2797"/>
                      <a:pt x="1457" y="2669"/>
                    </a:cubicBezTo>
                    <a:cubicBezTo>
                      <a:pt x="1480" y="2622"/>
                      <a:pt x="1504" y="2571"/>
                      <a:pt x="1521" y="2521"/>
                    </a:cubicBezTo>
                    <a:cubicBezTo>
                      <a:pt x="1540" y="2558"/>
                      <a:pt x="1563" y="2595"/>
                      <a:pt x="1591" y="2622"/>
                    </a:cubicBezTo>
                    <a:cubicBezTo>
                      <a:pt x="1631" y="2656"/>
                      <a:pt x="1674" y="2670"/>
                      <a:pt x="1718" y="2670"/>
                    </a:cubicBezTo>
                    <a:cubicBezTo>
                      <a:pt x="1841" y="2670"/>
                      <a:pt x="1970" y="2559"/>
                      <a:pt x="2038" y="2470"/>
                    </a:cubicBezTo>
                    <a:cubicBezTo>
                      <a:pt x="2153" y="2304"/>
                      <a:pt x="2185" y="2101"/>
                      <a:pt x="2245" y="1912"/>
                    </a:cubicBezTo>
                    <a:cubicBezTo>
                      <a:pt x="2310" y="1710"/>
                      <a:pt x="2397" y="1516"/>
                      <a:pt x="2508" y="1327"/>
                    </a:cubicBezTo>
                    <a:cubicBezTo>
                      <a:pt x="2535" y="1281"/>
                      <a:pt x="2563" y="1231"/>
                      <a:pt x="2582" y="1180"/>
                    </a:cubicBezTo>
                    <a:cubicBezTo>
                      <a:pt x="2584" y="1182"/>
                      <a:pt x="2586" y="1183"/>
                      <a:pt x="2589" y="1183"/>
                    </a:cubicBezTo>
                    <a:cubicBezTo>
                      <a:pt x="2592" y="1183"/>
                      <a:pt x="2595" y="1181"/>
                      <a:pt x="2595" y="1176"/>
                    </a:cubicBezTo>
                    <a:cubicBezTo>
                      <a:pt x="2637" y="1078"/>
                      <a:pt x="2614" y="977"/>
                      <a:pt x="2582" y="881"/>
                    </a:cubicBezTo>
                    <a:cubicBezTo>
                      <a:pt x="2554" y="798"/>
                      <a:pt x="2512" y="715"/>
                      <a:pt x="2461" y="641"/>
                    </a:cubicBezTo>
                    <a:cubicBezTo>
                      <a:pt x="2365" y="489"/>
                      <a:pt x="2231" y="355"/>
                      <a:pt x="2079" y="258"/>
                    </a:cubicBezTo>
                    <a:cubicBezTo>
                      <a:pt x="1908" y="143"/>
                      <a:pt x="1710" y="70"/>
                      <a:pt x="1508" y="32"/>
                    </a:cubicBezTo>
                    <a:cubicBezTo>
                      <a:pt x="1403" y="12"/>
                      <a:pt x="1293" y="1"/>
                      <a:pt x="1182" y="1"/>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34;p56">
                <a:extLst>
                  <a:ext uri="{FF2B5EF4-FFF2-40B4-BE49-F238E27FC236}">
                    <a16:creationId xmlns:a16="http://schemas.microsoft.com/office/drawing/2014/main" id="{E9823EEF-794F-F91E-DFDC-FE38F6DD70CF}"/>
                  </a:ext>
                </a:extLst>
              </p:cNvPr>
              <p:cNvSpPr/>
              <p:nvPr/>
            </p:nvSpPr>
            <p:spPr>
              <a:xfrm>
                <a:off x="1841199" y="1403198"/>
                <a:ext cx="46411" cy="286819"/>
              </a:xfrm>
              <a:custGeom>
                <a:avLst/>
                <a:gdLst/>
                <a:ahLst/>
                <a:cxnLst/>
                <a:rect l="l" t="t" r="r" b="b"/>
                <a:pathLst>
                  <a:path w="239" h="1477" extrusionOk="0">
                    <a:moveTo>
                      <a:pt x="101" y="0"/>
                    </a:moveTo>
                    <a:cubicBezTo>
                      <a:pt x="87" y="0"/>
                      <a:pt x="71" y="12"/>
                      <a:pt x="78" y="29"/>
                    </a:cubicBezTo>
                    <a:cubicBezTo>
                      <a:pt x="133" y="273"/>
                      <a:pt x="178" y="527"/>
                      <a:pt x="174" y="780"/>
                    </a:cubicBezTo>
                    <a:cubicBezTo>
                      <a:pt x="174" y="895"/>
                      <a:pt x="160" y="1011"/>
                      <a:pt x="128" y="1126"/>
                    </a:cubicBezTo>
                    <a:cubicBezTo>
                      <a:pt x="114" y="1181"/>
                      <a:pt x="101" y="1237"/>
                      <a:pt x="78" y="1288"/>
                    </a:cubicBezTo>
                    <a:cubicBezTo>
                      <a:pt x="63" y="1315"/>
                      <a:pt x="54" y="1343"/>
                      <a:pt x="35" y="1370"/>
                    </a:cubicBezTo>
                    <a:cubicBezTo>
                      <a:pt x="27" y="1398"/>
                      <a:pt x="8" y="1420"/>
                      <a:pt x="3" y="1448"/>
                    </a:cubicBezTo>
                    <a:cubicBezTo>
                      <a:pt x="0" y="1465"/>
                      <a:pt x="11" y="1477"/>
                      <a:pt x="25" y="1477"/>
                    </a:cubicBezTo>
                    <a:cubicBezTo>
                      <a:pt x="30" y="1477"/>
                      <a:pt x="35" y="1475"/>
                      <a:pt x="40" y="1471"/>
                    </a:cubicBezTo>
                    <a:cubicBezTo>
                      <a:pt x="82" y="1435"/>
                      <a:pt x="110" y="1361"/>
                      <a:pt x="128" y="1310"/>
                    </a:cubicBezTo>
                    <a:cubicBezTo>
                      <a:pt x="151" y="1254"/>
                      <a:pt x="169" y="1205"/>
                      <a:pt x="184" y="1149"/>
                    </a:cubicBezTo>
                    <a:cubicBezTo>
                      <a:pt x="216" y="1033"/>
                      <a:pt x="229" y="914"/>
                      <a:pt x="233" y="794"/>
                    </a:cubicBezTo>
                    <a:cubicBezTo>
                      <a:pt x="239" y="531"/>
                      <a:pt x="188" y="269"/>
                      <a:pt x="123" y="16"/>
                    </a:cubicBezTo>
                    <a:cubicBezTo>
                      <a:pt x="119" y="5"/>
                      <a:pt x="110"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35;p56">
                <a:extLst>
                  <a:ext uri="{FF2B5EF4-FFF2-40B4-BE49-F238E27FC236}">
                    <a16:creationId xmlns:a16="http://schemas.microsoft.com/office/drawing/2014/main" id="{470A7183-10DC-9F11-8E2B-1E42421ABC45}"/>
                  </a:ext>
                </a:extLst>
              </p:cNvPr>
              <p:cNvSpPr/>
              <p:nvPr/>
            </p:nvSpPr>
            <p:spPr>
              <a:xfrm>
                <a:off x="1685263" y="1443397"/>
                <a:ext cx="36508" cy="360611"/>
              </a:xfrm>
              <a:custGeom>
                <a:avLst/>
                <a:gdLst/>
                <a:ahLst/>
                <a:cxnLst/>
                <a:rect l="l" t="t" r="r" b="b"/>
                <a:pathLst>
                  <a:path w="188" h="1857" extrusionOk="0">
                    <a:moveTo>
                      <a:pt x="167" y="0"/>
                    </a:moveTo>
                    <a:cubicBezTo>
                      <a:pt x="158" y="0"/>
                      <a:pt x="149" y="5"/>
                      <a:pt x="147" y="16"/>
                    </a:cubicBezTo>
                    <a:cubicBezTo>
                      <a:pt x="130" y="135"/>
                      <a:pt x="102" y="251"/>
                      <a:pt x="88" y="371"/>
                    </a:cubicBezTo>
                    <a:cubicBezTo>
                      <a:pt x="69" y="490"/>
                      <a:pt x="56" y="605"/>
                      <a:pt x="41" y="721"/>
                    </a:cubicBezTo>
                    <a:cubicBezTo>
                      <a:pt x="13" y="960"/>
                      <a:pt x="0" y="1200"/>
                      <a:pt x="0" y="1440"/>
                    </a:cubicBezTo>
                    <a:cubicBezTo>
                      <a:pt x="0" y="1578"/>
                      <a:pt x="5" y="1711"/>
                      <a:pt x="32" y="1845"/>
                    </a:cubicBezTo>
                    <a:cubicBezTo>
                      <a:pt x="34" y="1853"/>
                      <a:pt x="41" y="1857"/>
                      <a:pt x="47" y="1857"/>
                    </a:cubicBezTo>
                    <a:cubicBezTo>
                      <a:pt x="56" y="1857"/>
                      <a:pt x="64" y="1851"/>
                      <a:pt x="64" y="1840"/>
                    </a:cubicBezTo>
                    <a:cubicBezTo>
                      <a:pt x="69" y="1689"/>
                      <a:pt x="64" y="1536"/>
                      <a:pt x="64" y="1385"/>
                    </a:cubicBezTo>
                    <a:cubicBezTo>
                      <a:pt x="69" y="1232"/>
                      <a:pt x="74" y="1081"/>
                      <a:pt x="88" y="928"/>
                    </a:cubicBezTo>
                    <a:cubicBezTo>
                      <a:pt x="102" y="776"/>
                      <a:pt x="120" y="624"/>
                      <a:pt x="138" y="472"/>
                    </a:cubicBezTo>
                    <a:cubicBezTo>
                      <a:pt x="157" y="320"/>
                      <a:pt x="171" y="173"/>
                      <a:pt x="185" y="20"/>
                    </a:cubicBezTo>
                    <a:cubicBezTo>
                      <a:pt x="187" y="7"/>
                      <a:pt x="177"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36;p56">
                <a:extLst>
                  <a:ext uri="{FF2B5EF4-FFF2-40B4-BE49-F238E27FC236}">
                    <a16:creationId xmlns:a16="http://schemas.microsoft.com/office/drawing/2014/main" id="{10AA197D-784E-2787-7036-8B3722374C37}"/>
                  </a:ext>
                </a:extLst>
              </p:cNvPr>
              <p:cNvSpPr/>
              <p:nvPr/>
            </p:nvSpPr>
            <p:spPr>
              <a:xfrm>
                <a:off x="1598459" y="1572147"/>
                <a:ext cx="19807" cy="169334"/>
              </a:xfrm>
              <a:custGeom>
                <a:avLst/>
                <a:gdLst/>
                <a:ahLst/>
                <a:cxnLst/>
                <a:rect l="l" t="t" r="r" b="b"/>
                <a:pathLst>
                  <a:path w="102" h="872" extrusionOk="0">
                    <a:moveTo>
                      <a:pt x="79" y="0"/>
                    </a:moveTo>
                    <a:cubicBezTo>
                      <a:pt x="77" y="0"/>
                      <a:pt x="75" y="1"/>
                      <a:pt x="73" y="3"/>
                    </a:cubicBezTo>
                    <a:cubicBezTo>
                      <a:pt x="56" y="25"/>
                      <a:pt x="56" y="63"/>
                      <a:pt x="51" y="90"/>
                    </a:cubicBezTo>
                    <a:cubicBezTo>
                      <a:pt x="41" y="127"/>
                      <a:pt x="37" y="163"/>
                      <a:pt x="28" y="201"/>
                    </a:cubicBezTo>
                    <a:cubicBezTo>
                      <a:pt x="18" y="274"/>
                      <a:pt x="9" y="348"/>
                      <a:pt x="5" y="422"/>
                    </a:cubicBezTo>
                    <a:cubicBezTo>
                      <a:pt x="0" y="495"/>
                      <a:pt x="0" y="569"/>
                      <a:pt x="5" y="648"/>
                    </a:cubicBezTo>
                    <a:cubicBezTo>
                      <a:pt x="5" y="684"/>
                      <a:pt x="5" y="722"/>
                      <a:pt x="9" y="758"/>
                    </a:cubicBezTo>
                    <a:cubicBezTo>
                      <a:pt x="9" y="790"/>
                      <a:pt x="14" y="827"/>
                      <a:pt x="24" y="860"/>
                    </a:cubicBezTo>
                    <a:cubicBezTo>
                      <a:pt x="27" y="868"/>
                      <a:pt x="35" y="871"/>
                      <a:pt x="42" y="871"/>
                    </a:cubicBezTo>
                    <a:cubicBezTo>
                      <a:pt x="52" y="871"/>
                      <a:pt x="62" y="865"/>
                      <a:pt x="65" y="854"/>
                    </a:cubicBezTo>
                    <a:cubicBezTo>
                      <a:pt x="73" y="822"/>
                      <a:pt x="65" y="786"/>
                      <a:pt x="65" y="749"/>
                    </a:cubicBezTo>
                    <a:cubicBezTo>
                      <a:pt x="60" y="712"/>
                      <a:pt x="60" y="675"/>
                      <a:pt x="60" y="639"/>
                    </a:cubicBezTo>
                    <a:cubicBezTo>
                      <a:pt x="56" y="569"/>
                      <a:pt x="56" y="500"/>
                      <a:pt x="60" y="431"/>
                    </a:cubicBezTo>
                    <a:cubicBezTo>
                      <a:pt x="65" y="357"/>
                      <a:pt x="65" y="288"/>
                      <a:pt x="73" y="218"/>
                    </a:cubicBezTo>
                    <a:cubicBezTo>
                      <a:pt x="73" y="182"/>
                      <a:pt x="79" y="145"/>
                      <a:pt x="83" y="108"/>
                    </a:cubicBezTo>
                    <a:cubicBezTo>
                      <a:pt x="88" y="76"/>
                      <a:pt x="101" y="39"/>
                      <a:pt x="88" y="7"/>
                    </a:cubicBezTo>
                    <a:cubicBezTo>
                      <a:pt x="88" y="4"/>
                      <a:pt x="83"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37;p56">
                <a:extLst>
                  <a:ext uri="{FF2B5EF4-FFF2-40B4-BE49-F238E27FC236}">
                    <a16:creationId xmlns:a16="http://schemas.microsoft.com/office/drawing/2014/main" id="{C6E75253-8D96-51F9-63C6-29FED795BC59}"/>
                  </a:ext>
                </a:extLst>
              </p:cNvPr>
              <p:cNvSpPr/>
              <p:nvPr/>
            </p:nvSpPr>
            <p:spPr>
              <a:xfrm>
                <a:off x="1923148" y="1446698"/>
                <a:ext cx="155935" cy="191083"/>
              </a:xfrm>
              <a:custGeom>
                <a:avLst/>
                <a:gdLst/>
                <a:ahLst/>
                <a:cxnLst/>
                <a:rect l="l" t="t" r="r" b="b"/>
                <a:pathLst>
                  <a:path w="803" h="984" extrusionOk="0">
                    <a:moveTo>
                      <a:pt x="537" y="0"/>
                    </a:moveTo>
                    <a:cubicBezTo>
                      <a:pt x="470" y="0"/>
                      <a:pt x="419" y="39"/>
                      <a:pt x="374" y="96"/>
                    </a:cubicBezTo>
                    <a:cubicBezTo>
                      <a:pt x="264" y="243"/>
                      <a:pt x="166" y="404"/>
                      <a:pt x="84" y="570"/>
                    </a:cubicBezTo>
                    <a:cubicBezTo>
                      <a:pt x="43" y="643"/>
                      <a:pt x="1" y="726"/>
                      <a:pt x="5" y="815"/>
                    </a:cubicBezTo>
                    <a:cubicBezTo>
                      <a:pt x="11" y="883"/>
                      <a:pt x="43" y="966"/>
                      <a:pt x="116" y="981"/>
                    </a:cubicBezTo>
                    <a:cubicBezTo>
                      <a:pt x="124" y="982"/>
                      <a:pt x="132" y="983"/>
                      <a:pt x="140" y="983"/>
                    </a:cubicBezTo>
                    <a:cubicBezTo>
                      <a:pt x="208" y="983"/>
                      <a:pt x="248" y="919"/>
                      <a:pt x="277" y="864"/>
                    </a:cubicBezTo>
                    <a:cubicBezTo>
                      <a:pt x="319" y="782"/>
                      <a:pt x="364" y="709"/>
                      <a:pt x="411" y="634"/>
                    </a:cubicBezTo>
                    <a:cubicBezTo>
                      <a:pt x="466" y="547"/>
                      <a:pt x="526" y="464"/>
                      <a:pt x="591" y="386"/>
                    </a:cubicBezTo>
                    <a:cubicBezTo>
                      <a:pt x="623" y="345"/>
                      <a:pt x="655" y="307"/>
                      <a:pt x="687" y="266"/>
                    </a:cubicBezTo>
                    <a:cubicBezTo>
                      <a:pt x="719" y="229"/>
                      <a:pt x="757" y="196"/>
                      <a:pt x="785" y="156"/>
                    </a:cubicBezTo>
                    <a:cubicBezTo>
                      <a:pt x="803" y="133"/>
                      <a:pt x="779" y="98"/>
                      <a:pt x="755" y="98"/>
                    </a:cubicBezTo>
                    <a:cubicBezTo>
                      <a:pt x="749" y="98"/>
                      <a:pt x="743" y="100"/>
                      <a:pt x="738" y="105"/>
                    </a:cubicBezTo>
                    <a:cubicBezTo>
                      <a:pt x="692" y="54"/>
                      <a:pt x="641" y="13"/>
                      <a:pt x="568" y="3"/>
                    </a:cubicBezTo>
                    <a:cubicBezTo>
                      <a:pt x="557" y="1"/>
                      <a:pt x="547" y="0"/>
                      <a:pt x="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38;p56">
                <a:extLst>
                  <a:ext uri="{FF2B5EF4-FFF2-40B4-BE49-F238E27FC236}">
                    <a16:creationId xmlns:a16="http://schemas.microsoft.com/office/drawing/2014/main" id="{75D88AB8-4DBC-6D56-3C03-8B9BFFDA32DF}"/>
                  </a:ext>
                </a:extLst>
              </p:cNvPr>
              <p:cNvSpPr/>
              <p:nvPr/>
            </p:nvSpPr>
            <p:spPr>
              <a:xfrm>
                <a:off x="2008204" y="1489032"/>
                <a:ext cx="952308" cy="882788"/>
              </a:xfrm>
              <a:custGeom>
                <a:avLst/>
                <a:gdLst/>
                <a:ahLst/>
                <a:cxnLst/>
                <a:rect l="l" t="t" r="r" b="b"/>
                <a:pathLst>
                  <a:path w="4904" h="4546" extrusionOk="0">
                    <a:moveTo>
                      <a:pt x="2933" y="0"/>
                    </a:moveTo>
                    <a:cubicBezTo>
                      <a:pt x="2856" y="0"/>
                      <a:pt x="2775" y="4"/>
                      <a:pt x="2691" y="11"/>
                    </a:cubicBezTo>
                    <a:cubicBezTo>
                      <a:pt x="1530" y="103"/>
                      <a:pt x="628" y="1084"/>
                      <a:pt x="636" y="2250"/>
                    </a:cubicBezTo>
                    <a:cubicBezTo>
                      <a:pt x="636" y="2366"/>
                      <a:pt x="632" y="2481"/>
                      <a:pt x="628" y="2596"/>
                    </a:cubicBezTo>
                    <a:cubicBezTo>
                      <a:pt x="281" y="2601"/>
                      <a:pt x="1" y="2900"/>
                      <a:pt x="37" y="3255"/>
                    </a:cubicBezTo>
                    <a:cubicBezTo>
                      <a:pt x="65" y="3532"/>
                      <a:pt x="286" y="3757"/>
                      <a:pt x="562" y="3789"/>
                    </a:cubicBezTo>
                    <a:cubicBezTo>
                      <a:pt x="586" y="3792"/>
                      <a:pt x="610" y="3794"/>
                      <a:pt x="633" y="3794"/>
                    </a:cubicBezTo>
                    <a:cubicBezTo>
                      <a:pt x="728" y="3794"/>
                      <a:pt x="818" y="3771"/>
                      <a:pt x="900" y="3734"/>
                    </a:cubicBezTo>
                    <a:cubicBezTo>
                      <a:pt x="900" y="3734"/>
                      <a:pt x="1563" y="4421"/>
                      <a:pt x="2618" y="4527"/>
                    </a:cubicBezTo>
                    <a:cubicBezTo>
                      <a:pt x="2731" y="4540"/>
                      <a:pt x="2838" y="4545"/>
                      <a:pt x="2939" y="4545"/>
                    </a:cubicBezTo>
                    <a:cubicBezTo>
                      <a:pt x="3481" y="4545"/>
                      <a:pt x="3880" y="4381"/>
                      <a:pt x="4171" y="4168"/>
                    </a:cubicBezTo>
                    <a:cubicBezTo>
                      <a:pt x="4627" y="3826"/>
                      <a:pt x="4885" y="3273"/>
                      <a:pt x="4885" y="2702"/>
                    </a:cubicBezTo>
                    <a:lnTo>
                      <a:pt x="4885" y="2246"/>
                    </a:lnTo>
                    <a:cubicBezTo>
                      <a:pt x="4903" y="1637"/>
                      <a:pt x="4765" y="1039"/>
                      <a:pt x="4756" y="1011"/>
                    </a:cubicBezTo>
                    <a:cubicBezTo>
                      <a:pt x="4756" y="1011"/>
                      <a:pt x="4302" y="0"/>
                      <a:pt x="2933"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739;p56">
                <a:extLst>
                  <a:ext uri="{FF2B5EF4-FFF2-40B4-BE49-F238E27FC236}">
                    <a16:creationId xmlns:a16="http://schemas.microsoft.com/office/drawing/2014/main" id="{4DAB6E8A-40E4-C0E2-047D-070A182889FA}"/>
                  </a:ext>
                </a:extLst>
              </p:cNvPr>
              <p:cNvSpPr/>
              <p:nvPr/>
            </p:nvSpPr>
            <p:spPr>
              <a:xfrm>
                <a:off x="2070151" y="2039766"/>
                <a:ext cx="100979" cy="146031"/>
              </a:xfrm>
              <a:custGeom>
                <a:avLst/>
                <a:gdLst/>
                <a:ahLst/>
                <a:cxnLst/>
                <a:rect l="l" t="t" r="r" b="b"/>
                <a:pathLst>
                  <a:path w="520" h="752" extrusionOk="0">
                    <a:moveTo>
                      <a:pt x="243" y="360"/>
                    </a:moveTo>
                    <a:cubicBezTo>
                      <a:pt x="253" y="360"/>
                      <a:pt x="262" y="360"/>
                      <a:pt x="271" y="364"/>
                    </a:cubicBezTo>
                    <a:cubicBezTo>
                      <a:pt x="285" y="368"/>
                      <a:pt x="299" y="373"/>
                      <a:pt x="313" y="377"/>
                    </a:cubicBezTo>
                    <a:cubicBezTo>
                      <a:pt x="304" y="415"/>
                      <a:pt x="285" y="451"/>
                      <a:pt x="249" y="465"/>
                    </a:cubicBezTo>
                    <a:cubicBezTo>
                      <a:pt x="239" y="470"/>
                      <a:pt x="230" y="475"/>
                      <a:pt x="221" y="475"/>
                    </a:cubicBezTo>
                    <a:cubicBezTo>
                      <a:pt x="194" y="475"/>
                      <a:pt x="166" y="460"/>
                      <a:pt x="156" y="433"/>
                    </a:cubicBezTo>
                    <a:cubicBezTo>
                      <a:pt x="143" y="382"/>
                      <a:pt x="198" y="360"/>
                      <a:pt x="243" y="360"/>
                    </a:cubicBezTo>
                    <a:close/>
                    <a:moveTo>
                      <a:pt x="133" y="0"/>
                    </a:moveTo>
                    <a:cubicBezTo>
                      <a:pt x="87" y="0"/>
                      <a:pt x="41" y="13"/>
                      <a:pt x="4" y="50"/>
                    </a:cubicBezTo>
                    <a:cubicBezTo>
                      <a:pt x="0" y="60"/>
                      <a:pt x="4" y="73"/>
                      <a:pt x="13" y="73"/>
                    </a:cubicBezTo>
                    <a:cubicBezTo>
                      <a:pt x="13" y="73"/>
                      <a:pt x="18" y="73"/>
                      <a:pt x="18" y="69"/>
                    </a:cubicBezTo>
                    <a:cubicBezTo>
                      <a:pt x="45" y="55"/>
                      <a:pt x="77" y="45"/>
                      <a:pt x="115" y="45"/>
                    </a:cubicBezTo>
                    <a:cubicBezTo>
                      <a:pt x="166" y="45"/>
                      <a:pt x="221" y="69"/>
                      <a:pt x="258" y="105"/>
                    </a:cubicBezTo>
                    <a:cubicBezTo>
                      <a:pt x="313" y="161"/>
                      <a:pt x="336" y="249"/>
                      <a:pt x="326" y="326"/>
                    </a:cubicBezTo>
                    <a:cubicBezTo>
                      <a:pt x="294" y="313"/>
                      <a:pt x="267" y="304"/>
                      <a:pt x="234" y="304"/>
                    </a:cubicBezTo>
                    <a:cubicBezTo>
                      <a:pt x="194" y="304"/>
                      <a:pt x="156" y="318"/>
                      <a:pt x="128" y="364"/>
                    </a:cubicBezTo>
                    <a:cubicBezTo>
                      <a:pt x="96" y="409"/>
                      <a:pt x="105" y="470"/>
                      <a:pt x="152" y="502"/>
                    </a:cubicBezTo>
                    <a:cubicBezTo>
                      <a:pt x="175" y="511"/>
                      <a:pt x="198" y="520"/>
                      <a:pt x="221" y="520"/>
                    </a:cubicBezTo>
                    <a:cubicBezTo>
                      <a:pt x="249" y="520"/>
                      <a:pt x="276" y="511"/>
                      <a:pt x="299" y="492"/>
                    </a:cubicBezTo>
                    <a:cubicBezTo>
                      <a:pt x="326" y="470"/>
                      <a:pt x="345" y="443"/>
                      <a:pt x="359" y="409"/>
                    </a:cubicBezTo>
                    <a:cubicBezTo>
                      <a:pt x="368" y="415"/>
                      <a:pt x="382" y="424"/>
                      <a:pt x="391" y="437"/>
                    </a:cubicBezTo>
                    <a:cubicBezTo>
                      <a:pt x="464" y="516"/>
                      <a:pt x="498" y="654"/>
                      <a:pt x="391" y="723"/>
                    </a:cubicBezTo>
                    <a:cubicBezTo>
                      <a:pt x="377" y="728"/>
                      <a:pt x="382" y="751"/>
                      <a:pt x="396" y="751"/>
                    </a:cubicBezTo>
                    <a:cubicBezTo>
                      <a:pt x="460" y="747"/>
                      <a:pt x="502" y="686"/>
                      <a:pt x="511" y="626"/>
                    </a:cubicBezTo>
                    <a:cubicBezTo>
                      <a:pt x="520" y="558"/>
                      <a:pt x="498" y="483"/>
                      <a:pt x="456" y="428"/>
                    </a:cubicBezTo>
                    <a:cubicBezTo>
                      <a:pt x="437" y="400"/>
                      <a:pt x="405" y="377"/>
                      <a:pt x="373" y="354"/>
                    </a:cubicBezTo>
                    <a:cubicBezTo>
                      <a:pt x="387" y="281"/>
                      <a:pt x="373" y="198"/>
                      <a:pt x="345" y="138"/>
                    </a:cubicBezTo>
                    <a:cubicBezTo>
                      <a:pt x="304" y="60"/>
                      <a:pt x="216"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40;p56">
                <a:extLst>
                  <a:ext uri="{FF2B5EF4-FFF2-40B4-BE49-F238E27FC236}">
                    <a16:creationId xmlns:a16="http://schemas.microsoft.com/office/drawing/2014/main" id="{ADED7491-82F7-D421-CAD2-DD0AF0D60922}"/>
                  </a:ext>
                </a:extLst>
              </p:cNvPr>
              <p:cNvSpPr/>
              <p:nvPr/>
            </p:nvSpPr>
            <p:spPr>
              <a:xfrm>
                <a:off x="2516598" y="2368148"/>
                <a:ext cx="126224" cy="99231"/>
              </a:xfrm>
              <a:custGeom>
                <a:avLst/>
                <a:gdLst/>
                <a:ahLst/>
                <a:cxnLst/>
                <a:rect l="l" t="t" r="r" b="b"/>
                <a:pathLst>
                  <a:path w="650" h="511" extrusionOk="0">
                    <a:moveTo>
                      <a:pt x="0" y="0"/>
                    </a:moveTo>
                    <a:lnTo>
                      <a:pt x="0" y="377"/>
                    </a:lnTo>
                    <a:cubicBezTo>
                      <a:pt x="0" y="377"/>
                      <a:pt x="156" y="510"/>
                      <a:pt x="348" y="510"/>
                    </a:cubicBezTo>
                    <a:cubicBezTo>
                      <a:pt x="444" y="510"/>
                      <a:pt x="549" y="477"/>
                      <a:pt x="649" y="377"/>
                    </a:cubicBezTo>
                    <a:lnTo>
                      <a:pt x="617"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 name="Google Shape;2741;p56">
                <a:extLst>
                  <a:ext uri="{FF2B5EF4-FFF2-40B4-BE49-F238E27FC236}">
                    <a16:creationId xmlns:a16="http://schemas.microsoft.com/office/drawing/2014/main" id="{021C4CA2-CEBC-AE14-CD33-918505E7608A}"/>
                  </a:ext>
                </a:extLst>
              </p:cNvPr>
              <p:cNvSpPr/>
              <p:nvPr/>
            </p:nvSpPr>
            <p:spPr>
              <a:xfrm>
                <a:off x="2639133" y="2398442"/>
                <a:ext cx="1165" cy="11846"/>
              </a:xfrm>
              <a:custGeom>
                <a:avLst/>
                <a:gdLst/>
                <a:ahLst/>
                <a:cxnLst/>
                <a:rect l="l" t="t" r="r" b="b"/>
                <a:pathLst>
                  <a:path w="6" h="61" extrusionOk="0">
                    <a:moveTo>
                      <a:pt x="1" y="0"/>
                    </a:moveTo>
                    <a:lnTo>
                      <a:pt x="5" y="61"/>
                    </a:lnTo>
                    <a:lnTo>
                      <a:pt x="5" y="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42;p56">
                <a:extLst>
                  <a:ext uri="{FF2B5EF4-FFF2-40B4-BE49-F238E27FC236}">
                    <a16:creationId xmlns:a16="http://schemas.microsoft.com/office/drawing/2014/main" id="{FE81EA51-F7E0-3DC1-E4FC-AF5D172812A5}"/>
                  </a:ext>
                </a:extLst>
              </p:cNvPr>
              <p:cNvSpPr/>
              <p:nvPr/>
            </p:nvSpPr>
            <p:spPr>
              <a:xfrm>
                <a:off x="1920623" y="1377953"/>
                <a:ext cx="1070375" cy="674616"/>
              </a:xfrm>
              <a:custGeom>
                <a:avLst/>
                <a:gdLst/>
                <a:ahLst/>
                <a:cxnLst/>
                <a:rect l="l" t="t" r="r" b="b"/>
                <a:pathLst>
                  <a:path w="5512" h="3474" extrusionOk="0">
                    <a:moveTo>
                      <a:pt x="2230" y="1"/>
                    </a:moveTo>
                    <a:cubicBezTo>
                      <a:pt x="2153" y="1"/>
                      <a:pt x="2076" y="3"/>
                      <a:pt x="2000" y="7"/>
                    </a:cubicBezTo>
                    <a:cubicBezTo>
                      <a:pt x="1632" y="30"/>
                      <a:pt x="1249" y="95"/>
                      <a:pt x="922" y="278"/>
                    </a:cubicBezTo>
                    <a:cubicBezTo>
                      <a:pt x="764" y="367"/>
                      <a:pt x="622" y="486"/>
                      <a:pt x="516" y="629"/>
                    </a:cubicBezTo>
                    <a:cubicBezTo>
                      <a:pt x="387" y="799"/>
                      <a:pt x="309" y="997"/>
                      <a:pt x="235" y="1191"/>
                    </a:cubicBezTo>
                    <a:cubicBezTo>
                      <a:pt x="88" y="1601"/>
                      <a:pt x="0" y="2039"/>
                      <a:pt x="60" y="2473"/>
                    </a:cubicBezTo>
                    <a:cubicBezTo>
                      <a:pt x="88" y="2647"/>
                      <a:pt x="143" y="2828"/>
                      <a:pt x="254" y="2970"/>
                    </a:cubicBezTo>
                    <a:cubicBezTo>
                      <a:pt x="304" y="3034"/>
                      <a:pt x="369" y="3094"/>
                      <a:pt x="447" y="3132"/>
                    </a:cubicBezTo>
                    <a:cubicBezTo>
                      <a:pt x="534" y="3177"/>
                      <a:pt x="632" y="3200"/>
                      <a:pt x="728" y="3223"/>
                    </a:cubicBezTo>
                    <a:cubicBezTo>
                      <a:pt x="820" y="3242"/>
                      <a:pt x="913" y="3264"/>
                      <a:pt x="996" y="3311"/>
                    </a:cubicBezTo>
                    <a:cubicBezTo>
                      <a:pt x="1083" y="3366"/>
                      <a:pt x="1157" y="3445"/>
                      <a:pt x="1262" y="3468"/>
                    </a:cubicBezTo>
                    <a:cubicBezTo>
                      <a:pt x="1281" y="3472"/>
                      <a:pt x="1300" y="3474"/>
                      <a:pt x="1319" y="3474"/>
                    </a:cubicBezTo>
                    <a:cubicBezTo>
                      <a:pt x="1388" y="3474"/>
                      <a:pt x="1453" y="3447"/>
                      <a:pt x="1493" y="3385"/>
                    </a:cubicBezTo>
                    <a:cubicBezTo>
                      <a:pt x="1534" y="3315"/>
                      <a:pt x="1534" y="3223"/>
                      <a:pt x="1507" y="3149"/>
                    </a:cubicBezTo>
                    <a:cubicBezTo>
                      <a:pt x="1483" y="3098"/>
                      <a:pt x="1451" y="3058"/>
                      <a:pt x="1415" y="3016"/>
                    </a:cubicBezTo>
                    <a:cubicBezTo>
                      <a:pt x="1451" y="3007"/>
                      <a:pt x="1479" y="2983"/>
                      <a:pt x="1502" y="2951"/>
                    </a:cubicBezTo>
                    <a:cubicBezTo>
                      <a:pt x="1562" y="2860"/>
                      <a:pt x="1534" y="2735"/>
                      <a:pt x="1511" y="2634"/>
                    </a:cubicBezTo>
                    <a:cubicBezTo>
                      <a:pt x="1474" y="2473"/>
                      <a:pt x="1410" y="2320"/>
                      <a:pt x="1323" y="2177"/>
                    </a:cubicBezTo>
                    <a:lnTo>
                      <a:pt x="1323" y="2177"/>
                    </a:lnTo>
                    <a:cubicBezTo>
                      <a:pt x="1424" y="2233"/>
                      <a:pt x="1525" y="2275"/>
                      <a:pt x="1636" y="2307"/>
                    </a:cubicBezTo>
                    <a:cubicBezTo>
                      <a:pt x="1751" y="2339"/>
                      <a:pt x="1876" y="2358"/>
                      <a:pt x="1995" y="2362"/>
                    </a:cubicBezTo>
                    <a:cubicBezTo>
                      <a:pt x="2125" y="2362"/>
                      <a:pt x="2257" y="2352"/>
                      <a:pt x="2378" y="2292"/>
                    </a:cubicBezTo>
                    <a:cubicBezTo>
                      <a:pt x="2479" y="2247"/>
                      <a:pt x="2562" y="2168"/>
                      <a:pt x="2604" y="2067"/>
                    </a:cubicBezTo>
                    <a:cubicBezTo>
                      <a:pt x="2806" y="2256"/>
                      <a:pt x="3069" y="2362"/>
                      <a:pt x="3336" y="2413"/>
                    </a:cubicBezTo>
                    <a:cubicBezTo>
                      <a:pt x="3484" y="2440"/>
                      <a:pt x="3631" y="2454"/>
                      <a:pt x="3784" y="2458"/>
                    </a:cubicBezTo>
                    <a:cubicBezTo>
                      <a:pt x="3931" y="2458"/>
                      <a:pt x="4101" y="2445"/>
                      <a:pt x="4220" y="2343"/>
                    </a:cubicBezTo>
                    <a:cubicBezTo>
                      <a:pt x="4299" y="2275"/>
                      <a:pt x="4350" y="2168"/>
                      <a:pt x="4337" y="2067"/>
                    </a:cubicBezTo>
                    <a:lnTo>
                      <a:pt x="4337" y="2067"/>
                    </a:lnTo>
                    <a:cubicBezTo>
                      <a:pt x="4484" y="2154"/>
                      <a:pt x="4645" y="2214"/>
                      <a:pt x="4811" y="2247"/>
                    </a:cubicBezTo>
                    <a:cubicBezTo>
                      <a:pt x="4912" y="2265"/>
                      <a:pt x="5009" y="2275"/>
                      <a:pt x="5111" y="2275"/>
                    </a:cubicBezTo>
                    <a:cubicBezTo>
                      <a:pt x="5202" y="2275"/>
                      <a:pt x="5309" y="2269"/>
                      <a:pt x="5382" y="2209"/>
                    </a:cubicBezTo>
                    <a:cubicBezTo>
                      <a:pt x="5511" y="2109"/>
                      <a:pt x="5488" y="1915"/>
                      <a:pt x="5442" y="1781"/>
                    </a:cubicBezTo>
                    <a:cubicBezTo>
                      <a:pt x="5377" y="1601"/>
                      <a:pt x="5277" y="1435"/>
                      <a:pt x="5160" y="1288"/>
                    </a:cubicBezTo>
                    <a:cubicBezTo>
                      <a:pt x="4917" y="984"/>
                      <a:pt x="4599" y="744"/>
                      <a:pt x="4267" y="546"/>
                    </a:cubicBezTo>
                    <a:cubicBezTo>
                      <a:pt x="3926" y="348"/>
                      <a:pt x="3552" y="201"/>
                      <a:pt x="3170" y="113"/>
                    </a:cubicBezTo>
                    <a:cubicBezTo>
                      <a:pt x="2863" y="39"/>
                      <a:pt x="2546" y="1"/>
                      <a:pt x="2230" y="1"/>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43;p56">
                <a:extLst>
                  <a:ext uri="{FF2B5EF4-FFF2-40B4-BE49-F238E27FC236}">
                    <a16:creationId xmlns:a16="http://schemas.microsoft.com/office/drawing/2014/main" id="{C45C6D8A-720E-E979-08E8-D64F3E43A320}"/>
                  </a:ext>
                </a:extLst>
              </p:cNvPr>
              <p:cNvSpPr/>
              <p:nvPr/>
            </p:nvSpPr>
            <p:spPr>
              <a:xfrm>
                <a:off x="1945480" y="1656233"/>
                <a:ext cx="64665" cy="454987"/>
              </a:xfrm>
              <a:custGeom>
                <a:avLst/>
                <a:gdLst/>
                <a:ahLst/>
                <a:cxnLst/>
                <a:rect l="l" t="t" r="r" b="b"/>
                <a:pathLst>
                  <a:path w="333" h="2343" extrusionOk="0">
                    <a:moveTo>
                      <a:pt x="211" y="0"/>
                    </a:moveTo>
                    <a:cubicBezTo>
                      <a:pt x="202" y="0"/>
                      <a:pt x="191" y="7"/>
                      <a:pt x="194" y="17"/>
                    </a:cubicBezTo>
                    <a:cubicBezTo>
                      <a:pt x="245" y="164"/>
                      <a:pt x="268" y="316"/>
                      <a:pt x="259" y="472"/>
                    </a:cubicBezTo>
                    <a:cubicBezTo>
                      <a:pt x="255" y="629"/>
                      <a:pt x="227" y="781"/>
                      <a:pt x="190" y="938"/>
                    </a:cubicBezTo>
                    <a:cubicBezTo>
                      <a:pt x="121" y="1238"/>
                      <a:pt x="15" y="1537"/>
                      <a:pt x="6" y="1850"/>
                    </a:cubicBezTo>
                    <a:cubicBezTo>
                      <a:pt x="1" y="2012"/>
                      <a:pt x="15" y="2196"/>
                      <a:pt x="102" y="2335"/>
                    </a:cubicBezTo>
                    <a:cubicBezTo>
                      <a:pt x="107" y="2340"/>
                      <a:pt x="113" y="2343"/>
                      <a:pt x="119" y="2343"/>
                    </a:cubicBezTo>
                    <a:cubicBezTo>
                      <a:pt x="131" y="2343"/>
                      <a:pt x="143" y="2333"/>
                      <a:pt x="139" y="2320"/>
                    </a:cubicBezTo>
                    <a:cubicBezTo>
                      <a:pt x="117" y="2246"/>
                      <a:pt x="93" y="2173"/>
                      <a:pt x="84" y="2095"/>
                    </a:cubicBezTo>
                    <a:cubicBezTo>
                      <a:pt x="70" y="2020"/>
                      <a:pt x="66" y="1942"/>
                      <a:pt x="70" y="1869"/>
                    </a:cubicBezTo>
                    <a:cubicBezTo>
                      <a:pt x="75" y="1712"/>
                      <a:pt x="102" y="1555"/>
                      <a:pt x="139" y="1403"/>
                    </a:cubicBezTo>
                    <a:cubicBezTo>
                      <a:pt x="213" y="1099"/>
                      <a:pt x="319" y="804"/>
                      <a:pt x="328" y="491"/>
                    </a:cubicBezTo>
                    <a:cubicBezTo>
                      <a:pt x="332" y="321"/>
                      <a:pt x="310" y="155"/>
                      <a:pt x="222" y="7"/>
                    </a:cubicBezTo>
                    <a:cubicBezTo>
                      <a:pt x="220" y="2"/>
                      <a:pt x="216"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44;p56">
                <a:extLst>
                  <a:ext uri="{FF2B5EF4-FFF2-40B4-BE49-F238E27FC236}">
                    <a16:creationId xmlns:a16="http://schemas.microsoft.com/office/drawing/2014/main" id="{EFACFE47-487C-2639-2666-CE7BE09142BB}"/>
                  </a:ext>
                </a:extLst>
              </p:cNvPr>
              <p:cNvSpPr/>
              <p:nvPr/>
            </p:nvSpPr>
            <p:spPr>
              <a:xfrm>
                <a:off x="2045877" y="1680896"/>
                <a:ext cx="91658" cy="296140"/>
              </a:xfrm>
              <a:custGeom>
                <a:avLst/>
                <a:gdLst/>
                <a:ahLst/>
                <a:cxnLst/>
                <a:rect l="l" t="t" r="r" b="b"/>
                <a:pathLst>
                  <a:path w="472" h="1525" extrusionOk="0">
                    <a:moveTo>
                      <a:pt x="33" y="0"/>
                    </a:moveTo>
                    <a:cubicBezTo>
                      <a:pt x="26" y="0"/>
                      <a:pt x="19" y="5"/>
                      <a:pt x="19" y="13"/>
                    </a:cubicBezTo>
                    <a:cubicBezTo>
                      <a:pt x="0" y="281"/>
                      <a:pt x="32" y="543"/>
                      <a:pt x="102" y="802"/>
                    </a:cubicBezTo>
                    <a:cubicBezTo>
                      <a:pt x="170" y="1055"/>
                      <a:pt x="281" y="1300"/>
                      <a:pt x="438" y="1516"/>
                    </a:cubicBezTo>
                    <a:cubicBezTo>
                      <a:pt x="441" y="1522"/>
                      <a:pt x="446" y="1525"/>
                      <a:pt x="451" y="1525"/>
                    </a:cubicBezTo>
                    <a:cubicBezTo>
                      <a:pt x="461" y="1525"/>
                      <a:pt x="472" y="1515"/>
                      <a:pt x="466" y="1502"/>
                    </a:cubicBezTo>
                    <a:cubicBezTo>
                      <a:pt x="336" y="1276"/>
                      <a:pt x="226" y="1036"/>
                      <a:pt x="157" y="788"/>
                    </a:cubicBezTo>
                    <a:cubicBezTo>
                      <a:pt x="83" y="534"/>
                      <a:pt x="51" y="277"/>
                      <a:pt x="46" y="13"/>
                    </a:cubicBezTo>
                    <a:cubicBezTo>
                      <a:pt x="46" y="5"/>
                      <a:pt x="40"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45;p56">
                <a:extLst>
                  <a:ext uri="{FF2B5EF4-FFF2-40B4-BE49-F238E27FC236}">
                    <a16:creationId xmlns:a16="http://schemas.microsoft.com/office/drawing/2014/main" id="{F33EA2F5-5AF5-156C-975F-00957947AD4E}"/>
                  </a:ext>
                </a:extLst>
              </p:cNvPr>
              <p:cNvSpPr/>
              <p:nvPr/>
            </p:nvSpPr>
            <p:spPr>
              <a:xfrm>
                <a:off x="2111125" y="1569428"/>
                <a:ext cx="266040" cy="200987"/>
              </a:xfrm>
              <a:custGeom>
                <a:avLst/>
                <a:gdLst/>
                <a:ahLst/>
                <a:cxnLst/>
                <a:rect l="l" t="t" r="r" b="b"/>
                <a:pathLst>
                  <a:path w="1370" h="1035" extrusionOk="0">
                    <a:moveTo>
                      <a:pt x="33" y="1"/>
                    </a:moveTo>
                    <a:cubicBezTo>
                      <a:pt x="27" y="1"/>
                      <a:pt x="21" y="4"/>
                      <a:pt x="19" y="11"/>
                    </a:cubicBezTo>
                    <a:cubicBezTo>
                      <a:pt x="0" y="62"/>
                      <a:pt x="32" y="132"/>
                      <a:pt x="47" y="177"/>
                    </a:cubicBezTo>
                    <a:cubicBezTo>
                      <a:pt x="70" y="232"/>
                      <a:pt x="102" y="288"/>
                      <a:pt x="138" y="339"/>
                    </a:cubicBezTo>
                    <a:cubicBezTo>
                      <a:pt x="208" y="436"/>
                      <a:pt x="281" y="528"/>
                      <a:pt x="370" y="611"/>
                    </a:cubicBezTo>
                    <a:cubicBezTo>
                      <a:pt x="540" y="777"/>
                      <a:pt x="747" y="929"/>
                      <a:pt x="972" y="1002"/>
                    </a:cubicBezTo>
                    <a:cubicBezTo>
                      <a:pt x="1042" y="1021"/>
                      <a:pt x="1106" y="1034"/>
                      <a:pt x="1176" y="1034"/>
                    </a:cubicBezTo>
                    <a:cubicBezTo>
                      <a:pt x="1236" y="1034"/>
                      <a:pt x="1314" y="1030"/>
                      <a:pt x="1355" y="989"/>
                    </a:cubicBezTo>
                    <a:cubicBezTo>
                      <a:pt x="1369" y="975"/>
                      <a:pt x="1359" y="957"/>
                      <a:pt x="1346" y="957"/>
                    </a:cubicBezTo>
                    <a:cubicBezTo>
                      <a:pt x="1340" y="956"/>
                      <a:pt x="1334" y="955"/>
                      <a:pt x="1328" y="955"/>
                    </a:cubicBezTo>
                    <a:cubicBezTo>
                      <a:pt x="1307" y="955"/>
                      <a:pt x="1286" y="961"/>
                      <a:pt x="1268" y="961"/>
                    </a:cubicBezTo>
                    <a:cubicBezTo>
                      <a:pt x="1240" y="966"/>
                      <a:pt x="1212" y="966"/>
                      <a:pt x="1185" y="966"/>
                    </a:cubicBezTo>
                    <a:cubicBezTo>
                      <a:pt x="1125" y="966"/>
                      <a:pt x="1070" y="957"/>
                      <a:pt x="1019" y="938"/>
                    </a:cubicBezTo>
                    <a:cubicBezTo>
                      <a:pt x="908" y="910"/>
                      <a:pt x="806" y="855"/>
                      <a:pt x="710" y="795"/>
                    </a:cubicBezTo>
                    <a:cubicBezTo>
                      <a:pt x="526" y="675"/>
                      <a:pt x="360" y="519"/>
                      <a:pt x="226" y="343"/>
                    </a:cubicBezTo>
                    <a:cubicBezTo>
                      <a:pt x="185" y="293"/>
                      <a:pt x="153" y="238"/>
                      <a:pt x="121" y="183"/>
                    </a:cubicBezTo>
                    <a:cubicBezTo>
                      <a:pt x="106" y="155"/>
                      <a:pt x="88" y="122"/>
                      <a:pt x="79" y="94"/>
                    </a:cubicBezTo>
                    <a:cubicBezTo>
                      <a:pt x="70" y="67"/>
                      <a:pt x="65" y="34"/>
                      <a:pt x="47" y="7"/>
                    </a:cubicBezTo>
                    <a:cubicBezTo>
                      <a:pt x="43" y="3"/>
                      <a:pt x="38"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46;p56">
                <a:extLst>
                  <a:ext uri="{FF2B5EF4-FFF2-40B4-BE49-F238E27FC236}">
                    <a16:creationId xmlns:a16="http://schemas.microsoft.com/office/drawing/2014/main" id="{3E213F8A-7553-6537-8837-66B81B5E3D0F}"/>
                  </a:ext>
                </a:extLst>
              </p:cNvPr>
              <p:cNvSpPr/>
              <p:nvPr/>
            </p:nvSpPr>
            <p:spPr>
              <a:xfrm>
                <a:off x="2336582" y="1473691"/>
                <a:ext cx="561403" cy="303907"/>
              </a:xfrm>
              <a:custGeom>
                <a:avLst/>
                <a:gdLst/>
                <a:ahLst/>
                <a:cxnLst/>
                <a:rect l="l" t="t" r="r" b="b"/>
                <a:pathLst>
                  <a:path w="2891" h="1565" extrusionOk="0">
                    <a:moveTo>
                      <a:pt x="1938" y="612"/>
                    </a:moveTo>
                    <a:cubicBezTo>
                      <a:pt x="1956" y="612"/>
                      <a:pt x="1976" y="620"/>
                      <a:pt x="1991" y="629"/>
                    </a:cubicBezTo>
                    <a:cubicBezTo>
                      <a:pt x="2029" y="652"/>
                      <a:pt x="2056" y="689"/>
                      <a:pt x="2078" y="725"/>
                    </a:cubicBezTo>
                    <a:cubicBezTo>
                      <a:pt x="2125" y="795"/>
                      <a:pt x="2144" y="878"/>
                      <a:pt x="2157" y="957"/>
                    </a:cubicBezTo>
                    <a:cubicBezTo>
                      <a:pt x="2161" y="1016"/>
                      <a:pt x="2161" y="1080"/>
                      <a:pt x="2148" y="1136"/>
                    </a:cubicBezTo>
                    <a:cubicBezTo>
                      <a:pt x="2120" y="1108"/>
                      <a:pt x="2093" y="1080"/>
                      <a:pt x="2070" y="1048"/>
                    </a:cubicBezTo>
                    <a:cubicBezTo>
                      <a:pt x="2019" y="989"/>
                      <a:pt x="1973" y="925"/>
                      <a:pt x="1940" y="855"/>
                    </a:cubicBezTo>
                    <a:cubicBezTo>
                      <a:pt x="1913" y="800"/>
                      <a:pt x="1867" y="708"/>
                      <a:pt x="1890" y="648"/>
                    </a:cubicBezTo>
                    <a:cubicBezTo>
                      <a:pt x="1900" y="622"/>
                      <a:pt x="1918" y="612"/>
                      <a:pt x="1938" y="612"/>
                    </a:cubicBezTo>
                    <a:close/>
                    <a:moveTo>
                      <a:pt x="22" y="0"/>
                    </a:moveTo>
                    <a:cubicBezTo>
                      <a:pt x="12" y="0"/>
                      <a:pt x="0" y="6"/>
                      <a:pt x="0" y="17"/>
                    </a:cubicBezTo>
                    <a:cubicBezTo>
                      <a:pt x="15" y="117"/>
                      <a:pt x="42" y="215"/>
                      <a:pt x="88" y="306"/>
                    </a:cubicBezTo>
                    <a:cubicBezTo>
                      <a:pt x="134" y="399"/>
                      <a:pt x="190" y="487"/>
                      <a:pt x="245" y="574"/>
                    </a:cubicBezTo>
                    <a:cubicBezTo>
                      <a:pt x="351" y="744"/>
                      <a:pt x="466" y="906"/>
                      <a:pt x="600" y="1057"/>
                    </a:cubicBezTo>
                    <a:cubicBezTo>
                      <a:pt x="851" y="1341"/>
                      <a:pt x="1201" y="1565"/>
                      <a:pt x="1593" y="1565"/>
                    </a:cubicBezTo>
                    <a:cubicBezTo>
                      <a:pt x="1596" y="1565"/>
                      <a:pt x="1600" y="1565"/>
                      <a:pt x="1604" y="1565"/>
                    </a:cubicBezTo>
                    <a:cubicBezTo>
                      <a:pt x="1780" y="1565"/>
                      <a:pt x="1973" y="1514"/>
                      <a:pt x="2097" y="1385"/>
                    </a:cubicBezTo>
                    <a:cubicBezTo>
                      <a:pt x="2139" y="1348"/>
                      <a:pt x="2167" y="1297"/>
                      <a:pt x="2185" y="1246"/>
                    </a:cubicBezTo>
                    <a:cubicBezTo>
                      <a:pt x="2263" y="1312"/>
                      <a:pt x="2346" y="1367"/>
                      <a:pt x="2433" y="1408"/>
                    </a:cubicBezTo>
                    <a:cubicBezTo>
                      <a:pt x="2501" y="1440"/>
                      <a:pt x="2575" y="1468"/>
                      <a:pt x="2648" y="1468"/>
                    </a:cubicBezTo>
                    <a:cubicBezTo>
                      <a:pt x="2680" y="1468"/>
                      <a:pt x="2711" y="1462"/>
                      <a:pt x="2742" y="1450"/>
                    </a:cubicBezTo>
                    <a:cubicBezTo>
                      <a:pt x="2821" y="1417"/>
                      <a:pt x="2890" y="1344"/>
                      <a:pt x="2880" y="1256"/>
                    </a:cubicBezTo>
                    <a:cubicBezTo>
                      <a:pt x="2878" y="1245"/>
                      <a:pt x="2867" y="1238"/>
                      <a:pt x="2858" y="1238"/>
                    </a:cubicBezTo>
                    <a:cubicBezTo>
                      <a:pt x="2851" y="1238"/>
                      <a:pt x="2846" y="1242"/>
                      <a:pt x="2844" y="1251"/>
                    </a:cubicBezTo>
                    <a:cubicBezTo>
                      <a:pt x="2830" y="1325"/>
                      <a:pt x="2770" y="1385"/>
                      <a:pt x="2697" y="1403"/>
                    </a:cubicBezTo>
                    <a:cubicBezTo>
                      <a:pt x="2681" y="1407"/>
                      <a:pt x="2665" y="1408"/>
                      <a:pt x="2649" y="1408"/>
                    </a:cubicBezTo>
                    <a:cubicBezTo>
                      <a:pt x="2572" y="1408"/>
                      <a:pt x="2494" y="1373"/>
                      <a:pt x="2429" y="1339"/>
                    </a:cubicBezTo>
                    <a:cubicBezTo>
                      <a:pt x="2351" y="1297"/>
                      <a:pt x="2278" y="1246"/>
                      <a:pt x="2208" y="1187"/>
                    </a:cubicBezTo>
                    <a:cubicBezTo>
                      <a:pt x="2235" y="1085"/>
                      <a:pt x="2231" y="970"/>
                      <a:pt x="2203" y="869"/>
                    </a:cubicBezTo>
                    <a:cubicBezTo>
                      <a:pt x="2185" y="781"/>
                      <a:pt x="2148" y="698"/>
                      <a:pt x="2088" y="634"/>
                    </a:cubicBezTo>
                    <a:cubicBezTo>
                      <a:pt x="2053" y="598"/>
                      <a:pt x="1994" y="560"/>
                      <a:pt x="1938" y="560"/>
                    </a:cubicBezTo>
                    <a:cubicBezTo>
                      <a:pt x="1915" y="560"/>
                      <a:pt x="1892" y="566"/>
                      <a:pt x="1872" y="583"/>
                    </a:cubicBezTo>
                    <a:cubicBezTo>
                      <a:pt x="1812" y="634"/>
                      <a:pt x="1835" y="725"/>
                      <a:pt x="1857" y="795"/>
                    </a:cubicBezTo>
                    <a:cubicBezTo>
                      <a:pt x="1885" y="878"/>
                      <a:pt x="1927" y="952"/>
                      <a:pt x="1978" y="1025"/>
                    </a:cubicBezTo>
                    <a:cubicBezTo>
                      <a:pt x="2023" y="1090"/>
                      <a:pt x="2074" y="1146"/>
                      <a:pt x="2134" y="1201"/>
                    </a:cubicBezTo>
                    <a:cubicBezTo>
                      <a:pt x="2106" y="1274"/>
                      <a:pt x="2061" y="1339"/>
                      <a:pt x="1991" y="1389"/>
                    </a:cubicBezTo>
                    <a:cubicBezTo>
                      <a:pt x="1876" y="1469"/>
                      <a:pt x="1737" y="1497"/>
                      <a:pt x="1601" y="1497"/>
                    </a:cubicBezTo>
                    <a:cubicBezTo>
                      <a:pt x="1579" y="1497"/>
                      <a:pt x="1557" y="1497"/>
                      <a:pt x="1535" y="1495"/>
                    </a:cubicBezTo>
                    <a:cubicBezTo>
                      <a:pt x="1185" y="1472"/>
                      <a:pt x="885" y="1265"/>
                      <a:pt x="655" y="1016"/>
                    </a:cubicBezTo>
                    <a:cubicBezTo>
                      <a:pt x="521" y="874"/>
                      <a:pt x="411" y="717"/>
                      <a:pt x="305" y="551"/>
                    </a:cubicBezTo>
                    <a:cubicBezTo>
                      <a:pt x="198" y="385"/>
                      <a:pt x="70" y="210"/>
                      <a:pt x="38" y="12"/>
                    </a:cubicBezTo>
                    <a:cubicBezTo>
                      <a:pt x="38" y="4"/>
                      <a:pt x="31"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47;p56">
                <a:extLst>
                  <a:ext uri="{FF2B5EF4-FFF2-40B4-BE49-F238E27FC236}">
                    <a16:creationId xmlns:a16="http://schemas.microsoft.com/office/drawing/2014/main" id="{67EF52E7-F9AF-1B20-8956-97E5BFE921BA}"/>
                  </a:ext>
                </a:extLst>
              </p:cNvPr>
              <p:cNvSpPr/>
              <p:nvPr/>
            </p:nvSpPr>
            <p:spPr>
              <a:xfrm>
                <a:off x="2920128" y="2478838"/>
                <a:ext cx="315170" cy="154187"/>
              </a:xfrm>
              <a:custGeom>
                <a:avLst/>
                <a:gdLst/>
                <a:ahLst/>
                <a:cxnLst/>
                <a:rect l="l" t="t" r="r" b="b"/>
                <a:pathLst>
                  <a:path w="1623" h="794" extrusionOk="0">
                    <a:moveTo>
                      <a:pt x="0" y="1"/>
                    </a:moveTo>
                    <a:lnTo>
                      <a:pt x="9" y="679"/>
                    </a:lnTo>
                    <a:lnTo>
                      <a:pt x="1083" y="711"/>
                    </a:lnTo>
                    <a:cubicBezTo>
                      <a:pt x="1218" y="775"/>
                      <a:pt x="1328" y="793"/>
                      <a:pt x="1410" y="793"/>
                    </a:cubicBezTo>
                    <a:cubicBezTo>
                      <a:pt x="1524" y="793"/>
                      <a:pt x="1585" y="757"/>
                      <a:pt x="1585" y="757"/>
                    </a:cubicBezTo>
                    <a:cubicBezTo>
                      <a:pt x="1567" y="724"/>
                      <a:pt x="1540" y="715"/>
                      <a:pt x="1515" y="715"/>
                    </a:cubicBezTo>
                    <a:cubicBezTo>
                      <a:pt x="1484" y="715"/>
                      <a:pt x="1457" y="730"/>
                      <a:pt x="1457" y="730"/>
                    </a:cubicBezTo>
                    <a:cubicBezTo>
                      <a:pt x="1364" y="715"/>
                      <a:pt x="1383" y="637"/>
                      <a:pt x="1383" y="637"/>
                    </a:cubicBezTo>
                    <a:lnTo>
                      <a:pt x="1383" y="637"/>
                    </a:lnTo>
                    <a:cubicBezTo>
                      <a:pt x="1396" y="639"/>
                      <a:pt x="1409" y="640"/>
                      <a:pt x="1422" y="640"/>
                    </a:cubicBezTo>
                    <a:cubicBezTo>
                      <a:pt x="1540" y="640"/>
                      <a:pt x="1623" y="554"/>
                      <a:pt x="1623" y="554"/>
                    </a:cubicBezTo>
                    <a:cubicBezTo>
                      <a:pt x="1542" y="344"/>
                      <a:pt x="1385" y="305"/>
                      <a:pt x="1277" y="305"/>
                    </a:cubicBezTo>
                    <a:cubicBezTo>
                      <a:pt x="1212" y="305"/>
                      <a:pt x="1166" y="319"/>
                      <a:pt x="1166" y="319"/>
                    </a:cubicBezTo>
                    <a:lnTo>
                      <a:pt x="0"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 name="Google Shape;2748;p56">
                <a:extLst>
                  <a:ext uri="{FF2B5EF4-FFF2-40B4-BE49-F238E27FC236}">
                    <a16:creationId xmlns:a16="http://schemas.microsoft.com/office/drawing/2014/main" id="{97680DB5-6C82-79FE-CC01-030FD0BA38B8}"/>
                  </a:ext>
                </a:extLst>
              </p:cNvPr>
              <p:cNvSpPr/>
              <p:nvPr/>
            </p:nvSpPr>
            <p:spPr>
              <a:xfrm>
                <a:off x="2526502" y="3290763"/>
                <a:ext cx="115349" cy="88551"/>
              </a:xfrm>
              <a:custGeom>
                <a:avLst/>
                <a:gdLst/>
                <a:ahLst/>
                <a:cxnLst/>
                <a:rect l="l" t="t" r="r" b="b"/>
                <a:pathLst>
                  <a:path w="594" h="456" extrusionOk="0">
                    <a:moveTo>
                      <a:pt x="285" y="0"/>
                    </a:moveTo>
                    <a:lnTo>
                      <a:pt x="0" y="50"/>
                    </a:lnTo>
                    <a:lnTo>
                      <a:pt x="18" y="456"/>
                    </a:lnTo>
                    <a:lnTo>
                      <a:pt x="594" y="359"/>
                    </a:lnTo>
                    <a:lnTo>
                      <a:pt x="285"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 name="Google Shape;2749;p56">
                <a:extLst>
                  <a:ext uri="{FF2B5EF4-FFF2-40B4-BE49-F238E27FC236}">
                    <a16:creationId xmlns:a16="http://schemas.microsoft.com/office/drawing/2014/main" id="{5E363BF6-83CA-574B-A76A-C8DC031B1503}"/>
                  </a:ext>
                </a:extLst>
              </p:cNvPr>
              <p:cNvSpPr/>
              <p:nvPr/>
            </p:nvSpPr>
            <p:spPr>
              <a:xfrm>
                <a:off x="2438533" y="3296977"/>
                <a:ext cx="92434" cy="146808"/>
              </a:xfrm>
              <a:custGeom>
                <a:avLst/>
                <a:gdLst/>
                <a:ahLst/>
                <a:cxnLst/>
                <a:rect l="l" t="t" r="r" b="b"/>
                <a:pathLst>
                  <a:path w="476" h="756" extrusionOk="0">
                    <a:moveTo>
                      <a:pt x="1" y="0"/>
                    </a:moveTo>
                    <a:lnTo>
                      <a:pt x="139" y="755"/>
                    </a:lnTo>
                    <a:cubicBezTo>
                      <a:pt x="475" y="664"/>
                      <a:pt x="471" y="424"/>
                      <a:pt x="471" y="424"/>
                    </a:cubicBezTo>
                    <a:lnTo>
                      <a:pt x="453" y="18"/>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50;p56">
                <a:extLst>
                  <a:ext uri="{FF2B5EF4-FFF2-40B4-BE49-F238E27FC236}">
                    <a16:creationId xmlns:a16="http://schemas.microsoft.com/office/drawing/2014/main" id="{3BFB405D-C716-3EF0-7976-817155DA61B6}"/>
                  </a:ext>
                </a:extLst>
              </p:cNvPr>
              <p:cNvSpPr/>
              <p:nvPr/>
            </p:nvSpPr>
            <p:spPr>
              <a:xfrm>
                <a:off x="2423386" y="3296977"/>
                <a:ext cx="42139" cy="151274"/>
              </a:xfrm>
              <a:custGeom>
                <a:avLst/>
                <a:gdLst/>
                <a:ahLst/>
                <a:cxnLst/>
                <a:rect l="l" t="t" r="r" b="b"/>
                <a:pathLst>
                  <a:path w="217" h="779" extrusionOk="0">
                    <a:moveTo>
                      <a:pt x="79" y="0"/>
                    </a:moveTo>
                    <a:lnTo>
                      <a:pt x="0" y="9"/>
                    </a:lnTo>
                    <a:lnTo>
                      <a:pt x="121" y="779"/>
                    </a:lnTo>
                    <a:lnTo>
                      <a:pt x="217" y="755"/>
                    </a:lnTo>
                    <a:lnTo>
                      <a:pt x="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51;p56">
                <a:extLst>
                  <a:ext uri="{FF2B5EF4-FFF2-40B4-BE49-F238E27FC236}">
                    <a16:creationId xmlns:a16="http://schemas.microsoft.com/office/drawing/2014/main" id="{62EE8651-9B9B-E85C-9900-6660C5C065A1}"/>
                  </a:ext>
                </a:extLst>
              </p:cNvPr>
              <p:cNvSpPr/>
              <p:nvPr/>
            </p:nvSpPr>
            <p:spPr>
              <a:xfrm>
                <a:off x="2500480" y="3391355"/>
                <a:ext cx="30488" cy="30876"/>
              </a:xfrm>
              <a:custGeom>
                <a:avLst/>
                <a:gdLst/>
                <a:ahLst/>
                <a:cxnLst/>
                <a:rect l="l" t="t" r="r" b="b"/>
                <a:pathLst>
                  <a:path w="157" h="159" extrusionOk="0">
                    <a:moveTo>
                      <a:pt x="24" y="1"/>
                    </a:moveTo>
                    <a:cubicBezTo>
                      <a:pt x="18" y="1"/>
                      <a:pt x="12" y="4"/>
                      <a:pt x="9" y="12"/>
                    </a:cubicBezTo>
                    <a:cubicBezTo>
                      <a:pt x="0" y="25"/>
                      <a:pt x="14" y="44"/>
                      <a:pt x="23" y="57"/>
                    </a:cubicBezTo>
                    <a:cubicBezTo>
                      <a:pt x="32" y="67"/>
                      <a:pt x="41" y="76"/>
                      <a:pt x="51" y="85"/>
                    </a:cubicBezTo>
                    <a:cubicBezTo>
                      <a:pt x="64" y="99"/>
                      <a:pt x="73" y="108"/>
                      <a:pt x="83" y="122"/>
                    </a:cubicBezTo>
                    <a:lnTo>
                      <a:pt x="96" y="136"/>
                    </a:lnTo>
                    <a:cubicBezTo>
                      <a:pt x="101" y="146"/>
                      <a:pt x="106" y="154"/>
                      <a:pt x="120" y="159"/>
                    </a:cubicBezTo>
                    <a:cubicBezTo>
                      <a:pt x="138" y="159"/>
                      <a:pt x="152" y="154"/>
                      <a:pt x="152" y="136"/>
                    </a:cubicBezTo>
                    <a:cubicBezTo>
                      <a:pt x="156" y="122"/>
                      <a:pt x="147" y="108"/>
                      <a:pt x="138" y="99"/>
                    </a:cubicBezTo>
                    <a:cubicBezTo>
                      <a:pt x="134" y="95"/>
                      <a:pt x="129" y="90"/>
                      <a:pt x="124" y="80"/>
                    </a:cubicBezTo>
                    <a:cubicBezTo>
                      <a:pt x="115" y="71"/>
                      <a:pt x="106" y="57"/>
                      <a:pt x="92" y="48"/>
                    </a:cubicBezTo>
                    <a:cubicBezTo>
                      <a:pt x="83" y="39"/>
                      <a:pt x="69" y="25"/>
                      <a:pt x="56" y="16"/>
                    </a:cubicBezTo>
                    <a:cubicBezTo>
                      <a:pt x="49" y="10"/>
                      <a:pt x="35"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52;p56">
                <a:extLst>
                  <a:ext uri="{FF2B5EF4-FFF2-40B4-BE49-F238E27FC236}">
                    <a16:creationId xmlns:a16="http://schemas.microsoft.com/office/drawing/2014/main" id="{13D7CA85-60A3-D160-1675-831A880F7D4D}"/>
                  </a:ext>
                </a:extLst>
              </p:cNvPr>
              <p:cNvSpPr/>
              <p:nvPr/>
            </p:nvSpPr>
            <p:spPr>
              <a:xfrm>
                <a:off x="2487857" y="3410775"/>
                <a:ext cx="30682" cy="30682"/>
              </a:xfrm>
              <a:custGeom>
                <a:avLst/>
                <a:gdLst/>
                <a:ahLst/>
                <a:cxnLst/>
                <a:rect l="l" t="t" r="r" b="b"/>
                <a:pathLst>
                  <a:path w="158" h="158" extrusionOk="0">
                    <a:moveTo>
                      <a:pt x="23" y="0"/>
                    </a:moveTo>
                    <a:cubicBezTo>
                      <a:pt x="17" y="0"/>
                      <a:pt x="13" y="3"/>
                      <a:pt x="10" y="8"/>
                    </a:cubicBezTo>
                    <a:cubicBezTo>
                      <a:pt x="0" y="27"/>
                      <a:pt x="14" y="46"/>
                      <a:pt x="23" y="54"/>
                    </a:cubicBezTo>
                    <a:cubicBezTo>
                      <a:pt x="33" y="68"/>
                      <a:pt x="42" y="78"/>
                      <a:pt x="55" y="87"/>
                    </a:cubicBezTo>
                    <a:cubicBezTo>
                      <a:pt x="65" y="95"/>
                      <a:pt x="74" y="110"/>
                      <a:pt x="83" y="119"/>
                    </a:cubicBezTo>
                    <a:cubicBezTo>
                      <a:pt x="88" y="129"/>
                      <a:pt x="93" y="133"/>
                      <a:pt x="97" y="137"/>
                    </a:cubicBezTo>
                    <a:cubicBezTo>
                      <a:pt x="102" y="146"/>
                      <a:pt x="111" y="156"/>
                      <a:pt x="121" y="156"/>
                    </a:cubicBezTo>
                    <a:cubicBezTo>
                      <a:pt x="123" y="157"/>
                      <a:pt x="126" y="157"/>
                      <a:pt x="129" y="157"/>
                    </a:cubicBezTo>
                    <a:cubicBezTo>
                      <a:pt x="143" y="157"/>
                      <a:pt x="153" y="148"/>
                      <a:pt x="157" y="133"/>
                    </a:cubicBezTo>
                    <a:cubicBezTo>
                      <a:pt x="157" y="119"/>
                      <a:pt x="148" y="110"/>
                      <a:pt x="138" y="101"/>
                    </a:cubicBezTo>
                    <a:cubicBezTo>
                      <a:pt x="134" y="95"/>
                      <a:pt x="129" y="87"/>
                      <a:pt x="125" y="82"/>
                    </a:cubicBezTo>
                    <a:cubicBezTo>
                      <a:pt x="116" y="68"/>
                      <a:pt x="106" y="59"/>
                      <a:pt x="97" y="50"/>
                    </a:cubicBezTo>
                    <a:cubicBezTo>
                      <a:pt x="83" y="36"/>
                      <a:pt x="70" y="27"/>
                      <a:pt x="61" y="18"/>
                    </a:cubicBezTo>
                    <a:cubicBezTo>
                      <a:pt x="51" y="11"/>
                      <a:pt x="3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53;p56">
                <a:extLst>
                  <a:ext uri="{FF2B5EF4-FFF2-40B4-BE49-F238E27FC236}">
                    <a16:creationId xmlns:a16="http://schemas.microsoft.com/office/drawing/2014/main" id="{14BF21EC-B35C-9E27-37BE-23C650C1272B}"/>
                  </a:ext>
                </a:extLst>
              </p:cNvPr>
              <p:cNvSpPr/>
              <p:nvPr/>
            </p:nvSpPr>
            <p:spPr>
              <a:xfrm>
                <a:off x="2342019" y="3111522"/>
                <a:ext cx="97678" cy="133603"/>
              </a:xfrm>
              <a:custGeom>
                <a:avLst/>
                <a:gdLst/>
                <a:ahLst/>
                <a:cxnLst/>
                <a:rect l="l" t="t" r="r" b="b"/>
                <a:pathLst>
                  <a:path w="503" h="688" extrusionOk="0">
                    <a:moveTo>
                      <a:pt x="253" y="1"/>
                    </a:moveTo>
                    <a:lnTo>
                      <a:pt x="0" y="319"/>
                    </a:lnTo>
                    <a:lnTo>
                      <a:pt x="249" y="687"/>
                    </a:lnTo>
                    <a:lnTo>
                      <a:pt x="502" y="153"/>
                    </a:lnTo>
                    <a:lnTo>
                      <a:pt x="253"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 name="Google Shape;2754;p56">
                <a:extLst>
                  <a:ext uri="{FF2B5EF4-FFF2-40B4-BE49-F238E27FC236}">
                    <a16:creationId xmlns:a16="http://schemas.microsoft.com/office/drawing/2014/main" id="{77B21B30-A0CC-FE2B-F75E-C1DAF467D222}"/>
                  </a:ext>
                </a:extLst>
              </p:cNvPr>
              <p:cNvSpPr/>
              <p:nvPr/>
            </p:nvSpPr>
            <p:spPr>
              <a:xfrm>
                <a:off x="2250749" y="3051710"/>
                <a:ext cx="140594" cy="139428"/>
              </a:xfrm>
              <a:custGeom>
                <a:avLst/>
                <a:gdLst/>
                <a:ahLst/>
                <a:cxnLst/>
                <a:rect l="l" t="t" r="r" b="b"/>
                <a:pathLst>
                  <a:path w="724" h="718" extrusionOk="0">
                    <a:moveTo>
                      <a:pt x="397" y="0"/>
                    </a:moveTo>
                    <a:lnTo>
                      <a:pt x="0" y="655"/>
                    </a:lnTo>
                    <a:cubicBezTo>
                      <a:pt x="94" y="701"/>
                      <a:pt x="173" y="718"/>
                      <a:pt x="239" y="718"/>
                    </a:cubicBezTo>
                    <a:cubicBezTo>
                      <a:pt x="393" y="718"/>
                      <a:pt x="470" y="627"/>
                      <a:pt x="470" y="627"/>
                    </a:cubicBezTo>
                    <a:lnTo>
                      <a:pt x="723" y="309"/>
                    </a:lnTo>
                    <a:lnTo>
                      <a:pt x="3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55;p56">
                <a:extLst>
                  <a:ext uri="{FF2B5EF4-FFF2-40B4-BE49-F238E27FC236}">
                    <a16:creationId xmlns:a16="http://schemas.microsoft.com/office/drawing/2014/main" id="{88FCF27B-3486-0E21-F5C8-ACD37E07CC57}"/>
                  </a:ext>
                </a:extLst>
              </p:cNvPr>
              <p:cNvSpPr/>
              <p:nvPr/>
            </p:nvSpPr>
            <p:spPr>
              <a:xfrm>
                <a:off x="2234631" y="3042583"/>
                <a:ext cx="93405" cy="136321"/>
              </a:xfrm>
              <a:custGeom>
                <a:avLst/>
                <a:gdLst/>
                <a:ahLst/>
                <a:cxnLst/>
                <a:rect l="l" t="t" r="r" b="b"/>
                <a:pathLst>
                  <a:path w="481" h="702" extrusionOk="0">
                    <a:moveTo>
                      <a:pt x="419" y="1"/>
                    </a:moveTo>
                    <a:lnTo>
                      <a:pt x="0" y="660"/>
                    </a:lnTo>
                    <a:lnTo>
                      <a:pt x="83" y="702"/>
                    </a:lnTo>
                    <a:lnTo>
                      <a:pt x="480" y="47"/>
                    </a:lnTo>
                    <a:lnTo>
                      <a:pt x="4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56;p56">
                <a:extLst>
                  <a:ext uri="{FF2B5EF4-FFF2-40B4-BE49-F238E27FC236}">
                    <a16:creationId xmlns:a16="http://schemas.microsoft.com/office/drawing/2014/main" id="{3A9544EA-D508-F03F-70EB-7EC8466E48FD}"/>
                  </a:ext>
                </a:extLst>
              </p:cNvPr>
              <p:cNvSpPr/>
              <p:nvPr/>
            </p:nvSpPr>
            <p:spPr>
              <a:xfrm>
                <a:off x="2308036" y="3165119"/>
                <a:ext cx="11846" cy="38644"/>
              </a:xfrm>
              <a:custGeom>
                <a:avLst/>
                <a:gdLst/>
                <a:ahLst/>
                <a:cxnLst/>
                <a:rect l="l" t="t" r="r" b="b"/>
                <a:pathLst>
                  <a:path w="61" h="199" extrusionOk="0">
                    <a:moveTo>
                      <a:pt x="24" y="1"/>
                    </a:moveTo>
                    <a:cubicBezTo>
                      <a:pt x="22" y="1"/>
                      <a:pt x="21" y="1"/>
                      <a:pt x="19" y="1"/>
                    </a:cubicBezTo>
                    <a:cubicBezTo>
                      <a:pt x="5" y="6"/>
                      <a:pt x="0" y="29"/>
                      <a:pt x="0" y="48"/>
                    </a:cubicBezTo>
                    <a:lnTo>
                      <a:pt x="0" y="89"/>
                    </a:lnTo>
                    <a:cubicBezTo>
                      <a:pt x="5" y="103"/>
                      <a:pt x="5" y="122"/>
                      <a:pt x="5" y="135"/>
                    </a:cubicBezTo>
                    <a:cubicBezTo>
                      <a:pt x="0" y="139"/>
                      <a:pt x="0" y="149"/>
                      <a:pt x="0" y="158"/>
                    </a:cubicBezTo>
                    <a:cubicBezTo>
                      <a:pt x="0" y="167"/>
                      <a:pt x="0" y="177"/>
                      <a:pt x="5" y="186"/>
                    </a:cubicBezTo>
                    <a:cubicBezTo>
                      <a:pt x="13" y="194"/>
                      <a:pt x="21" y="199"/>
                      <a:pt x="29" y="199"/>
                    </a:cubicBezTo>
                    <a:cubicBezTo>
                      <a:pt x="35" y="199"/>
                      <a:pt x="41" y="196"/>
                      <a:pt x="47" y="190"/>
                    </a:cubicBezTo>
                    <a:cubicBezTo>
                      <a:pt x="60" y="181"/>
                      <a:pt x="60" y="167"/>
                      <a:pt x="60" y="158"/>
                    </a:cubicBezTo>
                    <a:lnTo>
                      <a:pt x="60" y="135"/>
                    </a:lnTo>
                    <a:lnTo>
                      <a:pt x="60" y="89"/>
                    </a:lnTo>
                    <a:cubicBezTo>
                      <a:pt x="60" y="71"/>
                      <a:pt x="56" y="56"/>
                      <a:pt x="51" y="39"/>
                    </a:cubicBezTo>
                    <a:cubicBezTo>
                      <a:pt x="51" y="25"/>
                      <a:pt x="43"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57;p56">
                <a:extLst>
                  <a:ext uri="{FF2B5EF4-FFF2-40B4-BE49-F238E27FC236}">
                    <a16:creationId xmlns:a16="http://schemas.microsoft.com/office/drawing/2014/main" id="{C3F7C74D-CCA7-19DD-337F-FB17F0CD75A0}"/>
                  </a:ext>
                </a:extLst>
              </p:cNvPr>
              <p:cNvSpPr/>
              <p:nvPr/>
            </p:nvSpPr>
            <p:spPr>
              <a:xfrm>
                <a:off x="2285704" y="3171334"/>
                <a:ext cx="11846" cy="38838"/>
              </a:xfrm>
              <a:custGeom>
                <a:avLst/>
                <a:gdLst/>
                <a:ahLst/>
                <a:cxnLst/>
                <a:rect l="l" t="t" r="r" b="b"/>
                <a:pathLst>
                  <a:path w="61" h="200" extrusionOk="0">
                    <a:moveTo>
                      <a:pt x="27" y="1"/>
                    </a:moveTo>
                    <a:cubicBezTo>
                      <a:pt x="26" y="1"/>
                      <a:pt x="25" y="1"/>
                      <a:pt x="24" y="1"/>
                    </a:cubicBezTo>
                    <a:cubicBezTo>
                      <a:pt x="5" y="7"/>
                      <a:pt x="5" y="29"/>
                      <a:pt x="0" y="48"/>
                    </a:cubicBezTo>
                    <a:cubicBezTo>
                      <a:pt x="0" y="62"/>
                      <a:pt x="5" y="75"/>
                      <a:pt x="5" y="90"/>
                    </a:cubicBezTo>
                    <a:lnTo>
                      <a:pt x="5" y="135"/>
                    </a:lnTo>
                    <a:cubicBezTo>
                      <a:pt x="5" y="140"/>
                      <a:pt x="5" y="149"/>
                      <a:pt x="0" y="158"/>
                    </a:cubicBezTo>
                    <a:cubicBezTo>
                      <a:pt x="0" y="167"/>
                      <a:pt x="0" y="177"/>
                      <a:pt x="5" y="186"/>
                    </a:cubicBezTo>
                    <a:cubicBezTo>
                      <a:pt x="12" y="194"/>
                      <a:pt x="20" y="199"/>
                      <a:pt x="29" y="199"/>
                    </a:cubicBezTo>
                    <a:cubicBezTo>
                      <a:pt x="36" y="199"/>
                      <a:pt x="43" y="196"/>
                      <a:pt x="51" y="190"/>
                    </a:cubicBezTo>
                    <a:cubicBezTo>
                      <a:pt x="60" y="182"/>
                      <a:pt x="60" y="167"/>
                      <a:pt x="60" y="158"/>
                    </a:cubicBezTo>
                    <a:lnTo>
                      <a:pt x="60" y="135"/>
                    </a:lnTo>
                    <a:lnTo>
                      <a:pt x="60" y="90"/>
                    </a:lnTo>
                    <a:cubicBezTo>
                      <a:pt x="60" y="71"/>
                      <a:pt x="56" y="57"/>
                      <a:pt x="56" y="39"/>
                    </a:cubicBezTo>
                    <a:cubicBezTo>
                      <a:pt x="52" y="26"/>
                      <a:pt x="43"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58;p56">
                <a:extLst>
                  <a:ext uri="{FF2B5EF4-FFF2-40B4-BE49-F238E27FC236}">
                    <a16:creationId xmlns:a16="http://schemas.microsoft.com/office/drawing/2014/main" id="{18CBB4BF-1517-BCC7-445A-170AFEC55369}"/>
                  </a:ext>
                </a:extLst>
              </p:cNvPr>
              <p:cNvSpPr/>
              <p:nvPr/>
            </p:nvSpPr>
            <p:spPr>
              <a:xfrm>
                <a:off x="2066461" y="2638271"/>
                <a:ext cx="287207" cy="296334"/>
              </a:xfrm>
              <a:custGeom>
                <a:avLst/>
                <a:gdLst/>
                <a:ahLst/>
                <a:cxnLst/>
                <a:rect l="l" t="t" r="r" b="b"/>
                <a:pathLst>
                  <a:path w="1479" h="1526" extrusionOk="0">
                    <a:moveTo>
                      <a:pt x="1106" y="0"/>
                    </a:moveTo>
                    <a:lnTo>
                      <a:pt x="323" y="927"/>
                    </a:lnTo>
                    <a:cubicBezTo>
                      <a:pt x="323" y="927"/>
                      <a:pt x="0" y="1028"/>
                      <a:pt x="83" y="1378"/>
                    </a:cubicBezTo>
                    <a:cubicBezTo>
                      <a:pt x="83" y="1378"/>
                      <a:pt x="102" y="1382"/>
                      <a:pt x="132" y="1382"/>
                    </a:cubicBezTo>
                    <a:cubicBezTo>
                      <a:pt x="184" y="1382"/>
                      <a:pt x="267" y="1371"/>
                      <a:pt x="332" y="1309"/>
                    </a:cubicBezTo>
                    <a:lnTo>
                      <a:pt x="332" y="1309"/>
                    </a:lnTo>
                    <a:cubicBezTo>
                      <a:pt x="332" y="1309"/>
                      <a:pt x="392" y="1364"/>
                      <a:pt x="318" y="1429"/>
                    </a:cubicBezTo>
                    <a:cubicBezTo>
                      <a:pt x="318" y="1429"/>
                      <a:pt x="221" y="1438"/>
                      <a:pt x="230" y="1525"/>
                    </a:cubicBezTo>
                    <a:cubicBezTo>
                      <a:pt x="230" y="1525"/>
                      <a:pt x="434" y="1508"/>
                      <a:pt x="617" y="1198"/>
                    </a:cubicBezTo>
                    <a:lnTo>
                      <a:pt x="1479" y="562"/>
                    </a:lnTo>
                    <a:lnTo>
                      <a:pt x="1106"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 name="Google Shape;2759;p56">
                <a:extLst>
                  <a:ext uri="{FF2B5EF4-FFF2-40B4-BE49-F238E27FC236}">
                    <a16:creationId xmlns:a16="http://schemas.microsoft.com/office/drawing/2014/main" id="{4FD74006-A93F-DE4A-6437-8A1A4B3D169C}"/>
                  </a:ext>
                </a:extLst>
              </p:cNvPr>
              <p:cNvSpPr/>
              <p:nvPr/>
            </p:nvSpPr>
            <p:spPr>
              <a:xfrm>
                <a:off x="2245312" y="2383295"/>
                <a:ext cx="731125" cy="510331"/>
              </a:xfrm>
              <a:custGeom>
                <a:avLst/>
                <a:gdLst/>
                <a:ahLst/>
                <a:cxnLst/>
                <a:rect l="l" t="t" r="r" b="b"/>
                <a:pathLst>
                  <a:path w="3765" h="2628" extrusionOk="0">
                    <a:moveTo>
                      <a:pt x="2333" y="1"/>
                    </a:moveTo>
                    <a:cubicBezTo>
                      <a:pt x="2070" y="9"/>
                      <a:pt x="1157" y="42"/>
                      <a:pt x="1079" y="148"/>
                    </a:cubicBezTo>
                    <a:lnTo>
                      <a:pt x="0" y="1189"/>
                    </a:lnTo>
                    <a:lnTo>
                      <a:pt x="558" y="2074"/>
                    </a:lnTo>
                    <a:lnTo>
                      <a:pt x="991" y="1756"/>
                    </a:lnTo>
                    <a:lnTo>
                      <a:pt x="895" y="2627"/>
                    </a:lnTo>
                    <a:cubicBezTo>
                      <a:pt x="1329" y="2436"/>
                      <a:pt x="1812" y="2378"/>
                      <a:pt x="2242" y="2378"/>
                    </a:cubicBezTo>
                    <a:cubicBezTo>
                      <a:pt x="2726" y="2378"/>
                      <a:pt x="3143" y="2452"/>
                      <a:pt x="3346" y="2493"/>
                    </a:cubicBezTo>
                    <a:cubicBezTo>
                      <a:pt x="3392" y="2502"/>
                      <a:pt x="3439" y="2511"/>
                      <a:pt x="3475" y="2525"/>
                    </a:cubicBezTo>
                    <a:cubicBezTo>
                      <a:pt x="3475" y="2525"/>
                      <a:pt x="3480" y="1511"/>
                      <a:pt x="3135" y="1147"/>
                    </a:cubicBezTo>
                    <a:lnTo>
                      <a:pt x="3135" y="1147"/>
                    </a:lnTo>
                    <a:lnTo>
                      <a:pt x="3507" y="1258"/>
                    </a:lnTo>
                    <a:lnTo>
                      <a:pt x="3765" y="447"/>
                    </a:lnTo>
                    <a:lnTo>
                      <a:pt x="2466" y="18"/>
                    </a:lnTo>
                    <a:cubicBezTo>
                      <a:pt x="2420" y="5"/>
                      <a:pt x="2378" y="1"/>
                      <a:pt x="2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60;p56">
                <a:extLst>
                  <a:ext uri="{FF2B5EF4-FFF2-40B4-BE49-F238E27FC236}">
                    <a16:creationId xmlns:a16="http://schemas.microsoft.com/office/drawing/2014/main" id="{C3D46B04-7FE4-A6FA-3E14-25036619366D}"/>
                  </a:ext>
                </a:extLst>
              </p:cNvPr>
              <p:cNvSpPr/>
              <p:nvPr/>
            </p:nvSpPr>
            <p:spPr>
              <a:xfrm>
                <a:off x="2491353" y="2384266"/>
                <a:ext cx="176519" cy="107387"/>
              </a:xfrm>
              <a:custGeom>
                <a:avLst/>
                <a:gdLst/>
                <a:ahLst/>
                <a:cxnLst/>
                <a:rect l="l" t="t" r="r" b="b"/>
                <a:pathLst>
                  <a:path w="909" h="553" extrusionOk="0">
                    <a:moveTo>
                      <a:pt x="886" y="0"/>
                    </a:moveTo>
                    <a:cubicBezTo>
                      <a:pt x="632" y="13"/>
                      <a:pt x="241" y="32"/>
                      <a:pt x="5" y="79"/>
                    </a:cubicBezTo>
                    <a:cubicBezTo>
                      <a:pt x="1" y="96"/>
                      <a:pt x="1" y="115"/>
                      <a:pt x="1" y="138"/>
                    </a:cubicBezTo>
                    <a:cubicBezTo>
                      <a:pt x="1" y="368"/>
                      <a:pt x="203" y="553"/>
                      <a:pt x="452" y="553"/>
                    </a:cubicBezTo>
                    <a:cubicBezTo>
                      <a:pt x="706" y="553"/>
                      <a:pt x="909" y="368"/>
                      <a:pt x="909" y="138"/>
                    </a:cubicBezTo>
                    <a:cubicBezTo>
                      <a:pt x="909" y="92"/>
                      <a:pt x="900" y="45"/>
                      <a:pt x="88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 name="Google Shape;2761;p56">
                <a:extLst>
                  <a:ext uri="{FF2B5EF4-FFF2-40B4-BE49-F238E27FC236}">
                    <a16:creationId xmlns:a16="http://schemas.microsoft.com/office/drawing/2014/main" id="{40DC4FF2-880F-43BF-B5F1-D2DB6B0BD0EC}"/>
                  </a:ext>
                </a:extLst>
              </p:cNvPr>
              <p:cNvSpPr/>
              <p:nvPr/>
            </p:nvSpPr>
            <p:spPr>
              <a:xfrm>
                <a:off x="2265896" y="2585451"/>
                <a:ext cx="125447" cy="180014"/>
              </a:xfrm>
              <a:custGeom>
                <a:avLst/>
                <a:gdLst/>
                <a:ahLst/>
                <a:cxnLst/>
                <a:rect l="l" t="t" r="r" b="b"/>
                <a:pathLst>
                  <a:path w="646" h="927" extrusionOk="0">
                    <a:moveTo>
                      <a:pt x="47" y="0"/>
                    </a:moveTo>
                    <a:lnTo>
                      <a:pt x="1" y="42"/>
                    </a:lnTo>
                    <a:lnTo>
                      <a:pt x="600" y="927"/>
                    </a:lnTo>
                    <a:lnTo>
                      <a:pt x="645" y="889"/>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62;p56">
                <a:extLst>
                  <a:ext uri="{FF2B5EF4-FFF2-40B4-BE49-F238E27FC236}">
                    <a16:creationId xmlns:a16="http://schemas.microsoft.com/office/drawing/2014/main" id="{BADAA0FC-C4EB-6B0B-2200-5499472A2379}"/>
                  </a:ext>
                </a:extLst>
              </p:cNvPr>
              <p:cNvSpPr/>
              <p:nvPr/>
            </p:nvSpPr>
            <p:spPr>
              <a:xfrm>
                <a:off x="2252691" y="2598850"/>
                <a:ext cx="123505" cy="177490"/>
              </a:xfrm>
              <a:custGeom>
                <a:avLst/>
                <a:gdLst/>
                <a:ahLst/>
                <a:cxnLst/>
                <a:rect l="l" t="t" r="r" b="b"/>
                <a:pathLst>
                  <a:path w="636" h="914" extrusionOk="0">
                    <a:moveTo>
                      <a:pt x="41" y="1"/>
                    </a:moveTo>
                    <a:lnTo>
                      <a:pt x="0" y="42"/>
                    </a:lnTo>
                    <a:lnTo>
                      <a:pt x="589" y="913"/>
                    </a:lnTo>
                    <a:lnTo>
                      <a:pt x="636" y="881"/>
                    </a:lnTo>
                    <a:lnTo>
                      <a:pt x="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3;p56">
                <a:extLst>
                  <a:ext uri="{FF2B5EF4-FFF2-40B4-BE49-F238E27FC236}">
                    <a16:creationId xmlns:a16="http://schemas.microsoft.com/office/drawing/2014/main" id="{B7B10AD3-6456-E3C3-2EF4-F0A46425CCA1}"/>
                  </a:ext>
                </a:extLst>
              </p:cNvPr>
              <p:cNvSpPr/>
              <p:nvPr/>
            </p:nvSpPr>
            <p:spPr>
              <a:xfrm>
                <a:off x="2890417" y="2458448"/>
                <a:ext cx="60393" cy="162149"/>
              </a:xfrm>
              <a:custGeom>
                <a:avLst/>
                <a:gdLst/>
                <a:ahLst/>
                <a:cxnLst/>
                <a:rect l="l" t="t" r="r" b="b"/>
                <a:pathLst>
                  <a:path w="311" h="835" extrusionOk="0">
                    <a:moveTo>
                      <a:pt x="255" y="1"/>
                    </a:moveTo>
                    <a:lnTo>
                      <a:pt x="1" y="816"/>
                    </a:lnTo>
                    <a:lnTo>
                      <a:pt x="56" y="835"/>
                    </a:lnTo>
                    <a:lnTo>
                      <a:pt x="310" y="18"/>
                    </a:lnTo>
                    <a:lnTo>
                      <a:pt x="2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64;p56">
                <a:extLst>
                  <a:ext uri="{FF2B5EF4-FFF2-40B4-BE49-F238E27FC236}">
                    <a16:creationId xmlns:a16="http://schemas.microsoft.com/office/drawing/2014/main" id="{034F811A-6BB6-C754-8DD1-84750E7A4CEE}"/>
                  </a:ext>
                </a:extLst>
              </p:cNvPr>
              <p:cNvSpPr/>
              <p:nvPr/>
            </p:nvSpPr>
            <p:spPr>
              <a:xfrm>
                <a:off x="2908477" y="2464662"/>
                <a:ext cx="60199" cy="161372"/>
              </a:xfrm>
              <a:custGeom>
                <a:avLst/>
                <a:gdLst/>
                <a:ahLst/>
                <a:cxnLst/>
                <a:rect l="l" t="t" r="r" b="b"/>
                <a:pathLst>
                  <a:path w="310" h="831" extrusionOk="0">
                    <a:moveTo>
                      <a:pt x="254" y="1"/>
                    </a:moveTo>
                    <a:lnTo>
                      <a:pt x="0" y="811"/>
                    </a:lnTo>
                    <a:lnTo>
                      <a:pt x="60" y="830"/>
                    </a:lnTo>
                    <a:lnTo>
                      <a:pt x="309" y="14"/>
                    </a:ln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65;p56">
                <a:extLst>
                  <a:ext uri="{FF2B5EF4-FFF2-40B4-BE49-F238E27FC236}">
                    <a16:creationId xmlns:a16="http://schemas.microsoft.com/office/drawing/2014/main" id="{C14ECE25-B599-9CC5-56F5-694BB23C59AC}"/>
                  </a:ext>
                </a:extLst>
              </p:cNvPr>
              <p:cNvSpPr/>
              <p:nvPr/>
            </p:nvSpPr>
            <p:spPr>
              <a:xfrm>
                <a:off x="2386878" y="2843923"/>
                <a:ext cx="538683" cy="528391"/>
              </a:xfrm>
              <a:custGeom>
                <a:avLst/>
                <a:gdLst/>
                <a:ahLst/>
                <a:cxnLst/>
                <a:rect l="l" t="t" r="r" b="b"/>
                <a:pathLst>
                  <a:path w="2774" h="2721" extrusionOk="0">
                    <a:moveTo>
                      <a:pt x="1654" y="0"/>
                    </a:moveTo>
                    <a:cubicBezTo>
                      <a:pt x="1307" y="0"/>
                      <a:pt x="861" y="33"/>
                      <a:pt x="304" y="130"/>
                    </a:cubicBezTo>
                    <a:lnTo>
                      <a:pt x="520" y="1665"/>
                    </a:lnTo>
                    <a:lnTo>
                      <a:pt x="520" y="1665"/>
                    </a:lnTo>
                    <a:lnTo>
                      <a:pt x="271" y="1531"/>
                    </a:lnTo>
                    <a:lnTo>
                      <a:pt x="0" y="2112"/>
                    </a:lnTo>
                    <a:cubicBezTo>
                      <a:pt x="0" y="2112"/>
                      <a:pt x="278" y="2470"/>
                      <a:pt x="740" y="2470"/>
                    </a:cubicBezTo>
                    <a:cubicBezTo>
                      <a:pt x="851" y="2470"/>
                      <a:pt x="974" y="2449"/>
                      <a:pt x="1106" y="2397"/>
                    </a:cubicBezTo>
                    <a:lnTo>
                      <a:pt x="1359" y="2720"/>
                    </a:lnTo>
                    <a:cubicBezTo>
                      <a:pt x="1359" y="2720"/>
                      <a:pt x="2589" y="2301"/>
                      <a:pt x="2682" y="1646"/>
                    </a:cubicBezTo>
                    <a:cubicBezTo>
                      <a:pt x="2774" y="987"/>
                      <a:pt x="2636" y="126"/>
                      <a:pt x="2636" y="126"/>
                    </a:cubicBezTo>
                    <a:cubicBezTo>
                      <a:pt x="2636" y="126"/>
                      <a:pt x="2337" y="0"/>
                      <a:pt x="1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66;p56">
                <a:extLst>
                  <a:ext uri="{FF2B5EF4-FFF2-40B4-BE49-F238E27FC236}">
                    <a16:creationId xmlns:a16="http://schemas.microsoft.com/office/drawing/2014/main" id="{6C14B4E1-E2CA-6841-883E-6F26BC193E92}"/>
                  </a:ext>
                </a:extLst>
              </p:cNvPr>
              <p:cNvSpPr/>
              <p:nvPr/>
            </p:nvSpPr>
            <p:spPr>
              <a:xfrm>
                <a:off x="2596993" y="2911114"/>
                <a:ext cx="153216" cy="402362"/>
              </a:xfrm>
              <a:custGeom>
                <a:avLst/>
                <a:gdLst/>
                <a:ahLst/>
                <a:cxnLst/>
                <a:rect l="l" t="t" r="r" b="b"/>
                <a:pathLst>
                  <a:path w="789" h="2072" extrusionOk="0">
                    <a:moveTo>
                      <a:pt x="771" y="1"/>
                    </a:moveTo>
                    <a:cubicBezTo>
                      <a:pt x="756" y="1"/>
                      <a:pt x="747" y="10"/>
                      <a:pt x="747" y="20"/>
                    </a:cubicBezTo>
                    <a:cubicBezTo>
                      <a:pt x="747" y="20"/>
                      <a:pt x="747" y="29"/>
                      <a:pt x="743" y="42"/>
                    </a:cubicBezTo>
                    <a:cubicBezTo>
                      <a:pt x="737" y="144"/>
                      <a:pt x="697" y="618"/>
                      <a:pt x="586" y="1079"/>
                    </a:cubicBezTo>
                    <a:cubicBezTo>
                      <a:pt x="531" y="1309"/>
                      <a:pt x="461" y="1535"/>
                      <a:pt x="365" y="1711"/>
                    </a:cubicBezTo>
                    <a:cubicBezTo>
                      <a:pt x="318" y="1798"/>
                      <a:pt x="263" y="1872"/>
                      <a:pt x="208" y="1922"/>
                    </a:cubicBezTo>
                    <a:cubicBezTo>
                      <a:pt x="148" y="1977"/>
                      <a:pt x="88" y="2015"/>
                      <a:pt x="19" y="2028"/>
                    </a:cubicBezTo>
                    <a:cubicBezTo>
                      <a:pt x="5" y="2028"/>
                      <a:pt x="1" y="2042"/>
                      <a:pt x="1" y="2051"/>
                    </a:cubicBezTo>
                    <a:cubicBezTo>
                      <a:pt x="5" y="2063"/>
                      <a:pt x="11" y="2071"/>
                      <a:pt x="21" y="2071"/>
                    </a:cubicBezTo>
                    <a:cubicBezTo>
                      <a:pt x="24" y="2071"/>
                      <a:pt x="26" y="2071"/>
                      <a:pt x="29" y="2070"/>
                    </a:cubicBezTo>
                    <a:cubicBezTo>
                      <a:pt x="112" y="2056"/>
                      <a:pt x="184" y="2010"/>
                      <a:pt x="250" y="1945"/>
                    </a:cubicBezTo>
                    <a:cubicBezTo>
                      <a:pt x="365" y="1830"/>
                      <a:pt x="452" y="1651"/>
                      <a:pt x="526" y="1452"/>
                    </a:cubicBezTo>
                    <a:cubicBezTo>
                      <a:pt x="632" y="1148"/>
                      <a:pt x="697" y="794"/>
                      <a:pt x="737" y="512"/>
                    </a:cubicBezTo>
                    <a:cubicBezTo>
                      <a:pt x="775" y="231"/>
                      <a:pt x="788" y="24"/>
                      <a:pt x="788" y="24"/>
                    </a:cubicBezTo>
                    <a:cubicBezTo>
                      <a:pt x="788" y="10"/>
                      <a:pt x="779" y="1"/>
                      <a:pt x="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67;p56">
                <a:extLst>
                  <a:ext uri="{FF2B5EF4-FFF2-40B4-BE49-F238E27FC236}">
                    <a16:creationId xmlns:a16="http://schemas.microsoft.com/office/drawing/2014/main" id="{949346D0-3272-6433-C7D9-003533281CC3}"/>
                  </a:ext>
                </a:extLst>
              </p:cNvPr>
              <p:cNvSpPr/>
              <p:nvPr/>
            </p:nvSpPr>
            <p:spPr>
              <a:xfrm>
                <a:off x="2698167" y="2893636"/>
                <a:ext cx="88745" cy="26798"/>
              </a:xfrm>
              <a:custGeom>
                <a:avLst/>
                <a:gdLst/>
                <a:ahLst/>
                <a:cxnLst/>
                <a:rect l="l" t="t" r="r" b="b"/>
                <a:pathLst>
                  <a:path w="457" h="138" extrusionOk="0">
                    <a:moveTo>
                      <a:pt x="26" y="1"/>
                    </a:moveTo>
                    <a:cubicBezTo>
                      <a:pt x="19" y="1"/>
                      <a:pt x="11" y="4"/>
                      <a:pt x="5" y="12"/>
                    </a:cubicBezTo>
                    <a:cubicBezTo>
                      <a:pt x="1" y="21"/>
                      <a:pt x="1" y="36"/>
                      <a:pt x="10" y="40"/>
                    </a:cubicBezTo>
                    <a:cubicBezTo>
                      <a:pt x="10" y="40"/>
                      <a:pt x="42" y="63"/>
                      <a:pt x="93" y="91"/>
                    </a:cubicBezTo>
                    <a:cubicBezTo>
                      <a:pt x="143" y="114"/>
                      <a:pt x="212" y="137"/>
                      <a:pt x="286" y="137"/>
                    </a:cubicBezTo>
                    <a:cubicBezTo>
                      <a:pt x="337" y="137"/>
                      <a:pt x="392" y="127"/>
                      <a:pt x="443" y="95"/>
                    </a:cubicBezTo>
                    <a:cubicBezTo>
                      <a:pt x="452" y="86"/>
                      <a:pt x="456" y="77"/>
                      <a:pt x="448" y="63"/>
                    </a:cubicBezTo>
                    <a:cubicBezTo>
                      <a:pt x="445" y="58"/>
                      <a:pt x="438" y="54"/>
                      <a:pt x="431" y="54"/>
                    </a:cubicBezTo>
                    <a:cubicBezTo>
                      <a:pt x="427" y="54"/>
                      <a:pt x="423" y="55"/>
                      <a:pt x="420" y="59"/>
                    </a:cubicBezTo>
                    <a:cubicBezTo>
                      <a:pt x="378" y="82"/>
                      <a:pt x="333" y="95"/>
                      <a:pt x="286" y="95"/>
                    </a:cubicBezTo>
                    <a:cubicBezTo>
                      <a:pt x="222" y="95"/>
                      <a:pt x="161" y="72"/>
                      <a:pt x="111" y="49"/>
                    </a:cubicBezTo>
                    <a:cubicBezTo>
                      <a:pt x="88" y="40"/>
                      <a:pt x="69" y="27"/>
                      <a:pt x="56" y="17"/>
                    </a:cubicBezTo>
                    <a:cubicBezTo>
                      <a:pt x="51" y="17"/>
                      <a:pt x="46" y="12"/>
                      <a:pt x="42" y="8"/>
                    </a:cubicBezTo>
                    <a:lnTo>
                      <a:pt x="37" y="8"/>
                    </a:lnTo>
                    <a:lnTo>
                      <a:pt x="37" y="4"/>
                    </a:lnTo>
                    <a:cubicBezTo>
                      <a:pt x="34" y="2"/>
                      <a:pt x="30"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68;p56">
                <a:extLst>
                  <a:ext uri="{FF2B5EF4-FFF2-40B4-BE49-F238E27FC236}">
                    <a16:creationId xmlns:a16="http://schemas.microsoft.com/office/drawing/2014/main" id="{37BE5C89-5A3A-8EC6-5C31-7FF1B493D639}"/>
                  </a:ext>
                </a:extLst>
              </p:cNvPr>
              <p:cNvSpPr/>
              <p:nvPr/>
            </p:nvSpPr>
            <p:spPr>
              <a:xfrm>
                <a:off x="2411734" y="2867809"/>
                <a:ext cx="116514" cy="350513"/>
              </a:xfrm>
              <a:custGeom>
                <a:avLst/>
                <a:gdLst/>
                <a:ahLst/>
                <a:cxnLst/>
                <a:rect l="l" t="t" r="r" b="b"/>
                <a:pathLst>
                  <a:path w="600" h="1805" extrusionOk="0">
                    <a:moveTo>
                      <a:pt x="428" y="1"/>
                    </a:moveTo>
                    <a:cubicBezTo>
                      <a:pt x="425" y="1"/>
                      <a:pt x="420" y="4"/>
                      <a:pt x="420" y="7"/>
                    </a:cubicBezTo>
                    <a:cubicBezTo>
                      <a:pt x="415" y="81"/>
                      <a:pt x="434" y="154"/>
                      <a:pt x="443" y="228"/>
                    </a:cubicBezTo>
                    <a:cubicBezTo>
                      <a:pt x="457" y="311"/>
                      <a:pt x="466" y="390"/>
                      <a:pt x="475" y="473"/>
                    </a:cubicBezTo>
                    <a:cubicBezTo>
                      <a:pt x="498" y="624"/>
                      <a:pt x="513" y="781"/>
                      <a:pt x="521" y="938"/>
                    </a:cubicBezTo>
                    <a:cubicBezTo>
                      <a:pt x="536" y="1094"/>
                      <a:pt x="540" y="1251"/>
                      <a:pt x="545" y="1408"/>
                    </a:cubicBezTo>
                    <a:cubicBezTo>
                      <a:pt x="545" y="1519"/>
                      <a:pt x="563" y="1698"/>
                      <a:pt x="434" y="1740"/>
                    </a:cubicBezTo>
                    <a:cubicBezTo>
                      <a:pt x="411" y="1749"/>
                      <a:pt x="386" y="1753"/>
                      <a:pt x="361" y="1753"/>
                    </a:cubicBezTo>
                    <a:cubicBezTo>
                      <a:pt x="311" y="1753"/>
                      <a:pt x="259" y="1738"/>
                      <a:pt x="213" y="1726"/>
                    </a:cubicBezTo>
                    <a:cubicBezTo>
                      <a:pt x="149" y="1712"/>
                      <a:pt x="83" y="1694"/>
                      <a:pt x="24" y="1670"/>
                    </a:cubicBezTo>
                    <a:lnTo>
                      <a:pt x="1" y="1717"/>
                    </a:lnTo>
                    <a:cubicBezTo>
                      <a:pt x="60" y="1736"/>
                      <a:pt x="125" y="1758"/>
                      <a:pt x="185" y="1772"/>
                    </a:cubicBezTo>
                    <a:cubicBezTo>
                      <a:pt x="247" y="1789"/>
                      <a:pt x="312" y="1805"/>
                      <a:pt x="375" y="1805"/>
                    </a:cubicBezTo>
                    <a:cubicBezTo>
                      <a:pt x="383" y="1805"/>
                      <a:pt x="390" y="1805"/>
                      <a:pt x="398" y="1804"/>
                    </a:cubicBezTo>
                    <a:cubicBezTo>
                      <a:pt x="530" y="1791"/>
                      <a:pt x="586" y="1675"/>
                      <a:pt x="595" y="1555"/>
                    </a:cubicBezTo>
                    <a:cubicBezTo>
                      <a:pt x="600" y="1477"/>
                      <a:pt x="595" y="1398"/>
                      <a:pt x="595" y="1325"/>
                    </a:cubicBezTo>
                    <a:cubicBezTo>
                      <a:pt x="591" y="1238"/>
                      <a:pt x="586" y="1155"/>
                      <a:pt x="581" y="1067"/>
                    </a:cubicBezTo>
                    <a:cubicBezTo>
                      <a:pt x="572" y="896"/>
                      <a:pt x="553" y="726"/>
                      <a:pt x="536" y="556"/>
                    </a:cubicBezTo>
                    <a:cubicBezTo>
                      <a:pt x="521" y="464"/>
                      <a:pt x="508" y="371"/>
                      <a:pt x="494" y="284"/>
                    </a:cubicBezTo>
                    <a:cubicBezTo>
                      <a:pt x="480" y="192"/>
                      <a:pt x="471" y="86"/>
                      <a:pt x="430" y="3"/>
                    </a:cubicBezTo>
                    <a:cubicBezTo>
                      <a:pt x="430" y="1"/>
                      <a:pt x="429"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69;p56">
                <a:extLst>
                  <a:ext uri="{FF2B5EF4-FFF2-40B4-BE49-F238E27FC236}">
                    <a16:creationId xmlns:a16="http://schemas.microsoft.com/office/drawing/2014/main" id="{2E8B68E9-C9B2-27A2-1DB5-FB13C6BB2180}"/>
                  </a:ext>
                </a:extLst>
              </p:cNvPr>
              <p:cNvSpPr/>
              <p:nvPr/>
            </p:nvSpPr>
            <p:spPr>
              <a:xfrm>
                <a:off x="2413676" y="2840621"/>
                <a:ext cx="511108" cy="56703"/>
              </a:xfrm>
              <a:custGeom>
                <a:avLst/>
                <a:gdLst/>
                <a:ahLst/>
                <a:cxnLst/>
                <a:rect l="l" t="t" r="r" b="b"/>
                <a:pathLst>
                  <a:path w="2632" h="292" extrusionOk="0">
                    <a:moveTo>
                      <a:pt x="1373" y="0"/>
                    </a:moveTo>
                    <a:cubicBezTo>
                      <a:pt x="940" y="0"/>
                      <a:pt x="456" y="60"/>
                      <a:pt x="18" y="249"/>
                    </a:cubicBezTo>
                    <a:cubicBezTo>
                      <a:pt x="5" y="253"/>
                      <a:pt x="0" y="267"/>
                      <a:pt x="5" y="277"/>
                    </a:cubicBezTo>
                    <a:cubicBezTo>
                      <a:pt x="8" y="287"/>
                      <a:pt x="16" y="291"/>
                      <a:pt x="25" y="291"/>
                    </a:cubicBezTo>
                    <a:cubicBezTo>
                      <a:pt x="27" y="291"/>
                      <a:pt x="30" y="291"/>
                      <a:pt x="33" y="290"/>
                    </a:cubicBezTo>
                    <a:cubicBezTo>
                      <a:pt x="465" y="101"/>
                      <a:pt x="945" y="45"/>
                      <a:pt x="1373" y="45"/>
                    </a:cubicBezTo>
                    <a:cubicBezTo>
                      <a:pt x="1715" y="45"/>
                      <a:pt x="2023" y="83"/>
                      <a:pt x="2244" y="120"/>
                    </a:cubicBezTo>
                    <a:cubicBezTo>
                      <a:pt x="2355" y="138"/>
                      <a:pt x="2442" y="156"/>
                      <a:pt x="2506" y="170"/>
                    </a:cubicBezTo>
                    <a:cubicBezTo>
                      <a:pt x="2534" y="175"/>
                      <a:pt x="2562" y="179"/>
                      <a:pt x="2576" y="184"/>
                    </a:cubicBezTo>
                    <a:cubicBezTo>
                      <a:pt x="2585" y="189"/>
                      <a:pt x="2589" y="189"/>
                      <a:pt x="2594" y="189"/>
                    </a:cubicBezTo>
                    <a:lnTo>
                      <a:pt x="2599" y="189"/>
                    </a:lnTo>
                    <a:cubicBezTo>
                      <a:pt x="2603" y="190"/>
                      <a:pt x="2606" y="191"/>
                      <a:pt x="2608" y="191"/>
                    </a:cubicBezTo>
                    <a:cubicBezTo>
                      <a:pt x="2617" y="191"/>
                      <a:pt x="2623" y="186"/>
                      <a:pt x="2627" y="175"/>
                    </a:cubicBezTo>
                    <a:cubicBezTo>
                      <a:pt x="2631" y="166"/>
                      <a:pt x="2621" y="152"/>
                      <a:pt x="2613" y="147"/>
                    </a:cubicBezTo>
                    <a:cubicBezTo>
                      <a:pt x="2613" y="147"/>
                      <a:pt x="2060" y="0"/>
                      <a:pt x="1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70;p56">
                <a:extLst>
                  <a:ext uri="{FF2B5EF4-FFF2-40B4-BE49-F238E27FC236}">
                    <a16:creationId xmlns:a16="http://schemas.microsoft.com/office/drawing/2014/main" id="{5CC07AB1-D358-A43B-65A8-CCD98AE2F024}"/>
                  </a:ext>
                </a:extLst>
              </p:cNvPr>
              <p:cNvSpPr/>
              <p:nvPr/>
            </p:nvSpPr>
            <p:spPr>
              <a:xfrm>
                <a:off x="2108018" y="2666430"/>
                <a:ext cx="1108048" cy="1223980"/>
              </a:xfrm>
              <a:custGeom>
                <a:avLst/>
                <a:gdLst/>
                <a:ahLst/>
                <a:cxnLst/>
                <a:rect l="l" t="t" r="r" b="b"/>
                <a:pathLst>
                  <a:path w="5706" h="6303" extrusionOk="0">
                    <a:moveTo>
                      <a:pt x="5689" y="1"/>
                    </a:moveTo>
                    <a:cubicBezTo>
                      <a:pt x="5685" y="1"/>
                      <a:pt x="5681" y="3"/>
                      <a:pt x="5680" y="8"/>
                    </a:cubicBezTo>
                    <a:cubicBezTo>
                      <a:pt x="5537" y="436"/>
                      <a:pt x="5482" y="893"/>
                      <a:pt x="5435" y="1339"/>
                    </a:cubicBezTo>
                    <a:cubicBezTo>
                      <a:pt x="5394" y="1791"/>
                      <a:pt x="5367" y="2247"/>
                      <a:pt x="5316" y="2699"/>
                    </a:cubicBezTo>
                    <a:cubicBezTo>
                      <a:pt x="5269" y="3145"/>
                      <a:pt x="5191" y="3592"/>
                      <a:pt x="5044" y="4021"/>
                    </a:cubicBezTo>
                    <a:cubicBezTo>
                      <a:pt x="4901" y="4449"/>
                      <a:pt x="4684" y="4860"/>
                      <a:pt x="4399" y="5215"/>
                    </a:cubicBezTo>
                    <a:cubicBezTo>
                      <a:pt x="4140" y="5542"/>
                      <a:pt x="3818" y="5832"/>
                      <a:pt x="3436" y="6016"/>
                    </a:cubicBezTo>
                    <a:cubicBezTo>
                      <a:pt x="3166" y="6150"/>
                      <a:pt x="2863" y="6226"/>
                      <a:pt x="2559" y="6226"/>
                    </a:cubicBezTo>
                    <a:cubicBezTo>
                      <a:pt x="2422" y="6226"/>
                      <a:pt x="2284" y="6211"/>
                      <a:pt x="2150" y="6178"/>
                    </a:cubicBezTo>
                    <a:cubicBezTo>
                      <a:pt x="1786" y="6085"/>
                      <a:pt x="1458" y="5869"/>
                      <a:pt x="1201" y="5593"/>
                    </a:cubicBezTo>
                    <a:cubicBezTo>
                      <a:pt x="929" y="5297"/>
                      <a:pt x="731" y="4942"/>
                      <a:pt x="597" y="4564"/>
                    </a:cubicBezTo>
                    <a:cubicBezTo>
                      <a:pt x="441" y="4132"/>
                      <a:pt x="362" y="3675"/>
                      <a:pt x="303" y="3219"/>
                    </a:cubicBezTo>
                    <a:cubicBezTo>
                      <a:pt x="242" y="2731"/>
                      <a:pt x="187" y="2242"/>
                      <a:pt x="131" y="1759"/>
                    </a:cubicBezTo>
                    <a:lnTo>
                      <a:pt x="86" y="1390"/>
                    </a:lnTo>
                    <a:cubicBezTo>
                      <a:pt x="84" y="1364"/>
                      <a:pt x="61" y="1350"/>
                      <a:pt x="40" y="1350"/>
                    </a:cubicBezTo>
                    <a:cubicBezTo>
                      <a:pt x="20" y="1350"/>
                      <a:pt x="1" y="1363"/>
                      <a:pt x="3" y="1390"/>
                    </a:cubicBezTo>
                    <a:cubicBezTo>
                      <a:pt x="63" y="1897"/>
                      <a:pt x="122" y="2403"/>
                      <a:pt x="182" y="2911"/>
                    </a:cubicBezTo>
                    <a:cubicBezTo>
                      <a:pt x="242" y="3375"/>
                      <a:pt x="303" y="3845"/>
                      <a:pt x="431" y="4298"/>
                    </a:cubicBezTo>
                    <a:cubicBezTo>
                      <a:pt x="542" y="4708"/>
                      <a:pt x="712" y="5100"/>
                      <a:pt x="971" y="5440"/>
                    </a:cubicBezTo>
                    <a:cubicBezTo>
                      <a:pt x="1205" y="5744"/>
                      <a:pt x="1505" y="6007"/>
                      <a:pt x="1860" y="6159"/>
                    </a:cubicBezTo>
                    <a:cubicBezTo>
                      <a:pt x="2085" y="6256"/>
                      <a:pt x="2323" y="6302"/>
                      <a:pt x="2563" y="6302"/>
                    </a:cubicBezTo>
                    <a:cubicBezTo>
                      <a:pt x="2746" y="6302"/>
                      <a:pt x="2929" y="6275"/>
                      <a:pt x="3108" y="6223"/>
                    </a:cubicBezTo>
                    <a:cubicBezTo>
                      <a:pt x="3528" y="6104"/>
                      <a:pt x="3901" y="5855"/>
                      <a:pt x="4205" y="5546"/>
                    </a:cubicBezTo>
                    <a:cubicBezTo>
                      <a:pt x="4523" y="5228"/>
                      <a:pt x="4776" y="4841"/>
                      <a:pt x="4965" y="4432"/>
                    </a:cubicBezTo>
                    <a:cubicBezTo>
                      <a:pt x="5154" y="4017"/>
                      <a:pt x="5265" y="3565"/>
                      <a:pt x="5335" y="3113"/>
                    </a:cubicBezTo>
                    <a:cubicBezTo>
                      <a:pt x="5403" y="2657"/>
                      <a:pt x="5431" y="2197"/>
                      <a:pt x="5467" y="1735"/>
                    </a:cubicBezTo>
                    <a:cubicBezTo>
                      <a:pt x="5500" y="1270"/>
                      <a:pt x="5541" y="804"/>
                      <a:pt x="5639" y="349"/>
                    </a:cubicBezTo>
                    <a:cubicBezTo>
                      <a:pt x="5656" y="238"/>
                      <a:pt x="5680" y="127"/>
                      <a:pt x="5703" y="17"/>
                    </a:cubicBezTo>
                    <a:cubicBezTo>
                      <a:pt x="5706" y="8"/>
                      <a:pt x="5697" y="1"/>
                      <a:pt x="5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71;p56">
                <a:extLst>
                  <a:ext uri="{FF2B5EF4-FFF2-40B4-BE49-F238E27FC236}">
                    <a16:creationId xmlns:a16="http://schemas.microsoft.com/office/drawing/2014/main" id="{F507F140-FFA5-441D-AF1D-CCFE991275A4}"/>
                  </a:ext>
                </a:extLst>
              </p:cNvPr>
              <p:cNvSpPr/>
              <p:nvPr/>
            </p:nvSpPr>
            <p:spPr>
              <a:xfrm>
                <a:off x="2038692" y="2807609"/>
                <a:ext cx="108358" cy="170887"/>
              </a:xfrm>
              <a:custGeom>
                <a:avLst/>
                <a:gdLst/>
                <a:ahLst/>
                <a:cxnLst/>
                <a:rect l="l" t="t" r="r" b="b"/>
                <a:pathLst>
                  <a:path w="558" h="880" extrusionOk="0">
                    <a:moveTo>
                      <a:pt x="144" y="1"/>
                    </a:moveTo>
                    <a:cubicBezTo>
                      <a:pt x="118" y="1"/>
                      <a:pt x="92" y="13"/>
                      <a:pt x="74" y="27"/>
                    </a:cubicBezTo>
                    <a:cubicBezTo>
                      <a:pt x="46" y="41"/>
                      <a:pt x="24" y="59"/>
                      <a:pt x="14" y="87"/>
                    </a:cubicBezTo>
                    <a:cubicBezTo>
                      <a:pt x="1" y="128"/>
                      <a:pt x="18" y="170"/>
                      <a:pt x="33" y="211"/>
                    </a:cubicBezTo>
                    <a:cubicBezTo>
                      <a:pt x="65" y="294"/>
                      <a:pt x="97" y="372"/>
                      <a:pt x="129" y="455"/>
                    </a:cubicBezTo>
                    <a:cubicBezTo>
                      <a:pt x="162" y="538"/>
                      <a:pt x="198" y="621"/>
                      <a:pt x="239" y="700"/>
                    </a:cubicBezTo>
                    <a:cubicBezTo>
                      <a:pt x="267" y="764"/>
                      <a:pt x="300" y="838"/>
                      <a:pt x="369" y="870"/>
                    </a:cubicBezTo>
                    <a:cubicBezTo>
                      <a:pt x="385" y="876"/>
                      <a:pt x="400" y="879"/>
                      <a:pt x="415" y="879"/>
                    </a:cubicBezTo>
                    <a:cubicBezTo>
                      <a:pt x="466" y="879"/>
                      <a:pt x="509" y="845"/>
                      <a:pt x="530" y="792"/>
                    </a:cubicBezTo>
                    <a:cubicBezTo>
                      <a:pt x="558" y="719"/>
                      <a:pt x="539" y="630"/>
                      <a:pt x="507" y="557"/>
                    </a:cubicBezTo>
                    <a:cubicBezTo>
                      <a:pt x="433" y="377"/>
                      <a:pt x="328" y="202"/>
                      <a:pt x="212" y="41"/>
                    </a:cubicBezTo>
                    <a:cubicBezTo>
                      <a:pt x="212" y="36"/>
                      <a:pt x="207" y="32"/>
                      <a:pt x="203" y="32"/>
                    </a:cubicBezTo>
                    <a:cubicBezTo>
                      <a:pt x="194" y="17"/>
                      <a:pt x="180" y="9"/>
                      <a:pt x="166" y="4"/>
                    </a:cubicBezTo>
                    <a:cubicBezTo>
                      <a:pt x="159" y="2"/>
                      <a:pt x="152"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72;p56">
                <a:extLst>
                  <a:ext uri="{FF2B5EF4-FFF2-40B4-BE49-F238E27FC236}">
                    <a16:creationId xmlns:a16="http://schemas.microsoft.com/office/drawing/2014/main" id="{1716E5BE-BE45-DEA3-4C12-9B9B7D38523F}"/>
                  </a:ext>
                </a:extLst>
              </p:cNvPr>
              <p:cNvSpPr/>
              <p:nvPr/>
            </p:nvSpPr>
            <p:spPr>
              <a:xfrm>
                <a:off x="3176073" y="2515735"/>
                <a:ext cx="64665" cy="181179"/>
              </a:xfrm>
              <a:custGeom>
                <a:avLst/>
                <a:gdLst/>
                <a:ahLst/>
                <a:cxnLst/>
                <a:rect l="l" t="t" r="r" b="b"/>
                <a:pathLst>
                  <a:path w="333" h="933" extrusionOk="0">
                    <a:moveTo>
                      <a:pt x="190" y="1"/>
                    </a:moveTo>
                    <a:cubicBezTo>
                      <a:pt x="170" y="1"/>
                      <a:pt x="150" y="5"/>
                      <a:pt x="133" y="19"/>
                    </a:cubicBezTo>
                    <a:cubicBezTo>
                      <a:pt x="120" y="27"/>
                      <a:pt x="111" y="42"/>
                      <a:pt x="106" y="55"/>
                    </a:cubicBezTo>
                    <a:cubicBezTo>
                      <a:pt x="106" y="60"/>
                      <a:pt x="101" y="65"/>
                      <a:pt x="101" y="70"/>
                    </a:cubicBezTo>
                    <a:cubicBezTo>
                      <a:pt x="50" y="259"/>
                      <a:pt x="9" y="461"/>
                      <a:pt x="0" y="655"/>
                    </a:cubicBezTo>
                    <a:cubicBezTo>
                      <a:pt x="0" y="733"/>
                      <a:pt x="9" y="825"/>
                      <a:pt x="65" y="885"/>
                    </a:cubicBezTo>
                    <a:cubicBezTo>
                      <a:pt x="90" y="915"/>
                      <a:pt x="125" y="932"/>
                      <a:pt x="159" y="932"/>
                    </a:cubicBezTo>
                    <a:cubicBezTo>
                      <a:pt x="187" y="932"/>
                      <a:pt x="215" y="921"/>
                      <a:pt x="239" y="899"/>
                    </a:cubicBezTo>
                    <a:cubicBezTo>
                      <a:pt x="295" y="848"/>
                      <a:pt x="299" y="765"/>
                      <a:pt x="305" y="695"/>
                    </a:cubicBezTo>
                    <a:cubicBezTo>
                      <a:pt x="313" y="608"/>
                      <a:pt x="318" y="521"/>
                      <a:pt x="322" y="429"/>
                    </a:cubicBezTo>
                    <a:cubicBezTo>
                      <a:pt x="327" y="342"/>
                      <a:pt x="327" y="253"/>
                      <a:pt x="327" y="166"/>
                    </a:cubicBezTo>
                    <a:cubicBezTo>
                      <a:pt x="327" y="125"/>
                      <a:pt x="332" y="78"/>
                      <a:pt x="305" y="46"/>
                    </a:cubicBezTo>
                    <a:cubicBezTo>
                      <a:pt x="286" y="23"/>
                      <a:pt x="258" y="10"/>
                      <a:pt x="230" y="4"/>
                    </a:cubicBezTo>
                    <a:cubicBezTo>
                      <a:pt x="218" y="2"/>
                      <a:pt x="204"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2773;p56">
                <a:extLst>
                  <a:ext uri="{FF2B5EF4-FFF2-40B4-BE49-F238E27FC236}">
                    <a16:creationId xmlns:a16="http://schemas.microsoft.com/office/drawing/2014/main" id="{1DE54DB5-BBB9-787A-DD89-9F8ECABBAE2F}"/>
                  </a:ext>
                </a:extLst>
              </p:cNvPr>
              <p:cNvGrpSpPr/>
              <p:nvPr/>
            </p:nvGrpSpPr>
            <p:grpSpPr>
              <a:xfrm>
                <a:off x="2329260" y="1823178"/>
                <a:ext cx="563196" cy="464898"/>
                <a:chOff x="5322603" y="1085588"/>
                <a:chExt cx="563196" cy="464898"/>
              </a:xfrm>
            </p:grpSpPr>
            <p:sp>
              <p:nvSpPr>
                <p:cNvPr id="57" name="Google Shape;2774;p56">
                  <a:extLst>
                    <a:ext uri="{FF2B5EF4-FFF2-40B4-BE49-F238E27FC236}">
                      <a16:creationId xmlns:a16="http://schemas.microsoft.com/office/drawing/2014/main" id="{FF5807AC-DB46-86A4-C811-86063DBBC9F0}"/>
                    </a:ext>
                  </a:extLst>
                </p:cNvPr>
                <p:cNvSpPr/>
                <p:nvPr/>
              </p:nvSpPr>
              <p:spPr>
                <a:xfrm>
                  <a:off x="5676229" y="1175918"/>
                  <a:ext cx="209421" cy="156940"/>
                </a:xfrm>
                <a:custGeom>
                  <a:avLst/>
                  <a:gdLst/>
                  <a:ahLst/>
                  <a:cxnLst/>
                  <a:rect l="l" t="t" r="r" b="b"/>
                  <a:pathLst>
                    <a:path w="1660" h="1244" extrusionOk="0">
                      <a:moveTo>
                        <a:pt x="891" y="1"/>
                      </a:moveTo>
                      <a:cubicBezTo>
                        <a:pt x="828" y="1"/>
                        <a:pt x="765" y="7"/>
                        <a:pt x="700" y="21"/>
                      </a:cubicBezTo>
                      <a:cubicBezTo>
                        <a:pt x="281" y="110"/>
                        <a:pt x="0" y="469"/>
                        <a:pt x="78" y="829"/>
                      </a:cubicBezTo>
                      <a:cubicBezTo>
                        <a:pt x="115" y="1008"/>
                        <a:pt x="230" y="1150"/>
                        <a:pt x="392" y="1238"/>
                      </a:cubicBezTo>
                      <a:cubicBezTo>
                        <a:pt x="507" y="1227"/>
                        <a:pt x="633" y="1222"/>
                        <a:pt x="760" y="1222"/>
                      </a:cubicBezTo>
                      <a:cubicBezTo>
                        <a:pt x="903" y="1222"/>
                        <a:pt x="1048" y="1229"/>
                        <a:pt x="1184" y="1243"/>
                      </a:cubicBezTo>
                      <a:cubicBezTo>
                        <a:pt x="1483" y="1095"/>
                        <a:pt x="1659" y="801"/>
                        <a:pt x="1594" y="510"/>
                      </a:cubicBezTo>
                      <a:cubicBezTo>
                        <a:pt x="1532" y="206"/>
                        <a:pt x="1235" y="1"/>
                        <a:pt x="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75;p56">
                  <a:extLst>
                    <a:ext uri="{FF2B5EF4-FFF2-40B4-BE49-F238E27FC236}">
                      <a16:creationId xmlns:a16="http://schemas.microsoft.com/office/drawing/2014/main" id="{96EE9C16-FF88-326E-8E8F-7F3DDF0FD2EC}"/>
                    </a:ext>
                  </a:extLst>
                </p:cNvPr>
                <p:cNvSpPr/>
                <p:nvPr/>
              </p:nvSpPr>
              <p:spPr>
                <a:xfrm>
                  <a:off x="5697171" y="1215280"/>
                  <a:ext cx="104080" cy="103575"/>
                </a:xfrm>
                <a:custGeom>
                  <a:avLst/>
                  <a:gdLst/>
                  <a:ahLst/>
                  <a:cxnLst/>
                  <a:rect l="l" t="t" r="r" b="b"/>
                  <a:pathLst>
                    <a:path w="825" h="821" extrusionOk="0">
                      <a:moveTo>
                        <a:pt x="409" y="0"/>
                      </a:moveTo>
                      <a:cubicBezTo>
                        <a:pt x="184" y="0"/>
                        <a:pt x="0" y="185"/>
                        <a:pt x="0" y="410"/>
                      </a:cubicBezTo>
                      <a:cubicBezTo>
                        <a:pt x="0" y="636"/>
                        <a:pt x="184" y="821"/>
                        <a:pt x="409" y="821"/>
                      </a:cubicBezTo>
                      <a:cubicBezTo>
                        <a:pt x="641" y="821"/>
                        <a:pt x="824" y="636"/>
                        <a:pt x="824" y="410"/>
                      </a:cubicBezTo>
                      <a:cubicBezTo>
                        <a:pt x="824" y="185"/>
                        <a:pt x="641"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76;p56">
                  <a:extLst>
                    <a:ext uri="{FF2B5EF4-FFF2-40B4-BE49-F238E27FC236}">
                      <a16:creationId xmlns:a16="http://schemas.microsoft.com/office/drawing/2014/main" id="{3DDAB265-0A44-A945-E9B9-B76AB6B5B4F6}"/>
                    </a:ext>
                  </a:extLst>
                </p:cNvPr>
                <p:cNvSpPr/>
                <p:nvPr/>
              </p:nvSpPr>
              <p:spPr>
                <a:xfrm>
                  <a:off x="5741832" y="1225120"/>
                  <a:ext cx="34441" cy="35072"/>
                </a:xfrm>
                <a:custGeom>
                  <a:avLst/>
                  <a:gdLst/>
                  <a:ahLst/>
                  <a:cxnLst/>
                  <a:rect l="l" t="t" r="r" b="b"/>
                  <a:pathLst>
                    <a:path w="273" h="278" extrusionOk="0">
                      <a:moveTo>
                        <a:pt x="138" y="1"/>
                      </a:moveTo>
                      <a:cubicBezTo>
                        <a:pt x="61" y="1"/>
                        <a:pt x="0" y="65"/>
                        <a:pt x="0" y="139"/>
                      </a:cubicBezTo>
                      <a:cubicBezTo>
                        <a:pt x="0" y="217"/>
                        <a:pt x="61" y="277"/>
                        <a:pt x="138" y="277"/>
                      </a:cubicBezTo>
                      <a:cubicBezTo>
                        <a:pt x="212" y="277"/>
                        <a:pt x="272" y="217"/>
                        <a:pt x="272" y="139"/>
                      </a:cubicBezTo>
                      <a:cubicBezTo>
                        <a:pt x="272" y="65"/>
                        <a:pt x="212"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77;p56">
                  <a:extLst>
                    <a:ext uri="{FF2B5EF4-FFF2-40B4-BE49-F238E27FC236}">
                      <a16:creationId xmlns:a16="http://schemas.microsoft.com/office/drawing/2014/main" id="{DD70705E-E29C-9913-5C45-3615658628D8}"/>
                    </a:ext>
                  </a:extLst>
                </p:cNvPr>
                <p:cNvSpPr/>
                <p:nvPr/>
              </p:nvSpPr>
              <p:spPr>
                <a:xfrm>
                  <a:off x="5326766" y="1175918"/>
                  <a:ext cx="208791" cy="158075"/>
                </a:xfrm>
                <a:custGeom>
                  <a:avLst/>
                  <a:gdLst/>
                  <a:ahLst/>
                  <a:cxnLst/>
                  <a:rect l="l" t="t" r="r" b="b"/>
                  <a:pathLst>
                    <a:path w="1655" h="1253" extrusionOk="0">
                      <a:moveTo>
                        <a:pt x="767" y="1"/>
                      </a:moveTo>
                      <a:cubicBezTo>
                        <a:pt x="420" y="1"/>
                        <a:pt x="123" y="206"/>
                        <a:pt x="61" y="510"/>
                      </a:cubicBezTo>
                      <a:cubicBezTo>
                        <a:pt x="0" y="801"/>
                        <a:pt x="171" y="1095"/>
                        <a:pt x="466" y="1238"/>
                      </a:cubicBezTo>
                      <a:cubicBezTo>
                        <a:pt x="568" y="1230"/>
                        <a:pt x="678" y="1226"/>
                        <a:pt x="789" y="1226"/>
                      </a:cubicBezTo>
                      <a:cubicBezTo>
                        <a:pt x="940" y="1226"/>
                        <a:pt x="1094" y="1234"/>
                        <a:pt x="1240" y="1252"/>
                      </a:cubicBezTo>
                      <a:cubicBezTo>
                        <a:pt x="1410" y="1165"/>
                        <a:pt x="1539" y="1017"/>
                        <a:pt x="1582" y="829"/>
                      </a:cubicBezTo>
                      <a:cubicBezTo>
                        <a:pt x="1654" y="469"/>
                        <a:pt x="1378" y="110"/>
                        <a:pt x="959" y="21"/>
                      </a:cubicBezTo>
                      <a:cubicBezTo>
                        <a:pt x="894" y="7"/>
                        <a:pt x="830" y="1"/>
                        <a:pt x="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78;p56">
                  <a:extLst>
                    <a:ext uri="{FF2B5EF4-FFF2-40B4-BE49-F238E27FC236}">
                      <a16:creationId xmlns:a16="http://schemas.microsoft.com/office/drawing/2014/main" id="{B4CE9F1B-C8C9-70FC-19BF-EF9D5B5A9F66}"/>
                    </a:ext>
                  </a:extLst>
                </p:cNvPr>
                <p:cNvSpPr/>
                <p:nvPr/>
              </p:nvSpPr>
              <p:spPr>
                <a:xfrm>
                  <a:off x="5411167" y="1215280"/>
                  <a:ext cx="103449" cy="103575"/>
                </a:xfrm>
                <a:custGeom>
                  <a:avLst/>
                  <a:gdLst/>
                  <a:ahLst/>
                  <a:cxnLst/>
                  <a:rect l="l" t="t" r="r" b="b"/>
                  <a:pathLst>
                    <a:path w="820" h="821" extrusionOk="0">
                      <a:moveTo>
                        <a:pt x="409" y="0"/>
                      </a:moveTo>
                      <a:cubicBezTo>
                        <a:pt x="184" y="0"/>
                        <a:pt x="0" y="185"/>
                        <a:pt x="0" y="410"/>
                      </a:cubicBezTo>
                      <a:cubicBezTo>
                        <a:pt x="0" y="636"/>
                        <a:pt x="184" y="821"/>
                        <a:pt x="409" y="821"/>
                      </a:cubicBezTo>
                      <a:cubicBezTo>
                        <a:pt x="636" y="821"/>
                        <a:pt x="820" y="636"/>
                        <a:pt x="820" y="410"/>
                      </a:cubicBezTo>
                      <a:cubicBezTo>
                        <a:pt x="820" y="185"/>
                        <a:pt x="6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79;p56">
                  <a:extLst>
                    <a:ext uri="{FF2B5EF4-FFF2-40B4-BE49-F238E27FC236}">
                      <a16:creationId xmlns:a16="http://schemas.microsoft.com/office/drawing/2014/main" id="{3270EAC4-3B3C-5C0B-B712-D2E8953ECBE7}"/>
                    </a:ext>
                  </a:extLst>
                </p:cNvPr>
                <p:cNvSpPr/>
                <p:nvPr/>
              </p:nvSpPr>
              <p:spPr>
                <a:xfrm>
                  <a:off x="5459991" y="1225120"/>
                  <a:ext cx="34315" cy="35072"/>
                </a:xfrm>
                <a:custGeom>
                  <a:avLst/>
                  <a:gdLst/>
                  <a:ahLst/>
                  <a:cxnLst/>
                  <a:rect l="l" t="t" r="r" b="b"/>
                  <a:pathLst>
                    <a:path w="272" h="278" extrusionOk="0">
                      <a:moveTo>
                        <a:pt x="133" y="1"/>
                      </a:moveTo>
                      <a:cubicBezTo>
                        <a:pt x="60" y="1"/>
                        <a:pt x="0" y="65"/>
                        <a:pt x="0" y="139"/>
                      </a:cubicBezTo>
                      <a:cubicBezTo>
                        <a:pt x="0" y="217"/>
                        <a:pt x="60" y="277"/>
                        <a:pt x="133" y="277"/>
                      </a:cubicBezTo>
                      <a:cubicBezTo>
                        <a:pt x="211" y="277"/>
                        <a:pt x="271" y="217"/>
                        <a:pt x="271" y="139"/>
                      </a:cubicBezTo>
                      <a:cubicBezTo>
                        <a:pt x="271" y="65"/>
                        <a:pt x="211"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80;p56">
                  <a:extLst>
                    <a:ext uri="{FF2B5EF4-FFF2-40B4-BE49-F238E27FC236}">
                      <a16:creationId xmlns:a16="http://schemas.microsoft.com/office/drawing/2014/main" id="{294F5A26-6003-976D-D4C3-17AA6F4FF112}"/>
                    </a:ext>
                  </a:extLst>
                </p:cNvPr>
                <p:cNvSpPr/>
                <p:nvPr/>
              </p:nvSpPr>
              <p:spPr>
                <a:xfrm>
                  <a:off x="5554106" y="1337276"/>
                  <a:ext cx="104080" cy="43650"/>
                </a:xfrm>
                <a:custGeom>
                  <a:avLst/>
                  <a:gdLst/>
                  <a:ahLst/>
                  <a:cxnLst/>
                  <a:rect l="l" t="t" r="r" b="b"/>
                  <a:pathLst>
                    <a:path w="825" h="346" extrusionOk="0">
                      <a:moveTo>
                        <a:pt x="410" y="1"/>
                      </a:moveTo>
                      <a:cubicBezTo>
                        <a:pt x="235" y="1"/>
                        <a:pt x="92" y="158"/>
                        <a:pt x="5" y="328"/>
                      </a:cubicBezTo>
                      <a:cubicBezTo>
                        <a:pt x="1" y="333"/>
                        <a:pt x="1" y="337"/>
                        <a:pt x="5" y="341"/>
                      </a:cubicBezTo>
                      <a:cubicBezTo>
                        <a:pt x="5" y="341"/>
                        <a:pt x="5" y="346"/>
                        <a:pt x="10" y="346"/>
                      </a:cubicBezTo>
                      <a:lnTo>
                        <a:pt x="14" y="341"/>
                      </a:lnTo>
                      <a:cubicBezTo>
                        <a:pt x="152" y="199"/>
                        <a:pt x="282" y="130"/>
                        <a:pt x="410" y="130"/>
                      </a:cubicBezTo>
                      <a:cubicBezTo>
                        <a:pt x="539" y="130"/>
                        <a:pt x="669" y="199"/>
                        <a:pt x="807" y="341"/>
                      </a:cubicBezTo>
                      <a:cubicBezTo>
                        <a:pt x="809" y="344"/>
                        <a:pt x="811" y="345"/>
                        <a:pt x="814" y="345"/>
                      </a:cubicBezTo>
                      <a:cubicBezTo>
                        <a:pt x="816" y="345"/>
                        <a:pt x="818" y="344"/>
                        <a:pt x="820" y="341"/>
                      </a:cubicBezTo>
                      <a:cubicBezTo>
                        <a:pt x="825" y="337"/>
                        <a:pt x="820" y="333"/>
                        <a:pt x="820" y="328"/>
                      </a:cubicBezTo>
                      <a:cubicBezTo>
                        <a:pt x="742" y="180"/>
                        <a:pt x="63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781;p56">
                  <a:extLst>
                    <a:ext uri="{FF2B5EF4-FFF2-40B4-BE49-F238E27FC236}">
                      <a16:creationId xmlns:a16="http://schemas.microsoft.com/office/drawing/2014/main" id="{4AE08DC8-85D3-51FE-0F83-B8C499CB78FF}"/>
                    </a:ext>
                  </a:extLst>
                </p:cNvPr>
                <p:cNvSpPr/>
                <p:nvPr/>
              </p:nvSpPr>
              <p:spPr>
                <a:xfrm>
                  <a:off x="5322603"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782;p56">
                  <a:extLst>
                    <a:ext uri="{FF2B5EF4-FFF2-40B4-BE49-F238E27FC236}">
                      <a16:creationId xmlns:a16="http://schemas.microsoft.com/office/drawing/2014/main" id="{29C07AF2-26F0-535F-E762-89F8B4EB1FB8}"/>
                    </a:ext>
                  </a:extLst>
                </p:cNvPr>
                <p:cNvSpPr/>
                <p:nvPr/>
              </p:nvSpPr>
              <p:spPr>
                <a:xfrm>
                  <a:off x="5535434" y="1452586"/>
                  <a:ext cx="148992" cy="97898"/>
                </a:xfrm>
                <a:custGeom>
                  <a:avLst/>
                  <a:gdLst/>
                  <a:ahLst/>
                  <a:cxnLst/>
                  <a:rect l="l" t="t" r="r" b="b"/>
                  <a:pathLst>
                    <a:path w="1181" h="776" extrusionOk="0">
                      <a:moveTo>
                        <a:pt x="688" y="1"/>
                      </a:moveTo>
                      <a:cubicBezTo>
                        <a:pt x="458" y="1"/>
                        <a:pt x="228" y="41"/>
                        <a:pt x="0" y="119"/>
                      </a:cubicBezTo>
                      <a:cubicBezTo>
                        <a:pt x="12" y="541"/>
                        <a:pt x="289" y="775"/>
                        <a:pt x="572" y="775"/>
                      </a:cubicBezTo>
                      <a:cubicBezTo>
                        <a:pt x="848" y="775"/>
                        <a:pt x="1130" y="553"/>
                        <a:pt x="1181" y="63"/>
                      </a:cubicBezTo>
                      <a:cubicBezTo>
                        <a:pt x="1017" y="21"/>
                        <a:pt x="852" y="1"/>
                        <a:pt x="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783;p56">
                  <a:extLst>
                    <a:ext uri="{FF2B5EF4-FFF2-40B4-BE49-F238E27FC236}">
                      <a16:creationId xmlns:a16="http://schemas.microsoft.com/office/drawing/2014/main" id="{088EBB50-192C-74EE-3562-07888D44DD3B}"/>
                    </a:ext>
                  </a:extLst>
                </p:cNvPr>
                <p:cNvSpPr/>
                <p:nvPr/>
              </p:nvSpPr>
              <p:spPr>
                <a:xfrm>
                  <a:off x="5560414" y="1507340"/>
                  <a:ext cx="93230" cy="43146"/>
                </a:xfrm>
                <a:custGeom>
                  <a:avLst/>
                  <a:gdLst/>
                  <a:ahLst/>
                  <a:cxnLst/>
                  <a:rect l="l" t="t" r="r" b="b"/>
                  <a:pathLst>
                    <a:path w="739" h="342" extrusionOk="0">
                      <a:moveTo>
                        <a:pt x="395" y="1"/>
                      </a:moveTo>
                      <a:cubicBezTo>
                        <a:pt x="245" y="1"/>
                        <a:pt x="85" y="59"/>
                        <a:pt x="0" y="187"/>
                      </a:cubicBezTo>
                      <a:cubicBezTo>
                        <a:pt x="105" y="289"/>
                        <a:pt x="238" y="342"/>
                        <a:pt x="373" y="342"/>
                      </a:cubicBezTo>
                      <a:cubicBezTo>
                        <a:pt x="502" y="342"/>
                        <a:pt x="632" y="293"/>
                        <a:pt x="738" y="192"/>
                      </a:cubicBezTo>
                      <a:cubicBezTo>
                        <a:pt x="709" y="70"/>
                        <a:pt x="558"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784;p56">
                  <a:extLst>
                    <a:ext uri="{FF2B5EF4-FFF2-40B4-BE49-F238E27FC236}">
                      <a16:creationId xmlns:a16="http://schemas.microsoft.com/office/drawing/2014/main" id="{494DCAAA-BD0F-B550-D69D-CEF07F2F2D61}"/>
                    </a:ext>
                  </a:extLst>
                </p:cNvPr>
                <p:cNvSpPr/>
                <p:nvPr/>
              </p:nvSpPr>
              <p:spPr>
                <a:xfrm flipH="1">
                  <a:off x="5692526"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0"/>
        <p:cNvGrpSpPr/>
        <p:nvPr/>
      </p:nvGrpSpPr>
      <p:grpSpPr>
        <a:xfrm>
          <a:off x="0" y="0"/>
          <a:ext cx="0" cy="0"/>
          <a:chOff x="0" y="0"/>
          <a:chExt cx="0" cy="0"/>
        </a:xfrm>
      </p:grpSpPr>
      <p:sp>
        <p:nvSpPr>
          <p:cNvPr id="2491" name="Google Shape;2491;p54"/>
          <p:cNvSpPr txBox="1">
            <a:spLocks noGrp="1"/>
          </p:cNvSpPr>
          <p:nvPr>
            <p:ph type="title"/>
          </p:nvPr>
        </p:nvSpPr>
        <p:spPr>
          <a:xfrm>
            <a:off x="5521827" y="319625"/>
            <a:ext cx="2971524" cy="782693"/>
          </a:xfrm>
          <a:prstGeom prst="rect">
            <a:avLst/>
          </a:prstGeom>
        </p:spPr>
        <p:txBody>
          <a:bodyPr spcFirstLastPara="1" wrap="square" lIns="91425" tIns="91425" rIns="91425" bIns="91425" anchor="ctr" anchorCtr="0">
            <a:noAutofit/>
          </a:bodyPr>
          <a:lstStyle/>
          <a:p>
            <a:pPr lvl="0" algn="r" rtl="1"/>
            <a:r>
              <a:rPr lang="ar-IQ" sz="66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أوضاع الجسم</a:t>
            </a:r>
            <a:endPar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endParaRPr>
          </a:p>
        </p:txBody>
      </p:sp>
      <p:sp>
        <p:nvSpPr>
          <p:cNvPr id="2492" name="Google Shape;2492;p54"/>
          <p:cNvSpPr txBox="1">
            <a:spLocks noGrp="1"/>
          </p:cNvSpPr>
          <p:nvPr>
            <p:ph type="subTitle" idx="1"/>
          </p:nvPr>
        </p:nvSpPr>
        <p:spPr>
          <a:xfrm>
            <a:off x="650826" y="1038642"/>
            <a:ext cx="8023273" cy="3036730"/>
          </a:xfrm>
          <a:prstGeom prst="rect">
            <a:avLst/>
          </a:prstGeom>
        </p:spPr>
        <p:txBody>
          <a:bodyPr spcFirstLastPara="1" wrap="square" lIns="91425" tIns="91425" rIns="91425" bIns="91425" anchor="t" anchorCtr="0">
            <a:noAutofit/>
          </a:bodyPr>
          <a:lstStyle/>
          <a:p>
            <a:pPr marL="139700" indent="0" algn="just" rtl="1">
              <a:lnSpc>
                <a:spcPct val="115000"/>
              </a:lnSpc>
            </a:pPr>
            <a:r>
              <a:rPr lang="ar-IQ" sz="1800" b="1" dirty="0">
                <a:solidFill>
                  <a:srgbClr val="00339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هناك أوقات خلال حياتنا اليومية يتم فيها تغيير أوضاع أجسامنا ومنها مثلاً عند محاولة الانحشار داخل مصعد ممتلئ أو كما يفعل الأطفال عندما يحاولون المرور من خلال فتحة في الحائط أو في بعض الأحيان عندما يحاول أحد الأطفال إرسال الكره بشكل خاطئ في اتجاهنا فإننا نلف أجسامنا حتى لا تصطدم الكره بنا ومن المؤكد فإن كلا من الثني والمد واللف هي حركات متكاملة معاً وأن وضع الجسم ينتج من خلال الاختبار المناسب ومن خلال خليط من الأفعال الأساسية الحركية .</a:t>
            </a:r>
            <a:endParaRPr lang="en-US" sz="1800" b="1" dirty="0">
              <a:solidFill>
                <a:srgbClr val="00339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139700" indent="0" algn="just" rtl="1">
              <a:lnSpc>
                <a:spcPct val="115000"/>
              </a:lnSpc>
              <a:spcAft>
                <a:spcPts val="800"/>
              </a:spcAft>
            </a:pPr>
            <a:r>
              <a:rPr lang="ar-IQ" sz="1800" b="1" dirty="0">
                <a:solidFill>
                  <a:srgbClr val="00339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ونحن هنا نعرف مصطلح أوضاع الجسم بأنها الفعل الذي يستخدم لأخذ وضع مختلف للجسم من خلال حركات رياضية سليمة تنتج من تنفيذ هذه الحركات في تسلسل رياضي سليم.</a:t>
            </a:r>
            <a:endParaRPr lang="en-US" sz="1800" b="1" dirty="0">
              <a:solidFill>
                <a:srgbClr val="00339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grpSp>
        <p:nvGrpSpPr>
          <p:cNvPr id="2493" name="Google Shape;2493;p54"/>
          <p:cNvGrpSpPr/>
          <p:nvPr/>
        </p:nvGrpSpPr>
        <p:grpSpPr>
          <a:xfrm>
            <a:off x="1600199" y="3335869"/>
            <a:ext cx="5592233" cy="1689097"/>
            <a:chOff x="832789" y="2356367"/>
            <a:chExt cx="6819864" cy="2247744"/>
          </a:xfrm>
        </p:grpSpPr>
        <p:grpSp>
          <p:nvGrpSpPr>
            <p:cNvPr id="2494" name="Google Shape;2494;p54"/>
            <p:cNvGrpSpPr/>
            <p:nvPr/>
          </p:nvGrpSpPr>
          <p:grpSpPr>
            <a:xfrm>
              <a:off x="832789" y="2356367"/>
              <a:ext cx="3116361" cy="2247732"/>
              <a:chOff x="1877848" y="2138680"/>
              <a:chExt cx="2649516" cy="1911011"/>
            </a:xfrm>
          </p:grpSpPr>
          <p:sp>
            <p:nvSpPr>
              <p:cNvPr id="2495" name="Google Shape;2495;p54"/>
              <p:cNvSpPr/>
              <p:nvPr/>
            </p:nvSpPr>
            <p:spPr>
              <a:xfrm>
                <a:off x="1877848" y="2245440"/>
                <a:ext cx="1444025" cy="1804219"/>
              </a:xfrm>
              <a:custGeom>
                <a:avLst/>
                <a:gdLst/>
                <a:ahLst/>
                <a:cxnLst/>
                <a:rect l="l" t="t" r="r" b="b"/>
                <a:pathLst>
                  <a:path w="9333" h="11661" extrusionOk="0">
                    <a:moveTo>
                      <a:pt x="945" y="3053"/>
                    </a:moveTo>
                    <a:cubicBezTo>
                      <a:pt x="941" y="3053"/>
                      <a:pt x="932" y="3057"/>
                      <a:pt x="927" y="3057"/>
                    </a:cubicBezTo>
                    <a:cubicBezTo>
                      <a:pt x="932" y="3053"/>
                      <a:pt x="941" y="3053"/>
                      <a:pt x="945" y="3053"/>
                    </a:cubicBezTo>
                    <a:close/>
                    <a:moveTo>
                      <a:pt x="8355" y="6412"/>
                    </a:moveTo>
                    <a:lnTo>
                      <a:pt x="8365" y="6420"/>
                    </a:lnTo>
                    <a:cubicBezTo>
                      <a:pt x="8346" y="6430"/>
                      <a:pt x="8337" y="6439"/>
                      <a:pt x="8337" y="6439"/>
                    </a:cubicBezTo>
                    <a:cubicBezTo>
                      <a:pt x="8337" y="6439"/>
                      <a:pt x="8346" y="6430"/>
                      <a:pt x="8355" y="6412"/>
                    </a:cubicBezTo>
                    <a:close/>
                    <a:moveTo>
                      <a:pt x="3273" y="0"/>
                    </a:moveTo>
                    <a:cubicBezTo>
                      <a:pt x="2433" y="0"/>
                      <a:pt x="1838" y="401"/>
                      <a:pt x="1457" y="924"/>
                    </a:cubicBezTo>
                    <a:cubicBezTo>
                      <a:pt x="1457" y="924"/>
                      <a:pt x="1375" y="897"/>
                      <a:pt x="1256" y="897"/>
                    </a:cubicBezTo>
                    <a:cubicBezTo>
                      <a:pt x="1087" y="897"/>
                      <a:pt x="845" y="951"/>
                      <a:pt x="664" y="1214"/>
                    </a:cubicBezTo>
                    <a:cubicBezTo>
                      <a:pt x="1" y="2168"/>
                      <a:pt x="577" y="3651"/>
                      <a:pt x="577" y="3651"/>
                    </a:cubicBezTo>
                    <a:lnTo>
                      <a:pt x="577" y="3642"/>
                    </a:lnTo>
                    <a:cubicBezTo>
                      <a:pt x="590" y="3772"/>
                      <a:pt x="641" y="3904"/>
                      <a:pt x="711" y="4029"/>
                    </a:cubicBezTo>
                    <a:cubicBezTo>
                      <a:pt x="894" y="5218"/>
                      <a:pt x="1374" y="6089"/>
                      <a:pt x="2093" y="6711"/>
                    </a:cubicBezTo>
                    <a:cubicBezTo>
                      <a:pt x="2144" y="6988"/>
                      <a:pt x="2452" y="7232"/>
                      <a:pt x="3042" y="7458"/>
                    </a:cubicBezTo>
                    <a:cubicBezTo>
                      <a:pt x="3152" y="7550"/>
                      <a:pt x="3310" y="7589"/>
                      <a:pt x="3459" y="7589"/>
                    </a:cubicBezTo>
                    <a:cubicBezTo>
                      <a:pt x="3496" y="7589"/>
                      <a:pt x="3532" y="7586"/>
                      <a:pt x="3567" y="7582"/>
                    </a:cubicBezTo>
                    <a:cubicBezTo>
                      <a:pt x="3609" y="7679"/>
                      <a:pt x="3655" y="7775"/>
                      <a:pt x="3705" y="7877"/>
                    </a:cubicBezTo>
                    <a:cubicBezTo>
                      <a:pt x="3425" y="8094"/>
                      <a:pt x="3176" y="8430"/>
                      <a:pt x="2940" y="8808"/>
                    </a:cubicBezTo>
                    <a:lnTo>
                      <a:pt x="3001" y="8831"/>
                    </a:lnTo>
                    <a:cubicBezTo>
                      <a:pt x="2876" y="9047"/>
                      <a:pt x="2780" y="9255"/>
                      <a:pt x="2780" y="9406"/>
                    </a:cubicBezTo>
                    <a:cubicBezTo>
                      <a:pt x="2780" y="9895"/>
                      <a:pt x="4605" y="11093"/>
                      <a:pt x="4605" y="11093"/>
                    </a:cubicBezTo>
                    <a:lnTo>
                      <a:pt x="4637" y="11660"/>
                    </a:lnTo>
                    <a:lnTo>
                      <a:pt x="4918" y="11001"/>
                    </a:lnTo>
                    <a:lnTo>
                      <a:pt x="4687" y="10955"/>
                    </a:lnTo>
                    <a:cubicBezTo>
                      <a:pt x="4687" y="10955"/>
                      <a:pt x="3217" y="9955"/>
                      <a:pt x="3217" y="9406"/>
                    </a:cubicBezTo>
                    <a:cubicBezTo>
                      <a:pt x="3217" y="9240"/>
                      <a:pt x="3277" y="9102"/>
                      <a:pt x="3369" y="8983"/>
                    </a:cubicBezTo>
                    <a:lnTo>
                      <a:pt x="3803" y="9167"/>
                    </a:lnTo>
                    <a:cubicBezTo>
                      <a:pt x="3903" y="8887"/>
                      <a:pt x="4084" y="8665"/>
                      <a:pt x="4328" y="8476"/>
                    </a:cubicBezTo>
                    <a:lnTo>
                      <a:pt x="5683" y="8517"/>
                    </a:lnTo>
                    <a:cubicBezTo>
                      <a:pt x="5858" y="8845"/>
                      <a:pt x="6213" y="9066"/>
                      <a:pt x="6485" y="9232"/>
                    </a:cubicBezTo>
                    <a:lnTo>
                      <a:pt x="6632" y="9102"/>
                    </a:lnTo>
                    <a:cubicBezTo>
                      <a:pt x="6917" y="9306"/>
                      <a:pt x="7263" y="9480"/>
                      <a:pt x="7623" y="9527"/>
                    </a:cubicBezTo>
                    <a:cubicBezTo>
                      <a:pt x="7637" y="9529"/>
                      <a:pt x="7652" y="9530"/>
                      <a:pt x="7667" y="9530"/>
                    </a:cubicBezTo>
                    <a:cubicBezTo>
                      <a:pt x="8118" y="9530"/>
                      <a:pt x="8642" y="8680"/>
                      <a:pt x="8682" y="7900"/>
                    </a:cubicBezTo>
                    <a:lnTo>
                      <a:pt x="9014" y="7619"/>
                    </a:lnTo>
                    <a:lnTo>
                      <a:pt x="8452" y="7753"/>
                    </a:lnTo>
                    <a:lnTo>
                      <a:pt x="8503" y="7900"/>
                    </a:lnTo>
                    <a:cubicBezTo>
                      <a:pt x="8534" y="8288"/>
                      <a:pt x="8101" y="9080"/>
                      <a:pt x="7619" y="9080"/>
                    </a:cubicBezTo>
                    <a:cubicBezTo>
                      <a:pt x="7597" y="9080"/>
                      <a:pt x="7575" y="9078"/>
                      <a:pt x="7553" y="9075"/>
                    </a:cubicBezTo>
                    <a:cubicBezTo>
                      <a:pt x="7425" y="9057"/>
                      <a:pt x="7226" y="8919"/>
                      <a:pt x="7023" y="8743"/>
                    </a:cubicBezTo>
                    <a:lnTo>
                      <a:pt x="7231" y="8555"/>
                    </a:lnTo>
                    <a:cubicBezTo>
                      <a:pt x="6825" y="8398"/>
                      <a:pt x="6466" y="8181"/>
                      <a:pt x="6157" y="7877"/>
                    </a:cubicBezTo>
                    <a:cubicBezTo>
                      <a:pt x="6019" y="7715"/>
                      <a:pt x="5894" y="7541"/>
                      <a:pt x="5775" y="7347"/>
                    </a:cubicBezTo>
                    <a:cubicBezTo>
                      <a:pt x="6009" y="7122"/>
                      <a:pt x="6226" y="6854"/>
                      <a:pt x="6434" y="6564"/>
                    </a:cubicBezTo>
                    <a:cubicBezTo>
                      <a:pt x="6751" y="6669"/>
                      <a:pt x="7087" y="6720"/>
                      <a:pt x="7457" y="6720"/>
                    </a:cubicBezTo>
                    <a:cubicBezTo>
                      <a:pt x="7668" y="6720"/>
                      <a:pt x="7895" y="6702"/>
                      <a:pt x="8134" y="6669"/>
                    </a:cubicBezTo>
                    <a:cubicBezTo>
                      <a:pt x="8208" y="6703"/>
                      <a:pt x="8292" y="6718"/>
                      <a:pt x="8375" y="6718"/>
                    </a:cubicBezTo>
                    <a:cubicBezTo>
                      <a:pt x="8451" y="6718"/>
                      <a:pt x="8527" y="6706"/>
                      <a:pt x="8595" y="6684"/>
                    </a:cubicBezTo>
                    <a:lnTo>
                      <a:pt x="8880" y="7007"/>
                    </a:lnTo>
                    <a:cubicBezTo>
                      <a:pt x="8912" y="7044"/>
                      <a:pt x="8960" y="7063"/>
                      <a:pt x="9007" y="7063"/>
                    </a:cubicBezTo>
                    <a:cubicBezTo>
                      <a:pt x="9047" y="7063"/>
                      <a:pt x="9088" y="7049"/>
                      <a:pt x="9120" y="7020"/>
                    </a:cubicBezTo>
                    <a:lnTo>
                      <a:pt x="9139" y="7001"/>
                    </a:lnTo>
                    <a:cubicBezTo>
                      <a:pt x="9207" y="6941"/>
                      <a:pt x="9216" y="6835"/>
                      <a:pt x="9152" y="6767"/>
                    </a:cubicBezTo>
                    <a:lnTo>
                      <a:pt x="8867" y="6439"/>
                    </a:lnTo>
                    <a:cubicBezTo>
                      <a:pt x="8867" y="6407"/>
                      <a:pt x="8852" y="6375"/>
                      <a:pt x="8829" y="6343"/>
                    </a:cubicBezTo>
                    <a:cubicBezTo>
                      <a:pt x="8807" y="6315"/>
                      <a:pt x="8774" y="6301"/>
                      <a:pt x="8737" y="6297"/>
                    </a:cubicBezTo>
                    <a:lnTo>
                      <a:pt x="8484" y="6006"/>
                    </a:lnTo>
                    <a:lnTo>
                      <a:pt x="8143" y="5624"/>
                    </a:lnTo>
                    <a:cubicBezTo>
                      <a:pt x="8110" y="5584"/>
                      <a:pt x="8064" y="5564"/>
                      <a:pt x="8018" y="5564"/>
                    </a:cubicBezTo>
                    <a:cubicBezTo>
                      <a:pt x="7979" y="5564"/>
                      <a:pt x="7940" y="5578"/>
                      <a:pt x="7908" y="5605"/>
                    </a:cubicBezTo>
                    <a:lnTo>
                      <a:pt x="7885" y="5624"/>
                    </a:lnTo>
                    <a:cubicBezTo>
                      <a:pt x="7816" y="5688"/>
                      <a:pt x="7812" y="5794"/>
                      <a:pt x="7871" y="5863"/>
                    </a:cubicBezTo>
                    <a:lnTo>
                      <a:pt x="8212" y="6246"/>
                    </a:lnTo>
                    <a:lnTo>
                      <a:pt x="8212" y="6250"/>
                    </a:lnTo>
                    <a:cubicBezTo>
                      <a:pt x="8216" y="6246"/>
                      <a:pt x="8221" y="6241"/>
                      <a:pt x="8226" y="6237"/>
                    </a:cubicBezTo>
                    <a:lnTo>
                      <a:pt x="8226" y="6237"/>
                    </a:lnTo>
                    <a:cubicBezTo>
                      <a:pt x="8157" y="6305"/>
                      <a:pt x="8101" y="6439"/>
                      <a:pt x="8101" y="6439"/>
                    </a:cubicBezTo>
                    <a:cubicBezTo>
                      <a:pt x="7872" y="6470"/>
                      <a:pt x="7657" y="6486"/>
                      <a:pt x="7455" y="6486"/>
                    </a:cubicBezTo>
                    <a:cubicBezTo>
                      <a:pt x="7137" y="6486"/>
                      <a:pt x="6847" y="6447"/>
                      <a:pt x="6572" y="6365"/>
                    </a:cubicBezTo>
                    <a:cubicBezTo>
                      <a:pt x="7354" y="5235"/>
                      <a:pt x="8022" y="3922"/>
                      <a:pt x="8992" y="3922"/>
                    </a:cubicBezTo>
                    <a:cubicBezTo>
                      <a:pt x="9101" y="3922"/>
                      <a:pt x="9215" y="3939"/>
                      <a:pt x="9332" y="3974"/>
                    </a:cubicBezTo>
                    <a:cubicBezTo>
                      <a:pt x="8134" y="2481"/>
                      <a:pt x="6590" y="3025"/>
                      <a:pt x="5618" y="2693"/>
                    </a:cubicBezTo>
                    <a:cubicBezTo>
                      <a:pt x="5604" y="2628"/>
                      <a:pt x="5590" y="2569"/>
                      <a:pt x="5577" y="2513"/>
                    </a:cubicBezTo>
                    <a:cubicBezTo>
                      <a:pt x="5881" y="2504"/>
                      <a:pt x="6203" y="2426"/>
                      <a:pt x="6544" y="2264"/>
                    </a:cubicBezTo>
                    <a:cubicBezTo>
                      <a:pt x="5503" y="2232"/>
                      <a:pt x="5530" y="661"/>
                      <a:pt x="4484" y="242"/>
                    </a:cubicBezTo>
                    <a:cubicBezTo>
                      <a:pt x="4034" y="73"/>
                      <a:pt x="3631" y="0"/>
                      <a:pt x="3273"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96" name="Google Shape;2496;p54"/>
              <p:cNvSpPr/>
              <p:nvPr/>
            </p:nvSpPr>
            <p:spPr>
              <a:xfrm>
                <a:off x="3221174" y="2138680"/>
                <a:ext cx="1306167" cy="1765538"/>
              </a:xfrm>
              <a:custGeom>
                <a:avLst/>
                <a:gdLst/>
                <a:ahLst/>
                <a:cxnLst/>
                <a:rect l="l" t="t" r="r" b="b"/>
                <a:pathLst>
                  <a:path w="8442" h="11411" extrusionOk="0">
                    <a:moveTo>
                      <a:pt x="4360" y="0"/>
                    </a:moveTo>
                    <a:cubicBezTo>
                      <a:pt x="4140" y="0"/>
                      <a:pt x="3808" y="139"/>
                      <a:pt x="3373" y="489"/>
                    </a:cubicBezTo>
                    <a:cubicBezTo>
                      <a:pt x="3370" y="349"/>
                      <a:pt x="3295" y="283"/>
                      <a:pt x="3194" y="283"/>
                    </a:cubicBezTo>
                    <a:cubicBezTo>
                      <a:pt x="3016" y="283"/>
                      <a:pt x="2756" y="487"/>
                      <a:pt x="2659" y="849"/>
                    </a:cubicBezTo>
                    <a:cubicBezTo>
                      <a:pt x="2616" y="842"/>
                      <a:pt x="2575" y="838"/>
                      <a:pt x="2536" y="838"/>
                    </a:cubicBezTo>
                    <a:cubicBezTo>
                      <a:pt x="2223" y="838"/>
                      <a:pt x="2059" y="1074"/>
                      <a:pt x="2092" y="1627"/>
                    </a:cubicBezTo>
                    <a:cubicBezTo>
                      <a:pt x="1654" y="2088"/>
                      <a:pt x="1812" y="2484"/>
                      <a:pt x="2092" y="2678"/>
                    </a:cubicBezTo>
                    <a:cubicBezTo>
                      <a:pt x="2055" y="2835"/>
                      <a:pt x="2018" y="3005"/>
                      <a:pt x="1977" y="3184"/>
                    </a:cubicBezTo>
                    <a:cubicBezTo>
                      <a:pt x="1576" y="3452"/>
                      <a:pt x="1563" y="4019"/>
                      <a:pt x="1701" y="4300"/>
                    </a:cubicBezTo>
                    <a:cubicBezTo>
                      <a:pt x="1931" y="4760"/>
                      <a:pt x="3000" y="5032"/>
                      <a:pt x="4051" y="5060"/>
                    </a:cubicBezTo>
                    <a:lnTo>
                      <a:pt x="4092" y="5419"/>
                    </a:lnTo>
                    <a:cubicBezTo>
                      <a:pt x="4047" y="5419"/>
                      <a:pt x="4003" y="5418"/>
                      <a:pt x="3961" y="5418"/>
                    </a:cubicBezTo>
                    <a:cubicBezTo>
                      <a:pt x="3800" y="5418"/>
                      <a:pt x="3674" y="5426"/>
                      <a:pt x="3626" y="5452"/>
                    </a:cubicBezTo>
                    <a:cubicBezTo>
                      <a:pt x="3460" y="5540"/>
                      <a:pt x="3060" y="5945"/>
                      <a:pt x="2756" y="6087"/>
                    </a:cubicBezTo>
                    <a:cubicBezTo>
                      <a:pt x="2756" y="6125"/>
                      <a:pt x="2756" y="6157"/>
                      <a:pt x="2760" y="6189"/>
                    </a:cubicBezTo>
                    <a:cubicBezTo>
                      <a:pt x="2342" y="6470"/>
                      <a:pt x="1836" y="6652"/>
                      <a:pt x="1091" y="6652"/>
                    </a:cubicBezTo>
                    <a:cubicBezTo>
                      <a:pt x="966" y="6652"/>
                      <a:pt x="835" y="6647"/>
                      <a:pt x="696" y="6636"/>
                    </a:cubicBezTo>
                    <a:lnTo>
                      <a:pt x="696" y="6627"/>
                    </a:lnTo>
                    <a:cubicBezTo>
                      <a:pt x="696" y="6627"/>
                      <a:pt x="619" y="6522"/>
                      <a:pt x="436" y="6522"/>
                    </a:cubicBezTo>
                    <a:cubicBezTo>
                      <a:pt x="419" y="6522"/>
                      <a:pt x="401" y="6523"/>
                      <a:pt x="383" y="6525"/>
                    </a:cubicBezTo>
                    <a:cubicBezTo>
                      <a:pt x="129" y="6553"/>
                      <a:pt x="0" y="6802"/>
                      <a:pt x="70" y="6839"/>
                    </a:cubicBezTo>
                    <a:cubicBezTo>
                      <a:pt x="74" y="6841"/>
                      <a:pt x="78" y="6842"/>
                      <a:pt x="83" y="6842"/>
                    </a:cubicBezTo>
                    <a:cubicBezTo>
                      <a:pt x="139" y="6842"/>
                      <a:pt x="248" y="6723"/>
                      <a:pt x="376" y="6723"/>
                    </a:cubicBezTo>
                    <a:cubicBezTo>
                      <a:pt x="400" y="6723"/>
                      <a:pt x="426" y="6727"/>
                      <a:pt x="451" y="6738"/>
                    </a:cubicBezTo>
                    <a:cubicBezTo>
                      <a:pt x="502" y="6821"/>
                      <a:pt x="249" y="6950"/>
                      <a:pt x="346" y="6995"/>
                    </a:cubicBezTo>
                    <a:cubicBezTo>
                      <a:pt x="359" y="7001"/>
                      <a:pt x="373" y="7004"/>
                      <a:pt x="388" y="7004"/>
                    </a:cubicBezTo>
                    <a:cubicBezTo>
                      <a:pt x="502" y="7004"/>
                      <a:pt x="678" y="6857"/>
                      <a:pt x="678" y="6857"/>
                    </a:cubicBezTo>
                    <a:lnTo>
                      <a:pt x="678" y="6853"/>
                    </a:lnTo>
                    <a:cubicBezTo>
                      <a:pt x="828" y="6886"/>
                      <a:pt x="996" y="6902"/>
                      <a:pt x="1175" y="6902"/>
                    </a:cubicBezTo>
                    <a:cubicBezTo>
                      <a:pt x="1698" y="6902"/>
                      <a:pt x="2316" y="6762"/>
                      <a:pt x="2875" y="6484"/>
                    </a:cubicBezTo>
                    <a:cubicBezTo>
                      <a:pt x="2903" y="6530"/>
                      <a:pt x="2935" y="6572"/>
                      <a:pt x="2967" y="6618"/>
                    </a:cubicBezTo>
                    <a:cubicBezTo>
                      <a:pt x="3207" y="6502"/>
                      <a:pt x="3420" y="6364"/>
                      <a:pt x="3609" y="6198"/>
                    </a:cubicBezTo>
                    <a:cubicBezTo>
                      <a:pt x="3617" y="6793"/>
                      <a:pt x="3677" y="7314"/>
                      <a:pt x="3783" y="7774"/>
                    </a:cubicBezTo>
                    <a:cubicBezTo>
                      <a:pt x="3318" y="7950"/>
                      <a:pt x="2958" y="8244"/>
                      <a:pt x="2696" y="8659"/>
                    </a:cubicBezTo>
                    <a:lnTo>
                      <a:pt x="2779" y="8714"/>
                    </a:lnTo>
                    <a:cubicBezTo>
                      <a:pt x="2746" y="8779"/>
                      <a:pt x="2724" y="8848"/>
                      <a:pt x="2705" y="8913"/>
                    </a:cubicBezTo>
                    <a:cubicBezTo>
                      <a:pt x="2539" y="9654"/>
                      <a:pt x="4203" y="10655"/>
                      <a:pt x="4534" y="10848"/>
                    </a:cubicBezTo>
                    <a:lnTo>
                      <a:pt x="4515" y="11410"/>
                    </a:lnTo>
                    <a:lnTo>
                      <a:pt x="4898" y="10664"/>
                    </a:lnTo>
                    <a:lnTo>
                      <a:pt x="4681" y="10594"/>
                    </a:lnTo>
                    <a:cubicBezTo>
                      <a:pt x="3926" y="10162"/>
                      <a:pt x="2903" y="9369"/>
                      <a:pt x="2990" y="8977"/>
                    </a:cubicBezTo>
                    <a:cubicBezTo>
                      <a:pt x="2995" y="8945"/>
                      <a:pt x="3009" y="8913"/>
                      <a:pt x="3028" y="8875"/>
                    </a:cubicBezTo>
                    <a:lnTo>
                      <a:pt x="3295" y="9051"/>
                    </a:lnTo>
                    <a:cubicBezTo>
                      <a:pt x="3295" y="9051"/>
                      <a:pt x="3866" y="8447"/>
                      <a:pt x="4483" y="8415"/>
                    </a:cubicBezTo>
                    <a:cubicBezTo>
                      <a:pt x="4509" y="8414"/>
                      <a:pt x="4538" y="8413"/>
                      <a:pt x="4570" y="8413"/>
                    </a:cubicBezTo>
                    <a:cubicBezTo>
                      <a:pt x="4926" y="8413"/>
                      <a:pt x="5623" y="8511"/>
                      <a:pt x="5695" y="8714"/>
                    </a:cubicBezTo>
                    <a:cubicBezTo>
                      <a:pt x="5742" y="8839"/>
                      <a:pt x="5553" y="9392"/>
                      <a:pt x="5829" y="9696"/>
                    </a:cubicBezTo>
                    <a:lnTo>
                      <a:pt x="5926" y="9641"/>
                    </a:lnTo>
                    <a:cubicBezTo>
                      <a:pt x="5986" y="9825"/>
                      <a:pt x="6083" y="9964"/>
                      <a:pt x="6225" y="10013"/>
                    </a:cubicBezTo>
                    <a:cubicBezTo>
                      <a:pt x="6257" y="10023"/>
                      <a:pt x="6290" y="10028"/>
                      <a:pt x="6327" y="10028"/>
                    </a:cubicBezTo>
                    <a:cubicBezTo>
                      <a:pt x="6502" y="10028"/>
                      <a:pt x="6857" y="9958"/>
                      <a:pt x="7369" y="9300"/>
                    </a:cubicBezTo>
                    <a:cubicBezTo>
                      <a:pt x="7788" y="8765"/>
                      <a:pt x="7958" y="8452"/>
                      <a:pt x="7971" y="8437"/>
                    </a:cubicBezTo>
                    <a:lnTo>
                      <a:pt x="8441" y="8479"/>
                    </a:lnTo>
                    <a:lnTo>
                      <a:pt x="7922" y="8074"/>
                    </a:lnTo>
                    <a:lnTo>
                      <a:pt x="7839" y="8332"/>
                    </a:lnTo>
                    <a:cubicBezTo>
                      <a:pt x="7839" y="8337"/>
                      <a:pt x="7520" y="8724"/>
                      <a:pt x="7165" y="9092"/>
                    </a:cubicBezTo>
                    <a:cubicBezTo>
                      <a:pt x="6570" y="9704"/>
                      <a:pt x="6367" y="9737"/>
                      <a:pt x="6326" y="9737"/>
                    </a:cubicBezTo>
                    <a:cubicBezTo>
                      <a:pt x="6321" y="9737"/>
                      <a:pt x="6319" y="9737"/>
                      <a:pt x="6318" y="9737"/>
                    </a:cubicBezTo>
                    <a:cubicBezTo>
                      <a:pt x="6267" y="9719"/>
                      <a:pt x="6240" y="9622"/>
                      <a:pt x="6230" y="9479"/>
                    </a:cubicBezTo>
                    <a:lnTo>
                      <a:pt x="6285" y="9452"/>
                    </a:lnTo>
                    <a:lnTo>
                      <a:pt x="6359" y="9411"/>
                    </a:lnTo>
                    <a:lnTo>
                      <a:pt x="6548" y="9313"/>
                    </a:lnTo>
                    <a:cubicBezTo>
                      <a:pt x="6299" y="8973"/>
                      <a:pt x="6627" y="8875"/>
                      <a:pt x="6451" y="8212"/>
                    </a:cubicBezTo>
                    <a:cubicBezTo>
                      <a:pt x="6032" y="7503"/>
                      <a:pt x="5691" y="6789"/>
                      <a:pt x="5538" y="6051"/>
                    </a:cubicBezTo>
                    <a:cubicBezTo>
                      <a:pt x="5820" y="5839"/>
                      <a:pt x="6097" y="5664"/>
                      <a:pt x="6355" y="5617"/>
                    </a:cubicBezTo>
                    <a:cubicBezTo>
                      <a:pt x="6346" y="5540"/>
                      <a:pt x="6331" y="5470"/>
                      <a:pt x="6313" y="5402"/>
                    </a:cubicBezTo>
                    <a:cubicBezTo>
                      <a:pt x="6586" y="5271"/>
                      <a:pt x="6850" y="5183"/>
                      <a:pt x="6990" y="5183"/>
                    </a:cubicBezTo>
                    <a:cubicBezTo>
                      <a:pt x="7027" y="5183"/>
                      <a:pt x="7056" y="5189"/>
                      <a:pt x="7073" y="5203"/>
                    </a:cubicBezTo>
                    <a:cubicBezTo>
                      <a:pt x="7193" y="5304"/>
                      <a:pt x="6916" y="5936"/>
                      <a:pt x="6484" y="6549"/>
                    </a:cubicBezTo>
                    <a:lnTo>
                      <a:pt x="6474" y="6544"/>
                    </a:lnTo>
                    <a:cubicBezTo>
                      <a:pt x="6474" y="6544"/>
                      <a:pt x="6470" y="6544"/>
                      <a:pt x="6463" y="6544"/>
                    </a:cubicBezTo>
                    <a:cubicBezTo>
                      <a:pt x="6405" y="6544"/>
                      <a:pt x="6144" y="6551"/>
                      <a:pt x="6161" y="6678"/>
                    </a:cubicBezTo>
                    <a:cubicBezTo>
                      <a:pt x="6173" y="6754"/>
                      <a:pt x="6232" y="6772"/>
                      <a:pt x="6286" y="6772"/>
                    </a:cubicBezTo>
                    <a:cubicBezTo>
                      <a:pt x="6336" y="6772"/>
                      <a:pt x="6382" y="6757"/>
                      <a:pt x="6382" y="6756"/>
                    </a:cubicBezTo>
                    <a:lnTo>
                      <a:pt x="6382" y="6756"/>
                    </a:lnTo>
                    <a:cubicBezTo>
                      <a:pt x="6382" y="6757"/>
                      <a:pt x="6004" y="6991"/>
                      <a:pt x="6091" y="7171"/>
                    </a:cubicBezTo>
                    <a:cubicBezTo>
                      <a:pt x="6120" y="7228"/>
                      <a:pt x="6166" y="7254"/>
                      <a:pt x="6220" y="7254"/>
                    </a:cubicBezTo>
                    <a:cubicBezTo>
                      <a:pt x="6400" y="7254"/>
                      <a:pt x="6669" y="6974"/>
                      <a:pt x="6672" y="6682"/>
                    </a:cubicBezTo>
                    <a:cubicBezTo>
                      <a:pt x="6935" y="6309"/>
                      <a:pt x="7580" y="5313"/>
                      <a:pt x="7216" y="5024"/>
                    </a:cubicBezTo>
                    <a:cubicBezTo>
                      <a:pt x="7152" y="4971"/>
                      <a:pt x="7060" y="4948"/>
                      <a:pt x="6950" y="4948"/>
                    </a:cubicBezTo>
                    <a:cubicBezTo>
                      <a:pt x="6742" y="4948"/>
                      <a:pt x="6469" y="5028"/>
                      <a:pt x="6198" y="5134"/>
                    </a:cubicBezTo>
                    <a:cubicBezTo>
                      <a:pt x="6189" y="5120"/>
                      <a:pt x="6180" y="5106"/>
                      <a:pt x="6170" y="5098"/>
                    </a:cubicBezTo>
                    <a:cubicBezTo>
                      <a:pt x="5749" y="5098"/>
                      <a:pt x="5291" y="5494"/>
                      <a:pt x="5092" y="5494"/>
                    </a:cubicBezTo>
                    <a:cubicBezTo>
                      <a:pt x="5089" y="5494"/>
                      <a:pt x="5086" y="5494"/>
                      <a:pt x="5083" y="5494"/>
                    </a:cubicBezTo>
                    <a:cubicBezTo>
                      <a:pt x="5083" y="5494"/>
                      <a:pt x="4921" y="5479"/>
                      <a:pt x="4705" y="5461"/>
                    </a:cubicBezTo>
                    <a:lnTo>
                      <a:pt x="4604" y="5047"/>
                    </a:lnTo>
                    <a:cubicBezTo>
                      <a:pt x="5300" y="5005"/>
                      <a:pt x="5912" y="4839"/>
                      <a:pt x="6166" y="4535"/>
                    </a:cubicBezTo>
                    <a:cubicBezTo>
                      <a:pt x="6186" y="4536"/>
                      <a:pt x="6207" y="4537"/>
                      <a:pt x="6227" y="4537"/>
                    </a:cubicBezTo>
                    <a:cubicBezTo>
                      <a:pt x="6634" y="4537"/>
                      <a:pt x="6933" y="4238"/>
                      <a:pt x="7059" y="3913"/>
                    </a:cubicBezTo>
                    <a:cubicBezTo>
                      <a:pt x="7612" y="3761"/>
                      <a:pt x="7939" y="3571"/>
                      <a:pt x="7382" y="3245"/>
                    </a:cubicBezTo>
                    <a:cubicBezTo>
                      <a:pt x="7866" y="2946"/>
                      <a:pt x="7691" y="2582"/>
                      <a:pt x="7207" y="2180"/>
                    </a:cubicBezTo>
                    <a:cubicBezTo>
                      <a:pt x="7958" y="1844"/>
                      <a:pt x="7741" y="1489"/>
                      <a:pt x="6903" y="1116"/>
                    </a:cubicBezTo>
                    <a:cubicBezTo>
                      <a:pt x="7410" y="692"/>
                      <a:pt x="7014" y="494"/>
                      <a:pt x="6059" y="438"/>
                    </a:cubicBezTo>
                    <a:cubicBezTo>
                      <a:pt x="6162" y="229"/>
                      <a:pt x="6099" y="122"/>
                      <a:pt x="5864" y="122"/>
                    </a:cubicBezTo>
                    <a:cubicBezTo>
                      <a:pt x="5633" y="122"/>
                      <a:pt x="5235" y="226"/>
                      <a:pt x="4664" y="438"/>
                    </a:cubicBezTo>
                    <a:cubicBezTo>
                      <a:pt x="4721" y="184"/>
                      <a:pt x="4615" y="0"/>
                      <a:pt x="4360"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97" name="Google Shape;2497;p54"/>
              <p:cNvSpPr/>
              <p:nvPr/>
            </p:nvSpPr>
            <p:spPr>
              <a:xfrm>
                <a:off x="1982752" y="2373244"/>
                <a:ext cx="1339123" cy="1090948"/>
              </a:xfrm>
              <a:custGeom>
                <a:avLst/>
                <a:gdLst/>
                <a:ahLst/>
                <a:cxnLst/>
                <a:rect l="l" t="t" r="r" b="b"/>
                <a:pathLst>
                  <a:path w="8655" h="7051" extrusionOk="0">
                    <a:moveTo>
                      <a:pt x="2953" y="1"/>
                    </a:moveTo>
                    <a:lnTo>
                      <a:pt x="1350" y="254"/>
                    </a:lnTo>
                    <a:lnTo>
                      <a:pt x="1" y="2955"/>
                    </a:lnTo>
                    <a:cubicBezTo>
                      <a:pt x="290" y="5507"/>
                      <a:pt x="1885" y="6696"/>
                      <a:pt x="4276" y="7051"/>
                    </a:cubicBezTo>
                    <a:cubicBezTo>
                      <a:pt x="5981" y="6457"/>
                      <a:pt x="6761" y="3096"/>
                      <a:pt x="8314" y="3096"/>
                    </a:cubicBezTo>
                    <a:cubicBezTo>
                      <a:pt x="8423" y="3096"/>
                      <a:pt x="8537" y="3113"/>
                      <a:pt x="8654" y="3148"/>
                    </a:cubicBezTo>
                    <a:cubicBezTo>
                      <a:pt x="6930" y="1000"/>
                      <a:pt x="4502" y="3061"/>
                      <a:pt x="4069" y="692"/>
                    </a:cubicBezTo>
                    <a:lnTo>
                      <a:pt x="2953" y="1"/>
                    </a:lnTo>
                    <a:close/>
                  </a:path>
                </a:pathLst>
              </a:custGeom>
              <a:solidFill>
                <a:srgbClr val="D8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4"/>
              <p:cNvSpPr/>
              <p:nvPr/>
            </p:nvSpPr>
            <p:spPr>
              <a:xfrm>
                <a:off x="2307830" y="3464058"/>
                <a:ext cx="913482" cy="497742"/>
              </a:xfrm>
              <a:custGeom>
                <a:avLst/>
                <a:gdLst/>
                <a:ahLst/>
                <a:cxnLst/>
                <a:rect l="l" t="t" r="r" b="b"/>
                <a:pathLst>
                  <a:path w="5904" h="3217" extrusionOk="0">
                    <a:moveTo>
                      <a:pt x="926" y="1"/>
                    </a:moveTo>
                    <a:cubicBezTo>
                      <a:pt x="926" y="1"/>
                      <a:pt x="1" y="1047"/>
                      <a:pt x="1" y="1530"/>
                    </a:cubicBezTo>
                    <a:cubicBezTo>
                      <a:pt x="1" y="2019"/>
                      <a:pt x="1826" y="3217"/>
                      <a:pt x="1826" y="3217"/>
                    </a:cubicBezTo>
                    <a:lnTo>
                      <a:pt x="1908" y="3079"/>
                    </a:lnTo>
                    <a:cubicBezTo>
                      <a:pt x="1908" y="3079"/>
                      <a:pt x="438" y="2079"/>
                      <a:pt x="438" y="1530"/>
                    </a:cubicBezTo>
                    <a:cubicBezTo>
                      <a:pt x="438" y="996"/>
                      <a:pt x="1046" y="756"/>
                      <a:pt x="1396" y="517"/>
                    </a:cubicBezTo>
                    <a:cubicBezTo>
                      <a:pt x="1538" y="469"/>
                      <a:pt x="1890" y="456"/>
                      <a:pt x="2232" y="456"/>
                    </a:cubicBezTo>
                    <a:cubicBezTo>
                      <a:pt x="2646" y="456"/>
                      <a:pt x="3046" y="475"/>
                      <a:pt x="3046" y="475"/>
                    </a:cubicBezTo>
                    <a:cubicBezTo>
                      <a:pt x="3046" y="475"/>
                      <a:pt x="3885" y="1530"/>
                      <a:pt x="4844" y="1651"/>
                    </a:cubicBezTo>
                    <a:cubicBezTo>
                      <a:pt x="4858" y="1653"/>
                      <a:pt x="4873" y="1654"/>
                      <a:pt x="4888" y="1654"/>
                    </a:cubicBezTo>
                    <a:cubicBezTo>
                      <a:pt x="5339" y="1654"/>
                      <a:pt x="5863" y="804"/>
                      <a:pt x="5903" y="24"/>
                    </a:cubicBezTo>
                    <a:lnTo>
                      <a:pt x="5724" y="24"/>
                    </a:lnTo>
                    <a:cubicBezTo>
                      <a:pt x="5755" y="412"/>
                      <a:pt x="5322" y="1204"/>
                      <a:pt x="4840" y="1204"/>
                    </a:cubicBezTo>
                    <a:cubicBezTo>
                      <a:pt x="4818" y="1204"/>
                      <a:pt x="4796" y="1202"/>
                      <a:pt x="4774" y="1199"/>
                    </a:cubicBezTo>
                    <a:cubicBezTo>
                      <a:pt x="4382" y="1139"/>
                      <a:pt x="3378" y="1"/>
                      <a:pt x="3378"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99" name="Google Shape;2499;p54"/>
              <p:cNvSpPr/>
              <p:nvPr/>
            </p:nvSpPr>
            <p:spPr>
              <a:xfrm>
                <a:off x="2590204" y="3940302"/>
                <a:ext cx="48583" cy="109389"/>
              </a:xfrm>
              <a:custGeom>
                <a:avLst/>
                <a:gdLst/>
                <a:ahLst/>
                <a:cxnLst/>
                <a:rect l="l" t="t" r="r" b="b"/>
                <a:pathLst>
                  <a:path w="314" h="707" extrusionOk="0">
                    <a:moveTo>
                      <a:pt x="83" y="1"/>
                    </a:moveTo>
                    <a:lnTo>
                      <a:pt x="1" y="139"/>
                    </a:lnTo>
                    <a:lnTo>
                      <a:pt x="33" y="706"/>
                    </a:lnTo>
                    <a:lnTo>
                      <a:pt x="314" y="47"/>
                    </a:lnTo>
                    <a:lnTo>
                      <a:pt x="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4"/>
              <p:cNvSpPr/>
              <p:nvPr/>
            </p:nvSpPr>
            <p:spPr>
              <a:xfrm>
                <a:off x="3185587" y="3424293"/>
                <a:ext cx="86954" cy="43632"/>
              </a:xfrm>
              <a:custGeom>
                <a:avLst/>
                <a:gdLst/>
                <a:ahLst/>
                <a:cxnLst/>
                <a:rect l="l" t="t" r="r" b="b"/>
                <a:pathLst>
                  <a:path w="562" h="282" extrusionOk="0">
                    <a:moveTo>
                      <a:pt x="562" y="0"/>
                    </a:moveTo>
                    <a:lnTo>
                      <a:pt x="0" y="134"/>
                    </a:lnTo>
                    <a:lnTo>
                      <a:pt x="51" y="281"/>
                    </a:lnTo>
                    <a:lnTo>
                      <a:pt x="230" y="281"/>
                    </a:lnTo>
                    <a:lnTo>
                      <a:pt x="5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4"/>
              <p:cNvSpPr/>
              <p:nvPr/>
            </p:nvSpPr>
            <p:spPr>
              <a:xfrm>
                <a:off x="2332741" y="3464058"/>
                <a:ext cx="664069" cy="209804"/>
              </a:xfrm>
              <a:custGeom>
                <a:avLst/>
                <a:gdLst/>
                <a:ahLst/>
                <a:cxnLst/>
                <a:rect l="l" t="t" r="r" b="b"/>
                <a:pathLst>
                  <a:path w="4292" h="1356" extrusionOk="0">
                    <a:moveTo>
                      <a:pt x="765" y="1"/>
                    </a:moveTo>
                    <a:cubicBezTo>
                      <a:pt x="485" y="218"/>
                      <a:pt x="236" y="554"/>
                      <a:pt x="0" y="932"/>
                    </a:cubicBezTo>
                    <a:lnTo>
                      <a:pt x="863" y="1291"/>
                    </a:lnTo>
                    <a:cubicBezTo>
                      <a:pt x="963" y="1011"/>
                      <a:pt x="1144" y="789"/>
                      <a:pt x="1388" y="600"/>
                    </a:cubicBezTo>
                    <a:lnTo>
                      <a:pt x="2743" y="641"/>
                    </a:lnTo>
                    <a:cubicBezTo>
                      <a:pt x="2918" y="969"/>
                      <a:pt x="3273" y="1190"/>
                      <a:pt x="3545" y="1356"/>
                    </a:cubicBezTo>
                    <a:lnTo>
                      <a:pt x="4291" y="679"/>
                    </a:lnTo>
                    <a:cubicBezTo>
                      <a:pt x="3885" y="522"/>
                      <a:pt x="3526" y="305"/>
                      <a:pt x="3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4"/>
              <p:cNvSpPr/>
              <p:nvPr/>
            </p:nvSpPr>
            <p:spPr>
              <a:xfrm>
                <a:off x="2791966" y="3464058"/>
                <a:ext cx="186131" cy="135692"/>
              </a:xfrm>
              <a:custGeom>
                <a:avLst/>
                <a:gdLst/>
                <a:ahLst/>
                <a:cxnLst/>
                <a:rect l="l" t="t" r="r" b="b"/>
                <a:pathLst>
                  <a:path w="1203" h="877" extrusionOk="0">
                    <a:moveTo>
                      <a:pt x="0" y="1"/>
                    </a:moveTo>
                    <a:cubicBezTo>
                      <a:pt x="295" y="402"/>
                      <a:pt x="696" y="720"/>
                      <a:pt x="1106" y="877"/>
                    </a:cubicBezTo>
                    <a:lnTo>
                      <a:pt x="1203" y="789"/>
                    </a:lnTo>
                    <a:cubicBezTo>
                      <a:pt x="820" y="656"/>
                      <a:pt x="433" y="369"/>
                      <a:pt x="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4"/>
              <p:cNvSpPr/>
              <p:nvPr/>
            </p:nvSpPr>
            <p:spPr>
              <a:xfrm>
                <a:off x="2756998" y="3467771"/>
                <a:ext cx="191082" cy="159055"/>
              </a:xfrm>
              <a:custGeom>
                <a:avLst/>
                <a:gdLst/>
                <a:ahLst/>
                <a:cxnLst/>
                <a:rect l="l" t="t" r="r" b="b"/>
                <a:pathLst>
                  <a:path w="1235" h="1028" extrusionOk="0">
                    <a:moveTo>
                      <a:pt x="97" y="0"/>
                    </a:moveTo>
                    <a:lnTo>
                      <a:pt x="1" y="64"/>
                    </a:lnTo>
                    <a:cubicBezTo>
                      <a:pt x="291" y="498"/>
                      <a:pt x="710" y="853"/>
                      <a:pt x="1139" y="1027"/>
                    </a:cubicBezTo>
                    <a:lnTo>
                      <a:pt x="1235" y="940"/>
                    </a:lnTo>
                    <a:cubicBezTo>
                      <a:pt x="807" y="783"/>
                      <a:pt x="382" y="434"/>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4"/>
              <p:cNvSpPr/>
              <p:nvPr/>
            </p:nvSpPr>
            <p:spPr>
              <a:xfrm>
                <a:off x="2644358" y="3086992"/>
                <a:ext cx="621520" cy="198354"/>
              </a:xfrm>
              <a:custGeom>
                <a:avLst/>
                <a:gdLst/>
                <a:ahLst/>
                <a:cxnLst/>
                <a:rect l="l" t="t" r="r" b="b"/>
                <a:pathLst>
                  <a:path w="4017" h="1282" extrusionOk="0">
                    <a:moveTo>
                      <a:pt x="161" y="0"/>
                    </a:moveTo>
                    <a:lnTo>
                      <a:pt x="0" y="171"/>
                    </a:lnTo>
                    <a:cubicBezTo>
                      <a:pt x="797" y="940"/>
                      <a:pt x="1539" y="1281"/>
                      <a:pt x="2503" y="1281"/>
                    </a:cubicBezTo>
                    <a:cubicBezTo>
                      <a:pt x="2714" y="1281"/>
                      <a:pt x="2941" y="1263"/>
                      <a:pt x="3180" y="1230"/>
                    </a:cubicBezTo>
                    <a:cubicBezTo>
                      <a:pt x="3254" y="1265"/>
                      <a:pt x="3336" y="1280"/>
                      <a:pt x="3418" y="1280"/>
                    </a:cubicBezTo>
                    <a:cubicBezTo>
                      <a:pt x="3720" y="1280"/>
                      <a:pt x="4017" y="1078"/>
                      <a:pt x="3875" y="904"/>
                    </a:cubicBezTo>
                    <a:cubicBezTo>
                      <a:pt x="3845" y="868"/>
                      <a:pt x="3802" y="854"/>
                      <a:pt x="3754" y="854"/>
                    </a:cubicBezTo>
                    <a:cubicBezTo>
                      <a:pt x="3596" y="854"/>
                      <a:pt x="3383" y="1000"/>
                      <a:pt x="3383" y="1000"/>
                    </a:cubicBezTo>
                    <a:cubicBezTo>
                      <a:pt x="3383" y="1000"/>
                      <a:pt x="3521" y="849"/>
                      <a:pt x="3396" y="770"/>
                    </a:cubicBezTo>
                    <a:cubicBezTo>
                      <a:pt x="3383" y="761"/>
                      <a:pt x="3369" y="757"/>
                      <a:pt x="3356" y="757"/>
                    </a:cubicBezTo>
                    <a:cubicBezTo>
                      <a:pt x="3249" y="757"/>
                      <a:pt x="3147" y="1000"/>
                      <a:pt x="3147" y="1000"/>
                    </a:cubicBezTo>
                    <a:cubicBezTo>
                      <a:pt x="2916" y="1032"/>
                      <a:pt x="2700" y="1048"/>
                      <a:pt x="2495" y="1048"/>
                    </a:cubicBezTo>
                    <a:cubicBezTo>
                      <a:pt x="1596" y="1048"/>
                      <a:pt x="920" y="732"/>
                      <a:pt x="161" y="0"/>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05" name="Google Shape;2505;p54"/>
              <p:cNvSpPr/>
              <p:nvPr/>
            </p:nvSpPr>
            <p:spPr>
              <a:xfrm>
                <a:off x="3086408" y="3106332"/>
                <a:ext cx="217540" cy="232084"/>
              </a:xfrm>
              <a:custGeom>
                <a:avLst/>
                <a:gdLst/>
                <a:ahLst/>
                <a:cxnLst/>
                <a:rect l="l" t="t" r="r" b="b"/>
                <a:pathLst>
                  <a:path w="1406" h="1500" extrusionOk="0">
                    <a:moveTo>
                      <a:pt x="207" y="0"/>
                    </a:moveTo>
                    <a:cubicBezTo>
                      <a:pt x="168" y="0"/>
                      <a:pt x="129" y="14"/>
                      <a:pt x="97" y="41"/>
                    </a:cubicBezTo>
                    <a:lnTo>
                      <a:pt x="74" y="60"/>
                    </a:lnTo>
                    <a:cubicBezTo>
                      <a:pt x="5" y="124"/>
                      <a:pt x="1" y="230"/>
                      <a:pt x="60" y="299"/>
                    </a:cubicBezTo>
                    <a:lnTo>
                      <a:pt x="401" y="682"/>
                    </a:lnTo>
                    <a:lnTo>
                      <a:pt x="401" y="686"/>
                    </a:lnTo>
                    <a:cubicBezTo>
                      <a:pt x="434" y="654"/>
                      <a:pt x="465" y="631"/>
                      <a:pt x="498" y="631"/>
                    </a:cubicBezTo>
                    <a:cubicBezTo>
                      <a:pt x="511" y="631"/>
                      <a:pt x="525" y="636"/>
                      <a:pt x="539" y="645"/>
                    </a:cubicBezTo>
                    <a:cubicBezTo>
                      <a:pt x="631" y="700"/>
                      <a:pt x="581" y="801"/>
                      <a:pt x="544" y="848"/>
                    </a:cubicBezTo>
                    <a:lnTo>
                      <a:pt x="728" y="1060"/>
                    </a:lnTo>
                    <a:lnTo>
                      <a:pt x="1069" y="1443"/>
                    </a:lnTo>
                    <a:cubicBezTo>
                      <a:pt x="1101" y="1480"/>
                      <a:pt x="1149" y="1499"/>
                      <a:pt x="1196" y="1499"/>
                    </a:cubicBezTo>
                    <a:cubicBezTo>
                      <a:pt x="1236" y="1499"/>
                      <a:pt x="1277" y="1485"/>
                      <a:pt x="1309" y="1456"/>
                    </a:cubicBezTo>
                    <a:lnTo>
                      <a:pt x="1328" y="1437"/>
                    </a:lnTo>
                    <a:cubicBezTo>
                      <a:pt x="1396" y="1377"/>
                      <a:pt x="1405" y="1271"/>
                      <a:pt x="1341" y="1203"/>
                    </a:cubicBezTo>
                    <a:lnTo>
                      <a:pt x="1005" y="815"/>
                    </a:lnTo>
                    <a:lnTo>
                      <a:pt x="673" y="442"/>
                    </a:lnTo>
                    <a:lnTo>
                      <a:pt x="332" y="60"/>
                    </a:lnTo>
                    <a:cubicBezTo>
                      <a:pt x="299" y="20"/>
                      <a:pt x="253" y="0"/>
                      <a:pt x="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4"/>
              <p:cNvSpPr/>
              <p:nvPr/>
            </p:nvSpPr>
            <p:spPr>
              <a:xfrm>
                <a:off x="3148453" y="3174566"/>
                <a:ext cx="93452" cy="95773"/>
              </a:xfrm>
              <a:custGeom>
                <a:avLst/>
                <a:gdLst/>
                <a:ahLst/>
                <a:cxnLst/>
                <a:rect l="l" t="t" r="r" b="b"/>
                <a:pathLst>
                  <a:path w="604" h="619" extrusionOk="0">
                    <a:moveTo>
                      <a:pt x="272" y="1"/>
                    </a:moveTo>
                    <a:lnTo>
                      <a:pt x="0" y="241"/>
                    </a:lnTo>
                    <a:lnTo>
                      <a:pt x="0" y="245"/>
                    </a:lnTo>
                    <a:cubicBezTo>
                      <a:pt x="33" y="213"/>
                      <a:pt x="64" y="190"/>
                      <a:pt x="97" y="190"/>
                    </a:cubicBezTo>
                    <a:cubicBezTo>
                      <a:pt x="110" y="190"/>
                      <a:pt x="124" y="195"/>
                      <a:pt x="138" y="204"/>
                    </a:cubicBezTo>
                    <a:cubicBezTo>
                      <a:pt x="230" y="259"/>
                      <a:pt x="180" y="360"/>
                      <a:pt x="143" y="407"/>
                    </a:cubicBezTo>
                    <a:lnTo>
                      <a:pt x="327" y="619"/>
                    </a:lnTo>
                    <a:lnTo>
                      <a:pt x="604" y="374"/>
                    </a:lnTo>
                    <a:lnTo>
                      <a:pt x="2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4"/>
              <p:cNvSpPr/>
              <p:nvPr/>
            </p:nvSpPr>
            <p:spPr>
              <a:xfrm>
                <a:off x="2230003" y="3074459"/>
                <a:ext cx="606203" cy="413573"/>
              </a:xfrm>
              <a:custGeom>
                <a:avLst/>
                <a:gdLst/>
                <a:ahLst/>
                <a:cxnLst/>
                <a:rect l="l" t="t" r="r" b="b"/>
                <a:pathLst>
                  <a:path w="3918" h="2673" extrusionOk="0">
                    <a:moveTo>
                      <a:pt x="2623" y="1"/>
                    </a:moveTo>
                    <a:cubicBezTo>
                      <a:pt x="2216" y="1"/>
                      <a:pt x="904" y="252"/>
                      <a:pt x="904" y="252"/>
                    </a:cubicBezTo>
                    <a:cubicBezTo>
                      <a:pt x="577" y="339"/>
                      <a:pt x="277" y="492"/>
                      <a:pt x="1" y="703"/>
                    </a:cubicBezTo>
                    <a:cubicBezTo>
                      <a:pt x="43" y="851"/>
                      <a:pt x="190" y="957"/>
                      <a:pt x="393" y="1040"/>
                    </a:cubicBezTo>
                    <a:cubicBezTo>
                      <a:pt x="529" y="866"/>
                      <a:pt x="786" y="742"/>
                      <a:pt x="905" y="742"/>
                    </a:cubicBezTo>
                    <a:cubicBezTo>
                      <a:pt x="915" y="742"/>
                      <a:pt x="924" y="743"/>
                      <a:pt x="932" y="745"/>
                    </a:cubicBezTo>
                    <a:cubicBezTo>
                      <a:pt x="964" y="1376"/>
                      <a:pt x="1116" y="1906"/>
                      <a:pt x="1429" y="2519"/>
                    </a:cubicBezTo>
                    <a:cubicBezTo>
                      <a:pt x="1847" y="2621"/>
                      <a:pt x="2261" y="2673"/>
                      <a:pt x="2672" y="2673"/>
                    </a:cubicBezTo>
                    <a:cubicBezTo>
                      <a:pt x="3078" y="2673"/>
                      <a:pt x="3481" y="2622"/>
                      <a:pt x="3881" y="2519"/>
                    </a:cubicBezTo>
                    <a:cubicBezTo>
                      <a:pt x="3490" y="2058"/>
                      <a:pt x="3167" y="1459"/>
                      <a:pt x="2918" y="708"/>
                    </a:cubicBezTo>
                    <a:lnTo>
                      <a:pt x="2918" y="708"/>
                    </a:lnTo>
                    <a:cubicBezTo>
                      <a:pt x="3148" y="1017"/>
                      <a:pt x="3439" y="1178"/>
                      <a:pt x="3761" y="1266"/>
                    </a:cubicBezTo>
                    <a:cubicBezTo>
                      <a:pt x="3867" y="1096"/>
                      <a:pt x="3918" y="911"/>
                      <a:pt x="3881" y="703"/>
                    </a:cubicBezTo>
                    <a:cubicBezTo>
                      <a:pt x="3388" y="598"/>
                      <a:pt x="2914" y="81"/>
                      <a:pt x="2724" y="12"/>
                    </a:cubicBezTo>
                    <a:cubicBezTo>
                      <a:pt x="2705" y="4"/>
                      <a:pt x="2670" y="1"/>
                      <a:pt x="2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4"/>
              <p:cNvSpPr/>
              <p:nvPr/>
            </p:nvSpPr>
            <p:spPr>
              <a:xfrm>
                <a:off x="2420006" y="3095192"/>
                <a:ext cx="154413" cy="77207"/>
              </a:xfrm>
              <a:custGeom>
                <a:avLst/>
                <a:gdLst/>
                <a:ahLst/>
                <a:cxnLst/>
                <a:rect l="l" t="t" r="r" b="b"/>
                <a:pathLst>
                  <a:path w="998" h="499" extrusionOk="0">
                    <a:moveTo>
                      <a:pt x="716" y="1"/>
                    </a:moveTo>
                    <a:cubicBezTo>
                      <a:pt x="669" y="1"/>
                      <a:pt x="635" y="7"/>
                      <a:pt x="635" y="7"/>
                    </a:cubicBezTo>
                    <a:lnTo>
                      <a:pt x="178" y="54"/>
                    </a:lnTo>
                    <a:cubicBezTo>
                      <a:pt x="178" y="54"/>
                      <a:pt x="36" y="90"/>
                      <a:pt x="22" y="219"/>
                    </a:cubicBezTo>
                    <a:cubicBezTo>
                      <a:pt x="1" y="424"/>
                      <a:pt x="170" y="498"/>
                      <a:pt x="372" y="498"/>
                    </a:cubicBezTo>
                    <a:cubicBezTo>
                      <a:pt x="653" y="498"/>
                      <a:pt x="998" y="356"/>
                      <a:pt x="990" y="219"/>
                    </a:cubicBezTo>
                    <a:cubicBezTo>
                      <a:pt x="980" y="31"/>
                      <a:pt x="818"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4"/>
              <p:cNvSpPr/>
              <p:nvPr/>
            </p:nvSpPr>
            <p:spPr>
              <a:xfrm>
                <a:off x="2409020" y="2971412"/>
                <a:ext cx="150854" cy="180716"/>
              </a:xfrm>
              <a:custGeom>
                <a:avLst/>
                <a:gdLst/>
                <a:ahLst/>
                <a:cxnLst/>
                <a:rect l="l" t="t" r="r" b="b"/>
                <a:pathLst>
                  <a:path w="975" h="1168" extrusionOk="0">
                    <a:moveTo>
                      <a:pt x="489" y="1"/>
                    </a:moveTo>
                    <a:lnTo>
                      <a:pt x="0" y="97"/>
                    </a:lnTo>
                    <a:lnTo>
                      <a:pt x="268" y="1056"/>
                    </a:lnTo>
                    <a:cubicBezTo>
                      <a:pt x="300" y="1134"/>
                      <a:pt x="405" y="1168"/>
                      <a:pt x="520" y="1168"/>
                    </a:cubicBezTo>
                    <a:cubicBezTo>
                      <a:pt x="731" y="1168"/>
                      <a:pt x="975" y="1054"/>
                      <a:pt x="867" y="890"/>
                    </a:cubicBezTo>
                    <a:lnTo>
                      <a:pt x="489"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10" name="Google Shape;2510;p54"/>
              <p:cNvSpPr/>
              <p:nvPr/>
            </p:nvSpPr>
            <p:spPr>
              <a:xfrm>
                <a:off x="2200141" y="3200251"/>
                <a:ext cx="282369" cy="219397"/>
              </a:xfrm>
              <a:custGeom>
                <a:avLst/>
                <a:gdLst/>
                <a:ahLst/>
                <a:cxnLst/>
                <a:rect l="l" t="t" r="r" b="b"/>
                <a:pathLst>
                  <a:path w="1825" h="1418" extrusionOk="0">
                    <a:moveTo>
                      <a:pt x="249" y="1"/>
                    </a:moveTo>
                    <a:cubicBezTo>
                      <a:pt x="79" y="158"/>
                      <a:pt x="0" y="315"/>
                      <a:pt x="6" y="476"/>
                    </a:cubicBezTo>
                    <a:cubicBezTo>
                      <a:pt x="10" y="780"/>
                      <a:pt x="323" y="1042"/>
                      <a:pt x="959" y="1287"/>
                    </a:cubicBezTo>
                    <a:cubicBezTo>
                      <a:pt x="1069" y="1378"/>
                      <a:pt x="1224" y="1417"/>
                      <a:pt x="1369" y="1417"/>
                    </a:cubicBezTo>
                    <a:cubicBezTo>
                      <a:pt x="1612" y="1417"/>
                      <a:pt x="1825" y="1307"/>
                      <a:pt x="1747" y="1148"/>
                    </a:cubicBezTo>
                    <a:cubicBezTo>
                      <a:pt x="1716" y="1082"/>
                      <a:pt x="1639" y="1061"/>
                      <a:pt x="1556" y="1061"/>
                    </a:cubicBezTo>
                    <a:cubicBezTo>
                      <a:pt x="1421" y="1061"/>
                      <a:pt x="1267" y="1115"/>
                      <a:pt x="1250" y="1121"/>
                    </a:cubicBezTo>
                    <a:cubicBezTo>
                      <a:pt x="1263" y="1112"/>
                      <a:pt x="1416" y="1001"/>
                      <a:pt x="1318" y="904"/>
                    </a:cubicBezTo>
                    <a:cubicBezTo>
                      <a:pt x="1301" y="886"/>
                      <a:pt x="1281" y="878"/>
                      <a:pt x="1261" y="878"/>
                    </a:cubicBezTo>
                    <a:cubicBezTo>
                      <a:pt x="1164" y="878"/>
                      <a:pt x="1042" y="1039"/>
                      <a:pt x="1023" y="1066"/>
                    </a:cubicBezTo>
                    <a:cubicBezTo>
                      <a:pt x="521" y="868"/>
                      <a:pt x="240" y="655"/>
                      <a:pt x="236" y="471"/>
                    </a:cubicBezTo>
                    <a:cubicBezTo>
                      <a:pt x="236" y="402"/>
                      <a:pt x="268" y="296"/>
                      <a:pt x="434" y="153"/>
                    </a:cubicBezTo>
                    <a:cubicBezTo>
                      <a:pt x="355" y="107"/>
                      <a:pt x="291" y="56"/>
                      <a:pt x="249"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11" name="Google Shape;2511;p54"/>
              <p:cNvSpPr/>
              <p:nvPr/>
            </p:nvSpPr>
            <p:spPr>
              <a:xfrm>
                <a:off x="1930609" y="2373089"/>
                <a:ext cx="897700" cy="651382"/>
              </a:xfrm>
              <a:custGeom>
                <a:avLst/>
                <a:gdLst/>
                <a:ahLst/>
                <a:cxnLst/>
                <a:rect l="l" t="t" r="r" b="b"/>
                <a:pathLst>
                  <a:path w="5802" h="4210" extrusionOk="0">
                    <a:moveTo>
                      <a:pt x="2933" y="1"/>
                    </a:moveTo>
                    <a:cubicBezTo>
                      <a:pt x="2090" y="1"/>
                      <a:pt x="1319" y="351"/>
                      <a:pt x="1074" y="757"/>
                    </a:cubicBezTo>
                    <a:cubicBezTo>
                      <a:pt x="844" y="1135"/>
                      <a:pt x="719" y="1679"/>
                      <a:pt x="729" y="2222"/>
                    </a:cubicBezTo>
                    <a:cubicBezTo>
                      <a:pt x="714" y="2220"/>
                      <a:pt x="698" y="2219"/>
                      <a:pt x="682" y="2219"/>
                    </a:cubicBezTo>
                    <a:cubicBezTo>
                      <a:pt x="591" y="2219"/>
                      <a:pt x="487" y="2254"/>
                      <a:pt x="370" y="2352"/>
                    </a:cubicBezTo>
                    <a:cubicBezTo>
                      <a:pt x="1" y="2667"/>
                      <a:pt x="386" y="3685"/>
                      <a:pt x="1140" y="3685"/>
                    </a:cubicBezTo>
                    <a:cubicBezTo>
                      <a:pt x="1159" y="3685"/>
                      <a:pt x="1179" y="3685"/>
                      <a:pt x="1199" y="3683"/>
                    </a:cubicBezTo>
                    <a:cubicBezTo>
                      <a:pt x="1498" y="4045"/>
                      <a:pt x="2302" y="4209"/>
                      <a:pt x="3149" y="4209"/>
                    </a:cubicBezTo>
                    <a:cubicBezTo>
                      <a:pt x="4247" y="4209"/>
                      <a:pt x="5418" y="3933"/>
                      <a:pt x="5659" y="3449"/>
                    </a:cubicBezTo>
                    <a:cubicBezTo>
                      <a:pt x="5802" y="3172"/>
                      <a:pt x="5789" y="2601"/>
                      <a:pt x="5383" y="2338"/>
                    </a:cubicBezTo>
                    <a:cubicBezTo>
                      <a:pt x="5208" y="1559"/>
                      <a:pt x="5121" y="1052"/>
                      <a:pt x="4724" y="680"/>
                    </a:cubicBezTo>
                    <a:cubicBezTo>
                      <a:pt x="4207" y="189"/>
                      <a:pt x="3551" y="1"/>
                      <a:pt x="2933"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12" name="Google Shape;2512;p54"/>
              <p:cNvSpPr/>
              <p:nvPr/>
            </p:nvSpPr>
            <p:spPr>
              <a:xfrm>
                <a:off x="2525219" y="2557521"/>
                <a:ext cx="161994" cy="46881"/>
              </a:xfrm>
              <a:custGeom>
                <a:avLst/>
                <a:gdLst/>
                <a:ahLst/>
                <a:cxnLst/>
                <a:rect l="l" t="t" r="r" b="b"/>
                <a:pathLst>
                  <a:path w="1047" h="303" extrusionOk="0">
                    <a:moveTo>
                      <a:pt x="552" y="0"/>
                    </a:moveTo>
                    <a:cubicBezTo>
                      <a:pt x="379" y="0"/>
                      <a:pt x="194" y="87"/>
                      <a:pt x="0" y="234"/>
                    </a:cubicBezTo>
                    <a:cubicBezTo>
                      <a:pt x="130" y="221"/>
                      <a:pt x="254" y="214"/>
                      <a:pt x="372" y="214"/>
                    </a:cubicBezTo>
                    <a:cubicBezTo>
                      <a:pt x="620" y="214"/>
                      <a:pt x="844" y="244"/>
                      <a:pt x="1046" y="303"/>
                    </a:cubicBezTo>
                    <a:cubicBezTo>
                      <a:pt x="897" y="92"/>
                      <a:pt x="731"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4"/>
              <p:cNvSpPr/>
              <p:nvPr/>
            </p:nvSpPr>
            <p:spPr>
              <a:xfrm>
                <a:off x="2255687" y="2564794"/>
                <a:ext cx="162768" cy="46107"/>
              </a:xfrm>
              <a:custGeom>
                <a:avLst/>
                <a:gdLst/>
                <a:ahLst/>
                <a:cxnLst/>
                <a:rect l="l" t="t" r="r" b="b"/>
                <a:pathLst>
                  <a:path w="1052" h="298" extrusionOk="0">
                    <a:moveTo>
                      <a:pt x="581" y="1"/>
                    </a:moveTo>
                    <a:cubicBezTo>
                      <a:pt x="390" y="1"/>
                      <a:pt x="197" y="111"/>
                      <a:pt x="0" y="298"/>
                    </a:cubicBezTo>
                    <a:cubicBezTo>
                      <a:pt x="238" y="244"/>
                      <a:pt x="459" y="218"/>
                      <a:pt x="666" y="218"/>
                    </a:cubicBezTo>
                    <a:cubicBezTo>
                      <a:pt x="801" y="218"/>
                      <a:pt x="929" y="229"/>
                      <a:pt x="1051" y="251"/>
                    </a:cubicBezTo>
                    <a:cubicBezTo>
                      <a:pt x="896" y="77"/>
                      <a:pt x="739"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4"/>
              <p:cNvSpPr/>
              <p:nvPr/>
            </p:nvSpPr>
            <p:spPr>
              <a:xfrm>
                <a:off x="2550900" y="2645175"/>
                <a:ext cx="142825" cy="103825"/>
              </a:xfrm>
              <a:custGeom>
                <a:avLst/>
                <a:gdLst/>
                <a:ahLst/>
                <a:cxnLst/>
                <a:rect l="l" t="t" r="r" b="b"/>
                <a:pathLst>
                  <a:path w="839" h="610" extrusionOk="0">
                    <a:moveTo>
                      <a:pt x="419" y="1"/>
                    </a:moveTo>
                    <a:cubicBezTo>
                      <a:pt x="185" y="1"/>
                      <a:pt x="0" y="135"/>
                      <a:pt x="0" y="305"/>
                    </a:cubicBezTo>
                    <a:cubicBezTo>
                      <a:pt x="0" y="471"/>
                      <a:pt x="185" y="609"/>
                      <a:pt x="419" y="609"/>
                    </a:cubicBezTo>
                    <a:cubicBezTo>
                      <a:pt x="649" y="609"/>
                      <a:pt x="838" y="471"/>
                      <a:pt x="838" y="305"/>
                    </a:cubicBezTo>
                    <a:cubicBezTo>
                      <a:pt x="838" y="135"/>
                      <a:pt x="649" y="1"/>
                      <a:pt x="4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4"/>
              <p:cNvSpPr/>
              <p:nvPr/>
            </p:nvSpPr>
            <p:spPr>
              <a:xfrm>
                <a:off x="2592215" y="2645715"/>
                <a:ext cx="102117" cy="102117"/>
              </a:xfrm>
              <a:custGeom>
                <a:avLst/>
                <a:gdLst/>
                <a:ahLst/>
                <a:cxnLst/>
                <a:rect l="l" t="t" r="r" b="b"/>
                <a:pathLst>
                  <a:path w="660" h="660" extrusionOk="0">
                    <a:moveTo>
                      <a:pt x="328" y="0"/>
                    </a:moveTo>
                    <a:cubicBezTo>
                      <a:pt x="148" y="0"/>
                      <a:pt x="1" y="147"/>
                      <a:pt x="1" y="332"/>
                    </a:cubicBezTo>
                    <a:cubicBezTo>
                      <a:pt x="1" y="511"/>
                      <a:pt x="148" y="659"/>
                      <a:pt x="328" y="659"/>
                    </a:cubicBezTo>
                    <a:cubicBezTo>
                      <a:pt x="513" y="659"/>
                      <a:pt x="660" y="511"/>
                      <a:pt x="660" y="332"/>
                    </a:cubicBezTo>
                    <a:cubicBezTo>
                      <a:pt x="660" y="147"/>
                      <a:pt x="513"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4"/>
              <p:cNvSpPr/>
              <p:nvPr/>
            </p:nvSpPr>
            <p:spPr>
              <a:xfrm>
                <a:off x="2605057" y="2660569"/>
                <a:ext cx="44405" cy="44405"/>
              </a:xfrm>
              <a:custGeom>
                <a:avLst/>
                <a:gdLst/>
                <a:ahLst/>
                <a:cxnLst/>
                <a:rect l="l" t="t" r="r" b="b"/>
                <a:pathLst>
                  <a:path w="287" h="287" extrusionOk="0">
                    <a:moveTo>
                      <a:pt x="143" y="1"/>
                    </a:moveTo>
                    <a:cubicBezTo>
                      <a:pt x="65" y="1"/>
                      <a:pt x="1" y="66"/>
                      <a:pt x="1" y="143"/>
                    </a:cubicBezTo>
                    <a:cubicBezTo>
                      <a:pt x="1" y="226"/>
                      <a:pt x="65" y="287"/>
                      <a:pt x="143" y="287"/>
                    </a:cubicBezTo>
                    <a:cubicBezTo>
                      <a:pt x="222" y="287"/>
                      <a:pt x="286" y="226"/>
                      <a:pt x="286" y="143"/>
                    </a:cubicBezTo>
                    <a:cubicBezTo>
                      <a:pt x="286" y="66"/>
                      <a:pt x="222"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4"/>
              <p:cNvSpPr/>
              <p:nvPr/>
            </p:nvSpPr>
            <p:spPr>
              <a:xfrm>
                <a:off x="2249638" y="2662090"/>
                <a:ext cx="142849" cy="102945"/>
              </a:xfrm>
              <a:custGeom>
                <a:avLst/>
                <a:gdLst/>
                <a:ahLst/>
                <a:cxnLst/>
                <a:rect l="l" t="t" r="r" b="b"/>
                <a:pathLst>
                  <a:path w="845" h="609" extrusionOk="0">
                    <a:moveTo>
                      <a:pt x="425" y="0"/>
                    </a:moveTo>
                    <a:cubicBezTo>
                      <a:pt x="190" y="0"/>
                      <a:pt x="0" y="138"/>
                      <a:pt x="0" y="304"/>
                    </a:cubicBezTo>
                    <a:cubicBezTo>
                      <a:pt x="0" y="475"/>
                      <a:pt x="190" y="608"/>
                      <a:pt x="425" y="608"/>
                    </a:cubicBezTo>
                    <a:cubicBezTo>
                      <a:pt x="655" y="608"/>
                      <a:pt x="844" y="475"/>
                      <a:pt x="844" y="304"/>
                    </a:cubicBezTo>
                    <a:cubicBezTo>
                      <a:pt x="844" y="138"/>
                      <a:pt x="655" y="0"/>
                      <a:pt x="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4"/>
              <p:cNvSpPr/>
              <p:nvPr/>
            </p:nvSpPr>
            <p:spPr>
              <a:xfrm>
                <a:off x="2291429" y="2662735"/>
                <a:ext cx="102117" cy="102272"/>
              </a:xfrm>
              <a:custGeom>
                <a:avLst/>
                <a:gdLst/>
                <a:ahLst/>
                <a:cxnLst/>
                <a:rect l="l" t="t" r="r" b="b"/>
                <a:pathLst>
                  <a:path w="660" h="661" extrusionOk="0">
                    <a:moveTo>
                      <a:pt x="328" y="1"/>
                    </a:moveTo>
                    <a:cubicBezTo>
                      <a:pt x="148" y="1"/>
                      <a:pt x="1" y="148"/>
                      <a:pt x="1" y="328"/>
                    </a:cubicBezTo>
                    <a:cubicBezTo>
                      <a:pt x="1" y="512"/>
                      <a:pt x="148" y="660"/>
                      <a:pt x="328" y="660"/>
                    </a:cubicBezTo>
                    <a:cubicBezTo>
                      <a:pt x="512" y="660"/>
                      <a:pt x="660" y="512"/>
                      <a:pt x="660" y="328"/>
                    </a:cubicBezTo>
                    <a:cubicBezTo>
                      <a:pt x="660" y="148"/>
                      <a:pt x="512"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4"/>
              <p:cNvSpPr/>
              <p:nvPr/>
            </p:nvSpPr>
            <p:spPr>
              <a:xfrm>
                <a:off x="2304271" y="2677743"/>
                <a:ext cx="44251" cy="44405"/>
              </a:xfrm>
              <a:custGeom>
                <a:avLst/>
                <a:gdLst/>
                <a:ahLst/>
                <a:cxnLst/>
                <a:rect l="l" t="t" r="r" b="b"/>
                <a:pathLst>
                  <a:path w="286" h="287" extrusionOk="0">
                    <a:moveTo>
                      <a:pt x="143" y="0"/>
                    </a:moveTo>
                    <a:cubicBezTo>
                      <a:pt x="65" y="0"/>
                      <a:pt x="1" y="65"/>
                      <a:pt x="1" y="143"/>
                    </a:cubicBezTo>
                    <a:cubicBezTo>
                      <a:pt x="1" y="221"/>
                      <a:pt x="65" y="287"/>
                      <a:pt x="143" y="287"/>
                    </a:cubicBezTo>
                    <a:cubicBezTo>
                      <a:pt x="222" y="287"/>
                      <a:pt x="286" y="221"/>
                      <a:pt x="286" y="143"/>
                    </a:cubicBezTo>
                    <a:cubicBezTo>
                      <a:pt x="286" y="65"/>
                      <a:pt x="222" y="0"/>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4"/>
              <p:cNvSpPr/>
              <p:nvPr/>
            </p:nvSpPr>
            <p:spPr>
              <a:xfrm>
                <a:off x="2439656" y="2758819"/>
                <a:ext cx="92215" cy="73029"/>
              </a:xfrm>
              <a:custGeom>
                <a:avLst/>
                <a:gdLst/>
                <a:ahLst/>
                <a:cxnLst/>
                <a:rect l="l" t="t" r="r" b="b"/>
                <a:pathLst>
                  <a:path w="596" h="472" extrusionOk="0">
                    <a:moveTo>
                      <a:pt x="416" y="0"/>
                    </a:moveTo>
                    <a:cubicBezTo>
                      <a:pt x="273" y="0"/>
                      <a:pt x="19" y="186"/>
                      <a:pt x="6" y="195"/>
                    </a:cubicBezTo>
                    <a:cubicBezTo>
                      <a:pt x="0" y="199"/>
                      <a:pt x="0" y="205"/>
                      <a:pt x="6" y="209"/>
                    </a:cubicBezTo>
                    <a:cubicBezTo>
                      <a:pt x="6" y="212"/>
                      <a:pt x="8" y="213"/>
                      <a:pt x="10" y="213"/>
                    </a:cubicBezTo>
                    <a:cubicBezTo>
                      <a:pt x="13" y="213"/>
                      <a:pt x="15" y="212"/>
                      <a:pt x="15" y="209"/>
                    </a:cubicBezTo>
                    <a:cubicBezTo>
                      <a:pt x="19" y="209"/>
                      <a:pt x="214" y="110"/>
                      <a:pt x="345" y="110"/>
                    </a:cubicBezTo>
                    <a:cubicBezTo>
                      <a:pt x="355" y="110"/>
                      <a:pt x="365" y="111"/>
                      <a:pt x="374" y="112"/>
                    </a:cubicBezTo>
                    <a:cubicBezTo>
                      <a:pt x="517" y="135"/>
                      <a:pt x="526" y="361"/>
                      <a:pt x="453" y="454"/>
                    </a:cubicBezTo>
                    <a:cubicBezTo>
                      <a:pt x="448" y="458"/>
                      <a:pt x="448" y="463"/>
                      <a:pt x="453" y="467"/>
                    </a:cubicBezTo>
                    <a:cubicBezTo>
                      <a:pt x="457" y="471"/>
                      <a:pt x="462" y="471"/>
                      <a:pt x="462" y="471"/>
                    </a:cubicBezTo>
                    <a:lnTo>
                      <a:pt x="466" y="467"/>
                    </a:lnTo>
                    <a:cubicBezTo>
                      <a:pt x="517" y="421"/>
                      <a:pt x="559" y="365"/>
                      <a:pt x="577" y="301"/>
                    </a:cubicBezTo>
                    <a:cubicBezTo>
                      <a:pt x="591" y="246"/>
                      <a:pt x="595" y="191"/>
                      <a:pt x="577" y="135"/>
                    </a:cubicBezTo>
                    <a:cubicBezTo>
                      <a:pt x="553" y="61"/>
                      <a:pt x="498" y="11"/>
                      <a:pt x="434" y="1"/>
                    </a:cubicBezTo>
                    <a:cubicBezTo>
                      <a:pt x="428" y="1"/>
                      <a:pt x="42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4"/>
              <p:cNvSpPr/>
              <p:nvPr/>
            </p:nvSpPr>
            <p:spPr>
              <a:xfrm>
                <a:off x="1993428" y="2773673"/>
                <a:ext cx="120529" cy="130895"/>
              </a:xfrm>
              <a:custGeom>
                <a:avLst/>
                <a:gdLst/>
                <a:ahLst/>
                <a:cxnLst/>
                <a:rect l="l" t="t" r="r" b="b"/>
                <a:pathLst>
                  <a:path w="779" h="846" extrusionOk="0">
                    <a:moveTo>
                      <a:pt x="210" y="0"/>
                    </a:moveTo>
                    <a:cubicBezTo>
                      <a:pt x="139" y="0"/>
                      <a:pt x="69" y="21"/>
                      <a:pt x="9" y="67"/>
                    </a:cubicBezTo>
                    <a:cubicBezTo>
                      <a:pt x="5" y="71"/>
                      <a:pt x="0" y="76"/>
                      <a:pt x="5" y="86"/>
                    </a:cubicBezTo>
                    <a:cubicBezTo>
                      <a:pt x="9" y="90"/>
                      <a:pt x="14" y="90"/>
                      <a:pt x="19" y="90"/>
                    </a:cubicBezTo>
                    <a:cubicBezTo>
                      <a:pt x="68" y="64"/>
                      <a:pt x="120" y="52"/>
                      <a:pt x="172" y="52"/>
                    </a:cubicBezTo>
                    <a:cubicBezTo>
                      <a:pt x="262" y="52"/>
                      <a:pt x="353" y="89"/>
                      <a:pt x="438" y="159"/>
                    </a:cubicBezTo>
                    <a:cubicBezTo>
                      <a:pt x="479" y="192"/>
                      <a:pt x="521" y="237"/>
                      <a:pt x="553" y="288"/>
                    </a:cubicBezTo>
                    <a:cubicBezTo>
                      <a:pt x="537" y="285"/>
                      <a:pt x="519" y="283"/>
                      <a:pt x="502" y="283"/>
                    </a:cubicBezTo>
                    <a:cubicBezTo>
                      <a:pt x="426" y="283"/>
                      <a:pt x="345" y="314"/>
                      <a:pt x="300" y="367"/>
                    </a:cubicBezTo>
                    <a:cubicBezTo>
                      <a:pt x="236" y="441"/>
                      <a:pt x="221" y="620"/>
                      <a:pt x="396" y="745"/>
                    </a:cubicBezTo>
                    <a:cubicBezTo>
                      <a:pt x="402" y="745"/>
                      <a:pt x="402" y="749"/>
                      <a:pt x="406" y="749"/>
                    </a:cubicBezTo>
                    <a:cubicBezTo>
                      <a:pt x="410" y="749"/>
                      <a:pt x="410" y="745"/>
                      <a:pt x="415" y="745"/>
                    </a:cubicBezTo>
                    <a:cubicBezTo>
                      <a:pt x="419" y="739"/>
                      <a:pt x="419" y="730"/>
                      <a:pt x="415" y="726"/>
                    </a:cubicBezTo>
                    <a:cubicBezTo>
                      <a:pt x="295" y="620"/>
                      <a:pt x="268" y="505"/>
                      <a:pt x="346" y="417"/>
                    </a:cubicBezTo>
                    <a:cubicBezTo>
                      <a:pt x="382" y="372"/>
                      <a:pt x="445" y="341"/>
                      <a:pt x="506" y="341"/>
                    </a:cubicBezTo>
                    <a:cubicBezTo>
                      <a:pt x="539" y="341"/>
                      <a:pt x="572" y="350"/>
                      <a:pt x="600" y="371"/>
                    </a:cubicBezTo>
                    <a:cubicBezTo>
                      <a:pt x="659" y="500"/>
                      <a:pt x="682" y="662"/>
                      <a:pt x="636" y="832"/>
                    </a:cubicBezTo>
                    <a:cubicBezTo>
                      <a:pt x="632" y="837"/>
                      <a:pt x="636" y="845"/>
                      <a:pt x="640" y="845"/>
                    </a:cubicBezTo>
                    <a:lnTo>
                      <a:pt x="645" y="845"/>
                    </a:lnTo>
                    <a:cubicBezTo>
                      <a:pt x="650" y="845"/>
                      <a:pt x="655" y="841"/>
                      <a:pt x="655" y="837"/>
                    </a:cubicBezTo>
                    <a:cubicBezTo>
                      <a:pt x="779" y="573"/>
                      <a:pt x="668" y="252"/>
                      <a:pt x="507" y="113"/>
                    </a:cubicBezTo>
                    <a:cubicBezTo>
                      <a:pt x="424" y="45"/>
                      <a:pt x="316"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4"/>
              <p:cNvSpPr/>
              <p:nvPr/>
            </p:nvSpPr>
            <p:spPr>
              <a:xfrm>
                <a:off x="2311388" y="2885230"/>
                <a:ext cx="307434" cy="116970"/>
              </a:xfrm>
              <a:custGeom>
                <a:avLst/>
                <a:gdLst/>
                <a:ahLst/>
                <a:cxnLst/>
                <a:rect l="l" t="t" r="r" b="b"/>
                <a:pathLst>
                  <a:path w="1987" h="756" extrusionOk="0">
                    <a:moveTo>
                      <a:pt x="394" y="1"/>
                    </a:moveTo>
                    <a:cubicBezTo>
                      <a:pt x="217" y="1"/>
                      <a:pt x="128" y="109"/>
                      <a:pt x="97" y="217"/>
                    </a:cubicBezTo>
                    <a:cubicBezTo>
                      <a:pt x="1" y="570"/>
                      <a:pt x="530" y="755"/>
                      <a:pt x="1048" y="755"/>
                    </a:cubicBezTo>
                    <a:cubicBezTo>
                      <a:pt x="1443" y="755"/>
                      <a:pt x="1831" y="648"/>
                      <a:pt x="1931" y="424"/>
                    </a:cubicBezTo>
                    <a:cubicBezTo>
                      <a:pt x="1986" y="300"/>
                      <a:pt x="1880" y="222"/>
                      <a:pt x="1742" y="217"/>
                    </a:cubicBezTo>
                    <a:cubicBezTo>
                      <a:pt x="1737" y="217"/>
                      <a:pt x="1732" y="217"/>
                      <a:pt x="1726" y="217"/>
                    </a:cubicBezTo>
                    <a:cubicBezTo>
                      <a:pt x="1601" y="217"/>
                      <a:pt x="1448" y="268"/>
                      <a:pt x="1283" y="268"/>
                    </a:cubicBezTo>
                    <a:cubicBezTo>
                      <a:pt x="1244" y="268"/>
                      <a:pt x="1206" y="265"/>
                      <a:pt x="1167" y="258"/>
                    </a:cubicBezTo>
                    <a:cubicBezTo>
                      <a:pt x="908" y="222"/>
                      <a:pt x="701" y="56"/>
                      <a:pt x="508" y="14"/>
                    </a:cubicBezTo>
                    <a:cubicBezTo>
                      <a:pt x="466" y="5"/>
                      <a:pt x="428" y="1"/>
                      <a:pt x="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4"/>
              <p:cNvSpPr/>
              <p:nvPr/>
            </p:nvSpPr>
            <p:spPr>
              <a:xfrm>
                <a:off x="1877848" y="2245440"/>
                <a:ext cx="1012659" cy="565047"/>
              </a:xfrm>
              <a:custGeom>
                <a:avLst/>
                <a:gdLst/>
                <a:ahLst/>
                <a:cxnLst/>
                <a:rect l="l" t="t" r="r" b="b"/>
                <a:pathLst>
                  <a:path w="6545" h="3652" extrusionOk="0">
                    <a:moveTo>
                      <a:pt x="3273" y="0"/>
                    </a:moveTo>
                    <a:cubicBezTo>
                      <a:pt x="2433" y="0"/>
                      <a:pt x="1838" y="401"/>
                      <a:pt x="1457" y="924"/>
                    </a:cubicBezTo>
                    <a:cubicBezTo>
                      <a:pt x="1457" y="924"/>
                      <a:pt x="1375" y="897"/>
                      <a:pt x="1256" y="897"/>
                    </a:cubicBezTo>
                    <a:cubicBezTo>
                      <a:pt x="1087" y="897"/>
                      <a:pt x="845" y="951"/>
                      <a:pt x="664" y="1214"/>
                    </a:cubicBezTo>
                    <a:cubicBezTo>
                      <a:pt x="1" y="2168"/>
                      <a:pt x="577" y="3651"/>
                      <a:pt x="577" y="3651"/>
                    </a:cubicBezTo>
                    <a:cubicBezTo>
                      <a:pt x="549" y="3458"/>
                      <a:pt x="590" y="3283"/>
                      <a:pt x="711" y="3177"/>
                    </a:cubicBezTo>
                    <a:cubicBezTo>
                      <a:pt x="825" y="3080"/>
                      <a:pt x="928" y="3042"/>
                      <a:pt x="1020" y="3042"/>
                    </a:cubicBezTo>
                    <a:cubicBezTo>
                      <a:pt x="1344" y="3042"/>
                      <a:pt x="1526" y="3509"/>
                      <a:pt x="1526" y="3509"/>
                    </a:cubicBezTo>
                    <a:lnTo>
                      <a:pt x="1563" y="3651"/>
                    </a:lnTo>
                    <a:cubicBezTo>
                      <a:pt x="2729" y="3302"/>
                      <a:pt x="3305" y="2347"/>
                      <a:pt x="3631" y="1140"/>
                    </a:cubicBezTo>
                    <a:cubicBezTo>
                      <a:pt x="3970" y="1963"/>
                      <a:pt x="4651" y="2512"/>
                      <a:pt x="5509" y="2512"/>
                    </a:cubicBezTo>
                    <a:cubicBezTo>
                      <a:pt x="5832" y="2512"/>
                      <a:pt x="6180" y="2435"/>
                      <a:pt x="6544" y="2264"/>
                    </a:cubicBezTo>
                    <a:cubicBezTo>
                      <a:pt x="5503" y="2232"/>
                      <a:pt x="5530" y="661"/>
                      <a:pt x="4484" y="242"/>
                    </a:cubicBezTo>
                    <a:cubicBezTo>
                      <a:pt x="4034" y="73"/>
                      <a:pt x="3631" y="0"/>
                      <a:pt x="3273" y="0"/>
                    </a:cubicBezTo>
                    <a:close/>
                  </a:path>
                </a:pathLst>
              </a:custGeom>
              <a:solidFill>
                <a:srgbClr val="D83C3C"/>
              </a:solidFill>
              <a:ln w="9525" cap="flat" cmpd="sng">
                <a:solidFill>
                  <a:srgbClr val="D83C3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24" name="Google Shape;2524;p54"/>
              <p:cNvSpPr/>
              <p:nvPr/>
            </p:nvSpPr>
            <p:spPr>
              <a:xfrm>
                <a:off x="2032419" y="2285359"/>
                <a:ext cx="678458" cy="428272"/>
              </a:xfrm>
              <a:custGeom>
                <a:avLst/>
                <a:gdLst/>
                <a:ahLst/>
                <a:cxnLst/>
                <a:rect l="l" t="t" r="r" b="b"/>
                <a:pathLst>
                  <a:path w="4385" h="2768" extrusionOk="0">
                    <a:moveTo>
                      <a:pt x="2531" y="1"/>
                    </a:moveTo>
                    <a:cubicBezTo>
                      <a:pt x="1311" y="1"/>
                      <a:pt x="1" y="806"/>
                      <a:pt x="57" y="2767"/>
                    </a:cubicBezTo>
                    <a:cubicBezTo>
                      <a:pt x="509" y="1251"/>
                      <a:pt x="1802" y="502"/>
                      <a:pt x="2992" y="502"/>
                    </a:cubicBezTo>
                    <a:cubicBezTo>
                      <a:pt x="3499" y="502"/>
                      <a:pt x="3987" y="638"/>
                      <a:pt x="4384" y="909"/>
                    </a:cubicBezTo>
                    <a:cubicBezTo>
                      <a:pt x="4064" y="335"/>
                      <a:pt x="3316" y="1"/>
                      <a:pt x="2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4"/>
              <p:cNvSpPr/>
              <p:nvPr/>
            </p:nvSpPr>
            <p:spPr>
              <a:xfrm>
                <a:off x="3614022" y="3341360"/>
                <a:ext cx="331570" cy="475926"/>
              </a:xfrm>
              <a:custGeom>
                <a:avLst/>
                <a:gdLst/>
                <a:ahLst/>
                <a:cxnLst/>
                <a:rect l="l" t="t" r="r" b="b"/>
                <a:pathLst>
                  <a:path w="2143" h="3076" extrusionOk="0">
                    <a:moveTo>
                      <a:pt x="1244" y="1"/>
                    </a:moveTo>
                    <a:cubicBezTo>
                      <a:pt x="1129" y="52"/>
                      <a:pt x="295" y="564"/>
                      <a:pt x="166" y="1140"/>
                    </a:cubicBezTo>
                    <a:cubicBezTo>
                      <a:pt x="0" y="1881"/>
                      <a:pt x="1664" y="2882"/>
                      <a:pt x="1995" y="3075"/>
                    </a:cubicBezTo>
                    <a:lnTo>
                      <a:pt x="2142" y="2821"/>
                    </a:lnTo>
                    <a:cubicBezTo>
                      <a:pt x="1387" y="2389"/>
                      <a:pt x="364" y="1596"/>
                      <a:pt x="451" y="1204"/>
                    </a:cubicBezTo>
                    <a:cubicBezTo>
                      <a:pt x="534" y="836"/>
                      <a:pt x="1258" y="443"/>
                      <a:pt x="1530" y="328"/>
                    </a:cubicBezTo>
                    <a:lnTo>
                      <a:pt x="1244" y="1"/>
                    </a:lnTo>
                    <a:close/>
                  </a:path>
                </a:pathLst>
              </a:custGeom>
              <a:solidFill>
                <a:srgbClr val="EFC2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26" name="Google Shape;2526;p54"/>
              <p:cNvSpPr/>
              <p:nvPr/>
            </p:nvSpPr>
            <p:spPr>
              <a:xfrm>
                <a:off x="3919759" y="3777686"/>
                <a:ext cx="59413" cy="126563"/>
              </a:xfrm>
              <a:custGeom>
                <a:avLst/>
                <a:gdLst/>
                <a:ahLst/>
                <a:cxnLst/>
                <a:rect l="l" t="t" r="r" b="b"/>
                <a:pathLst>
                  <a:path w="384" h="818" extrusionOk="0">
                    <a:moveTo>
                      <a:pt x="166" y="1"/>
                    </a:moveTo>
                    <a:lnTo>
                      <a:pt x="19" y="255"/>
                    </a:lnTo>
                    <a:lnTo>
                      <a:pt x="0" y="817"/>
                    </a:lnTo>
                    <a:lnTo>
                      <a:pt x="383" y="71"/>
                    </a:lnTo>
                    <a:lnTo>
                      <a:pt x="1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27" name="Google Shape;2527;p54"/>
              <p:cNvSpPr/>
              <p:nvPr/>
            </p:nvSpPr>
            <p:spPr>
              <a:xfrm>
                <a:off x="4110226" y="3409130"/>
                <a:ext cx="344412" cy="281131"/>
              </a:xfrm>
              <a:custGeom>
                <a:avLst/>
                <a:gdLst/>
                <a:ahLst/>
                <a:cxnLst/>
                <a:rect l="l" t="t" r="r" b="b"/>
                <a:pathLst>
                  <a:path w="2226" h="1817" extrusionOk="0">
                    <a:moveTo>
                      <a:pt x="705" y="1"/>
                    </a:moveTo>
                    <a:lnTo>
                      <a:pt x="115" y="149"/>
                    </a:lnTo>
                    <a:cubicBezTo>
                      <a:pt x="69" y="462"/>
                      <a:pt x="0" y="1642"/>
                      <a:pt x="479" y="1802"/>
                    </a:cubicBezTo>
                    <a:cubicBezTo>
                      <a:pt x="511" y="1812"/>
                      <a:pt x="544" y="1817"/>
                      <a:pt x="581" y="1817"/>
                    </a:cubicBezTo>
                    <a:cubicBezTo>
                      <a:pt x="756" y="1817"/>
                      <a:pt x="1111" y="1747"/>
                      <a:pt x="1623" y="1089"/>
                    </a:cubicBezTo>
                    <a:cubicBezTo>
                      <a:pt x="2042" y="554"/>
                      <a:pt x="2212" y="241"/>
                      <a:pt x="2225" y="226"/>
                    </a:cubicBezTo>
                    <a:lnTo>
                      <a:pt x="2093" y="121"/>
                    </a:lnTo>
                    <a:cubicBezTo>
                      <a:pt x="2093" y="126"/>
                      <a:pt x="1774" y="513"/>
                      <a:pt x="1419" y="881"/>
                    </a:cubicBezTo>
                    <a:cubicBezTo>
                      <a:pt x="824" y="1493"/>
                      <a:pt x="621" y="1526"/>
                      <a:pt x="580" y="1526"/>
                    </a:cubicBezTo>
                    <a:cubicBezTo>
                      <a:pt x="575" y="1526"/>
                      <a:pt x="573" y="1526"/>
                      <a:pt x="572" y="1526"/>
                    </a:cubicBezTo>
                    <a:cubicBezTo>
                      <a:pt x="406" y="1471"/>
                      <a:pt x="479" y="623"/>
                      <a:pt x="705" y="1"/>
                    </a:cubicBezTo>
                    <a:close/>
                  </a:path>
                </a:pathLst>
              </a:custGeom>
              <a:solidFill>
                <a:srgbClr val="EFC2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28" name="Google Shape;2528;p54"/>
              <p:cNvSpPr/>
              <p:nvPr/>
            </p:nvSpPr>
            <p:spPr>
              <a:xfrm>
                <a:off x="4433912" y="3387778"/>
                <a:ext cx="93452" cy="62972"/>
              </a:xfrm>
              <a:custGeom>
                <a:avLst/>
                <a:gdLst/>
                <a:ahLst/>
                <a:cxnLst/>
                <a:rect l="l" t="t" r="r" b="b"/>
                <a:pathLst>
                  <a:path w="604" h="407" extrusionOk="0">
                    <a:moveTo>
                      <a:pt x="84" y="1"/>
                    </a:moveTo>
                    <a:lnTo>
                      <a:pt x="1" y="259"/>
                    </a:lnTo>
                    <a:lnTo>
                      <a:pt x="133" y="364"/>
                    </a:lnTo>
                    <a:lnTo>
                      <a:pt x="603" y="406"/>
                    </a:lnTo>
                    <a:lnTo>
                      <a:pt x="8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29" name="Google Shape;2529;p54"/>
              <p:cNvSpPr/>
              <p:nvPr/>
            </p:nvSpPr>
            <p:spPr>
              <a:xfrm>
                <a:off x="3638314" y="3341360"/>
                <a:ext cx="608214" cy="297531"/>
              </a:xfrm>
              <a:custGeom>
                <a:avLst/>
                <a:gdLst/>
                <a:ahLst/>
                <a:cxnLst/>
                <a:rect l="l" t="t" r="r" b="b"/>
                <a:pathLst>
                  <a:path w="3931" h="1923" extrusionOk="0">
                    <a:moveTo>
                      <a:pt x="1087" y="1"/>
                    </a:moveTo>
                    <a:cubicBezTo>
                      <a:pt x="622" y="177"/>
                      <a:pt x="262" y="471"/>
                      <a:pt x="0" y="886"/>
                    </a:cubicBezTo>
                    <a:lnTo>
                      <a:pt x="599" y="1278"/>
                    </a:lnTo>
                    <a:cubicBezTo>
                      <a:pt x="599" y="1278"/>
                      <a:pt x="1170" y="674"/>
                      <a:pt x="1787" y="642"/>
                    </a:cubicBezTo>
                    <a:cubicBezTo>
                      <a:pt x="1813" y="641"/>
                      <a:pt x="1842" y="640"/>
                      <a:pt x="1874" y="640"/>
                    </a:cubicBezTo>
                    <a:cubicBezTo>
                      <a:pt x="2230" y="640"/>
                      <a:pt x="2927" y="738"/>
                      <a:pt x="2999" y="941"/>
                    </a:cubicBezTo>
                    <a:cubicBezTo>
                      <a:pt x="3046" y="1066"/>
                      <a:pt x="2857" y="1619"/>
                      <a:pt x="3133" y="1923"/>
                    </a:cubicBezTo>
                    <a:lnTo>
                      <a:pt x="3852" y="1540"/>
                    </a:lnTo>
                    <a:cubicBezTo>
                      <a:pt x="3603" y="1200"/>
                      <a:pt x="3931" y="1102"/>
                      <a:pt x="3755" y="439"/>
                    </a:cubicBezTo>
                    <a:lnTo>
                      <a:pt x="108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30" name="Google Shape;2530;p54"/>
              <p:cNvSpPr/>
              <p:nvPr/>
            </p:nvSpPr>
            <p:spPr>
              <a:xfrm>
                <a:off x="4173664" y="3402786"/>
                <a:ext cx="42239" cy="200520"/>
              </a:xfrm>
              <a:custGeom>
                <a:avLst/>
                <a:gdLst/>
                <a:ahLst/>
                <a:cxnLst/>
                <a:rect l="l" t="t" r="r" b="b"/>
                <a:pathLst>
                  <a:path w="273" h="1296" extrusionOk="0">
                    <a:moveTo>
                      <a:pt x="37" y="1"/>
                    </a:moveTo>
                    <a:lnTo>
                      <a:pt x="1" y="14"/>
                    </a:lnTo>
                    <a:cubicBezTo>
                      <a:pt x="152" y="342"/>
                      <a:pt x="116" y="544"/>
                      <a:pt x="79" y="743"/>
                    </a:cubicBezTo>
                    <a:cubicBezTo>
                      <a:pt x="46" y="909"/>
                      <a:pt x="14" y="1075"/>
                      <a:pt x="101" y="1296"/>
                    </a:cubicBezTo>
                    <a:lnTo>
                      <a:pt x="203" y="1241"/>
                    </a:lnTo>
                    <a:cubicBezTo>
                      <a:pt x="134" y="1060"/>
                      <a:pt x="162" y="922"/>
                      <a:pt x="194" y="765"/>
                    </a:cubicBezTo>
                    <a:cubicBezTo>
                      <a:pt x="231" y="567"/>
                      <a:pt x="273" y="346"/>
                      <a:pt x="129" y="14"/>
                    </a:cubicBez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4"/>
              <p:cNvSpPr/>
              <p:nvPr/>
            </p:nvSpPr>
            <p:spPr>
              <a:xfrm>
                <a:off x="4134518" y="3395669"/>
                <a:ext cx="42085" cy="227597"/>
              </a:xfrm>
              <a:custGeom>
                <a:avLst/>
                <a:gdLst/>
                <a:ahLst/>
                <a:cxnLst/>
                <a:rect l="l" t="t" r="r" b="b"/>
                <a:pathLst>
                  <a:path w="272" h="1471" extrusionOk="0">
                    <a:moveTo>
                      <a:pt x="28" y="0"/>
                    </a:moveTo>
                    <a:lnTo>
                      <a:pt x="0" y="15"/>
                    </a:lnTo>
                    <a:cubicBezTo>
                      <a:pt x="156" y="341"/>
                      <a:pt x="115" y="581"/>
                      <a:pt x="78" y="817"/>
                    </a:cubicBezTo>
                    <a:cubicBezTo>
                      <a:pt x="41" y="1019"/>
                      <a:pt x="9" y="1231"/>
                      <a:pt x="111" y="1470"/>
                    </a:cubicBezTo>
                    <a:lnTo>
                      <a:pt x="212" y="1419"/>
                    </a:lnTo>
                    <a:cubicBezTo>
                      <a:pt x="129" y="1213"/>
                      <a:pt x="156" y="1038"/>
                      <a:pt x="188" y="834"/>
                    </a:cubicBezTo>
                    <a:cubicBezTo>
                      <a:pt x="230" y="609"/>
                      <a:pt x="271" y="351"/>
                      <a:pt x="133" y="19"/>
                    </a:cubicBezTo>
                    <a:lnTo>
                      <a:pt x="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4"/>
              <p:cNvSpPr/>
              <p:nvPr/>
            </p:nvSpPr>
            <p:spPr>
              <a:xfrm>
                <a:off x="3221174" y="3032683"/>
                <a:ext cx="550503" cy="189845"/>
              </a:xfrm>
              <a:custGeom>
                <a:avLst/>
                <a:gdLst/>
                <a:ahLst/>
                <a:cxnLst/>
                <a:rect l="l" t="t" r="r" b="b"/>
                <a:pathLst>
                  <a:path w="3558" h="1227" extrusionOk="0">
                    <a:moveTo>
                      <a:pt x="3281" y="1"/>
                    </a:moveTo>
                    <a:cubicBezTo>
                      <a:pt x="2738" y="491"/>
                      <a:pt x="2164" y="875"/>
                      <a:pt x="1097" y="875"/>
                    </a:cubicBezTo>
                    <a:cubicBezTo>
                      <a:pt x="970" y="875"/>
                      <a:pt x="837" y="869"/>
                      <a:pt x="696" y="858"/>
                    </a:cubicBezTo>
                    <a:lnTo>
                      <a:pt x="696" y="849"/>
                    </a:lnTo>
                    <a:cubicBezTo>
                      <a:pt x="696" y="849"/>
                      <a:pt x="619" y="744"/>
                      <a:pt x="436" y="744"/>
                    </a:cubicBezTo>
                    <a:cubicBezTo>
                      <a:pt x="419" y="744"/>
                      <a:pt x="401" y="745"/>
                      <a:pt x="383" y="747"/>
                    </a:cubicBezTo>
                    <a:cubicBezTo>
                      <a:pt x="129" y="775"/>
                      <a:pt x="0" y="1024"/>
                      <a:pt x="70" y="1061"/>
                    </a:cubicBezTo>
                    <a:cubicBezTo>
                      <a:pt x="74" y="1063"/>
                      <a:pt x="78" y="1064"/>
                      <a:pt x="83" y="1064"/>
                    </a:cubicBezTo>
                    <a:cubicBezTo>
                      <a:pt x="139" y="1064"/>
                      <a:pt x="248" y="945"/>
                      <a:pt x="376" y="945"/>
                    </a:cubicBezTo>
                    <a:cubicBezTo>
                      <a:pt x="400" y="945"/>
                      <a:pt x="426" y="949"/>
                      <a:pt x="451" y="960"/>
                    </a:cubicBezTo>
                    <a:cubicBezTo>
                      <a:pt x="502" y="1043"/>
                      <a:pt x="249" y="1172"/>
                      <a:pt x="346" y="1217"/>
                    </a:cubicBezTo>
                    <a:cubicBezTo>
                      <a:pt x="359" y="1223"/>
                      <a:pt x="373" y="1226"/>
                      <a:pt x="388" y="1226"/>
                    </a:cubicBezTo>
                    <a:cubicBezTo>
                      <a:pt x="502" y="1226"/>
                      <a:pt x="678" y="1079"/>
                      <a:pt x="678" y="1079"/>
                    </a:cubicBezTo>
                    <a:lnTo>
                      <a:pt x="678" y="1075"/>
                    </a:lnTo>
                    <a:cubicBezTo>
                      <a:pt x="827" y="1106"/>
                      <a:pt x="993" y="1122"/>
                      <a:pt x="1170" y="1122"/>
                    </a:cubicBezTo>
                    <a:cubicBezTo>
                      <a:pt x="1918" y="1122"/>
                      <a:pt x="2865" y="838"/>
                      <a:pt x="3558" y="268"/>
                    </a:cubicBezTo>
                    <a:cubicBezTo>
                      <a:pt x="3502" y="250"/>
                      <a:pt x="3452" y="218"/>
                      <a:pt x="3415" y="181"/>
                    </a:cubicBezTo>
                    <a:cubicBezTo>
                      <a:pt x="3396" y="158"/>
                      <a:pt x="3377" y="130"/>
                      <a:pt x="3360" y="111"/>
                    </a:cubicBezTo>
                    <a:cubicBezTo>
                      <a:pt x="3322" y="75"/>
                      <a:pt x="3299" y="38"/>
                      <a:pt x="3281" y="1"/>
                    </a:cubicBezTo>
                    <a:close/>
                  </a:path>
                </a:pathLst>
              </a:custGeom>
              <a:solidFill>
                <a:srgbClr val="EFC2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33" name="Google Shape;2533;p54"/>
              <p:cNvSpPr/>
              <p:nvPr/>
            </p:nvSpPr>
            <p:spPr>
              <a:xfrm>
                <a:off x="4037505" y="2904261"/>
                <a:ext cx="356481" cy="356790"/>
              </a:xfrm>
              <a:custGeom>
                <a:avLst/>
                <a:gdLst/>
                <a:ahLst/>
                <a:cxnLst/>
                <a:rect l="l" t="t" r="r" b="b"/>
                <a:pathLst>
                  <a:path w="2304" h="2306" extrusionOk="0">
                    <a:moveTo>
                      <a:pt x="1672" y="1"/>
                    </a:moveTo>
                    <a:cubicBezTo>
                      <a:pt x="1171" y="1"/>
                      <a:pt x="298" y="457"/>
                      <a:pt x="0" y="620"/>
                    </a:cubicBezTo>
                    <a:lnTo>
                      <a:pt x="194" y="1039"/>
                    </a:lnTo>
                    <a:cubicBezTo>
                      <a:pt x="493" y="669"/>
                      <a:pt x="1400" y="234"/>
                      <a:pt x="1712" y="234"/>
                    </a:cubicBezTo>
                    <a:cubicBezTo>
                      <a:pt x="1750" y="234"/>
                      <a:pt x="1779" y="241"/>
                      <a:pt x="1797" y="255"/>
                    </a:cubicBezTo>
                    <a:cubicBezTo>
                      <a:pt x="1917" y="356"/>
                      <a:pt x="1640" y="988"/>
                      <a:pt x="1208" y="1601"/>
                    </a:cubicBezTo>
                    <a:lnTo>
                      <a:pt x="1198" y="1596"/>
                    </a:lnTo>
                    <a:cubicBezTo>
                      <a:pt x="1198" y="1596"/>
                      <a:pt x="1194" y="1596"/>
                      <a:pt x="1187" y="1596"/>
                    </a:cubicBezTo>
                    <a:cubicBezTo>
                      <a:pt x="1129" y="1596"/>
                      <a:pt x="868" y="1603"/>
                      <a:pt x="885" y="1730"/>
                    </a:cubicBezTo>
                    <a:cubicBezTo>
                      <a:pt x="897" y="1806"/>
                      <a:pt x="956" y="1824"/>
                      <a:pt x="1010" y="1824"/>
                    </a:cubicBezTo>
                    <a:cubicBezTo>
                      <a:pt x="1060" y="1824"/>
                      <a:pt x="1106" y="1809"/>
                      <a:pt x="1106" y="1808"/>
                    </a:cubicBezTo>
                    <a:lnTo>
                      <a:pt x="1106" y="1808"/>
                    </a:lnTo>
                    <a:cubicBezTo>
                      <a:pt x="1106" y="1809"/>
                      <a:pt x="728" y="2043"/>
                      <a:pt x="815" y="2223"/>
                    </a:cubicBezTo>
                    <a:cubicBezTo>
                      <a:pt x="844" y="2280"/>
                      <a:pt x="890" y="2306"/>
                      <a:pt x="944" y="2306"/>
                    </a:cubicBezTo>
                    <a:cubicBezTo>
                      <a:pt x="1124" y="2306"/>
                      <a:pt x="1393" y="2026"/>
                      <a:pt x="1396" y="1734"/>
                    </a:cubicBezTo>
                    <a:cubicBezTo>
                      <a:pt x="1659" y="1361"/>
                      <a:pt x="2304" y="365"/>
                      <a:pt x="1940" y="76"/>
                    </a:cubicBezTo>
                    <a:cubicBezTo>
                      <a:pt x="1876" y="23"/>
                      <a:pt x="1783" y="1"/>
                      <a:pt x="1672" y="1"/>
                    </a:cubicBezTo>
                    <a:close/>
                  </a:path>
                </a:pathLst>
              </a:custGeom>
              <a:solidFill>
                <a:srgbClr val="EFC2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34" name="Google Shape;2534;p54"/>
              <p:cNvSpPr/>
              <p:nvPr/>
            </p:nvSpPr>
            <p:spPr>
              <a:xfrm>
                <a:off x="3646050" y="2927315"/>
                <a:ext cx="573247" cy="485055"/>
              </a:xfrm>
              <a:custGeom>
                <a:avLst/>
                <a:gdLst/>
                <a:ahLst/>
                <a:cxnLst/>
                <a:rect l="l" t="t" r="r" b="b"/>
                <a:pathLst>
                  <a:path w="3705" h="3135" extrusionOk="0">
                    <a:moveTo>
                      <a:pt x="3424" y="1"/>
                    </a:moveTo>
                    <a:cubicBezTo>
                      <a:pt x="3003" y="1"/>
                      <a:pt x="2545" y="397"/>
                      <a:pt x="2346" y="397"/>
                    </a:cubicBezTo>
                    <a:cubicBezTo>
                      <a:pt x="2343" y="397"/>
                      <a:pt x="2340" y="397"/>
                      <a:pt x="2337" y="397"/>
                    </a:cubicBezTo>
                    <a:cubicBezTo>
                      <a:pt x="2337" y="397"/>
                      <a:pt x="1624" y="322"/>
                      <a:pt x="1189" y="322"/>
                    </a:cubicBezTo>
                    <a:cubicBezTo>
                      <a:pt x="1040" y="322"/>
                      <a:pt x="924" y="331"/>
                      <a:pt x="880" y="355"/>
                    </a:cubicBezTo>
                    <a:cubicBezTo>
                      <a:pt x="714" y="443"/>
                      <a:pt x="314" y="848"/>
                      <a:pt x="10" y="990"/>
                    </a:cubicBezTo>
                    <a:cubicBezTo>
                      <a:pt x="0" y="1180"/>
                      <a:pt x="93" y="1350"/>
                      <a:pt x="221" y="1521"/>
                    </a:cubicBezTo>
                    <a:cubicBezTo>
                      <a:pt x="461" y="1405"/>
                      <a:pt x="674" y="1267"/>
                      <a:pt x="863" y="1101"/>
                    </a:cubicBezTo>
                    <a:cubicBezTo>
                      <a:pt x="871" y="1696"/>
                      <a:pt x="931" y="2217"/>
                      <a:pt x="1037" y="2677"/>
                    </a:cubicBezTo>
                    <a:cubicBezTo>
                      <a:pt x="1722" y="3001"/>
                      <a:pt x="2447" y="3134"/>
                      <a:pt x="3197" y="3134"/>
                    </a:cubicBezTo>
                    <a:cubicBezTo>
                      <a:pt x="3365" y="3134"/>
                      <a:pt x="3534" y="3128"/>
                      <a:pt x="3705" y="3115"/>
                    </a:cubicBezTo>
                    <a:cubicBezTo>
                      <a:pt x="3286" y="2406"/>
                      <a:pt x="2945" y="1692"/>
                      <a:pt x="2792" y="954"/>
                    </a:cubicBezTo>
                    <a:cubicBezTo>
                      <a:pt x="3074" y="742"/>
                      <a:pt x="3351" y="567"/>
                      <a:pt x="3609" y="520"/>
                    </a:cubicBezTo>
                    <a:cubicBezTo>
                      <a:pt x="3581" y="305"/>
                      <a:pt x="3530" y="116"/>
                      <a:pt x="34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35" name="Google Shape;2535;p54"/>
              <p:cNvSpPr/>
              <p:nvPr/>
            </p:nvSpPr>
            <p:spPr>
              <a:xfrm>
                <a:off x="3828471" y="2989205"/>
                <a:ext cx="160447" cy="77825"/>
              </a:xfrm>
              <a:custGeom>
                <a:avLst/>
                <a:gdLst/>
                <a:ahLst/>
                <a:cxnLst/>
                <a:rect l="l" t="t" r="r" b="b"/>
                <a:pathLst>
                  <a:path w="1037" h="503" extrusionOk="0">
                    <a:moveTo>
                      <a:pt x="237" y="1"/>
                    </a:moveTo>
                    <a:cubicBezTo>
                      <a:pt x="237" y="1"/>
                      <a:pt x="88" y="20"/>
                      <a:pt x="61" y="148"/>
                    </a:cubicBezTo>
                    <a:cubicBezTo>
                      <a:pt x="0" y="398"/>
                      <a:pt x="262" y="503"/>
                      <a:pt x="527" y="503"/>
                    </a:cubicBezTo>
                    <a:cubicBezTo>
                      <a:pt x="766" y="503"/>
                      <a:pt x="1009" y="417"/>
                      <a:pt x="1020" y="277"/>
                    </a:cubicBezTo>
                    <a:cubicBezTo>
                      <a:pt x="1036" y="34"/>
                      <a:pt x="773" y="19"/>
                      <a:pt x="710" y="19"/>
                    </a:cubicBezTo>
                    <a:cubicBezTo>
                      <a:pt x="702" y="19"/>
                      <a:pt x="697" y="20"/>
                      <a:pt x="697" y="20"/>
                    </a:cubicBezTo>
                    <a:lnTo>
                      <a:pt x="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4"/>
              <p:cNvSpPr/>
              <p:nvPr/>
            </p:nvSpPr>
            <p:spPr>
              <a:xfrm>
                <a:off x="3841313" y="2860319"/>
                <a:ext cx="118827" cy="188916"/>
              </a:xfrm>
              <a:custGeom>
                <a:avLst/>
                <a:gdLst/>
                <a:ahLst/>
                <a:cxnLst/>
                <a:rect l="l" t="t" r="r" b="b"/>
                <a:pathLst>
                  <a:path w="768" h="1221" extrusionOk="0">
                    <a:moveTo>
                      <a:pt x="503" y="0"/>
                    </a:moveTo>
                    <a:lnTo>
                      <a:pt x="1" y="19"/>
                    </a:lnTo>
                    <a:lnTo>
                      <a:pt x="112" y="1009"/>
                    </a:lnTo>
                    <a:cubicBezTo>
                      <a:pt x="127" y="1146"/>
                      <a:pt x="286" y="1220"/>
                      <a:pt x="440" y="1220"/>
                    </a:cubicBezTo>
                    <a:cubicBezTo>
                      <a:pt x="607" y="1220"/>
                      <a:pt x="767" y="1132"/>
                      <a:pt x="729" y="940"/>
                    </a:cubicBezTo>
                    <a:lnTo>
                      <a:pt x="503" y="0"/>
                    </a:lnTo>
                    <a:close/>
                  </a:path>
                </a:pathLst>
              </a:custGeom>
              <a:solidFill>
                <a:srgbClr val="EFC2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37" name="Google Shape;2537;p54"/>
              <p:cNvSpPr/>
              <p:nvPr/>
            </p:nvSpPr>
            <p:spPr>
              <a:xfrm>
                <a:off x="3462855" y="2269887"/>
                <a:ext cx="897081" cy="651846"/>
              </a:xfrm>
              <a:custGeom>
                <a:avLst/>
                <a:gdLst/>
                <a:ahLst/>
                <a:cxnLst/>
                <a:rect l="l" t="t" r="r" b="b"/>
                <a:pathLst>
                  <a:path w="5798" h="4213" extrusionOk="0">
                    <a:moveTo>
                      <a:pt x="2863" y="0"/>
                    </a:moveTo>
                    <a:cubicBezTo>
                      <a:pt x="2246" y="0"/>
                      <a:pt x="1591" y="188"/>
                      <a:pt x="1073" y="678"/>
                    </a:cubicBezTo>
                    <a:cubicBezTo>
                      <a:pt x="678" y="1056"/>
                      <a:pt x="595" y="1562"/>
                      <a:pt x="415" y="2336"/>
                    </a:cubicBezTo>
                    <a:cubicBezTo>
                      <a:pt x="14" y="2604"/>
                      <a:pt x="1" y="3171"/>
                      <a:pt x="139" y="3452"/>
                    </a:cubicBezTo>
                    <a:cubicBezTo>
                      <a:pt x="381" y="3936"/>
                      <a:pt x="1552" y="4213"/>
                      <a:pt x="2650" y="4213"/>
                    </a:cubicBezTo>
                    <a:cubicBezTo>
                      <a:pt x="3498" y="4213"/>
                      <a:pt x="4302" y="4048"/>
                      <a:pt x="4604" y="3687"/>
                    </a:cubicBezTo>
                    <a:cubicBezTo>
                      <a:pt x="4623" y="3688"/>
                      <a:pt x="4643" y="3689"/>
                      <a:pt x="4662" y="3689"/>
                    </a:cubicBezTo>
                    <a:cubicBezTo>
                      <a:pt x="5412" y="3689"/>
                      <a:pt x="5797" y="2670"/>
                      <a:pt x="5429" y="2355"/>
                    </a:cubicBezTo>
                    <a:cubicBezTo>
                      <a:pt x="5317" y="2260"/>
                      <a:pt x="5216" y="2221"/>
                      <a:pt x="5124" y="2221"/>
                    </a:cubicBezTo>
                    <a:cubicBezTo>
                      <a:pt x="5105" y="2221"/>
                      <a:pt x="5087" y="2223"/>
                      <a:pt x="5069" y="2226"/>
                    </a:cubicBezTo>
                    <a:cubicBezTo>
                      <a:pt x="5082" y="1678"/>
                      <a:pt x="4954" y="1139"/>
                      <a:pt x="4723" y="756"/>
                    </a:cubicBezTo>
                    <a:cubicBezTo>
                      <a:pt x="4478" y="351"/>
                      <a:pt x="3707" y="0"/>
                      <a:pt x="2863" y="0"/>
                    </a:cubicBezTo>
                    <a:close/>
                  </a:path>
                </a:pathLst>
              </a:custGeom>
              <a:solidFill>
                <a:srgbClr val="EFC2A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38" name="Google Shape;2538;p54"/>
              <p:cNvSpPr/>
              <p:nvPr/>
            </p:nvSpPr>
            <p:spPr>
              <a:xfrm>
                <a:off x="3710106" y="2656082"/>
                <a:ext cx="91596" cy="72410"/>
              </a:xfrm>
              <a:custGeom>
                <a:avLst/>
                <a:gdLst/>
                <a:ahLst/>
                <a:cxnLst/>
                <a:rect l="l" t="t" r="r" b="b"/>
                <a:pathLst>
                  <a:path w="592" h="468" extrusionOk="0">
                    <a:moveTo>
                      <a:pt x="176" y="1"/>
                    </a:moveTo>
                    <a:cubicBezTo>
                      <a:pt x="170" y="1"/>
                      <a:pt x="164" y="1"/>
                      <a:pt x="158" y="2"/>
                    </a:cubicBezTo>
                    <a:cubicBezTo>
                      <a:pt x="94" y="6"/>
                      <a:pt x="38" y="57"/>
                      <a:pt x="15" y="136"/>
                    </a:cubicBezTo>
                    <a:cubicBezTo>
                      <a:pt x="1" y="187"/>
                      <a:pt x="1" y="246"/>
                      <a:pt x="15" y="302"/>
                    </a:cubicBezTo>
                    <a:cubicBezTo>
                      <a:pt x="34" y="361"/>
                      <a:pt x="75" y="421"/>
                      <a:pt x="126" y="467"/>
                    </a:cubicBezTo>
                    <a:lnTo>
                      <a:pt x="139" y="467"/>
                    </a:lnTo>
                    <a:cubicBezTo>
                      <a:pt x="145" y="463"/>
                      <a:pt x="145" y="459"/>
                      <a:pt x="139" y="454"/>
                    </a:cubicBezTo>
                    <a:cubicBezTo>
                      <a:pt x="66" y="357"/>
                      <a:pt x="75" y="136"/>
                      <a:pt x="217" y="112"/>
                    </a:cubicBezTo>
                    <a:cubicBezTo>
                      <a:pt x="227" y="111"/>
                      <a:pt x="237" y="111"/>
                      <a:pt x="248" y="111"/>
                    </a:cubicBezTo>
                    <a:cubicBezTo>
                      <a:pt x="379" y="111"/>
                      <a:pt x="573" y="206"/>
                      <a:pt x="577" y="210"/>
                    </a:cubicBezTo>
                    <a:cubicBezTo>
                      <a:pt x="577" y="210"/>
                      <a:pt x="587" y="210"/>
                      <a:pt x="587" y="205"/>
                    </a:cubicBezTo>
                    <a:cubicBezTo>
                      <a:pt x="591" y="200"/>
                      <a:pt x="591" y="195"/>
                      <a:pt x="587" y="195"/>
                    </a:cubicBezTo>
                    <a:cubicBezTo>
                      <a:pt x="573" y="187"/>
                      <a:pt x="319"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4"/>
              <p:cNvSpPr/>
              <p:nvPr/>
            </p:nvSpPr>
            <p:spPr>
              <a:xfrm>
                <a:off x="4181555" y="2661652"/>
                <a:ext cx="120684" cy="131050"/>
              </a:xfrm>
              <a:custGeom>
                <a:avLst/>
                <a:gdLst/>
                <a:ahLst/>
                <a:cxnLst/>
                <a:rect l="l" t="t" r="r" b="b"/>
                <a:pathLst>
                  <a:path w="780" h="847" extrusionOk="0">
                    <a:moveTo>
                      <a:pt x="570" y="1"/>
                    </a:moveTo>
                    <a:cubicBezTo>
                      <a:pt x="466" y="1"/>
                      <a:pt x="359" y="45"/>
                      <a:pt x="277" y="114"/>
                    </a:cubicBezTo>
                    <a:cubicBezTo>
                      <a:pt x="111" y="252"/>
                      <a:pt x="1" y="570"/>
                      <a:pt x="124" y="837"/>
                    </a:cubicBezTo>
                    <a:cubicBezTo>
                      <a:pt x="129" y="842"/>
                      <a:pt x="129" y="846"/>
                      <a:pt x="139" y="846"/>
                    </a:cubicBezTo>
                    <a:cubicBezTo>
                      <a:pt x="148" y="842"/>
                      <a:pt x="148" y="837"/>
                      <a:pt x="148" y="833"/>
                    </a:cubicBezTo>
                    <a:cubicBezTo>
                      <a:pt x="97" y="661"/>
                      <a:pt x="120" y="501"/>
                      <a:pt x="184" y="372"/>
                    </a:cubicBezTo>
                    <a:cubicBezTo>
                      <a:pt x="210" y="351"/>
                      <a:pt x="242" y="342"/>
                      <a:pt x="274" y="342"/>
                    </a:cubicBezTo>
                    <a:cubicBezTo>
                      <a:pt x="335" y="342"/>
                      <a:pt x="399" y="373"/>
                      <a:pt x="437" y="418"/>
                    </a:cubicBezTo>
                    <a:cubicBezTo>
                      <a:pt x="511" y="506"/>
                      <a:pt x="488" y="621"/>
                      <a:pt x="369" y="727"/>
                    </a:cubicBezTo>
                    <a:cubicBezTo>
                      <a:pt x="364" y="731"/>
                      <a:pt x="364" y="740"/>
                      <a:pt x="369" y="744"/>
                    </a:cubicBezTo>
                    <a:lnTo>
                      <a:pt x="382" y="744"/>
                    </a:lnTo>
                    <a:cubicBezTo>
                      <a:pt x="558" y="621"/>
                      <a:pt x="544" y="440"/>
                      <a:pt x="479" y="363"/>
                    </a:cubicBezTo>
                    <a:cubicBezTo>
                      <a:pt x="439" y="315"/>
                      <a:pt x="361" y="282"/>
                      <a:pt x="287" y="282"/>
                    </a:cubicBezTo>
                    <a:cubicBezTo>
                      <a:pt x="268" y="282"/>
                      <a:pt x="249" y="284"/>
                      <a:pt x="231" y="289"/>
                    </a:cubicBezTo>
                    <a:cubicBezTo>
                      <a:pt x="263" y="238"/>
                      <a:pt x="305" y="191"/>
                      <a:pt x="346" y="159"/>
                    </a:cubicBezTo>
                    <a:cubicBezTo>
                      <a:pt x="427" y="90"/>
                      <a:pt x="518" y="53"/>
                      <a:pt x="607" y="53"/>
                    </a:cubicBezTo>
                    <a:cubicBezTo>
                      <a:pt x="659" y="53"/>
                      <a:pt x="711" y="65"/>
                      <a:pt x="760" y="91"/>
                    </a:cubicBezTo>
                    <a:cubicBezTo>
                      <a:pt x="765" y="91"/>
                      <a:pt x="775" y="91"/>
                      <a:pt x="779" y="81"/>
                    </a:cubicBezTo>
                    <a:cubicBezTo>
                      <a:pt x="779" y="76"/>
                      <a:pt x="775" y="72"/>
                      <a:pt x="769" y="68"/>
                    </a:cubicBezTo>
                    <a:cubicBezTo>
                      <a:pt x="710" y="21"/>
                      <a:pt x="640" y="1"/>
                      <a:pt x="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9878" y="2778934"/>
                <a:ext cx="304494" cy="113102"/>
              </a:xfrm>
              <a:custGeom>
                <a:avLst/>
                <a:gdLst/>
                <a:ahLst/>
                <a:cxnLst/>
                <a:rect l="l" t="t" r="r" b="b"/>
                <a:pathLst>
                  <a:path w="1968" h="731" extrusionOk="0">
                    <a:moveTo>
                      <a:pt x="1587" y="0"/>
                    </a:moveTo>
                    <a:cubicBezTo>
                      <a:pt x="1557" y="0"/>
                      <a:pt x="1523" y="3"/>
                      <a:pt x="1487" y="10"/>
                    </a:cubicBezTo>
                    <a:cubicBezTo>
                      <a:pt x="1289" y="42"/>
                      <a:pt x="1081" y="199"/>
                      <a:pt x="819" y="231"/>
                    </a:cubicBezTo>
                    <a:cubicBezTo>
                      <a:pt x="793" y="234"/>
                      <a:pt x="768" y="235"/>
                      <a:pt x="742" y="235"/>
                    </a:cubicBezTo>
                    <a:cubicBezTo>
                      <a:pt x="552" y="235"/>
                      <a:pt x="381" y="167"/>
                      <a:pt x="247" y="167"/>
                    </a:cubicBezTo>
                    <a:cubicBezTo>
                      <a:pt x="244" y="167"/>
                      <a:pt x="240" y="167"/>
                      <a:pt x="236" y="167"/>
                    </a:cubicBezTo>
                    <a:cubicBezTo>
                      <a:pt x="99" y="167"/>
                      <a:pt x="0" y="244"/>
                      <a:pt x="50" y="365"/>
                    </a:cubicBezTo>
                    <a:cubicBezTo>
                      <a:pt x="147" y="607"/>
                      <a:pt x="579" y="730"/>
                      <a:pt x="1000" y="730"/>
                    </a:cubicBezTo>
                    <a:cubicBezTo>
                      <a:pt x="1490" y="730"/>
                      <a:pt x="1967" y="564"/>
                      <a:pt x="1888" y="226"/>
                    </a:cubicBezTo>
                    <a:cubicBezTo>
                      <a:pt x="1864" y="111"/>
                      <a:pt x="1775" y="0"/>
                      <a:pt x="15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715986" y="2805392"/>
                <a:ext cx="240439" cy="49356"/>
              </a:xfrm>
              <a:custGeom>
                <a:avLst/>
                <a:gdLst/>
                <a:ahLst/>
                <a:cxnLst/>
                <a:rect l="l" t="t" r="r" b="b"/>
                <a:pathLst>
                  <a:path w="1554" h="319" extrusionOk="0">
                    <a:moveTo>
                      <a:pt x="1544" y="0"/>
                    </a:moveTo>
                    <a:cubicBezTo>
                      <a:pt x="1216" y="183"/>
                      <a:pt x="844" y="276"/>
                      <a:pt x="432" y="276"/>
                    </a:cubicBezTo>
                    <a:cubicBezTo>
                      <a:pt x="294" y="276"/>
                      <a:pt x="152" y="265"/>
                      <a:pt x="5" y="245"/>
                    </a:cubicBezTo>
                    <a:cubicBezTo>
                      <a:pt x="5" y="245"/>
                      <a:pt x="0" y="249"/>
                      <a:pt x="0" y="253"/>
                    </a:cubicBezTo>
                    <a:cubicBezTo>
                      <a:pt x="0" y="258"/>
                      <a:pt x="0" y="258"/>
                      <a:pt x="5" y="263"/>
                    </a:cubicBezTo>
                    <a:cubicBezTo>
                      <a:pt x="139" y="301"/>
                      <a:pt x="293" y="318"/>
                      <a:pt x="451" y="318"/>
                    </a:cubicBezTo>
                    <a:cubicBezTo>
                      <a:pt x="887" y="318"/>
                      <a:pt x="1359" y="190"/>
                      <a:pt x="1549" y="14"/>
                    </a:cubicBezTo>
                    <a:cubicBezTo>
                      <a:pt x="1553" y="9"/>
                      <a:pt x="1553" y="5"/>
                      <a:pt x="1553" y="5"/>
                    </a:cubicBezTo>
                    <a:cubicBezTo>
                      <a:pt x="1553" y="0"/>
                      <a:pt x="1549" y="0"/>
                      <a:pt x="1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3864512" y="2575494"/>
                <a:ext cx="142825" cy="103163"/>
              </a:xfrm>
              <a:custGeom>
                <a:avLst/>
                <a:gdLst/>
                <a:ahLst/>
                <a:cxnLst/>
                <a:rect l="l" t="t" r="r" b="b"/>
                <a:pathLst>
                  <a:path w="843" h="609" extrusionOk="0">
                    <a:moveTo>
                      <a:pt x="419" y="1"/>
                    </a:moveTo>
                    <a:cubicBezTo>
                      <a:pt x="189" y="1"/>
                      <a:pt x="0" y="139"/>
                      <a:pt x="0" y="305"/>
                    </a:cubicBezTo>
                    <a:cubicBezTo>
                      <a:pt x="0" y="476"/>
                      <a:pt x="189" y="609"/>
                      <a:pt x="419" y="609"/>
                    </a:cubicBezTo>
                    <a:cubicBezTo>
                      <a:pt x="655" y="609"/>
                      <a:pt x="843" y="476"/>
                      <a:pt x="843" y="305"/>
                    </a:cubicBezTo>
                    <a:cubicBezTo>
                      <a:pt x="843" y="139"/>
                      <a:pt x="655" y="1"/>
                      <a:pt x="4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3863439" y="2576553"/>
                <a:ext cx="102117" cy="101962"/>
              </a:xfrm>
              <a:custGeom>
                <a:avLst/>
                <a:gdLst/>
                <a:ahLst/>
                <a:cxnLst/>
                <a:rect l="l" t="t" r="r" b="b"/>
                <a:pathLst>
                  <a:path w="660" h="659" extrusionOk="0">
                    <a:moveTo>
                      <a:pt x="332" y="1"/>
                    </a:moveTo>
                    <a:cubicBezTo>
                      <a:pt x="149" y="1"/>
                      <a:pt x="1" y="148"/>
                      <a:pt x="1" y="327"/>
                    </a:cubicBezTo>
                    <a:cubicBezTo>
                      <a:pt x="1" y="511"/>
                      <a:pt x="149" y="659"/>
                      <a:pt x="332" y="659"/>
                    </a:cubicBezTo>
                    <a:cubicBezTo>
                      <a:pt x="513" y="659"/>
                      <a:pt x="660" y="511"/>
                      <a:pt x="660" y="327"/>
                    </a:cubicBezTo>
                    <a:cubicBezTo>
                      <a:pt x="660" y="148"/>
                      <a:pt x="513"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3908464" y="2591406"/>
                <a:ext cx="44251" cy="44405"/>
              </a:xfrm>
              <a:custGeom>
                <a:avLst/>
                <a:gdLst/>
                <a:ahLst/>
                <a:cxnLst/>
                <a:rect l="l" t="t" r="r" b="b"/>
                <a:pathLst>
                  <a:path w="286" h="287" extrusionOk="0">
                    <a:moveTo>
                      <a:pt x="143" y="1"/>
                    </a:moveTo>
                    <a:cubicBezTo>
                      <a:pt x="65" y="1"/>
                      <a:pt x="0" y="65"/>
                      <a:pt x="0" y="143"/>
                    </a:cubicBezTo>
                    <a:cubicBezTo>
                      <a:pt x="0" y="222"/>
                      <a:pt x="65" y="286"/>
                      <a:pt x="143" y="286"/>
                    </a:cubicBezTo>
                    <a:cubicBezTo>
                      <a:pt x="222" y="286"/>
                      <a:pt x="286" y="222"/>
                      <a:pt x="286" y="143"/>
                    </a:cubicBezTo>
                    <a:cubicBezTo>
                      <a:pt x="286" y="65"/>
                      <a:pt x="222"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3607125" y="2552779"/>
                <a:ext cx="142826" cy="103092"/>
              </a:xfrm>
              <a:custGeom>
                <a:avLst/>
                <a:gdLst/>
                <a:ahLst/>
                <a:cxnLst/>
                <a:rect l="l" t="t" r="r" b="b"/>
                <a:pathLst>
                  <a:path w="844" h="609" extrusionOk="0">
                    <a:moveTo>
                      <a:pt x="424" y="1"/>
                    </a:moveTo>
                    <a:cubicBezTo>
                      <a:pt x="190" y="1"/>
                      <a:pt x="1" y="139"/>
                      <a:pt x="1" y="305"/>
                    </a:cubicBezTo>
                    <a:cubicBezTo>
                      <a:pt x="1" y="471"/>
                      <a:pt x="190" y="609"/>
                      <a:pt x="424" y="609"/>
                    </a:cubicBezTo>
                    <a:cubicBezTo>
                      <a:pt x="654" y="609"/>
                      <a:pt x="843" y="471"/>
                      <a:pt x="843" y="305"/>
                    </a:cubicBezTo>
                    <a:cubicBezTo>
                      <a:pt x="843" y="139"/>
                      <a:pt x="654" y="1"/>
                      <a:pt x="4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3606750" y="2553653"/>
                <a:ext cx="102117" cy="101498"/>
              </a:xfrm>
              <a:custGeom>
                <a:avLst/>
                <a:gdLst/>
                <a:ahLst/>
                <a:cxnLst/>
                <a:rect l="l" t="t" r="r" b="b"/>
                <a:pathLst>
                  <a:path w="660" h="656" extrusionOk="0">
                    <a:moveTo>
                      <a:pt x="328" y="0"/>
                    </a:moveTo>
                    <a:cubicBezTo>
                      <a:pt x="149" y="0"/>
                      <a:pt x="1" y="149"/>
                      <a:pt x="1" y="328"/>
                    </a:cubicBezTo>
                    <a:cubicBezTo>
                      <a:pt x="1" y="508"/>
                      <a:pt x="149" y="655"/>
                      <a:pt x="328" y="655"/>
                    </a:cubicBezTo>
                    <a:cubicBezTo>
                      <a:pt x="513" y="655"/>
                      <a:pt x="660" y="508"/>
                      <a:pt x="660" y="328"/>
                    </a:cubicBezTo>
                    <a:cubicBezTo>
                      <a:pt x="660" y="149"/>
                      <a:pt x="513"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3651775" y="2568662"/>
                <a:ext cx="44251" cy="44251"/>
              </a:xfrm>
              <a:custGeom>
                <a:avLst/>
                <a:gdLst/>
                <a:ahLst/>
                <a:cxnLst/>
                <a:rect l="l" t="t" r="r" b="b"/>
                <a:pathLst>
                  <a:path w="286" h="286" extrusionOk="0">
                    <a:moveTo>
                      <a:pt x="143" y="1"/>
                    </a:moveTo>
                    <a:cubicBezTo>
                      <a:pt x="60" y="1"/>
                      <a:pt x="1" y="65"/>
                      <a:pt x="1" y="143"/>
                    </a:cubicBezTo>
                    <a:cubicBezTo>
                      <a:pt x="1" y="222"/>
                      <a:pt x="60" y="286"/>
                      <a:pt x="143" y="286"/>
                    </a:cubicBezTo>
                    <a:cubicBezTo>
                      <a:pt x="222" y="286"/>
                      <a:pt x="286" y="222"/>
                      <a:pt x="286" y="143"/>
                    </a:cubicBezTo>
                    <a:cubicBezTo>
                      <a:pt x="286" y="65"/>
                      <a:pt x="222"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477090" y="2138680"/>
                <a:ext cx="975525" cy="605584"/>
              </a:xfrm>
              <a:custGeom>
                <a:avLst/>
                <a:gdLst/>
                <a:ahLst/>
                <a:cxnLst/>
                <a:rect l="l" t="t" r="r" b="b"/>
                <a:pathLst>
                  <a:path w="6305" h="3914" extrusionOk="0">
                    <a:moveTo>
                      <a:pt x="2706" y="0"/>
                    </a:moveTo>
                    <a:cubicBezTo>
                      <a:pt x="2486" y="0"/>
                      <a:pt x="2154" y="139"/>
                      <a:pt x="1719" y="489"/>
                    </a:cubicBezTo>
                    <a:cubicBezTo>
                      <a:pt x="1716" y="349"/>
                      <a:pt x="1641" y="283"/>
                      <a:pt x="1540" y="283"/>
                    </a:cubicBezTo>
                    <a:cubicBezTo>
                      <a:pt x="1362" y="283"/>
                      <a:pt x="1102" y="487"/>
                      <a:pt x="1005" y="849"/>
                    </a:cubicBezTo>
                    <a:cubicBezTo>
                      <a:pt x="962" y="842"/>
                      <a:pt x="921" y="838"/>
                      <a:pt x="882" y="838"/>
                    </a:cubicBezTo>
                    <a:cubicBezTo>
                      <a:pt x="569" y="838"/>
                      <a:pt x="405" y="1074"/>
                      <a:pt x="438" y="1627"/>
                    </a:cubicBezTo>
                    <a:cubicBezTo>
                      <a:pt x="0" y="2088"/>
                      <a:pt x="158" y="2484"/>
                      <a:pt x="438" y="2678"/>
                    </a:cubicBezTo>
                    <a:cubicBezTo>
                      <a:pt x="549" y="2753"/>
                      <a:pt x="760" y="2796"/>
                      <a:pt x="967" y="2796"/>
                    </a:cubicBezTo>
                    <a:cubicBezTo>
                      <a:pt x="1298" y="2796"/>
                      <a:pt x="1620" y="2685"/>
                      <a:pt x="1512" y="2410"/>
                    </a:cubicBezTo>
                    <a:lnTo>
                      <a:pt x="1512" y="2410"/>
                    </a:lnTo>
                    <a:cubicBezTo>
                      <a:pt x="1799" y="2594"/>
                      <a:pt x="1994" y="2681"/>
                      <a:pt x="2108" y="2681"/>
                    </a:cubicBezTo>
                    <a:cubicBezTo>
                      <a:pt x="2222" y="2681"/>
                      <a:pt x="2254" y="2593"/>
                      <a:pt x="2212" y="2429"/>
                    </a:cubicBezTo>
                    <a:lnTo>
                      <a:pt x="2212" y="2429"/>
                    </a:lnTo>
                    <a:cubicBezTo>
                      <a:pt x="2720" y="2724"/>
                      <a:pt x="3039" y="2828"/>
                      <a:pt x="3253" y="2828"/>
                    </a:cubicBezTo>
                    <a:cubicBezTo>
                      <a:pt x="3432" y="2828"/>
                      <a:pt x="3538" y="2756"/>
                      <a:pt x="3622" y="2659"/>
                    </a:cubicBezTo>
                    <a:cubicBezTo>
                      <a:pt x="3726" y="2911"/>
                      <a:pt x="3833" y="3040"/>
                      <a:pt x="3944" y="3040"/>
                    </a:cubicBezTo>
                    <a:cubicBezTo>
                      <a:pt x="3996" y="3040"/>
                      <a:pt x="4048" y="3012"/>
                      <a:pt x="4101" y="2954"/>
                    </a:cubicBezTo>
                    <a:cubicBezTo>
                      <a:pt x="4120" y="3301"/>
                      <a:pt x="4254" y="3544"/>
                      <a:pt x="4475" y="3715"/>
                    </a:cubicBezTo>
                    <a:lnTo>
                      <a:pt x="4526" y="3531"/>
                    </a:lnTo>
                    <a:cubicBezTo>
                      <a:pt x="4526" y="3531"/>
                      <a:pt x="4704" y="3068"/>
                      <a:pt x="5026" y="3068"/>
                    </a:cubicBezTo>
                    <a:cubicBezTo>
                      <a:pt x="5118" y="3068"/>
                      <a:pt x="5222" y="3106"/>
                      <a:pt x="5337" y="3203"/>
                    </a:cubicBezTo>
                    <a:cubicBezTo>
                      <a:pt x="5507" y="3346"/>
                      <a:pt x="5516" y="3637"/>
                      <a:pt x="5405" y="3913"/>
                    </a:cubicBezTo>
                    <a:cubicBezTo>
                      <a:pt x="5958" y="3761"/>
                      <a:pt x="6285" y="3571"/>
                      <a:pt x="5728" y="3245"/>
                    </a:cubicBezTo>
                    <a:cubicBezTo>
                      <a:pt x="6212" y="2946"/>
                      <a:pt x="6037" y="2582"/>
                      <a:pt x="5553" y="2180"/>
                    </a:cubicBezTo>
                    <a:cubicBezTo>
                      <a:pt x="6304" y="1844"/>
                      <a:pt x="6087" y="1489"/>
                      <a:pt x="5249" y="1116"/>
                    </a:cubicBezTo>
                    <a:cubicBezTo>
                      <a:pt x="5756" y="692"/>
                      <a:pt x="5360" y="494"/>
                      <a:pt x="4405" y="438"/>
                    </a:cubicBezTo>
                    <a:cubicBezTo>
                      <a:pt x="4508" y="229"/>
                      <a:pt x="4445" y="122"/>
                      <a:pt x="4210" y="122"/>
                    </a:cubicBezTo>
                    <a:cubicBezTo>
                      <a:pt x="3979" y="122"/>
                      <a:pt x="3581" y="226"/>
                      <a:pt x="3010" y="438"/>
                    </a:cubicBezTo>
                    <a:cubicBezTo>
                      <a:pt x="3067" y="184"/>
                      <a:pt x="2961" y="0"/>
                      <a:pt x="2706" y="0"/>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54"/>
            <p:cNvGrpSpPr/>
            <p:nvPr/>
          </p:nvGrpSpPr>
          <p:grpSpPr>
            <a:xfrm>
              <a:off x="4113363" y="2400055"/>
              <a:ext cx="3539290" cy="2204055"/>
              <a:chOff x="4257061" y="2673411"/>
              <a:chExt cx="3009089" cy="1873878"/>
            </a:xfrm>
          </p:grpSpPr>
          <p:sp>
            <p:nvSpPr>
              <p:cNvPr id="2550" name="Google Shape;2550;p54"/>
              <p:cNvSpPr/>
              <p:nvPr/>
            </p:nvSpPr>
            <p:spPr>
              <a:xfrm>
                <a:off x="4257061" y="2673411"/>
                <a:ext cx="3009043" cy="1873844"/>
              </a:xfrm>
              <a:custGeom>
                <a:avLst/>
                <a:gdLst/>
                <a:ahLst/>
                <a:cxnLst/>
                <a:rect l="l" t="t" r="r" b="b"/>
                <a:pathLst>
                  <a:path w="19448" h="12111" extrusionOk="0">
                    <a:moveTo>
                      <a:pt x="13165" y="0"/>
                    </a:moveTo>
                    <a:cubicBezTo>
                      <a:pt x="13047" y="627"/>
                      <a:pt x="12684" y="818"/>
                      <a:pt x="12211" y="818"/>
                    </a:cubicBezTo>
                    <a:cubicBezTo>
                      <a:pt x="11476" y="818"/>
                      <a:pt x="10475" y="358"/>
                      <a:pt x="9711" y="358"/>
                    </a:cubicBezTo>
                    <a:cubicBezTo>
                      <a:pt x="9553" y="358"/>
                      <a:pt x="9406" y="378"/>
                      <a:pt x="9272" y="425"/>
                    </a:cubicBezTo>
                    <a:cubicBezTo>
                      <a:pt x="8972" y="530"/>
                      <a:pt x="8741" y="844"/>
                      <a:pt x="8590" y="1125"/>
                    </a:cubicBezTo>
                    <a:cubicBezTo>
                      <a:pt x="8558" y="1102"/>
                      <a:pt x="8530" y="1089"/>
                      <a:pt x="8516" y="1089"/>
                    </a:cubicBezTo>
                    <a:cubicBezTo>
                      <a:pt x="8514" y="1089"/>
                      <a:pt x="8513" y="1088"/>
                      <a:pt x="8512" y="1088"/>
                    </a:cubicBezTo>
                    <a:cubicBezTo>
                      <a:pt x="8467" y="1088"/>
                      <a:pt x="8418" y="1175"/>
                      <a:pt x="8373" y="1277"/>
                    </a:cubicBezTo>
                    <a:cubicBezTo>
                      <a:pt x="7767" y="484"/>
                      <a:pt x="6616" y="165"/>
                      <a:pt x="5618" y="165"/>
                    </a:cubicBezTo>
                    <a:cubicBezTo>
                      <a:pt x="4765" y="165"/>
                      <a:pt x="4023" y="399"/>
                      <a:pt x="3830" y="770"/>
                    </a:cubicBezTo>
                    <a:cubicBezTo>
                      <a:pt x="3632" y="1148"/>
                      <a:pt x="3909" y="1646"/>
                      <a:pt x="4258" y="2005"/>
                    </a:cubicBezTo>
                    <a:cubicBezTo>
                      <a:pt x="4179" y="2148"/>
                      <a:pt x="4102" y="2300"/>
                      <a:pt x="4014" y="2471"/>
                    </a:cubicBezTo>
                    <a:lnTo>
                      <a:pt x="3798" y="2471"/>
                    </a:lnTo>
                    <a:lnTo>
                      <a:pt x="3798" y="2701"/>
                    </a:lnTo>
                    <a:cubicBezTo>
                      <a:pt x="3439" y="2903"/>
                      <a:pt x="3314" y="3378"/>
                      <a:pt x="3369" y="3650"/>
                    </a:cubicBezTo>
                    <a:cubicBezTo>
                      <a:pt x="3475" y="4158"/>
                      <a:pt x="4443" y="4692"/>
                      <a:pt x="5451" y="4987"/>
                    </a:cubicBezTo>
                    <a:lnTo>
                      <a:pt x="5402" y="5313"/>
                    </a:lnTo>
                    <a:lnTo>
                      <a:pt x="5162" y="5240"/>
                    </a:lnTo>
                    <a:cubicBezTo>
                      <a:pt x="5120" y="5228"/>
                      <a:pt x="5079" y="5222"/>
                      <a:pt x="5038" y="5222"/>
                    </a:cubicBezTo>
                    <a:cubicBezTo>
                      <a:pt x="4900" y="5222"/>
                      <a:pt x="4770" y="5290"/>
                      <a:pt x="4692" y="5396"/>
                    </a:cubicBezTo>
                    <a:lnTo>
                      <a:pt x="4673" y="5402"/>
                    </a:lnTo>
                    <a:cubicBezTo>
                      <a:pt x="4673" y="5402"/>
                      <a:pt x="4673" y="5406"/>
                      <a:pt x="4677" y="5424"/>
                    </a:cubicBezTo>
                    <a:cubicBezTo>
                      <a:pt x="4645" y="5475"/>
                      <a:pt x="4627" y="5540"/>
                      <a:pt x="4627" y="5609"/>
                    </a:cubicBezTo>
                    <a:cubicBezTo>
                      <a:pt x="4627" y="5802"/>
                      <a:pt x="4622" y="5972"/>
                      <a:pt x="4604" y="6129"/>
                    </a:cubicBezTo>
                    <a:cubicBezTo>
                      <a:pt x="4558" y="6240"/>
                      <a:pt x="4498" y="6342"/>
                      <a:pt x="4401" y="6415"/>
                    </a:cubicBezTo>
                    <a:cubicBezTo>
                      <a:pt x="4294" y="6496"/>
                      <a:pt x="4157" y="6537"/>
                      <a:pt x="3989" y="6537"/>
                    </a:cubicBezTo>
                    <a:cubicBezTo>
                      <a:pt x="3787" y="6537"/>
                      <a:pt x="3541" y="6478"/>
                      <a:pt x="3254" y="6359"/>
                    </a:cubicBezTo>
                    <a:lnTo>
                      <a:pt x="3263" y="6342"/>
                    </a:lnTo>
                    <a:cubicBezTo>
                      <a:pt x="3263" y="6342"/>
                      <a:pt x="3204" y="6063"/>
                      <a:pt x="3087" y="6063"/>
                    </a:cubicBezTo>
                    <a:cubicBezTo>
                      <a:pt x="3077" y="6063"/>
                      <a:pt x="3067" y="6065"/>
                      <a:pt x="3056" y="6070"/>
                    </a:cubicBezTo>
                    <a:cubicBezTo>
                      <a:pt x="2922" y="6121"/>
                      <a:pt x="3033" y="6300"/>
                      <a:pt x="3033" y="6300"/>
                    </a:cubicBezTo>
                    <a:cubicBezTo>
                      <a:pt x="3033" y="6300"/>
                      <a:pt x="2817" y="6084"/>
                      <a:pt x="2654" y="6084"/>
                    </a:cubicBezTo>
                    <a:cubicBezTo>
                      <a:pt x="2621" y="6084"/>
                      <a:pt x="2589" y="6093"/>
                      <a:pt x="2563" y="6115"/>
                    </a:cubicBezTo>
                    <a:cubicBezTo>
                      <a:pt x="2373" y="6275"/>
                      <a:pt x="2717" y="6576"/>
                      <a:pt x="3058" y="6576"/>
                    </a:cubicBezTo>
                    <a:cubicBezTo>
                      <a:pt x="3091" y="6576"/>
                      <a:pt x="3124" y="6573"/>
                      <a:pt x="3157" y="6567"/>
                    </a:cubicBezTo>
                    <a:cubicBezTo>
                      <a:pt x="3475" y="6701"/>
                      <a:pt x="3751" y="6770"/>
                      <a:pt x="3991" y="6770"/>
                    </a:cubicBezTo>
                    <a:cubicBezTo>
                      <a:pt x="4185" y="6770"/>
                      <a:pt x="4355" y="6723"/>
                      <a:pt x="4494" y="6631"/>
                    </a:cubicBezTo>
                    <a:lnTo>
                      <a:pt x="4494" y="6631"/>
                    </a:lnTo>
                    <a:cubicBezTo>
                      <a:pt x="4424" y="6839"/>
                      <a:pt x="4318" y="7033"/>
                      <a:pt x="4179" y="7235"/>
                    </a:cubicBezTo>
                    <a:cubicBezTo>
                      <a:pt x="3826" y="7733"/>
                      <a:pt x="3447" y="8139"/>
                      <a:pt x="3037" y="8373"/>
                    </a:cubicBezTo>
                    <a:cubicBezTo>
                      <a:pt x="3051" y="8392"/>
                      <a:pt x="3065" y="8410"/>
                      <a:pt x="3079" y="8429"/>
                    </a:cubicBezTo>
                    <a:cubicBezTo>
                      <a:pt x="2346" y="8958"/>
                      <a:pt x="1503" y="9217"/>
                      <a:pt x="623" y="9411"/>
                    </a:cubicBezTo>
                    <a:lnTo>
                      <a:pt x="0" y="9064"/>
                    </a:lnTo>
                    <a:lnTo>
                      <a:pt x="0" y="9064"/>
                    </a:lnTo>
                    <a:lnTo>
                      <a:pt x="558" y="9968"/>
                    </a:lnTo>
                    <a:lnTo>
                      <a:pt x="779" y="9645"/>
                    </a:lnTo>
                    <a:cubicBezTo>
                      <a:pt x="1788" y="9488"/>
                      <a:pt x="2586" y="9189"/>
                      <a:pt x="3424" y="8733"/>
                    </a:cubicBezTo>
                    <a:cubicBezTo>
                      <a:pt x="3461" y="8756"/>
                      <a:pt x="3498" y="8775"/>
                      <a:pt x="3539" y="8797"/>
                    </a:cubicBezTo>
                    <a:cubicBezTo>
                      <a:pt x="4130" y="8544"/>
                      <a:pt x="4396" y="8175"/>
                      <a:pt x="4673" y="8143"/>
                    </a:cubicBezTo>
                    <a:cubicBezTo>
                      <a:pt x="4705" y="8139"/>
                      <a:pt x="4741" y="8137"/>
                      <a:pt x="4777" y="8137"/>
                    </a:cubicBezTo>
                    <a:cubicBezTo>
                      <a:pt x="5026" y="8137"/>
                      <a:pt x="5344" y="8229"/>
                      <a:pt x="5364" y="8373"/>
                    </a:cubicBezTo>
                    <a:cubicBezTo>
                      <a:pt x="5374" y="8456"/>
                      <a:pt x="5484" y="9024"/>
                      <a:pt x="5581" y="9175"/>
                    </a:cubicBezTo>
                    <a:cubicBezTo>
                      <a:pt x="5595" y="9175"/>
                      <a:pt x="5604" y="9179"/>
                      <a:pt x="5617" y="9184"/>
                    </a:cubicBezTo>
                    <a:cubicBezTo>
                      <a:pt x="5650" y="9516"/>
                      <a:pt x="5706" y="9802"/>
                      <a:pt x="5912" y="9926"/>
                    </a:cubicBezTo>
                    <a:cubicBezTo>
                      <a:pt x="5963" y="9956"/>
                      <a:pt x="6025" y="9970"/>
                      <a:pt x="6095" y="9970"/>
                    </a:cubicBezTo>
                    <a:cubicBezTo>
                      <a:pt x="6587" y="9970"/>
                      <a:pt x="7465" y="9313"/>
                      <a:pt x="7465" y="9313"/>
                    </a:cubicBezTo>
                    <a:lnTo>
                      <a:pt x="7820" y="9577"/>
                    </a:lnTo>
                    <a:lnTo>
                      <a:pt x="7820" y="9577"/>
                    </a:lnTo>
                    <a:lnTo>
                      <a:pt x="7595" y="8871"/>
                    </a:lnTo>
                    <a:lnTo>
                      <a:pt x="7405" y="9101"/>
                    </a:lnTo>
                    <a:cubicBezTo>
                      <a:pt x="7405" y="9101"/>
                      <a:pt x="6710" y="9640"/>
                      <a:pt x="6314" y="9640"/>
                    </a:cubicBezTo>
                    <a:cubicBezTo>
                      <a:pt x="6251" y="9640"/>
                      <a:pt x="6196" y="9626"/>
                      <a:pt x="6152" y="9594"/>
                    </a:cubicBezTo>
                    <a:cubicBezTo>
                      <a:pt x="6074" y="9534"/>
                      <a:pt x="6051" y="9387"/>
                      <a:pt x="6065" y="9198"/>
                    </a:cubicBezTo>
                    <a:cubicBezTo>
                      <a:pt x="6087" y="9198"/>
                      <a:pt x="6106" y="9198"/>
                      <a:pt x="6125" y="9194"/>
                    </a:cubicBezTo>
                    <a:lnTo>
                      <a:pt x="6142" y="9194"/>
                    </a:lnTo>
                    <a:cubicBezTo>
                      <a:pt x="6148" y="9189"/>
                      <a:pt x="6152" y="9189"/>
                      <a:pt x="6157" y="9189"/>
                    </a:cubicBezTo>
                    <a:cubicBezTo>
                      <a:pt x="6193" y="9184"/>
                      <a:pt x="6231" y="9179"/>
                      <a:pt x="6272" y="9175"/>
                    </a:cubicBezTo>
                    <a:cubicBezTo>
                      <a:pt x="6166" y="8811"/>
                      <a:pt x="6193" y="8479"/>
                      <a:pt x="6465" y="7963"/>
                    </a:cubicBezTo>
                    <a:cubicBezTo>
                      <a:pt x="6572" y="7705"/>
                      <a:pt x="6640" y="7369"/>
                      <a:pt x="6650" y="7005"/>
                    </a:cubicBezTo>
                    <a:cubicBezTo>
                      <a:pt x="6746" y="7069"/>
                      <a:pt x="6844" y="7120"/>
                      <a:pt x="6931" y="7171"/>
                    </a:cubicBezTo>
                    <a:cubicBezTo>
                      <a:pt x="6935" y="7176"/>
                      <a:pt x="6935" y="7176"/>
                      <a:pt x="6940" y="7176"/>
                    </a:cubicBezTo>
                    <a:cubicBezTo>
                      <a:pt x="6944" y="7176"/>
                      <a:pt x="6950" y="7171"/>
                      <a:pt x="6954" y="7166"/>
                    </a:cubicBezTo>
                    <a:cubicBezTo>
                      <a:pt x="6954" y="7161"/>
                      <a:pt x="6954" y="7152"/>
                      <a:pt x="6950" y="7148"/>
                    </a:cubicBezTo>
                    <a:lnTo>
                      <a:pt x="7014" y="7055"/>
                    </a:lnTo>
                    <a:cubicBezTo>
                      <a:pt x="7414" y="7382"/>
                      <a:pt x="7954" y="7719"/>
                      <a:pt x="8650" y="7954"/>
                    </a:cubicBezTo>
                    <a:cubicBezTo>
                      <a:pt x="8762" y="8149"/>
                      <a:pt x="9010" y="8260"/>
                      <a:pt x="9190" y="8260"/>
                    </a:cubicBezTo>
                    <a:cubicBezTo>
                      <a:pt x="9312" y="8260"/>
                      <a:pt x="9402" y="8209"/>
                      <a:pt x="9396" y="8097"/>
                    </a:cubicBezTo>
                    <a:cubicBezTo>
                      <a:pt x="9383" y="7894"/>
                      <a:pt x="8940" y="7876"/>
                      <a:pt x="8940" y="7876"/>
                    </a:cubicBezTo>
                    <a:cubicBezTo>
                      <a:pt x="8940" y="7876"/>
                      <a:pt x="9147" y="7839"/>
                      <a:pt x="9092" y="7701"/>
                    </a:cubicBezTo>
                    <a:cubicBezTo>
                      <a:pt x="9078" y="7663"/>
                      <a:pt x="9044" y="7650"/>
                      <a:pt x="9004" y="7650"/>
                    </a:cubicBezTo>
                    <a:cubicBezTo>
                      <a:pt x="8901" y="7650"/>
                      <a:pt x="8751" y="7739"/>
                      <a:pt x="8751" y="7742"/>
                    </a:cubicBezTo>
                    <a:cubicBezTo>
                      <a:pt x="8069" y="7512"/>
                      <a:pt x="7567" y="7148"/>
                      <a:pt x="7203" y="6784"/>
                    </a:cubicBezTo>
                    <a:lnTo>
                      <a:pt x="7244" y="6733"/>
                    </a:lnTo>
                    <a:cubicBezTo>
                      <a:pt x="6784" y="6397"/>
                      <a:pt x="6673" y="5751"/>
                      <a:pt x="6401" y="5623"/>
                    </a:cubicBezTo>
                    <a:lnTo>
                      <a:pt x="5991" y="5493"/>
                    </a:lnTo>
                    <a:lnTo>
                      <a:pt x="6000" y="5120"/>
                    </a:lnTo>
                    <a:cubicBezTo>
                      <a:pt x="6287" y="5175"/>
                      <a:pt x="6565" y="5206"/>
                      <a:pt x="6815" y="5206"/>
                    </a:cubicBezTo>
                    <a:cubicBezTo>
                      <a:pt x="7167" y="5206"/>
                      <a:pt x="7462" y="5145"/>
                      <a:pt x="7645" y="5005"/>
                    </a:cubicBezTo>
                    <a:cubicBezTo>
                      <a:pt x="7650" y="5000"/>
                      <a:pt x="7650" y="4996"/>
                      <a:pt x="7654" y="4996"/>
                    </a:cubicBezTo>
                    <a:cubicBezTo>
                      <a:pt x="8097" y="4950"/>
                      <a:pt x="8454" y="4546"/>
                      <a:pt x="8510" y="4199"/>
                    </a:cubicBezTo>
                    <a:lnTo>
                      <a:pt x="8510" y="4199"/>
                    </a:lnTo>
                    <a:cubicBezTo>
                      <a:pt x="8501" y="4255"/>
                      <a:pt x="8487" y="4312"/>
                      <a:pt x="8460" y="4373"/>
                    </a:cubicBezTo>
                    <a:cubicBezTo>
                      <a:pt x="9294" y="4033"/>
                      <a:pt x="9668" y="2830"/>
                      <a:pt x="9245" y="2106"/>
                    </a:cubicBezTo>
                    <a:cubicBezTo>
                      <a:pt x="9281" y="2093"/>
                      <a:pt x="9313" y="2078"/>
                      <a:pt x="9341" y="2061"/>
                    </a:cubicBezTo>
                    <a:cubicBezTo>
                      <a:pt x="9889" y="2205"/>
                      <a:pt x="10420" y="2277"/>
                      <a:pt x="10903" y="2277"/>
                    </a:cubicBezTo>
                    <a:cubicBezTo>
                      <a:pt x="11439" y="2277"/>
                      <a:pt x="11919" y="2189"/>
                      <a:pt x="12304" y="2014"/>
                    </a:cubicBezTo>
                    <a:lnTo>
                      <a:pt x="12304" y="2014"/>
                    </a:lnTo>
                    <a:cubicBezTo>
                      <a:pt x="12286" y="2208"/>
                      <a:pt x="12350" y="2360"/>
                      <a:pt x="12497" y="2475"/>
                    </a:cubicBezTo>
                    <a:cubicBezTo>
                      <a:pt x="12492" y="2476"/>
                      <a:pt x="12487" y="2476"/>
                      <a:pt x="12482" y="2476"/>
                    </a:cubicBezTo>
                    <a:cubicBezTo>
                      <a:pt x="12348" y="2476"/>
                      <a:pt x="12261" y="2417"/>
                      <a:pt x="12212" y="2314"/>
                    </a:cubicBezTo>
                    <a:lnTo>
                      <a:pt x="12212" y="2314"/>
                    </a:lnTo>
                    <a:cubicBezTo>
                      <a:pt x="12212" y="2314"/>
                      <a:pt x="12101" y="2623"/>
                      <a:pt x="12552" y="2886"/>
                    </a:cubicBezTo>
                    <a:cubicBezTo>
                      <a:pt x="12599" y="2913"/>
                      <a:pt x="12650" y="2936"/>
                      <a:pt x="12705" y="2959"/>
                    </a:cubicBezTo>
                    <a:cubicBezTo>
                      <a:pt x="12640" y="3258"/>
                      <a:pt x="12622" y="3613"/>
                      <a:pt x="12584" y="4051"/>
                    </a:cubicBezTo>
                    <a:cubicBezTo>
                      <a:pt x="12225" y="4369"/>
                      <a:pt x="12295" y="4936"/>
                      <a:pt x="12474" y="5189"/>
                    </a:cubicBezTo>
                    <a:cubicBezTo>
                      <a:pt x="12693" y="5508"/>
                      <a:pt x="13363" y="5652"/>
                      <a:pt x="14125" y="5652"/>
                    </a:cubicBezTo>
                    <a:cubicBezTo>
                      <a:pt x="14343" y="5652"/>
                      <a:pt x="14568" y="5640"/>
                      <a:pt x="14792" y="5617"/>
                    </a:cubicBezTo>
                    <a:lnTo>
                      <a:pt x="14792" y="5617"/>
                    </a:lnTo>
                    <a:lnTo>
                      <a:pt x="14751" y="5866"/>
                    </a:lnTo>
                    <a:lnTo>
                      <a:pt x="14571" y="5811"/>
                    </a:lnTo>
                    <a:cubicBezTo>
                      <a:pt x="14540" y="5802"/>
                      <a:pt x="14508" y="5798"/>
                      <a:pt x="14477" y="5798"/>
                    </a:cubicBezTo>
                    <a:cubicBezTo>
                      <a:pt x="14398" y="5798"/>
                      <a:pt x="14322" y="5826"/>
                      <a:pt x="14262" y="5876"/>
                    </a:cubicBezTo>
                    <a:cubicBezTo>
                      <a:pt x="14234" y="5899"/>
                      <a:pt x="14211" y="5921"/>
                      <a:pt x="14194" y="5949"/>
                    </a:cubicBezTo>
                    <a:cubicBezTo>
                      <a:pt x="13935" y="6263"/>
                      <a:pt x="13673" y="6530"/>
                      <a:pt x="13401" y="6696"/>
                    </a:cubicBezTo>
                    <a:cubicBezTo>
                      <a:pt x="13401" y="6723"/>
                      <a:pt x="13405" y="6746"/>
                      <a:pt x="13405" y="6774"/>
                    </a:cubicBezTo>
                    <a:cubicBezTo>
                      <a:pt x="12856" y="7144"/>
                      <a:pt x="12138" y="7359"/>
                      <a:pt x="11240" y="7359"/>
                    </a:cubicBezTo>
                    <a:lnTo>
                      <a:pt x="11174" y="7359"/>
                    </a:lnTo>
                    <a:cubicBezTo>
                      <a:pt x="11174" y="7359"/>
                      <a:pt x="11120" y="7183"/>
                      <a:pt x="11008" y="7183"/>
                    </a:cubicBezTo>
                    <a:cubicBezTo>
                      <a:pt x="11002" y="7183"/>
                      <a:pt x="10997" y="7184"/>
                      <a:pt x="10991" y="7184"/>
                    </a:cubicBezTo>
                    <a:cubicBezTo>
                      <a:pt x="10940" y="7193"/>
                      <a:pt x="10893" y="7221"/>
                      <a:pt x="10861" y="7259"/>
                    </a:cubicBezTo>
                    <a:lnTo>
                      <a:pt x="10687" y="7110"/>
                    </a:lnTo>
                    <a:lnTo>
                      <a:pt x="10295" y="6779"/>
                    </a:lnTo>
                    <a:cubicBezTo>
                      <a:pt x="10264" y="6752"/>
                      <a:pt x="10226" y="6739"/>
                      <a:pt x="10188" y="6739"/>
                    </a:cubicBezTo>
                    <a:cubicBezTo>
                      <a:pt x="10140" y="6739"/>
                      <a:pt x="10093" y="6759"/>
                      <a:pt x="10060" y="6797"/>
                    </a:cubicBezTo>
                    <a:lnTo>
                      <a:pt x="10041" y="6821"/>
                    </a:lnTo>
                    <a:cubicBezTo>
                      <a:pt x="9981" y="6889"/>
                      <a:pt x="9991" y="6995"/>
                      <a:pt x="10060" y="7055"/>
                    </a:cubicBezTo>
                    <a:lnTo>
                      <a:pt x="10580" y="7497"/>
                    </a:lnTo>
                    <a:cubicBezTo>
                      <a:pt x="10553" y="7599"/>
                      <a:pt x="10585" y="7714"/>
                      <a:pt x="10700" y="7761"/>
                    </a:cubicBezTo>
                    <a:cubicBezTo>
                      <a:pt x="10733" y="7774"/>
                      <a:pt x="10765" y="7780"/>
                      <a:pt x="10797" y="7780"/>
                    </a:cubicBezTo>
                    <a:cubicBezTo>
                      <a:pt x="10829" y="7780"/>
                      <a:pt x="10861" y="7774"/>
                      <a:pt x="10893" y="7765"/>
                    </a:cubicBezTo>
                    <a:lnTo>
                      <a:pt x="11221" y="8042"/>
                    </a:lnTo>
                    <a:cubicBezTo>
                      <a:pt x="11255" y="8069"/>
                      <a:pt x="11295" y="8083"/>
                      <a:pt x="11335" y="8083"/>
                    </a:cubicBezTo>
                    <a:cubicBezTo>
                      <a:pt x="11382" y="8083"/>
                      <a:pt x="11428" y="8063"/>
                      <a:pt x="11461" y="8023"/>
                    </a:cubicBezTo>
                    <a:lnTo>
                      <a:pt x="11478" y="8005"/>
                    </a:lnTo>
                    <a:cubicBezTo>
                      <a:pt x="11539" y="7931"/>
                      <a:pt x="11529" y="7825"/>
                      <a:pt x="11461" y="7765"/>
                    </a:cubicBezTo>
                    <a:lnTo>
                      <a:pt x="11257" y="7595"/>
                    </a:lnTo>
                    <a:lnTo>
                      <a:pt x="11257" y="7595"/>
                    </a:lnTo>
                    <a:cubicBezTo>
                      <a:pt x="11386" y="7602"/>
                      <a:pt x="11511" y="7605"/>
                      <a:pt x="11634" y="7605"/>
                    </a:cubicBezTo>
                    <a:cubicBezTo>
                      <a:pt x="12381" y="7605"/>
                      <a:pt x="13013" y="7472"/>
                      <a:pt x="13516" y="7203"/>
                    </a:cubicBezTo>
                    <a:cubicBezTo>
                      <a:pt x="13530" y="7231"/>
                      <a:pt x="13539" y="7263"/>
                      <a:pt x="13552" y="7291"/>
                    </a:cubicBezTo>
                    <a:cubicBezTo>
                      <a:pt x="13622" y="7259"/>
                      <a:pt x="13690" y="7221"/>
                      <a:pt x="13756" y="7180"/>
                    </a:cubicBezTo>
                    <a:lnTo>
                      <a:pt x="13756" y="7180"/>
                    </a:lnTo>
                    <a:cubicBezTo>
                      <a:pt x="13723" y="7355"/>
                      <a:pt x="13705" y="7535"/>
                      <a:pt x="13696" y="7719"/>
                    </a:cubicBezTo>
                    <a:cubicBezTo>
                      <a:pt x="13690" y="7724"/>
                      <a:pt x="13700" y="7733"/>
                      <a:pt x="13705" y="7733"/>
                    </a:cubicBezTo>
                    <a:lnTo>
                      <a:pt x="13709" y="7733"/>
                    </a:lnTo>
                    <a:cubicBezTo>
                      <a:pt x="13705" y="7848"/>
                      <a:pt x="13709" y="7959"/>
                      <a:pt x="13723" y="8069"/>
                    </a:cubicBezTo>
                    <a:lnTo>
                      <a:pt x="13723" y="8139"/>
                    </a:lnTo>
                    <a:cubicBezTo>
                      <a:pt x="13602" y="8123"/>
                      <a:pt x="13483" y="8115"/>
                      <a:pt x="13364" y="8115"/>
                    </a:cubicBezTo>
                    <a:cubicBezTo>
                      <a:pt x="13162" y="8115"/>
                      <a:pt x="12964" y="8138"/>
                      <a:pt x="12769" y="8184"/>
                    </a:cubicBezTo>
                    <a:lnTo>
                      <a:pt x="12783" y="8249"/>
                    </a:lnTo>
                    <a:cubicBezTo>
                      <a:pt x="12516" y="8314"/>
                      <a:pt x="12271" y="8437"/>
                      <a:pt x="12175" y="8669"/>
                    </a:cubicBezTo>
                    <a:cubicBezTo>
                      <a:pt x="11954" y="9212"/>
                      <a:pt x="12654" y="10341"/>
                      <a:pt x="12723" y="10474"/>
                    </a:cubicBezTo>
                    <a:lnTo>
                      <a:pt x="12474" y="10885"/>
                    </a:lnTo>
                    <a:lnTo>
                      <a:pt x="13046" y="10590"/>
                    </a:lnTo>
                    <a:lnTo>
                      <a:pt x="12884" y="10392"/>
                    </a:lnTo>
                    <a:cubicBezTo>
                      <a:pt x="12645" y="9936"/>
                      <a:pt x="12313" y="9092"/>
                      <a:pt x="12442" y="8779"/>
                    </a:cubicBezTo>
                    <a:cubicBezTo>
                      <a:pt x="12493" y="8659"/>
                      <a:pt x="12659" y="8590"/>
                      <a:pt x="12861" y="8554"/>
                    </a:cubicBezTo>
                    <a:lnTo>
                      <a:pt x="12926" y="8797"/>
                    </a:lnTo>
                    <a:cubicBezTo>
                      <a:pt x="13087" y="8771"/>
                      <a:pt x="13286" y="8756"/>
                      <a:pt x="13498" y="8756"/>
                    </a:cubicBezTo>
                    <a:cubicBezTo>
                      <a:pt x="14110" y="8756"/>
                      <a:pt x="14832" y="8879"/>
                      <a:pt x="15078" y="9207"/>
                    </a:cubicBezTo>
                    <a:cubicBezTo>
                      <a:pt x="15041" y="9645"/>
                      <a:pt x="15119" y="9968"/>
                      <a:pt x="15198" y="10323"/>
                    </a:cubicBezTo>
                    <a:lnTo>
                      <a:pt x="15285" y="10341"/>
                    </a:lnTo>
                    <a:cubicBezTo>
                      <a:pt x="15304" y="10802"/>
                      <a:pt x="15487" y="11240"/>
                      <a:pt x="15930" y="11751"/>
                    </a:cubicBezTo>
                    <a:lnTo>
                      <a:pt x="15810" y="12110"/>
                    </a:lnTo>
                    <a:lnTo>
                      <a:pt x="15810" y="12110"/>
                    </a:lnTo>
                    <a:lnTo>
                      <a:pt x="16229" y="11820"/>
                    </a:lnTo>
                    <a:lnTo>
                      <a:pt x="16032" y="11659"/>
                    </a:lnTo>
                    <a:cubicBezTo>
                      <a:pt x="15640" y="11208"/>
                      <a:pt x="15511" y="10821"/>
                      <a:pt x="15538" y="10392"/>
                    </a:cubicBezTo>
                    <a:lnTo>
                      <a:pt x="15538" y="10392"/>
                    </a:lnTo>
                    <a:lnTo>
                      <a:pt x="15949" y="10474"/>
                    </a:lnTo>
                    <a:cubicBezTo>
                      <a:pt x="15764" y="9770"/>
                      <a:pt x="16096" y="9770"/>
                      <a:pt x="16078" y="8627"/>
                    </a:cubicBezTo>
                    <a:cubicBezTo>
                      <a:pt x="16040" y="8157"/>
                      <a:pt x="15842" y="7493"/>
                      <a:pt x="15870" y="6940"/>
                    </a:cubicBezTo>
                    <a:lnTo>
                      <a:pt x="15870" y="6940"/>
                    </a:lnTo>
                    <a:cubicBezTo>
                      <a:pt x="16091" y="7093"/>
                      <a:pt x="16327" y="7184"/>
                      <a:pt x="16571" y="7235"/>
                    </a:cubicBezTo>
                    <a:cubicBezTo>
                      <a:pt x="16599" y="7189"/>
                      <a:pt x="16617" y="7138"/>
                      <a:pt x="16635" y="7093"/>
                    </a:cubicBezTo>
                    <a:cubicBezTo>
                      <a:pt x="16977" y="7181"/>
                      <a:pt x="17352" y="7233"/>
                      <a:pt x="17710" y="7233"/>
                    </a:cubicBezTo>
                    <a:cubicBezTo>
                      <a:pt x="18056" y="7233"/>
                      <a:pt x="18386" y="7185"/>
                      <a:pt x="18654" y="7074"/>
                    </a:cubicBezTo>
                    <a:cubicBezTo>
                      <a:pt x="18672" y="7076"/>
                      <a:pt x="18691" y="7077"/>
                      <a:pt x="18710" y="7077"/>
                    </a:cubicBezTo>
                    <a:cubicBezTo>
                      <a:pt x="19073" y="7077"/>
                      <a:pt x="19448" y="6712"/>
                      <a:pt x="19220" y="6572"/>
                    </a:cubicBezTo>
                    <a:cubicBezTo>
                      <a:pt x="19198" y="6558"/>
                      <a:pt x="19174" y="6552"/>
                      <a:pt x="19149" y="6552"/>
                    </a:cubicBezTo>
                    <a:cubicBezTo>
                      <a:pt x="18985" y="6552"/>
                      <a:pt x="18783" y="6821"/>
                      <a:pt x="18783" y="6821"/>
                    </a:cubicBezTo>
                    <a:cubicBezTo>
                      <a:pt x="18783" y="6821"/>
                      <a:pt x="18870" y="6631"/>
                      <a:pt x="18728" y="6595"/>
                    </a:cubicBezTo>
                    <a:cubicBezTo>
                      <a:pt x="18722" y="6594"/>
                      <a:pt x="18716" y="6593"/>
                      <a:pt x="18711" y="6593"/>
                    </a:cubicBezTo>
                    <a:cubicBezTo>
                      <a:pt x="18584" y="6593"/>
                      <a:pt x="18584" y="6932"/>
                      <a:pt x="18584" y="6940"/>
                    </a:cubicBezTo>
                    <a:cubicBezTo>
                      <a:pt x="18326" y="6990"/>
                      <a:pt x="18077" y="7015"/>
                      <a:pt x="17836" y="7015"/>
                    </a:cubicBezTo>
                    <a:cubicBezTo>
                      <a:pt x="17432" y="7015"/>
                      <a:pt x="17050" y="6945"/>
                      <a:pt x="16686" y="6806"/>
                    </a:cubicBezTo>
                    <a:cubicBezTo>
                      <a:pt x="16691" y="6784"/>
                      <a:pt x="16691" y="6761"/>
                      <a:pt x="16691" y="6742"/>
                    </a:cubicBezTo>
                    <a:cubicBezTo>
                      <a:pt x="16410" y="6627"/>
                      <a:pt x="16138" y="6457"/>
                      <a:pt x="15870" y="6240"/>
                    </a:cubicBezTo>
                    <a:cubicBezTo>
                      <a:pt x="15842" y="6212"/>
                      <a:pt x="15810" y="6189"/>
                      <a:pt x="15769" y="6180"/>
                    </a:cubicBezTo>
                    <a:lnTo>
                      <a:pt x="15336" y="6046"/>
                    </a:lnTo>
                    <a:lnTo>
                      <a:pt x="15349" y="5534"/>
                    </a:lnTo>
                    <a:cubicBezTo>
                      <a:pt x="16078" y="5392"/>
                      <a:pt x="16704" y="5134"/>
                      <a:pt x="16921" y="4779"/>
                    </a:cubicBezTo>
                    <a:cubicBezTo>
                      <a:pt x="17555" y="4728"/>
                      <a:pt x="17851" y="4003"/>
                      <a:pt x="17719" y="3579"/>
                    </a:cubicBezTo>
                    <a:lnTo>
                      <a:pt x="17719" y="3579"/>
                    </a:lnTo>
                    <a:cubicBezTo>
                      <a:pt x="17985" y="2718"/>
                      <a:pt x="17782" y="1581"/>
                      <a:pt x="17575" y="1402"/>
                    </a:cubicBezTo>
                    <a:cubicBezTo>
                      <a:pt x="17516" y="1351"/>
                      <a:pt x="17400" y="1338"/>
                      <a:pt x="17300" y="1338"/>
                    </a:cubicBezTo>
                    <a:cubicBezTo>
                      <a:pt x="17200" y="1338"/>
                      <a:pt x="17114" y="1351"/>
                      <a:pt x="17114" y="1351"/>
                    </a:cubicBezTo>
                    <a:cubicBezTo>
                      <a:pt x="17114" y="1351"/>
                      <a:pt x="17220" y="890"/>
                      <a:pt x="16880" y="840"/>
                    </a:cubicBezTo>
                    <a:cubicBezTo>
                      <a:pt x="16645" y="805"/>
                      <a:pt x="16417" y="790"/>
                      <a:pt x="16196" y="790"/>
                    </a:cubicBezTo>
                    <a:cubicBezTo>
                      <a:pt x="14181" y="790"/>
                      <a:pt x="12786" y="2092"/>
                      <a:pt x="12650" y="2120"/>
                    </a:cubicBezTo>
                    <a:cubicBezTo>
                      <a:pt x="12634" y="2123"/>
                      <a:pt x="12618" y="2124"/>
                      <a:pt x="12603" y="2124"/>
                    </a:cubicBezTo>
                    <a:cubicBezTo>
                      <a:pt x="12486" y="2124"/>
                      <a:pt x="12404" y="2049"/>
                      <a:pt x="12359" y="1987"/>
                    </a:cubicBezTo>
                    <a:cubicBezTo>
                      <a:pt x="13082" y="1642"/>
                      <a:pt x="13441" y="973"/>
                      <a:pt x="13165" y="0"/>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51" name="Google Shape;2551;p54"/>
              <p:cNvSpPr/>
              <p:nvPr/>
            </p:nvSpPr>
            <p:spPr>
              <a:xfrm>
                <a:off x="4353300" y="3821319"/>
                <a:ext cx="1058921" cy="394697"/>
              </a:xfrm>
              <a:custGeom>
                <a:avLst/>
                <a:gdLst/>
                <a:ahLst/>
                <a:cxnLst/>
                <a:rect l="l" t="t" r="r" b="b"/>
                <a:pathLst>
                  <a:path w="6844" h="2551" extrusionOk="0">
                    <a:moveTo>
                      <a:pt x="3438" y="1"/>
                    </a:moveTo>
                    <a:cubicBezTo>
                      <a:pt x="2544" y="1267"/>
                      <a:pt x="1314" y="1701"/>
                      <a:pt x="1" y="1992"/>
                    </a:cubicBezTo>
                    <a:lnTo>
                      <a:pt x="157" y="2226"/>
                    </a:lnTo>
                    <a:cubicBezTo>
                      <a:pt x="1618" y="2000"/>
                      <a:pt x="2641" y="1475"/>
                      <a:pt x="3978" y="590"/>
                    </a:cubicBezTo>
                    <a:cubicBezTo>
                      <a:pt x="3978" y="590"/>
                      <a:pt x="4663" y="738"/>
                      <a:pt x="4876" y="848"/>
                    </a:cubicBezTo>
                    <a:cubicBezTo>
                      <a:pt x="5042" y="1456"/>
                      <a:pt x="4899" y="2273"/>
                      <a:pt x="5290" y="2507"/>
                    </a:cubicBezTo>
                    <a:cubicBezTo>
                      <a:pt x="5341" y="2537"/>
                      <a:pt x="5403" y="2551"/>
                      <a:pt x="5473" y="2551"/>
                    </a:cubicBezTo>
                    <a:cubicBezTo>
                      <a:pt x="5965" y="2551"/>
                      <a:pt x="6843" y="1894"/>
                      <a:pt x="6843" y="1894"/>
                    </a:cubicBezTo>
                    <a:lnTo>
                      <a:pt x="6783" y="1682"/>
                    </a:lnTo>
                    <a:cubicBezTo>
                      <a:pt x="6783" y="1682"/>
                      <a:pt x="6088" y="2221"/>
                      <a:pt x="5692" y="2221"/>
                    </a:cubicBezTo>
                    <a:cubicBezTo>
                      <a:pt x="5629" y="2221"/>
                      <a:pt x="5574" y="2207"/>
                      <a:pt x="5530" y="2175"/>
                    </a:cubicBezTo>
                    <a:cubicBezTo>
                      <a:pt x="5207" y="1941"/>
                      <a:pt x="5839" y="272"/>
                      <a:pt x="5839" y="272"/>
                    </a:cubicBezTo>
                    <a:lnTo>
                      <a:pt x="3438"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52" name="Google Shape;2552;p54"/>
              <p:cNvSpPr/>
              <p:nvPr/>
            </p:nvSpPr>
            <p:spPr>
              <a:xfrm>
                <a:off x="4257061" y="4075842"/>
                <a:ext cx="120529" cy="139869"/>
              </a:xfrm>
              <a:custGeom>
                <a:avLst/>
                <a:gdLst/>
                <a:ahLst/>
                <a:cxnLst/>
                <a:rect l="l" t="t" r="r" b="b"/>
                <a:pathLst>
                  <a:path w="779" h="904" extrusionOk="0">
                    <a:moveTo>
                      <a:pt x="0" y="0"/>
                    </a:moveTo>
                    <a:lnTo>
                      <a:pt x="558" y="904"/>
                    </a:lnTo>
                    <a:lnTo>
                      <a:pt x="779" y="581"/>
                    </a:lnTo>
                    <a:lnTo>
                      <a:pt x="623" y="347"/>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53" name="Google Shape;2553;p54"/>
              <p:cNvSpPr/>
              <p:nvPr/>
            </p:nvSpPr>
            <p:spPr>
              <a:xfrm>
                <a:off x="5402802" y="4045825"/>
                <a:ext cx="64365" cy="109389"/>
              </a:xfrm>
              <a:custGeom>
                <a:avLst/>
                <a:gdLst/>
                <a:ahLst/>
                <a:cxnLst/>
                <a:rect l="l" t="t" r="r" b="b"/>
                <a:pathLst>
                  <a:path w="416" h="707" extrusionOk="0">
                    <a:moveTo>
                      <a:pt x="190" y="1"/>
                    </a:moveTo>
                    <a:lnTo>
                      <a:pt x="0" y="231"/>
                    </a:lnTo>
                    <a:lnTo>
                      <a:pt x="60" y="443"/>
                    </a:lnTo>
                    <a:lnTo>
                      <a:pt x="415" y="707"/>
                    </a:lnTo>
                    <a:lnTo>
                      <a:pt x="415" y="707"/>
                    </a:lnTo>
                    <a:lnTo>
                      <a:pt x="19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54" name="Google Shape;2554;p54"/>
              <p:cNvSpPr/>
              <p:nvPr/>
            </p:nvSpPr>
            <p:spPr>
              <a:xfrm>
                <a:off x="4726962" y="3792849"/>
                <a:ext cx="530543" cy="305577"/>
              </a:xfrm>
              <a:custGeom>
                <a:avLst/>
                <a:gdLst/>
                <a:ahLst/>
                <a:cxnLst/>
                <a:rect l="l" t="t" r="r" b="b"/>
                <a:pathLst>
                  <a:path w="3429" h="1975" extrusionOk="0">
                    <a:moveTo>
                      <a:pt x="1142" y="0"/>
                    </a:moveTo>
                    <a:cubicBezTo>
                      <a:pt x="789" y="498"/>
                      <a:pt x="410" y="904"/>
                      <a:pt x="0" y="1138"/>
                    </a:cubicBezTo>
                    <a:cubicBezTo>
                      <a:pt x="125" y="1323"/>
                      <a:pt x="300" y="1457"/>
                      <a:pt x="502" y="1562"/>
                    </a:cubicBezTo>
                    <a:cubicBezTo>
                      <a:pt x="1093" y="1309"/>
                      <a:pt x="1359" y="940"/>
                      <a:pt x="1636" y="908"/>
                    </a:cubicBezTo>
                    <a:cubicBezTo>
                      <a:pt x="1668" y="904"/>
                      <a:pt x="1704" y="902"/>
                      <a:pt x="1740" y="902"/>
                    </a:cubicBezTo>
                    <a:cubicBezTo>
                      <a:pt x="1989" y="902"/>
                      <a:pt x="2307" y="994"/>
                      <a:pt x="2327" y="1138"/>
                    </a:cubicBezTo>
                    <a:cubicBezTo>
                      <a:pt x="2337" y="1221"/>
                      <a:pt x="2447" y="1789"/>
                      <a:pt x="2544" y="1940"/>
                    </a:cubicBezTo>
                    <a:cubicBezTo>
                      <a:pt x="2637" y="1965"/>
                      <a:pt x="2737" y="1975"/>
                      <a:pt x="2841" y="1975"/>
                    </a:cubicBezTo>
                    <a:cubicBezTo>
                      <a:pt x="2968" y="1975"/>
                      <a:pt x="3101" y="1960"/>
                      <a:pt x="3235" y="1940"/>
                    </a:cubicBezTo>
                    <a:cubicBezTo>
                      <a:pt x="3129" y="1576"/>
                      <a:pt x="3156" y="1244"/>
                      <a:pt x="3428" y="728"/>
                    </a:cubicBezTo>
                    <a:lnTo>
                      <a:pt x="1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55" name="Google Shape;2555;p54"/>
              <p:cNvSpPr/>
              <p:nvPr/>
            </p:nvSpPr>
            <p:spPr>
              <a:xfrm>
                <a:off x="5181081" y="3894040"/>
                <a:ext cx="57247" cy="203305"/>
              </a:xfrm>
              <a:custGeom>
                <a:avLst/>
                <a:gdLst/>
                <a:ahLst/>
                <a:cxnLst/>
                <a:rect l="l" t="t" r="r" b="b"/>
                <a:pathLst>
                  <a:path w="370" h="1314" extrusionOk="0">
                    <a:moveTo>
                      <a:pt x="259" y="1"/>
                    </a:moveTo>
                    <a:cubicBezTo>
                      <a:pt x="65" y="425"/>
                      <a:pt x="0" y="853"/>
                      <a:pt x="70" y="1314"/>
                    </a:cubicBezTo>
                    <a:cubicBezTo>
                      <a:pt x="106" y="1309"/>
                      <a:pt x="148" y="1305"/>
                      <a:pt x="185" y="1300"/>
                    </a:cubicBezTo>
                    <a:cubicBezTo>
                      <a:pt x="121" y="862"/>
                      <a:pt x="180" y="443"/>
                      <a:pt x="370" y="33"/>
                    </a:cubicBezTo>
                    <a:lnTo>
                      <a:pt x="2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5142554" y="3883363"/>
                <a:ext cx="62198" cy="215064"/>
              </a:xfrm>
              <a:custGeom>
                <a:avLst/>
                <a:gdLst/>
                <a:ahLst/>
                <a:cxnLst/>
                <a:rect l="l" t="t" r="r" b="b"/>
                <a:pathLst>
                  <a:path w="402" h="1390" extrusionOk="0">
                    <a:moveTo>
                      <a:pt x="291" y="0"/>
                    </a:moveTo>
                    <a:cubicBezTo>
                      <a:pt x="70" y="447"/>
                      <a:pt x="0" y="904"/>
                      <a:pt x="70" y="1387"/>
                    </a:cubicBezTo>
                    <a:cubicBezTo>
                      <a:pt x="97" y="1387"/>
                      <a:pt x="123" y="1389"/>
                      <a:pt x="149" y="1389"/>
                    </a:cubicBezTo>
                    <a:cubicBezTo>
                      <a:pt x="163" y="1389"/>
                      <a:pt x="176" y="1389"/>
                      <a:pt x="189" y="1387"/>
                    </a:cubicBezTo>
                    <a:cubicBezTo>
                      <a:pt x="115" y="917"/>
                      <a:pt x="185" y="475"/>
                      <a:pt x="402" y="37"/>
                    </a:cubicBezTo>
                    <a:lnTo>
                      <a:pt x="379" y="28"/>
                    </a:lnTo>
                    <a:lnTo>
                      <a:pt x="2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5219453" y="3608262"/>
                <a:ext cx="492327" cy="343329"/>
              </a:xfrm>
              <a:custGeom>
                <a:avLst/>
                <a:gdLst/>
                <a:ahLst/>
                <a:cxnLst/>
                <a:rect l="l" t="t" r="r" b="b"/>
                <a:pathLst>
                  <a:path w="3182" h="2219" extrusionOk="0">
                    <a:moveTo>
                      <a:pt x="398" y="0"/>
                    </a:moveTo>
                    <a:cubicBezTo>
                      <a:pt x="343" y="115"/>
                      <a:pt x="227" y="198"/>
                      <a:pt x="61" y="198"/>
                    </a:cubicBezTo>
                    <a:cubicBezTo>
                      <a:pt x="39" y="198"/>
                      <a:pt x="20" y="198"/>
                      <a:pt x="1" y="194"/>
                    </a:cubicBezTo>
                    <a:lnTo>
                      <a:pt x="1" y="194"/>
                    </a:lnTo>
                    <a:cubicBezTo>
                      <a:pt x="328" y="640"/>
                      <a:pt x="1089" y="1461"/>
                      <a:pt x="2430" y="1912"/>
                    </a:cubicBezTo>
                    <a:cubicBezTo>
                      <a:pt x="2542" y="2107"/>
                      <a:pt x="2790" y="2218"/>
                      <a:pt x="2970" y="2218"/>
                    </a:cubicBezTo>
                    <a:cubicBezTo>
                      <a:pt x="3092" y="2218"/>
                      <a:pt x="3182" y="2167"/>
                      <a:pt x="3176" y="2055"/>
                    </a:cubicBezTo>
                    <a:cubicBezTo>
                      <a:pt x="3163" y="1852"/>
                      <a:pt x="2720" y="1834"/>
                      <a:pt x="2720" y="1834"/>
                    </a:cubicBezTo>
                    <a:cubicBezTo>
                      <a:pt x="2720" y="1834"/>
                      <a:pt x="2927" y="1797"/>
                      <a:pt x="2872" y="1659"/>
                    </a:cubicBezTo>
                    <a:cubicBezTo>
                      <a:pt x="2858" y="1621"/>
                      <a:pt x="2824" y="1608"/>
                      <a:pt x="2784" y="1608"/>
                    </a:cubicBezTo>
                    <a:cubicBezTo>
                      <a:pt x="2681" y="1608"/>
                      <a:pt x="2531" y="1697"/>
                      <a:pt x="2531" y="1700"/>
                    </a:cubicBezTo>
                    <a:cubicBezTo>
                      <a:pt x="1351" y="1304"/>
                      <a:pt x="702" y="498"/>
                      <a:pt x="398"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58" name="Google Shape;2558;p54"/>
              <p:cNvSpPr/>
              <p:nvPr/>
            </p:nvSpPr>
            <p:spPr>
              <a:xfrm>
                <a:off x="4624224" y="3503358"/>
                <a:ext cx="410788" cy="217540"/>
              </a:xfrm>
              <a:custGeom>
                <a:avLst/>
                <a:gdLst/>
                <a:ahLst/>
                <a:cxnLst/>
                <a:rect l="l" t="t" r="r" b="b"/>
                <a:pathLst>
                  <a:path w="2655" h="1406" extrusionOk="0">
                    <a:moveTo>
                      <a:pt x="2531" y="0"/>
                    </a:moveTo>
                    <a:lnTo>
                      <a:pt x="2300" y="38"/>
                    </a:lnTo>
                    <a:cubicBezTo>
                      <a:pt x="2300" y="42"/>
                      <a:pt x="2401" y="761"/>
                      <a:pt x="2028" y="1051"/>
                    </a:cubicBezTo>
                    <a:cubicBezTo>
                      <a:pt x="1921" y="1132"/>
                      <a:pt x="1784" y="1173"/>
                      <a:pt x="1616" y="1173"/>
                    </a:cubicBezTo>
                    <a:cubicBezTo>
                      <a:pt x="1414" y="1173"/>
                      <a:pt x="1168" y="1114"/>
                      <a:pt x="881" y="995"/>
                    </a:cubicBezTo>
                    <a:lnTo>
                      <a:pt x="890" y="978"/>
                    </a:lnTo>
                    <a:cubicBezTo>
                      <a:pt x="890" y="978"/>
                      <a:pt x="831" y="699"/>
                      <a:pt x="714" y="699"/>
                    </a:cubicBezTo>
                    <a:cubicBezTo>
                      <a:pt x="704" y="699"/>
                      <a:pt x="694" y="701"/>
                      <a:pt x="683" y="706"/>
                    </a:cubicBezTo>
                    <a:cubicBezTo>
                      <a:pt x="549" y="757"/>
                      <a:pt x="660" y="936"/>
                      <a:pt x="660" y="936"/>
                    </a:cubicBezTo>
                    <a:cubicBezTo>
                      <a:pt x="660" y="936"/>
                      <a:pt x="444" y="720"/>
                      <a:pt x="281" y="720"/>
                    </a:cubicBezTo>
                    <a:cubicBezTo>
                      <a:pt x="248" y="720"/>
                      <a:pt x="216" y="729"/>
                      <a:pt x="190" y="751"/>
                    </a:cubicBezTo>
                    <a:cubicBezTo>
                      <a:pt x="0" y="911"/>
                      <a:pt x="344" y="1212"/>
                      <a:pt x="685" y="1212"/>
                    </a:cubicBezTo>
                    <a:cubicBezTo>
                      <a:pt x="718" y="1212"/>
                      <a:pt x="751" y="1209"/>
                      <a:pt x="784" y="1203"/>
                    </a:cubicBezTo>
                    <a:cubicBezTo>
                      <a:pt x="1102" y="1337"/>
                      <a:pt x="1378" y="1406"/>
                      <a:pt x="1618" y="1406"/>
                    </a:cubicBezTo>
                    <a:cubicBezTo>
                      <a:pt x="1840" y="1406"/>
                      <a:pt x="2023" y="1346"/>
                      <a:pt x="2171" y="1235"/>
                    </a:cubicBezTo>
                    <a:cubicBezTo>
                      <a:pt x="2655" y="862"/>
                      <a:pt x="2535" y="38"/>
                      <a:pt x="2531"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59" name="Google Shape;2559;p54"/>
              <p:cNvSpPr/>
              <p:nvPr/>
            </p:nvSpPr>
            <p:spPr>
              <a:xfrm>
                <a:off x="4903658" y="3481232"/>
                <a:ext cx="474224" cy="424713"/>
              </a:xfrm>
              <a:custGeom>
                <a:avLst/>
                <a:gdLst/>
                <a:ahLst/>
                <a:cxnLst/>
                <a:rect l="l" t="t" r="r" b="b"/>
                <a:pathLst>
                  <a:path w="3065" h="2745" extrusionOk="0">
                    <a:moveTo>
                      <a:pt x="858" y="1"/>
                    </a:moveTo>
                    <a:cubicBezTo>
                      <a:pt x="642" y="1"/>
                      <a:pt x="444" y="163"/>
                      <a:pt x="448" y="388"/>
                    </a:cubicBezTo>
                    <a:cubicBezTo>
                      <a:pt x="457" y="1083"/>
                      <a:pt x="342" y="1521"/>
                      <a:pt x="0" y="2014"/>
                    </a:cubicBezTo>
                    <a:cubicBezTo>
                      <a:pt x="641" y="2403"/>
                      <a:pt x="1369" y="2744"/>
                      <a:pt x="2179" y="2744"/>
                    </a:cubicBezTo>
                    <a:cubicBezTo>
                      <a:pt x="2214" y="2744"/>
                      <a:pt x="2250" y="2743"/>
                      <a:pt x="2286" y="2742"/>
                    </a:cubicBezTo>
                    <a:cubicBezTo>
                      <a:pt x="2393" y="2480"/>
                      <a:pt x="2461" y="2138"/>
                      <a:pt x="2471" y="1770"/>
                    </a:cubicBezTo>
                    <a:cubicBezTo>
                      <a:pt x="2563" y="1834"/>
                      <a:pt x="2660" y="1889"/>
                      <a:pt x="2761" y="1940"/>
                    </a:cubicBezTo>
                    <a:lnTo>
                      <a:pt x="3065" y="1512"/>
                    </a:lnTo>
                    <a:cubicBezTo>
                      <a:pt x="2605" y="1176"/>
                      <a:pt x="2494" y="530"/>
                      <a:pt x="2222" y="402"/>
                    </a:cubicBezTo>
                    <a:lnTo>
                      <a:pt x="983" y="19"/>
                    </a:lnTo>
                    <a:cubicBezTo>
                      <a:pt x="941" y="7"/>
                      <a:pt x="899" y="1"/>
                      <a:pt x="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60" name="Google Shape;2560;p54"/>
              <p:cNvSpPr/>
              <p:nvPr/>
            </p:nvSpPr>
            <p:spPr>
              <a:xfrm>
                <a:off x="5047398" y="3512487"/>
                <a:ext cx="166017" cy="82931"/>
              </a:xfrm>
              <a:custGeom>
                <a:avLst/>
                <a:gdLst/>
                <a:ahLst/>
                <a:cxnLst/>
                <a:rect l="l" t="t" r="r" b="b"/>
                <a:pathLst>
                  <a:path w="1073" h="536" extrusionOk="0">
                    <a:moveTo>
                      <a:pt x="317" y="0"/>
                    </a:moveTo>
                    <a:cubicBezTo>
                      <a:pt x="280" y="0"/>
                      <a:pt x="174" y="9"/>
                      <a:pt x="132" y="107"/>
                    </a:cubicBezTo>
                    <a:cubicBezTo>
                      <a:pt x="0" y="397"/>
                      <a:pt x="377" y="536"/>
                      <a:pt x="675" y="536"/>
                    </a:cubicBezTo>
                    <a:cubicBezTo>
                      <a:pt x="837" y="536"/>
                      <a:pt x="975" y="495"/>
                      <a:pt x="998" y="416"/>
                    </a:cubicBezTo>
                    <a:cubicBezTo>
                      <a:pt x="1072" y="149"/>
                      <a:pt x="781" y="103"/>
                      <a:pt x="781" y="103"/>
                    </a:cubicBezTo>
                    <a:lnTo>
                      <a:pt x="330" y="1"/>
                    </a:lnTo>
                    <a:cubicBezTo>
                      <a:pt x="330" y="1"/>
                      <a:pt x="325" y="0"/>
                      <a:pt x="3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5079272" y="3369985"/>
                <a:ext cx="108460" cy="201603"/>
              </a:xfrm>
              <a:custGeom>
                <a:avLst/>
                <a:gdLst/>
                <a:ahLst/>
                <a:cxnLst/>
                <a:rect l="l" t="t" r="r" b="b"/>
                <a:pathLst>
                  <a:path w="701" h="1303" extrusionOk="0">
                    <a:moveTo>
                      <a:pt x="211" y="1"/>
                    </a:moveTo>
                    <a:lnTo>
                      <a:pt x="60" y="983"/>
                    </a:lnTo>
                    <a:cubicBezTo>
                      <a:pt x="1" y="1177"/>
                      <a:pt x="209" y="1302"/>
                      <a:pt x="399" y="1302"/>
                    </a:cubicBezTo>
                    <a:cubicBezTo>
                      <a:pt x="537" y="1302"/>
                      <a:pt x="665" y="1236"/>
                      <a:pt x="673" y="1083"/>
                    </a:cubicBezTo>
                    <a:lnTo>
                      <a:pt x="700" y="116"/>
                    </a:lnTo>
                    <a:lnTo>
                      <a:pt x="211"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62" name="Google Shape;2562;p54"/>
              <p:cNvSpPr/>
              <p:nvPr/>
            </p:nvSpPr>
            <p:spPr>
              <a:xfrm>
                <a:off x="5208158" y="3674639"/>
                <a:ext cx="125016" cy="109079"/>
              </a:xfrm>
              <a:custGeom>
                <a:avLst/>
                <a:gdLst/>
                <a:ahLst/>
                <a:cxnLst/>
                <a:rect l="l" t="t" r="r" b="b"/>
                <a:pathLst>
                  <a:path w="808" h="705" extrusionOk="0">
                    <a:moveTo>
                      <a:pt x="21" y="1"/>
                    </a:moveTo>
                    <a:cubicBezTo>
                      <a:pt x="17" y="1"/>
                      <a:pt x="13" y="2"/>
                      <a:pt x="10" y="3"/>
                    </a:cubicBezTo>
                    <a:cubicBezTo>
                      <a:pt x="5" y="9"/>
                      <a:pt x="1" y="18"/>
                      <a:pt x="5" y="22"/>
                    </a:cubicBezTo>
                    <a:cubicBezTo>
                      <a:pt x="240" y="400"/>
                      <a:pt x="531" y="556"/>
                      <a:pt x="784" y="700"/>
                    </a:cubicBezTo>
                    <a:cubicBezTo>
                      <a:pt x="788" y="705"/>
                      <a:pt x="788" y="705"/>
                      <a:pt x="793" y="705"/>
                    </a:cubicBezTo>
                    <a:cubicBezTo>
                      <a:pt x="797" y="705"/>
                      <a:pt x="803" y="700"/>
                      <a:pt x="807" y="695"/>
                    </a:cubicBezTo>
                    <a:cubicBezTo>
                      <a:pt x="807" y="690"/>
                      <a:pt x="807" y="681"/>
                      <a:pt x="797" y="677"/>
                    </a:cubicBezTo>
                    <a:cubicBezTo>
                      <a:pt x="548" y="534"/>
                      <a:pt x="263" y="377"/>
                      <a:pt x="33" y="9"/>
                    </a:cubicBezTo>
                    <a:cubicBezTo>
                      <a:pt x="30" y="3"/>
                      <a:pt x="26"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4769047" y="2814520"/>
                <a:ext cx="832871" cy="664378"/>
              </a:xfrm>
              <a:custGeom>
                <a:avLst/>
                <a:gdLst/>
                <a:ahLst/>
                <a:cxnLst/>
                <a:rect l="l" t="t" r="r" b="b"/>
                <a:pathLst>
                  <a:path w="5383" h="4294" extrusionOk="0">
                    <a:moveTo>
                      <a:pt x="2850" y="0"/>
                    </a:moveTo>
                    <a:cubicBezTo>
                      <a:pt x="2458" y="0"/>
                      <a:pt x="2054" y="87"/>
                      <a:pt x="1672" y="296"/>
                    </a:cubicBezTo>
                    <a:cubicBezTo>
                      <a:pt x="1193" y="558"/>
                      <a:pt x="981" y="1028"/>
                      <a:pt x="613" y="1738"/>
                    </a:cubicBezTo>
                    <a:cubicBezTo>
                      <a:pt x="157" y="1891"/>
                      <a:pt x="0" y="2434"/>
                      <a:pt x="60" y="2738"/>
                    </a:cubicBezTo>
                    <a:cubicBezTo>
                      <a:pt x="215" y="3483"/>
                      <a:pt x="2235" y="4294"/>
                      <a:pt x="3510" y="4294"/>
                    </a:cubicBezTo>
                    <a:cubicBezTo>
                      <a:pt x="3859" y="4294"/>
                      <a:pt x="4153" y="4233"/>
                      <a:pt x="4336" y="4093"/>
                    </a:cubicBezTo>
                    <a:cubicBezTo>
                      <a:pt x="4341" y="4088"/>
                      <a:pt x="4341" y="4084"/>
                      <a:pt x="4345" y="4084"/>
                    </a:cubicBezTo>
                    <a:cubicBezTo>
                      <a:pt x="4940" y="4020"/>
                      <a:pt x="5383" y="3310"/>
                      <a:pt x="5143" y="2964"/>
                    </a:cubicBezTo>
                    <a:cubicBezTo>
                      <a:pt x="5134" y="2950"/>
                      <a:pt x="5119" y="2931"/>
                      <a:pt x="5111" y="2918"/>
                    </a:cubicBezTo>
                    <a:cubicBezTo>
                      <a:pt x="5290" y="2365"/>
                      <a:pt x="5317" y="1757"/>
                      <a:pt x="5184" y="1300"/>
                    </a:cubicBezTo>
                    <a:cubicBezTo>
                      <a:pt x="5010" y="716"/>
                      <a:pt x="3976" y="0"/>
                      <a:pt x="2850"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64" name="Google Shape;2564;p54"/>
              <p:cNvSpPr/>
              <p:nvPr/>
            </p:nvSpPr>
            <p:spPr>
              <a:xfrm>
                <a:off x="5027748" y="3171627"/>
                <a:ext cx="89894" cy="69470"/>
              </a:xfrm>
              <a:custGeom>
                <a:avLst/>
                <a:gdLst/>
                <a:ahLst/>
                <a:cxnLst/>
                <a:rect l="l" t="t" r="r" b="b"/>
                <a:pathLst>
                  <a:path w="581" h="449" extrusionOk="0">
                    <a:moveTo>
                      <a:pt x="195" y="0"/>
                    </a:moveTo>
                    <a:cubicBezTo>
                      <a:pt x="135" y="0"/>
                      <a:pt x="79" y="37"/>
                      <a:pt x="42" y="98"/>
                    </a:cubicBezTo>
                    <a:cubicBezTo>
                      <a:pt x="15" y="145"/>
                      <a:pt x="0" y="200"/>
                      <a:pt x="0" y="255"/>
                    </a:cubicBezTo>
                    <a:cubicBezTo>
                      <a:pt x="6" y="324"/>
                      <a:pt x="28" y="389"/>
                      <a:pt x="66" y="444"/>
                    </a:cubicBezTo>
                    <a:lnTo>
                      <a:pt x="70" y="449"/>
                    </a:lnTo>
                    <a:lnTo>
                      <a:pt x="79" y="449"/>
                    </a:lnTo>
                    <a:cubicBezTo>
                      <a:pt x="83" y="444"/>
                      <a:pt x="83" y="440"/>
                      <a:pt x="83" y="434"/>
                    </a:cubicBezTo>
                    <a:cubicBezTo>
                      <a:pt x="35" y="327"/>
                      <a:pt x="94" y="125"/>
                      <a:pt x="232" y="125"/>
                    </a:cubicBezTo>
                    <a:cubicBezTo>
                      <a:pt x="236" y="125"/>
                      <a:pt x="240" y="125"/>
                      <a:pt x="245" y="126"/>
                    </a:cubicBezTo>
                    <a:cubicBezTo>
                      <a:pt x="374" y="140"/>
                      <a:pt x="563" y="306"/>
                      <a:pt x="568" y="311"/>
                    </a:cubicBezTo>
                    <a:cubicBezTo>
                      <a:pt x="568" y="313"/>
                      <a:pt x="570" y="314"/>
                      <a:pt x="572" y="314"/>
                    </a:cubicBezTo>
                    <a:cubicBezTo>
                      <a:pt x="574" y="314"/>
                      <a:pt x="576" y="313"/>
                      <a:pt x="576" y="311"/>
                    </a:cubicBezTo>
                    <a:cubicBezTo>
                      <a:pt x="581" y="306"/>
                      <a:pt x="581" y="302"/>
                      <a:pt x="581" y="296"/>
                    </a:cubicBezTo>
                    <a:cubicBezTo>
                      <a:pt x="572" y="287"/>
                      <a:pt x="351" y="20"/>
                      <a:pt x="217" y="2"/>
                    </a:cubicBezTo>
                    <a:cubicBezTo>
                      <a:pt x="210" y="1"/>
                      <a:pt x="202"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5417811" y="3298347"/>
                <a:ext cx="136156" cy="111710"/>
              </a:xfrm>
              <a:custGeom>
                <a:avLst/>
                <a:gdLst/>
                <a:ahLst/>
                <a:cxnLst/>
                <a:rect l="l" t="t" r="r" b="b"/>
                <a:pathLst>
                  <a:path w="880" h="722" extrusionOk="0">
                    <a:moveTo>
                      <a:pt x="591" y="1"/>
                    </a:moveTo>
                    <a:cubicBezTo>
                      <a:pt x="519" y="1"/>
                      <a:pt x="446" y="18"/>
                      <a:pt x="382" y="49"/>
                    </a:cubicBezTo>
                    <a:cubicBezTo>
                      <a:pt x="189" y="141"/>
                      <a:pt x="1" y="423"/>
                      <a:pt x="51" y="712"/>
                    </a:cubicBezTo>
                    <a:cubicBezTo>
                      <a:pt x="56" y="717"/>
                      <a:pt x="56" y="721"/>
                      <a:pt x="60" y="721"/>
                    </a:cubicBezTo>
                    <a:lnTo>
                      <a:pt x="65" y="721"/>
                    </a:lnTo>
                    <a:cubicBezTo>
                      <a:pt x="74" y="721"/>
                      <a:pt x="78" y="717"/>
                      <a:pt x="78" y="708"/>
                    </a:cubicBezTo>
                    <a:cubicBezTo>
                      <a:pt x="69" y="533"/>
                      <a:pt x="133" y="385"/>
                      <a:pt x="226" y="274"/>
                    </a:cubicBezTo>
                    <a:cubicBezTo>
                      <a:pt x="245" y="267"/>
                      <a:pt x="263" y="264"/>
                      <a:pt x="282" y="264"/>
                    </a:cubicBezTo>
                    <a:cubicBezTo>
                      <a:pt x="357" y="264"/>
                      <a:pt x="432" y="318"/>
                      <a:pt x="461" y="381"/>
                    </a:cubicBezTo>
                    <a:cubicBezTo>
                      <a:pt x="512" y="487"/>
                      <a:pt x="456" y="593"/>
                      <a:pt x="318" y="666"/>
                    </a:cubicBezTo>
                    <a:cubicBezTo>
                      <a:pt x="309" y="666"/>
                      <a:pt x="309" y="676"/>
                      <a:pt x="314" y="680"/>
                    </a:cubicBezTo>
                    <a:cubicBezTo>
                      <a:pt x="314" y="685"/>
                      <a:pt x="318" y="685"/>
                      <a:pt x="318" y="689"/>
                    </a:cubicBezTo>
                    <a:cubicBezTo>
                      <a:pt x="323" y="689"/>
                      <a:pt x="323" y="689"/>
                      <a:pt x="327" y="685"/>
                    </a:cubicBezTo>
                    <a:cubicBezTo>
                      <a:pt x="526" y="611"/>
                      <a:pt x="558" y="436"/>
                      <a:pt x="516" y="344"/>
                    </a:cubicBezTo>
                    <a:cubicBezTo>
                      <a:pt x="480" y="270"/>
                      <a:pt x="382" y="210"/>
                      <a:pt x="290" y="206"/>
                    </a:cubicBezTo>
                    <a:cubicBezTo>
                      <a:pt x="337" y="164"/>
                      <a:pt x="388" y="132"/>
                      <a:pt x="438" y="109"/>
                    </a:cubicBezTo>
                    <a:cubicBezTo>
                      <a:pt x="504" y="78"/>
                      <a:pt x="569" y="62"/>
                      <a:pt x="631" y="62"/>
                    </a:cubicBezTo>
                    <a:cubicBezTo>
                      <a:pt x="716" y="62"/>
                      <a:pt x="794" y="92"/>
                      <a:pt x="858" y="151"/>
                    </a:cubicBezTo>
                    <a:cubicBezTo>
                      <a:pt x="862" y="151"/>
                      <a:pt x="871" y="151"/>
                      <a:pt x="876" y="146"/>
                    </a:cubicBezTo>
                    <a:cubicBezTo>
                      <a:pt x="880" y="141"/>
                      <a:pt x="876" y="136"/>
                      <a:pt x="876" y="132"/>
                    </a:cubicBezTo>
                    <a:cubicBezTo>
                      <a:pt x="806" y="40"/>
                      <a:pt x="700"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4961526" y="3314748"/>
                <a:ext cx="291807" cy="109079"/>
              </a:xfrm>
              <a:custGeom>
                <a:avLst/>
                <a:gdLst/>
                <a:ahLst/>
                <a:cxnLst/>
                <a:rect l="l" t="t" r="r" b="b"/>
                <a:pathLst>
                  <a:path w="1886" h="705" extrusionOk="0">
                    <a:moveTo>
                      <a:pt x="190" y="0"/>
                    </a:moveTo>
                    <a:cubicBezTo>
                      <a:pt x="81" y="0"/>
                      <a:pt x="1" y="61"/>
                      <a:pt x="28" y="173"/>
                    </a:cubicBezTo>
                    <a:cubicBezTo>
                      <a:pt x="103" y="492"/>
                      <a:pt x="717" y="705"/>
                      <a:pt x="1216" y="705"/>
                    </a:cubicBezTo>
                    <a:cubicBezTo>
                      <a:pt x="1582" y="705"/>
                      <a:pt x="1886" y="590"/>
                      <a:pt x="1866" y="317"/>
                    </a:cubicBezTo>
                    <a:cubicBezTo>
                      <a:pt x="1857" y="187"/>
                      <a:pt x="1771" y="44"/>
                      <a:pt x="1527" y="44"/>
                    </a:cubicBezTo>
                    <a:cubicBezTo>
                      <a:pt x="1519" y="44"/>
                      <a:pt x="1511" y="44"/>
                      <a:pt x="1502" y="45"/>
                    </a:cubicBezTo>
                    <a:cubicBezTo>
                      <a:pt x="1311" y="45"/>
                      <a:pt x="1086" y="160"/>
                      <a:pt x="838" y="160"/>
                    </a:cubicBezTo>
                    <a:cubicBezTo>
                      <a:pt x="829" y="160"/>
                      <a:pt x="820" y="160"/>
                      <a:pt x="811" y="160"/>
                    </a:cubicBezTo>
                    <a:cubicBezTo>
                      <a:pt x="585" y="151"/>
                      <a:pt x="406" y="30"/>
                      <a:pt x="254" y="7"/>
                    </a:cubicBezTo>
                    <a:cubicBezTo>
                      <a:pt x="232" y="3"/>
                      <a:pt x="210" y="0"/>
                      <a:pt x="1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168239" y="3102619"/>
                <a:ext cx="162613" cy="44405"/>
              </a:xfrm>
              <a:custGeom>
                <a:avLst/>
                <a:gdLst/>
                <a:ahLst/>
                <a:cxnLst/>
                <a:rect l="l" t="t" r="r" b="b"/>
                <a:pathLst>
                  <a:path w="1051" h="287" extrusionOk="0">
                    <a:moveTo>
                      <a:pt x="563" y="1"/>
                    </a:moveTo>
                    <a:cubicBezTo>
                      <a:pt x="384" y="1"/>
                      <a:pt x="196" y="96"/>
                      <a:pt x="0" y="259"/>
                    </a:cubicBezTo>
                    <a:cubicBezTo>
                      <a:pt x="173" y="233"/>
                      <a:pt x="336" y="220"/>
                      <a:pt x="490" y="220"/>
                    </a:cubicBezTo>
                    <a:cubicBezTo>
                      <a:pt x="692" y="220"/>
                      <a:pt x="879" y="242"/>
                      <a:pt x="1051" y="287"/>
                    </a:cubicBezTo>
                    <a:cubicBezTo>
                      <a:pt x="898" y="88"/>
                      <a:pt x="735"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4920059" y="2996787"/>
                <a:ext cx="142809" cy="83860"/>
              </a:xfrm>
              <a:custGeom>
                <a:avLst/>
                <a:gdLst/>
                <a:ahLst/>
                <a:cxnLst/>
                <a:rect l="l" t="t" r="r" b="b"/>
                <a:pathLst>
                  <a:path w="923" h="542" extrusionOk="0">
                    <a:moveTo>
                      <a:pt x="310" y="0"/>
                    </a:moveTo>
                    <a:cubicBezTo>
                      <a:pt x="216" y="0"/>
                      <a:pt x="112" y="14"/>
                      <a:pt x="1" y="39"/>
                    </a:cubicBezTo>
                    <a:cubicBezTo>
                      <a:pt x="383" y="169"/>
                      <a:pt x="687" y="335"/>
                      <a:pt x="923" y="541"/>
                    </a:cubicBezTo>
                    <a:cubicBezTo>
                      <a:pt x="848" y="155"/>
                      <a:pt x="629"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5171179" y="3169460"/>
                <a:ext cx="117589" cy="90822"/>
              </a:xfrm>
              <a:custGeom>
                <a:avLst/>
                <a:gdLst/>
                <a:ahLst/>
                <a:cxnLst/>
                <a:rect l="l" t="t" r="r" b="b"/>
                <a:pathLst>
                  <a:path w="760" h="587" extrusionOk="0">
                    <a:moveTo>
                      <a:pt x="747" y="0"/>
                    </a:moveTo>
                    <a:cubicBezTo>
                      <a:pt x="745" y="0"/>
                      <a:pt x="744" y="1"/>
                      <a:pt x="742" y="2"/>
                    </a:cubicBezTo>
                    <a:lnTo>
                      <a:pt x="13" y="122"/>
                    </a:lnTo>
                    <a:cubicBezTo>
                      <a:pt x="9" y="127"/>
                      <a:pt x="4" y="127"/>
                      <a:pt x="0" y="135"/>
                    </a:cubicBezTo>
                    <a:cubicBezTo>
                      <a:pt x="0" y="140"/>
                      <a:pt x="0" y="144"/>
                      <a:pt x="4" y="150"/>
                    </a:cubicBezTo>
                    <a:lnTo>
                      <a:pt x="396" y="582"/>
                    </a:lnTo>
                    <a:cubicBezTo>
                      <a:pt x="400" y="587"/>
                      <a:pt x="406" y="587"/>
                      <a:pt x="410" y="587"/>
                    </a:cubicBezTo>
                    <a:cubicBezTo>
                      <a:pt x="410" y="587"/>
                      <a:pt x="415" y="587"/>
                      <a:pt x="419" y="582"/>
                    </a:cubicBezTo>
                    <a:cubicBezTo>
                      <a:pt x="424" y="578"/>
                      <a:pt x="424" y="569"/>
                      <a:pt x="419" y="564"/>
                    </a:cubicBezTo>
                    <a:lnTo>
                      <a:pt x="194" y="233"/>
                    </a:lnTo>
                    <a:lnTo>
                      <a:pt x="576" y="333"/>
                    </a:lnTo>
                    <a:lnTo>
                      <a:pt x="581" y="333"/>
                    </a:lnTo>
                    <a:cubicBezTo>
                      <a:pt x="589" y="333"/>
                      <a:pt x="594" y="329"/>
                      <a:pt x="594" y="320"/>
                    </a:cubicBezTo>
                    <a:cubicBezTo>
                      <a:pt x="599" y="316"/>
                      <a:pt x="594" y="306"/>
                      <a:pt x="585" y="306"/>
                    </a:cubicBezTo>
                    <a:lnTo>
                      <a:pt x="226" y="163"/>
                    </a:lnTo>
                    <a:lnTo>
                      <a:pt x="747" y="29"/>
                    </a:lnTo>
                    <a:cubicBezTo>
                      <a:pt x="755" y="29"/>
                      <a:pt x="760" y="20"/>
                      <a:pt x="760" y="12"/>
                    </a:cubicBezTo>
                    <a:cubicBezTo>
                      <a:pt x="756" y="7"/>
                      <a:pt x="753" y="0"/>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4920059" y="3030208"/>
                <a:ext cx="95773" cy="101034"/>
              </a:xfrm>
              <a:custGeom>
                <a:avLst/>
                <a:gdLst/>
                <a:ahLst/>
                <a:cxnLst/>
                <a:rect l="l" t="t" r="r" b="b"/>
                <a:pathLst>
                  <a:path w="619" h="653" extrusionOk="0">
                    <a:moveTo>
                      <a:pt x="207" y="1"/>
                    </a:moveTo>
                    <a:cubicBezTo>
                      <a:pt x="204" y="1"/>
                      <a:pt x="201" y="2"/>
                      <a:pt x="199" y="4"/>
                    </a:cubicBezTo>
                    <a:cubicBezTo>
                      <a:pt x="190" y="8"/>
                      <a:pt x="190" y="17"/>
                      <a:pt x="194" y="21"/>
                    </a:cubicBezTo>
                    <a:lnTo>
                      <a:pt x="447" y="501"/>
                    </a:lnTo>
                    <a:lnTo>
                      <a:pt x="98" y="325"/>
                    </a:lnTo>
                    <a:cubicBezTo>
                      <a:pt x="95" y="324"/>
                      <a:pt x="93" y="324"/>
                      <a:pt x="91" y="324"/>
                    </a:cubicBezTo>
                    <a:cubicBezTo>
                      <a:pt x="85" y="324"/>
                      <a:pt x="82" y="327"/>
                      <a:pt x="79" y="331"/>
                    </a:cubicBezTo>
                    <a:cubicBezTo>
                      <a:pt x="75" y="335"/>
                      <a:pt x="75" y="344"/>
                      <a:pt x="79" y="349"/>
                    </a:cubicBezTo>
                    <a:lnTo>
                      <a:pt x="84" y="353"/>
                    </a:lnTo>
                    <a:lnTo>
                      <a:pt x="415" y="570"/>
                    </a:lnTo>
                    <a:lnTo>
                      <a:pt x="15" y="625"/>
                    </a:lnTo>
                    <a:cubicBezTo>
                      <a:pt x="11" y="625"/>
                      <a:pt x="1" y="630"/>
                      <a:pt x="1" y="639"/>
                    </a:cubicBezTo>
                    <a:cubicBezTo>
                      <a:pt x="1" y="644"/>
                      <a:pt x="5" y="648"/>
                      <a:pt x="5" y="648"/>
                    </a:cubicBezTo>
                    <a:cubicBezTo>
                      <a:pt x="11" y="653"/>
                      <a:pt x="15" y="653"/>
                      <a:pt x="15" y="653"/>
                    </a:cubicBezTo>
                    <a:lnTo>
                      <a:pt x="604" y="653"/>
                    </a:lnTo>
                    <a:cubicBezTo>
                      <a:pt x="609" y="653"/>
                      <a:pt x="613" y="648"/>
                      <a:pt x="613" y="644"/>
                    </a:cubicBezTo>
                    <a:cubicBezTo>
                      <a:pt x="619" y="639"/>
                      <a:pt x="619" y="635"/>
                      <a:pt x="613" y="630"/>
                    </a:cubicBezTo>
                    <a:lnTo>
                      <a:pt x="217" y="8"/>
                    </a:lnTo>
                    <a:cubicBezTo>
                      <a:pt x="215" y="3"/>
                      <a:pt x="211"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5553196" y="2673411"/>
                <a:ext cx="807497" cy="352303"/>
              </a:xfrm>
              <a:custGeom>
                <a:avLst/>
                <a:gdLst/>
                <a:ahLst/>
                <a:cxnLst/>
                <a:rect l="l" t="t" r="r" b="b"/>
                <a:pathLst>
                  <a:path w="5219" h="2277" extrusionOk="0">
                    <a:moveTo>
                      <a:pt x="4788" y="0"/>
                    </a:moveTo>
                    <a:lnTo>
                      <a:pt x="4788" y="0"/>
                    </a:lnTo>
                    <a:cubicBezTo>
                      <a:pt x="4670" y="627"/>
                      <a:pt x="4307" y="818"/>
                      <a:pt x="3834" y="818"/>
                    </a:cubicBezTo>
                    <a:cubicBezTo>
                      <a:pt x="3099" y="818"/>
                      <a:pt x="2098" y="358"/>
                      <a:pt x="1334" y="358"/>
                    </a:cubicBezTo>
                    <a:cubicBezTo>
                      <a:pt x="1176" y="358"/>
                      <a:pt x="1029" y="378"/>
                      <a:pt x="895" y="425"/>
                    </a:cubicBezTo>
                    <a:cubicBezTo>
                      <a:pt x="319" y="628"/>
                      <a:pt x="1" y="1604"/>
                      <a:pt x="1" y="1604"/>
                    </a:cubicBezTo>
                    <a:lnTo>
                      <a:pt x="287" y="1848"/>
                    </a:lnTo>
                    <a:cubicBezTo>
                      <a:pt x="1072" y="2135"/>
                      <a:pt x="1845" y="2276"/>
                      <a:pt x="2527" y="2276"/>
                    </a:cubicBezTo>
                    <a:cubicBezTo>
                      <a:pt x="4124" y="2276"/>
                      <a:pt x="5218" y="1500"/>
                      <a:pt x="4788" y="0"/>
                    </a:cubicBezTo>
                    <a:close/>
                  </a:path>
                </a:pathLst>
              </a:custGeom>
              <a:solidFill>
                <a:srgbClr val="DF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5534010" y="2841752"/>
                <a:ext cx="192630" cy="174063"/>
              </a:xfrm>
              <a:custGeom>
                <a:avLst/>
                <a:gdLst/>
                <a:ahLst/>
                <a:cxnLst/>
                <a:rect l="l" t="t" r="r" b="b"/>
                <a:pathLst>
                  <a:path w="1245" h="1125" extrusionOk="0">
                    <a:moveTo>
                      <a:pt x="260" y="1"/>
                    </a:moveTo>
                    <a:cubicBezTo>
                      <a:pt x="149" y="1"/>
                      <a:pt x="1" y="520"/>
                      <a:pt x="1" y="520"/>
                    </a:cubicBezTo>
                    <a:lnTo>
                      <a:pt x="618" y="1124"/>
                    </a:lnTo>
                    <a:cubicBezTo>
                      <a:pt x="618" y="1124"/>
                      <a:pt x="1092" y="1041"/>
                      <a:pt x="1171" y="899"/>
                    </a:cubicBezTo>
                    <a:cubicBezTo>
                      <a:pt x="1245" y="752"/>
                      <a:pt x="378" y="10"/>
                      <a:pt x="263" y="1"/>
                    </a:cubicBezTo>
                    <a:cubicBezTo>
                      <a:pt x="262" y="1"/>
                      <a:pt x="261"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800302" y="2698940"/>
                <a:ext cx="982643" cy="651227"/>
              </a:xfrm>
              <a:custGeom>
                <a:avLst/>
                <a:gdLst/>
                <a:ahLst/>
                <a:cxnLst/>
                <a:rect l="l" t="t" r="r" b="b"/>
                <a:pathLst>
                  <a:path w="6351" h="4209" extrusionOk="0">
                    <a:moveTo>
                      <a:pt x="2105" y="0"/>
                    </a:moveTo>
                    <a:cubicBezTo>
                      <a:pt x="1253" y="0"/>
                      <a:pt x="512" y="234"/>
                      <a:pt x="319" y="605"/>
                    </a:cubicBezTo>
                    <a:cubicBezTo>
                      <a:pt x="1" y="1218"/>
                      <a:pt x="917" y="2149"/>
                      <a:pt x="1411" y="2292"/>
                    </a:cubicBezTo>
                    <a:cubicBezTo>
                      <a:pt x="1342" y="2149"/>
                      <a:pt x="1310" y="1996"/>
                      <a:pt x="1346" y="1831"/>
                    </a:cubicBezTo>
                    <a:lnTo>
                      <a:pt x="1346" y="1831"/>
                    </a:lnTo>
                    <a:cubicBezTo>
                      <a:pt x="1581" y="2200"/>
                      <a:pt x="1885" y="2449"/>
                      <a:pt x="2259" y="2555"/>
                    </a:cubicBezTo>
                    <a:cubicBezTo>
                      <a:pt x="2125" y="2361"/>
                      <a:pt x="2038" y="2177"/>
                      <a:pt x="2051" y="2002"/>
                    </a:cubicBezTo>
                    <a:lnTo>
                      <a:pt x="2051" y="2002"/>
                    </a:lnTo>
                    <a:cubicBezTo>
                      <a:pt x="2416" y="2545"/>
                      <a:pt x="2904" y="2821"/>
                      <a:pt x="3480" y="2904"/>
                    </a:cubicBezTo>
                    <a:cubicBezTo>
                      <a:pt x="3388" y="2766"/>
                      <a:pt x="3328" y="2619"/>
                      <a:pt x="3318" y="2466"/>
                    </a:cubicBezTo>
                    <a:lnTo>
                      <a:pt x="3318" y="2466"/>
                    </a:lnTo>
                    <a:cubicBezTo>
                      <a:pt x="3903" y="2863"/>
                      <a:pt x="4047" y="3448"/>
                      <a:pt x="3876" y="4172"/>
                    </a:cubicBezTo>
                    <a:lnTo>
                      <a:pt x="4069" y="3827"/>
                    </a:lnTo>
                    <a:cubicBezTo>
                      <a:pt x="4069" y="3827"/>
                      <a:pt x="4312" y="3492"/>
                      <a:pt x="4591" y="3492"/>
                    </a:cubicBezTo>
                    <a:cubicBezTo>
                      <a:pt x="4706" y="3492"/>
                      <a:pt x="4827" y="3549"/>
                      <a:pt x="4941" y="3711"/>
                    </a:cubicBezTo>
                    <a:cubicBezTo>
                      <a:pt x="5032" y="3844"/>
                      <a:pt x="5028" y="4025"/>
                      <a:pt x="4949" y="4208"/>
                    </a:cubicBezTo>
                    <a:cubicBezTo>
                      <a:pt x="6055" y="3757"/>
                      <a:pt x="6351" y="1803"/>
                      <a:pt x="5064" y="1439"/>
                    </a:cubicBezTo>
                    <a:cubicBezTo>
                      <a:pt x="4551" y="407"/>
                      <a:pt x="3231" y="0"/>
                      <a:pt x="2105" y="0"/>
                    </a:cubicBezTo>
                    <a:close/>
                  </a:path>
                </a:pathLst>
              </a:custGeom>
              <a:solidFill>
                <a:srgbClr val="DF76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74" name="Google Shape;2574;p54"/>
              <p:cNvSpPr/>
              <p:nvPr/>
            </p:nvSpPr>
            <p:spPr>
              <a:xfrm>
                <a:off x="6106648" y="3939993"/>
                <a:ext cx="273859" cy="354160"/>
              </a:xfrm>
              <a:custGeom>
                <a:avLst/>
                <a:gdLst/>
                <a:ahLst/>
                <a:cxnLst/>
                <a:rect l="l" t="t" r="r" b="b"/>
                <a:pathLst>
                  <a:path w="1770" h="2289" extrusionOk="0">
                    <a:moveTo>
                      <a:pt x="1414" y="0"/>
                    </a:moveTo>
                    <a:cubicBezTo>
                      <a:pt x="1007" y="0"/>
                      <a:pt x="388" y="75"/>
                      <a:pt x="221" y="483"/>
                    </a:cubicBezTo>
                    <a:cubicBezTo>
                      <a:pt x="0" y="1026"/>
                      <a:pt x="700" y="2155"/>
                      <a:pt x="769" y="2288"/>
                    </a:cubicBezTo>
                    <a:lnTo>
                      <a:pt x="930" y="2206"/>
                    </a:lnTo>
                    <a:cubicBezTo>
                      <a:pt x="691" y="1750"/>
                      <a:pt x="359" y="906"/>
                      <a:pt x="488" y="593"/>
                    </a:cubicBezTo>
                    <a:cubicBezTo>
                      <a:pt x="571" y="393"/>
                      <a:pt x="979" y="333"/>
                      <a:pt x="1341" y="333"/>
                    </a:cubicBezTo>
                    <a:cubicBezTo>
                      <a:pt x="1505" y="333"/>
                      <a:pt x="1659" y="345"/>
                      <a:pt x="1769" y="362"/>
                    </a:cubicBezTo>
                    <a:lnTo>
                      <a:pt x="1769" y="21"/>
                    </a:lnTo>
                    <a:cubicBezTo>
                      <a:pt x="1728" y="14"/>
                      <a:pt x="1591" y="0"/>
                      <a:pt x="1414"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75" name="Google Shape;2575;p54"/>
              <p:cNvSpPr/>
              <p:nvPr/>
            </p:nvSpPr>
            <p:spPr>
              <a:xfrm>
                <a:off x="6186951" y="4281162"/>
                <a:ext cx="88656" cy="76433"/>
              </a:xfrm>
              <a:custGeom>
                <a:avLst/>
                <a:gdLst/>
                <a:ahLst/>
                <a:cxnLst/>
                <a:rect l="l" t="t" r="r" b="b"/>
                <a:pathLst>
                  <a:path w="573" h="494" extrusionOk="0">
                    <a:moveTo>
                      <a:pt x="411" y="1"/>
                    </a:moveTo>
                    <a:lnTo>
                      <a:pt x="250" y="83"/>
                    </a:lnTo>
                    <a:lnTo>
                      <a:pt x="1" y="494"/>
                    </a:lnTo>
                    <a:lnTo>
                      <a:pt x="573" y="199"/>
                    </a:lnTo>
                    <a:lnTo>
                      <a:pt x="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76" name="Google Shape;2576;p54"/>
              <p:cNvSpPr/>
              <p:nvPr/>
            </p:nvSpPr>
            <p:spPr>
              <a:xfrm>
                <a:off x="6581346" y="3994611"/>
                <a:ext cx="156270" cy="496969"/>
              </a:xfrm>
              <a:custGeom>
                <a:avLst/>
                <a:gdLst/>
                <a:ahLst/>
                <a:cxnLst/>
                <a:rect l="l" t="t" r="r" b="b"/>
                <a:pathLst>
                  <a:path w="1010" h="3212" extrusionOk="0">
                    <a:moveTo>
                      <a:pt x="678" y="0"/>
                    </a:moveTo>
                    <a:lnTo>
                      <a:pt x="627" y="153"/>
                    </a:lnTo>
                    <a:cubicBezTo>
                      <a:pt x="180" y="1425"/>
                      <a:pt x="1" y="2166"/>
                      <a:pt x="908" y="3212"/>
                    </a:cubicBezTo>
                    <a:lnTo>
                      <a:pt x="1010" y="3120"/>
                    </a:lnTo>
                    <a:cubicBezTo>
                      <a:pt x="212" y="2203"/>
                      <a:pt x="512" y="1557"/>
                      <a:pt x="954" y="295"/>
                    </a:cubicBezTo>
                    <a:lnTo>
                      <a:pt x="1010" y="115"/>
                    </a:lnTo>
                    <a:lnTo>
                      <a:pt x="678"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77" name="Google Shape;2577;p54"/>
              <p:cNvSpPr/>
              <p:nvPr/>
            </p:nvSpPr>
            <p:spPr>
              <a:xfrm>
                <a:off x="6703270" y="4477200"/>
                <a:ext cx="64983" cy="70089"/>
              </a:xfrm>
              <a:custGeom>
                <a:avLst/>
                <a:gdLst/>
                <a:ahLst/>
                <a:cxnLst/>
                <a:rect l="l" t="t" r="r" b="b"/>
                <a:pathLst>
                  <a:path w="420" h="453" extrusionOk="0">
                    <a:moveTo>
                      <a:pt x="222" y="1"/>
                    </a:moveTo>
                    <a:lnTo>
                      <a:pt x="120" y="93"/>
                    </a:lnTo>
                    <a:lnTo>
                      <a:pt x="0" y="452"/>
                    </a:lnTo>
                    <a:lnTo>
                      <a:pt x="0" y="452"/>
                    </a:lnTo>
                    <a:lnTo>
                      <a:pt x="419" y="162"/>
                    </a:lnTo>
                    <a:lnTo>
                      <a:pt x="2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78" name="Google Shape;2578;p54"/>
              <p:cNvSpPr/>
              <p:nvPr/>
            </p:nvSpPr>
            <p:spPr>
              <a:xfrm>
                <a:off x="6232750" y="3921890"/>
                <a:ext cx="514762" cy="372262"/>
              </a:xfrm>
              <a:custGeom>
                <a:avLst/>
                <a:gdLst/>
                <a:ahLst/>
                <a:cxnLst/>
                <a:rect l="l" t="t" r="r" b="b"/>
                <a:pathLst>
                  <a:path w="3327" h="2406" extrusionOk="0">
                    <a:moveTo>
                      <a:pt x="954" y="0"/>
                    </a:moveTo>
                    <a:lnTo>
                      <a:pt x="954" y="70"/>
                    </a:lnTo>
                    <a:cubicBezTo>
                      <a:pt x="833" y="54"/>
                      <a:pt x="714" y="46"/>
                      <a:pt x="595" y="46"/>
                    </a:cubicBezTo>
                    <a:cubicBezTo>
                      <a:pt x="393" y="46"/>
                      <a:pt x="195" y="69"/>
                      <a:pt x="0" y="115"/>
                    </a:cubicBezTo>
                    <a:lnTo>
                      <a:pt x="157" y="728"/>
                    </a:lnTo>
                    <a:cubicBezTo>
                      <a:pt x="318" y="702"/>
                      <a:pt x="517" y="687"/>
                      <a:pt x="729" y="687"/>
                    </a:cubicBezTo>
                    <a:cubicBezTo>
                      <a:pt x="1341" y="687"/>
                      <a:pt x="2063" y="810"/>
                      <a:pt x="2309" y="1138"/>
                    </a:cubicBezTo>
                    <a:cubicBezTo>
                      <a:pt x="2272" y="1576"/>
                      <a:pt x="2350" y="1899"/>
                      <a:pt x="2429" y="2254"/>
                    </a:cubicBezTo>
                    <a:lnTo>
                      <a:pt x="3180" y="2405"/>
                    </a:lnTo>
                    <a:cubicBezTo>
                      <a:pt x="2995" y="1701"/>
                      <a:pt x="3327" y="1701"/>
                      <a:pt x="3309" y="558"/>
                    </a:cubicBezTo>
                    <a:lnTo>
                      <a:pt x="95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79" name="Google Shape;2579;p54"/>
              <p:cNvSpPr/>
              <p:nvPr/>
            </p:nvSpPr>
            <p:spPr>
              <a:xfrm>
                <a:off x="6673253" y="3998170"/>
                <a:ext cx="55081" cy="291652"/>
              </a:xfrm>
              <a:custGeom>
                <a:avLst/>
                <a:gdLst/>
                <a:ahLst/>
                <a:cxnLst/>
                <a:rect l="l" t="t" r="r" b="b"/>
                <a:pathLst>
                  <a:path w="356" h="1885" extrusionOk="0">
                    <a:moveTo>
                      <a:pt x="209" y="0"/>
                    </a:moveTo>
                    <a:lnTo>
                      <a:pt x="209" y="0"/>
                    </a:lnTo>
                    <a:cubicBezTo>
                      <a:pt x="241" y="332"/>
                      <a:pt x="181" y="613"/>
                      <a:pt x="126" y="885"/>
                    </a:cubicBezTo>
                    <a:cubicBezTo>
                      <a:pt x="65" y="1189"/>
                      <a:pt x="1" y="1502"/>
                      <a:pt x="70" y="1862"/>
                    </a:cubicBezTo>
                    <a:lnTo>
                      <a:pt x="194" y="1885"/>
                    </a:lnTo>
                    <a:cubicBezTo>
                      <a:pt x="111" y="1530"/>
                      <a:pt x="176" y="1226"/>
                      <a:pt x="241" y="908"/>
                    </a:cubicBezTo>
                    <a:cubicBezTo>
                      <a:pt x="296" y="636"/>
                      <a:pt x="356" y="360"/>
                      <a:pt x="324" y="28"/>
                    </a:cubicBezTo>
                    <a:lnTo>
                      <a:pt x="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4"/>
              <p:cNvSpPr/>
              <p:nvPr/>
            </p:nvSpPr>
            <p:spPr>
              <a:xfrm>
                <a:off x="6624205" y="3988267"/>
                <a:ext cx="60032" cy="291033"/>
              </a:xfrm>
              <a:custGeom>
                <a:avLst/>
                <a:gdLst/>
                <a:ahLst/>
                <a:cxnLst/>
                <a:rect l="l" t="t" r="r" b="b"/>
                <a:pathLst>
                  <a:path w="388" h="1881" extrusionOk="0">
                    <a:moveTo>
                      <a:pt x="235" y="0"/>
                    </a:moveTo>
                    <a:lnTo>
                      <a:pt x="235" y="0"/>
                    </a:lnTo>
                    <a:cubicBezTo>
                      <a:pt x="271" y="332"/>
                      <a:pt x="203" y="636"/>
                      <a:pt x="139" y="926"/>
                    </a:cubicBezTo>
                    <a:cubicBezTo>
                      <a:pt x="69" y="1221"/>
                      <a:pt x="0" y="1521"/>
                      <a:pt x="46" y="1857"/>
                    </a:cubicBezTo>
                    <a:lnTo>
                      <a:pt x="166" y="1880"/>
                    </a:lnTo>
                    <a:cubicBezTo>
                      <a:pt x="111" y="1553"/>
                      <a:pt x="180" y="1258"/>
                      <a:pt x="249" y="949"/>
                    </a:cubicBezTo>
                    <a:cubicBezTo>
                      <a:pt x="318" y="664"/>
                      <a:pt x="387" y="364"/>
                      <a:pt x="354" y="28"/>
                    </a:cubicBezTo>
                    <a:lnTo>
                      <a:pt x="2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4"/>
              <p:cNvSpPr/>
              <p:nvPr/>
            </p:nvSpPr>
            <p:spPr>
              <a:xfrm>
                <a:off x="6678978" y="3652358"/>
                <a:ext cx="587172" cy="140643"/>
              </a:xfrm>
              <a:custGeom>
                <a:avLst/>
                <a:gdLst/>
                <a:ahLst/>
                <a:cxnLst/>
                <a:rect l="l" t="t" r="r" b="b"/>
                <a:pathLst>
                  <a:path w="3795" h="909" extrusionOk="0">
                    <a:moveTo>
                      <a:pt x="204" y="0"/>
                    </a:moveTo>
                    <a:lnTo>
                      <a:pt x="0" y="323"/>
                    </a:lnTo>
                    <a:cubicBezTo>
                      <a:pt x="442" y="666"/>
                      <a:pt x="1290" y="908"/>
                      <a:pt x="2057" y="908"/>
                    </a:cubicBezTo>
                    <a:cubicBezTo>
                      <a:pt x="2403" y="908"/>
                      <a:pt x="2733" y="859"/>
                      <a:pt x="3001" y="747"/>
                    </a:cubicBezTo>
                    <a:cubicBezTo>
                      <a:pt x="3019" y="749"/>
                      <a:pt x="3038" y="750"/>
                      <a:pt x="3057" y="750"/>
                    </a:cubicBezTo>
                    <a:cubicBezTo>
                      <a:pt x="3420" y="750"/>
                      <a:pt x="3795" y="385"/>
                      <a:pt x="3567" y="245"/>
                    </a:cubicBezTo>
                    <a:cubicBezTo>
                      <a:pt x="3545" y="231"/>
                      <a:pt x="3521" y="225"/>
                      <a:pt x="3496" y="225"/>
                    </a:cubicBezTo>
                    <a:cubicBezTo>
                      <a:pt x="3332" y="225"/>
                      <a:pt x="3130" y="494"/>
                      <a:pt x="3130" y="494"/>
                    </a:cubicBezTo>
                    <a:cubicBezTo>
                      <a:pt x="3130" y="494"/>
                      <a:pt x="3217" y="304"/>
                      <a:pt x="3075" y="268"/>
                    </a:cubicBezTo>
                    <a:cubicBezTo>
                      <a:pt x="3069" y="267"/>
                      <a:pt x="3063" y="266"/>
                      <a:pt x="3058" y="266"/>
                    </a:cubicBezTo>
                    <a:cubicBezTo>
                      <a:pt x="2931" y="266"/>
                      <a:pt x="2931" y="605"/>
                      <a:pt x="2931" y="613"/>
                    </a:cubicBezTo>
                    <a:cubicBezTo>
                      <a:pt x="2671" y="664"/>
                      <a:pt x="2420" y="689"/>
                      <a:pt x="2178" y="689"/>
                    </a:cubicBezTo>
                    <a:cubicBezTo>
                      <a:pt x="1450" y="689"/>
                      <a:pt x="798" y="460"/>
                      <a:pt x="204"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82" name="Google Shape;2582;p54"/>
              <p:cNvSpPr/>
              <p:nvPr/>
            </p:nvSpPr>
            <p:spPr>
              <a:xfrm>
                <a:off x="5879821" y="3582577"/>
                <a:ext cx="616879" cy="294437"/>
              </a:xfrm>
              <a:custGeom>
                <a:avLst/>
                <a:gdLst/>
                <a:ahLst/>
                <a:cxnLst/>
                <a:rect l="l" t="t" r="r" b="b"/>
                <a:pathLst>
                  <a:path w="3987" h="1903" extrusionOk="0">
                    <a:moveTo>
                      <a:pt x="3774" y="0"/>
                    </a:moveTo>
                    <a:cubicBezTo>
                      <a:pt x="3244" y="889"/>
                      <a:pt x="2235" y="1483"/>
                      <a:pt x="752" y="1483"/>
                    </a:cubicBezTo>
                    <a:lnTo>
                      <a:pt x="686" y="1483"/>
                    </a:lnTo>
                    <a:cubicBezTo>
                      <a:pt x="686" y="1483"/>
                      <a:pt x="449" y="1432"/>
                      <a:pt x="318" y="1432"/>
                    </a:cubicBezTo>
                    <a:cubicBezTo>
                      <a:pt x="294" y="1432"/>
                      <a:pt x="273" y="1433"/>
                      <a:pt x="258" y="1438"/>
                    </a:cubicBezTo>
                    <a:cubicBezTo>
                      <a:pt x="74" y="1489"/>
                      <a:pt x="1" y="1797"/>
                      <a:pt x="212" y="1885"/>
                    </a:cubicBezTo>
                    <a:cubicBezTo>
                      <a:pt x="243" y="1897"/>
                      <a:pt x="275" y="1903"/>
                      <a:pt x="308" y="1903"/>
                    </a:cubicBezTo>
                    <a:cubicBezTo>
                      <a:pt x="496" y="1903"/>
                      <a:pt x="686" y="1719"/>
                      <a:pt x="686" y="1719"/>
                    </a:cubicBezTo>
                    <a:lnTo>
                      <a:pt x="747" y="1719"/>
                    </a:lnTo>
                    <a:cubicBezTo>
                      <a:pt x="882" y="1727"/>
                      <a:pt x="1013" y="1731"/>
                      <a:pt x="1141" y="1731"/>
                    </a:cubicBezTo>
                    <a:cubicBezTo>
                      <a:pt x="2490" y="1731"/>
                      <a:pt x="3468" y="1290"/>
                      <a:pt x="3986" y="419"/>
                    </a:cubicBezTo>
                    <a:lnTo>
                      <a:pt x="3774"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83" name="Google Shape;2583;p54"/>
              <p:cNvSpPr/>
              <p:nvPr/>
            </p:nvSpPr>
            <p:spPr>
              <a:xfrm>
                <a:off x="5801375" y="3716105"/>
                <a:ext cx="241212" cy="207947"/>
              </a:xfrm>
              <a:custGeom>
                <a:avLst/>
                <a:gdLst/>
                <a:ahLst/>
                <a:cxnLst/>
                <a:rect l="l" t="t" r="r" b="b"/>
                <a:pathLst>
                  <a:path w="1559" h="1344" extrusionOk="0">
                    <a:moveTo>
                      <a:pt x="207" y="0"/>
                    </a:moveTo>
                    <a:cubicBezTo>
                      <a:pt x="159" y="0"/>
                      <a:pt x="112" y="20"/>
                      <a:pt x="79" y="58"/>
                    </a:cubicBezTo>
                    <a:lnTo>
                      <a:pt x="60" y="82"/>
                    </a:lnTo>
                    <a:cubicBezTo>
                      <a:pt x="0" y="150"/>
                      <a:pt x="10" y="256"/>
                      <a:pt x="79" y="316"/>
                    </a:cubicBezTo>
                    <a:lnTo>
                      <a:pt x="1240" y="1303"/>
                    </a:lnTo>
                    <a:cubicBezTo>
                      <a:pt x="1274" y="1330"/>
                      <a:pt x="1314" y="1344"/>
                      <a:pt x="1354" y="1344"/>
                    </a:cubicBezTo>
                    <a:cubicBezTo>
                      <a:pt x="1401" y="1344"/>
                      <a:pt x="1447" y="1324"/>
                      <a:pt x="1480" y="1284"/>
                    </a:cubicBezTo>
                    <a:lnTo>
                      <a:pt x="1497" y="1266"/>
                    </a:lnTo>
                    <a:cubicBezTo>
                      <a:pt x="1558" y="1192"/>
                      <a:pt x="1548" y="1086"/>
                      <a:pt x="1480" y="1026"/>
                    </a:cubicBezTo>
                    <a:lnTo>
                      <a:pt x="314" y="40"/>
                    </a:lnTo>
                    <a:cubicBezTo>
                      <a:pt x="283" y="13"/>
                      <a:pt x="245" y="0"/>
                      <a:pt x="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4"/>
              <p:cNvSpPr/>
              <p:nvPr/>
            </p:nvSpPr>
            <p:spPr>
              <a:xfrm>
                <a:off x="5874096" y="3773508"/>
                <a:ext cx="95773" cy="92833"/>
              </a:xfrm>
              <a:custGeom>
                <a:avLst/>
                <a:gdLst/>
                <a:ahLst/>
                <a:cxnLst/>
                <a:rect l="l" t="t" r="r" b="b"/>
                <a:pathLst>
                  <a:path w="619" h="600" extrusionOk="0">
                    <a:moveTo>
                      <a:pt x="236" y="0"/>
                    </a:moveTo>
                    <a:lnTo>
                      <a:pt x="0" y="277"/>
                    </a:lnTo>
                    <a:lnTo>
                      <a:pt x="383" y="600"/>
                    </a:lnTo>
                    <a:lnTo>
                      <a:pt x="618" y="323"/>
                    </a:lnTo>
                    <a:lnTo>
                      <a:pt x="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4"/>
              <p:cNvSpPr/>
              <p:nvPr/>
            </p:nvSpPr>
            <p:spPr>
              <a:xfrm>
                <a:off x="5920359" y="3784803"/>
                <a:ext cx="65757" cy="36669"/>
              </a:xfrm>
              <a:custGeom>
                <a:avLst/>
                <a:gdLst/>
                <a:ahLst/>
                <a:cxnLst/>
                <a:rect l="l" t="t" r="r" b="b"/>
                <a:pathLst>
                  <a:path w="425" h="237" extrusionOk="0">
                    <a:moveTo>
                      <a:pt x="258" y="0"/>
                    </a:moveTo>
                    <a:cubicBezTo>
                      <a:pt x="252" y="0"/>
                      <a:pt x="247" y="1"/>
                      <a:pt x="241" y="1"/>
                    </a:cubicBezTo>
                    <a:cubicBezTo>
                      <a:pt x="111" y="20"/>
                      <a:pt x="1" y="191"/>
                      <a:pt x="84" y="227"/>
                    </a:cubicBezTo>
                    <a:cubicBezTo>
                      <a:pt x="98" y="234"/>
                      <a:pt x="118" y="236"/>
                      <a:pt x="141" y="236"/>
                    </a:cubicBezTo>
                    <a:cubicBezTo>
                      <a:pt x="249" y="236"/>
                      <a:pt x="424" y="176"/>
                      <a:pt x="424" y="176"/>
                    </a:cubicBezTo>
                    <a:cubicBezTo>
                      <a:pt x="424" y="176"/>
                      <a:pt x="370"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4"/>
              <p:cNvSpPr/>
              <p:nvPr/>
            </p:nvSpPr>
            <p:spPr>
              <a:xfrm>
                <a:off x="6369527" y="3570354"/>
                <a:ext cx="470047" cy="437865"/>
              </a:xfrm>
              <a:custGeom>
                <a:avLst/>
                <a:gdLst/>
                <a:ahLst/>
                <a:cxnLst/>
                <a:rect l="l" t="t" r="r" b="b"/>
                <a:pathLst>
                  <a:path w="3038" h="2830" extrusionOk="0">
                    <a:moveTo>
                      <a:pt x="824" y="1"/>
                    </a:moveTo>
                    <a:cubicBezTo>
                      <a:pt x="698" y="1"/>
                      <a:pt x="576" y="72"/>
                      <a:pt x="517" y="194"/>
                    </a:cubicBezTo>
                    <a:cubicBezTo>
                      <a:pt x="171" y="917"/>
                      <a:pt x="1" y="1613"/>
                      <a:pt x="70" y="2272"/>
                    </a:cubicBezTo>
                    <a:cubicBezTo>
                      <a:pt x="817" y="2627"/>
                      <a:pt x="1604" y="2797"/>
                      <a:pt x="2425" y="2830"/>
                    </a:cubicBezTo>
                    <a:cubicBezTo>
                      <a:pt x="2387" y="2360"/>
                      <a:pt x="2189" y="1696"/>
                      <a:pt x="2217" y="1143"/>
                    </a:cubicBezTo>
                    <a:lnTo>
                      <a:pt x="2217" y="1143"/>
                    </a:lnTo>
                    <a:cubicBezTo>
                      <a:pt x="2438" y="1296"/>
                      <a:pt x="2674" y="1387"/>
                      <a:pt x="2918" y="1438"/>
                    </a:cubicBezTo>
                    <a:cubicBezTo>
                      <a:pt x="3001" y="1286"/>
                      <a:pt x="3038" y="1120"/>
                      <a:pt x="3038" y="945"/>
                    </a:cubicBezTo>
                    <a:cubicBezTo>
                      <a:pt x="2757" y="830"/>
                      <a:pt x="2485" y="660"/>
                      <a:pt x="2217" y="443"/>
                    </a:cubicBezTo>
                    <a:cubicBezTo>
                      <a:pt x="2189" y="415"/>
                      <a:pt x="2157" y="392"/>
                      <a:pt x="2116" y="383"/>
                    </a:cubicBezTo>
                    <a:lnTo>
                      <a:pt x="918" y="14"/>
                    </a:lnTo>
                    <a:cubicBezTo>
                      <a:pt x="887" y="5"/>
                      <a:pt x="855" y="1"/>
                      <a:pt x="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87" name="Google Shape;2587;p54"/>
              <p:cNvSpPr/>
              <p:nvPr/>
            </p:nvSpPr>
            <p:spPr>
              <a:xfrm>
                <a:off x="6330381" y="3593872"/>
                <a:ext cx="175610" cy="207638"/>
              </a:xfrm>
              <a:custGeom>
                <a:avLst/>
                <a:gdLst/>
                <a:ahLst/>
                <a:cxnLst/>
                <a:rect l="l" t="t" r="r" b="b"/>
                <a:pathLst>
                  <a:path w="1135" h="1342" extrusionOk="0">
                    <a:moveTo>
                      <a:pt x="794" y="0"/>
                    </a:moveTo>
                    <a:cubicBezTo>
                      <a:pt x="535" y="314"/>
                      <a:pt x="273" y="581"/>
                      <a:pt x="1" y="747"/>
                    </a:cubicBezTo>
                    <a:cubicBezTo>
                      <a:pt x="14" y="959"/>
                      <a:pt x="69" y="1157"/>
                      <a:pt x="152" y="1342"/>
                    </a:cubicBezTo>
                    <a:cubicBezTo>
                      <a:pt x="517" y="1171"/>
                      <a:pt x="834" y="857"/>
                      <a:pt x="1134" y="480"/>
                    </a:cubicBezTo>
                    <a:lnTo>
                      <a:pt x="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88" name="Google Shape;2588;p54"/>
              <p:cNvSpPr/>
              <p:nvPr/>
            </p:nvSpPr>
            <p:spPr>
              <a:xfrm>
                <a:off x="6486190" y="3589695"/>
                <a:ext cx="178086" cy="89894"/>
              </a:xfrm>
              <a:custGeom>
                <a:avLst/>
                <a:gdLst/>
                <a:ahLst/>
                <a:cxnLst/>
                <a:rect l="l" t="t" r="r" b="b"/>
                <a:pathLst>
                  <a:path w="1151" h="581" extrusionOk="0">
                    <a:moveTo>
                      <a:pt x="335" y="0"/>
                    </a:moveTo>
                    <a:cubicBezTo>
                      <a:pt x="286" y="0"/>
                      <a:pt x="214" y="13"/>
                      <a:pt x="174" y="82"/>
                    </a:cubicBezTo>
                    <a:cubicBezTo>
                      <a:pt x="1" y="364"/>
                      <a:pt x="499" y="580"/>
                      <a:pt x="800" y="580"/>
                    </a:cubicBezTo>
                    <a:cubicBezTo>
                      <a:pt x="894" y="580"/>
                      <a:pt x="969" y="559"/>
                      <a:pt x="997" y="512"/>
                    </a:cubicBezTo>
                    <a:cubicBezTo>
                      <a:pt x="1150" y="258"/>
                      <a:pt x="818" y="165"/>
                      <a:pt x="818" y="165"/>
                    </a:cubicBezTo>
                    <a:lnTo>
                      <a:pt x="385" y="5"/>
                    </a:lnTo>
                    <a:cubicBezTo>
                      <a:pt x="385" y="5"/>
                      <a:pt x="364" y="0"/>
                      <a:pt x="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4"/>
              <p:cNvSpPr/>
              <p:nvPr/>
            </p:nvSpPr>
            <p:spPr>
              <a:xfrm>
                <a:off x="6529668" y="3460499"/>
                <a:ext cx="103974" cy="191856"/>
              </a:xfrm>
              <a:custGeom>
                <a:avLst/>
                <a:gdLst/>
                <a:ahLst/>
                <a:cxnLst/>
                <a:rect l="l" t="t" r="r" b="b"/>
                <a:pathLst>
                  <a:path w="672" h="1240" extrusionOk="0">
                    <a:moveTo>
                      <a:pt x="187" y="1"/>
                    </a:moveTo>
                    <a:lnTo>
                      <a:pt x="31" y="987"/>
                    </a:lnTo>
                    <a:cubicBezTo>
                      <a:pt x="0" y="1134"/>
                      <a:pt x="218" y="1239"/>
                      <a:pt x="404" y="1239"/>
                    </a:cubicBezTo>
                    <a:cubicBezTo>
                      <a:pt x="527" y="1239"/>
                      <a:pt x="635" y="1193"/>
                      <a:pt x="648" y="1083"/>
                    </a:cubicBezTo>
                    <a:lnTo>
                      <a:pt x="671" y="116"/>
                    </a:lnTo>
                    <a:lnTo>
                      <a:pt x="187"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90" name="Google Shape;2590;p54"/>
              <p:cNvSpPr/>
              <p:nvPr/>
            </p:nvSpPr>
            <p:spPr>
              <a:xfrm>
                <a:off x="6375252" y="3623425"/>
                <a:ext cx="60032" cy="246473"/>
              </a:xfrm>
              <a:custGeom>
                <a:avLst/>
                <a:gdLst/>
                <a:ahLst/>
                <a:cxnLst/>
                <a:rect l="l" t="t" r="r" b="b"/>
                <a:pathLst>
                  <a:path w="388" h="1593" extrusionOk="0">
                    <a:moveTo>
                      <a:pt x="370" y="1"/>
                    </a:moveTo>
                    <a:cubicBezTo>
                      <a:pt x="365" y="1"/>
                      <a:pt x="359" y="5"/>
                      <a:pt x="355" y="13"/>
                    </a:cubicBezTo>
                    <a:cubicBezTo>
                      <a:pt x="153" y="500"/>
                      <a:pt x="38" y="1031"/>
                      <a:pt x="6" y="1579"/>
                    </a:cubicBezTo>
                    <a:cubicBezTo>
                      <a:pt x="0" y="1584"/>
                      <a:pt x="10" y="1593"/>
                      <a:pt x="15" y="1593"/>
                    </a:cubicBezTo>
                    <a:lnTo>
                      <a:pt x="19" y="1593"/>
                    </a:lnTo>
                    <a:cubicBezTo>
                      <a:pt x="24" y="1593"/>
                      <a:pt x="33" y="1589"/>
                      <a:pt x="33" y="1579"/>
                    </a:cubicBezTo>
                    <a:cubicBezTo>
                      <a:pt x="66" y="1036"/>
                      <a:pt x="181" y="510"/>
                      <a:pt x="383" y="21"/>
                    </a:cubicBezTo>
                    <a:cubicBezTo>
                      <a:pt x="387" y="17"/>
                      <a:pt x="383" y="8"/>
                      <a:pt x="374" y="3"/>
                    </a:cubicBezTo>
                    <a:cubicBezTo>
                      <a:pt x="373" y="2"/>
                      <a:pt x="371"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4"/>
              <p:cNvSpPr/>
              <p:nvPr/>
            </p:nvSpPr>
            <p:spPr>
              <a:xfrm>
                <a:off x="6148424" y="2882290"/>
                <a:ext cx="889345" cy="665307"/>
              </a:xfrm>
              <a:custGeom>
                <a:avLst/>
                <a:gdLst/>
                <a:ahLst/>
                <a:cxnLst/>
                <a:rect l="l" t="t" r="r" b="b"/>
                <a:pathLst>
                  <a:path w="5748" h="4300" extrusionOk="0">
                    <a:moveTo>
                      <a:pt x="2897" y="0"/>
                    </a:moveTo>
                    <a:cubicBezTo>
                      <a:pt x="2156" y="0"/>
                      <a:pt x="1322" y="264"/>
                      <a:pt x="771" y="964"/>
                    </a:cubicBezTo>
                    <a:cubicBezTo>
                      <a:pt x="435" y="1392"/>
                      <a:pt x="426" y="1904"/>
                      <a:pt x="360" y="2701"/>
                    </a:cubicBezTo>
                    <a:cubicBezTo>
                      <a:pt x="1" y="3019"/>
                      <a:pt x="71" y="3586"/>
                      <a:pt x="250" y="3839"/>
                    </a:cubicBezTo>
                    <a:cubicBezTo>
                      <a:pt x="470" y="4155"/>
                      <a:pt x="1139" y="4299"/>
                      <a:pt x="1898" y="4299"/>
                    </a:cubicBezTo>
                    <a:cubicBezTo>
                      <a:pt x="3031" y="4299"/>
                      <a:pt x="4363" y="3978"/>
                      <a:pt x="4697" y="3429"/>
                    </a:cubicBezTo>
                    <a:cubicBezTo>
                      <a:pt x="5490" y="3369"/>
                      <a:pt x="5747" y="2255"/>
                      <a:pt x="5324" y="1991"/>
                    </a:cubicBezTo>
                    <a:cubicBezTo>
                      <a:pt x="5220" y="1926"/>
                      <a:pt x="5127" y="1900"/>
                      <a:pt x="5045" y="1900"/>
                    </a:cubicBezTo>
                    <a:cubicBezTo>
                      <a:pt x="5012" y="1900"/>
                      <a:pt x="4980" y="1905"/>
                      <a:pt x="4950" y="1913"/>
                    </a:cubicBezTo>
                    <a:cubicBezTo>
                      <a:pt x="4881" y="1374"/>
                      <a:pt x="4679" y="858"/>
                      <a:pt x="4397" y="513"/>
                    </a:cubicBezTo>
                    <a:cubicBezTo>
                      <a:pt x="4151" y="212"/>
                      <a:pt x="3561" y="0"/>
                      <a:pt x="2897"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92" name="Google Shape;2592;p54"/>
              <p:cNvSpPr/>
              <p:nvPr/>
            </p:nvSpPr>
            <p:spPr>
              <a:xfrm>
                <a:off x="6411612" y="3297109"/>
                <a:ext cx="90667" cy="73338"/>
              </a:xfrm>
              <a:custGeom>
                <a:avLst/>
                <a:gdLst/>
                <a:ahLst/>
                <a:cxnLst/>
                <a:rect l="l" t="t" r="r" b="b"/>
                <a:pathLst>
                  <a:path w="586" h="474" extrusionOk="0">
                    <a:moveTo>
                      <a:pt x="175" y="1"/>
                    </a:moveTo>
                    <a:cubicBezTo>
                      <a:pt x="159" y="1"/>
                      <a:pt x="144" y="2"/>
                      <a:pt x="130" y="6"/>
                    </a:cubicBezTo>
                    <a:cubicBezTo>
                      <a:pt x="65" y="25"/>
                      <a:pt x="20" y="80"/>
                      <a:pt x="5" y="163"/>
                    </a:cubicBezTo>
                    <a:cubicBezTo>
                      <a:pt x="1" y="214"/>
                      <a:pt x="10" y="274"/>
                      <a:pt x="33" y="325"/>
                    </a:cubicBezTo>
                    <a:cubicBezTo>
                      <a:pt x="61" y="384"/>
                      <a:pt x="107" y="435"/>
                      <a:pt x="167" y="472"/>
                    </a:cubicBezTo>
                    <a:cubicBezTo>
                      <a:pt x="168" y="473"/>
                      <a:pt x="170" y="474"/>
                      <a:pt x="171" y="474"/>
                    </a:cubicBezTo>
                    <a:cubicBezTo>
                      <a:pt x="174" y="474"/>
                      <a:pt x="177" y="472"/>
                      <a:pt x="180" y="472"/>
                    </a:cubicBezTo>
                    <a:cubicBezTo>
                      <a:pt x="180" y="467"/>
                      <a:pt x="180" y="463"/>
                      <a:pt x="176" y="458"/>
                    </a:cubicBezTo>
                    <a:cubicBezTo>
                      <a:pt x="88" y="375"/>
                      <a:pt x="65" y="154"/>
                      <a:pt x="203" y="108"/>
                    </a:cubicBezTo>
                    <a:cubicBezTo>
                      <a:pt x="227" y="101"/>
                      <a:pt x="255" y="98"/>
                      <a:pt x="284" y="98"/>
                    </a:cubicBezTo>
                    <a:cubicBezTo>
                      <a:pt x="410" y="98"/>
                      <a:pt x="568" y="150"/>
                      <a:pt x="573" y="154"/>
                    </a:cubicBezTo>
                    <a:cubicBezTo>
                      <a:pt x="577" y="154"/>
                      <a:pt x="581" y="154"/>
                      <a:pt x="586" y="149"/>
                    </a:cubicBezTo>
                    <a:cubicBezTo>
                      <a:pt x="586" y="144"/>
                      <a:pt x="586" y="140"/>
                      <a:pt x="581" y="135"/>
                    </a:cubicBezTo>
                    <a:cubicBezTo>
                      <a:pt x="569" y="131"/>
                      <a:pt x="322"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4"/>
              <p:cNvSpPr/>
              <p:nvPr/>
            </p:nvSpPr>
            <p:spPr>
              <a:xfrm>
                <a:off x="6858614" y="3227637"/>
                <a:ext cx="107996" cy="139560"/>
              </a:xfrm>
              <a:custGeom>
                <a:avLst/>
                <a:gdLst/>
                <a:ahLst/>
                <a:cxnLst/>
                <a:rect l="l" t="t" r="r" b="b"/>
                <a:pathLst>
                  <a:path w="698" h="902" extrusionOk="0">
                    <a:moveTo>
                      <a:pt x="532" y="1"/>
                    </a:moveTo>
                    <a:cubicBezTo>
                      <a:pt x="410" y="1"/>
                      <a:pt x="288" y="67"/>
                      <a:pt x="204" y="161"/>
                    </a:cubicBezTo>
                    <a:cubicBezTo>
                      <a:pt x="61" y="317"/>
                      <a:pt x="1" y="653"/>
                      <a:pt x="158" y="897"/>
                    </a:cubicBezTo>
                    <a:cubicBezTo>
                      <a:pt x="162" y="902"/>
                      <a:pt x="166" y="902"/>
                      <a:pt x="172" y="902"/>
                    </a:cubicBezTo>
                    <a:lnTo>
                      <a:pt x="176" y="902"/>
                    </a:lnTo>
                    <a:cubicBezTo>
                      <a:pt x="181" y="897"/>
                      <a:pt x="185" y="893"/>
                      <a:pt x="181" y="889"/>
                    </a:cubicBezTo>
                    <a:cubicBezTo>
                      <a:pt x="107" y="727"/>
                      <a:pt x="107" y="566"/>
                      <a:pt x="149" y="427"/>
                    </a:cubicBezTo>
                    <a:cubicBezTo>
                      <a:pt x="180" y="396"/>
                      <a:pt x="222" y="382"/>
                      <a:pt x="265" y="382"/>
                    </a:cubicBezTo>
                    <a:cubicBezTo>
                      <a:pt x="317" y="382"/>
                      <a:pt x="369" y="402"/>
                      <a:pt x="406" y="437"/>
                    </a:cubicBezTo>
                    <a:cubicBezTo>
                      <a:pt x="494" y="510"/>
                      <a:pt x="485" y="631"/>
                      <a:pt x="383" y="750"/>
                    </a:cubicBezTo>
                    <a:cubicBezTo>
                      <a:pt x="379" y="755"/>
                      <a:pt x="379" y="764"/>
                      <a:pt x="388" y="769"/>
                    </a:cubicBezTo>
                    <a:cubicBezTo>
                      <a:pt x="388" y="769"/>
                      <a:pt x="393" y="774"/>
                      <a:pt x="398" y="774"/>
                    </a:cubicBezTo>
                    <a:cubicBezTo>
                      <a:pt x="398" y="769"/>
                      <a:pt x="402" y="769"/>
                      <a:pt x="402" y="769"/>
                    </a:cubicBezTo>
                    <a:cubicBezTo>
                      <a:pt x="559" y="621"/>
                      <a:pt x="517" y="446"/>
                      <a:pt x="443" y="377"/>
                    </a:cubicBezTo>
                    <a:cubicBezTo>
                      <a:pt x="402" y="341"/>
                      <a:pt x="341" y="321"/>
                      <a:pt x="280" y="321"/>
                    </a:cubicBezTo>
                    <a:cubicBezTo>
                      <a:pt x="246" y="321"/>
                      <a:pt x="212" y="327"/>
                      <a:pt x="181" y="340"/>
                    </a:cubicBezTo>
                    <a:cubicBezTo>
                      <a:pt x="208" y="285"/>
                      <a:pt x="241" y="234"/>
                      <a:pt x="277" y="193"/>
                    </a:cubicBezTo>
                    <a:cubicBezTo>
                      <a:pt x="364" y="96"/>
                      <a:pt x="468" y="46"/>
                      <a:pt x="572" y="46"/>
                    </a:cubicBezTo>
                    <a:cubicBezTo>
                      <a:pt x="608" y="46"/>
                      <a:pt x="643" y="52"/>
                      <a:pt x="678" y="64"/>
                    </a:cubicBezTo>
                    <a:cubicBezTo>
                      <a:pt x="687" y="64"/>
                      <a:pt x="692" y="64"/>
                      <a:pt x="697" y="55"/>
                    </a:cubicBezTo>
                    <a:cubicBezTo>
                      <a:pt x="697" y="50"/>
                      <a:pt x="692" y="45"/>
                      <a:pt x="687" y="40"/>
                    </a:cubicBezTo>
                    <a:cubicBezTo>
                      <a:pt x="638" y="13"/>
                      <a:pt x="585" y="1"/>
                      <a:pt x="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4"/>
              <p:cNvSpPr/>
              <p:nvPr/>
            </p:nvSpPr>
            <p:spPr>
              <a:xfrm>
                <a:off x="6452150" y="3405417"/>
                <a:ext cx="219242" cy="110936"/>
              </a:xfrm>
              <a:custGeom>
                <a:avLst/>
                <a:gdLst/>
                <a:ahLst/>
                <a:cxnLst/>
                <a:rect l="l" t="t" r="r" b="b"/>
                <a:pathLst>
                  <a:path w="1417" h="717" extrusionOk="0">
                    <a:moveTo>
                      <a:pt x="1385" y="1"/>
                    </a:moveTo>
                    <a:cubicBezTo>
                      <a:pt x="1370" y="1"/>
                      <a:pt x="1360" y="9"/>
                      <a:pt x="1356" y="20"/>
                    </a:cubicBezTo>
                    <a:cubicBezTo>
                      <a:pt x="1249" y="494"/>
                      <a:pt x="769" y="655"/>
                      <a:pt x="308" y="655"/>
                    </a:cubicBezTo>
                    <a:cubicBezTo>
                      <a:pt x="216" y="655"/>
                      <a:pt x="126" y="649"/>
                      <a:pt x="39" y="638"/>
                    </a:cubicBezTo>
                    <a:cubicBezTo>
                      <a:pt x="20" y="638"/>
                      <a:pt x="7" y="647"/>
                      <a:pt x="7" y="665"/>
                    </a:cubicBezTo>
                    <a:cubicBezTo>
                      <a:pt x="1" y="680"/>
                      <a:pt x="15" y="693"/>
                      <a:pt x="29" y="698"/>
                    </a:cubicBezTo>
                    <a:cubicBezTo>
                      <a:pt x="117" y="707"/>
                      <a:pt x="209" y="716"/>
                      <a:pt x="301" y="716"/>
                    </a:cubicBezTo>
                    <a:cubicBezTo>
                      <a:pt x="789" y="716"/>
                      <a:pt x="1296" y="541"/>
                      <a:pt x="1417" y="35"/>
                    </a:cubicBezTo>
                    <a:cubicBezTo>
                      <a:pt x="1417" y="20"/>
                      <a:pt x="1407" y="7"/>
                      <a:pt x="1393" y="2"/>
                    </a:cubicBezTo>
                    <a:cubicBezTo>
                      <a:pt x="1390" y="1"/>
                      <a:pt x="1387" y="1"/>
                      <a:pt x="1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4"/>
              <p:cNvSpPr/>
              <p:nvPr/>
            </p:nvSpPr>
            <p:spPr>
              <a:xfrm>
                <a:off x="6511725" y="3172914"/>
                <a:ext cx="150850" cy="104170"/>
              </a:xfrm>
              <a:custGeom>
                <a:avLst/>
                <a:gdLst/>
                <a:ahLst/>
                <a:cxnLst/>
                <a:rect l="l" t="t" r="r" b="b"/>
                <a:pathLst>
                  <a:path w="895" h="618" extrusionOk="0">
                    <a:moveTo>
                      <a:pt x="501" y="0"/>
                    </a:moveTo>
                    <a:cubicBezTo>
                      <a:pt x="464" y="0"/>
                      <a:pt x="426" y="4"/>
                      <a:pt x="388" y="11"/>
                    </a:cubicBezTo>
                    <a:cubicBezTo>
                      <a:pt x="162" y="53"/>
                      <a:pt x="1" y="224"/>
                      <a:pt x="33" y="390"/>
                    </a:cubicBezTo>
                    <a:cubicBezTo>
                      <a:pt x="63" y="527"/>
                      <a:pt x="215" y="618"/>
                      <a:pt x="395" y="618"/>
                    </a:cubicBezTo>
                    <a:cubicBezTo>
                      <a:pt x="431" y="618"/>
                      <a:pt x="469" y="614"/>
                      <a:pt x="507" y="606"/>
                    </a:cubicBezTo>
                    <a:cubicBezTo>
                      <a:pt x="737" y="560"/>
                      <a:pt x="894" y="390"/>
                      <a:pt x="862" y="224"/>
                    </a:cubicBezTo>
                    <a:cubicBezTo>
                      <a:pt x="835" y="89"/>
                      <a:pt x="684"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4"/>
              <p:cNvSpPr/>
              <p:nvPr/>
            </p:nvSpPr>
            <p:spPr>
              <a:xfrm>
                <a:off x="6511410" y="3177816"/>
                <a:ext cx="110781" cy="102117"/>
              </a:xfrm>
              <a:custGeom>
                <a:avLst/>
                <a:gdLst/>
                <a:ahLst/>
                <a:cxnLst/>
                <a:rect l="l" t="t" r="r" b="b"/>
                <a:pathLst>
                  <a:path w="716" h="660" extrusionOk="0">
                    <a:moveTo>
                      <a:pt x="358" y="1"/>
                    </a:moveTo>
                    <a:cubicBezTo>
                      <a:pt x="336" y="1"/>
                      <a:pt x="314" y="3"/>
                      <a:pt x="291" y="7"/>
                    </a:cubicBezTo>
                    <a:cubicBezTo>
                      <a:pt x="116" y="45"/>
                      <a:pt x="1" y="215"/>
                      <a:pt x="33" y="394"/>
                    </a:cubicBezTo>
                    <a:cubicBezTo>
                      <a:pt x="66" y="552"/>
                      <a:pt x="204" y="660"/>
                      <a:pt x="355" y="660"/>
                    </a:cubicBezTo>
                    <a:cubicBezTo>
                      <a:pt x="376" y="660"/>
                      <a:pt x="398" y="658"/>
                      <a:pt x="420" y="653"/>
                    </a:cubicBezTo>
                    <a:cubicBezTo>
                      <a:pt x="600" y="616"/>
                      <a:pt x="715" y="445"/>
                      <a:pt x="679" y="266"/>
                    </a:cubicBezTo>
                    <a:cubicBezTo>
                      <a:pt x="650" y="108"/>
                      <a:pt x="51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4"/>
              <p:cNvSpPr/>
              <p:nvPr/>
            </p:nvSpPr>
            <p:spPr>
              <a:xfrm>
                <a:off x="6554888" y="3190503"/>
                <a:ext cx="48738" cy="44096"/>
              </a:xfrm>
              <a:custGeom>
                <a:avLst/>
                <a:gdLst/>
                <a:ahLst/>
                <a:cxnLst/>
                <a:rect l="l" t="t" r="r" b="b"/>
                <a:pathLst>
                  <a:path w="315" h="285" extrusionOk="0">
                    <a:moveTo>
                      <a:pt x="162" y="0"/>
                    </a:moveTo>
                    <a:cubicBezTo>
                      <a:pt x="151" y="0"/>
                      <a:pt x="141" y="1"/>
                      <a:pt x="130" y="4"/>
                    </a:cubicBezTo>
                    <a:cubicBezTo>
                      <a:pt x="51" y="18"/>
                      <a:pt x="1" y="91"/>
                      <a:pt x="19" y="170"/>
                    </a:cubicBezTo>
                    <a:cubicBezTo>
                      <a:pt x="32" y="237"/>
                      <a:pt x="87" y="284"/>
                      <a:pt x="153" y="284"/>
                    </a:cubicBezTo>
                    <a:cubicBezTo>
                      <a:pt x="163" y="284"/>
                      <a:pt x="174" y="283"/>
                      <a:pt x="185" y="280"/>
                    </a:cubicBezTo>
                    <a:cubicBezTo>
                      <a:pt x="264" y="267"/>
                      <a:pt x="315" y="193"/>
                      <a:pt x="300" y="114"/>
                    </a:cubicBezTo>
                    <a:cubicBezTo>
                      <a:pt x="285" y="47"/>
                      <a:pt x="228"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4"/>
              <p:cNvSpPr/>
              <p:nvPr/>
            </p:nvSpPr>
            <p:spPr>
              <a:xfrm>
                <a:off x="6275824" y="3195007"/>
                <a:ext cx="142825" cy="100059"/>
              </a:xfrm>
              <a:custGeom>
                <a:avLst/>
                <a:gdLst/>
                <a:ahLst/>
                <a:cxnLst/>
                <a:rect l="l" t="t" r="r" b="b"/>
                <a:pathLst>
                  <a:path w="872" h="611" extrusionOk="0">
                    <a:moveTo>
                      <a:pt x="463" y="0"/>
                    </a:moveTo>
                    <a:cubicBezTo>
                      <a:pt x="444" y="0"/>
                      <a:pt x="425" y="1"/>
                      <a:pt x="406" y="3"/>
                    </a:cubicBezTo>
                    <a:cubicBezTo>
                      <a:pt x="175" y="27"/>
                      <a:pt x="0" y="178"/>
                      <a:pt x="15" y="348"/>
                    </a:cubicBezTo>
                    <a:cubicBezTo>
                      <a:pt x="31" y="500"/>
                      <a:pt x="198" y="610"/>
                      <a:pt x="406" y="610"/>
                    </a:cubicBezTo>
                    <a:cubicBezTo>
                      <a:pt x="426" y="610"/>
                      <a:pt x="446" y="609"/>
                      <a:pt x="466" y="607"/>
                    </a:cubicBezTo>
                    <a:cubicBezTo>
                      <a:pt x="696" y="588"/>
                      <a:pt x="872" y="431"/>
                      <a:pt x="853" y="265"/>
                    </a:cubicBezTo>
                    <a:cubicBezTo>
                      <a:pt x="840" y="113"/>
                      <a:pt x="669" y="0"/>
                      <a:pt x="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4"/>
              <p:cNvSpPr/>
              <p:nvPr/>
            </p:nvSpPr>
            <p:spPr>
              <a:xfrm>
                <a:off x="6272514" y="3195764"/>
                <a:ext cx="107068" cy="102581"/>
              </a:xfrm>
              <a:custGeom>
                <a:avLst/>
                <a:gdLst/>
                <a:ahLst/>
                <a:cxnLst/>
                <a:rect l="l" t="t" r="r" b="b"/>
                <a:pathLst>
                  <a:path w="692" h="663" extrusionOk="0">
                    <a:moveTo>
                      <a:pt x="340" y="1"/>
                    </a:moveTo>
                    <a:cubicBezTo>
                      <a:pt x="332" y="1"/>
                      <a:pt x="323" y="1"/>
                      <a:pt x="315" y="2"/>
                    </a:cubicBezTo>
                    <a:cubicBezTo>
                      <a:pt x="135" y="21"/>
                      <a:pt x="1" y="182"/>
                      <a:pt x="20" y="361"/>
                    </a:cubicBezTo>
                    <a:cubicBezTo>
                      <a:pt x="37" y="534"/>
                      <a:pt x="180" y="663"/>
                      <a:pt x="345" y="663"/>
                    </a:cubicBezTo>
                    <a:cubicBezTo>
                      <a:pt x="357" y="663"/>
                      <a:pt x="368" y="662"/>
                      <a:pt x="379" y="661"/>
                    </a:cubicBezTo>
                    <a:cubicBezTo>
                      <a:pt x="559" y="643"/>
                      <a:pt x="692" y="482"/>
                      <a:pt x="674" y="302"/>
                    </a:cubicBezTo>
                    <a:cubicBezTo>
                      <a:pt x="656" y="127"/>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4"/>
              <p:cNvSpPr/>
              <p:nvPr/>
            </p:nvSpPr>
            <p:spPr>
              <a:xfrm>
                <a:off x="6317539" y="3210153"/>
                <a:ext cx="46571" cy="43941"/>
              </a:xfrm>
              <a:custGeom>
                <a:avLst/>
                <a:gdLst/>
                <a:ahLst/>
                <a:cxnLst/>
                <a:rect l="l" t="t" r="r" b="b"/>
                <a:pathLst>
                  <a:path w="301" h="284" extrusionOk="0">
                    <a:moveTo>
                      <a:pt x="153" y="1"/>
                    </a:moveTo>
                    <a:cubicBezTo>
                      <a:pt x="147" y="1"/>
                      <a:pt x="141" y="1"/>
                      <a:pt x="134" y="2"/>
                    </a:cubicBezTo>
                    <a:cubicBezTo>
                      <a:pt x="56" y="6"/>
                      <a:pt x="1" y="75"/>
                      <a:pt x="5" y="153"/>
                    </a:cubicBezTo>
                    <a:cubicBezTo>
                      <a:pt x="13" y="227"/>
                      <a:pt x="75" y="284"/>
                      <a:pt x="147" y="284"/>
                    </a:cubicBezTo>
                    <a:cubicBezTo>
                      <a:pt x="152" y="284"/>
                      <a:pt x="157" y="283"/>
                      <a:pt x="162" y="283"/>
                    </a:cubicBezTo>
                    <a:cubicBezTo>
                      <a:pt x="241" y="278"/>
                      <a:pt x="300" y="204"/>
                      <a:pt x="290" y="126"/>
                    </a:cubicBezTo>
                    <a:cubicBezTo>
                      <a:pt x="282" y="53"/>
                      <a:pt x="223"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4"/>
              <p:cNvSpPr/>
              <p:nvPr/>
            </p:nvSpPr>
            <p:spPr>
              <a:xfrm>
                <a:off x="6508625" y="3102619"/>
                <a:ext cx="162768" cy="44405"/>
              </a:xfrm>
              <a:custGeom>
                <a:avLst/>
                <a:gdLst/>
                <a:ahLst/>
                <a:cxnLst/>
                <a:rect l="l" t="t" r="r" b="b"/>
                <a:pathLst>
                  <a:path w="1052" h="287" extrusionOk="0">
                    <a:moveTo>
                      <a:pt x="562" y="1"/>
                    </a:moveTo>
                    <a:cubicBezTo>
                      <a:pt x="382" y="1"/>
                      <a:pt x="194" y="96"/>
                      <a:pt x="1" y="259"/>
                    </a:cubicBezTo>
                    <a:cubicBezTo>
                      <a:pt x="173" y="233"/>
                      <a:pt x="336" y="220"/>
                      <a:pt x="491" y="220"/>
                    </a:cubicBezTo>
                    <a:cubicBezTo>
                      <a:pt x="692" y="220"/>
                      <a:pt x="879" y="242"/>
                      <a:pt x="1052" y="287"/>
                    </a:cubicBezTo>
                    <a:cubicBezTo>
                      <a:pt x="898" y="88"/>
                      <a:pt x="734"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4"/>
              <p:cNvSpPr/>
              <p:nvPr/>
            </p:nvSpPr>
            <p:spPr>
              <a:xfrm>
                <a:off x="6259053" y="3145169"/>
                <a:ext cx="117899" cy="58176"/>
              </a:xfrm>
              <a:custGeom>
                <a:avLst/>
                <a:gdLst/>
                <a:ahLst/>
                <a:cxnLst/>
                <a:rect l="l" t="t" r="r" b="b"/>
                <a:pathLst>
                  <a:path w="762" h="376" extrusionOk="0">
                    <a:moveTo>
                      <a:pt x="411" y="0"/>
                    </a:moveTo>
                    <a:cubicBezTo>
                      <a:pt x="247" y="0"/>
                      <a:pt x="113" y="141"/>
                      <a:pt x="0" y="375"/>
                    </a:cubicBezTo>
                    <a:cubicBezTo>
                      <a:pt x="252" y="245"/>
                      <a:pt x="491" y="181"/>
                      <a:pt x="718" y="181"/>
                    </a:cubicBezTo>
                    <a:cubicBezTo>
                      <a:pt x="732" y="181"/>
                      <a:pt x="747" y="181"/>
                      <a:pt x="761" y="182"/>
                    </a:cubicBezTo>
                    <a:cubicBezTo>
                      <a:pt x="631" y="57"/>
                      <a:pt x="515" y="0"/>
                      <a:pt x="4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4"/>
              <p:cNvSpPr/>
              <p:nvPr/>
            </p:nvSpPr>
            <p:spPr>
              <a:xfrm>
                <a:off x="6129393" y="2795489"/>
                <a:ext cx="910542" cy="558858"/>
              </a:xfrm>
              <a:custGeom>
                <a:avLst/>
                <a:gdLst/>
                <a:ahLst/>
                <a:cxnLst/>
                <a:rect l="l" t="t" r="r" b="b"/>
                <a:pathLst>
                  <a:path w="5885" h="3612" extrusionOk="0">
                    <a:moveTo>
                      <a:pt x="4095" y="1"/>
                    </a:moveTo>
                    <a:cubicBezTo>
                      <a:pt x="2080" y="1"/>
                      <a:pt x="685" y="1303"/>
                      <a:pt x="549" y="1331"/>
                    </a:cubicBezTo>
                    <a:cubicBezTo>
                      <a:pt x="531" y="1335"/>
                      <a:pt x="514" y="1336"/>
                      <a:pt x="497" y="1336"/>
                    </a:cubicBezTo>
                    <a:cubicBezTo>
                      <a:pt x="307" y="1336"/>
                      <a:pt x="217" y="1134"/>
                      <a:pt x="217" y="1134"/>
                    </a:cubicBezTo>
                    <a:lnTo>
                      <a:pt x="217" y="1134"/>
                    </a:lnTo>
                    <a:cubicBezTo>
                      <a:pt x="166" y="1364"/>
                      <a:pt x="226" y="1553"/>
                      <a:pt x="396" y="1686"/>
                    </a:cubicBezTo>
                    <a:cubicBezTo>
                      <a:pt x="391" y="1687"/>
                      <a:pt x="386" y="1687"/>
                      <a:pt x="381" y="1687"/>
                    </a:cubicBezTo>
                    <a:cubicBezTo>
                      <a:pt x="247" y="1687"/>
                      <a:pt x="160" y="1628"/>
                      <a:pt x="111" y="1525"/>
                    </a:cubicBezTo>
                    <a:lnTo>
                      <a:pt x="111" y="1525"/>
                    </a:lnTo>
                    <a:cubicBezTo>
                      <a:pt x="111" y="1525"/>
                      <a:pt x="0" y="1834"/>
                      <a:pt x="451" y="2097"/>
                    </a:cubicBezTo>
                    <a:cubicBezTo>
                      <a:pt x="661" y="2220"/>
                      <a:pt x="930" y="2269"/>
                      <a:pt x="1225" y="2269"/>
                    </a:cubicBezTo>
                    <a:cubicBezTo>
                      <a:pt x="2402" y="2269"/>
                      <a:pt x="4005" y="1489"/>
                      <a:pt x="4005" y="1489"/>
                    </a:cubicBezTo>
                    <a:lnTo>
                      <a:pt x="4050" y="2410"/>
                    </a:lnTo>
                    <a:lnTo>
                      <a:pt x="4451" y="2659"/>
                    </a:lnTo>
                    <a:lnTo>
                      <a:pt x="4401" y="3612"/>
                    </a:lnTo>
                    <a:lnTo>
                      <a:pt x="4401" y="3612"/>
                    </a:lnTo>
                    <a:lnTo>
                      <a:pt x="4631" y="3529"/>
                    </a:lnTo>
                    <a:lnTo>
                      <a:pt x="4691" y="2995"/>
                    </a:lnTo>
                    <a:cubicBezTo>
                      <a:pt x="4691" y="2995"/>
                      <a:pt x="4814" y="2460"/>
                      <a:pt x="5170" y="2460"/>
                    </a:cubicBezTo>
                    <a:cubicBezTo>
                      <a:pt x="5250" y="2460"/>
                      <a:pt x="5342" y="2487"/>
                      <a:pt x="5447" y="2552"/>
                    </a:cubicBezTo>
                    <a:cubicBezTo>
                      <a:pt x="5530" y="2603"/>
                      <a:pt x="5589" y="2686"/>
                      <a:pt x="5617" y="2792"/>
                    </a:cubicBezTo>
                    <a:cubicBezTo>
                      <a:pt x="5885" y="1931"/>
                      <a:pt x="5681" y="792"/>
                      <a:pt x="5474" y="613"/>
                    </a:cubicBezTo>
                    <a:cubicBezTo>
                      <a:pt x="5415" y="562"/>
                      <a:pt x="5299" y="549"/>
                      <a:pt x="5199" y="549"/>
                    </a:cubicBezTo>
                    <a:cubicBezTo>
                      <a:pt x="5099" y="549"/>
                      <a:pt x="5013" y="562"/>
                      <a:pt x="5013" y="562"/>
                    </a:cubicBezTo>
                    <a:cubicBezTo>
                      <a:pt x="5013" y="562"/>
                      <a:pt x="5119" y="101"/>
                      <a:pt x="4779" y="51"/>
                    </a:cubicBezTo>
                    <a:cubicBezTo>
                      <a:pt x="4544" y="16"/>
                      <a:pt x="4316" y="1"/>
                      <a:pt x="40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4" name="Google Shape;2604;p54"/>
          <p:cNvGrpSpPr/>
          <p:nvPr/>
        </p:nvGrpSpPr>
        <p:grpSpPr>
          <a:xfrm>
            <a:off x="559607" y="1704330"/>
            <a:ext cx="544898" cy="549028"/>
            <a:chOff x="6639997" y="2284311"/>
            <a:chExt cx="296479" cy="298726"/>
          </a:xfrm>
        </p:grpSpPr>
        <p:sp>
          <p:nvSpPr>
            <p:cNvPr id="2605" name="Google Shape;2605;p54"/>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4"/>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4"/>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4"/>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4"/>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4"/>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4"/>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4"/>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4"/>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4" name="Google Shape;2614;p54"/>
          <p:cNvSpPr/>
          <p:nvPr/>
        </p:nvSpPr>
        <p:spPr>
          <a:xfrm>
            <a:off x="7734579" y="1838563"/>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4"/>
        <p:cNvGrpSpPr/>
        <p:nvPr/>
      </p:nvGrpSpPr>
      <p:grpSpPr>
        <a:xfrm>
          <a:off x="0" y="0"/>
          <a:ext cx="0" cy="0"/>
          <a:chOff x="0" y="0"/>
          <a:chExt cx="0" cy="0"/>
        </a:xfrm>
      </p:grpSpPr>
      <p:grpSp>
        <p:nvGrpSpPr>
          <p:cNvPr id="2815" name="Google Shape;2815;p58"/>
          <p:cNvGrpSpPr/>
          <p:nvPr/>
        </p:nvGrpSpPr>
        <p:grpSpPr>
          <a:xfrm>
            <a:off x="4256856" y="645507"/>
            <a:ext cx="2203640" cy="4957514"/>
            <a:chOff x="4256856" y="645507"/>
            <a:chExt cx="2203640" cy="4957514"/>
          </a:xfrm>
        </p:grpSpPr>
        <p:grpSp>
          <p:nvGrpSpPr>
            <p:cNvPr id="2816" name="Google Shape;2816;p58"/>
            <p:cNvGrpSpPr/>
            <p:nvPr/>
          </p:nvGrpSpPr>
          <p:grpSpPr>
            <a:xfrm>
              <a:off x="5584635" y="645507"/>
              <a:ext cx="812360" cy="811327"/>
              <a:chOff x="5094305" y="1684146"/>
              <a:chExt cx="442004" cy="441443"/>
            </a:xfrm>
          </p:grpSpPr>
          <p:sp>
            <p:nvSpPr>
              <p:cNvPr id="2817" name="Google Shape;2817;p58"/>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58"/>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58"/>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58"/>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58"/>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8"/>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8"/>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8"/>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58"/>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58"/>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8"/>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8"/>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8"/>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8"/>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8"/>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8"/>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8"/>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8"/>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8"/>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8"/>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8"/>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8"/>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9" name="Google Shape;2839;p58"/>
            <p:cNvSpPr/>
            <p:nvPr/>
          </p:nvSpPr>
          <p:spPr>
            <a:xfrm>
              <a:off x="4256856" y="4169955"/>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0" name="Google Shape;2840;p58"/>
            <p:cNvGrpSpPr/>
            <p:nvPr/>
          </p:nvGrpSpPr>
          <p:grpSpPr>
            <a:xfrm rot="1389091" flipH="1">
              <a:off x="4640120" y="4235394"/>
              <a:ext cx="1675148" cy="1081885"/>
              <a:chOff x="4138286" y="2440489"/>
              <a:chExt cx="911442" cy="588650"/>
            </a:xfrm>
          </p:grpSpPr>
          <p:sp>
            <p:nvSpPr>
              <p:cNvPr id="2841" name="Google Shape;2841;p58"/>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8"/>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8"/>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8"/>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8"/>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8"/>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8"/>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8"/>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8"/>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50" name="Google Shape;2850;p58"/>
          <p:cNvSpPr txBox="1">
            <a:spLocks noGrp="1"/>
          </p:cNvSpPr>
          <p:nvPr>
            <p:ph type="title"/>
          </p:nvPr>
        </p:nvSpPr>
        <p:spPr>
          <a:xfrm>
            <a:off x="4622799" y="312462"/>
            <a:ext cx="4047067" cy="901502"/>
          </a:xfrm>
          <a:prstGeom prst="rect">
            <a:avLst/>
          </a:prstGeom>
        </p:spPr>
        <p:txBody>
          <a:bodyPr spcFirstLastPara="1" wrap="square" lIns="91425" tIns="91425" rIns="91425" bIns="91425" anchor="ctr" anchorCtr="0">
            <a:noAutofit/>
          </a:bodyPr>
          <a:lstStyle/>
          <a:p>
            <a:pPr algn="just" rtl="1">
              <a:lnSpc>
                <a:spcPct val="115000"/>
              </a:lnSpc>
              <a:spcAft>
                <a:spcPts val="800"/>
              </a:spcAft>
            </a:pPr>
            <a:r>
              <a:rPr lang="ar-IQ" sz="4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دور أجزاء الجسم في الأنشطة</a:t>
            </a:r>
            <a:endPar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endParaRPr>
          </a:p>
        </p:txBody>
      </p:sp>
      <p:sp>
        <p:nvSpPr>
          <p:cNvPr id="2851" name="Google Shape;2851;p58"/>
          <p:cNvSpPr txBox="1">
            <a:spLocks noGrp="1"/>
          </p:cNvSpPr>
          <p:nvPr>
            <p:ph type="subTitle" idx="1"/>
          </p:nvPr>
        </p:nvSpPr>
        <p:spPr>
          <a:xfrm>
            <a:off x="335265" y="579967"/>
            <a:ext cx="4625518" cy="3410244"/>
          </a:xfrm>
          <a:prstGeom prst="rect">
            <a:avLst/>
          </a:prstGeom>
          <a:ln>
            <a:noFill/>
          </a:ln>
          <a:effectLst>
            <a:outerShdw blurRad="40000" dist="23000" dir="5400000" rotWithShape="0">
              <a:srgbClr val="000000">
                <a:alpha val="35000"/>
              </a:srgbClr>
            </a:outerShdw>
            <a:softEdge rad="127000"/>
          </a:effectLst>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t" anchorCtr="0">
            <a:noAutofit/>
          </a:bodyPr>
          <a:lstStyle/>
          <a:p>
            <a:pPr marL="139700" indent="0" algn="just" rtl="1"/>
            <a:r>
              <a:rPr lang="ar-IQ" sz="2000" dirty="0">
                <a:solidFill>
                  <a:srgbClr val="155A61"/>
                </a:solidFill>
                <a:effectLst>
                  <a:outerShdw blurRad="38100" dist="38100" dir="2700000" algn="tl">
                    <a:srgbClr val="000000">
                      <a:alpha val="43137"/>
                    </a:srgbClr>
                  </a:outerShdw>
                </a:effectLst>
                <a:ea typeface="Calibri" panose="020F0502020204030204" pitchFamily="34" charset="0"/>
                <a:cs typeface="+mn-cs"/>
              </a:rPr>
              <a:t>إن أجزاء الجسم تتكامل معاً لتنفيذ الحركة الرياضية بشكل سليم وهو ما يطلق عليه (التناسق) وأغلب أنشطتنا الرياضية تتم من خلال اشتراك أكثر من عضو لتنفيذ الحركة ولكن عندما نركز في العملية التعليمية بتعليم مهارات جديدة أو تحسين مهارات حالية فإنه لمن المهم </a:t>
            </a:r>
            <a:r>
              <a:rPr lang="ar-IQ" sz="2000" dirty="0" err="1">
                <a:solidFill>
                  <a:srgbClr val="155A61"/>
                </a:solidFill>
                <a:effectLst>
                  <a:outerShdw blurRad="38100" dist="38100" dir="2700000" algn="tl">
                    <a:srgbClr val="000000">
                      <a:alpha val="43137"/>
                    </a:srgbClr>
                  </a:outerShdw>
                </a:effectLst>
                <a:ea typeface="Calibri" panose="020F0502020204030204" pitchFamily="34" charset="0"/>
                <a:cs typeface="+mn-cs"/>
              </a:rPr>
              <a:t>فى</a:t>
            </a:r>
            <a:r>
              <a:rPr lang="ar-IQ" sz="2000" dirty="0">
                <a:solidFill>
                  <a:srgbClr val="155A61"/>
                </a:solidFill>
                <a:effectLst>
                  <a:outerShdw blurRad="38100" dist="38100" dir="2700000" algn="tl">
                    <a:srgbClr val="000000">
                      <a:alpha val="43137"/>
                    </a:srgbClr>
                  </a:outerShdw>
                </a:effectLst>
                <a:ea typeface="Calibri" panose="020F0502020204030204" pitchFamily="34" charset="0"/>
                <a:cs typeface="+mn-cs"/>
              </a:rPr>
              <a:t> بعض الأحيان فصل واستبعاد أحد الأعضاء وعلينا كمدرسين الإدراك والتركيز على دور كل جزء من أجزاء الجسم أثناء اللعب والتمرينات الرياضية المختلفة </a:t>
            </a:r>
            <a:endParaRPr sz="1800" dirty="0">
              <a:solidFill>
                <a:srgbClr val="155A61"/>
              </a:solidFill>
              <a:effectLst>
                <a:outerShdw blurRad="38100" dist="38100" dir="2700000" algn="tl">
                  <a:srgbClr val="000000">
                    <a:alpha val="43137"/>
                  </a:srgbClr>
                </a:outerShdw>
              </a:effectLst>
              <a:cs typeface="+mn-cs"/>
            </a:endParaRPr>
          </a:p>
        </p:txBody>
      </p:sp>
      <p:grpSp>
        <p:nvGrpSpPr>
          <p:cNvPr id="2852" name="Google Shape;2852;p58"/>
          <p:cNvGrpSpPr/>
          <p:nvPr/>
        </p:nvGrpSpPr>
        <p:grpSpPr>
          <a:xfrm>
            <a:off x="5063067" y="1218112"/>
            <a:ext cx="3645030" cy="2679042"/>
            <a:chOff x="243500" y="239000"/>
            <a:chExt cx="3717000" cy="2659125"/>
          </a:xfrm>
        </p:grpSpPr>
        <p:sp>
          <p:nvSpPr>
            <p:cNvPr id="2853" name="Google Shape;2853;p58"/>
            <p:cNvSpPr/>
            <p:nvPr/>
          </p:nvSpPr>
          <p:spPr>
            <a:xfrm>
              <a:off x="243500" y="239000"/>
              <a:ext cx="3717000" cy="2333400"/>
            </a:xfrm>
            <a:prstGeom prst="roundRect">
              <a:avLst>
                <a:gd name="adj" fmla="val 58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8"/>
            <p:cNvSpPr/>
            <p:nvPr/>
          </p:nvSpPr>
          <p:spPr>
            <a:xfrm>
              <a:off x="1998800" y="2368925"/>
              <a:ext cx="206400" cy="511500"/>
            </a:xfrm>
            <a:prstGeom prst="roundRect">
              <a:avLst>
                <a:gd name="adj" fmla="val 58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8"/>
            <p:cNvSpPr/>
            <p:nvPr/>
          </p:nvSpPr>
          <p:spPr>
            <a:xfrm>
              <a:off x="1359500" y="2758325"/>
              <a:ext cx="1485000" cy="1398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56" name="Google Shape;2856;p58"/>
          <p:cNvPicPr preferRelativeResize="0"/>
          <p:nvPr/>
        </p:nvPicPr>
        <p:blipFill>
          <a:blip r:embed="rId3">
            <a:alphaModFix/>
          </a:blip>
          <a:stretch>
            <a:fillRect/>
          </a:stretch>
        </p:blipFill>
        <p:spPr>
          <a:xfrm>
            <a:off x="5162257" y="1407777"/>
            <a:ext cx="3452700" cy="1942200"/>
          </a:xfrm>
          <a:prstGeom prst="roundRect">
            <a:avLst>
              <a:gd name="adj" fmla="val 6096"/>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grpSp>
        <p:nvGrpSpPr>
          <p:cNvPr id="2861" name="Google Shape;2861;p59"/>
          <p:cNvGrpSpPr/>
          <p:nvPr/>
        </p:nvGrpSpPr>
        <p:grpSpPr>
          <a:xfrm>
            <a:off x="150819" y="813706"/>
            <a:ext cx="4453814" cy="2818866"/>
            <a:chOff x="307048" y="1362177"/>
            <a:chExt cx="4453814" cy="2818866"/>
          </a:xfrm>
        </p:grpSpPr>
        <p:grpSp>
          <p:nvGrpSpPr>
            <p:cNvPr id="2862" name="Google Shape;2862;p59"/>
            <p:cNvGrpSpPr/>
            <p:nvPr/>
          </p:nvGrpSpPr>
          <p:grpSpPr>
            <a:xfrm>
              <a:off x="307048" y="2826182"/>
              <a:ext cx="812360" cy="811327"/>
              <a:chOff x="5094305" y="1684146"/>
              <a:chExt cx="442004" cy="441443"/>
            </a:xfrm>
          </p:grpSpPr>
          <p:sp>
            <p:nvSpPr>
              <p:cNvPr id="2863" name="Google Shape;2863;p59"/>
              <p:cNvSpPr/>
              <p:nvPr/>
            </p:nvSpPr>
            <p:spPr>
              <a:xfrm>
                <a:off x="5310436" y="1738647"/>
                <a:ext cx="146461" cy="126795"/>
              </a:xfrm>
              <a:custGeom>
                <a:avLst/>
                <a:gdLst/>
                <a:ahLst/>
                <a:cxnLst/>
                <a:rect l="l" t="t" r="r" b="b"/>
                <a:pathLst>
                  <a:path w="1564" h="1354" extrusionOk="0">
                    <a:moveTo>
                      <a:pt x="597" y="1"/>
                    </a:moveTo>
                    <a:cubicBezTo>
                      <a:pt x="312" y="1"/>
                      <a:pt x="89" y="54"/>
                      <a:pt x="89" y="54"/>
                    </a:cubicBezTo>
                    <a:lnTo>
                      <a:pt x="0" y="819"/>
                    </a:lnTo>
                    <a:lnTo>
                      <a:pt x="932" y="1353"/>
                    </a:lnTo>
                    <a:lnTo>
                      <a:pt x="1563" y="892"/>
                    </a:lnTo>
                    <a:cubicBezTo>
                      <a:pt x="1563" y="892"/>
                      <a:pt x="1517" y="515"/>
                      <a:pt x="1051" y="54"/>
                    </a:cubicBezTo>
                    <a:cubicBezTo>
                      <a:pt x="898" y="14"/>
                      <a:pt x="740"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9"/>
              <p:cNvSpPr/>
              <p:nvPr/>
            </p:nvSpPr>
            <p:spPr>
              <a:xfrm>
                <a:off x="5305286" y="1733309"/>
                <a:ext cx="156762" cy="137003"/>
              </a:xfrm>
              <a:custGeom>
                <a:avLst/>
                <a:gdLst/>
                <a:ahLst/>
                <a:cxnLst/>
                <a:rect l="l" t="t" r="r" b="b"/>
                <a:pathLst>
                  <a:path w="1674" h="1463" extrusionOk="0">
                    <a:moveTo>
                      <a:pt x="650" y="111"/>
                    </a:moveTo>
                    <a:cubicBezTo>
                      <a:pt x="788" y="111"/>
                      <a:pt x="934" y="123"/>
                      <a:pt x="1080" y="158"/>
                    </a:cubicBezTo>
                    <a:lnTo>
                      <a:pt x="1080" y="158"/>
                    </a:lnTo>
                    <a:cubicBezTo>
                      <a:pt x="1299" y="379"/>
                      <a:pt x="1421" y="579"/>
                      <a:pt x="1489" y="724"/>
                    </a:cubicBezTo>
                    <a:cubicBezTo>
                      <a:pt x="1521" y="798"/>
                      <a:pt x="1540" y="857"/>
                      <a:pt x="1554" y="894"/>
                    </a:cubicBezTo>
                    <a:cubicBezTo>
                      <a:pt x="1556" y="906"/>
                      <a:pt x="1558" y="915"/>
                      <a:pt x="1560" y="923"/>
                    </a:cubicBezTo>
                    <a:lnTo>
                      <a:pt x="1560" y="923"/>
                    </a:lnTo>
                    <a:lnTo>
                      <a:pt x="987" y="1346"/>
                    </a:lnTo>
                    <a:lnTo>
                      <a:pt x="111" y="849"/>
                    </a:lnTo>
                    <a:lnTo>
                      <a:pt x="194" y="155"/>
                    </a:lnTo>
                    <a:lnTo>
                      <a:pt x="194" y="155"/>
                    </a:lnTo>
                    <a:cubicBezTo>
                      <a:pt x="269" y="141"/>
                      <a:pt x="444" y="111"/>
                      <a:pt x="650" y="111"/>
                    </a:cubicBezTo>
                    <a:close/>
                    <a:moveTo>
                      <a:pt x="650" y="0"/>
                    </a:moveTo>
                    <a:cubicBezTo>
                      <a:pt x="360" y="0"/>
                      <a:pt x="134" y="56"/>
                      <a:pt x="130" y="56"/>
                    </a:cubicBezTo>
                    <a:cubicBezTo>
                      <a:pt x="106" y="60"/>
                      <a:pt x="93" y="79"/>
                      <a:pt x="89" y="102"/>
                    </a:cubicBezTo>
                    <a:lnTo>
                      <a:pt x="0" y="871"/>
                    </a:lnTo>
                    <a:cubicBezTo>
                      <a:pt x="0" y="889"/>
                      <a:pt x="10" y="913"/>
                      <a:pt x="28" y="922"/>
                    </a:cubicBezTo>
                    <a:lnTo>
                      <a:pt x="963" y="1457"/>
                    </a:lnTo>
                    <a:cubicBezTo>
                      <a:pt x="972" y="1461"/>
                      <a:pt x="981" y="1463"/>
                      <a:pt x="990" y="1463"/>
                    </a:cubicBezTo>
                    <a:cubicBezTo>
                      <a:pt x="1001" y="1463"/>
                      <a:pt x="1011" y="1459"/>
                      <a:pt x="1019" y="1451"/>
                    </a:cubicBezTo>
                    <a:lnTo>
                      <a:pt x="1650" y="991"/>
                    </a:lnTo>
                    <a:cubicBezTo>
                      <a:pt x="1669" y="977"/>
                      <a:pt x="1673" y="959"/>
                      <a:pt x="1673" y="940"/>
                    </a:cubicBezTo>
                    <a:cubicBezTo>
                      <a:pt x="1673" y="936"/>
                      <a:pt x="1659" y="834"/>
                      <a:pt x="1586" y="677"/>
                    </a:cubicBezTo>
                    <a:cubicBezTo>
                      <a:pt x="1512" y="521"/>
                      <a:pt x="1383" y="309"/>
                      <a:pt x="1148" y="69"/>
                    </a:cubicBezTo>
                    <a:cubicBezTo>
                      <a:pt x="1139" y="64"/>
                      <a:pt x="1129" y="60"/>
                      <a:pt x="1120" y="56"/>
                    </a:cubicBezTo>
                    <a:cubicBezTo>
                      <a:pt x="963" y="14"/>
                      <a:pt x="797" y="0"/>
                      <a:pt x="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9"/>
              <p:cNvSpPr/>
              <p:nvPr/>
            </p:nvSpPr>
            <p:spPr>
              <a:xfrm>
                <a:off x="5126612" y="1825642"/>
                <a:ext cx="110595" cy="162755"/>
              </a:xfrm>
              <a:custGeom>
                <a:avLst/>
                <a:gdLst/>
                <a:ahLst/>
                <a:cxnLst/>
                <a:rect l="l" t="t" r="r" b="b"/>
                <a:pathLst>
                  <a:path w="1181" h="1738" extrusionOk="0">
                    <a:moveTo>
                      <a:pt x="470" y="1"/>
                    </a:moveTo>
                    <a:cubicBezTo>
                      <a:pt x="111" y="410"/>
                      <a:pt x="10" y="862"/>
                      <a:pt x="0" y="871"/>
                    </a:cubicBezTo>
                    <a:cubicBezTo>
                      <a:pt x="70" y="1245"/>
                      <a:pt x="470" y="1737"/>
                      <a:pt x="470" y="1737"/>
                    </a:cubicBezTo>
                    <a:lnTo>
                      <a:pt x="1180" y="1405"/>
                    </a:lnTo>
                    <a:lnTo>
                      <a:pt x="1180" y="346"/>
                    </a:lnTo>
                    <a:lnTo>
                      <a:pt x="4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9"/>
              <p:cNvSpPr/>
              <p:nvPr/>
            </p:nvSpPr>
            <p:spPr>
              <a:xfrm>
                <a:off x="5121462" y="1820585"/>
                <a:ext cx="120896" cy="172962"/>
              </a:xfrm>
              <a:custGeom>
                <a:avLst/>
                <a:gdLst/>
                <a:ahLst/>
                <a:cxnLst/>
                <a:rect l="l" t="t" r="r" b="b"/>
                <a:pathLst>
                  <a:path w="1291" h="1847" extrusionOk="0">
                    <a:moveTo>
                      <a:pt x="540" y="122"/>
                    </a:moveTo>
                    <a:lnTo>
                      <a:pt x="1180" y="432"/>
                    </a:lnTo>
                    <a:lnTo>
                      <a:pt x="1180" y="1427"/>
                    </a:lnTo>
                    <a:lnTo>
                      <a:pt x="543" y="1727"/>
                    </a:lnTo>
                    <a:lnTo>
                      <a:pt x="543" y="1727"/>
                    </a:lnTo>
                    <a:cubicBezTo>
                      <a:pt x="505" y="1678"/>
                      <a:pt x="430" y="1577"/>
                      <a:pt x="355" y="1455"/>
                    </a:cubicBezTo>
                    <a:cubicBezTo>
                      <a:pt x="300" y="1372"/>
                      <a:pt x="249" y="1280"/>
                      <a:pt x="204" y="1188"/>
                    </a:cubicBezTo>
                    <a:cubicBezTo>
                      <a:pt x="160" y="1097"/>
                      <a:pt x="129" y="1011"/>
                      <a:pt x="110" y="933"/>
                    </a:cubicBezTo>
                    <a:lnTo>
                      <a:pt x="110" y="933"/>
                    </a:lnTo>
                    <a:cubicBezTo>
                      <a:pt x="112" y="930"/>
                      <a:pt x="113" y="926"/>
                      <a:pt x="116" y="921"/>
                    </a:cubicBezTo>
                    <a:cubicBezTo>
                      <a:pt x="121" y="898"/>
                      <a:pt x="134" y="857"/>
                      <a:pt x="153" y="806"/>
                    </a:cubicBezTo>
                    <a:cubicBezTo>
                      <a:pt x="210" y="646"/>
                      <a:pt x="323" y="376"/>
                      <a:pt x="540" y="122"/>
                    </a:cubicBezTo>
                    <a:close/>
                    <a:moveTo>
                      <a:pt x="522" y="0"/>
                    </a:moveTo>
                    <a:cubicBezTo>
                      <a:pt x="509" y="0"/>
                      <a:pt x="496" y="6"/>
                      <a:pt x="485" y="17"/>
                    </a:cubicBezTo>
                    <a:cubicBezTo>
                      <a:pt x="300" y="230"/>
                      <a:pt x="185" y="451"/>
                      <a:pt x="111" y="617"/>
                    </a:cubicBezTo>
                    <a:cubicBezTo>
                      <a:pt x="74" y="704"/>
                      <a:pt x="47" y="774"/>
                      <a:pt x="28" y="823"/>
                    </a:cubicBezTo>
                    <a:cubicBezTo>
                      <a:pt x="23" y="851"/>
                      <a:pt x="15" y="870"/>
                      <a:pt x="10" y="884"/>
                    </a:cubicBezTo>
                    <a:cubicBezTo>
                      <a:pt x="10" y="890"/>
                      <a:pt x="10" y="894"/>
                      <a:pt x="9" y="898"/>
                    </a:cubicBezTo>
                    <a:lnTo>
                      <a:pt x="9" y="898"/>
                    </a:lnTo>
                    <a:cubicBezTo>
                      <a:pt x="7" y="898"/>
                      <a:pt x="6" y="899"/>
                      <a:pt x="6" y="902"/>
                    </a:cubicBezTo>
                    <a:lnTo>
                      <a:pt x="7" y="902"/>
                    </a:lnTo>
                    <a:lnTo>
                      <a:pt x="7" y="902"/>
                    </a:lnTo>
                    <a:cubicBezTo>
                      <a:pt x="2" y="912"/>
                      <a:pt x="0" y="923"/>
                      <a:pt x="0" y="934"/>
                    </a:cubicBezTo>
                    <a:cubicBezTo>
                      <a:pt x="23" y="1036"/>
                      <a:pt x="61" y="1142"/>
                      <a:pt x="111" y="1244"/>
                    </a:cubicBezTo>
                    <a:cubicBezTo>
                      <a:pt x="185" y="1395"/>
                      <a:pt x="277" y="1538"/>
                      <a:pt x="351" y="1648"/>
                    </a:cubicBezTo>
                    <a:cubicBezTo>
                      <a:pt x="425" y="1755"/>
                      <a:pt x="485" y="1829"/>
                      <a:pt x="485" y="1829"/>
                    </a:cubicBezTo>
                    <a:cubicBezTo>
                      <a:pt x="493" y="1840"/>
                      <a:pt x="509" y="1847"/>
                      <a:pt x="525" y="1847"/>
                    </a:cubicBezTo>
                    <a:cubicBezTo>
                      <a:pt x="533" y="1847"/>
                      <a:pt x="541" y="1845"/>
                      <a:pt x="549" y="1842"/>
                    </a:cubicBezTo>
                    <a:lnTo>
                      <a:pt x="1259" y="1510"/>
                    </a:lnTo>
                    <a:cubicBezTo>
                      <a:pt x="1277" y="1501"/>
                      <a:pt x="1291" y="1483"/>
                      <a:pt x="1291" y="1459"/>
                    </a:cubicBezTo>
                    <a:lnTo>
                      <a:pt x="1291" y="400"/>
                    </a:lnTo>
                    <a:cubicBezTo>
                      <a:pt x="1291" y="377"/>
                      <a:pt x="1277" y="359"/>
                      <a:pt x="1259" y="349"/>
                    </a:cubicBezTo>
                    <a:lnTo>
                      <a:pt x="549" y="8"/>
                    </a:lnTo>
                    <a:cubicBezTo>
                      <a:pt x="540" y="3"/>
                      <a:pt x="531" y="0"/>
                      <a:pt x="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9"/>
              <p:cNvSpPr/>
              <p:nvPr/>
            </p:nvSpPr>
            <p:spPr>
              <a:xfrm>
                <a:off x="5310436" y="1948222"/>
                <a:ext cx="146461" cy="126702"/>
              </a:xfrm>
              <a:custGeom>
                <a:avLst/>
                <a:gdLst/>
                <a:ahLst/>
                <a:cxnLst/>
                <a:rect l="l" t="t" r="r" b="b"/>
                <a:pathLst>
                  <a:path w="1564" h="1353" extrusionOk="0">
                    <a:moveTo>
                      <a:pt x="959" y="0"/>
                    </a:moveTo>
                    <a:cubicBezTo>
                      <a:pt x="577" y="268"/>
                      <a:pt x="0" y="534"/>
                      <a:pt x="0" y="534"/>
                    </a:cubicBezTo>
                    <a:lnTo>
                      <a:pt x="102" y="1327"/>
                    </a:lnTo>
                    <a:cubicBezTo>
                      <a:pt x="102" y="1327"/>
                      <a:pt x="253" y="1353"/>
                      <a:pt x="466" y="1353"/>
                    </a:cubicBezTo>
                    <a:cubicBezTo>
                      <a:pt x="646" y="1353"/>
                      <a:pt x="869" y="1335"/>
                      <a:pt x="1084" y="1267"/>
                    </a:cubicBezTo>
                    <a:cubicBezTo>
                      <a:pt x="1429" y="880"/>
                      <a:pt x="1563" y="461"/>
                      <a:pt x="1563" y="461"/>
                    </a:cubicBezTo>
                    <a:cubicBezTo>
                      <a:pt x="1563" y="461"/>
                      <a:pt x="1355" y="313"/>
                      <a:pt x="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9"/>
              <p:cNvSpPr/>
              <p:nvPr/>
            </p:nvSpPr>
            <p:spPr>
              <a:xfrm>
                <a:off x="5305286" y="1943353"/>
                <a:ext cx="157136" cy="136534"/>
              </a:xfrm>
              <a:custGeom>
                <a:avLst/>
                <a:gdLst/>
                <a:ahLst/>
                <a:cxnLst/>
                <a:rect l="l" t="t" r="r" b="b"/>
                <a:pathLst>
                  <a:path w="1678" h="1458" extrusionOk="0">
                    <a:moveTo>
                      <a:pt x="1008" y="122"/>
                    </a:moveTo>
                    <a:lnTo>
                      <a:pt x="1008" y="122"/>
                    </a:lnTo>
                    <a:cubicBezTo>
                      <a:pt x="1301" y="347"/>
                      <a:pt x="1485" y="485"/>
                      <a:pt x="1555" y="536"/>
                    </a:cubicBezTo>
                    <a:lnTo>
                      <a:pt x="1555" y="536"/>
                    </a:lnTo>
                    <a:cubicBezTo>
                      <a:pt x="1515" y="642"/>
                      <a:pt x="1377" y="963"/>
                      <a:pt x="1114" y="1268"/>
                    </a:cubicBezTo>
                    <a:lnTo>
                      <a:pt x="1114" y="1268"/>
                    </a:lnTo>
                    <a:cubicBezTo>
                      <a:pt x="905" y="1333"/>
                      <a:pt x="688" y="1352"/>
                      <a:pt x="512" y="1352"/>
                    </a:cubicBezTo>
                    <a:cubicBezTo>
                      <a:pt x="410" y="1352"/>
                      <a:pt x="323" y="1343"/>
                      <a:pt x="263" y="1337"/>
                    </a:cubicBezTo>
                    <a:cubicBezTo>
                      <a:pt x="240" y="1337"/>
                      <a:pt x="221" y="1335"/>
                      <a:pt x="207" y="1332"/>
                    </a:cubicBezTo>
                    <a:lnTo>
                      <a:pt x="207" y="1332"/>
                    </a:lnTo>
                    <a:lnTo>
                      <a:pt x="116" y="619"/>
                    </a:lnTo>
                    <a:lnTo>
                      <a:pt x="116" y="619"/>
                    </a:lnTo>
                    <a:cubicBezTo>
                      <a:pt x="170" y="592"/>
                      <a:pt x="280" y="538"/>
                      <a:pt x="415" y="467"/>
                    </a:cubicBezTo>
                    <a:cubicBezTo>
                      <a:pt x="597" y="371"/>
                      <a:pt x="821" y="247"/>
                      <a:pt x="1008" y="122"/>
                    </a:cubicBezTo>
                    <a:close/>
                    <a:moveTo>
                      <a:pt x="1015" y="0"/>
                    </a:moveTo>
                    <a:cubicBezTo>
                      <a:pt x="1003" y="0"/>
                      <a:pt x="992" y="3"/>
                      <a:pt x="982" y="10"/>
                    </a:cubicBezTo>
                    <a:cubicBezTo>
                      <a:pt x="793" y="139"/>
                      <a:pt x="553" y="273"/>
                      <a:pt x="365" y="369"/>
                    </a:cubicBezTo>
                    <a:cubicBezTo>
                      <a:pt x="268" y="420"/>
                      <a:pt x="185" y="462"/>
                      <a:pt x="125" y="494"/>
                    </a:cubicBezTo>
                    <a:cubicBezTo>
                      <a:pt x="97" y="508"/>
                      <a:pt x="74" y="518"/>
                      <a:pt x="55" y="527"/>
                    </a:cubicBezTo>
                    <a:cubicBezTo>
                      <a:pt x="51" y="531"/>
                      <a:pt x="42" y="531"/>
                      <a:pt x="38" y="535"/>
                    </a:cubicBezTo>
                    <a:cubicBezTo>
                      <a:pt x="33" y="535"/>
                      <a:pt x="33" y="541"/>
                      <a:pt x="33" y="541"/>
                    </a:cubicBezTo>
                    <a:cubicBezTo>
                      <a:pt x="10" y="550"/>
                      <a:pt x="0" y="573"/>
                      <a:pt x="0" y="596"/>
                    </a:cubicBezTo>
                    <a:lnTo>
                      <a:pt x="106" y="1388"/>
                    </a:lnTo>
                    <a:cubicBezTo>
                      <a:pt x="106" y="1411"/>
                      <a:pt x="125" y="1430"/>
                      <a:pt x="148" y="1434"/>
                    </a:cubicBezTo>
                    <a:cubicBezTo>
                      <a:pt x="153" y="1434"/>
                      <a:pt x="300" y="1458"/>
                      <a:pt x="512" y="1458"/>
                    </a:cubicBezTo>
                    <a:cubicBezTo>
                      <a:pt x="697" y="1458"/>
                      <a:pt x="931" y="1439"/>
                      <a:pt x="1157" y="1370"/>
                    </a:cubicBezTo>
                    <a:cubicBezTo>
                      <a:pt x="1167" y="1365"/>
                      <a:pt x="1176" y="1360"/>
                      <a:pt x="1180" y="1352"/>
                    </a:cubicBezTo>
                    <a:cubicBezTo>
                      <a:pt x="1531" y="956"/>
                      <a:pt x="1669" y="535"/>
                      <a:pt x="1669" y="531"/>
                    </a:cubicBezTo>
                    <a:cubicBezTo>
                      <a:pt x="1678" y="508"/>
                      <a:pt x="1669" y="486"/>
                      <a:pt x="1650" y="471"/>
                    </a:cubicBezTo>
                    <a:cubicBezTo>
                      <a:pt x="1650" y="471"/>
                      <a:pt x="1646" y="467"/>
                      <a:pt x="1641" y="462"/>
                    </a:cubicBezTo>
                    <a:cubicBezTo>
                      <a:pt x="1595" y="430"/>
                      <a:pt x="1397" y="282"/>
                      <a:pt x="1046" y="10"/>
                    </a:cubicBezTo>
                    <a:cubicBezTo>
                      <a:pt x="1037" y="3"/>
                      <a:pt x="1026" y="0"/>
                      <a:pt x="1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9"/>
              <p:cNvSpPr/>
              <p:nvPr/>
            </p:nvSpPr>
            <p:spPr>
              <a:xfrm>
                <a:off x="5166086" y="2052592"/>
                <a:ext cx="86149" cy="60476"/>
              </a:xfrm>
              <a:custGeom>
                <a:avLst/>
                <a:gdLst/>
                <a:ahLst/>
                <a:cxnLst/>
                <a:rect l="l" t="t" r="r" b="b"/>
                <a:pathLst>
                  <a:path w="1144" h="803" extrusionOk="0">
                    <a:moveTo>
                      <a:pt x="392" y="0"/>
                    </a:moveTo>
                    <a:lnTo>
                      <a:pt x="1" y="212"/>
                    </a:lnTo>
                    <a:lnTo>
                      <a:pt x="1143" y="802"/>
                    </a:lnTo>
                    <a:cubicBezTo>
                      <a:pt x="1143" y="802"/>
                      <a:pt x="1037" y="396"/>
                      <a:pt x="1047" y="396"/>
                    </a:cubicBezTo>
                    <a:cubicBezTo>
                      <a:pt x="677" y="277"/>
                      <a:pt x="392"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9"/>
              <p:cNvSpPr/>
              <p:nvPr/>
            </p:nvSpPr>
            <p:spPr>
              <a:xfrm>
                <a:off x="5165001" y="1690623"/>
                <a:ext cx="95801" cy="75199"/>
              </a:xfrm>
              <a:custGeom>
                <a:avLst/>
                <a:gdLst/>
                <a:ahLst/>
                <a:cxnLst/>
                <a:rect l="l" t="t" r="r" b="b"/>
                <a:pathLst>
                  <a:path w="1223" h="960" extrusionOk="0">
                    <a:moveTo>
                      <a:pt x="1222" y="1"/>
                    </a:moveTo>
                    <a:lnTo>
                      <a:pt x="0" y="762"/>
                    </a:lnTo>
                    <a:lnTo>
                      <a:pt x="415" y="960"/>
                    </a:lnTo>
                    <a:cubicBezTo>
                      <a:pt x="415" y="960"/>
                      <a:pt x="729" y="720"/>
                      <a:pt x="1097" y="577"/>
                    </a:cubicBezTo>
                    <a:cubicBezTo>
                      <a:pt x="1106" y="554"/>
                      <a:pt x="1222" y="1"/>
                      <a:pt x="1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9"/>
              <p:cNvSpPr/>
              <p:nvPr/>
            </p:nvSpPr>
            <p:spPr>
              <a:xfrm>
                <a:off x="5506530" y="1859036"/>
                <a:ext cx="25575" cy="99925"/>
              </a:xfrm>
              <a:custGeom>
                <a:avLst/>
                <a:gdLst/>
                <a:ahLst/>
                <a:cxnLst/>
                <a:rect l="l" t="t" r="r" b="b"/>
                <a:pathLst>
                  <a:path w="328" h="1282" extrusionOk="0">
                    <a:moveTo>
                      <a:pt x="282" y="1"/>
                    </a:moveTo>
                    <a:lnTo>
                      <a:pt x="0" y="268"/>
                    </a:lnTo>
                    <a:cubicBezTo>
                      <a:pt x="0" y="268"/>
                      <a:pt x="51" y="678"/>
                      <a:pt x="0" y="1019"/>
                    </a:cubicBezTo>
                    <a:cubicBezTo>
                      <a:pt x="1" y="1019"/>
                      <a:pt x="1" y="1019"/>
                      <a:pt x="2" y="1019"/>
                    </a:cubicBezTo>
                    <a:cubicBezTo>
                      <a:pt x="30" y="1019"/>
                      <a:pt x="328" y="1281"/>
                      <a:pt x="328" y="1281"/>
                    </a:cubicBez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9"/>
              <p:cNvSpPr/>
              <p:nvPr/>
            </p:nvSpPr>
            <p:spPr>
              <a:xfrm>
                <a:off x="5231494" y="1952343"/>
                <a:ext cx="84749" cy="51224"/>
              </a:xfrm>
              <a:custGeom>
                <a:avLst/>
                <a:gdLst/>
                <a:ahLst/>
                <a:cxnLst/>
                <a:rect l="l" t="t" r="r" b="b"/>
                <a:pathLst>
                  <a:path w="905" h="547" extrusionOk="0">
                    <a:moveTo>
                      <a:pt x="61" y="0"/>
                    </a:moveTo>
                    <a:cubicBezTo>
                      <a:pt x="42" y="0"/>
                      <a:pt x="24" y="10"/>
                      <a:pt x="14" y="25"/>
                    </a:cubicBezTo>
                    <a:cubicBezTo>
                      <a:pt x="1" y="52"/>
                      <a:pt x="10" y="85"/>
                      <a:pt x="33" y="99"/>
                    </a:cubicBezTo>
                    <a:lnTo>
                      <a:pt x="816" y="537"/>
                    </a:lnTo>
                    <a:cubicBezTo>
                      <a:pt x="825" y="543"/>
                      <a:pt x="836" y="546"/>
                      <a:pt x="846" y="546"/>
                    </a:cubicBezTo>
                    <a:cubicBezTo>
                      <a:pt x="864" y="546"/>
                      <a:pt x="881" y="536"/>
                      <a:pt x="890" y="518"/>
                    </a:cubicBezTo>
                    <a:cubicBezTo>
                      <a:pt x="904" y="490"/>
                      <a:pt x="894" y="458"/>
                      <a:pt x="871" y="445"/>
                    </a:cubicBezTo>
                    <a:lnTo>
                      <a:pt x="88" y="7"/>
                    </a:lnTo>
                    <a:cubicBezTo>
                      <a:pt x="79" y="2"/>
                      <a:pt x="70"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9"/>
              <p:cNvSpPr/>
              <p:nvPr/>
            </p:nvSpPr>
            <p:spPr>
              <a:xfrm>
                <a:off x="5165007" y="1983339"/>
                <a:ext cx="28562" cy="77725"/>
              </a:xfrm>
              <a:custGeom>
                <a:avLst/>
                <a:gdLst/>
                <a:ahLst/>
                <a:cxnLst/>
                <a:rect l="l" t="t" r="r" b="b"/>
                <a:pathLst>
                  <a:path w="305" h="830" extrusionOk="0">
                    <a:moveTo>
                      <a:pt x="63" y="1"/>
                    </a:moveTo>
                    <a:cubicBezTo>
                      <a:pt x="57" y="1"/>
                      <a:pt x="52" y="1"/>
                      <a:pt x="47" y="3"/>
                    </a:cubicBezTo>
                    <a:cubicBezTo>
                      <a:pt x="20" y="12"/>
                      <a:pt x="1" y="40"/>
                      <a:pt x="11" y="67"/>
                    </a:cubicBezTo>
                    <a:lnTo>
                      <a:pt x="194" y="791"/>
                    </a:lnTo>
                    <a:cubicBezTo>
                      <a:pt x="198" y="813"/>
                      <a:pt x="217" y="830"/>
                      <a:pt x="242" y="830"/>
                    </a:cubicBezTo>
                    <a:cubicBezTo>
                      <a:pt x="247" y="830"/>
                      <a:pt x="253" y="829"/>
                      <a:pt x="260" y="827"/>
                    </a:cubicBezTo>
                    <a:cubicBezTo>
                      <a:pt x="287" y="823"/>
                      <a:pt x="305" y="791"/>
                      <a:pt x="296" y="763"/>
                    </a:cubicBezTo>
                    <a:lnTo>
                      <a:pt x="111" y="44"/>
                    </a:lnTo>
                    <a:cubicBezTo>
                      <a:pt x="108" y="18"/>
                      <a:pt x="86"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9"/>
              <p:cNvSpPr/>
              <p:nvPr/>
            </p:nvSpPr>
            <p:spPr>
              <a:xfrm>
                <a:off x="5243668" y="2067525"/>
                <a:ext cx="81939" cy="30716"/>
              </a:xfrm>
              <a:custGeom>
                <a:avLst/>
                <a:gdLst/>
                <a:ahLst/>
                <a:cxnLst/>
                <a:rect l="l" t="t" r="r" b="b"/>
                <a:pathLst>
                  <a:path w="875" h="328" extrusionOk="0">
                    <a:moveTo>
                      <a:pt x="817" y="0"/>
                    </a:moveTo>
                    <a:cubicBezTo>
                      <a:pt x="812" y="0"/>
                      <a:pt x="807" y="1"/>
                      <a:pt x="802" y="2"/>
                    </a:cubicBezTo>
                    <a:lnTo>
                      <a:pt x="45" y="223"/>
                    </a:lnTo>
                    <a:cubicBezTo>
                      <a:pt x="13" y="232"/>
                      <a:pt x="0" y="260"/>
                      <a:pt x="9" y="288"/>
                    </a:cubicBezTo>
                    <a:cubicBezTo>
                      <a:pt x="12" y="314"/>
                      <a:pt x="34" y="328"/>
                      <a:pt x="56" y="328"/>
                    </a:cubicBezTo>
                    <a:cubicBezTo>
                      <a:pt x="62" y="328"/>
                      <a:pt x="68" y="327"/>
                      <a:pt x="73" y="325"/>
                    </a:cubicBezTo>
                    <a:lnTo>
                      <a:pt x="834" y="104"/>
                    </a:lnTo>
                    <a:cubicBezTo>
                      <a:pt x="862" y="100"/>
                      <a:pt x="875" y="66"/>
                      <a:pt x="870" y="39"/>
                    </a:cubicBezTo>
                    <a:cubicBezTo>
                      <a:pt x="863" y="16"/>
                      <a:pt x="840"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9"/>
              <p:cNvSpPr/>
              <p:nvPr/>
            </p:nvSpPr>
            <p:spPr>
              <a:xfrm>
                <a:off x="5451183" y="1937453"/>
                <a:ext cx="64428" cy="59184"/>
              </a:xfrm>
              <a:custGeom>
                <a:avLst/>
                <a:gdLst/>
                <a:ahLst/>
                <a:cxnLst/>
                <a:rect l="l" t="t" r="r" b="b"/>
                <a:pathLst>
                  <a:path w="688" h="632" extrusionOk="0">
                    <a:moveTo>
                      <a:pt x="625" y="1"/>
                    </a:moveTo>
                    <a:cubicBezTo>
                      <a:pt x="610" y="1"/>
                      <a:pt x="595" y="6"/>
                      <a:pt x="585" y="18"/>
                    </a:cubicBezTo>
                    <a:cubicBezTo>
                      <a:pt x="447" y="194"/>
                      <a:pt x="304" y="322"/>
                      <a:pt x="203" y="405"/>
                    </a:cubicBezTo>
                    <a:cubicBezTo>
                      <a:pt x="152" y="447"/>
                      <a:pt x="107" y="479"/>
                      <a:pt x="79" y="502"/>
                    </a:cubicBezTo>
                    <a:cubicBezTo>
                      <a:pt x="65" y="511"/>
                      <a:pt x="51" y="521"/>
                      <a:pt x="46" y="525"/>
                    </a:cubicBezTo>
                    <a:cubicBezTo>
                      <a:pt x="41" y="525"/>
                      <a:pt x="37" y="530"/>
                      <a:pt x="37" y="530"/>
                    </a:cubicBezTo>
                    <a:lnTo>
                      <a:pt x="32" y="530"/>
                    </a:lnTo>
                    <a:cubicBezTo>
                      <a:pt x="9" y="549"/>
                      <a:pt x="0" y="581"/>
                      <a:pt x="14" y="604"/>
                    </a:cubicBezTo>
                    <a:cubicBezTo>
                      <a:pt x="26" y="622"/>
                      <a:pt x="43" y="632"/>
                      <a:pt x="60" y="632"/>
                    </a:cubicBezTo>
                    <a:cubicBezTo>
                      <a:pt x="70" y="632"/>
                      <a:pt x="79" y="628"/>
                      <a:pt x="88" y="622"/>
                    </a:cubicBezTo>
                    <a:cubicBezTo>
                      <a:pt x="92" y="622"/>
                      <a:pt x="377" y="447"/>
                      <a:pt x="668" y="87"/>
                    </a:cubicBezTo>
                    <a:cubicBezTo>
                      <a:pt x="687" y="64"/>
                      <a:pt x="687" y="32"/>
                      <a:pt x="664" y="13"/>
                    </a:cubicBezTo>
                    <a:cubicBezTo>
                      <a:pt x="653" y="5"/>
                      <a:pt x="639" y="1"/>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9"/>
              <p:cNvSpPr/>
              <p:nvPr/>
            </p:nvSpPr>
            <p:spPr>
              <a:xfrm>
                <a:off x="5406234" y="2061532"/>
                <a:ext cx="25565" cy="33712"/>
              </a:xfrm>
              <a:custGeom>
                <a:avLst/>
                <a:gdLst/>
                <a:ahLst/>
                <a:cxnLst/>
                <a:rect l="l" t="t" r="r" b="b"/>
                <a:pathLst>
                  <a:path w="273" h="360" extrusionOk="0">
                    <a:moveTo>
                      <a:pt x="60" y="0"/>
                    </a:moveTo>
                    <a:cubicBezTo>
                      <a:pt x="51" y="0"/>
                      <a:pt x="42" y="2"/>
                      <a:pt x="34" y="7"/>
                    </a:cubicBezTo>
                    <a:cubicBezTo>
                      <a:pt x="10" y="25"/>
                      <a:pt x="0" y="57"/>
                      <a:pt x="15" y="85"/>
                    </a:cubicBezTo>
                    <a:lnTo>
                      <a:pt x="162" y="334"/>
                    </a:lnTo>
                    <a:cubicBezTo>
                      <a:pt x="174" y="351"/>
                      <a:pt x="191" y="360"/>
                      <a:pt x="208" y="360"/>
                    </a:cubicBezTo>
                    <a:cubicBezTo>
                      <a:pt x="218" y="360"/>
                      <a:pt x="227" y="357"/>
                      <a:pt x="236" y="352"/>
                    </a:cubicBezTo>
                    <a:cubicBezTo>
                      <a:pt x="264" y="338"/>
                      <a:pt x="272" y="306"/>
                      <a:pt x="259" y="279"/>
                    </a:cubicBezTo>
                    <a:lnTo>
                      <a:pt x="107" y="30"/>
                    </a:lnTo>
                    <a:cubicBezTo>
                      <a:pt x="97" y="11"/>
                      <a:pt x="7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9"/>
              <p:cNvSpPr/>
              <p:nvPr/>
            </p:nvSpPr>
            <p:spPr>
              <a:xfrm>
                <a:off x="5392843" y="1860197"/>
                <a:ext cx="12642" cy="93270"/>
              </a:xfrm>
              <a:custGeom>
                <a:avLst/>
                <a:gdLst/>
                <a:ahLst/>
                <a:cxnLst/>
                <a:rect l="l" t="t" r="r" b="b"/>
                <a:pathLst>
                  <a:path w="135" h="996" extrusionOk="0">
                    <a:moveTo>
                      <a:pt x="52" y="0"/>
                    </a:moveTo>
                    <a:cubicBezTo>
                      <a:pt x="24" y="0"/>
                      <a:pt x="1" y="28"/>
                      <a:pt x="1" y="55"/>
                    </a:cubicBezTo>
                    <a:lnTo>
                      <a:pt x="24" y="945"/>
                    </a:lnTo>
                    <a:cubicBezTo>
                      <a:pt x="24" y="972"/>
                      <a:pt x="52" y="995"/>
                      <a:pt x="79" y="995"/>
                    </a:cubicBezTo>
                    <a:cubicBezTo>
                      <a:pt x="107" y="995"/>
                      <a:pt x="135" y="972"/>
                      <a:pt x="130" y="940"/>
                    </a:cubicBezTo>
                    <a:lnTo>
                      <a:pt x="107" y="55"/>
                    </a:lnTo>
                    <a:cubicBezTo>
                      <a:pt x="107" y="23"/>
                      <a:pt x="84"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9"/>
              <p:cNvSpPr/>
              <p:nvPr/>
            </p:nvSpPr>
            <p:spPr>
              <a:xfrm>
                <a:off x="5231494" y="1810284"/>
                <a:ext cx="84749" cy="52722"/>
              </a:xfrm>
              <a:custGeom>
                <a:avLst/>
                <a:gdLst/>
                <a:ahLst/>
                <a:cxnLst/>
                <a:rect l="l" t="t" r="r" b="b"/>
                <a:pathLst>
                  <a:path w="905" h="563" extrusionOk="0">
                    <a:moveTo>
                      <a:pt x="846" y="0"/>
                    </a:moveTo>
                    <a:cubicBezTo>
                      <a:pt x="836" y="0"/>
                      <a:pt x="826" y="3"/>
                      <a:pt x="816" y="8"/>
                    </a:cubicBezTo>
                    <a:lnTo>
                      <a:pt x="33" y="463"/>
                    </a:lnTo>
                    <a:cubicBezTo>
                      <a:pt x="10" y="478"/>
                      <a:pt x="1" y="510"/>
                      <a:pt x="14" y="537"/>
                    </a:cubicBezTo>
                    <a:cubicBezTo>
                      <a:pt x="24" y="553"/>
                      <a:pt x="42" y="562"/>
                      <a:pt x="61" y="562"/>
                    </a:cubicBezTo>
                    <a:cubicBezTo>
                      <a:pt x="70" y="562"/>
                      <a:pt x="79" y="561"/>
                      <a:pt x="88" y="556"/>
                    </a:cubicBezTo>
                    <a:lnTo>
                      <a:pt x="871" y="100"/>
                    </a:lnTo>
                    <a:cubicBezTo>
                      <a:pt x="894" y="86"/>
                      <a:pt x="904" y="54"/>
                      <a:pt x="890" y="27"/>
                    </a:cubicBezTo>
                    <a:cubicBezTo>
                      <a:pt x="881" y="9"/>
                      <a:pt x="864" y="0"/>
                      <a:pt x="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9"/>
              <p:cNvSpPr/>
              <p:nvPr/>
            </p:nvSpPr>
            <p:spPr>
              <a:xfrm>
                <a:off x="5165007" y="1752038"/>
                <a:ext cx="29498" cy="78943"/>
              </a:xfrm>
              <a:custGeom>
                <a:avLst/>
                <a:gdLst/>
                <a:ahLst/>
                <a:cxnLst/>
                <a:rect l="l" t="t" r="r" b="b"/>
                <a:pathLst>
                  <a:path w="315" h="843" extrusionOk="0">
                    <a:moveTo>
                      <a:pt x="252" y="1"/>
                    </a:moveTo>
                    <a:cubicBezTo>
                      <a:pt x="227" y="1"/>
                      <a:pt x="207" y="17"/>
                      <a:pt x="199" y="40"/>
                    </a:cubicBezTo>
                    <a:lnTo>
                      <a:pt x="11" y="772"/>
                    </a:lnTo>
                    <a:cubicBezTo>
                      <a:pt x="1" y="804"/>
                      <a:pt x="20" y="832"/>
                      <a:pt x="47" y="842"/>
                    </a:cubicBezTo>
                    <a:cubicBezTo>
                      <a:pt x="50" y="843"/>
                      <a:pt x="53" y="843"/>
                      <a:pt x="55" y="843"/>
                    </a:cubicBezTo>
                    <a:cubicBezTo>
                      <a:pt x="81" y="843"/>
                      <a:pt x="107" y="825"/>
                      <a:pt x="111" y="800"/>
                    </a:cubicBezTo>
                    <a:lnTo>
                      <a:pt x="305" y="68"/>
                    </a:lnTo>
                    <a:cubicBezTo>
                      <a:pt x="315" y="40"/>
                      <a:pt x="296" y="7"/>
                      <a:pt x="268" y="3"/>
                    </a:cubicBezTo>
                    <a:cubicBezTo>
                      <a:pt x="263" y="1"/>
                      <a:pt x="258"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9"/>
              <p:cNvSpPr/>
              <p:nvPr/>
            </p:nvSpPr>
            <p:spPr>
              <a:xfrm>
                <a:off x="5094305" y="1899808"/>
                <a:ext cx="37552" cy="12642"/>
              </a:xfrm>
              <a:custGeom>
                <a:avLst/>
                <a:gdLst/>
                <a:ahLst/>
                <a:cxnLst/>
                <a:rect l="l" t="t" r="r" b="b"/>
                <a:pathLst>
                  <a:path w="401" h="135" extrusionOk="0">
                    <a:moveTo>
                      <a:pt x="60" y="1"/>
                    </a:moveTo>
                    <a:cubicBezTo>
                      <a:pt x="32" y="1"/>
                      <a:pt x="5" y="19"/>
                      <a:pt x="5" y="52"/>
                    </a:cubicBezTo>
                    <a:cubicBezTo>
                      <a:pt x="0" y="79"/>
                      <a:pt x="24" y="107"/>
                      <a:pt x="51" y="111"/>
                    </a:cubicBezTo>
                    <a:lnTo>
                      <a:pt x="341" y="134"/>
                    </a:lnTo>
                    <a:cubicBezTo>
                      <a:pt x="369" y="134"/>
                      <a:pt x="396" y="111"/>
                      <a:pt x="401" y="84"/>
                    </a:cubicBezTo>
                    <a:cubicBezTo>
                      <a:pt x="401" y="52"/>
                      <a:pt x="379" y="28"/>
                      <a:pt x="351" y="24"/>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9"/>
              <p:cNvSpPr/>
              <p:nvPr/>
            </p:nvSpPr>
            <p:spPr>
              <a:xfrm>
                <a:off x="5247039" y="1716172"/>
                <a:ext cx="77351" cy="32588"/>
              </a:xfrm>
              <a:custGeom>
                <a:avLst/>
                <a:gdLst/>
                <a:ahLst/>
                <a:cxnLst/>
                <a:rect l="l" t="t" r="r" b="b"/>
                <a:pathLst>
                  <a:path w="826" h="348" extrusionOk="0">
                    <a:moveTo>
                      <a:pt x="62" y="0"/>
                    </a:moveTo>
                    <a:cubicBezTo>
                      <a:pt x="40" y="0"/>
                      <a:pt x="17" y="14"/>
                      <a:pt x="9" y="36"/>
                    </a:cubicBezTo>
                    <a:cubicBezTo>
                      <a:pt x="1" y="64"/>
                      <a:pt x="14" y="96"/>
                      <a:pt x="47" y="105"/>
                    </a:cubicBezTo>
                    <a:lnTo>
                      <a:pt x="747" y="345"/>
                    </a:lnTo>
                    <a:cubicBezTo>
                      <a:pt x="753" y="347"/>
                      <a:pt x="758" y="347"/>
                      <a:pt x="764" y="347"/>
                    </a:cubicBezTo>
                    <a:cubicBezTo>
                      <a:pt x="787" y="347"/>
                      <a:pt x="809" y="334"/>
                      <a:pt x="816" y="307"/>
                    </a:cubicBezTo>
                    <a:cubicBezTo>
                      <a:pt x="826" y="280"/>
                      <a:pt x="811" y="252"/>
                      <a:pt x="784" y="243"/>
                    </a:cubicBezTo>
                    <a:lnTo>
                      <a:pt x="79" y="3"/>
                    </a:lnTo>
                    <a:cubicBezTo>
                      <a:pt x="74" y="1"/>
                      <a:pt x="68"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9"/>
              <p:cNvSpPr/>
              <p:nvPr/>
            </p:nvSpPr>
            <p:spPr>
              <a:xfrm>
                <a:off x="5403238" y="1713269"/>
                <a:ext cx="25940" cy="35398"/>
              </a:xfrm>
              <a:custGeom>
                <a:avLst/>
                <a:gdLst/>
                <a:ahLst/>
                <a:cxnLst/>
                <a:rect l="l" t="t" r="r" b="b"/>
                <a:pathLst>
                  <a:path w="277" h="378" extrusionOk="0">
                    <a:moveTo>
                      <a:pt x="219" y="0"/>
                    </a:moveTo>
                    <a:cubicBezTo>
                      <a:pt x="199" y="0"/>
                      <a:pt x="181" y="10"/>
                      <a:pt x="171" y="30"/>
                    </a:cubicBezTo>
                    <a:lnTo>
                      <a:pt x="15" y="297"/>
                    </a:lnTo>
                    <a:cubicBezTo>
                      <a:pt x="0" y="325"/>
                      <a:pt x="10" y="357"/>
                      <a:pt x="38" y="371"/>
                    </a:cubicBezTo>
                    <a:cubicBezTo>
                      <a:pt x="45" y="376"/>
                      <a:pt x="53" y="378"/>
                      <a:pt x="62" y="378"/>
                    </a:cubicBezTo>
                    <a:cubicBezTo>
                      <a:pt x="80" y="378"/>
                      <a:pt x="99" y="368"/>
                      <a:pt x="111" y="353"/>
                    </a:cubicBezTo>
                    <a:lnTo>
                      <a:pt x="264" y="81"/>
                    </a:lnTo>
                    <a:cubicBezTo>
                      <a:pt x="277" y="57"/>
                      <a:pt x="268" y="21"/>
                      <a:pt x="245" y="6"/>
                    </a:cubicBezTo>
                    <a:cubicBezTo>
                      <a:pt x="236" y="2"/>
                      <a:pt x="227"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9"/>
              <p:cNvSpPr/>
              <p:nvPr/>
            </p:nvSpPr>
            <p:spPr>
              <a:xfrm>
                <a:off x="5451183" y="1816840"/>
                <a:ext cx="64428" cy="60495"/>
              </a:xfrm>
              <a:custGeom>
                <a:avLst/>
                <a:gdLst/>
                <a:ahLst/>
                <a:cxnLst/>
                <a:rect l="l" t="t" r="r" b="b"/>
                <a:pathLst>
                  <a:path w="688" h="646" extrusionOk="0">
                    <a:moveTo>
                      <a:pt x="61" y="0"/>
                    </a:moveTo>
                    <a:cubicBezTo>
                      <a:pt x="45" y="0"/>
                      <a:pt x="29" y="9"/>
                      <a:pt x="18" y="25"/>
                    </a:cubicBezTo>
                    <a:cubicBezTo>
                      <a:pt x="0" y="48"/>
                      <a:pt x="5" y="80"/>
                      <a:pt x="28" y="99"/>
                    </a:cubicBezTo>
                    <a:cubicBezTo>
                      <a:pt x="41" y="108"/>
                      <a:pt x="124" y="172"/>
                      <a:pt x="235" y="270"/>
                    </a:cubicBezTo>
                    <a:cubicBezTo>
                      <a:pt x="345" y="366"/>
                      <a:pt x="479" y="491"/>
                      <a:pt x="585" y="625"/>
                    </a:cubicBezTo>
                    <a:cubicBezTo>
                      <a:pt x="596" y="638"/>
                      <a:pt x="612" y="645"/>
                      <a:pt x="628" y="645"/>
                    </a:cubicBezTo>
                    <a:cubicBezTo>
                      <a:pt x="640" y="645"/>
                      <a:pt x="652" y="641"/>
                      <a:pt x="664" y="633"/>
                    </a:cubicBezTo>
                    <a:cubicBezTo>
                      <a:pt x="687" y="615"/>
                      <a:pt x="687" y="578"/>
                      <a:pt x="668" y="555"/>
                    </a:cubicBezTo>
                    <a:cubicBezTo>
                      <a:pt x="553" y="412"/>
                      <a:pt x="411" y="278"/>
                      <a:pt x="295" y="178"/>
                    </a:cubicBezTo>
                    <a:cubicBezTo>
                      <a:pt x="180" y="76"/>
                      <a:pt x="92" y="12"/>
                      <a:pt x="92" y="12"/>
                    </a:cubicBezTo>
                    <a:cubicBezTo>
                      <a:pt x="83" y="4"/>
                      <a:pt x="72"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9"/>
              <p:cNvSpPr/>
              <p:nvPr/>
            </p:nvSpPr>
            <p:spPr>
              <a:xfrm>
                <a:off x="5094680" y="1684146"/>
                <a:ext cx="441630" cy="441443"/>
              </a:xfrm>
              <a:custGeom>
                <a:avLst/>
                <a:gdLst/>
                <a:ahLst/>
                <a:cxnLst/>
                <a:rect l="l" t="t" r="r" b="b"/>
                <a:pathLst>
                  <a:path w="4716" h="4714" extrusionOk="0">
                    <a:moveTo>
                      <a:pt x="2355" y="111"/>
                    </a:moveTo>
                    <a:cubicBezTo>
                      <a:pt x="2978" y="111"/>
                      <a:pt x="3540" y="359"/>
                      <a:pt x="3946" y="770"/>
                    </a:cubicBezTo>
                    <a:cubicBezTo>
                      <a:pt x="4356" y="1174"/>
                      <a:pt x="4605" y="1737"/>
                      <a:pt x="4605" y="2359"/>
                    </a:cubicBezTo>
                    <a:cubicBezTo>
                      <a:pt x="4605" y="2982"/>
                      <a:pt x="4356" y="3543"/>
                      <a:pt x="3946" y="3949"/>
                    </a:cubicBezTo>
                    <a:cubicBezTo>
                      <a:pt x="3540" y="4354"/>
                      <a:pt x="2978" y="4608"/>
                      <a:pt x="2355" y="4608"/>
                    </a:cubicBezTo>
                    <a:cubicBezTo>
                      <a:pt x="1734" y="4608"/>
                      <a:pt x="1171" y="4354"/>
                      <a:pt x="766" y="3949"/>
                    </a:cubicBezTo>
                    <a:cubicBezTo>
                      <a:pt x="360" y="3543"/>
                      <a:pt x="107" y="2982"/>
                      <a:pt x="107" y="2359"/>
                    </a:cubicBezTo>
                    <a:cubicBezTo>
                      <a:pt x="107" y="1737"/>
                      <a:pt x="360" y="1174"/>
                      <a:pt x="766" y="770"/>
                    </a:cubicBezTo>
                    <a:cubicBezTo>
                      <a:pt x="1171" y="359"/>
                      <a:pt x="1734" y="111"/>
                      <a:pt x="2355" y="111"/>
                    </a:cubicBezTo>
                    <a:close/>
                    <a:moveTo>
                      <a:pt x="2355" y="0"/>
                    </a:moveTo>
                    <a:cubicBezTo>
                      <a:pt x="1706" y="0"/>
                      <a:pt x="1116" y="268"/>
                      <a:pt x="688" y="691"/>
                    </a:cubicBezTo>
                    <a:cubicBezTo>
                      <a:pt x="264" y="1119"/>
                      <a:pt x="1" y="1710"/>
                      <a:pt x="1" y="2359"/>
                    </a:cubicBezTo>
                    <a:cubicBezTo>
                      <a:pt x="1" y="3009"/>
                      <a:pt x="264" y="3599"/>
                      <a:pt x="688" y="4028"/>
                    </a:cubicBezTo>
                    <a:cubicBezTo>
                      <a:pt x="1116" y="4451"/>
                      <a:pt x="1706" y="4713"/>
                      <a:pt x="2355" y="4713"/>
                    </a:cubicBezTo>
                    <a:cubicBezTo>
                      <a:pt x="3006" y="4713"/>
                      <a:pt x="3595" y="4451"/>
                      <a:pt x="4024" y="4028"/>
                    </a:cubicBezTo>
                    <a:cubicBezTo>
                      <a:pt x="4448" y="3599"/>
                      <a:pt x="4715" y="3009"/>
                      <a:pt x="4715" y="2359"/>
                    </a:cubicBezTo>
                    <a:cubicBezTo>
                      <a:pt x="4715" y="1710"/>
                      <a:pt x="4448" y="1119"/>
                      <a:pt x="4024" y="691"/>
                    </a:cubicBezTo>
                    <a:cubicBezTo>
                      <a:pt x="3595" y="268"/>
                      <a:pt x="3006"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5" name="Google Shape;2885;p59"/>
            <p:cNvGrpSpPr/>
            <p:nvPr/>
          </p:nvGrpSpPr>
          <p:grpSpPr>
            <a:xfrm>
              <a:off x="4024412" y="1362177"/>
              <a:ext cx="636119" cy="545933"/>
              <a:chOff x="5093837" y="1150749"/>
              <a:chExt cx="346112" cy="297042"/>
            </a:xfrm>
          </p:grpSpPr>
          <p:sp>
            <p:nvSpPr>
              <p:cNvPr id="2886" name="Google Shape;2886;p59"/>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9"/>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9"/>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9"/>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9"/>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9"/>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9"/>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9"/>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9"/>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9"/>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9"/>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9"/>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9"/>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9" name="Google Shape;2899;p59"/>
            <p:cNvSpPr/>
            <p:nvPr/>
          </p:nvSpPr>
          <p:spPr>
            <a:xfrm rot="-1970063">
              <a:off x="4282554" y="3804387"/>
              <a:ext cx="437170" cy="280546"/>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0" name="Google Shape;2900;p59"/>
          <p:cNvSpPr txBox="1">
            <a:spLocks noGrp="1"/>
          </p:cNvSpPr>
          <p:nvPr>
            <p:ph type="title"/>
          </p:nvPr>
        </p:nvSpPr>
        <p:spPr>
          <a:xfrm>
            <a:off x="5077924" y="277738"/>
            <a:ext cx="3196500" cy="916112"/>
          </a:xfrm>
          <a:prstGeom prst="rect">
            <a:avLst/>
          </a:prstGeom>
        </p:spPr>
        <p:txBody>
          <a:bodyPr spcFirstLastPara="1" wrap="square" lIns="91425" tIns="91425" rIns="91425" bIns="91425" anchor="ctr" anchorCtr="0">
            <a:noAutofit/>
          </a:bodyPr>
          <a:lstStyle/>
          <a:p>
            <a:pPr algn="just" rtl="1">
              <a:lnSpc>
                <a:spcPct val="115000"/>
              </a:lnSpc>
              <a:spcAft>
                <a:spcPts val="800"/>
              </a:spcAft>
            </a:pPr>
            <a:r>
              <a:rPr lang="ar-IQ" sz="6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الأفعال القيادية </a:t>
            </a:r>
            <a:endParaRPr lang="en-US" sz="6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endParaRPr>
          </a:p>
        </p:txBody>
      </p:sp>
      <p:sp>
        <p:nvSpPr>
          <p:cNvPr id="2901" name="Google Shape;2901;p59"/>
          <p:cNvSpPr txBox="1">
            <a:spLocks noGrp="1"/>
          </p:cNvSpPr>
          <p:nvPr>
            <p:ph type="subTitle" idx="1"/>
          </p:nvPr>
        </p:nvSpPr>
        <p:spPr>
          <a:xfrm>
            <a:off x="3252513" y="1084350"/>
            <a:ext cx="5021912" cy="3576550"/>
          </a:xfrm>
          <a:prstGeom prst="rect">
            <a:avLst/>
          </a:prstGeom>
        </p:spPr>
        <p:txBody>
          <a:bodyPr spcFirstLastPara="1" wrap="square" lIns="91425" tIns="91425" rIns="91425" bIns="91425" anchor="t" anchorCtr="0">
            <a:noAutofit/>
          </a:bodyPr>
          <a:lstStyle/>
          <a:p>
            <a:pPr marL="425450" indent="-285750" algn="just" rtl="1">
              <a:lnSpc>
                <a:spcPct val="115000"/>
              </a:lnSpc>
              <a:spcAft>
                <a:spcPts val="800"/>
              </a:spcAft>
              <a:buFont typeface="Wingdings" panose="05000000000000000000" pitchFamily="2" charset="2"/>
              <a:buChar char="v"/>
            </a:pPr>
            <a:r>
              <a:rPr lang="ar-IQ" sz="1800"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عند القاء التحية فإنك تستطيع بوضوح رؤية يديك وهي تقود جسمك كاملاً كما في حالة حمل شيء ما على يديك </a:t>
            </a:r>
            <a:endParaRPr lang="en-US" sz="1800"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425450" indent="-285750" algn="just" rtl="1">
              <a:lnSpc>
                <a:spcPct val="115000"/>
              </a:lnSpc>
              <a:spcAft>
                <a:spcPts val="800"/>
              </a:spcAft>
              <a:buFont typeface="Wingdings" panose="05000000000000000000" pitchFamily="2" charset="2"/>
              <a:buChar char="v"/>
            </a:pPr>
            <a:r>
              <a:rPr lang="ar-IQ" sz="1800"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وفي الرقص فإن هناك أجزاء كثيرة من الجسم تقود الجسم</a:t>
            </a:r>
          </a:p>
          <a:p>
            <a:pPr marL="425450" indent="-285750" algn="just" rtl="1">
              <a:lnSpc>
                <a:spcPct val="115000"/>
              </a:lnSpc>
              <a:spcAft>
                <a:spcPts val="800"/>
              </a:spcAft>
              <a:buFont typeface="Wingdings" panose="05000000000000000000" pitchFamily="2" charset="2"/>
              <a:buChar char="v"/>
            </a:pPr>
            <a:r>
              <a:rPr lang="ar-IQ" sz="1800"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وأثناء أداء الحركات أيضاً يمكن ملاحظة أن اليدين هما اللذان يقودان أجسام لاعبي كرة اليد عندما يقومون بالتقاط الكرات الطائرة </a:t>
            </a:r>
          </a:p>
          <a:p>
            <a:pPr marL="425450" indent="-285750" algn="just" rtl="1">
              <a:lnSpc>
                <a:spcPct val="115000"/>
              </a:lnSpc>
              <a:spcAft>
                <a:spcPts val="800"/>
              </a:spcAft>
              <a:buFont typeface="Wingdings" panose="05000000000000000000" pitchFamily="2" charset="2"/>
              <a:buChar char="v"/>
            </a:pPr>
            <a:r>
              <a:rPr lang="ar-IQ" sz="1800"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وفى التمرينات فإن اليدين تقود الجسم وفي وضع الجسم العكسي فإن القدمين تقود الجسم لأن مركزها سيكون الأعلى</a:t>
            </a:r>
            <a:endParaRPr lang="en-US" sz="1800"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grpSp>
        <p:nvGrpSpPr>
          <p:cNvPr id="2902" name="Google Shape;2902;p59"/>
          <p:cNvGrpSpPr/>
          <p:nvPr/>
        </p:nvGrpSpPr>
        <p:grpSpPr>
          <a:xfrm>
            <a:off x="819764" y="428389"/>
            <a:ext cx="2301600" cy="3209120"/>
            <a:chOff x="4085125" y="239000"/>
            <a:chExt cx="2301600" cy="3209120"/>
          </a:xfrm>
        </p:grpSpPr>
        <p:sp>
          <p:nvSpPr>
            <p:cNvPr id="2903" name="Google Shape;2903;p59"/>
            <p:cNvSpPr/>
            <p:nvPr/>
          </p:nvSpPr>
          <p:spPr>
            <a:xfrm>
              <a:off x="5643087" y="239000"/>
              <a:ext cx="495600" cy="1878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9"/>
            <p:cNvSpPr/>
            <p:nvPr/>
          </p:nvSpPr>
          <p:spPr>
            <a:xfrm>
              <a:off x="4085125" y="314320"/>
              <a:ext cx="2301600" cy="3133800"/>
            </a:xfrm>
            <a:prstGeom prst="roundRect">
              <a:avLst>
                <a:gd name="adj" fmla="val 586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05" name="Google Shape;2905;p59"/>
          <p:cNvPicPr preferRelativeResize="0"/>
          <p:nvPr/>
        </p:nvPicPr>
        <p:blipFill rotWithShape="1">
          <a:blip r:embed="rId3">
            <a:alphaModFix/>
          </a:blip>
          <a:srcRect l="16306" t="19630" r="53495" b="6262"/>
          <a:stretch/>
        </p:blipFill>
        <p:spPr>
          <a:xfrm>
            <a:off x="912185" y="606152"/>
            <a:ext cx="2138100" cy="2951100"/>
          </a:xfrm>
          <a:prstGeom prst="roundRect">
            <a:avLst>
              <a:gd name="adj" fmla="val 8601"/>
            </a:avLst>
          </a:prstGeom>
          <a:noFill/>
          <a:ln>
            <a:noFill/>
          </a:ln>
        </p:spPr>
      </p:pic>
      <p:pic>
        <p:nvPicPr>
          <p:cNvPr id="11" name="صورة 10" descr="السيد / مشاعر اللائق صحياً">
            <a:extLst>
              <a:ext uri="{FF2B5EF4-FFF2-40B4-BE49-F238E27FC236}">
                <a16:creationId xmlns:a16="http://schemas.microsoft.com/office/drawing/2014/main" id="{30D6867A-F860-A637-FB68-B4E7DEDA7B36}"/>
              </a:ext>
            </a:extLst>
          </p:cNvPr>
          <p:cNvPicPr>
            <a:picLocks noChangeAspect="1"/>
          </p:cNvPicPr>
          <p:nvPr/>
        </p:nvPicPr>
        <p:blipFill>
          <a:blip r:embed="rId4"/>
          <a:stretch>
            <a:fillRect/>
          </a:stretch>
        </p:blipFill>
        <p:spPr>
          <a:xfrm>
            <a:off x="730000" y="118973"/>
            <a:ext cx="2522512" cy="2047039"/>
          </a:xfrm>
          <a:prstGeom prst="rect">
            <a:avLst/>
          </a:prstGeom>
        </p:spPr>
      </p:pic>
      <p:pic>
        <p:nvPicPr>
          <p:cNvPr id="13" name="صورة 12" descr="السيد/ مشاعرالقوى">
            <a:extLst>
              <a:ext uri="{FF2B5EF4-FFF2-40B4-BE49-F238E27FC236}">
                <a16:creationId xmlns:a16="http://schemas.microsoft.com/office/drawing/2014/main" id="{B55C680B-E546-CA9D-6E82-2B6E7F41CD92}"/>
              </a:ext>
            </a:extLst>
          </p:cNvPr>
          <p:cNvPicPr>
            <a:picLocks noChangeAspect="1"/>
          </p:cNvPicPr>
          <p:nvPr/>
        </p:nvPicPr>
        <p:blipFill>
          <a:blip r:embed="rId5"/>
          <a:stretch>
            <a:fillRect/>
          </a:stretch>
        </p:blipFill>
        <p:spPr>
          <a:xfrm>
            <a:off x="1013822" y="1675271"/>
            <a:ext cx="1926690" cy="18510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grpSp>
        <p:nvGrpSpPr>
          <p:cNvPr id="2644" name="Google Shape;2644;p56"/>
          <p:cNvGrpSpPr/>
          <p:nvPr/>
        </p:nvGrpSpPr>
        <p:grpSpPr>
          <a:xfrm>
            <a:off x="4659435" y="364822"/>
            <a:ext cx="4510801" cy="4454584"/>
            <a:chOff x="4659435" y="364822"/>
            <a:chExt cx="4510801" cy="4454584"/>
          </a:xfrm>
        </p:grpSpPr>
        <p:grpSp>
          <p:nvGrpSpPr>
            <p:cNvPr id="2645" name="Google Shape;2645;p56"/>
            <p:cNvGrpSpPr/>
            <p:nvPr/>
          </p:nvGrpSpPr>
          <p:grpSpPr>
            <a:xfrm rot="4098307">
              <a:off x="4953591" y="3132541"/>
              <a:ext cx="636114" cy="545929"/>
              <a:chOff x="5093837" y="1150749"/>
              <a:chExt cx="346112" cy="297042"/>
            </a:xfrm>
          </p:grpSpPr>
          <p:sp>
            <p:nvSpPr>
              <p:cNvPr id="2646" name="Google Shape;2646;p56"/>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6"/>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6"/>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6"/>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6"/>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6"/>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6"/>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6"/>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6"/>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6"/>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6"/>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6"/>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6"/>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9" name="Google Shape;2659;p56"/>
            <p:cNvGrpSpPr/>
            <p:nvPr/>
          </p:nvGrpSpPr>
          <p:grpSpPr>
            <a:xfrm>
              <a:off x="5526562" y="3890699"/>
              <a:ext cx="928878" cy="928706"/>
              <a:chOff x="5624613" y="1308727"/>
              <a:chExt cx="505402" cy="505308"/>
            </a:xfrm>
          </p:grpSpPr>
          <p:sp>
            <p:nvSpPr>
              <p:cNvPr id="2660" name="Google Shape;2660;p56"/>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6"/>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6"/>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6"/>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6"/>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5" name="Google Shape;2665;p56"/>
            <p:cNvGrpSpPr/>
            <p:nvPr/>
          </p:nvGrpSpPr>
          <p:grpSpPr>
            <a:xfrm rot="3517507">
              <a:off x="7552334" y="956473"/>
              <a:ext cx="1756944" cy="660747"/>
              <a:chOff x="5397619" y="2138039"/>
              <a:chExt cx="955928" cy="359503"/>
            </a:xfrm>
          </p:grpSpPr>
          <p:sp>
            <p:nvSpPr>
              <p:cNvPr id="2666" name="Google Shape;2666;p56"/>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6"/>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6"/>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6"/>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0" name="Google Shape;2670;p56"/>
            <p:cNvSpPr/>
            <p:nvPr/>
          </p:nvSpPr>
          <p:spPr>
            <a:xfrm rot="-5093899">
              <a:off x="4600004" y="2208864"/>
              <a:ext cx="437170" cy="280546"/>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7" name="Google Shape;2787;p56"/>
          <p:cNvSpPr txBox="1">
            <a:spLocks noGrp="1"/>
          </p:cNvSpPr>
          <p:nvPr>
            <p:ph type="title" idx="2"/>
          </p:nvPr>
        </p:nvSpPr>
        <p:spPr>
          <a:xfrm>
            <a:off x="909780" y="362678"/>
            <a:ext cx="3896813" cy="705059"/>
          </a:xfrm>
          <a:prstGeom prst="rect">
            <a:avLst/>
          </a:prstGeom>
        </p:spPr>
        <p:txBody>
          <a:bodyPr spcFirstLastPara="1" wrap="square" lIns="91425" tIns="91425" rIns="91425" bIns="91425" anchor="ctr" anchorCtr="0">
            <a:noAutofit/>
          </a:bodyPr>
          <a:lstStyle/>
          <a:p>
            <a:pPr algn="just" rtl="1">
              <a:lnSpc>
                <a:spcPct val="115000"/>
              </a:lnSpc>
              <a:spcAft>
                <a:spcPts val="800"/>
              </a:spcAft>
            </a:pPr>
            <a:r>
              <a:rPr lang="ar-IQ" sz="8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بدء النشاط </a:t>
            </a:r>
            <a:endParaRPr lang="en-US" sz="8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endParaRPr>
          </a:p>
        </p:txBody>
      </p:sp>
      <p:sp>
        <p:nvSpPr>
          <p:cNvPr id="2788" name="Google Shape;2788;p56"/>
          <p:cNvSpPr txBox="1">
            <a:spLocks noGrp="1"/>
          </p:cNvSpPr>
          <p:nvPr>
            <p:ph type="subTitle" idx="3"/>
          </p:nvPr>
        </p:nvSpPr>
        <p:spPr>
          <a:xfrm>
            <a:off x="499015" y="1238477"/>
            <a:ext cx="4506236" cy="3580928"/>
          </a:xfrm>
          <a:prstGeom prst="rect">
            <a:avLst/>
          </a:prstGeom>
          <a:ln>
            <a:noFill/>
          </a:ln>
          <a:effectLst>
            <a:glow rad="228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t" anchorCtr="0">
            <a:noAutofit/>
            <a:scene3d>
              <a:camera prst="orthographicFront"/>
              <a:lightRig rig="soft" dir="t">
                <a:rot lat="0" lon="0" rev="15600000"/>
              </a:lightRig>
            </a:scene3d>
            <a:sp3d extrusionH="57150" prstMaterial="softEdge">
              <a:bevelT w="25400" h="38100"/>
            </a:sp3d>
          </a:bodyPr>
          <a:lstStyle/>
          <a:p>
            <a:pPr marL="139700" indent="0" algn="just" rtl="1">
              <a:lnSpc>
                <a:spcPct val="115000"/>
              </a:lnSpc>
              <a:spcAft>
                <a:spcPts val="800"/>
              </a:spcAft>
            </a:pPr>
            <a:r>
              <a:rPr lang="ar-IQ" sz="1800" b="1" dirty="0">
                <a:solidFill>
                  <a:schemeClr val="accent4"/>
                </a:solidFill>
                <a:effectLst>
                  <a:glow rad="228600">
                    <a:schemeClr val="accent3">
                      <a:satMod val="175000"/>
                      <a:alpha val="40000"/>
                    </a:schemeClr>
                  </a:glow>
                </a:effectLst>
                <a:latin typeface="Calibri" panose="020F0502020204030204" pitchFamily="34" charset="0"/>
                <a:ea typeface="Calibri" panose="020F0502020204030204" pitchFamily="34" charset="0"/>
                <a:cs typeface="+mn-cs"/>
              </a:rPr>
              <a:t>من الصعب أن يتم ملاحظة أي جزء من أجزاء الجسم يبدأ الحركة وما هو الجزء الذي يقود الحركة ولتوضيح هذه الفكرة </a:t>
            </a:r>
          </a:p>
          <a:p>
            <a:pPr marL="139700" indent="0" algn="just" rtl="1">
              <a:lnSpc>
                <a:spcPct val="115000"/>
              </a:lnSpc>
              <a:spcAft>
                <a:spcPts val="800"/>
              </a:spcAft>
            </a:pPr>
            <a:r>
              <a:rPr lang="ar-IQ" sz="1800" b="1" dirty="0">
                <a:solidFill>
                  <a:schemeClr val="accent4"/>
                </a:solidFill>
                <a:effectLst>
                  <a:glow rad="228600">
                    <a:schemeClr val="accent3">
                      <a:satMod val="175000"/>
                      <a:alpha val="40000"/>
                    </a:schemeClr>
                  </a:glow>
                </a:effectLst>
                <a:latin typeface="Calibri" panose="020F0502020204030204" pitchFamily="34" charset="0"/>
                <a:ea typeface="Calibri" panose="020F0502020204030204" pitchFamily="34" charset="0"/>
                <a:cs typeface="+mn-cs"/>
              </a:rPr>
              <a:t>اجلس على الكرسي حيث يتم توزيع توازنك بين الفخذين والقدمين التي يتم وضعها على الأرض حاول الوقوف أولاً من خلال دفع قدميك على الأرض ثم رفع فخذيك بعيداً عن المقعد </a:t>
            </a:r>
          </a:p>
          <a:p>
            <a:pPr marL="139700" indent="0" algn="just" rtl="1">
              <a:lnSpc>
                <a:spcPct val="115000"/>
              </a:lnSpc>
              <a:spcAft>
                <a:spcPts val="800"/>
              </a:spcAft>
            </a:pPr>
            <a:r>
              <a:rPr lang="ar-IQ" sz="1800" b="1" dirty="0" err="1">
                <a:solidFill>
                  <a:schemeClr val="accent4"/>
                </a:solidFill>
                <a:effectLst>
                  <a:glow rad="228600">
                    <a:schemeClr val="accent3">
                      <a:satMod val="175000"/>
                      <a:alpha val="40000"/>
                    </a:schemeClr>
                  </a:glow>
                </a:effectLst>
                <a:latin typeface="Calibri" panose="020F0502020204030204" pitchFamily="34" charset="0"/>
                <a:ea typeface="Calibri" panose="020F0502020204030204" pitchFamily="34" charset="0"/>
                <a:cs typeface="+mn-cs"/>
              </a:rPr>
              <a:t>إفعل</a:t>
            </a:r>
            <a:r>
              <a:rPr lang="ar-IQ" sz="1800" b="1" dirty="0">
                <a:solidFill>
                  <a:schemeClr val="accent4"/>
                </a:solidFill>
                <a:effectLst>
                  <a:glow rad="228600">
                    <a:schemeClr val="accent3">
                      <a:satMod val="175000"/>
                      <a:alpha val="40000"/>
                    </a:schemeClr>
                  </a:glow>
                </a:effectLst>
                <a:latin typeface="Calibri" panose="020F0502020204030204" pitchFamily="34" charset="0"/>
                <a:ea typeface="Calibri" panose="020F0502020204030204" pitchFamily="34" charset="0"/>
                <a:cs typeface="+mn-cs"/>
              </a:rPr>
              <a:t> ذلك ثانية مع بدء الفعل السابق من خلال الفخذين أولاً ، وربما أنك ستجد المحاولة الثانية ذات كفاءة أكثر وتوفر راحة أكثر عن المحاولة الأولى</a:t>
            </a:r>
            <a:endParaRPr lang="en-US" sz="1800" b="1" dirty="0">
              <a:solidFill>
                <a:schemeClr val="accent4"/>
              </a:solidFill>
              <a:effectLst>
                <a:glow rad="228600">
                  <a:schemeClr val="accent3">
                    <a:satMod val="175000"/>
                    <a:alpha val="40000"/>
                  </a:schemeClr>
                </a:glow>
              </a:effectLst>
              <a:latin typeface="Calibri" panose="020F0502020204030204" pitchFamily="34" charset="0"/>
              <a:ea typeface="Calibri" panose="020F0502020204030204" pitchFamily="34" charset="0"/>
              <a:cs typeface="+mn-cs"/>
            </a:endParaRPr>
          </a:p>
        </p:txBody>
      </p:sp>
      <p:grpSp>
        <p:nvGrpSpPr>
          <p:cNvPr id="2671" name="Google Shape;2671;p56"/>
          <p:cNvGrpSpPr/>
          <p:nvPr/>
        </p:nvGrpSpPr>
        <p:grpSpPr>
          <a:xfrm>
            <a:off x="4868333" y="607382"/>
            <a:ext cx="4191000" cy="3965992"/>
            <a:chOff x="4763938" y="956196"/>
            <a:chExt cx="3982822" cy="3231107"/>
          </a:xfrm>
        </p:grpSpPr>
        <p:grpSp>
          <p:nvGrpSpPr>
            <p:cNvPr id="2672" name="Google Shape;2672;p56"/>
            <p:cNvGrpSpPr/>
            <p:nvPr/>
          </p:nvGrpSpPr>
          <p:grpSpPr>
            <a:xfrm>
              <a:off x="6611812" y="1583689"/>
              <a:ext cx="2134948" cy="2603614"/>
              <a:chOff x="3357587" y="1880579"/>
              <a:chExt cx="2134949" cy="2603614"/>
            </a:xfrm>
          </p:grpSpPr>
          <p:sp>
            <p:nvSpPr>
              <p:cNvPr id="2673" name="Google Shape;2673;p56"/>
              <p:cNvSpPr/>
              <p:nvPr/>
            </p:nvSpPr>
            <p:spPr>
              <a:xfrm rot="828991">
                <a:off x="3605930" y="2043238"/>
                <a:ext cx="1638263" cy="2278297"/>
              </a:xfrm>
              <a:custGeom>
                <a:avLst/>
                <a:gdLst/>
                <a:ahLst/>
                <a:cxnLst/>
                <a:rect l="l" t="t" r="r" b="b"/>
                <a:pathLst>
                  <a:path w="9097" h="12651" extrusionOk="0">
                    <a:moveTo>
                      <a:pt x="4635" y="8384"/>
                    </a:moveTo>
                    <a:lnTo>
                      <a:pt x="4635" y="8384"/>
                    </a:lnTo>
                    <a:lnTo>
                      <a:pt x="4631" y="8384"/>
                    </a:lnTo>
                    <a:lnTo>
                      <a:pt x="4635" y="8384"/>
                    </a:lnTo>
                    <a:close/>
                    <a:moveTo>
                      <a:pt x="4217" y="90"/>
                    </a:moveTo>
                    <a:cubicBezTo>
                      <a:pt x="4316" y="90"/>
                      <a:pt x="4416" y="94"/>
                      <a:pt x="4516" y="103"/>
                    </a:cubicBezTo>
                    <a:cubicBezTo>
                      <a:pt x="5109" y="164"/>
                      <a:pt x="5696" y="375"/>
                      <a:pt x="6166" y="749"/>
                    </a:cubicBezTo>
                    <a:cubicBezTo>
                      <a:pt x="6404" y="938"/>
                      <a:pt x="6608" y="1173"/>
                      <a:pt x="6774" y="1436"/>
                    </a:cubicBezTo>
                    <a:cubicBezTo>
                      <a:pt x="6944" y="1717"/>
                      <a:pt x="7068" y="2021"/>
                      <a:pt x="7170" y="2338"/>
                    </a:cubicBezTo>
                    <a:cubicBezTo>
                      <a:pt x="7382" y="2989"/>
                      <a:pt x="7502" y="3661"/>
                      <a:pt x="7727" y="4306"/>
                    </a:cubicBezTo>
                    <a:cubicBezTo>
                      <a:pt x="7957" y="4965"/>
                      <a:pt x="8239" y="5615"/>
                      <a:pt x="8391" y="6302"/>
                    </a:cubicBezTo>
                    <a:cubicBezTo>
                      <a:pt x="8331" y="6330"/>
                      <a:pt x="8289" y="6389"/>
                      <a:pt x="8267" y="6449"/>
                    </a:cubicBezTo>
                    <a:cubicBezTo>
                      <a:pt x="8234" y="6523"/>
                      <a:pt x="8212" y="6601"/>
                      <a:pt x="8193" y="6679"/>
                    </a:cubicBezTo>
                    <a:lnTo>
                      <a:pt x="7317" y="6200"/>
                    </a:lnTo>
                    <a:lnTo>
                      <a:pt x="7382" y="5777"/>
                    </a:lnTo>
                    <a:cubicBezTo>
                      <a:pt x="7382" y="5777"/>
                      <a:pt x="6135" y="5641"/>
                      <a:pt x="5781" y="5641"/>
                    </a:cubicBezTo>
                    <a:cubicBezTo>
                      <a:pt x="5738" y="5641"/>
                      <a:pt x="5708" y="5643"/>
                      <a:pt x="5696" y="5647"/>
                    </a:cubicBezTo>
                    <a:cubicBezTo>
                      <a:pt x="5607" y="5675"/>
                      <a:pt x="5409" y="5726"/>
                      <a:pt x="5309" y="5749"/>
                    </a:cubicBezTo>
                    <a:cubicBezTo>
                      <a:pt x="5281" y="5758"/>
                      <a:pt x="5262" y="5762"/>
                      <a:pt x="5253" y="5762"/>
                    </a:cubicBezTo>
                    <a:lnTo>
                      <a:pt x="5243" y="5762"/>
                    </a:lnTo>
                    <a:cubicBezTo>
                      <a:pt x="5358" y="5647"/>
                      <a:pt x="5451" y="5522"/>
                      <a:pt x="5530" y="5407"/>
                    </a:cubicBezTo>
                    <a:cubicBezTo>
                      <a:pt x="5532" y="5409"/>
                      <a:pt x="5535" y="5409"/>
                      <a:pt x="5537" y="5409"/>
                    </a:cubicBezTo>
                    <a:cubicBezTo>
                      <a:pt x="5542" y="5409"/>
                      <a:pt x="5546" y="5406"/>
                      <a:pt x="5552" y="5403"/>
                    </a:cubicBezTo>
                    <a:cubicBezTo>
                      <a:pt x="5779" y="5269"/>
                      <a:pt x="6009" y="5131"/>
                      <a:pt x="6202" y="4952"/>
                    </a:cubicBezTo>
                    <a:cubicBezTo>
                      <a:pt x="6359" y="4813"/>
                      <a:pt x="6492" y="4643"/>
                      <a:pt x="6575" y="4450"/>
                    </a:cubicBezTo>
                    <a:cubicBezTo>
                      <a:pt x="6663" y="4237"/>
                      <a:pt x="6681" y="4002"/>
                      <a:pt x="6658" y="3776"/>
                    </a:cubicBezTo>
                    <a:cubicBezTo>
                      <a:pt x="6636" y="3550"/>
                      <a:pt x="6585" y="3329"/>
                      <a:pt x="6455" y="3140"/>
                    </a:cubicBezTo>
                    <a:cubicBezTo>
                      <a:pt x="6451" y="3131"/>
                      <a:pt x="6442" y="3122"/>
                      <a:pt x="6432" y="3108"/>
                    </a:cubicBezTo>
                    <a:cubicBezTo>
                      <a:pt x="6432" y="3104"/>
                      <a:pt x="6428" y="3099"/>
                      <a:pt x="6423" y="3089"/>
                    </a:cubicBezTo>
                    <a:cubicBezTo>
                      <a:pt x="6368" y="2974"/>
                      <a:pt x="6289" y="2859"/>
                      <a:pt x="6202" y="2757"/>
                    </a:cubicBezTo>
                    <a:lnTo>
                      <a:pt x="6198" y="2753"/>
                    </a:lnTo>
                    <a:cubicBezTo>
                      <a:pt x="6179" y="2717"/>
                      <a:pt x="6166" y="2680"/>
                      <a:pt x="6156" y="2638"/>
                    </a:cubicBezTo>
                    <a:cubicBezTo>
                      <a:pt x="6156" y="2634"/>
                      <a:pt x="6151" y="2629"/>
                      <a:pt x="6147" y="2629"/>
                    </a:cubicBezTo>
                    <a:cubicBezTo>
                      <a:pt x="6059" y="2380"/>
                      <a:pt x="5926" y="2145"/>
                      <a:pt x="5755" y="1951"/>
                    </a:cubicBezTo>
                    <a:cubicBezTo>
                      <a:pt x="5575" y="1744"/>
                      <a:pt x="5354" y="1583"/>
                      <a:pt x="5105" y="1472"/>
                    </a:cubicBezTo>
                    <a:cubicBezTo>
                      <a:pt x="4954" y="1403"/>
                      <a:pt x="4796" y="1347"/>
                      <a:pt x="4635" y="1298"/>
                    </a:cubicBezTo>
                    <a:cubicBezTo>
                      <a:pt x="4474" y="1247"/>
                      <a:pt x="4313" y="1200"/>
                      <a:pt x="4147" y="1173"/>
                    </a:cubicBezTo>
                    <a:cubicBezTo>
                      <a:pt x="4031" y="1152"/>
                      <a:pt x="3915" y="1142"/>
                      <a:pt x="3800" y="1142"/>
                    </a:cubicBezTo>
                    <a:cubicBezTo>
                      <a:pt x="3299" y="1142"/>
                      <a:pt x="2815" y="1327"/>
                      <a:pt x="2391" y="1596"/>
                    </a:cubicBezTo>
                    <a:cubicBezTo>
                      <a:pt x="1875" y="1924"/>
                      <a:pt x="1400" y="2366"/>
                      <a:pt x="1166" y="2938"/>
                    </a:cubicBezTo>
                    <a:cubicBezTo>
                      <a:pt x="1083" y="3127"/>
                      <a:pt x="1032" y="3329"/>
                      <a:pt x="1000" y="3532"/>
                    </a:cubicBezTo>
                    <a:cubicBezTo>
                      <a:pt x="926" y="3790"/>
                      <a:pt x="903" y="4062"/>
                      <a:pt x="926" y="4325"/>
                    </a:cubicBezTo>
                    <a:cubicBezTo>
                      <a:pt x="958" y="4735"/>
                      <a:pt x="1115" y="5177"/>
                      <a:pt x="1479" y="5403"/>
                    </a:cubicBezTo>
                    <a:cubicBezTo>
                      <a:pt x="1484" y="5405"/>
                      <a:pt x="1489" y="5406"/>
                      <a:pt x="1494" y="5406"/>
                    </a:cubicBezTo>
                    <a:cubicBezTo>
                      <a:pt x="1508" y="5406"/>
                      <a:pt x="1521" y="5397"/>
                      <a:pt x="1521" y="5380"/>
                    </a:cubicBezTo>
                    <a:cubicBezTo>
                      <a:pt x="1511" y="5256"/>
                      <a:pt x="1506" y="5126"/>
                      <a:pt x="1511" y="4997"/>
                    </a:cubicBezTo>
                    <a:lnTo>
                      <a:pt x="1511" y="4920"/>
                    </a:lnTo>
                    <a:cubicBezTo>
                      <a:pt x="1553" y="5007"/>
                      <a:pt x="1594" y="5094"/>
                      <a:pt x="1640" y="5182"/>
                    </a:cubicBezTo>
                    <a:lnTo>
                      <a:pt x="1843" y="5592"/>
                    </a:lnTo>
                    <a:cubicBezTo>
                      <a:pt x="2096" y="6103"/>
                      <a:pt x="2571" y="6485"/>
                      <a:pt x="3133" y="6592"/>
                    </a:cubicBezTo>
                    <a:cubicBezTo>
                      <a:pt x="3235" y="6610"/>
                      <a:pt x="3342" y="6621"/>
                      <a:pt x="3456" y="6621"/>
                    </a:cubicBezTo>
                    <a:cubicBezTo>
                      <a:pt x="3734" y="6621"/>
                      <a:pt x="4048" y="6557"/>
                      <a:pt x="4394" y="6392"/>
                    </a:cubicBezTo>
                    <a:lnTo>
                      <a:pt x="4394" y="6392"/>
                    </a:lnTo>
                    <a:cubicBezTo>
                      <a:pt x="4388" y="6396"/>
                      <a:pt x="4382" y="6400"/>
                      <a:pt x="4377" y="6403"/>
                    </a:cubicBezTo>
                    <a:lnTo>
                      <a:pt x="4373" y="6407"/>
                    </a:lnTo>
                    <a:cubicBezTo>
                      <a:pt x="3931" y="6721"/>
                      <a:pt x="3682" y="7706"/>
                      <a:pt x="3682" y="7706"/>
                    </a:cubicBezTo>
                    <a:lnTo>
                      <a:pt x="3889" y="7804"/>
                    </a:lnTo>
                    <a:lnTo>
                      <a:pt x="3691" y="8873"/>
                    </a:lnTo>
                    <a:cubicBezTo>
                      <a:pt x="3612" y="8803"/>
                      <a:pt x="3529" y="8735"/>
                      <a:pt x="3437" y="8680"/>
                    </a:cubicBezTo>
                    <a:cubicBezTo>
                      <a:pt x="3390" y="8651"/>
                      <a:pt x="3335" y="8628"/>
                      <a:pt x="3281" y="8628"/>
                    </a:cubicBezTo>
                    <a:cubicBezTo>
                      <a:pt x="3254" y="8628"/>
                      <a:pt x="3227" y="8633"/>
                      <a:pt x="3202" y="8646"/>
                    </a:cubicBezTo>
                    <a:cubicBezTo>
                      <a:pt x="3152" y="8606"/>
                      <a:pt x="3101" y="8563"/>
                      <a:pt x="3055" y="8523"/>
                    </a:cubicBezTo>
                    <a:cubicBezTo>
                      <a:pt x="2534" y="8085"/>
                      <a:pt x="2032" y="7619"/>
                      <a:pt x="1589" y="7108"/>
                    </a:cubicBezTo>
                    <a:cubicBezTo>
                      <a:pt x="1147" y="6592"/>
                      <a:pt x="755" y="6030"/>
                      <a:pt x="475" y="5412"/>
                    </a:cubicBezTo>
                    <a:cubicBezTo>
                      <a:pt x="175" y="4762"/>
                      <a:pt x="0" y="4020"/>
                      <a:pt x="143" y="3306"/>
                    </a:cubicBezTo>
                    <a:cubicBezTo>
                      <a:pt x="277" y="2638"/>
                      <a:pt x="686" y="2049"/>
                      <a:pt x="1147" y="1555"/>
                    </a:cubicBezTo>
                    <a:cubicBezTo>
                      <a:pt x="1589" y="1085"/>
                      <a:pt x="2110" y="689"/>
                      <a:pt x="2700" y="426"/>
                    </a:cubicBezTo>
                    <a:cubicBezTo>
                      <a:pt x="3176" y="210"/>
                      <a:pt x="3694" y="90"/>
                      <a:pt x="4217" y="90"/>
                    </a:cubicBezTo>
                    <a:close/>
                    <a:moveTo>
                      <a:pt x="4171" y="1"/>
                    </a:moveTo>
                    <a:cubicBezTo>
                      <a:pt x="4134" y="1"/>
                      <a:pt x="4096" y="2"/>
                      <a:pt x="4059" y="3"/>
                    </a:cubicBezTo>
                    <a:cubicBezTo>
                      <a:pt x="3419" y="30"/>
                      <a:pt x="2793" y="237"/>
                      <a:pt x="2240" y="564"/>
                    </a:cubicBezTo>
                    <a:cubicBezTo>
                      <a:pt x="1672" y="896"/>
                      <a:pt x="1179" y="1347"/>
                      <a:pt x="774" y="1864"/>
                    </a:cubicBezTo>
                    <a:cubicBezTo>
                      <a:pt x="558" y="2140"/>
                      <a:pt x="364" y="2436"/>
                      <a:pt x="226" y="2763"/>
                    </a:cubicBezTo>
                    <a:cubicBezTo>
                      <a:pt x="88" y="3089"/>
                      <a:pt x="9" y="3440"/>
                      <a:pt x="9" y="3795"/>
                    </a:cubicBezTo>
                    <a:cubicBezTo>
                      <a:pt x="0" y="4523"/>
                      <a:pt x="258" y="5228"/>
                      <a:pt x="603" y="5854"/>
                    </a:cubicBezTo>
                    <a:cubicBezTo>
                      <a:pt x="935" y="6453"/>
                      <a:pt x="1359" y="7002"/>
                      <a:pt x="1829" y="7500"/>
                    </a:cubicBezTo>
                    <a:cubicBezTo>
                      <a:pt x="2244" y="7933"/>
                      <a:pt x="2691" y="8333"/>
                      <a:pt x="3152" y="8716"/>
                    </a:cubicBezTo>
                    <a:cubicBezTo>
                      <a:pt x="3146" y="8729"/>
                      <a:pt x="3146" y="8748"/>
                      <a:pt x="3156" y="8767"/>
                    </a:cubicBezTo>
                    <a:cubicBezTo>
                      <a:pt x="3165" y="8795"/>
                      <a:pt x="3184" y="8818"/>
                      <a:pt x="3207" y="8836"/>
                    </a:cubicBezTo>
                    <a:cubicBezTo>
                      <a:pt x="2774" y="9182"/>
                      <a:pt x="3608" y="9509"/>
                      <a:pt x="3810" y="9522"/>
                    </a:cubicBezTo>
                    <a:cubicBezTo>
                      <a:pt x="3816" y="9523"/>
                      <a:pt x="3821" y="9523"/>
                      <a:pt x="3827" y="9523"/>
                    </a:cubicBezTo>
                    <a:cubicBezTo>
                      <a:pt x="3853" y="9523"/>
                      <a:pt x="3875" y="9515"/>
                      <a:pt x="3893" y="9504"/>
                    </a:cubicBezTo>
                    <a:cubicBezTo>
                      <a:pt x="3931" y="9499"/>
                      <a:pt x="3963" y="9486"/>
                      <a:pt x="3990" y="9463"/>
                    </a:cubicBezTo>
                    <a:cubicBezTo>
                      <a:pt x="4027" y="9439"/>
                      <a:pt x="4069" y="9407"/>
                      <a:pt x="4082" y="9371"/>
                    </a:cubicBezTo>
                    <a:cubicBezTo>
                      <a:pt x="4101" y="9320"/>
                      <a:pt x="4064" y="9273"/>
                      <a:pt x="4041" y="9233"/>
                    </a:cubicBezTo>
                    <a:cubicBezTo>
                      <a:pt x="4059" y="9167"/>
                      <a:pt x="4073" y="9089"/>
                      <a:pt x="4073" y="8993"/>
                    </a:cubicBezTo>
                    <a:lnTo>
                      <a:pt x="4484" y="8080"/>
                    </a:lnTo>
                    <a:lnTo>
                      <a:pt x="4607" y="8136"/>
                    </a:lnTo>
                    <a:cubicBezTo>
                      <a:pt x="4590" y="8218"/>
                      <a:pt x="4566" y="8301"/>
                      <a:pt x="4534" y="8384"/>
                    </a:cubicBezTo>
                    <a:lnTo>
                      <a:pt x="4534" y="8389"/>
                    </a:lnTo>
                    <a:cubicBezTo>
                      <a:pt x="4534" y="8393"/>
                      <a:pt x="4534" y="8398"/>
                      <a:pt x="4539" y="8403"/>
                    </a:cubicBezTo>
                    <a:cubicBezTo>
                      <a:pt x="4539" y="8412"/>
                      <a:pt x="4543" y="8416"/>
                      <a:pt x="4552" y="8416"/>
                    </a:cubicBezTo>
                    <a:cubicBezTo>
                      <a:pt x="4552" y="8416"/>
                      <a:pt x="4575" y="8421"/>
                      <a:pt x="4617" y="8425"/>
                    </a:cubicBezTo>
                    <a:cubicBezTo>
                      <a:pt x="4520" y="8661"/>
                      <a:pt x="4041" y="9780"/>
                      <a:pt x="3954" y="10214"/>
                    </a:cubicBezTo>
                    <a:cubicBezTo>
                      <a:pt x="3856" y="10698"/>
                      <a:pt x="4756" y="11817"/>
                      <a:pt x="4756" y="11817"/>
                    </a:cubicBezTo>
                    <a:lnTo>
                      <a:pt x="4903" y="11785"/>
                    </a:lnTo>
                    <a:lnTo>
                      <a:pt x="5087" y="12108"/>
                    </a:lnTo>
                    <a:lnTo>
                      <a:pt x="5069" y="12117"/>
                    </a:lnTo>
                    <a:cubicBezTo>
                      <a:pt x="5069" y="12117"/>
                      <a:pt x="5022" y="12158"/>
                      <a:pt x="4994" y="12232"/>
                    </a:cubicBezTo>
                    <a:lnTo>
                      <a:pt x="4971" y="12232"/>
                    </a:lnTo>
                    <a:cubicBezTo>
                      <a:pt x="4967" y="12232"/>
                      <a:pt x="4958" y="12236"/>
                      <a:pt x="4949" y="12236"/>
                    </a:cubicBezTo>
                    <a:cubicBezTo>
                      <a:pt x="4939" y="12236"/>
                      <a:pt x="4926" y="12236"/>
                      <a:pt x="4916" y="12246"/>
                    </a:cubicBezTo>
                    <a:cubicBezTo>
                      <a:pt x="4903" y="12259"/>
                      <a:pt x="4903" y="12278"/>
                      <a:pt x="4921" y="12292"/>
                    </a:cubicBezTo>
                    <a:cubicBezTo>
                      <a:pt x="4930" y="12296"/>
                      <a:pt x="4939" y="12296"/>
                      <a:pt x="4949" y="12296"/>
                    </a:cubicBezTo>
                    <a:cubicBezTo>
                      <a:pt x="4958" y="12296"/>
                      <a:pt x="4967" y="12292"/>
                      <a:pt x="4971" y="12292"/>
                    </a:cubicBezTo>
                    <a:lnTo>
                      <a:pt x="4981" y="12292"/>
                    </a:lnTo>
                    <a:cubicBezTo>
                      <a:pt x="4977" y="12310"/>
                      <a:pt x="4977" y="12334"/>
                      <a:pt x="4977" y="12351"/>
                    </a:cubicBezTo>
                    <a:lnTo>
                      <a:pt x="4916" y="12351"/>
                    </a:lnTo>
                    <a:cubicBezTo>
                      <a:pt x="4903" y="12351"/>
                      <a:pt x="4888" y="12351"/>
                      <a:pt x="4879" y="12366"/>
                    </a:cubicBezTo>
                    <a:cubicBezTo>
                      <a:pt x="4866" y="12379"/>
                      <a:pt x="4871" y="12398"/>
                      <a:pt x="4884" y="12407"/>
                    </a:cubicBezTo>
                    <a:cubicBezTo>
                      <a:pt x="4889" y="12412"/>
                      <a:pt x="4894" y="12413"/>
                      <a:pt x="4900" y="12413"/>
                    </a:cubicBezTo>
                    <a:cubicBezTo>
                      <a:pt x="4904" y="12413"/>
                      <a:pt x="4910" y="12412"/>
                      <a:pt x="4916" y="12412"/>
                    </a:cubicBezTo>
                    <a:lnTo>
                      <a:pt x="4977" y="12412"/>
                    </a:lnTo>
                    <a:cubicBezTo>
                      <a:pt x="4986" y="12467"/>
                      <a:pt x="5004" y="12531"/>
                      <a:pt x="5036" y="12600"/>
                    </a:cubicBezTo>
                    <a:lnTo>
                      <a:pt x="5060" y="12651"/>
                    </a:lnTo>
                    <a:lnTo>
                      <a:pt x="5741" y="12268"/>
                    </a:lnTo>
                    <a:lnTo>
                      <a:pt x="5704" y="12200"/>
                    </a:lnTo>
                    <a:lnTo>
                      <a:pt x="5511" y="11859"/>
                    </a:lnTo>
                    <a:lnTo>
                      <a:pt x="5502" y="11864"/>
                    </a:lnTo>
                    <a:lnTo>
                      <a:pt x="5391" y="11670"/>
                    </a:lnTo>
                    <a:lnTo>
                      <a:pt x="5520" y="11642"/>
                    </a:lnTo>
                    <a:cubicBezTo>
                      <a:pt x="5202" y="11117"/>
                      <a:pt x="5243" y="10481"/>
                      <a:pt x="5258" y="10356"/>
                    </a:cubicBezTo>
                    <a:lnTo>
                      <a:pt x="5262" y="10356"/>
                    </a:lnTo>
                    <a:cubicBezTo>
                      <a:pt x="5331" y="10799"/>
                      <a:pt x="6668" y="11500"/>
                      <a:pt x="6668" y="11500"/>
                    </a:cubicBezTo>
                    <a:lnTo>
                      <a:pt x="6764" y="11379"/>
                    </a:lnTo>
                    <a:lnTo>
                      <a:pt x="7096" y="11596"/>
                    </a:lnTo>
                    <a:lnTo>
                      <a:pt x="7087" y="11610"/>
                    </a:lnTo>
                    <a:cubicBezTo>
                      <a:pt x="7087" y="11610"/>
                      <a:pt x="7064" y="11666"/>
                      <a:pt x="7072" y="11749"/>
                    </a:cubicBezTo>
                    <a:cubicBezTo>
                      <a:pt x="7068" y="11753"/>
                      <a:pt x="7059" y="11757"/>
                      <a:pt x="7055" y="11757"/>
                    </a:cubicBezTo>
                    <a:cubicBezTo>
                      <a:pt x="7050" y="11762"/>
                      <a:pt x="7040" y="11766"/>
                      <a:pt x="7036" y="11771"/>
                    </a:cubicBezTo>
                    <a:cubicBezTo>
                      <a:pt x="7023" y="11776"/>
                      <a:pt x="7013" y="11785"/>
                      <a:pt x="7008" y="11798"/>
                    </a:cubicBezTo>
                    <a:cubicBezTo>
                      <a:pt x="7004" y="11817"/>
                      <a:pt x="7013" y="11831"/>
                      <a:pt x="7032" y="11831"/>
                    </a:cubicBezTo>
                    <a:cubicBezTo>
                      <a:pt x="7035" y="11833"/>
                      <a:pt x="7038" y="11833"/>
                      <a:pt x="7041" y="11833"/>
                    </a:cubicBezTo>
                    <a:cubicBezTo>
                      <a:pt x="7050" y="11833"/>
                      <a:pt x="7057" y="11829"/>
                      <a:pt x="7064" y="11821"/>
                    </a:cubicBezTo>
                    <a:cubicBezTo>
                      <a:pt x="7068" y="11817"/>
                      <a:pt x="7072" y="11817"/>
                      <a:pt x="7082" y="11813"/>
                    </a:cubicBezTo>
                    <a:lnTo>
                      <a:pt x="7087" y="11808"/>
                    </a:lnTo>
                    <a:cubicBezTo>
                      <a:pt x="7091" y="11826"/>
                      <a:pt x="7100" y="11845"/>
                      <a:pt x="7110" y="11864"/>
                    </a:cubicBezTo>
                    <a:cubicBezTo>
                      <a:pt x="7100" y="11868"/>
                      <a:pt x="7087" y="11872"/>
                      <a:pt x="7078" y="11877"/>
                    </a:cubicBezTo>
                    <a:cubicBezTo>
                      <a:pt x="7072" y="11881"/>
                      <a:pt x="7064" y="11887"/>
                      <a:pt x="7059" y="11891"/>
                    </a:cubicBezTo>
                    <a:cubicBezTo>
                      <a:pt x="7045" y="11896"/>
                      <a:pt x="7036" y="11904"/>
                      <a:pt x="7032" y="11919"/>
                    </a:cubicBezTo>
                    <a:cubicBezTo>
                      <a:pt x="7027" y="11937"/>
                      <a:pt x="7036" y="11951"/>
                      <a:pt x="7055" y="11955"/>
                    </a:cubicBezTo>
                    <a:cubicBezTo>
                      <a:pt x="7068" y="11955"/>
                      <a:pt x="7078" y="11951"/>
                      <a:pt x="7087" y="11942"/>
                    </a:cubicBezTo>
                    <a:cubicBezTo>
                      <a:pt x="7091" y="11942"/>
                      <a:pt x="7096" y="11937"/>
                      <a:pt x="7106" y="11932"/>
                    </a:cubicBezTo>
                    <a:cubicBezTo>
                      <a:pt x="7114" y="11928"/>
                      <a:pt x="7128" y="11919"/>
                      <a:pt x="7138" y="11914"/>
                    </a:cubicBezTo>
                    <a:cubicBezTo>
                      <a:pt x="7170" y="11960"/>
                      <a:pt x="7216" y="12006"/>
                      <a:pt x="7276" y="12057"/>
                    </a:cubicBezTo>
                    <a:lnTo>
                      <a:pt x="7327" y="12089"/>
                    </a:lnTo>
                    <a:lnTo>
                      <a:pt x="7755" y="11434"/>
                    </a:lnTo>
                    <a:lnTo>
                      <a:pt x="7691" y="11394"/>
                    </a:lnTo>
                    <a:lnTo>
                      <a:pt x="7359" y="11177"/>
                    </a:lnTo>
                    <a:lnTo>
                      <a:pt x="7354" y="11186"/>
                    </a:lnTo>
                    <a:lnTo>
                      <a:pt x="7068" y="10996"/>
                    </a:lnTo>
                    <a:lnTo>
                      <a:pt x="7174" y="10868"/>
                    </a:lnTo>
                    <a:lnTo>
                      <a:pt x="6470" y="10305"/>
                    </a:lnTo>
                    <a:cubicBezTo>
                      <a:pt x="6470" y="10305"/>
                      <a:pt x="6851" y="9730"/>
                      <a:pt x="7244" y="9067"/>
                    </a:cubicBezTo>
                    <a:cubicBezTo>
                      <a:pt x="7589" y="8481"/>
                      <a:pt x="7321" y="8076"/>
                      <a:pt x="7257" y="7993"/>
                    </a:cubicBezTo>
                    <a:cubicBezTo>
                      <a:pt x="7262" y="7983"/>
                      <a:pt x="7266" y="7974"/>
                      <a:pt x="7262" y="7970"/>
                    </a:cubicBezTo>
                    <a:cubicBezTo>
                      <a:pt x="7257" y="7955"/>
                      <a:pt x="7248" y="7951"/>
                      <a:pt x="7238" y="7951"/>
                    </a:cubicBezTo>
                    <a:cubicBezTo>
                      <a:pt x="7189" y="7357"/>
                      <a:pt x="6861" y="6970"/>
                      <a:pt x="6861" y="6970"/>
                    </a:cubicBezTo>
                    <a:lnTo>
                      <a:pt x="6861" y="6970"/>
                    </a:lnTo>
                    <a:lnTo>
                      <a:pt x="6912" y="6974"/>
                    </a:lnTo>
                    <a:lnTo>
                      <a:pt x="7008" y="6988"/>
                    </a:lnTo>
                    <a:lnTo>
                      <a:pt x="7064" y="6998"/>
                    </a:lnTo>
                    <a:lnTo>
                      <a:pt x="7151" y="7011"/>
                    </a:lnTo>
                    <a:lnTo>
                      <a:pt x="7193" y="7015"/>
                    </a:lnTo>
                    <a:lnTo>
                      <a:pt x="7221" y="6827"/>
                    </a:lnTo>
                    <a:lnTo>
                      <a:pt x="8027" y="7048"/>
                    </a:lnTo>
                    <a:cubicBezTo>
                      <a:pt x="8054" y="7066"/>
                      <a:pt x="8082" y="7089"/>
                      <a:pt x="8110" y="7104"/>
                    </a:cubicBezTo>
                    <a:cubicBezTo>
                      <a:pt x="8105" y="7153"/>
                      <a:pt x="8101" y="7204"/>
                      <a:pt x="8105" y="7255"/>
                    </a:cubicBezTo>
                    <a:cubicBezTo>
                      <a:pt x="8105" y="7302"/>
                      <a:pt x="8110" y="7357"/>
                      <a:pt x="8151" y="7389"/>
                    </a:cubicBezTo>
                    <a:cubicBezTo>
                      <a:pt x="8184" y="7412"/>
                      <a:pt x="8239" y="7412"/>
                      <a:pt x="8280" y="7412"/>
                    </a:cubicBezTo>
                    <a:cubicBezTo>
                      <a:pt x="8317" y="7412"/>
                      <a:pt x="8350" y="7402"/>
                      <a:pt x="8382" y="7385"/>
                    </a:cubicBezTo>
                    <a:cubicBezTo>
                      <a:pt x="8409" y="7385"/>
                      <a:pt x="8437" y="7375"/>
                      <a:pt x="8460" y="7353"/>
                    </a:cubicBezTo>
                    <a:cubicBezTo>
                      <a:pt x="8616" y="7219"/>
                      <a:pt x="9096" y="6462"/>
                      <a:pt x="8543" y="6445"/>
                    </a:cubicBezTo>
                    <a:cubicBezTo>
                      <a:pt x="8548" y="6413"/>
                      <a:pt x="8552" y="6385"/>
                      <a:pt x="8543" y="6352"/>
                    </a:cubicBezTo>
                    <a:cubicBezTo>
                      <a:pt x="8530" y="6310"/>
                      <a:pt x="8490" y="6287"/>
                      <a:pt x="8448" y="6287"/>
                    </a:cubicBezTo>
                    <a:cubicBezTo>
                      <a:pt x="8444" y="6287"/>
                      <a:pt x="8441" y="6287"/>
                      <a:pt x="8437" y="6288"/>
                    </a:cubicBezTo>
                    <a:cubicBezTo>
                      <a:pt x="8409" y="6145"/>
                      <a:pt x="8377" y="6007"/>
                      <a:pt x="8340" y="5868"/>
                    </a:cubicBezTo>
                    <a:cubicBezTo>
                      <a:pt x="8146" y="5145"/>
                      <a:pt x="7829" y="4458"/>
                      <a:pt x="7625" y="3735"/>
                    </a:cubicBezTo>
                    <a:cubicBezTo>
                      <a:pt x="7446" y="3085"/>
                      <a:pt x="7327" y="2408"/>
                      <a:pt x="7050" y="1790"/>
                    </a:cubicBezTo>
                    <a:cubicBezTo>
                      <a:pt x="6917" y="1491"/>
                      <a:pt x="6746" y="1209"/>
                      <a:pt x="6525" y="970"/>
                    </a:cubicBezTo>
                    <a:cubicBezTo>
                      <a:pt x="6322" y="749"/>
                      <a:pt x="6083" y="564"/>
                      <a:pt x="5819" y="417"/>
                    </a:cubicBezTo>
                    <a:cubicBezTo>
                      <a:pt x="5318" y="136"/>
                      <a:pt x="4743" y="1"/>
                      <a:pt x="4171"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74" name="Google Shape;2674;p56"/>
              <p:cNvSpPr/>
              <p:nvPr/>
            </p:nvSpPr>
            <p:spPr>
              <a:xfrm rot="828991">
                <a:off x="4133023" y="3394922"/>
                <a:ext cx="191974" cy="316415"/>
              </a:xfrm>
              <a:custGeom>
                <a:avLst/>
                <a:gdLst/>
                <a:ahLst/>
                <a:cxnLst/>
                <a:rect l="l" t="t" r="r" b="b"/>
                <a:pathLst>
                  <a:path w="1066" h="1757" extrusionOk="0">
                    <a:moveTo>
                      <a:pt x="457" y="0"/>
                    </a:moveTo>
                    <a:lnTo>
                      <a:pt x="236" y="1195"/>
                    </a:lnTo>
                    <a:cubicBezTo>
                      <a:pt x="236" y="1195"/>
                      <a:pt x="1" y="1438"/>
                      <a:pt x="249" y="1701"/>
                    </a:cubicBezTo>
                    <a:cubicBezTo>
                      <a:pt x="249" y="1701"/>
                      <a:pt x="388" y="1655"/>
                      <a:pt x="430" y="1521"/>
                    </a:cubicBezTo>
                    <a:cubicBezTo>
                      <a:pt x="430" y="1521"/>
                      <a:pt x="508" y="1540"/>
                      <a:pt x="481" y="1632"/>
                    </a:cubicBezTo>
                    <a:cubicBezTo>
                      <a:pt x="481" y="1632"/>
                      <a:pt x="402" y="1687"/>
                      <a:pt x="448" y="1757"/>
                    </a:cubicBezTo>
                    <a:cubicBezTo>
                      <a:pt x="448" y="1757"/>
                      <a:pt x="619" y="1646"/>
                      <a:pt x="623" y="1287"/>
                    </a:cubicBezTo>
                    <a:lnTo>
                      <a:pt x="1066" y="305"/>
                    </a:lnTo>
                    <a:lnTo>
                      <a:pt x="457"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75" name="Google Shape;2675;p56"/>
              <p:cNvSpPr/>
              <p:nvPr/>
            </p:nvSpPr>
            <p:spPr>
              <a:xfrm rot="828991">
                <a:off x="4833350" y="3279694"/>
                <a:ext cx="287421" cy="200618"/>
              </a:xfrm>
              <a:custGeom>
                <a:avLst/>
                <a:gdLst/>
                <a:ahLst/>
                <a:cxnLst/>
                <a:rect l="l" t="t" r="r" b="b"/>
                <a:pathLst>
                  <a:path w="1596" h="1114" extrusionOk="0">
                    <a:moveTo>
                      <a:pt x="149" y="1"/>
                    </a:moveTo>
                    <a:lnTo>
                      <a:pt x="1" y="664"/>
                    </a:lnTo>
                    <a:lnTo>
                      <a:pt x="1038" y="946"/>
                    </a:lnTo>
                    <a:cubicBezTo>
                      <a:pt x="1224" y="1089"/>
                      <a:pt x="1371" y="1113"/>
                      <a:pt x="1450" y="1113"/>
                    </a:cubicBezTo>
                    <a:cubicBezTo>
                      <a:pt x="1490" y="1113"/>
                      <a:pt x="1512" y="1107"/>
                      <a:pt x="1512" y="1107"/>
                    </a:cubicBezTo>
                    <a:cubicBezTo>
                      <a:pt x="1498" y="1057"/>
                      <a:pt x="1460" y="1047"/>
                      <a:pt x="1431" y="1047"/>
                    </a:cubicBezTo>
                    <a:cubicBezTo>
                      <a:pt x="1412" y="1047"/>
                      <a:pt x="1397" y="1051"/>
                      <a:pt x="1397" y="1051"/>
                    </a:cubicBezTo>
                    <a:cubicBezTo>
                      <a:pt x="1310" y="1015"/>
                      <a:pt x="1346" y="941"/>
                      <a:pt x="1346" y="941"/>
                    </a:cubicBezTo>
                    <a:lnTo>
                      <a:pt x="1346" y="941"/>
                    </a:lnTo>
                    <a:cubicBezTo>
                      <a:pt x="1380" y="955"/>
                      <a:pt x="1414" y="961"/>
                      <a:pt x="1444" y="961"/>
                    </a:cubicBezTo>
                    <a:cubicBezTo>
                      <a:pt x="1530" y="961"/>
                      <a:pt x="1595" y="919"/>
                      <a:pt x="1595" y="919"/>
                    </a:cubicBezTo>
                    <a:cubicBezTo>
                      <a:pt x="1554" y="599"/>
                      <a:pt x="1283" y="581"/>
                      <a:pt x="1224" y="581"/>
                    </a:cubicBezTo>
                    <a:cubicBezTo>
                      <a:pt x="1217" y="581"/>
                      <a:pt x="1213" y="581"/>
                      <a:pt x="1213" y="581"/>
                    </a:cubicBezTo>
                    <a:lnTo>
                      <a:pt x="149"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76" name="Google Shape;2676;p56"/>
              <p:cNvSpPr/>
              <p:nvPr/>
            </p:nvSpPr>
            <p:spPr>
              <a:xfrm rot="828991">
                <a:off x="4682266" y="2579263"/>
                <a:ext cx="219888" cy="515953"/>
              </a:xfrm>
              <a:custGeom>
                <a:avLst/>
                <a:gdLst/>
                <a:ahLst/>
                <a:cxnLst/>
                <a:rect l="l" t="t" r="r" b="b"/>
                <a:pathLst>
                  <a:path w="1221" h="2865" extrusionOk="0">
                    <a:moveTo>
                      <a:pt x="482" y="1"/>
                    </a:moveTo>
                    <a:cubicBezTo>
                      <a:pt x="479" y="1"/>
                      <a:pt x="477" y="1"/>
                      <a:pt x="474" y="1"/>
                    </a:cubicBezTo>
                    <a:cubicBezTo>
                      <a:pt x="415" y="10"/>
                      <a:pt x="387" y="65"/>
                      <a:pt x="364" y="112"/>
                    </a:cubicBezTo>
                    <a:cubicBezTo>
                      <a:pt x="336" y="176"/>
                      <a:pt x="313" y="236"/>
                      <a:pt x="291" y="301"/>
                    </a:cubicBezTo>
                    <a:cubicBezTo>
                      <a:pt x="202" y="554"/>
                      <a:pt x="157" y="821"/>
                      <a:pt x="125" y="1084"/>
                    </a:cubicBezTo>
                    <a:cubicBezTo>
                      <a:pt x="92" y="1369"/>
                      <a:pt x="74" y="1656"/>
                      <a:pt x="51" y="1937"/>
                    </a:cubicBezTo>
                    <a:cubicBezTo>
                      <a:pt x="32" y="2231"/>
                      <a:pt x="0" y="2530"/>
                      <a:pt x="32" y="2826"/>
                    </a:cubicBezTo>
                    <a:cubicBezTo>
                      <a:pt x="32" y="2846"/>
                      <a:pt x="50" y="2865"/>
                      <a:pt x="71" y="2865"/>
                    </a:cubicBezTo>
                    <a:cubicBezTo>
                      <a:pt x="78" y="2865"/>
                      <a:pt x="85" y="2863"/>
                      <a:pt x="92" y="2858"/>
                    </a:cubicBezTo>
                    <a:cubicBezTo>
                      <a:pt x="319" y="2724"/>
                      <a:pt x="549" y="2586"/>
                      <a:pt x="742" y="2407"/>
                    </a:cubicBezTo>
                    <a:cubicBezTo>
                      <a:pt x="899" y="2268"/>
                      <a:pt x="1032" y="2098"/>
                      <a:pt x="1115" y="1905"/>
                    </a:cubicBezTo>
                    <a:cubicBezTo>
                      <a:pt x="1203" y="1692"/>
                      <a:pt x="1221" y="1457"/>
                      <a:pt x="1198" y="1231"/>
                    </a:cubicBezTo>
                    <a:cubicBezTo>
                      <a:pt x="1176" y="1005"/>
                      <a:pt x="1125" y="784"/>
                      <a:pt x="995" y="595"/>
                    </a:cubicBezTo>
                    <a:cubicBezTo>
                      <a:pt x="991" y="586"/>
                      <a:pt x="982" y="577"/>
                      <a:pt x="972" y="563"/>
                    </a:cubicBezTo>
                    <a:cubicBezTo>
                      <a:pt x="972" y="559"/>
                      <a:pt x="968" y="554"/>
                      <a:pt x="963" y="544"/>
                    </a:cubicBezTo>
                    <a:cubicBezTo>
                      <a:pt x="908" y="429"/>
                      <a:pt x="829" y="314"/>
                      <a:pt x="742" y="212"/>
                    </a:cubicBezTo>
                    <a:lnTo>
                      <a:pt x="738" y="208"/>
                    </a:lnTo>
                    <a:cubicBezTo>
                      <a:pt x="719" y="172"/>
                      <a:pt x="706" y="135"/>
                      <a:pt x="696" y="93"/>
                    </a:cubicBezTo>
                    <a:cubicBezTo>
                      <a:pt x="696" y="89"/>
                      <a:pt x="691" y="86"/>
                      <a:pt x="687" y="86"/>
                    </a:cubicBezTo>
                    <a:cubicBezTo>
                      <a:pt x="683" y="86"/>
                      <a:pt x="680" y="89"/>
                      <a:pt x="682" y="93"/>
                    </a:cubicBezTo>
                    <a:cubicBezTo>
                      <a:pt x="682" y="112"/>
                      <a:pt x="682" y="130"/>
                      <a:pt x="687" y="148"/>
                    </a:cubicBezTo>
                    <a:cubicBezTo>
                      <a:pt x="664" y="125"/>
                      <a:pt x="640" y="107"/>
                      <a:pt x="617" y="84"/>
                    </a:cubicBezTo>
                    <a:cubicBezTo>
                      <a:pt x="582" y="48"/>
                      <a:pt x="538" y="1"/>
                      <a:pt x="4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77" name="Google Shape;2677;p56"/>
              <p:cNvSpPr/>
              <p:nvPr/>
            </p:nvSpPr>
            <p:spPr>
              <a:xfrm rot="828991">
                <a:off x="3904324" y="2392206"/>
                <a:ext cx="966894" cy="823364"/>
              </a:xfrm>
              <a:custGeom>
                <a:avLst/>
                <a:gdLst/>
                <a:ahLst/>
                <a:cxnLst/>
                <a:rect l="l" t="t" r="r" b="b"/>
                <a:pathLst>
                  <a:path w="5369" h="4572" extrusionOk="0">
                    <a:moveTo>
                      <a:pt x="2272" y="1"/>
                    </a:moveTo>
                    <a:cubicBezTo>
                      <a:pt x="1999" y="1"/>
                      <a:pt x="1723" y="51"/>
                      <a:pt x="1456" y="157"/>
                    </a:cubicBezTo>
                    <a:cubicBezTo>
                      <a:pt x="0" y="733"/>
                      <a:pt x="50" y="1972"/>
                      <a:pt x="50" y="1972"/>
                    </a:cubicBezTo>
                    <a:cubicBezTo>
                      <a:pt x="56" y="2000"/>
                      <a:pt x="194" y="2599"/>
                      <a:pt x="479" y="3134"/>
                    </a:cubicBezTo>
                    <a:lnTo>
                      <a:pt x="682" y="3544"/>
                    </a:lnTo>
                    <a:cubicBezTo>
                      <a:pt x="935" y="4055"/>
                      <a:pt x="1410" y="4437"/>
                      <a:pt x="1972" y="4544"/>
                    </a:cubicBezTo>
                    <a:cubicBezTo>
                      <a:pt x="2073" y="4562"/>
                      <a:pt x="2181" y="4572"/>
                      <a:pt x="2294" y="4572"/>
                    </a:cubicBezTo>
                    <a:cubicBezTo>
                      <a:pt x="2650" y="4572"/>
                      <a:pt x="3063" y="4470"/>
                      <a:pt x="3520" y="4180"/>
                    </a:cubicBezTo>
                    <a:cubicBezTo>
                      <a:pt x="4424" y="3618"/>
                      <a:pt x="4709" y="2706"/>
                      <a:pt x="4709" y="2706"/>
                    </a:cubicBezTo>
                    <a:cubicBezTo>
                      <a:pt x="4824" y="2706"/>
                      <a:pt x="4935" y="2672"/>
                      <a:pt x="5041" y="2608"/>
                    </a:cubicBezTo>
                    <a:cubicBezTo>
                      <a:pt x="5271" y="2457"/>
                      <a:pt x="5368" y="2157"/>
                      <a:pt x="5271" y="1898"/>
                    </a:cubicBezTo>
                    <a:cubicBezTo>
                      <a:pt x="5180" y="1652"/>
                      <a:pt x="4950" y="1507"/>
                      <a:pt x="4711" y="1507"/>
                    </a:cubicBezTo>
                    <a:cubicBezTo>
                      <a:pt x="4624" y="1507"/>
                      <a:pt x="4535" y="1526"/>
                      <a:pt x="4452" y="1567"/>
                    </a:cubicBezTo>
                    <a:cubicBezTo>
                      <a:pt x="4396" y="1466"/>
                      <a:pt x="4345" y="1364"/>
                      <a:pt x="4290" y="1258"/>
                    </a:cubicBezTo>
                    <a:cubicBezTo>
                      <a:pt x="3908" y="470"/>
                      <a:pt x="3107" y="1"/>
                      <a:pt x="2272"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78" name="Google Shape;2678;p56"/>
              <p:cNvSpPr/>
              <p:nvPr/>
            </p:nvSpPr>
            <p:spPr>
              <a:xfrm rot="828991">
                <a:off x="4727457" y="2786249"/>
                <a:ext cx="65732" cy="147132"/>
              </a:xfrm>
              <a:custGeom>
                <a:avLst/>
                <a:gdLst/>
                <a:ahLst/>
                <a:cxnLst/>
                <a:rect l="l" t="t" r="r" b="b"/>
                <a:pathLst>
                  <a:path w="365" h="817" extrusionOk="0">
                    <a:moveTo>
                      <a:pt x="247" y="375"/>
                    </a:moveTo>
                    <a:cubicBezTo>
                      <a:pt x="273" y="375"/>
                      <a:pt x="295" y="386"/>
                      <a:pt x="299" y="417"/>
                    </a:cubicBezTo>
                    <a:cubicBezTo>
                      <a:pt x="309" y="453"/>
                      <a:pt x="267" y="485"/>
                      <a:pt x="235" y="490"/>
                    </a:cubicBezTo>
                    <a:cubicBezTo>
                      <a:pt x="198" y="490"/>
                      <a:pt x="161" y="468"/>
                      <a:pt x="133" y="440"/>
                    </a:cubicBezTo>
                    <a:lnTo>
                      <a:pt x="171" y="402"/>
                    </a:lnTo>
                    <a:cubicBezTo>
                      <a:pt x="188" y="388"/>
                      <a:pt x="219" y="375"/>
                      <a:pt x="247" y="375"/>
                    </a:cubicBezTo>
                    <a:close/>
                    <a:moveTo>
                      <a:pt x="206" y="0"/>
                    </a:moveTo>
                    <a:cubicBezTo>
                      <a:pt x="91" y="0"/>
                      <a:pt x="0" y="118"/>
                      <a:pt x="5" y="237"/>
                    </a:cubicBezTo>
                    <a:cubicBezTo>
                      <a:pt x="5" y="302"/>
                      <a:pt x="27" y="379"/>
                      <a:pt x="69" y="440"/>
                    </a:cubicBezTo>
                    <a:cubicBezTo>
                      <a:pt x="50" y="477"/>
                      <a:pt x="37" y="513"/>
                      <a:pt x="33" y="545"/>
                    </a:cubicBezTo>
                    <a:cubicBezTo>
                      <a:pt x="18" y="615"/>
                      <a:pt x="33" y="689"/>
                      <a:pt x="69" y="749"/>
                    </a:cubicBezTo>
                    <a:cubicBezTo>
                      <a:pt x="94" y="788"/>
                      <a:pt x="138" y="816"/>
                      <a:pt x="185" y="816"/>
                    </a:cubicBezTo>
                    <a:cubicBezTo>
                      <a:pt x="198" y="816"/>
                      <a:pt x="212" y="814"/>
                      <a:pt x="226" y="808"/>
                    </a:cubicBezTo>
                    <a:cubicBezTo>
                      <a:pt x="239" y="799"/>
                      <a:pt x="235" y="781"/>
                      <a:pt x="221" y="781"/>
                    </a:cubicBezTo>
                    <a:cubicBezTo>
                      <a:pt x="92" y="766"/>
                      <a:pt x="60" y="624"/>
                      <a:pt x="92" y="523"/>
                    </a:cubicBezTo>
                    <a:cubicBezTo>
                      <a:pt x="97" y="509"/>
                      <a:pt x="101" y="495"/>
                      <a:pt x="110" y="485"/>
                    </a:cubicBezTo>
                    <a:cubicBezTo>
                      <a:pt x="133" y="509"/>
                      <a:pt x="165" y="527"/>
                      <a:pt x="198" y="532"/>
                    </a:cubicBezTo>
                    <a:cubicBezTo>
                      <a:pt x="209" y="534"/>
                      <a:pt x="220" y="536"/>
                      <a:pt x="230" y="536"/>
                    </a:cubicBezTo>
                    <a:cubicBezTo>
                      <a:pt x="274" y="536"/>
                      <a:pt x="314" y="514"/>
                      <a:pt x="337" y="477"/>
                    </a:cubicBezTo>
                    <a:cubicBezTo>
                      <a:pt x="364" y="426"/>
                      <a:pt x="346" y="366"/>
                      <a:pt x="295" y="338"/>
                    </a:cubicBezTo>
                    <a:cubicBezTo>
                      <a:pt x="273" y="326"/>
                      <a:pt x="251" y="320"/>
                      <a:pt x="231" y="320"/>
                    </a:cubicBezTo>
                    <a:cubicBezTo>
                      <a:pt x="182" y="320"/>
                      <a:pt x="137" y="352"/>
                      <a:pt x="101" y="394"/>
                    </a:cubicBezTo>
                    <a:cubicBezTo>
                      <a:pt x="60" y="329"/>
                      <a:pt x="41" y="241"/>
                      <a:pt x="65" y="168"/>
                    </a:cubicBezTo>
                    <a:cubicBezTo>
                      <a:pt x="91" y="92"/>
                      <a:pt x="174" y="30"/>
                      <a:pt x="254" y="30"/>
                    </a:cubicBezTo>
                    <a:cubicBezTo>
                      <a:pt x="257" y="30"/>
                      <a:pt x="260" y="30"/>
                      <a:pt x="263" y="30"/>
                    </a:cubicBezTo>
                    <a:cubicBezTo>
                      <a:pt x="264" y="30"/>
                      <a:pt x="265" y="30"/>
                      <a:pt x="266" y="30"/>
                    </a:cubicBezTo>
                    <a:cubicBezTo>
                      <a:pt x="277" y="30"/>
                      <a:pt x="280" y="11"/>
                      <a:pt x="267" y="11"/>
                    </a:cubicBezTo>
                    <a:cubicBezTo>
                      <a:pt x="246" y="4"/>
                      <a:pt x="226"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6"/>
              <p:cNvSpPr/>
              <p:nvPr/>
            </p:nvSpPr>
            <p:spPr>
              <a:xfrm rot="828991">
                <a:off x="3904548" y="2223835"/>
                <a:ext cx="970316" cy="768076"/>
              </a:xfrm>
              <a:custGeom>
                <a:avLst/>
                <a:gdLst/>
                <a:ahLst/>
                <a:cxnLst/>
                <a:rect l="l" t="t" r="r" b="b"/>
                <a:pathLst>
                  <a:path w="5388" h="4265" extrusionOk="0">
                    <a:moveTo>
                      <a:pt x="2898" y="0"/>
                    </a:moveTo>
                    <a:cubicBezTo>
                      <a:pt x="2397" y="0"/>
                      <a:pt x="1913" y="185"/>
                      <a:pt x="1489" y="454"/>
                    </a:cubicBezTo>
                    <a:cubicBezTo>
                      <a:pt x="973" y="782"/>
                      <a:pt x="498" y="1224"/>
                      <a:pt x="264" y="1796"/>
                    </a:cubicBezTo>
                    <a:cubicBezTo>
                      <a:pt x="181" y="1985"/>
                      <a:pt x="130" y="2187"/>
                      <a:pt x="98" y="2390"/>
                    </a:cubicBezTo>
                    <a:cubicBezTo>
                      <a:pt x="24" y="2648"/>
                      <a:pt x="1" y="2920"/>
                      <a:pt x="24" y="3183"/>
                    </a:cubicBezTo>
                    <a:cubicBezTo>
                      <a:pt x="56" y="3593"/>
                      <a:pt x="213" y="4035"/>
                      <a:pt x="577" y="4261"/>
                    </a:cubicBezTo>
                    <a:cubicBezTo>
                      <a:pt x="582" y="4263"/>
                      <a:pt x="587" y="4264"/>
                      <a:pt x="592" y="4264"/>
                    </a:cubicBezTo>
                    <a:cubicBezTo>
                      <a:pt x="606" y="4264"/>
                      <a:pt x="619" y="4255"/>
                      <a:pt x="619" y="4238"/>
                    </a:cubicBezTo>
                    <a:cubicBezTo>
                      <a:pt x="609" y="4114"/>
                      <a:pt x="604" y="3984"/>
                      <a:pt x="609" y="3855"/>
                    </a:cubicBezTo>
                    <a:cubicBezTo>
                      <a:pt x="619" y="3455"/>
                      <a:pt x="692" y="3053"/>
                      <a:pt x="821" y="2676"/>
                    </a:cubicBezTo>
                    <a:cubicBezTo>
                      <a:pt x="826" y="2846"/>
                      <a:pt x="853" y="3017"/>
                      <a:pt x="959" y="3159"/>
                    </a:cubicBezTo>
                    <a:cubicBezTo>
                      <a:pt x="964" y="3167"/>
                      <a:pt x="974" y="3172"/>
                      <a:pt x="984" y="3172"/>
                    </a:cubicBezTo>
                    <a:cubicBezTo>
                      <a:pt x="993" y="3172"/>
                      <a:pt x="1001" y="3168"/>
                      <a:pt x="1006" y="3159"/>
                    </a:cubicBezTo>
                    <a:cubicBezTo>
                      <a:pt x="1061" y="3031"/>
                      <a:pt x="1125" y="2911"/>
                      <a:pt x="1194" y="2791"/>
                    </a:cubicBezTo>
                    <a:cubicBezTo>
                      <a:pt x="1421" y="2400"/>
                      <a:pt x="1725" y="2049"/>
                      <a:pt x="2079" y="1764"/>
                    </a:cubicBezTo>
                    <a:lnTo>
                      <a:pt x="2079" y="1764"/>
                    </a:lnTo>
                    <a:cubicBezTo>
                      <a:pt x="2029" y="1906"/>
                      <a:pt x="1987" y="2049"/>
                      <a:pt x="1991" y="2196"/>
                    </a:cubicBezTo>
                    <a:cubicBezTo>
                      <a:pt x="1995" y="2274"/>
                      <a:pt x="2021" y="2463"/>
                      <a:pt x="2123" y="2463"/>
                    </a:cubicBezTo>
                    <a:cubicBezTo>
                      <a:pt x="2138" y="2463"/>
                      <a:pt x="2154" y="2459"/>
                      <a:pt x="2171" y="2450"/>
                    </a:cubicBezTo>
                    <a:cubicBezTo>
                      <a:pt x="2231" y="2423"/>
                      <a:pt x="2272" y="2353"/>
                      <a:pt x="2314" y="2307"/>
                    </a:cubicBezTo>
                    <a:cubicBezTo>
                      <a:pt x="2365" y="2251"/>
                      <a:pt x="2416" y="2196"/>
                      <a:pt x="2466" y="2141"/>
                    </a:cubicBezTo>
                    <a:cubicBezTo>
                      <a:pt x="2659" y="1938"/>
                      <a:pt x="2872" y="1759"/>
                      <a:pt x="3097" y="1602"/>
                    </a:cubicBezTo>
                    <a:lnTo>
                      <a:pt x="3097" y="1602"/>
                    </a:lnTo>
                    <a:cubicBezTo>
                      <a:pt x="3088" y="1658"/>
                      <a:pt x="3088" y="1713"/>
                      <a:pt x="3097" y="1768"/>
                    </a:cubicBezTo>
                    <a:cubicBezTo>
                      <a:pt x="3107" y="1837"/>
                      <a:pt x="3129" y="1925"/>
                      <a:pt x="3180" y="1970"/>
                    </a:cubicBezTo>
                    <a:cubicBezTo>
                      <a:pt x="3201" y="1992"/>
                      <a:pt x="3225" y="2001"/>
                      <a:pt x="3249" y="2001"/>
                    </a:cubicBezTo>
                    <a:cubicBezTo>
                      <a:pt x="3288" y="2001"/>
                      <a:pt x="3327" y="1977"/>
                      <a:pt x="3356" y="1943"/>
                    </a:cubicBezTo>
                    <a:cubicBezTo>
                      <a:pt x="3397" y="1902"/>
                      <a:pt x="3433" y="1855"/>
                      <a:pt x="3475" y="1809"/>
                    </a:cubicBezTo>
                    <a:cubicBezTo>
                      <a:pt x="3480" y="1851"/>
                      <a:pt x="3503" y="1897"/>
                      <a:pt x="3539" y="1930"/>
                    </a:cubicBezTo>
                    <a:cubicBezTo>
                      <a:pt x="3547" y="1934"/>
                      <a:pt x="3555" y="1936"/>
                      <a:pt x="3563" y="1936"/>
                    </a:cubicBezTo>
                    <a:cubicBezTo>
                      <a:pt x="3571" y="1936"/>
                      <a:pt x="3579" y="1934"/>
                      <a:pt x="3586" y="1930"/>
                    </a:cubicBezTo>
                    <a:cubicBezTo>
                      <a:pt x="3678" y="1855"/>
                      <a:pt x="3761" y="1773"/>
                      <a:pt x="3839" y="1685"/>
                    </a:cubicBezTo>
                    <a:lnTo>
                      <a:pt x="3839" y="1685"/>
                    </a:lnTo>
                    <a:cubicBezTo>
                      <a:pt x="3826" y="1773"/>
                      <a:pt x="3820" y="1860"/>
                      <a:pt x="3826" y="1953"/>
                    </a:cubicBezTo>
                    <a:cubicBezTo>
                      <a:pt x="3830" y="2136"/>
                      <a:pt x="3862" y="2368"/>
                      <a:pt x="3996" y="2506"/>
                    </a:cubicBezTo>
                    <a:cubicBezTo>
                      <a:pt x="4054" y="2568"/>
                      <a:pt x="4131" y="2603"/>
                      <a:pt x="4216" y="2603"/>
                    </a:cubicBezTo>
                    <a:cubicBezTo>
                      <a:pt x="4226" y="2603"/>
                      <a:pt x="4235" y="2603"/>
                      <a:pt x="4245" y="2602"/>
                    </a:cubicBezTo>
                    <a:cubicBezTo>
                      <a:pt x="4318" y="2593"/>
                      <a:pt x="4388" y="2561"/>
                      <a:pt x="4452" y="2523"/>
                    </a:cubicBezTo>
                    <a:lnTo>
                      <a:pt x="4452" y="2523"/>
                    </a:lnTo>
                    <a:cubicBezTo>
                      <a:pt x="4434" y="2616"/>
                      <a:pt x="4439" y="2708"/>
                      <a:pt x="4471" y="2795"/>
                    </a:cubicBezTo>
                    <a:cubicBezTo>
                      <a:pt x="4489" y="2842"/>
                      <a:pt x="4517" y="2893"/>
                      <a:pt x="4562" y="2915"/>
                    </a:cubicBezTo>
                    <a:cubicBezTo>
                      <a:pt x="4579" y="2923"/>
                      <a:pt x="4595" y="2927"/>
                      <a:pt x="4612" y="2927"/>
                    </a:cubicBezTo>
                    <a:cubicBezTo>
                      <a:pt x="4643" y="2927"/>
                      <a:pt x="4672" y="2914"/>
                      <a:pt x="4696" y="2893"/>
                    </a:cubicBezTo>
                    <a:cubicBezTo>
                      <a:pt x="4743" y="2855"/>
                      <a:pt x="4756" y="2800"/>
                      <a:pt x="4766" y="2745"/>
                    </a:cubicBezTo>
                    <a:cubicBezTo>
                      <a:pt x="4775" y="2699"/>
                      <a:pt x="4784" y="2653"/>
                      <a:pt x="4811" y="2611"/>
                    </a:cubicBezTo>
                    <a:cubicBezTo>
                      <a:pt x="4875" y="2503"/>
                      <a:pt x="5004" y="2435"/>
                      <a:pt x="5130" y="2435"/>
                    </a:cubicBezTo>
                    <a:cubicBezTo>
                      <a:pt x="5176" y="2435"/>
                      <a:pt x="5221" y="2444"/>
                      <a:pt x="5264" y="2464"/>
                    </a:cubicBezTo>
                    <a:cubicBezTo>
                      <a:pt x="5270" y="2466"/>
                      <a:pt x="5278" y="2468"/>
                      <a:pt x="5285" y="2468"/>
                    </a:cubicBezTo>
                    <a:cubicBezTo>
                      <a:pt x="5303" y="2468"/>
                      <a:pt x="5320" y="2460"/>
                      <a:pt x="5323" y="2440"/>
                    </a:cubicBezTo>
                    <a:cubicBezTo>
                      <a:pt x="5337" y="2376"/>
                      <a:pt x="5341" y="2312"/>
                      <a:pt x="5351" y="2247"/>
                    </a:cubicBezTo>
                    <a:cubicBezTo>
                      <a:pt x="5387" y="1732"/>
                      <a:pt x="5190" y="1196"/>
                      <a:pt x="4853" y="809"/>
                    </a:cubicBezTo>
                    <a:cubicBezTo>
                      <a:pt x="4673" y="602"/>
                      <a:pt x="4452" y="441"/>
                      <a:pt x="4203" y="330"/>
                    </a:cubicBezTo>
                    <a:cubicBezTo>
                      <a:pt x="4052" y="261"/>
                      <a:pt x="3894" y="205"/>
                      <a:pt x="3733" y="156"/>
                    </a:cubicBezTo>
                    <a:cubicBezTo>
                      <a:pt x="3572" y="105"/>
                      <a:pt x="3411" y="58"/>
                      <a:pt x="3245" y="31"/>
                    </a:cubicBezTo>
                    <a:cubicBezTo>
                      <a:pt x="3129" y="10"/>
                      <a:pt x="3013" y="0"/>
                      <a:pt x="28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6"/>
              <p:cNvSpPr/>
              <p:nvPr/>
            </p:nvSpPr>
            <p:spPr>
              <a:xfrm rot="828991">
                <a:off x="4114790" y="2317056"/>
                <a:ext cx="163700" cy="303449"/>
              </a:xfrm>
              <a:custGeom>
                <a:avLst/>
                <a:gdLst/>
                <a:ahLst/>
                <a:cxnLst/>
                <a:rect l="l" t="t" r="r" b="b"/>
                <a:pathLst>
                  <a:path w="909" h="1685" extrusionOk="0">
                    <a:moveTo>
                      <a:pt x="871" y="0"/>
                    </a:moveTo>
                    <a:cubicBezTo>
                      <a:pt x="867" y="0"/>
                      <a:pt x="862" y="1"/>
                      <a:pt x="858" y="4"/>
                    </a:cubicBezTo>
                    <a:cubicBezTo>
                      <a:pt x="738" y="79"/>
                      <a:pt x="632" y="166"/>
                      <a:pt x="545" y="272"/>
                    </a:cubicBezTo>
                    <a:cubicBezTo>
                      <a:pt x="373" y="460"/>
                      <a:pt x="245" y="681"/>
                      <a:pt x="152" y="917"/>
                    </a:cubicBezTo>
                    <a:cubicBezTo>
                      <a:pt x="102" y="1036"/>
                      <a:pt x="65" y="1166"/>
                      <a:pt x="42" y="1295"/>
                    </a:cubicBezTo>
                    <a:cubicBezTo>
                      <a:pt x="28" y="1355"/>
                      <a:pt x="19" y="1419"/>
                      <a:pt x="10" y="1479"/>
                    </a:cubicBezTo>
                    <a:cubicBezTo>
                      <a:pt x="5" y="1544"/>
                      <a:pt x="1" y="1608"/>
                      <a:pt x="14" y="1672"/>
                    </a:cubicBezTo>
                    <a:cubicBezTo>
                      <a:pt x="14" y="1681"/>
                      <a:pt x="20" y="1685"/>
                      <a:pt x="27" y="1685"/>
                    </a:cubicBezTo>
                    <a:cubicBezTo>
                      <a:pt x="35" y="1685"/>
                      <a:pt x="44" y="1680"/>
                      <a:pt x="47" y="1672"/>
                    </a:cubicBezTo>
                    <a:cubicBezTo>
                      <a:pt x="69" y="1604"/>
                      <a:pt x="69" y="1529"/>
                      <a:pt x="79" y="1461"/>
                    </a:cubicBezTo>
                    <a:lnTo>
                      <a:pt x="120" y="1253"/>
                    </a:lnTo>
                    <a:cubicBezTo>
                      <a:pt x="235" y="783"/>
                      <a:pt x="494" y="341"/>
                      <a:pt x="885" y="55"/>
                    </a:cubicBezTo>
                    <a:cubicBezTo>
                      <a:pt x="909" y="36"/>
                      <a:pt x="893" y="0"/>
                      <a:pt x="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6"/>
              <p:cNvSpPr/>
              <p:nvPr/>
            </p:nvSpPr>
            <p:spPr>
              <a:xfrm rot="828991">
                <a:off x="4279149" y="2327432"/>
                <a:ext cx="98688" cy="105532"/>
              </a:xfrm>
              <a:custGeom>
                <a:avLst/>
                <a:gdLst/>
                <a:ahLst/>
                <a:cxnLst/>
                <a:rect l="l" t="t" r="r" b="b"/>
                <a:pathLst>
                  <a:path w="548" h="586" extrusionOk="0">
                    <a:moveTo>
                      <a:pt x="509" y="1"/>
                    </a:moveTo>
                    <a:cubicBezTo>
                      <a:pt x="507" y="1"/>
                      <a:pt x="505" y="1"/>
                      <a:pt x="503" y="1"/>
                    </a:cubicBezTo>
                    <a:cubicBezTo>
                      <a:pt x="471" y="6"/>
                      <a:pt x="443" y="29"/>
                      <a:pt x="416" y="48"/>
                    </a:cubicBezTo>
                    <a:cubicBezTo>
                      <a:pt x="388" y="61"/>
                      <a:pt x="365" y="80"/>
                      <a:pt x="341" y="99"/>
                    </a:cubicBezTo>
                    <a:cubicBezTo>
                      <a:pt x="291" y="140"/>
                      <a:pt x="250" y="182"/>
                      <a:pt x="208" y="231"/>
                    </a:cubicBezTo>
                    <a:cubicBezTo>
                      <a:pt x="120" y="324"/>
                      <a:pt x="56" y="430"/>
                      <a:pt x="10" y="550"/>
                    </a:cubicBezTo>
                    <a:cubicBezTo>
                      <a:pt x="1" y="569"/>
                      <a:pt x="21" y="585"/>
                      <a:pt x="40" y="585"/>
                    </a:cubicBezTo>
                    <a:cubicBezTo>
                      <a:pt x="48" y="585"/>
                      <a:pt x="56" y="582"/>
                      <a:pt x="61" y="573"/>
                    </a:cubicBezTo>
                    <a:cubicBezTo>
                      <a:pt x="111" y="462"/>
                      <a:pt x="180" y="361"/>
                      <a:pt x="258" y="273"/>
                    </a:cubicBezTo>
                    <a:cubicBezTo>
                      <a:pt x="301" y="231"/>
                      <a:pt x="341" y="190"/>
                      <a:pt x="388" y="154"/>
                    </a:cubicBezTo>
                    <a:cubicBezTo>
                      <a:pt x="411" y="135"/>
                      <a:pt x="434" y="116"/>
                      <a:pt x="456" y="103"/>
                    </a:cubicBezTo>
                    <a:cubicBezTo>
                      <a:pt x="480" y="84"/>
                      <a:pt x="512" y="71"/>
                      <a:pt x="531" y="48"/>
                    </a:cubicBezTo>
                    <a:cubicBezTo>
                      <a:pt x="548" y="26"/>
                      <a:pt x="533"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6"/>
              <p:cNvSpPr/>
              <p:nvPr/>
            </p:nvSpPr>
            <p:spPr>
              <a:xfrm rot="828991">
                <a:off x="3927535" y="2473471"/>
                <a:ext cx="79239" cy="287601"/>
              </a:xfrm>
              <a:custGeom>
                <a:avLst/>
                <a:gdLst/>
                <a:ahLst/>
                <a:cxnLst/>
                <a:rect l="l" t="t" r="r" b="b"/>
                <a:pathLst>
                  <a:path w="440" h="1597" extrusionOk="0">
                    <a:moveTo>
                      <a:pt x="418" y="1"/>
                    </a:moveTo>
                    <a:cubicBezTo>
                      <a:pt x="412" y="1"/>
                      <a:pt x="406" y="3"/>
                      <a:pt x="401" y="8"/>
                    </a:cubicBezTo>
                    <a:cubicBezTo>
                      <a:pt x="360" y="44"/>
                      <a:pt x="328" y="104"/>
                      <a:pt x="295" y="155"/>
                    </a:cubicBezTo>
                    <a:cubicBezTo>
                      <a:pt x="263" y="206"/>
                      <a:pt x="239" y="261"/>
                      <a:pt x="212" y="316"/>
                    </a:cubicBezTo>
                    <a:cubicBezTo>
                      <a:pt x="41" y="708"/>
                      <a:pt x="0" y="1178"/>
                      <a:pt x="143" y="1584"/>
                    </a:cubicBezTo>
                    <a:cubicBezTo>
                      <a:pt x="145" y="1592"/>
                      <a:pt x="151" y="1596"/>
                      <a:pt x="158" y="1596"/>
                    </a:cubicBezTo>
                    <a:cubicBezTo>
                      <a:pt x="170" y="1596"/>
                      <a:pt x="182" y="1586"/>
                      <a:pt x="180" y="1569"/>
                    </a:cubicBezTo>
                    <a:cubicBezTo>
                      <a:pt x="152" y="1454"/>
                      <a:pt x="134" y="1335"/>
                      <a:pt x="124" y="1219"/>
                    </a:cubicBezTo>
                    <a:cubicBezTo>
                      <a:pt x="111" y="1008"/>
                      <a:pt x="134" y="795"/>
                      <a:pt x="184" y="593"/>
                    </a:cubicBezTo>
                    <a:cubicBezTo>
                      <a:pt x="212" y="491"/>
                      <a:pt x="249" y="389"/>
                      <a:pt x="295" y="298"/>
                    </a:cubicBezTo>
                    <a:cubicBezTo>
                      <a:pt x="313" y="247"/>
                      <a:pt x="337" y="201"/>
                      <a:pt x="364" y="155"/>
                    </a:cubicBezTo>
                    <a:cubicBezTo>
                      <a:pt x="388" y="108"/>
                      <a:pt x="415" y="68"/>
                      <a:pt x="433" y="25"/>
                    </a:cubicBezTo>
                    <a:cubicBezTo>
                      <a:pt x="440" y="10"/>
                      <a:pt x="429"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6"/>
              <p:cNvSpPr/>
              <p:nvPr/>
            </p:nvSpPr>
            <p:spPr>
              <a:xfrm rot="828991">
                <a:off x="4505774" y="2429302"/>
                <a:ext cx="131464" cy="168202"/>
              </a:xfrm>
              <a:custGeom>
                <a:avLst/>
                <a:gdLst/>
                <a:ahLst/>
                <a:cxnLst/>
                <a:rect l="l" t="t" r="r" b="b"/>
                <a:pathLst>
                  <a:path w="730" h="934" extrusionOk="0">
                    <a:moveTo>
                      <a:pt x="687" y="0"/>
                    </a:moveTo>
                    <a:cubicBezTo>
                      <a:pt x="587" y="0"/>
                      <a:pt x="494" y="83"/>
                      <a:pt x="421" y="148"/>
                    </a:cubicBezTo>
                    <a:cubicBezTo>
                      <a:pt x="347" y="213"/>
                      <a:pt x="277" y="286"/>
                      <a:pt x="217" y="369"/>
                    </a:cubicBezTo>
                    <a:cubicBezTo>
                      <a:pt x="111" y="512"/>
                      <a:pt x="0" y="756"/>
                      <a:pt x="117" y="927"/>
                    </a:cubicBezTo>
                    <a:cubicBezTo>
                      <a:pt x="120" y="932"/>
                      <a:pt x="124" y="934"/>
                      <a:pt x="129" y="934"/>
                    </a:cubicBezTo>
                    <a:cubicBezTo>
                      <a:pt x="138" y="934"/>
                      <a:pt x="147" y="925"/>
                      <a:pt x="144" y="913"/>
                    </a:cubicBezTo>
                    <a:cubicBezTo>
                      <a:pt x="107" y="825"/>
                      <a:pt x="130" y="719"/>
                      <a:pt x="158" y="632"/>
                    </a:cubicBezTo>
                    <a:cubicBezTo>
                      <a:pt x="185" y="549"/>
                      <a:pt x="227" y="470"/>
                      <a:pt x="282" y="396"/>
                    </a:cubicBezTo>
                    <a:cubicBezTo>
                      <a:pt x="338" y="323"/>
                      <a:pt x="402" y="258"/>
                      <a:pt x="470" y="198"/>
                    </a:cubicBezTo>
                    <a:cubicBezTo>
                      <a:pt x="504" y="166"/>
                      <a:pt x="540" y="139"/>
                      <a:pt x="577" y="111"/>
                    </a:cubicBezTo>
                    <a:cubicBezTo>
                      <a:pt x="619" y="88"/>
                      <a:pt x="660" y="70"/>
                      <a:pt x="702" y="51"/>
                    </a:cubicBezTo>
                    <a:cubicBezTo>
                      <a:pt x="729" y="37"/>
                      <a:pt x="715"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6"/>
              <p:cNvSpPr/>
              <p:nvPr/>
            </p:nvSpPr>
            <p:spPr>
              <a:xfrm rot="828991">
                <a:off x="4614816" y="2462364"/>
                <a:ext cx="76357" cy="71315"/>
              </a:xfrm>
              <a:custGeom>
                <a:avLst/>
                <a:gdLst/>
                <a:ahLst/>
                <a:cxnLst/>
                <a:rect l="l" t="t" r="r" b="b"/>
                <a:pathLst>
                  <a:path w="424" h="396" extrusionOk="0">
                    <a:moveTo>
                      <a:pt x="391" y="1"/>
                    </a:moveTo>
                    <a:cubicBezTo>
                      <a:pt x="371" y="1"/>
                      <a:pt x="349" y="11"/>
                      <a:pt x="332" y="14"/>
                    </a:cubicBezTo>
                    <a:cubicBezTo>
                      <a:pt x="309" y="24"/>
                      <a:pt x="286" y="33"/>
                      <a:pt x="263" y="47"/>
                    </a:cubicBezTo>
                    <a:cubicBezTo>
                      <a:pt x="217" y="70"/>
                      <a:pt x="175" y="103"/>
                      <a:pt x="134" y="135"/>
                    </a:cubicBezTo>
                    <a:cubicBezTo>
                      <a:pt x="98" y="167"/>
                      <a:pt x="60" y="208"/>
                      <a:pt x="37" y="254"/>
                    </a:cubicBezTo>
                    <a:cubicBezTo>
                      <a:pt x="9" y="296"/>
                      <a:pt x="0" y="346"/>
                      <a:pt x="32" y="388"/>
                    </a:cubicBezTo>
                    <a:cubicBezTo>
                      <a:pt x="36" y="393"/>
                      <a:pt x="41" y="395"/>
                      <a:pt x="45" y="395"/>
                    </a:cubicBezTo>
                    <a:cubicBezTo>
                      <a:pt x="57" y="395"/>
                      <a:pt x="67" y="380"/>
                      <a:pt x="60" y="369"/>
                    </a:cubicBezTo>
                    <a:cubicBezTo>
                      <a:pt x="51" y="352"/>
                      <a:pt x="60" y="328"/>
                      <a:pt x="70" y="310"/>
                    </a:cubicBezTo>
                    <a:cubicBezTo>
                      <a:pt x="79" y="291"/>
                      <a:pt x="92" y="277"/>
                      <a:pt x="106" y="263"/>
                    </a:cubicBezTo>
                    <a:cubicBezTo>
                      <a:pt x="134" y="231"/>
                      <a:pt x="166" y="199"/>
                      <a:pt x="198" y="171"/>
                    </a:cubicBezTo>
                    <a:cubicBezTo>
                      <a:pt x="236" y="144"/>
                      <a:pt x="272" y="120"/>
                      <a:pt x="309" y="103"/>
                    </a:cubicBezTo>
                    <a:cubicBezTo>
                      <a:pt x="328" y="93"/>
                      <a:pt x="346" y="84"/>
                      <a:pt x="364" y="75"/>
                    </a:cubicBezTo>
                    <a:cubicBezTo>
                      <a:pt x="383" y="65"/>
                      <a:pt x="411" y="56"/>
                      <a:pt x="419" y="37"/>
                    </a:cubicBezTo>
                    <a:cubicBezTo>
                      <a:pt x="424" y="29"/>
                      <a:pt x="419" y="14"/>
                      <a:pt x="411" y="5"/>
                    </a:cubicBezTo>
                    <a:cubicBezTo>
                      <a:pt x="404" y="2"/>
                      <a:pt x="398"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6"/>
              <p:cNvSpPr/>
              <p:nvPr/>
            </p:nvSpPr>
            <p:spPr>
              <a:xfrm rot="828991">
                <a:off x="4714619" y="2616945"/>
                <a:ext cx="62311" cy="164421"/>
              </a:xfrm>
              <a:custGeom>
                <a:avLst/>
                <a:gdLst/>
                <a:ahLst/>
                <a:cxnLst/>
                <a:rect l="l" t="t" r="r" b="b"/>
                <a:pathLst>
                  <a:path w="346" h="913" extrusionOk="0">
                    <a:moveTo>
                      <a:pt x="322" y="0"/>
                    </a:moveTo>
                    <a:cubicBezTo>
                      <a:pt x="319" y="0"/>
                      <a:pt x="317" y="1"/>
                      <a:pt x="315" y="2"/>
                    </a:cubicBezTo>
                    <a:cubicBezTo>
                      <a:pt x="249" y="44"/>
                      <a:pt x="208" y="132"/>
                      <a:pt x="171" y="196"/>
                    </a:cubicBezTo>
                    <a:cubicBezTo>
                      <a:pt x="134" y="270"/>
                      <a:pt x="102" y="340"/>
                      <a:pt x="79" y="417"/>
                    </a:cubicBezTo>
                    <a:cubicBezTo>
                      <a:pt x="51" y="496"/>
                      <a:pt x="33" y="574"/>
                      <a:pt x="19" y="657"/>
                    </a:cubicBezTo>
                    <a:cubicBezTo>
                      <a:pt x="5" y="736"/>
                      <a:pt x="0" y="819"/>
                      <a:pt x="10" y="897"/>
                    </a:cubicBezTo>
                    <a:cubicBezTo>
                      <a:pt x="12" y="908"/>
                      <a:pt x="22" y="913"/>
                      <a:pt x="31" y="913"/>
                    </a:cubicBezTo>
                    <a:cubicBezTo>
                      <a:pt x="42" y="913"/>
                      <a:pt x="53" y="907"/>
                      <a:pt x="56" y="897"/>
                    </a:cubicBezTo>
                    <a:cubicBezTo>
                      <a:pt x="70" y="819"/>
                      <a:pt x="75" y="740"/>
                      <a:pt x="88" y="662"/>
                    </a:cubicBezTo>
                    <a:cubicBezTo>
                      <a:pt x="98" y="589"/>
                      <a:pt x="121" y="514"/>
                      <a:pt x="143" y="440"/>
                    </a:cubicBezTo>
                    <a:cubicBezTo>
                      <a:pt x="171" y="367"/>
                      <a:pt x="198" y="293"/>
                      <a:pt x="236" y="219"/>
                    </a:cubicBezTo>
                    <a:cubicBezTo>
                      <a:pt x="273" y="159"/>
                      <a:pt x="323" y="95"/>
                      <a:pt x="342" y="26"/>
                    </a:cubicBezTo>
                    <a:cubicBezTo>
                      <a:pt x="346" y="15"/>
                      <a:pt x="334"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6"/>
              <p:cNvSpPr/>
              <p:nvPr/>
            </p:nvSpPr>
            <p:spPr>
              <a:xfrm rot="828991">
                <a:off x="4674289" y="2606741"/>
                <a:ext cx="54026" cy="101570"/>
              </a:xfrm>
              <a:custGeom>
                <a:avLst/>
                <a:gdLst/>
                <a:ahLst/>
                <a:cxnLst/>
                <a:rect l="l" t="t" r="r" b="b"/>
                <a:pathLst>
                  <a:path w="300" h="564" extrusionOk="0">
                    <a:moveTo>
                      <a:pt x="259" y="0"/>
                    </a:moveTo>
                    <a:cubicBezTo>
                      <a:pt x="253" y="0"/>
                      <a:pt x="247" y="3"/>
                      <a:pt x="240" y="8"/>
                    </a:cubicBezTo>
                    <a:cubicBezTo>
                      <a:pt x="176" y="82"/>
                      <a:pt x="117" y="165"/>
                      <a:pt x="74" y="257"/>
                    </a:cubicBezTo>
                    <a:cubicBezTo>
                      <a:pt x="56" y="303"/>
                      <a:pt x="38" y="353"/>
                      <a:pt x="24" y="399"/>
                    </a:cubicBezTo>
                    <a:cubicBezTo>
                      <a:pt x="15" y="446"/>
                      <a:pt x="0" y="501"/>
                      <a:pt x="10" y="546"/>
                    </a:cubicBezTo>
                    <a:cubicBezTo>
                      <a:pt x="13" y="557"/>
                      <a:pt x="24" y="563"/>
                      <a:pt x="35" y="563"/>
                    </a:cubicBezTo>
                    <a:cubicBezTo>
                      <a:pt x="44" y="563"/>
                      <a:pt x="52" y="560"/>
                      <a:pt x="56" y="552"/>
                    </a:cubicBezTo>
                    <a:cubicBezTo>
                      <a:pt x="74" y="510"/>
                      <a:pt x="79" y="459"/>
                      <a:pt x="89" y="414"/>
                    </a:cubicBezTo>
                    <a:cubicBezTo>
                      <a:pt x="102" y="372"/>
                      <a:pt x="117" y="325"/>
                      <a:pt x="134" y="284"/>
                    </a:cubicBezTo>
                    <a:cubicBezTo>
                      <a:pt x="172" y="201"/>
                      <a:pt x="222" y="118"/>
                      <a:pt x="282" y="49"/>
                    </a:cubicBezTo>
                    <a:cubicBezTo>
                      <a:pt x="300" y="27"/>
                      <a:pt x="281"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6"/>
              <p:cNvSpPr/>
              <p:nvPr/>
            </p:nvSpPr>
            <p:spPr>
              <a:xfrm rot="828991">
                <a:off x="4233969" y="3097643"/>
                <a:ext cx="666687" cy="495963"/>
              </a:xfrm>
              <a:custGeom>
                <a:avLst/>
                <a:gdLst/>
                <a:ahLst/>
                <a:cxnLst/>
                <a:rect l="l" t="t" r="r" b="b"/>
                <a:pathLst>
                  <a:path w="3702" h="2754" extrusionOk="0">
                    <a:moveTo>
                      <a:pt x="2100" y="1"/>
                    </a:moveTo>
                    <a:cubicBezTo>
                      <a:pt x="2057" y="1"/>
                      <a:pt x="2027" y="3"/>
                      <a:pt x="2015" y="7"/>
                    </a:cubicBezTo>
                    <a:cubicBezTo>
                      <a:pt x="1894" y="48"/>
                      <a:pt x="1562" y="122"/>
                      <a:pt x="1562" y="122"/>
                    </a:cubicBezTo>
                    <a:lnTo>
                      <a:pt x="728" y="745"/>
                    </a:lnTo>
                    <a:cubicBezTo>
                      <a:pt x="258" y="1030"/>
                      <a:pt x="1" y="2066"/>
                      <a:pt x="1" y="2066"/>
                    </a:cubicBezTo>
                    <a:lnTo>
                      <a:pt x="958" y="2514"/>
                    </a:lnTo>
                    <a:lnTo>
                      <a:pt x="875" y="2753"/>
                    </a:lnTo>
                    <a:lnTo>
                      <a:pt x="3563" y="2334"/>
                    </a:lnTo>
                    <a:cubicBezTo>
                      <a:pt x="3516" y="1726"/>
                      <a:pt x="3180" y="1330"/>
                      <a:pt x="3180" y="1330"/>
                    </a:cubicBezTo>
                    <a:lnTo>
                      <a:pt x="3180" y="1330"/>
                    </a:lnTo>
                    <a:lnTo>
                      <a:pt x="3512" y="1375"/>
                    </a:lnTo>
                    <a:lnTo>
                      <a:pt x="3701" y="137"/>
                    </a:lnTo>
                    <a:cubicBezTo>
                      <a:pt x="3701" y="137"/>
                      <a:pt x="2454"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6"/>
              <p:cNvSpPr/>
              <p:nvPr/>
            </p:nvSpPr>
            <p:spPr>
              <a:xfrm rot="828991">
                <a:off x="4861434" y="3194810"/>
                <a:ext cx="50785" cy="224930"/>
              </a:xfrm>
              <a:custGeom>
                <a:avLst/>
                <a:gdLst/>
                <a:ahLst/>
                <a:cxnLst/>
                <a:rect l="l" t="t" r="r" b="b"/>
                <a:pathLst>
                  <a:path w="282" h="1249" extrusionOk="0">
                    <a:moveTo>
                      <a:pt x="190" y="0"/>
                    </a:moveTo>
                    <a:lnTo>
                      <a:pt x="1" y="1236"/>
                    </a:lnTo>
                    <a:lnTo>
                      <a:pt x="88" y="1249"/>
                    </a:lnTo>
                    <a:lnTo>
                      <a:pt x="281" y="9"/>
                    </a:lnTo>
                    <a:cubicBezTo>
                      <a:pt x="258" y="5"/>
                      <a:pt x="226" y="0"/>
                      <a:pt x="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6"/>
              <p:cNvSpPr/>
              <p:nvPr/>
            </p:nvSpPr>
            <p:spPr>
              <a:xfrm rot="828991">
                <a:off x="4835920" y="3185090"/>
                <a:ext cx="51505" cy="224210"/>
              </a:xfrm>
              <a:custGeom>
                <a:avLst/>
                <a:gdLst/>
                <a:ahLst/>
                <a:cxnLst/>
                <a:rect l="l" t="t" r="r" b="b"/>
                <a:pathLst>
                  <a:path w="286" h="1245" extrusionOk="0">
                    <a:moveTo>
                      <a:pt x="194" y="0"/>
                    </a:moveTo>
                    <a:lnTo>
                      <a:pt x="0" y="1231"/>
                    </a:lnTo>
                    <a:lnTo>
                      <a:pt x="96" y="1245"/>
                    </a:lnTo>
                    <a:lnTo>
                      <a:pt x="285" y="10"/>
                    </a:lnTo>
                    <a:cubicBezTo>
                      <a:pt x="258" y="10"/>
                      <a:pt x="226" y="6"/>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6"/>
              <p:cNvSpPr/>
              <p:nvPr/>
            </p:nvSpPr>
            <p:spPr>
              <a:xfrm rot="828991">
                <a:off x="4223127" y="3356798"/>
                <a:ext cx="171804" cy="96347"/>
              </a:xfrm>
              <a:custGeom>
                <a:avLst/>
                <a:gdLst/>
                <a:ahLst/>
                <a:cxnLst/>
                <a:rect l="l" t="t" r="r" b="b"/>
                <a:pathLst>
                  <a:path w="954" h="535" extrusionOk="0">
                    <a:moveTo>
                      <a:pt x="33" y="0"/>
                    </a:moveTo>
                    <a:cubicBezTo>
                      <a:pt x="19" y="32"/>
                      <a:pt x="9" y="60"/>
                      <a:pt x="0" y="88"/>
                    </a:cubicBezTo>
                    <a:lnTo>
                      <a:pt x="936" y="534"/>
                    </a:lnTo>
                    <a:cubicBezTo>
                      <a:pt x="940" y="507"/>
                      <a:pt x="949" y="475"/>
                      <a:pt x="954" y="447"/>
                    </a:cubicBezTo>
                    <a:lnTo>
                      <a:pt x="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6"/>
              <p:cNvSpPr/>
              <p:nvPr/>
            </p:nvSpPr>
            <p:spPr>
              <a:xfrm rot="828991">
                <a:off x="4209326" y="3380001"/>
                <a:ext cx="173605" cy="99049"/>
              </a:xfrm>
              <a:custGeom>
                <a:avLst/>
                <a:gdLst/>
                <a:ahLst/>
                <a:cxnLst/>
                <a:rect l="l" t="t" r="r" b="b"/>
                <a:pathLst>
                  <a:path w="964" h="550" extrusionOk="0">
                    <a:moveTo>
                      <a:pt x="28" y="1"/>
                    </a:moveTo>
                    <a:cubicBezTo>
                      <a:pt x="15" y="37"/>
                      <a:pt x="6" y="65"/>
                      <a:pt x="0" y="93"/>
                    </a:cubicBezTo>
                    <a:lnTo>
                      <a:pt x="946" y="549"/>
                    </a:lnTo>
                    <a:cubicBezTo>
                      <a:pt x="946" y="545"/>
                      <a:pt x="946" y="539"/>
                      <a:pt x="950" y="535"/>
                    </a:cubicBezTo>
                    <a:cubicBezTo>
                      <a:pt x="955" y="507"/>
                      <a:pt x="959" y="480"/>
                      <a:pt x="964" y="452"/>
                    </a:cubicBezTo>
                    <a:lnTo>
                      <a:pt x="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6"/>
              <p:cNvSpPr/>
              <p:nvPr/>
            </p:nvSpPr>
            <p:spPr>
              <a:xfrm rot="828991">
                <a:off x="4381913" y="3087776"/>
                <a:ext cx="186211" cy="146232"/>
              </a:xfrm>
              <a:custGeom>
                <a:avLst/>
                <a:gdLst/>
                <a:ahLst/>
                <a:cxnLst/>
                <a:rect l="l" t="t" r="r" b="b"/>
                <a:pathLst>
                  <a:path w="1034" h="812" extrusionOk="0">
                    <a:moveTo>
                      <a:pt x="1034" y="1"/>
                    </a:moveTo>
                    <a:cubicBezTo>
                      <a:pt x="991" y="10"/>
                      <a:pt x="968" y="14"/>
                      <a:pt x="968" y="14"/>
                    </a:cubicBezTo>
                    <a:lnTo>
                      <a:pt x="134" y="637"/>
                    </a:lnTo>
                    <a:cubicBezTo>
                      <a:pt x="88" y="665"/>
                      <a:pt x="43" y="701"/>
                      <a:pt x="1" y="742"/>
                    </a:cubicBezTo>
                    <a:cubicBezTo>
                      <a:pt x="93" y="788"/>
                      <a:pt x="199" y="812"/>
                      <a:pt x="309" y="812"/>
                    </a:cubicBezTo>
                    <a:cubicBezTo>
                      <a:pt x="711" y="812"/>
                      <a:pt x="1034" y="475"/>
                      <a:pt x="1034" y="61"/>
                    </a:cubicBezTo>
                    <a:lnTo>
                      <a:pt x="1034"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93" name="Google Shape;2693;p56"/>
              <p:cNvSpPr/>
              <p:nvPr/>
            </p:nvSpPr>
            <p:spPr>
              <a:xfrm rot="828991">
                <a:off x="3688145" y="2039278"/>
                <a:ext cx="1523367" cy="1603686"/>
              </a:xfrm>
              <a:custGeom>
                <a:avLst/>
                <a:gdLst/>
                <a:ahLst/>
                <a:cxnLst/>
                <a:rect l="l" t="t" r="r" b="b"/>
                <a:pathLst>
                  <a:path w="8459" h="8905" extrusionOk="0">
                    <a:moveTo>
                      <a:pt x="4171" y="1"/>
                    </a:moveTo>
                    <a:cubicBezTo>
                      <a:pt x="4134" y="1"/>
                      <a:pt x="4096" y="2"/>
                      <a:pt x="4059" y="3"/>
                    </a:cubicBezTo>
                    <a:cubicBezTo>
                      <a:pt x="3419" y="30"/>
                      <a:pt x="2793" y="237"/>
                      <a:pt x="2240" y="564"/>
                    </a:cubicBezTo>
                    <a:cubicBezTo>
                      <a:pt x="1672" y="896"/>
                      <a:pt x="1179" y="1347"/>
                      <a:pt x="774" y="1864"/>
                    </a:cubicBezTo>
                    <a:cubicBezTo>
                      <a:pt x="558" y="2140"/>
                      <a:pt x="364" y="2436"/>
                      <a:pt x="226" y="2763"/>
                    </a:cubicBezTo>
                    <a:cubicBezTo>
                      <a:pt x="88" y="3089"/>
                      <a:pt x="9" y="3440"/>
                      <a:pt x="9" y="3795"/>
                    </a:cubicBezTo>
                    <a:cubicBezTo>
                      <a:pt x="0" y="4523"/>
                      <a:pt x="258" y="5228"/>
                      <a:pt x="603" y="5854"/>
                    </a:cubicBezTo>
                    <a:cubicBezTo>
                      <a:pt x="935" y="6453"/>
                      <a:pt x="1359" y="7002"/>
                      <a:pt x="1829" y="7500"/>
                    </a:cubicBezTo>
                    <a:cubicBezTo>
                      <a:pt x="2308" y="8006"/>
                      <a:pt x="2833" y="8463"/>
                      <a:pt x="3373" y="8895"/>
                    </a:cubicBezTo>
                    <a:cubicBezTo>
                      <a:pt x="3382" y="8902"/>
                      <a:pt x="3392" y="8905"/>
                      <a:pt x="3402" y="8905"/>
                    </a:cubicBezTo>
                    <a:cubicBezTo>
                      <a:pt x="3439" y="8905"/>
                      <a:pt x="3470" y="8861"/>
                      <a:pt x="3437" y="8836"/>
                    </a:cubicBezTo>
                    <a:cubicBezTo>
                      <a:pt x="3308" y="8729"/>
                      <a:pt x="3180" y="8629"/>
                      <a:pt x="3055" y="8523"/>
                    </a:cubicBezTo>
                    <a:cubicBezTo>
                      <a:pt x="2534" y="8085"/>
                      <a:pt x="2032" y="7619"/>
                      <a:pt x="1589" y="7108"/>
                    </a:cubicBezTo>
                    <a:cubicBezTo>
                      <a:pt x="1147" y="6592"/>
                      <a:pt x="755" y="6030"/>
                      <a:pt x="475" y="5412"/>
                    </a:cubicBezTo>
                    <a:cubicBezTo>
                      <a:pt x="175" y="4762"/>
                      <a:pt x="0" y="4020"/>
                      <a:pt x="143" y="3306"/>
                    </a:cubicBezTo>
                    <a:cubicBezTo>
                      <a:pt x="277" y="2638"/>
                      <a:pt x="686" y="2049"/>
                      <a:pt x="1147" y="1555"/>
                    </a:cubicBezTo>
                    <a:cubicBezTo>
                      <a:pt x="1589" y="1085"/>
                      <a:pt x="2110" y="689"/>
                      <a:pt x="2700" y="426"/>
                    </a:cubicBezTo>
                    <a:cubicBezTo>
                      <a:pt x="3176" y="210"/>
                      <a:pt x="3694" y="90"/>
                      <a:pt x="4217" y="90"/>
                    </a:cubicBezTo>
                    <a:cubicBezTo>
                      <a:pt x="4316" y="90"/>
                      <a:pt x="4416" y="94"/>
                      <a:pt x="4516" y="103"/>
                    </a:cubicBezTo>
                    <a:cubicBezTo>
                      <a:pt x="5109" y="164"/>
                      <a:pt x="5696" y="375"/>
                      <a:pt x="6166" y="749"/>
                    </a:cubicBezTo>
                    <a:cubicBezTo>
                      <a:pt x="6404" y="938"/>
                      <a:pt x="6608" y="1173"/>
                      <a:pt x="6774" y="1436"/>
                    </a:cubicBezTo>
                    <a:cubicBezTo>
                      <a:pt x="6944" y="1717"/>
                      <a:pt x="7068" y="2021"/>
                      <a:pt x="7170" y="2338"/>
                    </a:cubicBezTo>
                    <a:cubicBezTo>
                      <a:pt x="7382" y="2989"/>
                      <a:pt x="7502" y="3661"/>
                      <a:pt x="7727" y="4306"/>
                    </a:cubicBezTo>
                    <a:cubicBezTo>
                      <a:pt x="7972" y="5002"/>
                      <a:pt x="8271" y="5684"/>
                      <a:pt x="8414" y="6417"/>
                    </a:cubicBezTo>
                    <a:cubicBezTo>
                      <a:pt x="8416" y="6427"/>
                      <a:pt x="8423" y="6432"/>
                      <a:pt x="8430" y="6432"/>
                    </a:cubicBezTo>
                    <a:cubicBezTo>
                      <a:pt x="8443" y="6432"/>
                      <a:pt x="8458" y="6420"/>
                      <a:pt x="8455" y="6403"/>
                    </a:cubicBezTo>
                    <a:cubicBezTo>
                      <a:pt x="8427" y="6223"/>
                      <a:pt x="8391" y="6048"/>
                      <a:pt x="8340" y="5868"/>
                    </a:cubicBezTo>
                    <a:cubicBezTo>
                      <a:pt x="8146" y="5145"/>
                      <a:pt x="7829" y="4458"/>
                      <a:pt x="7625" y="3735"/>
                    </a:cubicBezTo>
                    <a:cubicBezTo>
                      <a:pt x="7446" y="3085"/>
                      <a:pt x="7327" y="2408"/>
                      <a:pt x="7050" y="1790"/>
                    </a:cubicBezTo>
                    <a:cubicBezTo>
                      <a:pt x="6917" y="1491"/>
                      <a:pt x="6746" y="1209"/>
                      <a:pt x="6525" y="970"/>
                    </a:cubicBezTo>
                    <a:cubicBezTo>
                      <a:pt x="6322" y="749"/>
                      <a:pt x="6083" y="564"/>
                      <a:pt x="5819" y="417"/>
                    </a:cubicBezTo>
                    <a:cubicBezTo>
                      <a:pt x="5318" y="136"/>
                      <a:pt x="4743" y="1"/>
                      <a:pt x="4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6"/>
              <p:cNvSpPr/>
              <p:nvPr/>
            </p:nvSpPr>
            <p:spPr>
              <a:xfrm rot="828991">
                <a:off x="5022393" y="3335305"/>
                <a:ext cx="82300" cy="202779"/>
              </a:xfrm>
              <a:custGeom>
                <a:avLst/>
                <a:gdLst/>
                <a:ahLst/>
                <a:cxnLst/>
                <a:rect l="l" t="t" r="r" b="b"/>
                <a:pathLst>
                  <a:path w="457" h="1126" extrusionOk="0">
                    <a:moveTo>
                      <a:pt x="348" y="0"/>
                    </a:moveTo>
                    <a:cubicBezTo>
                      <a:pt x="344" y="0"/>
                      <a:pt x="341" y="0"/>
                      <a:pt x="337" y="1"/>
                    </a:cubicBezTo>
                    <a:cubicBezTo>
                      <a:pt x="250" y="9"/>
                      <a:pt x="194" y="88"/>
                      <a:pt x="167" y="162"/>
                    </a:cubicBezTo>
                    <a:cubicBezTo>
                      <a:pt x="125" y="264"/>
                      <a:pt x="97" y="364"/>
                      <a:pt x="74" y="471"/>
                    </a:cubicBezTo>
                    <a:cubicBezTo>
                      <a:pt x="46" y="577"/>
                      <a:pt x="29" y="687"/>
                      <a:pt x="14" y="802"/>
                    </a:cubicBezTo>
                    <a:cubicBezTo>
                      <a:pt x="5" y="858"/>
                      <a:pt x="1" y="913"/>
                      <a:pt x="5" y="968"/>
                    </a:cubicBezTo>
                    <a:cubicBezTo>
                      <a:pt x="5" y="1015"/>
                      <a:pt x="10" y="1070"/>
                      <a:pt x="51" y="1102"/>
                    </a:cubicBezTo>
                    <a:cubicBezTo>
                      <a:pt x="84" y="1125"/>
                      <a:pt x="139" y="1125"/>
                      <a:pt x="180" y="1125"/>
                    </a:cubicBezTo>
                    <a:cubicBezTo>
                      <a:pt x="222" y="1125"/>
                      <a:pt x="267" y="1115"/>
                      <a:pt x="300" y="1083"/>
                    </a:cubicBezTo>
                    <a:cubicBezTo>
                      <a:pt x="333" y="1051"/>
                      <a:pt x="342" y="1010"/>
                      <a:pt x="350" y="968"/>
                    </a:cubicBezTo>
                    <a:cubicBezTo>
                      <a:pt x="355" y="917"/>
                      <a:pt x="360" y="866"/>
                      <a:pt x="365" y="811"/>
                    </a:cubicBezTo>
                    <a:cubicBezTo>
                      <a:pt x="374" y="734"/>
                      <a:pt x="382" y="655"/>
                      <a:pt x="388" y="577"/>
                    </a:cubicBezTo>
                    <a:lnTo>
                      <a:pt x="388" y="572"/>
                    </a:lnTo>
                    <a:lnTo>
                      <a:pt x="388" y="568"/>
                    </a:lnTo>
                    <a:cubicBezTo>
                      <a:pt x="392" y="530"/>
                      <a:pt x="397" y="494"/>
                      <a:pt x="401" y="457"/>
                    </a:cubicBezTo>
                    <a:cubicBezTo>
                      <a:pt x="406" y="402"/>
                      <a:pt x="410" y="341"/>
                      <a:pt x="416" y="281"/>
                    </a:cubicBezTo>
                    <a:cubicBezTo>
                      <a:pt x="420" y="268"/>
                      <a:pt x="420" y="258"/>
                      <a:pt x="420" y="245"/>
                    </a:cubicBezTo>
                    <a:cubicBezTo>
                      <a:pt x="425" y="231"/>
                      <a:pt x="429" y="213"/>
                      <a:pt x="433" y="198"/>
                    </a:cubicBezTo>
                    <a:cubicBezTo>
                      <a:pt x="443" y="158"/>
                      <a:pt x="457" y="111"/>
                      <a:pt x="443" y="65"/>
                    </a:cubicBezTo>
                    <a:cubicBezTo>
                      <a:pt x="430" y="23"/>
                      <a:pt x="39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6"/>
              <p:cNvSpPr/>
              <p:nvPr/>
            </p:nvSpPr>
            <p:spPr>
              <a:xfrm rot="828991">
                <a:off x="4057908" y="3542629"/>
                <a:ext cx="173605" cy="157577"/>
              </a:xfrm>
              <a:custGeom>
                <a:avLst/>
                <a:gdLst/>
                <a:ahLst/>
                <a:cxnLst/>
                <a:rect l="l" t="t" r="r" b="b"/>
                <a:pathLst>
                  <a:path w="964" h="875" extrusionOk="0">
                    <a:moveTo>
                      <a:pt x="144" y="1"/>
                    </a:moveTo>
                    <a:cubicBezTo>
                      <a:pt x="117" y="1"/>
                      <a:pt x="90" y="6"/>
                      <a:pt x="65" y="19"/>
                    </a:cubicBezTo>
                    <a:cubicBezTo>
                      <a:pt x="24" y="43"/>
                      <a:pt x="1" y="94"/>
                      <a:pt x="19" y="140"/>
                    </a:cubicBezTo>
                    <a:cubicBezTo>
                      <a:pt x="33" y="181"/>
                      <a:pt x="70" y="209"/>
                      <a:pt x="102" y="236"/>
                    </a:cubicBezTo>
                    <a:cubicBezTo>
                      <a:pt x="116" y="246"/>
                      <a:pt x="130" y="259"/>
                      <a:pt x="143" y="268"/>
                    </a:cubicBezTo>
                    <a:cubicBezTo>
                      <a:pt x="153" y="278"/>
                      <a:pt x="158" y="287"/>
                      <a:pt x="166" y="296"/>
                    </a:cubicBezTo>
                    <a:cubicBezTo>
                      <a:pt x="203" y="342"/>
                      <a:pt x="245" y="384"/>
                      <a:pt x="286" y="430"/>
                    </a:cubicBezTo>
                    <a:cubicBezTo>
                      <a:pt x="309" y="457"/>
                      <a:pt x="332" y="485"/>
                      <a:pt x="356" y="513"/>
                    </a:cubicBezTo>
                    <a:lnTo>
                      <a:pt x="360" y="513"/>
                    </a:lnTo>
                    <a:cubicBezTo>
                      <a:pt x="360" y="517"/>
                      <a:pt x="364" y="517"/>
                      <a:pt x="364" y="517"/>
                    </a:cubicBezTo>
                    <a:cubicBezTo>
                      <a:pt x="415" y="578"/>
                      <a:pt x="471" y="638"/>
                      <a:pt x="521" y="693"/>
                    </a:cubicBezTo>
                    <a:cubicBezTo>
                      <a:pt x="554" y="734"/>
                      <a:pt x="590" y="776"/>
                      <a:pt x="628" y="812"/>
                    </a:cubicBezTo>
                    <a:cubicBezTo>
                      <a:pt x="655" y="840"/>
                      <a:pt x="692" y="868"/>
                      <a:pt x="734" y="872"/>
                    </a:cubicBezTo>
                    <a:cubicBezTo>
                      <a:pt x="741" y="874"/>
                      <a:pt x="749" y="875"/>
                      <a:pt x="757" y="875"/>
                    </a:cubicBezTo>
                    <a:cubicBezTo>
                      <a:pt x="791" y="875"/>
                      <a:pt x="827" y="858"/>
                      <a:pt x="853" y="836"/>
                    </a:cubicBezTo>
                    <a:cubicBezTo>
                      <a:pt x="890" y="812"/>
                      <a:pt x="932" y="780"/>
                      <a:pt x="945" y="744"/>
                    </a:cubicBezTo>
                    <a:cubicBezTo>
                      <a:pt x="964" y="693"/>
                      <a:pt x="927" y="646"/>
                      <a:pt x="904" y="606"/>
                    </a:cubicBezTo>
                    <a:cubicBezTo>
                      <a:pt x="876" y="559"/>
                      <a:pt x="839" y="517"/>
                      <a:pt x="798" y="476"/>
                    </a:cubicBezTo>
                    <a:cubicBezTo>
                      <a:pt x="724" y="398"/>
                      <a:pt x="641" y="319"/>
                      <a:pt x="554" y="246"/>
                    </a:cubicBezTo>
                    <a:cubicBezTo>
                      <a:pt x="475" y="176"/>
                      <a:pt x="392" y="108"/>
                      <a:pt x="300" y="53"/>
                    </a:cubicBezTo>
                    <a:cubicBezTo>
                      <a:pt x="253" y="24"/>
                      <a:pt x="198"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6"/>
              <p:cNvSpPr/>
              <p:nvPr/>
            </p:nvSpPr>
            <p:spPr>
              <a:xfrm rot="828991">
                <a:off x="3988126" y="3567803"/>
                <a:ext cx="217186" cy="124981"/>
              </a:xfrm>
              <a:custGeom>
                <a:avLst/>
                <a:gdLst/>
                <a:ahLst/>
                <a:cxnLst/>
                <a:rect l="l" t="t" r="r" b="b"/>
                <a:pathLst>
                  <a:path w="1206" h="694" extrusionOk="0">
                    <a:moveTo>
                      <a:pt x="472" y="1"/>
                    </a:moveTo>
                    <a:cubicBezTo>
                      <a:pt x="457" y="1"/>
                      <a:pt x="447" y="3"/>
                      <a:pt x="443" y="7"/>
                    </a:cubicBezTo>
                    <a:cubicBezTo>
                      <a:pt x="0" y="348"/>
                      <a:pt x="834" y="680"/>
                      <a:pt x="1041" y="693"/>
                    </a:cubicBezTo>
                    <a:cubicBezTo>
                      <a:pt x="1045" y="694"/>
                      <a:pt x="1049" y="694"/>
                      <a:pt x="1053" y="694"/>
                    </a:cubicBezTo>
                    <a:cubicBezTo>
                      <a:pt x="1144" y="694"/>
                      <a:pt x="1205" y="602"/>
                      <a:pt x="1170" y="514"/>
                    </a:cubicBezTo>
                    <a:cubicBezTo>
                      <a:pt x="1012" y="122"/>
                      <a:pt x="591" y="1"/>
                      <a:pt x="472"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97" name="Google Shape;2697;p56"/>
              <p:cNvSpPr/>
              <p:nvPr/>
            </p:nvSpPr>
            <p:spPr>
              <a:xfrm rot="828991">
                <a:off x="5024967" y="3375761"/>
                <a:ext cx="173425" cy="169283"/>
              </a:xfrm>
              <a:custGeom>
                <a:avLst/>
                <a:gdLst/>
                <a:ahLst/>
                <a:cxnLst/>
                <a:rect l="l" t="t" r="r" b="b"/>
                <a:pathLst>
                  <a:path w="963" h="940" extrusionOk="0">
                    <a:moveTo>
                      <a:pt x="399" y="1"/>
                    </a:moveTo>
                    <a:cubicBezTo>
                      <a:pt x="350" y="1"/>
                      <a:pt x="0" y="380"/>
                      <a:pt x="110" y="839"/>
                    </a:cubicBezTo>
                    <a:cubicBezTo>
                      <a:pt x="126" y="900"/>
                      <a:pt x="182" y="939"/>
                      <a:pt x="240" y="939"/>
                    </a:cubicBezTo>
                    <a:cubicBezTo>
                      <a:pt x="269" y="939"/>
                      <a:pt x="298" y="930"/>
                      <a:pt x="322" y="909"/>
                    </a:cubicBezTo>
                    <a:cubicBezTo>
                      <a:pt x="478" y="775"/>
                      <a:pt x="963" y="18"/>
                      <a:pt x="400" y="1"/>
                    </a:cubicBezTo>
                    <a:cubicBezTo>
                      <a:pt x="400" y="1"/>
                      <a:pt x="399" y="1"/>
                      <a:pt x="399"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98" name="Google Shape;2698;p56"/>
              <p:cNvSpPr/>
              <p:nvPr/>
            </p:nvSpPr>
            <p:spPr>
              <a:xfrm rot="828991">
                <a:off x="4221990" y="4073530"/>
                <a:ext cx="160459" cy="192514"/>
              </a:xfrm>
              <a:custGeom>
                <a:avLst/>
                <a:gdLst/>
                <a:ahLst/>
                <a:cxnLst/>
                <a:rect l="l" t="t" r="r" b="b"/>
                <a:pathLst>
                  <a:path w="891" h="1069" extrusionOk="0">
                    <a:moveTo>
                      <a:pt x="420" y="0"/>
                    </a:moveTo>
                    <a:lnTo>
                      <a:pt x="0" y="235"/>
                    </a:lnTo>
                    <a:lnTo>
                      <a:pt x="476" y="1069"/>
                    </a:lnTo>
                    <a:lnTo>
                      <a:pt x="890" y="834"/>
                    </a:lnTo>
                    <a:lnTo>
                      <a:pt x="420"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99" name="Google Shape;2699;p56"/>
              <p:cNvSpPr/>
              <p:nvPr/>
            </p:nvSpPr>
            <p:spPr>
              <a:xfrm rot="828991">
                <a:off x="4554708" y="4073435"/>
                <a:ext cx="192514" cy="167842"/>
              </a:xfrm>
              <a:custGeom>
                <a:avLst/>
                <a:gdLst/>
                <a:ahLst/>
                <a:cxnLst/>
                <a:rect l="l" t="t" r="r" b="b"/>
                <a:pathLst>
                  <a:path w="1069" h="932" extrusionOk="0">
                    <a:moveTo>
                      <a:pt x="262" y="0"/>
                    </a:moveTo>
                    <a:lnTo>
                      <a:pt x="0" y="406"/>
                    </a:lnTo>
                    <a:lnTo>
                      <a:pt x="806" y="932"/>
                    </a:lnTo>
                    <a:lnTo>
                      <a:pt x="1068" y="526"/>
                    </a:lnTo>
                    <a:lnTo>
                      <a:pt x="262"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00" name="Google Shape;2700;p56"/>
              <p:cNvSpPr/>
              <p:nvPr/>
            </p:nvSpPr>
            <p:spPr>
              <a:xfrm rot="828991">
                <a:off x="4226763" y="4180138"/>
                <a:ext cx="148753" cy="133625"/>
              </a:xfrm>
              <a:custGeom>
                <a:avLst/>
                <a:gdLst/>
                <a:ahLst/>
                <a:cxnLst/>
                <a:rect l="l" t="t" r="r" b="b"/>
                <a:pathLst>
                  <a:path w="826" h="742" extrusionOk="0">
                    <a:moveTo>
                      <a:pt x="632" y="0"/>
                    </a:moveTo>
                    <a:lnTo>
                      <a:pt x="190" y="258"/>
                    </a:lnTo>
                    <a:cubicBezTo>
                      <a:pt x="190" y="258"/>
                      <a:pt x="0" y="415"/>
                      <a:pt x="157" y="741"/>
                    </a:cubicBezTo>
                    <a:lnTo>
                      <a:pt x="825" y="341"/>
                    </a:lnTo>
                    <a:lnTo>
                      <a:pt x="6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6"/>
              <p:cNvSpPr/>
              <p:nvPr/>
            </p:nvSpPr>
            <p:spPr>
              <a:xfrm rot="828991">
                <a:off x="4246147" y="4244502"/>
                <a:ext cx="126962" cy="81400"/>
              </a:xfrm>
              <a:custGeom>
                <a:avLst/>
                <a:gdLst/>
                <a:ahLst/>
                <a:cxnLst/>
                <a:rect l="l" t="t" r="r" b="b"/>
                <a:pathLst>
                  <a:path w="705" h="452" extrusionOk="0">
                    <a:moveTo>
                      <a:pt x="668" y="1"/>
                    </a:moveTo>
                    <a:lnTo>
                      <a:pt x="0" y="401"/>
                    </a:lnTo>
                    <a:lnTo>
                      <a:pt x="24" y="452"/>
                    </a:lnTo>
                    <a:lnTo>
                      <a:pt x="705" y="69"/>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6"/>
              <p:cNvSpPr/>
              <p:nvPr/>
            </p:nvSpPr>
            <p:spPr>
              <a:xfrm rot="828991">
                <a:off x="4230941" y="4234764"/>
                <a:ext cx="38359" cy="11706"/>
              </a:xfrm>
              <a:custGeom>
                <a:avLst/>
                <a:gdLst/>
                <a:ahLst/>
                <a:cxnLst/>
                <a:rect l="l" t="t" r="r" b="b"/>
                <a:pathLst>
                  <a:path w="213" h="65" extrusionOk="0">
                    <a:moveTo>
                      <a:pt x="69" y="1"/>
                    </a:moveTo>
                    <a:cubicBezTo>
                      <a:pt x="65" y="1"/>
                      <a:pt x="56" y="5"/>
                      <a:pt x="47" y="5"/>
                    </a:cubicBezTo>
                    <a:cubicBezTo>
                      <a:pt x="37" y="5"/>
                      <a:pt x="24" y="5"/>
                      <a:pt x="14" y="15"/>
                    </a:cubicBezTo>
                    <a:cubicBezTo>
                      <a:pt x="1" y="28"/>
                      <a:pt x="1" y="47"/>
                      <a:pt x="19" y="61"/>
                    </a:cubicBezTo>
                    <a:cubicBezTo>
                      <a:pt x="28" y="65"/>
                      <a:pt x="37" y="65"/>
                      <a:pt x="47" y="65"/>
                    </a:cubicBezTo>
                    <a:cubicBezTo>
                      <a:pt x="56" y="65"/>
                      <a:pt x="65" y="61"/>
                      <a:pt x="69" y="61"/>
                    </a:cubicBezTo>
                    <a:cubicBezTo>
                      <a:pt x="88" y="61"/>
                      <a:pt x="102" y="61"/>
                      <a:pt x="116" y="65"/>
                    </a:cubicBezTo>
                    <a:lnTo>
                      <a:pt x="162" y="65"/>
                    </a:lnTo>
                    <a:cubicBezTo>
                      <a:pt x="175" y="65"/>
                      <a:pt x="199" y="65"/>
                      <a:pt x="207" y="47"/>
                    </a:cubicBezTo>
                    <a:cubicBezTo>
                      <a:pt x="213" y="24"/>
                      <a:pt x="185" y="15"/>
                      <a:pt x="167" y="10"/>
                    </a:cubicBezTo>
                    <a:cubicBezTo>
                      <a:pt x="152" y="10"/>
                      <a:pt x="134" y="5"/>
                      <a:pt x="120" y="5"/>
                    </a:cubicBezTo>
                    <a:cubicBezTo>
                      <a:pt x="102" y="5"/>
                      <a:pt x="88"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6"/>
              <p:cNvSpPr/>
              <p:nvPr/>
            </p:nvSpPr>
            <p:spPr>
              <a:xfrm rot="828991">
                <a:off x="4219498" y="4254268"/>
                <a:ext cx="38899" cy="11526"/>
              </a:xfrm>
              <a:custGeom>
                <a:avLst/>
                <a:gdLst/>
                <a:ahLst/>
                <a:cxnLst/>
                <a:rect l="l" t="t" r="r" b="b"/>
                <a:pathLst>
                  <a:path w="216" h="64" extrusionOk="0">
                    <a:moveTo>
                      <a:pt x="50" y="0"/>
                    </a:moveTo>
                    <a:cubicBezTo>
                      <a:pt x="37" y="0"/>
                      <a:pt x="22" y="0"/>
                      <a:pt x="13" y="15"/>
                    </a:cubicBezTo>
                    <a:cubicBezTo>
                      <a:pt x="0" y="28"/>
                      <a:pt x="5" y="47"/>
                      <a:pt x="18" y="56"/>
                    </a:cubicBezTo>
                    <a:cubicBezTo>
                      <a:pt x="23" y="61"/>
                      <a:pt x="28" y="62"/>
                      <a:pt x="34" y="62"/>
                    </a:cubicBezTo>
                    <a:cubicBezTo>
                      <a:pt x="38" y="62"/>
                      <a:pt x="44" y="61"/>
                      <a:pt x="50" y="61"/>
                    </a:cubicBezTo>
                    <a:lnTo>
                      <a:pt x="120" y="61"/>
                    </a:lnTo>
                    <a:cubicBezTo>
                      <a:pt x="128" y="61"/>
                      <a:pt x="138" y="63"/>
                      <a:pt x="147" y="63"/>
                    </a:cubicBezTo>
                    <a:cubicBezTo>
                      <a:pt x="152" y="63"/>
                      <a:pt x="156" y="63"/>
                      <a:pt x="161" y="61"/>
                    </a:cubicBezTo>
                    <a:cubicBezTo>
                      <a:pt x="179" y="61"/>
                      <a:pt x="203" y="61"/>
                      <a:pt x="207" y="42"/>
                    </a:cubicBezTo>
                    <a:cubicBezTo>
                      <a:pt x="216" y="19"/>
                      <a:pt x="184" y="15"/>
                      <a:pt x="170" y="10"/>
                    </a:cubicBezTo>
                    <a:cubicBezTo>
                      <a:pt x="152" y="6"/>
                      <a:pt x="138" y="6"/>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6"/>
              <p:cNvSpPr/>
              <p:nvPr/>
            </p:nvSpPr>
            <p:spPr>
              <a:xfrm rot="828991">
                <a:off x="4622443" y="4148411"/>
                <a:ext cx="126422" cy="158838"/>
              </a:xfrm>
              <a:custGeom>
                <a:avLst/>
                <a:gdLst/>
                <a:ahLst/>
                <a:cxnLst/>
                <a:rect l="l" t="t" r="r" b="b"/>
                <a:pathLst>
                  <a:path w="702" h="882" extrusionOk="0">
                    <a:moveTo>
                      <a:pt x="370" y="1"/>
                    </a:moveTo>
                    <a:lnTo>
                      <a:pt x="98" y="434"/>
                    </a:lnTo>
                    <a:cubicBezTo>
                      <a:pt x="98" y="434"/>
                      <a:pt x="1" y="660"/>
                      <a:pt x="287" y="881"/>
                    </a:cubicBezTo>
                    <a:lnTo>
                      <a:pt x="702" y="218"/>
                    </a:lnTo>
                    <a:lnTo>
                      <a:pt x="3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6"/>
              <p:cNvSpPr/>
              <p:nvPr/>
            </p:nvSpPr>
            <p:spPr>
              <a:xfrm rot="828991">
                <a:off x="4667682" y="4194369"/>
                <a:ext cx="86442" cy="125522"/>
              </a:xfrm>
              <a:custGeom>
                <a:avLst/>
                <a:gdLst/>
                <a:ahLst/>
                <a:cxnLst/>
                <a:rect l="l" t="t" r="r" b="b"/>
                <a:pathLst>
                  <a:path w="480" h="697" extrusionOk="0">
                    <a:moveTo>
                      <a:pt x="416" y="1"/>
                    </a:moveTo>
                    <a:lnTo>
                      <a:pt x="1" y="664"/>
                    </a:lnTo>
                    <a:lnTo>
                      <a:pt x="52" y="696"/>
                    </a:lnTo>
                    <a:lnTo>
                      <a:pt x="480" y="41"/>
                    </a:lnTo>
                    <a:lnTo>
                      <a:pt x="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6"/>
              <p:cNvSpPr/>
              <p:nvPr/>
            </p:nvSpPr>
            <p:spPr>
              <a:xfrm rot="828991">
                <a:off x="4619417" y="4234536"/>
                <a:ext cx="35117" cy="21250"/>
              </a:xfrm>
              <a:custGeom>
                <a:avLst/>
                <a:gdLst/>
                <a:ahLst/>
                <a:cxnLst/>
                <a:rect l="l" t="t" r="r" b="b"/>
                <a:pathLst>
                  <a:path w="195" h="118" extrusionOk="0">
                    <a:moveTo>
                      <a:pt x="166" y="0"/>
                    </a:moveTo>
                    <a:cubicBezTo>
                      <a:pt x="158" y="0"/>
                      <a:pt x="150" y="3"/>
                      <a:pt x="144" y="5"/>
                    </a:cubicBezTo>
                    <a:cubicBezTo>
                      <a:pt x="125" y="9"/>
                      <a:pt x="111" y="14"/>
                      <a:pt x="93" y="23"/>
                    </a:cubicBezTo>
                    <a:cubicBezTo>
                      <a:pt x="79" y="27"/>
                      <a:pt x="65" y="37"/>
                      <a:pt x="52" y="41"/>
                    </a:cubicBezTo>
                    <a:cubicBezTo>
                      <a:pt x="47" y="46"/>
                      <a:pt x="37" y="50"/>
                      <a:pt x="33" y="55"/>
                    </a:cubicBezTo>
                    <a:cubicBezTo>
                      <a:pt x="20" y="60"/>
                      <a:pt x="10" y="69"/>
                      <a:pt x="5" y="82"/>
                    </a:cubicBezTo>
                    <a:cubicBezTo>
                      <a:pt x="1" y="101"/>
                      <a:pt x="10" y="115"/>
                      <a:pt x="29" y="115"/>
                    </a:cubicBezTo>
                    <a:cubicBezTo>
                      <a:pt x="32" y="117"/>
                      <a:pt x="35" y="117"/>
                      <a:pt x="38" y="117"/>
                    </a:cubicBezTo>
                    <a:cubicBezTo>
                      <a:pt x="47" y="117"/>
                      <a:pt x="54" y="113"/>
                      <a:pt x="61" y="105"/>
                    </a:cubicBezTo>
                    <a:cubicBezTo>
                      <a:pt x="65" y="101"/>
                      <a:pt x="69" y="101"/>
                      <a:pt x="79" y="97"/>
                    </a:cubicBezTo>
                    <a:cubicBezTo>
                      <a:pt x="93" y="88"/>
                      <a:pt x="107" y="82"/>
                      <a:pt x="120" y="73"/>
                    </a:cubicBezTo>
                    <a:cubicBezTo>
                      <a:pt x="135" y="69"/>
                      <a:pt x="148" y="65"/>
                      <a:pt x="158" y="55"/>
                    </a:cubicBezTo>
                    <a:cubicBezTo>
                      <a:pt x="176" y="50"/>
                      <a:pt x="194" y="37"/>
                      <a:pt x="190" y="18"/>
                    </a:cubicBezTo>
                    <a:cubicBezTo>
                      <a:pt x="187" y="5"/>
                      <a:pt x="17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6"/>
              <p:cNvSpPr/>
              <p:nvPr/>
            </p:nvSpPr>
            <p:spPr>
              <a:xfrm rot="828991">
                <a:off x="4618413" y="4256527"/>
                <a:ext cx="34937" cy="21611"/>
              </a:xfrm>
              <a:custGeom>
                <a:avLst/>
                <a:gdLst/>
                <a:ahLst/>
                <a:cxnLst/>
                <a:rect l="l" t="t" r="r" b="b"/>
                <a:pathLst>
                  <a:path w="194" h="120" extrusionOk="0">
                    <a:moveTo>
                      <a:pt x="164" y="1"/>
                    </a:moveTo>
                    <a:cubicBezTo>
                      <a:pt x="156" y="1"/>
                      <a:pt x="148" y="2"/>
                      <a:pt x="143" y="4"/>
                    </a:cubicBezTo>
                    <a:cubicBezTo>
                      <a:pt x="124" y="9"/>
                      <a:pt x="111" y="18"/>
                      <a:pt x="92" y="23"/>
                    </a:cubicBezTo>
                    <a:cubicBezTo>
                      <a:pt x="79" y="28"/>
                      <a:pt x="64" y="36"/>
                      <a:pt x="51" y="41"/>
                    </a:cubicBezTo>
                    <a:cubicBezTo>
                      <a:pt x="45" y="45"/>
                      <a:pt x="37" y="51"/>
                      <a:pt x="32" y="55"/>
                    </a:cubicBezTo>
                    <a:cubicBezTo>
                      <a:pt x="18" y="60"/>
                      <a:pt x="9" y="68"/>
                      <a:pt x="5" y="83"/>
                    </a:cubicBezTo>
                    <a:cubicBezTo>
                      <a:pt x="0" y="101"/>
                      <a:pt x="9" y="115"/>
                      <a:pt x="28" y="119"/>
                    </a:cubicBezTo>
                    <a:cubicBezTo>
                      <a:pt x="41" y="119"/>
                      <a:pt x="51" y="115"/>
                      <a:pt x="60" y="106"/>
                    </a:cubicBezTo>
                    <a:cubicBezTo>
                      <a:pt x="64" y="106"/>
                      <a:pt x="69" y="101"/>
                      <a:pt x="79" y="96"/>
                    </a:cubicBezTo>
                    <a:cubicBezTo>
                      <a:pt x="92" y="87"/>
                      <a:pt x="106" y="83"/>
                      <a:pt x="120" y="78"/>
                    </a:cubicBezTo>
                    <a:cubicBezTo>
                      <a:pt x="134" y="68"/>
                      <a:pt x="147" y="64"/>
                      <a:pt x="156" y="55"/>
                    </a:cubicBezTo>
                    <a:cubicBezTo>
                      <a:pt x="175" y="51"/>
                      <a:pt x="194" y="36"/>
                      <a:pt x="189" y="18"/>
                    </a:cubicBezTo>
                    <a:cubicBezTo>
                      <a:pt x="186" y="4"/>
                      <a:pt x="175"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6"/>
              <p:cNvSpPr/>
              <p:nvPr/>
            </p:nvSpPr>
            <p:spPr>
              <a:xfrm rot="828991">
                <a:off x="4140548" y="3512175"/>
                <a:ext cx="680734" cy="692259"/>
              </a:xfrm>
              <a:custGeom>
                <a:avLst/>
                <a:gdLst/>
                <a:ahLst/>
                <a:cxnLst/>
                <a:rect l="l" t="t" r="r" b="b"/>
                <a:pathLst>
                  <a:path w="3780" h="3844" extrusionOk="0">
                    <a:moveTo>
                      <a:pt x="3388" y="0"/>
                    </a:moveTo>
                    <a:lnTo>
                      <a:pt x="779" y="406"/>
                    </a:lnTo>
                    <a:cubicBezTo>
                      <a:pt x="779" y="406"/>
                      <a:pt x="194" y="1756"/>
                      <a:pt x="98" y="2240"/>
                    </a:cubicBezTo>
                    <a:cubicBezTo>
                      <a:pt x="0" y="2724"/>
                      <a:pt x="900" y="3843"/>
                      <a:pt x="900" y="3843"/>
                    </a:cubicBezTo>
                    <a:lnTo>
                      <a:pt x="1664" y="3668"/>
                    </a:lnTo>
                    <a:cubicBezTo>
                      <a:pt x="1309" y="3083"/>
                      <a:pt x="1406" y="2359"/>
                      <a:pt x="1406" y="2359"/>
                    </a:cubicBezTo>
                    <a:lnTo>
                      <a:pt x="1406" y="2359"/>
                    </a:lnTo>
                    <a:cubicBezTo>
                      <a:pt x="1434" y="2801"/>
                      <a:pt x="2812" y="3526"/>
                      <a:pt x="2812" y="3526"/>
                    </a:cubicBezTo>
                    <a:lnTo>
                      <a:pt x="3318" y="2894"/>
                    </a:lnTo>
                    <a:lnTo>
                      <a:pt x="2614" y="2331"/>
                    </a:lnTo>
                    <a:cubicBezTo>
                      <a:pt x="2614" y="2331"/>
                      <a:pt x="2995" y="1756"/>
                      <a:pt x="3388" y="1093"/>
                    </a:cubicBezTo>
                    <a:cubicBezTo>
                      <a:pt x="3779" y="429"/>
                      <a:pt x="3388" y="0"/>
                      <a:pt x="33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6"/>
              <p:cNvSpPr/>
              <p:nvPr/>
            </p:nvSpPr>
            <p:spPr>
              <a:xfrm rot="828991">
                <a:off x="4400319" y="3679478"/>
                <a:ext cx="76177" cy="250143"/>
              </a:xfrm>
              <a:custGeom>
                <a:avLst/>
                <a:gdLst/>
                <a:ahLst/>
                <a:cxnLst/>
                <a:rect l="l" t="t" r="r" b="b"/>
                <a:pathLst>
                  <a:path w="423" h="1389" extrusionOk="0">
                    <a:moveTo>
                      <a:pt x="397" y="0"/>
                    </a:moveTo>
                    <a:cubicBezTo>
                      <a:pt x="395" y="0"/>
                      <a:pt x="394" y="1"/>
                      <a:pt x="392" y="1"/>
                    </a:cubicBezTo>
                    <a:cubicBezTo>
                      <a:pt x="387" y="6"/>
                      <a:pt x="383" y="6"/>
                      <a:pt x="383" y="10"/>
                    </a:cubicBezTo>
                    <a:cubicBezTo>
                      <a:pt x="379" y="10"/>
                      <a:pt x="379" y="16"/>
                      <a:pt x="379" y="16"/>
                    </a:cubicBezTo>
                    <a:cubicBezTo>
                      <a:pt x="373" y="20"/>
                      <a:pt x="373" y="25"/>
                      <a:pt x="373" y="29"/>
                    </a:cubicBezTo>
                    <a:cubicBezTo>
                      <a:pt x="364" y="48"/>
                      <a:pt x="355" y="80"/>
                      <a:pt x="341" y="126"/>
                    </a:cubicBezTo>
                    <a:cubicBezTo>
                      <a:pt x="245" y="448"/>
                      <a:pt x="5" y="1361"/>
                      <a:pt x="5" y="1361"/>
                    </a:cubicBezTo>
                    <a:cubicBezTo>
                      <a:pt x="0" y="1375"/>
                      <a:pt x="9" y="1384"/>
                      <a:pt x="19" y="1388"/>
                    </a:cubicBezTo>
                    <a:cubicBezTo>
                      <a:pt x="32" y="1388"/>
                      <a:pt x="41" y="1384"/>
                      <a:pt x="47" y="1370"/>
                    </a:cubicBezTo>
                    <a:cubicBezTo>
                      <a:pt x="47" y="1370"/>
                      <a:pt x="51" y="1352"/>
                      <a:pt x="60" y="1315"/>
                    </a:cubicBezTo>
                    <a:cubicBezTo>
                      <a:pt x="97" y="1186"/>
                      <a:pt x="180" y="867"/>
                      <a:pt x="258" y="578"/>
                    </a:cubicBezTo>
                    <a:cubicBezTo>
                      <a:pt x="300" y="435"/>
                      <a:pt x="337" y="297"/>
                      <a:pt x="364" y="199"/>
                    </a:cubicBezTo>
                    <a:cubicBezTo>
                      <a:pt x="379" y="148"/>
                      <a:pt x="392" y="108"/>
                      <a:pt x="401" y="75"/>
                    </a:cubicBezTo>
                    <a:cubicBezTo>
                      <a:pt x="406" y="61"/>
                      <a:pt x="411" y="52"/>
                      <a:pt x="411" y="43"/>
                    </a:cubicBezTo>
                    <a:lnTo>
                      <a:pt x="411" y="43"/>
                    </a:lnTo>
                    <a:lnTo>
                      <a:pt x="411" y="43"/>
                    </a:lnTo>
                    <a:cubicBezTo>
                      <a:pt x="415" y="41"/>
                      <a:pt x="415" y="38"/>
                      <a:pt x="415" y="38"/>
                    </a:cubicBezTo>
                    <a:lnTo>
                      <a:pt x="415" y="38"/>
                    </a:lnTo>
                    <a:lnTo>
                      <a:pt x="415" y="38"/>
                    </a:lnTo>
                    <a:lnTo>
                      <a:pt x="415" y="38"/>
                    </a:lnTo>
                    <a:lnTo>
                      <a:pt x="415" y="38"/>
                    </a:lnTo>
                    <a:cubicBezTo>
                      <a:pt x="421" y="31"/>
                      <a:pt x="423" y="22"/>
                      <a:pt x="420" y="16"/>
                    </a:cubicBezTo>
                    <a:cubicBezTo>
                      <a:pt x="416" y="8"/>
                      <a:pt x="406"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6"/>
              <p:cNvSpPr/>
              <p:nvPr/>
            </p:nvSpPr>
            <p:spPr>
              <a:xfrm rot="828991">
                <a:off x="4464011" y="3678014"/>
                <a:ext cx="82300" cy="20890"/>
              </a:xfrm>
              <a:custGeom>
                <a:avLst/>
                <a:gdLst/>
                <a:ahLst/>
                <a:cxnLst/>
                <a:rect l="l" t="t" r="r" b="b"/>
                <a:pathLst>
                  <a:path w="457" h="116" extrusionOk="0">
                    <a:moveTo>
                      <a:pt x="435" y="1"/>
                    </a:moveTo>
                    <a:cubicBezTo>
                      <a:pt x="431" y="1"/>
                      <a:pt x="427" y="2"/>
                      <a:pt x="424" y="5"/>
                    </a:cubicBezTo>
                    <a:cubicBezTo>
                      <a:pt x="318" y="56"/>
                      <a:pt x="235" y="71"/>
                      <a:pt x="175" y="71"/>
                    </a:cubicBezTo>
                    <a:cubicBezTo>
                      <a:pt x="124" y="71"/>
                      <a:pt x="92" y="61"/>
                      <a:pt x="69" y="52"/>
                    </a:cubicBezTo>
                    <a:cubicBezTo>
                      <a:pt x="56" y="47"/>
                      <a:pt x="51" y="43"/>
                      <a:pt x="41" y="43"/>
                    </a:cubicBezTo>
                    <a:cubicBezTo>
                      <a:pt x="41" y="38"/>
                      <a:pt x="37" y="38"/>
                      <a:pt x="37" y="38"/>
                    </a:cubicBezTo>
                    <a:cubicBezTo>
                      <a:pt x="34" y="35"/>
                      <a:pt x="29" y="33"/>
                      <a:pt x="25" y="33"/>
                    </a:cubicBezTo>
                    <a:cubicBezTo>
                      <a:pt x="18" y="33"/>
                      <a:pt x="10" y="37"/>
                      <a:pt x="5" y="43"/>
                    </a:cubicBezTo>
                    <a:cubicBezTo>
                      <a:pt x="1" y="52"/>
                      <a:pt x="1" y="66"/>
                      <a:pt x="9" y="71"/>
                    </a:cubicBezTo>
                    <a:cubicBezTo>
                      <a:pt x="14" y="75"/>
                      <a:pt x="69" y="116"/>
                      <a:pt x="175" y="116"/>
                    </a:cubicBezTo>
                    <a:cubicBezTo>
                      <a:pt x="245" y="116"/>
                      <a:pt x="332" y="98"/>
                      <a:pt x="443" y="43"/>
                    </a:cubicBezTo>
                    <a:cubicBezTo>
                      <a:pt x="452" y="38"/>
                      <a:pt x="456" y="24"/>
                      <a:pt x="452" y="15"/>
                    </a:cubicBezTo>
                    <a:cubicBezTo>
                      <a:pt x="449" y="6"/>
                      <a:pt x="442" y="1"/>
                      <a:pt x="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6"/>
              <p:cNvSpPr/>
              <p:nvPr/>
            </p:nvSpPr>
            <p:spPr>
              <a:xfrm rot="828991">
                <a:off x="4561390" y="3566979"/>
                <a:ext cx="178648" cy="547108"/>
              </a:xfrm>
              <a:custGeom>
                <a:avLst/>
                <a:gdLst/>
                <a:ahLst/>
                <a:cxnLst/>
                <a:rect l="l" t="t" r="r" b="b"/>
                <a:pathLst>
                  <a:path w="992" h="3038" extrusionOk="0">
                    <a:moveTo>
                      <a:pt x="890" y="1"/>
                    </a:moveTo>
                    <a:cubicBezTo>
                      <a:pt x="875" y="10"/>
                      <a:pt x="866" y="15"/>
                      <a:pt x="853" y="20"/>
                    </a:cubicBezTo>
                    <a:cubicBezTo>
                      <a:pt x="898" y="112"/>
                      <a:pt x="926" y="213"/>
                      <a:pt x="922" y="319"/>
                    </a:cubicBezTo>
                    <a:cubicBezTo>
                      <a:pt x="913" y="471"/>
                      <a:pt x="857" y="624"/>
                      <a:pt x="792" y="756"/>
                    </a:cubicBezTo>
                    <a:cubicBezTo>
                      <a:pt x="682" y="973"/>
                      <a:pt x="530" y="1167"/>
                      <a:pt x="392" y="1370"/>
                    </a:cubicBezTo>
                    <a:cubicBezTo>
                      <a:pt x="318" y="1471"/>
                      <a:pt x="249" y="1572"/>
                      <a:pt x="189" y="1683"/>
                    </a:cubicBezTo>
                    <a:cubicBezTo>
                      <a:pt x="124" y="1798"/>
                      <a:pt x="65" y="1923"/>
                      <a:pt x="41" y="2051"/>
                    </a:cubicBezTo>
                    <a:cubicBezTo>
                      <a:pt x="0" y="2319"/>
                      <a:pt x="184" y="2526"/>
                      <a:pt x="373" y="2687"/>
                    </a:cubicBezTo>
                    <a:cubicBezTo>
                      <a:pt x="521" y="2812"/>
                      <a:pt x="682" y="2936"/>
                      <a:pt x="848" y="3038"/>
                    </a:cubicBezTo>
                    <a:lnTo>
                      <a:pt x="894" y="2983"/>
                    </a:lnTo>
                    <a:cubicBezTo>
                      <a:pt x="692" y="2863"/>
                      <a:pt x="502" y="2725"/>
                      <a:pt x="332" y="2563"/>
                    </a:cubicBezTo>
                    <a:cubicBezTo>
                      <a:pt x="245" y="2480"/>
                      <a:pt x="156" y="2379"/>
                      <a:pt x="120" y="2259"/>
                    </a:cubicBezTo>
                    <a:cubicBezTo>
                      <a:pt x="79" y="2121"/>
                      <a:pt x="120" y="1983"/>
                      <a:pt x="175" y="1853"/>
                    </a:cubicBezTo>
                    <a:cubicBezTo>
                      <a:pt x="277" y="1632"/>
                      <a:pt x="428" y="1434"/>
                      <a:pt x="567" y="1232"/>
                    </a:cubicBezTo>
                    <a:cubicBezTo>
                      <a:pt x="705" y="1038"/>
                      <a:pt x="843" y="830"/>
                      <a:pt x="922" y="600"/>
                    </a:cubicBezTo>
                    <a:cubicBezTo>
                      <a:pt x="968" y="475"/>
                      <a:pt x="991" y="337"/>
                      <a:pt x="964" y="203"/>
                    </a:cubicBezTo>
                    <a:cubicBezTo>
                      <a:pt x="954" y="130"/>
                      <a:pt x="926" y="65"/>
                      <a:pt x="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6"/>
              <p:cNvSpPr/>
              <p:nvPr/>
            </p:nvSpPr>
            <p:spPr>
              <a:xfrm rot="828991">
                <a:off x="4355055" y="3348921"/>
                <a:ext cx="493082" cy="265090"/>
              </a:xfrm>
              <a:custGeom>
                <a:avLst/>
                <a:gdLst/>
                <a:ahLst/>
                <a:cxnLst/>
                <a:rect l="l" t="t" r="r" b="b"/>
                <a:pathLst>
                  <a:path w="2738" h="1472" extrusionOk="0">
                    <a:moveTo>
                      <a:pt x="29" y="0"/>
                    </a:moveTo>
                    <a:cubicBezTo>
                      <a:pt x="26" y="0"/>
                      <a:pt x="23" y="1"/>
                      <a:pt x="20" y="2"/>
                    </a:cubicBezTo>
                    <a:cubicBezTo>
                      <a:pt x="11" y="6"/>
                      <a:pt x="1" y="20"/>
                      <a:pt x="6" y="30"/>
                    </a:cubicBezTo>
                    <a:cubicBezTo>
                      <a:pt x="89" y="255"/>
                      <a:pt x="130" y="490"/>
                      <a:pt x="130" y="725"/>
                    </a:cubicBezTo>
                    <a:cubicBezTo>
                      <a:pt x="130" y="960"/>
                      <a:pt x="89" y="1191"/>
                      <a:pt x="6" y="1416"/>
                    </a:cubicBezTo>
                    <a:lnTo>
                      <a:pt x="6" y="1421"/>
                    </a:lnTo>
                    <a:cubicBezTo>
                      <a:pt x="6" y="1425"/>
                      <a:pt x="6" y="1430"/>
                      <a:pt x="11" y="1435"/>
                    </a:cubicBezTo>
                    <a:cubicBezTo>
                      <a:pt x="11" y="1444"/>
                      <a:pt x="15" y="1448"/>
                      <a:pt x="24" y="1448"/>
                    </a:cubicBezTo>
                    <a:cubicBezTo>
                      <a:pt x="24" y="1448"/>
                      <a:pt x="158" y="1472"/>
                      <a:pt x="416" y="1472"/>
                    </a:cubicBezTo>
                    <a:cubicBezTo>
                      <a:pt x="845" y="1472"/>
                      <a:pt x="1623" y="1402"/>
                      <a:pt x="2720" y="1029"/>
                    </a:cubicBezTo>
                    <a:cubicBezTo>
                      <a:pt x="2734" y="1025"/>
                      <a:pt x="2738" y="1010"/>
                      <a:pt x="2734" y="1002"/>
                    </a:cubicBezTo>
                    <a:cubicBezTo>
                      <a:pt x="2730" y="991"/>
                      <a:pt x="2724" y="986"/>
                      <a:pt x="2716" y="986"/>
                    </a:cubicBezTo>
                    <a:cubicBezTo>
                      <a:pt x="2713" y="986"/>
                      <a:pt x="2709" y="986"/>
                      <a:pt x="2706" y="987"/>
                    </a:cubicBezTo>
                    <a:cubicBezTo>
                      <a:pt x="1614" y="1361"/>
                      <a:pt x="840" y="1430"/>
                      <a:pt x="416" y="1430"/>
                    </a:cubicBezTo>
                    <a:cubicBezTo>
                      <a:pt x="287" y="1430"/>
                      <a:pt x="190" y="1425"/>
                      <a:pt x="126" y="1416"/>
                    </a:cubicBezTo>
                    <a:cubicBezTo>
                      <a:pt x="94" y="1416"/>
                      <a:pt x="71" y="1412"/>
                      <a:pt x="56" y="1407"/>
                    </a:cubicBezTo>
                    <a:lnTo>
                      <a:pt x="55" y="1407"/>
                    </a:lnTo>
                    <a:cubicBezTo>
                      <a:pt x="133" y="1185"/>
                      <a:pt x="172" y="957"/>
                      <a:pt x="172" y="725"/>
                    </a:cubicBezTo>
                    <a:cubicBezTo>
                      <a:pt x="172" y="485"/>
                      <a:pt x="130" y="246"/>
                      <a:pt x="47" y="15"/>
                    </a:cubicBezTo>
                    <a:cubicBezTo>
                      <a:pt x="44" y="5"/>
                      <a:pt x="38"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3" name="Google Shape;2713;p56"/>
              <p:cNvGrpSpPr/>
              <p:nvPr/>
            </p:nvGrpSpPr>
            <p:grpSpPr>
              <a:xfrm rot="-957763">
                <a:off x="3999073" y="2634254"/>
                <a:ext cx="571338" cy="468582"/>
                <a:chOff x="3763206" y="763378"/>
                <a:chExt cx="571363" cy="468602"/>
              </a:xfrm>
            </p:grpSpPr>
            <p:sp>
              <p:nvSpPr>
                <p:cNvPr id="2714" name="Google Shape;2714;p56"/>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6"/>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6"/>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6"/>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6"/>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6"/>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6"/>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21" name="Google Shape;2721;p56"/>
            <p:cNvGrpSpPr/>
            <p:nvPr/>
          </p:nvGrpSpPr>
          <p:grpSpPr>
            <a:xfrm>
              <a:off x="4763938" y="956196"/>
              <a:ext cx="1731025" cy="2637323"/>
              <a:chOff x="1509713" y="1253087"/>
              <a:chExt cx="1731025" cy="2637323"/>
            </a:xfrm>
          </p:grpSpPr>
          <p:sp>
            <p:nvSpPr>
              <p:cNvPr id="2722" name="Google Shape;2722;p56"/>
              <p:cNvSpPr/>
              <p:nvPr/>
            </p:nvSpPr>
            <p:spPr>
              <a:xfrm>
                <a:off x="2234631" y="3042583"/>
                <a:ext cx="205065" cy="202540"/>
              </a:xfrm>
              <a:custGeom>
                <a:avLst/>
                <a:gdLst/>
                <a:ahLst/>
                <a:cxnLst/>
                <a:rect l="l" t="t" r="r" b="b"/>
                <a:pathLst>
                  <a:path w="1056" h="1043" extrusionOk="0">
                    <a:moveTo>
                      <a:pt x="419" y="1"/>
                    </a:moveTo>
                    <a:lnTo>
                      <a:pt x="0" y="660"/>
                    </a:lnTo>
                    <a:lnTo>
                      <a:pt x="83" y="702"/>
                    </a:lnTo>
                    <a:cubicBezTo>
                      <a:pt x="153" y="734"/>
                      <a:pt x="212" y="753"/>
                      <a:pt x="268" y="762"/>
                    </a:cubicBezTo>
                    <a:lnTo>
                      <a:pt x="268" y="798"/>
                    </a:lnTo>
                    <a:cubicBezTo>
                      <a:pt x="268" y="803"/>
                      <a:pt x="268" y="812"/>
                      <a:pt x="263" y="821"/>
                    </a:cubicBezTo>
                    <a:cubicBezTo>
                      <a:pt x="263" y="830"/>
                      <a:pt x="263" y="840"/>
                      <a:pt x="268" y="849"/>
                    </a:cubicBezTo>
                    <a:cubicBezTo>
                      <a:pt x="275" y="857"/>
                      <a:pt x="283" y="862"/>
                      <a:pt x="292" y="862"/>
                    </a:cubicBezTo>
                    <a:cubicBezTo>
                      <a:pt x="299" y="862"/>
                      <a:pt x="306" y="859"/>
                      <a:pt x="314" y="853"/>
                    </a:cubicBezTo>
                    <a:cubicBezTo>
                      <a:pt x="323" y="845"/>
                      <a:pt x="323" y="830"/>
                      <a:pt x="323" y="821"/>
                    </a:cubicBezTo>
                    <a:lnTo>
                      <a:pt x="323" y="798"/>
                    </a:lnTo>
                    <a:lnTo>
                      <a:pt x="323" y="762"/>
                    </a:lnTo>
                    <a:cubicBezTo>
                      <a:pt x="346" y="762"/>
                      <a:pt x="364" y="762"/>
                      <a:pt x="383" y="757"/>
                    </a:cubicBezTo>
                    <a:lnTo>
                      <a:pt x="383" y="766"/>
                    </a:lnTo>
                    <a:cubicBezTo>
                      <a:pt x="378" y="770"/>
                      <a:pt x="378" y="780"/>
                      <a:pt x="378" y="789"/>
                    </a:cubicBezTo>
                    <a:cubicBezTo>
                      <a:pt x="378" y="798"/>
                      <a:pt x="378" y="808"/>
                      <a:pt x="383" y="817"/>
                    </a:cubicBezTo>
                    <a:cubicBezTo>
                      <a:pt x="391" y="825"/>
                      <a:pt x="399" y="830"/>
                      <a:pt x="407" y="830"/>
                    </a:cubicBezTo>
                    <a:cubicBezTo>
                      <a:pt x="413" y="830"/>
                      <a:pt x="419" y="827"/>
                      <a:pt x="425" y="821"/>
                    </a:cubicBezTo>
                    <a:cubicBezTo>
                      <a:pt x="438" y="812"/>
                      <a:pt x="438" y="798"/>
                      <a:pt x="438" y="789"/>
                    </a:cubicBezTo>
                    <a:lnTo>
                      <a:pt x="438" y="766"/>
                    </a:lnTo>
                    <a:lnTo>
                      <a:pt x="438" y="743"/>
                    </a:lnTo>
                    <a:cubicBezTo>
                      <a:pt x="512" y="720"/>
                      <a:pt x="553" y="674"/>
                      <a:pt x="553" y="674"/>
                    </a:cubicBezTo>
                    <a:lnTo>
                      <a:pt x="802" y="1042"/>
                    </a:lnTo>
                    <a:lnTo>
                      <a:pt x="1055" y="508"/>
                    </a:lnTo>
                    <a:lnTo>
                      <a:pt x="806" y="356"/>
                    </a:lnTo>
                    <a:lnTo>
                      <a:pt x="480" y="47"/>
                    </a:lnTo>
                    <a:lnTo>
                      <a:pt x="419" y="1"/>
                    </a:ln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23" name="Google Shape;2723;p56"/>
              <p:cNvSpPr/>
              <p:nvPr/>
            </p:nvSpPr>
            <p:spPr>
              <a:xfrm>
                <a:off x="1509713" y="1253087"/>
                <a:ext cx="1731010" cy="2637294"/>
              </a:xfrm>
              <a:custGeom>
                <a:avLst/>
                <a:gdLst/>
                <a:ahLst/>
                <a:cxnLst/>
                <a:rect l="l" t="t" r="r" b="b"/>
                <a:pathLst>
                  <a:path w="8914" h="13581" extrusionOk="0">
                    <a:moveTo>
                      <a:pt x="6402" y="5581"/>
                    </a:moveTo>
                    <a:cubicBezTo>
                      <a:pt x="6429" y="5700"/>
                      <a:pt x="6470" y="5857"/>
                      <a:pt x="6568" y="5944"/>
                    </a:cubicBezTo>
                    <a:lnTo>
                      <a:pt x="6254" y="5838"/>
                    </a:lnTo>
                    <a:cubicBezTo>
                      <a:pt x="6208" y="5825"/>
                      <a:pt x="6166" y="5821"/>
                      <a:pt x="6121" y="5821"/>
                    </a:cubicBezTo>
                    <a:cubicBezTo>
                      <a:pt x="6051" y="5821"/>
                      <a:pt x="5941" y="5825"/>
                      <a:pt x="5807" y="5834"/>
                    </a:cubicBezTo>
                    <a:lnTo>
                      <a:pt x="5802" y="5742"/>
                    </a:lnTo>
                    <a:cubicBezTo>
                      <a:pt x="6032" y="5714"/>
                      <a:pt x="6231" y="5659"/>
                      <a:pt x="6402" y="5581"/>
                    </a:cubicBezTo>
                    <a:close/>
                    <a:moveTo>
                      <a:pt x="3199" y="8442"/>
                    </a:moveTo>
                    <a:cubicBezTo>
                      <a:pt x="3199" y="8442"/>
                      <a:pt x="3235" y="8475"/>
                      <a:pt x="3218" y="8520"/>
                    </a:cubicBezTo>
                    <a:cubicBezTo>
                      <a:pt x="3203" y="8497"/>
                      <a:pt x="3195" y="8479"/>
                      <a:pt x="3185" y="8456"/>
                    </a:cubicBezTo>
                    <a:cubicBezTo>
                      <a:pt x="3190" y="8452"/>
                      <a:pt x="3195" y="8447"/>
                      <a:pt x="3199" y="8442"/>
                    </a:cubicBezTo>
                    <a:close/>
                    <a:moveTo>
                      <a:pt x="5636" y="10608"/>
                    </a:moveTo>
                    <a:lnTo>
                      <a:pt x="5820" y="10841"/>
                    </a:lnTo>
                    <a:lnTo>
                      <a:pt x="5623" y="10608"/>
                    </a:lnTo>
                    <a:close/>
                    <a:moveTo>
                      <a:pt x="6923" y="6967"/>
                    </a:moveTo>
                    <a:lnTo>
                      <a:pt x="7153" y="7037"/>
                    </a:lnTo>
                    <a:lnTo>
                      <a:pt x="7166" y="7042"/>
                    </a:lnTo>
                    <a:lnTo>
                      <a:pt x="7203" y="7050"/>
                    </a:lnTo>
                    <a:lnTo>
                      <a:pt x="7263" y="7069"/>
                    </a:lnTo>
                    <a:lnTo>
                      <a:pt x="7295" y="7078"/>
                    </a:lnTo>
                    <a:lnTo>
                      <a:pt x="7323" y="6991"/>
                    </a:lnTo>
                    <a:lnTo>
                      <a:pt x="8346" y="7023"/>
                    </a:lnTo>
                    <a:cubicBezTo>
                      <a:pt x="8438" y="7065"/>
                      <a:pt x="8516" y="7087"/>
                      <a:pt x="8586" y="7097"/>
                    </a:cubicBezTo>
                    <a:cubicBezTo>
                      <a:pt x="8586" y="7120"/>
                      <a:pt x="8586" y="7138"/>
                      <a:pt x="8581" y="7157"/>
                    </a:cubicBezTo>
                    <a:cubicBezTo>
                      <a:pt x="8581" y="7235"/>
                      <a:pt x="8590" y="7327"/>
                      <a:pt x="8646" y="7387"/>
                    </a:cubicBezTo>
                    <a:cubicBezTo>
                      <a:pt x="8664" y="7410"/>
                      <a:pt x="8692" y="7424"/>
                      <a:pt x="8714" y="7433"/>
                    </a:cubicBezTo>
                    <a:cubicBezTo>
                      <a:pt x="8604" y="7816"/>
                      <a:pt x="8558" y="8220"/>
                      <a:pt x="8516" y="8617"/>
                    </a:cubicBezTo>
                    <a:cubicBezTo>
                      <a:pt x="8475" y="9069"/>
                      <a:pt x="8448" y="9525"/>
                      <a:pt x="8397" y="9977"/>
                    </a:cubicBezTo>
                    <a:cubicBezTo>
                      <a:pt x="8350" y="10423"/>
                      <a:pt x="8272" y="10870"/>
                      <a:pt x="8125" y="11299"/>
                    </a:cubicBezTo>
                    <a:cubicBezTo>
                      <a:pt x="7982" y="11727"/>
                      <a:pt x="7765" y="12138"/>
                      <a:pt x="7480" y="12493"/>
                    </a:cubicBezTo>
                    <a:cubicBezTo>
                      <a:pt x="7221" y="12820"/>
                      <a:pt x="6899" y="13110"/>
                      <a:pt x="6517" y="13294"/>
                    </a:cubicBezTo>
                    <a:cubicBezTo>
                      <a:pt x="6247" y="13428"/>
                      <a:pt x="5944" y="13504"/>
                      <a:pt x="5640" y="13504"/>
                    </a:cubicBezTo>
                    <a:cubicBezTo>
                      <a:pt x="5503" y="13504"/>
                      <a:pt x="5365" y="13489"/>
                      <a:pt x="5231" y="13456"/>
                    </a:cubicBezTo>
                    <a:cubicBezTo>
                      <a:pt x="4867" y="13363"/>
                      <a:pt x="4539" y="13147"/>
                      <a:pt x="4282" y="12871"/>
                    </a:cubicBezTo>
                    <a:cubicBezTo>
                      <a:pt x="4010" y="12575"/>
                      <a:pt x="3812" y="12220"/>
                      <a:pt x="3678" y="11842"/>
                    </a:cubicBezTo>
                    <a:cubicBezTo>
                      <a:pt x="3522" y="11410"/>
                      <a:pt x="3443" y="10953"/>
                      <a:pt x="3384" y="10497"/>
                    </a:cubicBezTo>
                    <a:cubicBezTo>
                      <a:pt x="3323" y="10009"/>
                      <a:pt x="3268" y="9520"/>
                      <a:pt x="3212" y="9037"/>
                    </a:cubicBezTo>
                    <a:lnTo>
                      <a:pt x="3190" y="8871"/>
                    </a:lnTo>
                    <a:cubicBezTo>
                      <a:pt x="3218" y="8856"/>
                      <a:pt x="3240" y="8829"/>
                      <a:pt x="3254" y="8797"/>
                    </a:cubicBezTo>
                    <a:cubicBezTo>
                      <a:pt x="3277" y="8732"/>
                      <a:pt x="3268" y="8663"/>
                      <a:pt x="3245" y="8594"/>
                    </a:cubicBezTo>
                    <a:cubicBezTo>
                      <a:pt x="3314" y="8552"/>
                      <a:pt x="3401" y="8469"/>
                      <a:pt x="3484" y="8331"/>
                    </a:cubicBezTo>
                    <a:lnTo>
                      <a:pt x="4263" y="7760"/>
                    </a:lnTo>
                    <a:lnTo>
                      <a:pt x="4346" y="7894"/>
                    </a:lnTo>
                    <a:lnTo>
                      <a:pt x="4494" y="7788"/>
                    </a:lnTo>
                    <a:lnTo>
                      <a:pt x="4517" y="7769"/>
                    </a:lnTo>
                    <a:lnTo>
                      <a:pt x="4779" y="7576"/>
                    </a:lnTo>
                    <a:lnTo>
                      <a:pt x="4683" y="8419"/>
                    </a:lnTo>
                    <a:cubicBezTo>
                      <a:pt x="4678" y="8424"/>
                      <a:pt x="4673" y="8424"/>
                      <a:pt x="4673" y="8424"/>
                    </a:cubicBezTo>
                    <a:cubicBezTo>
                      <a:pt x="4660" y="8428"/>
                      <a:pt x="4655" y="8442"/>
                      <a:pt x="4660" y="8452"/>
                    </a:cubicBezTo>
                    <a:cubicBezTo>
                      <a:pt x="4664" y="8460"/>
                      <a:pt x="4673" y="8465"/>
                      <a:pt x="4683" y="8465"/>
                    </a:cubicBezTo>
                    <a:lnTo>
                      <a:pt x="4688" y="8465"/>
                    </a:lnTo>
                    <a:cubicBezTo>
                      <a:pt x="4738" y="8442"/>
                      <a:pt x="4784" y="8424"/>
                      <a:pt x="4835" y="8405"/>
                    </a:cubicBezTo>
                    <a:lnTo>
                      <a:pt x="5037" y="9857"/>
                    </a:lnTo>
                    <a:lnTo>
                      <a:pt x="5037" y="9857"/>
                    </a:lnTo>
                    <a:lnTo>
                      <a:pt x="4788" y="9723"/>
                    </a:lnTo>
                    <a:lnTo>
                      <a:pt x="4517" y="10304"/>
                    </a:lnTo>
                    <a:cubicBezTo>
                      <a:pt x="4517" y="10304"/>
                      <a:pt x="4613" y="10423"/>
                      <a:pt x="4784" y="10525"/>
                    </a:cubicBezTo>
                    <a:lnTo>
                      <a:pt x="4705" y="10534"/>
                    </a:lnTo>
                    <a:lnTo>
                      <a:pt x="4826" y="11304"/>
                    </a:lnTo>
                    <a:lnTo>
                      <a:pt x="4922" y="11280"/>
                    </a:lnTo>
                    <a:cubicBezTo>
                      <a:pt x="4996" y="11257"/>
                      <a:pt x="5051" y="11234"/>
                      <a:pt x="5098" y="11202"/>
                    </a:cubicBezTo>
                    <a:cubicBezTo>
                      <a:pt x="5102" y="11212"/>
                      <a:pt x="5111" y="11221"/>
                      <a:pt x="5120" y="11230"/>
                    </a:cubicBezTo>
                    <a:cubicBezTo>
                      <a:pt x="5125" y="11240"/>
                      <a:pt x="5130" y="11244"/>
                      <a:pt x="5134" y="11248"/>
                    </a:cubicBezTo>
                    <a:cubicBezTo>
                      <a:pt x="5139" y="11257"/>
                      <a:pt x="5148" y="11267"/>
                      <a:pt x="5158" y="11267"/>
                    </a:cubicBezTo>
                    <a:cubicBezTo>
                      <a:pt x="5160" y="11268"/>
                      <a:pt x="5163" y="11268"/>
                      <a:pt x="5166" y="11268"/>
                    </a:cubicBezTo>
                    <a:cubicBezTo>
                      <a:pt x="5180" y="11268"/>
                      <a:pt x="5190" y="11259"/>
                      <a:pt x="5194" y="11244"/>
                    </a:cubicBezTo>
                    <a:cubicBezTo>
                      <a:pt x="5194" y="11230"/>
                      <a:pt x="5185" y="11221"/>
                      <a:pt x="5175" y="11212"/>
                    </a:cubicBezTo>
                    <a:cubicBezTo>
                      <a:pt x="5171" y="11206"/>
                      <a:pt x="5166" y="11198"/>
                      <a:pt x="5162" y="11193"/>
                    </a:cubicBezTo>
                    <a:cubicBezTo>
                      <a:pt x="5158" y="11184"/>
                      <a:pt x="5148" y="11174"/>
                      <a:pt x="5139" y="11170"/>
                    </a:cubicBezTo>
                    <a:cubicBezTo>
                      <a:pt x="5158" y="11157"/>
                      <a:pt x="5171" y="11142"/>
                      <a:pt x="5181" y="11129"/>
                    </a:cubicBezTo>
                    <a:lnTo>
                      <a:pt x="5185" y="11133"/>
                    </a:lnTo>
                    <a:lnTo>
                      <a:pt x="5198" y="11147"/>
                    </a:lnTo>
                    <a:cubicBezTo>
                      <a:pt x="5203" y="11157"/>
                      <a:pt x="5208" y="11165"/>
                      <a:pt x="5222" y="11170"/>
                    </a:cubicBezTo>
                    <a:cubicBezTo>
                      <a:pt x="5240" y="11170"/>
                      <a:pt x="5254" y="11165"/>
                      <a:pt x="5254" y="11147"/>
                    </a:cubicBezTo>
                    <a:cubicBezTo>
                      <a:pt x="5258" y="11133"/>
                      <a:pt x="5249" y="11119"/>
                      <a:pt x="5240" y="11110"/>
                    </a:cubicBezTo>
                    <a:cubicBezTo>
                      <a:pt x="5236" y="11106"/>
                      <a:pt x="5231" y="11101"/>
                      <a:pt x="5226" y="11091"/>
                    </a:cubicBezTo>
                    <a:lnTo>
                      <a:pt x="5213" y="11078"/>
                    </a:lnTo>
                    <a:cubicBezTo>
                      <a:pt x="5254" y="11008"/>
                      <a:pt x="5254" y="10949"/>
                      <a:pt x="5254" y="10949"/>
                    </a:cubicBezTo>
                    <a:lnTo>
                      <a:pt x="5829" y="10853"/>
                    </a:lnTo>
                    <a:lnTo>
                      <a:pt x="5829" y="10853"/>
                    </a:lnTo>
                    <a:lnTo>
                      <a:pt x="5876" y="10912"/>
                    </a:lnTo>
                    <a:cubicBezTo>
                      <a:pt x="5876" y="10912"/>
                      <a:pt x="7106" y="10493"/>
                      <a:pt x="7199" y="9838"/>
                    </a:cubicBezTo>
                    <a:cubicBezTo>
                      <a:pt x="7282" y="9243"/>
                      <a:pt x="7180" y="8488"/>
                      <a:pt x="7157" y="8341"/>
                    </a:cubicBezTo>
                    <a:lnTo>
                      <a:pt x="7157" y="8341"/>
                    </a:lnTo>
                    <a:cubicBezTo>
                      <a:pt x="7217" y="8354"/>
                      <a:pt x="7254" y="8364"/>
                      <a:pt x="7254" y="8364"/>
                    </a:cubicBezTo>
                    <a:cubicBezTo>
                      <a:pt x="7258" y="8365"/>
                      <a:pt x="7261" y="8366"/>
                      <a:pt x="7263" y="8366"/>
                    </a:cubicBezTo>
                    <a:cubicBezTo>
                      <a:pt x="7272" y="8366"/>
                      <a:pt x="7278" y="8361"/>
                      <a:pt x="7282" y="8350"/>
                    </a:cubicBezTo>
                    <a:cubicBezTo>
                      <a:pt x="7286" y="8341"/>
                      <a:pt x="7276" y="8327"/>
                      <a:pt x="7268" y="8322"/>
                    </a:cubicBezTo>
                    <a:lnTo>
                      <a:pt x="7263" y="8322"/>
                    </a:lnTo>
                    <a:cubicBezTo>
                      <a:pt x="7259" y="8171"/>
                      <a:pt x="7236" y="7299"/>
                      <a:pt x="6923" y="6967"/>
                    </a:cubicBezTo>
                    <a:close/>
                    <a:moveTo>
                      <a:pt x="1182" y="1"/>
                    </a:moveTo>
                    <a:cubicBezTo>
                      <a:pt x="1088" y="1"/>
                      <a:pt x="995" y="9"/>
                      <a:pt x="904" y="28"/>
                    </a:cubicBezTo>
                    <a:cubicBezTo>
                      <a:pt x="711" y="64"/>
                      <a:pt x="536" y="162"/>
                      <a:pt x="407" y="313"/>
                    </a:cubicBezTo>
                    <a:cubicBezTo>
                      <a:pt x="273" y="466"/>
                      <a:pt x="185" y="655"/>
                      <a:pt x="126" y="844"/>
                    </a:cubicBezTo>
                    <a:cubicBezTo>
                      <a:pt x="1" y="1268"/>
                      <a:pt x="43" y="1710"/>
                      <a:pt x="134" y="2134"/>
                    </a:cubicBezTo>
                    <a:cubicBezTo>
                      <a:pt x="158" y="2254"/>
                      <a:pt x="185" y="2373"/>
                      <a:pt x="222" y="2489"/>
                    </a:cubicBezTo>
                    <a:cubicBezTo>
                      <a:pt x="250" y="2590"/>
                      <a:pt x="296" y="2710"/>
                      <a:pt x="379" y="2779"/>
                    </a:cubicBezTo>
                    <a:cubicBezTo>
                      <a:pt x="407" y="2801"/>
                      <a:pt x="441" y="2816"/>
                      <a:pt x="478" y="2816"/>
                    </a:cubicBezTo>
                    <a:cubicBezTo>
                      <a:pt x="489" y="2816"/>
                      <a:pt x="501" y="2815"/>
                      <a:pt x="513" y="2811"/>
                    </a:cubicBezTo>
                    <a:cubicBezTo>
                      <a:pt x="545" y="2807"/>
                      <a:pt x="564" y="2784"/>
                      <a:pt x="581" y="2756"/>
                    </a:cubicBezTo>
                    <a:cubicBezTo>
                      <a:pt x="581" y="2788"/>
                      <a:pt x="581" y="2816"/>
                      <a:pt x="586" y="2843"/>
                    </a:cubicBezTo>
                    <a:cubicBezTo>
                      <a:pt x="600" y="2982"/>
                      <a:pt x="655" y="3120"/>
                      <a:pt x="807" y="3139"/>
                    </a:cubicBezTo>
                    <a:cubicBezTo>
                      <a:pt x="821" y="3141"/>
                      <a:pt x="835" y="3141"/>
                      <a:pt x="849" y="3141"/>
                    </a:cubicBezTo>
                    <a:cubicBezTo>
                      <a:pt x="973" y="3141"/>
                      <a:pt x="1094" y="3075"/>
                      <a:pt x="1185" y="3001"/>
                    </a:cubicBezTo>
                    <a:cubicBezTo>
                      <a:pt x="1300" y="2912"/>
                      <a:pt x="1393" y="2797"/>
                      <a:pt x="1457" y="2669"/>
                    </a:cubicBezTo>
                    <a:cubicBezTo>
                      <a:pt x="1480" y="2622"/>
                      <a:pt x="1504" y="2571"/>
                      <a:pt x="1521" y="2521"/>
                    </a:cubicBezTo>
                    <a:cubicBezTo>
                      <a:pt x="1540" y="2558"/>
                      <a:pt x="1563" y="2595"/>
                      <a:pt x="1591" y="2622"/>
                    </a:cubicBezTo>
                    <a:cubicBezTo>
                      <a:pt x="1631" y="2656"/>
                      <a:pt x="1674" y="2670"/>
                      <a:pt x="1718" y="2670"/>
                    </a:cubicBezTo>
                    <a:cubicBezTo>
                      <a:pt x="1841" y="2670"/>
                      <a:pt x="1970" y="2559"/>
                      <a:pt x="2038" y="2470"/>
                    </a:cubicBezTo>
                    <a:cubicBezTo>
                      <a:pt x="2144" y="2323"/>
                      <a:pt x="2176" y="2143"/>
                      <a:pt x="2227" y="1972"/>
                    </a:cubicBezTo>
                    <a:cubicBezTo>
                      <a:pt x="2231" y="1972"/>
                      <a:pt x="2240" y="1978"/>
                      <a:pt x="2245" y="1978"/>
                    </a:cubicBezTo>
                    <a:cubicBezTo>
                      <a:pt x="2254" y="1979"/>
                      <a:pt x="2262" y="1980"/>
                      <a:pt x="2271" y="1980"/>
                    </a:cubicBezTo>
                    <a:cubicBezTo>
                      <a:pt x="2283" y="1980"/>
                      <a:pt x="2294" y="1978"/>
                      <a:pt x="2305" y="1972"/>
                    </a:cubicBezTo>
                    <a:lnTo>
                      <a:pt x="2305" y="1972"/>
                    </a:lnTo>
                    <a:cubicBezTo>
                      <a:pt x="2259" y="2110"/>
                      <a:pt x="2227" y="2249"/>
                      <a:pt x="2199" y="2387"/>
                    </a:cubicBezTo>
                    <a:cubicBezTo>
                      <a:pt x="2195" y="2387"/>
                      <a:pt x="2189" y="2397"/>
                      <a:pt x="2189" y="2401"/>
                    </a:cubicBezTo>
                    <a:cubicBezTo>
                      <a:pt x="2176" y="2539"/>
                      <a:pt x="2162" y="2673"/>
                      <a:pt x="2140" y="2807"/>
                    </a:cubicBezTo>
                    <a:cubicBezTo>
                      <a:pt x="2116" y="2940"/>
                      <a:pt x="2089" y="3074"/>
                      <a:pt x="2065" y="3212"/>
                    </a:cubicBezTo>
                    <a:cubicBezTo>
                      <a:pt x="2023" y="3471"/>
                      <a:pt x="1991" y="3737"/>
                      <a:pt x="2042" y="3996"/>
                    </a:cubicBezTo>
                    <a:cubicBezTo>
                      <a:pt x="2125" y="4460"/>
                      <a:pt x="2471" y="4857"/>
                      <a:pt x="2918" y="5004"/>
                    </a:cubicBezTo>
                    <a:cubicBezTo>
                      <a:pt x="3033" y="5046"/>
                      <a:pt x="3157" y="5069"/>
                      <a:pt x="3282" y="5074"/>
                    </a:cubicBezTo>
                    <a:cubicBezTo>
                      <a:pt x="3306" y="5076"/>
                      <a:pt x="3330" y="5077"/>
                      <a:pt x="3354" y="5077"/>
                    </a:cubicBezTo>
                    <a:cubicBezTo>
                      <a:pt x="3389" y="5077"/>
                      <a:pt x="3425" y="5075"/>
                      <a:pt x="3461" y="5069"/>
                    </a:cubicBezTo>
                    <a:cubicBezTo>
                      <a:pt x="3499" y="5069"/>
                      <a:pt x="3535" y="5060"/>
                      <a:pt x="3558" y="5032"/>
                    </a:cubicBezTo>
                    <a:cubicBezTo>
                      <a:pt x="3586" y="5055"/>
                      <a:pt x="3614" y="5079"/>
                      <a:pt x="3650" y="5106"/>
                    </a:cubicBezTo>
                    <a:cubicBezTo>
                      <a:pt x="3439" y="5262"/>
                      <a:pt x="3291" y="5502"/>
                      <a:pt x="3235" y="5755"/>
                    </a:cubicBezTo>
                    <a:cubicBezTo>
                      <a:pt x="3199" y="5917"/>
                      <a:pt x="3190" y="6110"/>
                      <a:pt x="3268" y="6257"/>
                    </a:cubicBezTo>
                    <a:cubicBezTo>
                      <a:pt x="3326" y="6371"/>
                      <a:pt x="3442" y="6425"/>
                      <a:pt x="3563" y="6425"/>
                    </a:cubicBezTo>
                    <a:cubicBezTo>
                      <a:pt x="3605" y="6425"/>
                      <a:pt x="3647" y="6419"/>
                      <a:pt x="3688" y="6406"/>
                    </a:cubicBezTo>
                    <a:cubicBezTo>
                      <a:pt x="3816" y="6359"/>
                      <a:pt x="3909" y="6257"/>
                      <a:pt x="3969" y="6134"/>
                    </a:cubicBezTo>
                    <a:cubicBezTo>
                      <a:pt x="3996" y="6208"/>
                      <a:pt x="4052" y="6267"/>
                      <a:pt x="4139" y="6267"/>
                    </a:cubicBezTo>
                    <a:cubicBezTo>
                      <a:pt x="4258" y="6267"/>
                      <a:pt x="4318" y="6170"/>
                      <a:pt x="4346" y="6069"/>
                    </a:cubicBezTo>
                    <a:cubicBezTo>
                      <a:pt x="4389" y="6115"/>
                      <a:pt x="4457" y="6134"/>
                      <a:pt x="4527" y="6134"/>
                    </a:cubicBezTo>
                    <a:cubicBezTo>
                      <a:pt x="4621" y="6134"/>
                      <a:pt x="4719" y="6099"/>
                      <a:pt x="4775" y="6042"/>
                    </a:cubicBezTo>
                    <a:cubicBezTo>
                      <a:pt x="4867" y="5949"/>
                      <a:pt x="4858" y="5811"/>
                      <a:pt x="4821" y="5682"/>
                    </a:cubicBezTo>
                    <a:lnTo>
                      <a:pt x="4821" y="5682"/>
                    </a:lnTo>
                    <a:cubicBezTo>
                      <a:pt x="4936" y="5710"/>
                      <a:pt x="5056" y="5732"/>
                      <a:pt x="5185" y="5742"/>
                    </a:cubicBezTo>
                    <a:lnTo>
                      <a:pt x="5185" y="5880"/>
                    </a:lnTo>
                    <a:cubicBezTo>
                      <a:pt x="5175" y="5885"/>
                      <a:pt x="5166" y="5885"/>
                      <a:pt x="5158" y="5885"/>
                    </a:cubicBezTo>
                    <a:lnTo>
                      <a:pt x="5153" y="5885"/>
                    </a:lnTo>
                    <a:cubicBezTo>
                      <a:pt x="5139" y="5889"/>
                      <a:pt x="5120" y="5889"/>
                      <a:pt x="5107" y="5894"/>
                    </a:cubicBezTo>
                    <a:lnTo>
                      <a:pt x="5102" y="5894"/>
                    </a:lnTo>
                    <a:cubicBezTo>
                      <a:pt x="5088" y="5894"/>
                      <a:pt x="5075" y="5898"/>
                      <a:pt x="5060" y="5904"/>
                    </a:cubicBezTo>
                    <a:cubicBezTo>
                      <a:pt x="4960" y="5921"/>
                      <a:pt x="4885" y="5944"/>
                      <a:pt x="4867" y="5968"/>
                    </a:cubicBezTo>
                    <a:lnTo>
                      <a:pt x="3788" y="7009"/>
                    </a:lnTo>
                    <a:lnTo>
                      <a:pt x="3913" y="7203"/>
                    </a:lnTo>
                    <a:lnTo>
                      <a:pt x="3190" y="8060"/>
                    </a:lnTo>
                    <a:cubicBezTo>
                      <a:pt x="3190" y="8060"/>
                      <a:pt x="3097" y="8092"/>
                      <a:pt x="3024" y="8171"/>
                    </a:cubicBezTo>
                    <a:cubicBezTo>
                      <a:pt x="2997" y="8129"/>
                      <a:pt x="2969" y="8088"/>
                      <a:pt x="2936" y="8046"/>
                    </a:cubicBezTo>
                    <a:cubicBezTo>
                      <a:pt x="2936" y="8041"/>
                      <a:pt x="2931" y="8037"/>
                      <a:pt x="2927" y="8037"/>
                    </a:cubicBezTo>
                    <a:cubicBezTo>
                      <a:pt x="2918" y="8022"/>
                      <a:pt x="2904" y="8014"/>
                      <a:pt x="2890" y="8009"/>
                    </a:cubicBezTo>
                    <a:cubicBezTo>
                      <a:pt x="2883" y="8007"/>
                      <a:pt x="2876" y="8006"/>
                      <a:pt x="2868" y="8006"/>
                    </a:cubicBezTo>
                    <a:cubicBezTo>
                      <a:pt x="2842" y="8006"/>
                      <a:pt x="2816" y="8018"/>
                      <a:pt x="2798" y="8032"/>
                    </a:cubicBezTo>
                    <a:cubicBezTo>
                      <a:pt x="2770" y="8046"/>
                      <a:pt x="2748" y="8064"/>
                      <a:pt x="2738" y="8092"/>
                    </a:cubicBezTo>
                    <a:cubicBezTo>
                      <a:pt x="2725" y="8133"/>
                      <a:pt x="2742" y="8175"/>
                      <a:pt x="2757" y="8216"/>
                    </a:cubicBezTo>
                    <a:cubicBezTo>
                      <a:pt x="2789" y="8299"/>
                      <a:pt x="2821" y="8377"/>
                      <a:pt x="2853" y="8460"/>
                    </a:cubicBezTo>
                    <a:cubicBezTo>
                      <a:pt x="2886" y="8543"/>
                      <a:pt x="2922" y="8626"/>
                      <a:pt x="2963" y="8705"/>
                    </a:cubicBezTo>
                    <a:cubicBezTo>
                      <a:pt x="2991" y="8769"/>
                      <a:pt x="3024" y="8843"/>
                      <a:pt x="3093" y="8875"/>
                    </a:cubicBezTo>
                    <a:cubicBezTo>
                      <a:pt x="3097" y="8875"/>
                      <a:pt x="3102" y="8875"/>
                      <a:pt x="3112" y="8880"/>
                    </a:cubicBezTo>
                    <a:cubicBezTo>
                      <a:pt x="3162" y="9313"/>
                      <a:pt x="3212" y="9751"/>
                      <a:pt x="3263" y="10189"/>
                    </a:cubicBezTo>
                    <a:cubicBezTo>
                      <a:pt x="3323" y="10653"/>
                      <a:pt x="3384" y="11123"/>
                      <a:pt x="3512" y="11576"/>
                    </a:cubicBezTo>
                    <a:cubicBezTo>
                      <a:pt x="3623" y="11986"/>
                      <a:pt x="3793" y="12378"/>
                      <a:pt x="4052" y="12718"/>
                    </a:cubicBezTo>
                    <a:cubicBezTo>
                      <a:pt x="4286" y="13022"/>
                      <a:pt x="4586" y="13285"/>
                      <a:pt x="4941" y="13437"/>
                    </a:cubicBezTo>
                    <a:cubicBezTo>
                      <a:pt x="5166" y="13534"/>
                      <a:pt x="5404" y="13580"/>
                      <a:pt x="5644" y="13580"/>
                    </a:cubicBezTo>
                    <a:cubicBezTo>
                      <a:pt x="5827" y="13580"/>
                      <a:pt x="6010" y="13553"/>
                      <a:pt x="6189" y="13501"/>
                    </a:cubicBezTo>
                    <a:cubicBezTo>
                      <a:pt x="6609" y="13382"/>
                      <a:pt x="6982" y="13133"/>
                      <a:pt x="7286" y="12824"/>
                    </a:cubicBezTo>
                    <a:cubicBezTo>
                      <a:pt x="7604" y="12506"/>
                      <a:pt x="7857" y="12119"/>
                      <a:pt x="8046" y="11710"/>
                    </a:cubicBezTo>
                    <a:cubicBezTo>
                      <a:pt x="8235" y="11295"/>
                      <a:pt x="8346" y="10843"/>
                      <a:pt x="8416" y="10391"/>
                    </a:cubicBezTo>
                    <a:cubicBezTo>
                      <a:pt x="8484" y="9935"/>
                      <a:pt x="8512" y="9475"/>
                      <a:pt x="8548" y="9013"/>
                    </a:cubicBezTo>
                    <a:cubicBezTo>
                      <a:pt x="8581" y="8548"/>
                      <a:pt x="8622" y="8082"/>
                      <a:pt x="8720" y="7627"/>
                    </a:cubicBezTo>
                    <a:cubicBezTo>
                      <a:pt x="8729" y="7562"/>
                      <a:pt x="8742" y="7497"/>
                      <a:pt x="8756" y="7433"/>
                    </a:cubicBezTo>
                    <a:cubicBezTo>
                      <a:pt x="8779" y="7429"/>
                      <a:pt x="8803" y="7419"/>
                      <a:pt x="8820" y="7401"/>
                    </a:cubicBezTo>
                    <a:cubicBezTo>
                      <a:pt x="8876" y="7350"/>
                      <a:pt x="8880" y="7267"/>
                      <a:pt x="8886" y="7197"/>
                    </a:cubicBezTo>
                    <a:cubicBezTo>
                      <a:pt x="8894" y="7110"/>
                      <a:pt x="8899" y="7023"/>
                      <a:pt x="8903" y="6931"/>
                    </a:cubicBezTo>
                    <a:cubicBezTo>
                      <a:pt x="8908" y="6844"/>
                      <a:pt x="8908" y="6755"/>
                      <a:pt x="8908" y="6668"/>
                    </a:cubicBezTo>
                    <a:cubicBezTo>
                      <a:pt x="8908" y="6627"/>
                      <a:pt x="8913" y="6580"/>
                      <a:pt x="8886" y="6548"/>
                    </a:cubicBezTo>
                    <a:cubicBezTo>
                      <a:pt x="8867" y="6525"/>
                      <a:pt x="8839" y="6512"/>
                      <a:pt x="8811" y="6506"/>
                    </a:cubicBezTo>
                    <a:cubicBezTo>
                      <a:pt x="8799" y="6504"/>
                      <a:pt x="8785" y="6503"/>
                      <a:pt x="8771" y="6503"/>
                    </a:cubicBezTo>
                    <a:cubicBezTo>
                      <a:pt x="8751" y="6503"/>
                      <a:pt x="8731" y="6507"/>
                      <a:pt x="8714" y="6521"/>
                    </a:cubicBezTo>
                    <a:cubicBezTo>
                      <a:pt x="8701" y="6529"/>
                      <a:pt x="8692" y="6544"/>
                      <a:pt x="8687" y="6557"/>
                    </a:cubicBezTo>
                    <a:cubicBezTo>
                      <a:pt x="8687" y="6562"/>
                      <a:pt x="8682" y="6567"/>
                      <a:pt x="8682" y="6572"/>
                    </a:cubicBezTo>
                    <a:cubicBezTo>
                      <a:pt x="8678" y="6595"/>
                      <a:pt x="8669" y="6617"/>
                      <a:pt x="8664" y="6636"/>
                    </a:cubicBezTo>
                    <a:cubicBezTo>
                      <a:pt x="8621" y="6622"/>
                      <a:pt x="8578" y="6618"/>
                      <a:pt x="8541" y="6618"/>
                    </a:cubicBezTo>
                    <a:cubicBezTo>
                      <a:pt x="8476" y="6618"/>
                      <a:pt x="8429" y="6631"/>
                      <a:pt x="8429" y="6631"/>
                    </a:cubicBezTo>
                    <a:lnTo>
                      <a:pt x="7516" y="6382"/>
                    </a:lnTo>
                    <a:lnTo>
                      <a:pt x="7553" y="6267"/>
                    </a:lnTo>
                    <a:lnTo>
                      <a:pt x="7512" y="6253"/>
                    </a:lnTo>
                    <a:lnTo>
                      <a:pt x="7457" y="6240"/>
                    </a:lnTo>
                    <a:lnTo>
                      <a:pt x="7420" y="6225"/>
                    </a:lnTo>
                    <a:lnTo>
                      <a:pt x="7365" y="6208"/>
                    </a:lnTo>
                    <a:lnTo>
                      <a:pt x="6757" y="6004"/>
                    </a:lnTo>
                    <a:cubicBezTo>
                      <a:pt x="6885" y="5995"/>
                      <a:pt x="7033" y="5908"/>
                      <a:pt x="7051" y="5787"/>
                    </a:cubicBezTo>
                    <a:cubicBezTo>
                      <a:pt x="7106" y="5834"/>
                      <a:pt x="7169" y="5870"/>
                      <a:pt x="7235" y="5870"/>
                    </a:cubicBezTo>
                    <a:cubicBezTo>
                      <a:pt x="7269" y="5870"/>
                      <a:pt x="7303" y="5860"/>
                      <a:pt x="7337" y="5838"/>
                    </a:cubicBezTo>
                    <a:cubicBezTo>
                      <a:pt x="7410" y="5787"/>
                      <a:pt x="7425" y="5710"/>
                      <a:pt x="7401" y="5631"/>
                    </a:cubicBezTo>
                    <a:lnTo>
                      <a:pt x="7401" y="5631"/>
                    </a:lnTo>
                    <a:cubicBezTo>
                      <a:pt x="7488" y="5681"/>
                      <a:pt x="7583" y="5715"/>
                      <a:pt x="7680" y="5715"/>
                    </a:cubicBezTo>
                    <a:cubicBezTo>
                      <a:pt x="7716" y="5715"/>
                      <a:pt x="7752" y="5710"/>
                      <a:pt x="7789" y="5700"/>
                    </a:cubicBezTo>
                    <a:cubicBezTo>
                      <a:pt x="7950" y="5655"/>
                      <a:pt x="8074" y="5511"/>
                      <a:pt x="8056" y="5341"/>
                    </a:cubicBezTo>
                    <a:cubicBezTo>
                      <a:pt x="8037" y="5175"/>
                      <a:pt x="7922" y="5023"/>
                      <a:pt x="7802" y="4908"/>
                    </a:cubicBezTo>
                    <a:cubicBezTo>
                      <a:pt x="7669" y="4779"/>
                      <a:pt x="7493" y="4682"/>
                      <a:pt x="7310" y="4632"/>
                    </a:cubicBezTo>
                    <a:cubicBezTo>
                      <a:pt x="7401" y="4411"/>
                      <a:pt x="7452" y="4166"/>
                      <a:pt x="7452" y="3917"/>
                    </a:cubicBezTo>
                    <a:lnTo>
                      <a:pt x="7452" y="3461"/>
                    </a:lnTo>
                    <a:cubicBezTo>
                      <a:pt x="7457" y="3263"/>
                      <a:pt x="7448" y="3065"/>
                      <a:pt x="7429" y="2890"/>
                    </a:cubicBezTo>
                    <a:cubicBezTo>
                      <a:pt x="7452" y="2880"/>
                      <a:pt x="7480" y="2871"/>
                      <a:pt x="7498" y="2852"/>
                    </a:cubicBezTo>
                    <a:cubicBezTo>
                      <a:pt x="7627" y="2752"/>
                      <a:pt x="7604" y="2558"/>
                      <a:pt x="7558" y="2424"/>
                    </a:cubicBezTo>
                    <a:cubicBezTo>
                      <a:pt x="7493" y="2244"/>
                      <a:pt x="7393" y="2078"/>
                      <a:pt x="7276" y="1931"/>
                    </a:cubicBezTo>
                    <a:cubicBezTo>
                      <a:pt x="7033" y="1627"/>
                      <a:pt x="6715" y="1387"/>
                      <a:pt x="6383" y="1189"/>
                    </a:cubicBezTo>
                    <a:cubicBezTo>
                      <a:pt x="6042" y="991"/>
                      <a:pt x="5668" y="844"/>
                      <a:pt x="5286" y="756"/>
                    </a:cubicBezTo>
                    <a:cubicBezTo>
                      <a:pt x="4979" y="682"/>
                      <a:pt x="4662" y="644"/>
                      <a:pt x="4346" y="644"/>
                    </a:cubicBezTo>
                    <a:cubicBezTo>
                      <a:pt x="4269" y="644"/>
                      <a:pt x="4192" y="646"/>
                      <a:pt x="4116" y="650"/>
                    </a:cubicBezTo>
                    <a:cubicBezTo>
                      <a:pt x="3748" y="673"/>
                      <a:pt x="3365" y="738"/>
                      <a:pt x="3038" y="921"/>
                    </a:cubicBezTo>
                    <a:cubicBezTo>
                      <a:pt x="2963" y="963"/>
                      <a:pt x="2895" y="1010"/>
                      <a:pt x="2831" y="1065"/>
                    </a:cubicBezTo>
                    <a:cubicBezTo>
                      <a:pt x="2793" y="1032"/>
                      <a:pt x="2752" y="1004"/>
                      <a:pt x="2697" y="1000"/>
                    </a:cubicBezTo>
                    <a:cubicBezTo>
                      <a:pt x="2684" y="998"/>
                      <a:pt x="2671" y="997"/>
                      <a:pt x="2659" y="997"/>
                    </a:cubicBezTo>
                    <a:cubicBezTo>
                      <a:pt x="2643" y="997"/>
                      <a:pt x="2628" y="999"/>
                      <a:pt x="2614" y="1004"/>
                    </a:cubicBezTo>
                    <a:cubicBezTo>
                      <a:pt x="2604" y="963"/>
                      <a:pt x="2595" y="921"/>
                      <a:pt x="2582" y="881"/>
                    </a:cubicBezTo>
                    <a:cubicBezTo>
                      <a:pt x="2554" y="798"/>
                      <a:pt x="2512" y="715"/>
                      <a:pt x="2461" y="641"/>
                    </a:cubicBezTo>
                    <a:cubicBezTo>
                      <a:pt x="2365" y="489"/>
                      <a:pt x="2231" y="355"/>
                      <a:pt x="2079" y="258"/>
                    </a:cubicBezTo>
                    <a:cubicBezTo>
                      <a:pt x="1908" y="143"/>
                      <a:pt x="1710" y="70"/>
                      <a:pt x="1508" y="32"/>
                    </a:cubicBezTo>
                    <a:cubicBezTo>
                      <a:pt x="1403" y="12"/>
                      <a:pt x="1293" y="1"/>
                      <a:pt x="1182" y="1"/>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24" name="Google Shape;2724;p56"/>
              <p:cNvSpPr/>
              <p:nvPr/>
            </p:nvSpPr>
            <p:spPr>
              <a:xfrm>
                <a:off x="2129185" y="2176867"/>
                <a:ext cx="334784" cy="324103"/>
              </a:xfrm>
              <a:custGeom>
                <a:avLst/>
                <a:gdLst/>
                <a:ahLst/>
                <a:cxnLst/>
                <a:rect l="l" t="t" r="r" b="b"/>
                <a:pathLst>
                  <a:path w="1724" h="1669" extrusionOk="0">
                    <a:moveTo>
                      <a:pt x="928" y="1"/>
                    </a:moveTo>
                    <a:cubicBezTo>
                      <a:pt x="855" y="1"/>
                      <a:pt x="782" y="33"/>
                      <a:pt x="723" y="77"/>
                    </a:cubicBezTo>
                    <a:cubicBezTo>
                      <a:pt x="649" y="132"/>
                      <a:pt x="594" y="215"/>
                      <a:pt x="543" y="294"/>
                    </a:cubicBezTo>
                    <a:cubicBezTo>
                      <a:pt x="290" y="445"/>
                      <a:pt x="105" y="709"/>
                      <a:pt x="45" y="998"/>
                    </a:cubicBezTo>
                    <a:cubicBezTo>
                      <a:pt x="9" y="1160"/>
                      <a:pt x="0" y="1353"/>
                      <a:pt x="78" y="1500"/>
                    </a:cubicBezTo>
                    <a:cubicBezTo>
                      <a:pt x="136" y="1614"/>
                      <a:pt x="252" y="1668"/>
                      <a:pt x="373" y="1668"/>
                    </a:cubicBezTo>
                    <a:cubicBezTo>
                      <a:pt x="415" y="1668"/>
                      <a:pt x="457" y="1662"/>
                      <a:pt x="498" y="1649"/>
                    </a:cubicBezTo>
                    <a:cubicBezTo>
                      <a:pt x="626" y="1602"/>
                      <a:pt x="719" y="1500"/>
                      <a:pt x="779" y="1377"/>
                    </a:cubicBezTo>
                    <a:cubicBezTo>
                      <a:pt x="806" y="1451"/>
                      <a:pt x="862" y="1510"/>
                      <a:pt x="949" y="1510"/>
                    </a:cubicBezTo>
                    <a:cubicBezTo>
                      <a:pt x="1068" y="1510"/>
                      <a:pt x="1128" y="1413"/>
                      <a:pt x="1156" y="1312"/>
                    </a:cubicBezTo>
                    <a:cubicBezTo>
                      <a:pt x="1199" y="1358"/>
                      <a:pt x="1267" y="1377"/>
                      <a:pt x="1337" y="1377"/>
                    </a:cubicBezTo>
                    <a:cubicBezTo>
                      <a:pt x="1431" y="1377"/>
                      <a:pt x="1529" y="1342"/>
                      <a:pt x="1585" y="1285"/>
                    </a:cubicBezTo>
                    <a:cubicBezTo>
                      <a:pt x="1723" y="1147"/>
                      <a:pt x="1631" y="902"/>
                      <a:pt x="1571" y="745"/>
                    </a:cubicBezTo>
                    <a:cubicBezTo>
                      <a:pt x="1493" y="552"/>
                      <a:pt x="1391" y="362"/>
                      <a:pt x="1249" y="207"/>
                    </a:cubicBezTo>
                    <a:cubicBezTo>
                      <a:pt x="1183" y="132"/>
                      <a:pt x="1101" y="49"/>
                      <a:pt x="1004" y="13"/>
                    </a:cubicBezTo>
                    <a:cubicBezTo>
                      <a:pt x="979" y="4"/>
                      <a:pt x="954" y="1"/>
                      <a:pt x="928" y="1"/>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6"/>
              <p:cNvSpPr/>
              <p:nvPr/>
            </p:nvSpPr>
            <p:spPr>
              <a:xfrm>
                <a:off x="2188996" y="2283673"/>
                <a:ext cx="23497" cy="167003"/>
              </a:xfrm>
              <a:custGeom>
                <a:avLst/>
                <a:gdLst/>
                <a:ahLst/>
                <a:cxnLst/>
                <a:rect l="l" t="t" r="r" b="b"/>
                <a:pathLst>
                  <a:path w="121" h="860" extrusionOk="0">
                    <a:moveTo>
                      <a:pt x="96" y="0"/>
                    </a:moveTo>
                    <a:cubicBezTo>
                      <a:pt x="90" y="0"/>
                      <a:pt x="83" y="3"/>
                      <a:pt x="79" y="10"/>
                    </a:cubicBezTo>
                    <a:cubicBezTo>
                      <a:pt x="42" y="61"/>
                      <a:pt x="24" y="121"/>
                      <a:pt x="18" y="186"/>
                    </a:cubicBezTo>
                    <a:cubicBezTo>
                      <a:pt x="10" y="259"/>
                      <a:pt x="1" y="333"/>
                      <a:pt x="1" y="412"/>
                    </a:cubicBezTo>
                    <a:cubicBezTo>
                      <a:pt x="1" y="486"/>
                      <a:pt x="5" y="559"/>
                      <a:pt x="14" y="633"/>
                    </a:cubicBezTo>
                    <a:cubicBezTo>
                      <a:pt x="14" y="670"/>
                      <a:pt x="18" y="707"/>
                      <a:pt x="28" y="744"/>
                    </a:cubicBezTo>
                    <a:cubicBezTo>
                      <a:pt x="33" y="780"/>
                      <a:pt x="37" y="822"/>
                      <a:pt x="60" y="850"/>
                    </a:cubicBezTo>
                    <a:cubicBezTo>
                      <a:pt x="65" y="856"/>
                      <a:pt x="71" y="859"/>
                      <a:pt x="77" y="859"/>
                    </a:cubicBezTo>
                    <a:cubicBezTo>
                      <a:pt x="84" y="859"/>
                      <a:pt x="90" y="855"/>
                      <a:pt x="92" y="845"/>
                    </a:cubicBezTo>
                    <a:cubicBezTo>
                      <a:pt x="107" y="785"/>
                      <a:pt x="84" y="707"/>
                      <a:pt x="79" y="646"/>
                    </a:cubicBezTo>
                    <a:cubicBezTo>
                      <a:pt x="69" y="573"/>
                      <a:pt x="65" y="504"/>
                      <a:pt x="65" y="431"/>
                    </a:cubicBezTo>
                    <a:cubicBezTo>
                      <a:pt x="60" y="361"/>
                      <a:pt x="65" y="292"/>
                      <a:pt x="69" y="223"/>
                    </a:cubicBezTo>
                    <a:cubicBezTo>
                      <a:pt x="74" y="154"/>
                      <a:pt x="79" y="89"/>
                      <a:pt x="111" y="29"/>
                    </a:cubicBezTo>
                    <a:cubicBezTo>
                      <a:pt x="120" y="13"/>
                      <a:pt x="108"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6"/>
              <p:cNvSpPr/>
              <p:nvPr/>
            </p:nvSpPr>
            <p:spPr>
              <a:xfrm>
                <a:off x="2265508" y="2329309"/>
                <a:ext cx="36508" cy="102144"/>
              </a:xfrm>
              <a:custGeom>
                <a:avLst/>
                <a:gdLst/>
                <a:ahLst/>
                <a:cxnLst/>
                <a:rect l="l" t="t" r="r" b="b"/>
                <a:pathLst>
                  <a:path w="188" h="526" extrusionOk="0">
                    <a:moveTo>
                      <a:pt x="23" y="0"/>
                    </a:moveTo>
                    <a:cubicBezTo>
                      <a:pt x="11" y="0"/>
                      <a:pt x="0" y="7"/>
                      <a:pt x="3" y="20"/>
                    </a:cubicBezTo>
                    <a:cubicBezTo>
                      <a:pt x="7" y="113"/>
                      <a:pt x="26" y="196"/>
                      <a:pt x="49" y="283"/>
                    </a:cubicBezTo>
                    <a:cubicBezTo>
                      <a:pt x="58" y="324"/>
                      <a:pt x="72" y="366"/>
                      <a:pt x="86" y="407"/>
                    </a:cubicBezTo>
                    <a:cubicBezTo>
                      <a:pt x="94" y="430"/>
                      <a:pt x="100" y="449"/>
                      <a:pt x="109" y="467"/>
                    </a:cubicBezTo>
                    <a:cubicBezTo>
                      <a:pt x="122" y="490"/>
                      <a:pt x="128" y="509"/>
                      <a:pt x="145" y="522"/>
                    </a:cubicBezTo>
                    <a:cubicBezTo>
                      <a:pt x="149" y="525"/>
                      <a:pt x="154" y="526"/>
                      <a:pt x="158" y="526"/>
                    </a:cubicBezTo>
                    <a:cubicBezTo>
                      <a:pt x="169" y="526"/>
                      <a:pt x="179" y="518"/>
                      <a:pt x="183" y="509"/>
                    </a:cubicBezTo>
                    <a:cubicBezTo>
                      <a:pt x="187" y="490"/>
                      <a:pt x="177" y="472"/>
                      <a:pt x="173" y="453"/>
                    </a:cubicBezTo>
                    <a:cubicBezTo>
                      <a:pt x="164" y="430"/>
                      <a:pt x="160" y="411"/>
                      <a:pt x="155" y="389"/>
                    </a:cubicBezTo>
                    <a:cubicBezTo>
                      <a:pt x="136" y="347"/>
                      <a:pt x="128" y="306"/>
                      <a:pt x="113" y="264"/>
                    </a:cubicBezTo>
                    <a:cubicBezTo>
                      <a:pt x="90" y="181"/>
                      <a:pt x="67" y="98"/>
                      <a:pt x="45" y="15"/>
                    </a:cubicBezTo>
                    <a:cubicBezTo>
                      <a:pt x="42" y="5"/>
                      <a:pt x="32"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6"/>
              <p:cNvSpPr/>
              <p:nvPr/>
            </p:nvSpPr>
            <p:spPr>
              <a:xfrm>
                <a:off x="2350952" y="2347563"/>
                <a:ext cx="30682" cy="67578"/>
              </a:xfrm>
              <a:custGeom>
                <a:avLst/>
                <a:gdLst/>
                <a:ahLst/>
                <a:cxnLst/>
                <a:rect l="l" t="t" r="r" b="b"/>
                <a:pathLst>
                  <a:path w="158" h="348" extrusionOk="0">
                    <a:moveTo>
                      <a:pt x="30" y="1"/>
                    </a:moveTo>
                    <a:cubicBezTo>
                      <a:pt x="14" y="1"/>
                      <a:pt x="0" y="18"/>
                      <a:pt x="9" y="36"/>
                    </a:cubicBezTo>
                    <a:cubicBezTo>
                      <a:pt x="28" y="87"/>
                      <a:pt x="51" y="138"/>
                      <a:pt x="65" y="189"/>
                    </a:cubicBezTo>
                    <a:cubicBezTo>
                      <a:pt x="75" y="217"/>
                      <a:pt x="83" y="240"/>
                      <a:pt x="92" y="268"/>
                    </a:cubicBezTo>
                    <a:cubicBezTo>
                      <a:pt x="92" y="281"/>
                      <a:pt x="97" y="290"/>
                      <a:pt x="102" y="304"/>
                    </a:cubicBezTo>
                    <a:cubicBezTo>
                      <a:pt x="107" y="317"/>
                      <a:pt x="107" y="332"/>
                      <a:pt x="120" y="341"/>
                    </a:cubicBezTo>
                    <a:cubicBezTo>
                      <a:pt x="125" y="346"/>
                      <a:pt x="131" y="348"/>
                      <a:pt x="136" y="348"/>
                    </a:cubicBezTo>
                    <a:cubicBezTo>
                      <a:pt x="142" y="348"/>
                      <a:pt x="148" y="346"/>
                      <a:pt x="152" y="341"/>
                    </a:cubicBezTo>
                    <a:cubicBezTo>
                      <a:pt x="158" y="327"/>
                      <a:pt x="158" y="313"/>
                      <a:pt x="158" y="295"/>
                    </a:cubicBezTo>
                    <a:cubicBezTo>
                      <a:pt x="152" y="281"/>
                      <a:pt x="152" y="268"/>
                      <a:pt x="148" y="253"/>
                    </a:cubicBezTo>
                    <a:cubicBezTo>
                      <a:pt x="143" y="221"/>
                      <a:pt x="134" y="198"/>
                      <a:pt x="124" y="170"/>
                    </a:cubicBezTo>
                    <a:cubicBezTo>
                      <a:pt x="107" y="115"/>
                      <a:pt x="83" y="64"/>
                      <a:pt x="51" y="13"/>
                    </a:cubicBezTo>
                    <a:cubicBezTo>
                      <a:pt x="45" y="4"/>
                      <a:pt x="38"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6"/>
              <p:cNvSpPr/>
              <p:nvPr/>
            </p:nvSpPr>
            <p:spPr>
              <a:xfrm>
                <a:off x="2739336" y="2130649"/>
                <a:ext cx="338279" cy="289343"/>
              </a:xfrm>
              <a:custGeom>
                <a:avLst/>
                <a:gdLst/>
                <a:ahLst/>
                <a:cxnLst/>
                <a:rect l="l" t="t" r="r" b="b"/>
                <a:pathLst>
                  <a:path w="1742" h="1490" extrusionOk="0">
                    <a:moveTo>
                      <a:pt x="358" y="0"/>
                    </a:moveTo>
                    <a:cubicBezTo>
                      <a:pt x="269" y="0"/>
                      <a:pt x="181" y="31"/>
                      <a:pt x="125" y="103"/>
                    </a:cubicBezTo>
                    <a:cubicBezTo>
                      <a:pt x="65" y="186"/>
                      <a:pt x="46" y="301"/>
                      <a:pt x="28" y="402"/>
                    </a:cubicBezTo>
                    <a:cubicBezTo>
                      <a:pt x="0" y="610"/>
                      <a:pt x="19" y="822"/>
                      <a:pt x="65" y="1025"/>
                    </a:cubicBezTo>
                    <a:cubicBezTo>
                      <a:pt x="102" y="1185"/>
                      <a:pt x="157" y="1444"/>
                      <a:pt x="351" y="1485"/>
                    </a:cubicBezTo>
                    <a:cubicBezTo>
                      <a:pt x="366" y="1488"/>
                      <a:pt x="382" y="1490"/>
                      <a:pt x="398" y="1490"/>
                    </a:cubicBezTo>
                    <a:cubicBezTo>
                      <a:pt x="529" y="1490"/>
                      <a:pt x="698" y="1396"/>
                      <a:pt x="719" y="1268"/>
                    </a:cubicBezTo>
                    <a:cubicBezTo>
                      <a:pt x="774" y="1315"/>
                      <a:pt x="837" y="1351"/>
                      <a:pt x="903" y="1351"/>
                    </a:cubicBezTo>
                    <a:cubicBezTo>
                      <a:pt x="937" y="1351"/>
                      <a:pt x="971" y="1341"/>
                      <a:pt x="1005" y="1319"/>
                    </a:cubicBezTo>
                    <a:cubicBezTo>
                      <a:pt x="1078" y="1268"/>
                      <a:pt x="1093" y="1191"/>
                      <a:pt x="1069" y="1112"/>
                    </a:cubicBezTo>
                    <a:lnTo>
                      <a:pt x="1069" y="1112"/>
                    </a:lnTo>
                    <a:cubicBezTo>
                      <a:pt x="1156" y="1162"/>
                      <a:pt x="1251" y="1196"/>
                      <a:pt x="1348" y="1196"/>
                    </a:cubicBezTo>
                    <a:cubicBezTo>
                      <a:pt x="1384" y="1196"/>
                      <a:pt x="1420" y="1191"/>
                      <a:pt x="1457" y="1181"/>
                    </a:cubicBezTo>
                    <a:cubicBezTo>
                      <a:pt x="1618" y="1136"/>
                      <a:pt x="1742" y="992"/>
                      <a:pt x="1724" y="822"/>
                    </a:cubicBezTo>
                    <a:cubicBezTo>
                      <a:pt x="1705" y="656"/>
                      <a:pt x="1590" y="504"/>
                      <a:pt x="1470" y="389"/>
                    </a:cubicBezTo>
                    <a:cubicBezTo>
                      <a:pt x="1269" y="196"/>
                      <a:pt x="989" y="79"/>
                      <a:pt x="708" y="79"/>
                    </a:cubicBezTo>
                    <a:cubicBezTo>
                      <a:pt x="693" y="79"/>
                      <a:pt x="678" y="79"/>
                      <a:pt x="664" y="80"/>
                    </a:cubicBezTo>
                    <a:cubicBezTo>
                      <a:pt x="576" y="43"/>
                      <a:pt x="489" y="7"/>
                      <a:pt x="397" y="2"/>
                    </a:cubicBezTo>
                    <a:cubicBezTo>
                      <a:pt x="384" y="1"/>
                      <a:pt x="371" y="0"/>
                      <a:pt x="358" y="0"/>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6"/>
              <p:cNvSpPr/>
              <p:nvPr/>
            </p:nvSpPr>
            <p:spPr>
              <a:xfrm>
                <a:off x="2804002" y="2289111"/>
                <a:ext cx="26798" cy="99814"/>
              </a:xfrm>
              <a:custGeom>
                <a:avLst/>
                <a:gdLst/>
                <a:ahLst/>
                <a:cxnLst/>
                <a:rect l="l" t="t" r="r" b="b"/>
                <a:pathLst>
                  <a:path w="138" h="514" extrusionOk="0">
                    <a:moveTo>
                      <a:pt x="24" y="0"/>
                    </a:moveTo>
                    <a:cubicBezTo>
                      <a:pt x="12" y="0"/>
                      <a:pt x="1" y="7"/>
                      <a:pt x="3" y="20"/>
                    </a:cubicBezTo>
                    <a:cubicBezTo>
                      <a:pt x="13" y="103"/>
                      <a:pt x="22" y="186"/>
                      <a:pt x="36" y="264"/>
                    </a:cubicBezTo>
                    <a:cubicBezTo>
                      <a:pt x="45" y="305"/>
                      <a:pt x="54" y="347"/>
                      <a:pt x="59" y="388"/>
                    </a:cubicBezTo>
                    <a:cubicBezTo>
                      <a:pt x="68" y="425"/>
                      <a:pt x="73" y="471"/>
                      <a:pt x="96" y="503"/>
                    </a:cubicBezTo>
                    <a:cubicBezTo>
                      <a:pt x="100" y="510"/>
                      <a:pt x="108" y="514"/>
                      <a:pt x="116" y="514"/>
                    </a:cubicBezTo>
                    <a:cubicBezTo>
                      <a:pt x="125" y="514"/>
                      <a:pt x="133" y="509"/>
                      <a:pt x="133" y="499"/>
                    </a:cubicBezTo>
                    <a:cubicBezTo>
                      <a:pt x="137" y="462"/>
                      <a:pt x="128" y="420"/>
                      <a:pt x="119" y="384"/>
                    </a:cubicBezTo>
                    <a:cubicBezTo>
                      <a:pt x="114" y="342"/>
                      <a:pt x="105" y="301"/>
                      <a:pt x="96" y="259"/>
                    </a:cubicBezTo>
                    <a:cubicBezTo>
                      <a:pt x="82" y="176"/>
                      <a:pt x="64" y="99"/>
                      <a:pt x="45" y="16"/>
                    </a:cubicBezTo>
                    <a:cubicBezTo>
                      <a:pt x="43" y="5"/>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6"/>
              <p:cNvSpPr/>
              <p:nvPr/>
            </p:nvSpPr>
            <p:spPr>
              <a:xfrm>
                <a:off x="2862648" y="2237067"/>
                <a:ext cx="62141" cy="118262"/>
              </a:xfrm>
              <a:custGeom>
                <a:avLst/>
                <a:gdLst/>
                <a:ahLst/>
                <a:cxnLst/>
                <a:rect l="l" t="t" r="r" b="b"/>
                <a:pathLst>
                  <a:path w="320" h="609" extrusionOk="0">
                    <a:moveTo>
                      <a:pt x="19" y="0"/>
                    </a:moveTo>
                    <a:cubicBezTo>
                      <a:pt x="11" y="0"/>
                      <a:pt x="1" y="9"/>
                      <a:pt x="1" y="16"/>
                    </a:cubicBezTo>
                    <a:cubicBezTo>
                      <a:pt x="5" y="44"/>
                      <a:pt x="20" y="62"/>
                      <a:pt x="33" y="80"/>
                    </a:cubicBezTo>
                    <a:cubicBezTo>
                      <a:pt x="47" y="103"/>
                      <a:pt x="61" y="131"/>
                      <a:pt x="75" y="154"/>
                    </a:cubicBezTo>
                    <a:cubicBezTo>
                      <a:pt x="103" y="205"/>
                      <a:pt x="126" y="250"/>
                      <a:pt x="154" y="301"/>
                    </a:cubicBezTo>
                    <a:cubicBezTo>
                      <a:pt x="177" y="357"/>
                      <a:pt x="199" y="407"/>
                      <a:pt x="222" y="458"/>
                    </a:cubicBezTo>
                    <a:cubicBezTo>
                      <a:pt x="241" y="505"/>
                      <a:pt x="254" y="564"/>
                      <a:pt x="287" y="601"/>
                    </a:cubicBezTo>
                    <a:cubicBezTo>
                      <a:pt x="290" y="606"/>
                      <a:pt x="295" y="608"/>
                      <a:pt x="299" y="608"/>
                    </a:cubicBezTo>
                    <a:cubicBezTo>
                      <a:pt x="307" y="608"/>
                      <a:pt x="315" y="601"/>
                      <a:pt x="315" y="592"/>
                    </a:cubicBezTo>
                    <a:cubicBezTo>
                      <a:pt x="319" y="537"/>
                      <a:pt x="287" y="486"/>
                      <a:pt x="269" y="440"/>
                    </a:cubicBezTo>
                    <a:cubicBezTo>
                      <a:pt x="245" y="384"/>
                      <a:pt x="222" y="333"/>
                      <a:pt x="194" y="284"/>
                    </a:cubicBezTo>
                    <a:cubicBezTo>
                      <a:pt x="171" y="233"/>
                      <a:pt x="144" y="182"/>
                      <a:pt x="116" y="135"/>
                    </a:cubicBezTo>
                    <a:cubicBezTo>
                      <a:pt x="103" y="112"/>
                      <a:pt x="88" y="90"/>
                      <a:pt x="71" y="62"/>
                    </a:cubicBezTo>
                    <a:cubicBezTo>
                      <a:pt x="56" y="44"/>
                      <a:pt x="47" y="16"/>
                      <a:pt x="24" y="2"/>
                    </a:cubicBezTo>
                    <a:cubicBezTo>
                      <a:pt x="23" y="1"/>
                      <a:pt x="21"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6"/>
              <p:cNvSpPr/>
              <p:nvPr/>
            </p:nvSpPr>
            <p:spPr>
              <a:xfrm>
                <a:off x="2896825" y="2193373"/>
                <a:ext cx="108552" cy="133991"/>
              </a:xfrm>
              <a:custGeom>
                <a:avLst/>
                <a:gdLst/>
                <a:ahLst/>
                <a:cxnLst/>
                <a:rect l="l" t="t" r="r" b="b"/>
                <a:pathLst>
                  <a:path w="559" h="690" extrusionOk="0">
                    <a:moveTo>
                      <a:pt x="10" y="1"/>
                    </a:moveTo>
                    <a:cubicBezTo>
                      <a:pt x="5" y="1"/>
                      <a:pt x="1" y="1"/>
                      <a:pt x="5" y="5"/>
                    </a:cubicBezTo>
                    <a:cubicBezTo>
                      <a:pt x="28" y="66"/>
                      <a:pt x="93" y="112"/>
                      <a:pt x="133" y="158"/>
                    </a:cubicBezTo>
                    <a:cubicBezTo>
                      <a:pt x="189" y="209"/>
                      <a:pt x="240" y="264"/>
                      <a:pt x="286" y="319"/>
                    </a:cubicBezTo>
                    <a:cubicBezTo>
                      <a:pt x="333" y="375"/>
                      <a:pt x="378" y="430"/>
                      <a:pt x="415" y="494"/>
                    </a:cubicBezTo>
                    <a:cubicBezTo>
                      <a:pt x="433" y="522"/>
                      <a:pt x="456" y="554"/>
                      <a:pt x="471" y="586"/>
                    </a:cubicBezTo>
                    <a:cubicBezTo>
                      <a:pt x="488" y="619"/>
                      <a:pt x="498" y="656"/>
                      <a:pt x="521" y="683"/>
                    </a:cubicBezTo>
                    <a:cubicBezTo>
                      <a:pt x="525" y="688"/>
                      <a:pt x="531" y="690"/>
                      <a:pt x="537" y="690"/>
                    </a:cubicBezTo>
                    <a:cubicBezTo>
                      <a:pt x="548" y="690"/>
                      <a:pt x="558" y="682"/>
                      <a:pt x="558" y="669"/>
                    </a:cubicBezTo>
                    <a:cubicBezTo>
                      <a:pt x="558" y="637"/>
                      <a:pt x="535" y="600"/>
                      <a:pt x="521" y="573"/>
                    </a:cubicBezTo>
                    <a:cubicBezTo>
                      <a:pt x="507" y="536"/>
                      <a:pt x="488" y="503"/>
                      <a:pt x="465" y="467"/>
                    </a:cubicBezTo>
                    <a:cubicBezTo>
                      <a:pt x="429" y="407"/>
                      <a:pt x="382" y="347"/>
                      <a:pt x="337" y="292"/>
                    </a:cubicBezTo>
                    <a:cubicBezTo>
                      <a:pt x="286" y="232"/>
                      <a:pt x="235" y="181"/>
                      <a:pt x="180" y="126"/>
                    </a:cubicBezTo>
                    <a:cubicBezTo>
                      <a:pt x="133" y="84"/>
                      <a:pt x="74" y="15"/>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6"/>
              <p:cNvSpPr/>
              <p:nvPr/>
            </p:nvSpPr>
            <p:spPr>
              <a:xfrm>
                <a:off x="1896349" y="1716627"/>
                <a:ext cx="310704" cy="522371"/>
              </a:xfrm>
              <a:custGeom>
                <a:avLst/>
                <a:gdLst/>
                <a:ahLst/>
                <a:cxnLst/>
                <a:rect l="l" t="t" r="r" b="b"/>
                <a:pathLst>
                  <a:path w="1600" h="2690" extrusionOk="0">
                    <a:moveTo>
                      <a:pt x="213" y="0"/>
                    </a:moveTo>
                    <a:cubicBezTo>
                      <a:pt x="205" y="0"/>
                      <a:pt x="198" y="5"/>
                      <a:pt x="198" y="14"/>
                    </a:cubicBezTo>
                    <a:cubicBezTo>
                      <a:pt x="185" y="152"/>
                      <a:pt x="171" y="286"/>
                      <a:pt x="149" y="420"/>
                    </a:cubicBezTo>
                    <a:cubicBezTo>
                      <a:pt x="125" y="553"/>
                      <a:pt x="98" y="687"/>
                      <a:pt x="74" y="825"/>
                    </a:cubicBezTo>
                    <a:cubicBezTo>
                      <a:pt x="32" y="1084"/>
                      <a:pt x="0" y="1350"/>
                      <a:pt x="51" y="1609"/>
                    </a:cubicBezTo>
                    <a:cubicBezTo>
                      <a:pt x="134" y="2073"/>
                      <a:pt x="480" y="2470"/>
                      <a:pt x="927" y="2617"/>
                    </a:cubicBezTo>
                    <a:cubicBezTo>
                      <a:pt x="1042" y="2659"/>
                      <a:pt x="1166" y="2682"/>
                      <a:pt x="1291" y="2687"/>
                    </a:cubicBezTo>
                    <a:cubicBezTo>
                      <a:pt x="1315" y="2689"/>
                      <a:pt x="1339" y="2690"/>
                      <a:pt x="1363" y="2690"/>
                    </a:cubicBezTo>
                    <a:cubicBezTo>
                      <a:pt x="1398" y="2690"/>
                      <a:pt x="1434" y="2688"/>
                      <a:pt x="1470" y="2682"/>
                    </a:cubicBezTo>
                    <a:cubicBezTo>
                      <a:pt x="1525" y="2677"/>
                      <a:pt x="1576" y="2659"/>
                      <a:pt x="1591" y="2599"/>
                    </a:cubicBezTo>
                    <a:cubicBezTo>
                      <a:pt x="1599" y="2534"/>
                      <a:pt x="1595" y="2466"/>
                      <a:pt x="1595" y="2401"/>
                    </a:cubicBezTo>
                    <a:cubicBezTo>
                      <a:pt x="1591" y="2337"/>
                      <a:pt x="1581" y="2267"/>
                      <a:pt x="1572" y="2198"/>
                    </a:cubicBezTo>
                    <a:cubicBezTo>
                      <a:pt x="1553" y="2064"/>
                      <a:pt x="1525" y="1935"/>
                      <a:pt x="1489" y="1807"/>
                    </a:cubicBezTo>
                    <a:cubicBezTo>
                      <a:pt x="1332" y="1290"/>
                      <a:pt x="1033" y="825"/>
                      <a:pt x="734" y="378"/>
                    </a:cubicBezTo>
                    <a:cubicBezTo>
                      <a:pt x="678" y="288"/>
                      <a:pt x="597" y="197"/>
                      <a:pt x="486" y="197"/>
                    </a:cubicBezTo>
                    <a:cubicBezTo>
                      <a:pt x="478" y="197"/>
                      <a:pt x="470" y="198"/>
                      <a:pt x="461" y="199"/>
                    </a:cubicBezTo>
                    <a:cubicBezTo>
                      <a:pt x="342" y="212"/>
                      <a:pt x="272" y="346"/>
                      <a:pt x="217" y="442"/>
                    </a:cubicBezTo>
                    <a:cubicBezTo>
                      <a:pt x="217" y="447"/>
                      <a:pt x="214" y="451"/>
                      <a:pt x="213" y="455"/>
                    </a:cubicBezTo>
                    <a:lnTo>
                      <a:pt x="213" y="455"/>
                    </a:lnTo>
                    <a:cubicBezTo>
                      <a:pt x="222" y="372"/>
                      <a:pt x="231" y="286"/>
                      <a:pt x="231" y="203"/>
                    </a:cubicBezTo>
                    <a:cubicBezTo>
                      <a:pt x="236" y="138"/>
                      <a:pt x="236" y="78"/>
                      <a:pt x="231" y="14"/>
                    </a:cubicBezTo>
                    <a:cubicBezTo>
                      <a:pt x="229" y="5"/>
                      <a:pt x="220" y="0"/>
                      <a:pt x="213" y="0"/>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6"/>
              <p:cNvSpPr/>
              <p:nvPr/>
            </p:nvSpPr>
            <p:spPr>
              <a:xfrm>
                <a:off x="1509713" y="1253087"/>
                <a:ext cx="512273" cy="610145"/>
              </a:xfrm>
              <a:custGeom>
                <a:avLst/>
                <a:gdLst/>
                <a:ahLst/>
                <a:cxnLst/>
                <a:rect l="l" t="t" r="r" b="b"/>
                <a:pathLst>
                  <a:path w="2638" h="3142" extrusionOk="0">
                    <a:moveTo>
                      <a:pt x="1182" y="1"/>
                    </a:moveTo>
                    <a:cubicBezTo>
                      <a:pt x="1088" y="1"/>
                      <a:pt x="995" y="9"/>
                      <a:pt x="904" y="28"/>
                    </a:cubicBezTo>
                    <a:cubicBezTo>
                      <a:pt x="711" y="64"/>
                      <a:pt x="536" y="162"/>
                      <a:pt x="407" y="313"/>
                    </a:cubicBezTo>
                    <a:cubicBezTo>
                      <a:pt x="273" y="466"/>
                      <a:pt x="185" y="655"/>
                      <a:pt x="126" y="844"/>
                    </a:cubicBezTo>
                    <a:cubicBezTo>
                      <a:pt x="1" y="1268"/>
                      <a:pt x="43" y="1710"/>
                      <a:pt x="134" y="2134"/>
                    </a:cubicBezTo>
                    <a:cubicBezTo>
                      <a:pt x="158" y="2254"/>
                      <a:pt x="185" y="2373"/>
                      <a:pt x="222" y="2489"/>
                    </a:cubicBezTo>
                    <a:cubicBezTo>
                      <a:pt x="250" y="2590"/>
                      <a:pt x="296" y="2710"/>
                      <a:pt x="379" y="2779"/>
                    </a:cubicBezTo>
                    <a:cubicBezTo>
                      <a:pt x="407" y="2801"/>
                      <a:pt x="441" y="2816"/>
                      <a:pt x="478" y="2816"/>
                    </a:cubicBezTo>
                    <a:cubicBezTo>
                      <a:pt x="489" y="2816"/>
                      <a:pt x="501" y="2815"/>
                      <a:pt x="513" y="2811"/>
                    </a:cubicBezTo>
                    <a:cubicBezTo>
                      <a:pt x="545" y="2807"/>
                      <a:pt x="564" y="2784"/>
                      <a:pt x="581" y="2756"/>
                    </a:cubicBezTo>
                    <a:cubicBezTo>
                      <a:pt x="581" y="2788"/>
                      <a:pt x="581" y="2816"/>
                      <a:pt x="586" y="2843"/>
                    </a:cubicBezTo>
                    <a:cubicBezTo>
                      <a:pt x="600" y="2982"/>
                      <a:pt x="655" y="3120"/>
                      <a:pt x="807" y="3139"/>
                    </a:cubicBezTo>
                    <a:cubicBezTo>
                      <a:pt x="821" y="3141"/>
                      <a:pt x="835" y="3141"/>
                      <a:pt x="849" y="3141"/>
                    </a:cubicBezTo>
                    <a:cubicBezTo>
                      <a:pt x="973" y="3141"/>
                      <a:pt x="1094" y="3075"/>
                      <a:pt x="1185" y="3001"/>
                    </a:cubicBezTo>
                    <a:cubicBezTo>
                      <a:pt x="1300" y="2912"/>
                      <a:pt x="1393" y="2797"/>
                      <a:pt x="1457" y="2669"/>
                    </a:cubicBezTo>
                    <a:cubicBezTo>
                      <a:pt x="1480" y="2622"/>
                      <a:pt x="1504" y="2571"/>
                      <a:pt x="1521" y="2521"/>
                    </a:cubicBezTo>
                    <a:cubicBezTo>
                      <a:pt x="1540" y="2558"/>
                      <a:pt x="1563" y="2595"/>
                      <a:pt x="1591" y="2622"/>
                    </a:cubicBezTo>
                    <a:cubicBezTo>
                      <a:pt x="1631" y="2656"/>
                      <a:pt x="1674" y="2670"/>
                      <a:pt x="1718" y="2670"/>
                    </a:cubicBezTo>
                    <a:cubicBezTo>
                      <a:pt x="1841" y="2670"/>
                      <a:pt x="1970" y="2559"/>
                      <a:pt x="2038" y="2470"/>
                    </a:cubicBezTo>
                    <a:cubicBezTo>
                      <a:pt x="2153" y="2304"/>
                      <a:pt x="2185" y="2101"/>
                      <a:pt x="2245" y="1912"/>
                    </a:cubicBezTo>
                    <a:cubicBezTo>
                      <a:pt x="2310" y="1710"/>
                      <a:pt x="2397" y="1516"/>
                      <a:pt x="2508" y="1327"/>
                    </a:cubicBezTo>
                    <a:cubicBezTo>
                      <a:pt x="2535" y="1281"/>
                      <a:pt x="2563" y="1231"/>
                      <a:pt x="2582" y="1180"/>
                    </a:cubicBezTo>
                    <a:cubicBezTo>
                      <a:pt x="2584" y="1182"/>
                      <a:pt x="2586" y="1183"/>
                      <a:pt x="2589" y="1183"/>
                    </a:cubicBezTo>
                    <a:cubicBezTo>
                      <a:pt x="2592" y="1183"/>
                      <a:pt x="2595" y="1181"/>
                      <a:pt x="2595" y="1176"/>
                    </a:cubicBezTo>
                    <a:cubicBezTo>
                      <a:pt x="2637" y="1078"/>
                      <a:pt x="2614" y="977"/>
                      <a:pt x="2582" y="881"/>
                    </a:cubicBezTo>
                    <a:cubicBezTo>
                      <a:pt x="2554" y="798"/>
                      <a:pt x="2512" y="715"/>
                      <a:pt x="2461" y="641"/>
                    </a:cubicBezTo>
                    <a:cubicBezTo>
                      <a:pt x="2365" y="489"/>
                      <a:pt x="2231" y="355"/>
                      <a:pt x="2079" y="258"/>
                    </a:cubicBezTo>
                    <a:cubicBezTo>
                      <a:pt x="1908" y="143"/>
                      <a:pt x="1710" y="70"/>
                      <a:pt x="1508" y="32"/>
                    </a:cubicBezTo>
                    <a:cubicBezTo>
                      <a:pt x="1403" y="12"/>
                      <a:pt x="1293" y="1"/>
                      <a:pt x="1182" y="1"/>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6"/>
              <p:cNvSpPr/>
              <p:nvPr/>
            </p:nvSpPr>
            <p:spPr>
              <a:xfrm>
                <a:off x="1841199" y="1403198"/>
                <a:ext cx="46411" cy="286819"/>
              </a:xfrm>
              <a:custGeom>
                <a:avLst/>
                <a:gdLst/>
                <a:ahLst/>
                <a:cxnLst/>
                <a:rect l="l" t="t" r="r" b="b"/>
                <a:pathLst>
                  <a:path w="239" h="1477" extrusionOk="0">
                    <a:moveTo>
                      <a:pt x="101" y="0"/>
                    </a:moveTo>
                    <a:cubicBezTo>
                      <a:pt x="87" y="0"/>
                      <a:pt x="71" y="12"/>
                      <a:pt x="78" y="29"/>
                    </a:cubicBezTo>
                    <a:cubicBezTo>
                      <a:pt x="133" y="273"/>
                      <a:pt x="178" y="527"/>
                      <a:pt x="174" y="780"/>
                    </a:cubicBezTo>
                    <a:cubicBezTo>
                      <a:pt x="174" y="895"/>
                      <a:pt x="160" y="1011"/>
                      <a:pt x="128" y="1126"/>
                    </a:cubicBezTo>
                    <a:cubicBezTo>
                      <a:pt x="114" y="1181"/>
                      <a:pt x="101" y="1237"/>
                      <a:pt x="78" y="1288"/>
                    </a:cubicBezTo>
                    <a:cubicBezTo>
                      <a:pt x="63" y="1315"/>
                      <a:pt x="54" y="1343"/>
                      <a:pt x="35" y="1370"/>
                    </a:cubicBezTo>
                    <a:cubicBezTo>
                      <a:pt x="27" y="1398"/>
                      <a:pt x="8" y="1420"/>
                      <a:pt x="3" y="1448"/>
                    </a:cubicBezTo>
                    <a:cubicBezTo>
                      <a:pt x="0" y="1465"/>
                      <a:pt x="11" y="1477"/>
                      <a:pt x="25" y="1477"/>
                    </a:cubicBezTo>
                    <a:cubicBezTo>
                      <a:pt x="30" y="1477"/>
                      <a:pt x="35" y="1475"/>
                      <a:pt x="40" y="1471"/>
                    </a:cubicBezTo>
                    <a:cubicBezTo>
                      <a:pt x="82" y="1435"/>
                      <a:pt x="110" y="1361"/>
                      <a:pt x="128" y="1310"/>
                    </a:cubicBezTo>
                    <a:cubicBezTo>
                      <a:pt x="151" y="1254"/>
                      <a:pt x="169" y="1205"/>
                      <a:pt x="184" y="1149"/>
                    </a:cubicBezTo>
                    <a:cubicBezTo>
                      <a:pt x="216" y="1033"/>
                      <a:pt x="229" y="914"/>
                      <a:pt x="233" y="794"/>
                    </a:cubicBezTo>
                    <a:cubicBezTo>
                      <a:pt x="239" y="531"/>
                      <a:pt x="188" y="269"/>
                      <a:pt x="123" y="16"/>
                    </a:cubicBezTo>
                    <a:cubicBezTo>
                      <a:pt x="119" y="5"/>
                      <a:pt x="110"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6"/>
              <p:cNvSpPr/>
              <p:nvPr/>
            </p:nvSpPr>
            <p:spPr>
              <a:xfrm>
                <a:off x="1685263" y="1443397"/>
                <a:ext cx="36508" cy="360611"/>
              </a:xfrm>
              <a:custGeom>
                <a:avLst/>
                <a:gdLst/>
                <a:ahLst/>
                <a:cxnLst/>
                <a:rect l="l" t="t" r="r" b="b"/>
                <a:pathLst>
                  <a:path w="188" h="1857" extrusionOk="0">
                    <a:moveTo>
                      <a:pt x="167" y="0"/>
                    </a:moveTo>
                    <a:cubicBezTo>
                      <a:pt x="158" y="0"/>
                      <a:pt x="149" y="5"/>
                      <a:pt x="147" y="16"/>
                    </a:cubicBezTo>
                    <a:cubicBezTo>
                      <a:pt x="130" y="135"/>
                      <a:pt x="102" y="251"/>
                      <a:pt x="88" y="371"/>
                    </a:cubicBezTo>
                    <a:cubicBezTo>
                      <a:pt x="69" y="490"/>
                      <a:pt x="56" y="605"/>
                      <a:pt x="41" y="721"/>
                    </a:cubicBezTo>
                    <a:cubicBezTo>
                      <a:pt x="13" y="960"/>
                      <a:pt x="0" y="1200"/>
                      <a:pt x="0" y="1440"/>
                    </a:cubicBezTo>
                    <a:cubicBezTo>
                      <a:pt x="0" y="1578"/>
                      <a:pt x="5" y="1711"/>
                      <a:pt x="32" y="1845"/>
                    </a:cubicBezTo>
                    <a:cubicBezTo>
                      <a:pt x="34" y="1853"/>
                      <a:pt x="41" y="1857"/>
                      <a:pt x="47" y="1857"/>
                    </a:cubicBezTo>
                    <a:cubicBezTo>
                      <a:pt x="56" y="1857"/>
                      <a:pt x="64" y="1851"/>
                      <a:pt x="64" y="1840"/>
                    </a:cubicBezTo>
                    <a:cubicBezTo>
                      <a:pt x="69" y="1689"/>
                      <a:pt x="64" y="1536"/>
                      <a:pt x="64" y="1385"/>
                    </a:cubicBezTo>
                    <a:cubicBezTo>
                      <a:pt x="69" y="1232"/>
                      <a:pt x="74" y="1081"/>
                      <a:pt x="88" y="928"/>
                    </a:cubicBezTo>
                    <a:cubicBezTo>
                      <a:pt x="102" y="776"/>
                      <a:pt x="120" y="624"/>
                      <a:pt x="138" y="472"/>
                    </a:cubicBezTo>
                    <a:cubicBezTo>
                      <a:pt x="157" y="320"/>
                      <a:pt x="171" y="173"/>
                      <a:pt x="185" y="20"/>
                    </a:cubicBezTo>
                    <a:cubicBezTo>
                      <a:pt x="187" y="7"/>
                      <a:pt x="177"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6"/>
              <p:cNvSpPr/>
              <p:nvPr/>
            </p:nvSpPr>
            <p:spPr>
              <a:xfrm>
                <a:off x="1598459" y="1572147"/>
                <a:ext cx="19807" cy="169334"/>
              </a:xfrm>
              <a:custGeom>
                <a:avLst/>
                <a:gdLst/>
                <a:ahLst/>
                <a:cxnLst/>
                <a:rect l="l" t="t" r="r" b="b"/>
                <a:pathLst>
                  <a:path w="102" h="872" extrusionOk="0">
                    <a:moveTo>
                      <a:pt x="79" y="0"/>
                    </a:moveTo>
                    <a:cubicBezTo>
                      <a:pt x="77" y="0"/>
                      <a:pt x="75" y="1"/>
                      <a:pt x="73" y="3"/>
                    </a:cubicBezTo>
                    <a:cubicBezTo>
                      <a:pt x="56" y="25"/>
                      <a:pt x="56" y="63"/>
                      <a:pt x="51" y="90"/>
                    </a:cubicBezTo>
                    <a:cubicBezTo>
                      <a:pt x="41" y="127"/>
                      <a:pt x="37" y="163"/>
                      <a:pt x="28" y="201"/>
                    </a:cubicBezTo>
                    <a:cubicBezTo>
                      <a:pt x="18" y="274"/>
                      <a:pt x="9" y="348"/>
                      <a:pt x="5" y="422"/>
                    </a:cubicBezTo>
                    <a:cubicBezTo>
                      <a:pt x="0" y="495"/>
                      <a:pt x="0" y="569"/>
                      <a:pt x="5" y="648"/>
                    </a:cubicBezTo>
                    <a:cubicBezTo>
                      <a:pt x="5" y="684"/>
                      <a:pt x="5" y="722"/>
                      <a:pt x="9" y="758"/>
                    </a:cubicBezTo>
                    <a:cubicBezTo>
                      <a:pt x="9" y="790"/>
                      <a:pt x="14" y="827"/>
                      <a:pt x="24" y="860"/>
                    </a:cubicBezTo>
                    <a:cubicBezTo>
                      <a:pt x="27" y="868"/>
                      <a:pt x="35" y="871"/>
                      <a:pt x="42" y="871"/>
                    </a:cubicBezTo>
                    <a:cubicBezTo>
                      <a:pt x="52" y="871"/>
                      <a:pt x="62" y="865"/>
                      <a:pt x="65" y="854"/>
                    </a:cubicBezTo>
                    <a:cubicBezTo>
                      <a:pt x="73" y="822"/>
                      <a:pt x="65" y="786"/>
                      <a:pt x="65" y="749"/>
                    </a:cubicBezTo>
                    <a:cubicBezTo>
                      <a:pt x="60" y="712"/>
                      <a:pt x="60" y="675"/>
                      <a:pt x="60" y="639"/>
                    </a:cubicBezTo>
                    <a:cubicBezTo>
                      <a:pt x="56" y="569"/>
                      <a:pt x="56" y="500"/>
                      <a:pt x="60" y="431"/>
                    </a:cubicBezTo>
                    <a:cubicBezTo>
                      <a:pt x="65" y="357"/>
                      <a:pt x="65" y="288"/>
                      <a:pt x="73" y="218"/>
                    </a:cubicBezTo>
                    <a:cubicBezTo>
                      <a:pt x="73" y="182"/>
                      <a:pt x="79" y="145"/>
                      <a:pt x="83" y="108"/>
                    </a:cubicBezTo>
                    <a:cubicBezTo>
                      <a:pt x="88" y="76"/>
                      <a:pt x="101" y="39"/>
                      <a:pt x="88" y="7"/>
                    </a:cubicBezTo>
                    <a:cubicBezTo>
                      <a:pt x="88" y="4"/>
                      <a:pt x="83"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6"/>
              <p:cNvSpPr/>
              <p:nvPr/>
            </p:nvSpPr>
            <p:spPr>
              <a:xfrm>
                <a:off x="1923148" y="1446698"/>
                <a:ext cx="155935" cy="191083"/>
              </a:xfrm>
              <a:custGeom>
                <a:avLst/>
                <a:gdLst/>
                <a:ahLst/>
                <a:cxnLst/>
                <a:rect l="l" t="t" r="r" b="b"/>
                <a:pathLst>
                  <a:path w="803" h="984" extrusionOk="0">
                    <a:moveTo>
                      <a:pt x="537" y="0"/>
                    </a:moveTo>
                    <a:cubicBezTo>
                      <a:pt x="470" y="0"/>
                      <a:pt x="419" y="39"/>
                      <a:pt x="374" y="96"/>
                    </a:cubicBezTo>
                    <a:cubicBezTo>
                      <a:pt x="264" y="243"/>
                      <a:pt x="166" y="404"/>
                      <a:pt x="84" y="570"/>
                    </a:cubicBezTo>
                    <a:cubicBezTo>
                      <a:pt x="43" y="643"/>
                      <a:pt x="1" y="726"/>
                      <a:pt x="5" y="815"/>
                    </a:cubicBezTo>
                    <a:cubicBezTo>
                      <a:pt x="11" y="883"/>
                      <a:pt x="43" y="966"/>
                      <a:pt x="116" y="981"/>
                    </a:cubicBezTo>
                    <a:cubicBezTo>
                      <a:pt x="124" y="982"/>
                      <a:pt x="132" y="983"/>
                      <a:pt x="140" y="983"/>
                    </a:cubicBezTo>
                    <a:cubicBezTo>
                      <a:pt x="208" y="983"/>
                      <a:pt x="248" y="919"/>
                      <a:pt x="277" y="864"/>
                    </a:cubicBezTo>
                    <a:cubicBezTo>
                      <a:pt x="319" y="782"/>
                      <a:pt x="364" y="709"/>
                      <a:pt x="411" y="634"/>
                    </a:cubicBezTo>
                    <a:cubicBezTo>
                      <a:pt x="466" y="547"/>
                      <a:pt x="526" y="464"/>
                      <a:pt x="591" y="386"/>
                    </a:cubicBezTo>
                    <a:cubicBezTo>
                      <a:pt x="623" y="345"/>
                      <a:pt x="655" y="307"/>
                      <a:pt x="687" y="266"/>
                    </a:cubicBezTo>
                    <a:cubicBezTo>
                      <a:pt x="719" y="229"/>
                      <a:pt x="757" y="196"/>
                      <a:pt x="785" y="156"/>
                    </a:cubicBezTo>
                    <a:cubicBezTo>
                      <a:pt x="803" y="133"/>
                      <a:pt x="779" y="98"/>
                      <a:pt x="755" y="98"/>
                    </a:cubicBezTo>
                    <a:cubicBezTo>
                      <a:pt x="749" y="98"/>
                      <a:pt x="743" y="100"/>
                      <a:pt x="738" y="105"/>
                    </a:cubicBezTo>
                    <a:cubicBezTo>
                      <a:pt x="692" y="54"/>
                      <a:pt x="641" y="13"/>
                      <a:pt x="568" y="3"/>
                    </a:cubicBezTo>
                    <a:cubicBezTo>
                      <a:pt x="557" y="1"/>
                      <a:pt x="547" y="0"/>
                      <a:pt x="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6"/>
              <p:cNvSpPr/>
              <p:nvPr/>
            </p:nvSpPr>
            <p:spPr>
              <a:xfrm>
                <a:off x="2008204" y="1489032"/>
                <a:ext cx="952308" cy="882788"/>
              </a:xfrm>
              <a:custGeom>
                <a:avLst/>
                <a:gdLst/>
                <a:ahLst/>
                <a:cxnLst/>
                <a:rect l="l" t="t" r="r" b="b"/>
                <a:pathLst>
                  <a:path w="4904" h="4546" extrusionOk="0">
                    <a:moveTo>
                      <a:pt x="2933" y="0"/>
                    </a:moveTo>
                    <a:cubicBezTo>
                      <a:pt x="2856" y="0"/>
                      <a:pt x="2775" y="4"/>
                      <a:pt x="2691" y="11"/>
                    </a:cubicBezTo>
                    <a:cubicBezTo>
                      <a:pt x="1530" y="103"/>
                      <a:pt x="628" y="1084"/>
                      <a:pt x="636" y="2250"/>
                    </a:cubicBezTo>
                    <a:cubicBezTo>
                      <a:pt x="636" y="2366"/>
                      <a:pt x="632" y="2481"/>
                      <a:pt x="628" y="2596"/>
                    </a:cubicBezTo>
                    <a:cubicBezTo>
                      <a:pt x="281" y="2601"/>
                      <a:pt x="1" y="2900"/>
                      <a:pt x="37" y="3255"/>
                    </a:cubicBezTo>
                    <a:cubicBezTo>
                      <a:pt x="65" y="3532"/>
                      <a:pt x="286" y="3757"/>
                      <a:pt x="562" y="3789"/>
                    </a:cubicBezTo>
                    <a:cubicBezTo>
                      <a:pt x="586" y="3792"/>
                      <a:pt x="610" y="3794"/>
                      <a:pt x="633" y="3794"/>
                    </a:cubicBezTo>
                    <a:cubicBezTo>
                      <a:pt x="728" y="3794"/>
                      <a:pt x="818" y="3771"/>
                      <a:pt x="900" y="3734"/>
                    </a:cubicBezTo>
                    <a:cubicBezTo>
                      <a:pt x="900" y="3734"/>
                      <a:pt x="1563" y="4421"/>
                      <a:pt x="2618" y="4527"/>
                    </a:cubicBezTo>
                    <a:cubicBezTo>
                      <a:pt x="2731" y="4540"/>
                      <a:pt x="2838" y="4545"/>
                      <a:pt x="2939" y="4545"/>
                    </a:cubicBezTo>
                    <a:cubicBezTo>
                      <a:pt x="3481" y="4545"/>
                      <a:pt x="3880" y="4381"/>
                      <a:pt x="4171" y="4168"/>
                    </a:cubicBezTo>
                    <a:cubicBezTo>
                      <a:pt x="4627" y="3826"/>
                      <a:pt x="4885" y="3273"/>
                      <a:pt x="4885" y="2702"/>
                    </a:cubicBezTo>
                    <a:lnTo>
                      <a:pt x="4885" y="2246"/>
                    </a:lnTo>
                    <a:cubicBezTo>
                      <a:pt x="4903" y="1637"/>
                      <a:pt x="4765" y="1039"/>
                      <a:pt x="4756" y="1011"/>
                    </a:cubicBezTo>
                    <a:cubicBezTo>
                      <a:pt x="4756" y="1011"/>
                      <a:pt x="4302" y="0"/>
                      <a:pt x="2933"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39" name="Google Shape;2739;p56"/>
              <p:cNvSpPr/>
              <p:nvPr/>
            </p:nvSpPr>
            <p:spPr>
              <a:xfrm>
                <a:off x="2070151" y="2039766"/>
                <a:ext cx="100979" cy="146031"/>
              </a:xfrm>
              <a:custGeom>
                <a:avLst/>
                <a:gdLst/>
                <a:ahLst/>
                <a:cxnLst/>
                <a:rect l="l" t="t" r="r" b="b"/>
                <a:pathLst>
                  <a:path w="520" h="752" extrusionOk="0">
                    <a:moveTo>
                      <a:pt x="243" y="360"/>
                    </a:moveTo>
                    <a:cubicBezTo>
                      <a:pt x="253" y="360"/>
                      <a:pt x="262" y="360"/>
                      <a:pt x="271" y="364"/>
                    </a:cubicBezTo>
                    <a:cubicBezTo>
                      <a:pt x="285" y="368"/>
                      <a:pt x="299" y="373"/>
                      <a:pt x="313" y="377"/>
                    </a:cubicBezTo>
                    <a:cubicBezTo>
                      <a:pt x="304" y="415"/>
                      <a:pt x="285" y="451"/>
                      <a:pt x="249" y="465"/>
                    </a:cubicBezTo>
                    <a:cubicBezTo>
                      <a:pt x="239" y="470"/>
                      <a:pt x="230" y="475"/>
                      <a:pt x="221" y="475"/>
                    </a:cubicBezTo>
                    <a:cubicBezTo>
                      <a:pt x="194" y="475"/>
                      <a:pt x="166" y="460"/>
                      <a:pt x="156" y="433"/>
                    </a:cubicBezTo>
                    <a:cubicBezTo>
                      <a:pt x="143" y="382"/>
                      <a:pt x="198" y="360"/>
                      <a:pt x="243" y="360"/>
                    </a:cubicBezTo>
                    <a:close/>
                    <a:moveTo>
                      <a:pt x="133" y="0"/>
                    </a:moveTo>
                    <a:cubicBezTo>
                      <a:pt x="87" y="0"/>
                      <a:pt x="41" y="13"/>
                      <a:pt x="4" y="50"/>
                    </a:cubicBezTo>
                    <a:cubicBezTo>
                      <a:pt x="0" y="60"/>
                      <a:pt x="4" y="73"/>
                      <a:pt x="13" y="73"/>
                    </a:cubicBezTo>
                    <a:cubicBezTo>
                      <a:pt x="13" y="73"/>
                      <a:pt x="18" y="73"/>
                      <a:pt x="18" y="69"/>
                    </a:cubicBezTo>
                    <a:cubicBezTo>
                      <a:pt x="45" y="55"/>
                      <a:pt x="77" y="45"/>
                      <a:pt x="115" y="45"/>
                    </a:cubicBezTo>
                    <a:cubicBezTo>
                      <a:pt x="166" y="45"/>
                      <a:pt x="221" y="69"/>
                      <a:pt x="258" y="105"/>
                    </a:cubicBezTo>
                    <a:cubicBezTo>
                      <a:pt x="313" y="161"/>
                      <a:pt x="336" y="249"/>
                      <a:pt x="326" y="326"/>
                    </a:cubicBezTo>
                    <a:cubicBezTo>
                      <a:pt x="294" y="313"/>
                      <a:pt x="267" y="304"/>
                      <a:pt x="234" y="304"/>
                    </a:cubicBezTo>
                    <a:cubicBezTo>
                      <a:pt x="194" y="304"/>
                      <a:pt x="156" y="318"/>
                      <a:pt x="128" y="364"/>
                    </a:cubicBezTo>
                    <a:cubicBezTo>
                      <a:pt x="96" y="409"/>
                      <a:pt x="105" y="470"/>
                      <a:pt x="152" y="502"/>
                    </a:cubicBezTo>
                    <a:cubicBezTo>
                      <a:pt x="175" y="511"/>
                      <a:pt x="198" y="520"/>
                      <a:pt x="221" y="520"/>
                    </a:cubicBezTo>
                    <a:cubicBezTo>
                      <a:pt x="249" y="520"/>
                      <a:pt x="276" y="511"/>
                      <a:pt x="299" y="492"/>
                    </a:cubicBezTo>
                    <a:cubicBezTo>
                      <a:pt x="326" y="470"/>
                      <a:pt x="345" y="443"/>
                      <a:pt x="359" y="409"/>
                    </a:cubicBezTo>
                    <a:cubicBezTo>
                      <a:pt x="368" y="415"/>
                      <a:pt x="382" y="424"/>
                      <a:pt x="391" y="437"/>
                    </a:cubicBezTo>
                    <a:cubicBezTo>
                      <a:pt x="464" y="516"/>
                      <a:pt x="498" y="654"/>
                      <a:pt x="391" y="723"/>
                    </a:cubicBezTo>
                    <a:cubicBezTo>
                      <a:pt x="377" y="728"/>
                      <a:pt x="382" y="751"/>
                      <a:pt x="396" y="751"/>
                    </a:cubicBezTo>
                    <a:cubicBezTo>
                      <a:pt x="460" y="747"/>
                      <a:pt x="502" y="686"/>
                      <a:pt x="511" y="626"/>
                    </a:cubicBezTo>
                    <a:cubicBezTo>
                      <a:pt x="520" y="558"/>
                      <a:pt x="498" y="483"/>
                      <a:pt x="456" y="428"/>
                    </a:cubicBezTo>
                    <a:cubicBezTo>
                      <a:pt x="437" y="400"/>
                      <a:pt x="405" y="377"/>
                      <a:pt x="373" y="354"/>
                    </a:cubicBezTo>
                    <a:cubicBezTo>
                      <a:pt x="387" y="281"/>
                      <a:pt x="373" y="198"/>
                      <a:pt x="345" y="138"/>
                    </a:cubicBezTo>
                    <a:cubicBezTo>
                      <a:pt x="304" y="60"/>
                      <a:pt x="216"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6"/>
              <p:cNvSpPr/>
              <p:nvPr/>
            </p:nvSpPr>
            <p:spPr>
              <a:xfrm>
                <a:off x="2516598" y="2368148"/>
                <a:ext cx="126224" cy="99231"/>
              </a:xfrm>
              <a:custGeom>
                <a:avLst/>
                <a:gdLst/>
                <a:ahLst/>
                <a:cxnLst/>
                <a:rect l="l" t="t" r="r" b="b"/>
                <a:pathLst>
                  <a:path w="650" h="511" extrusionOk="0">
                    <a:moveTo>
                      <a:pt x="0" y="0"/>
                    </a:moveTo>
                    <a:lnTo>
                      <a:pt x="0" y="377"/>
                    </a:lnTo>
                    <a:cubicBezTo>
                      <a:pt x="0" y="377"/>
                      <a:pt x="156" y="510"/>
                      <a:pt x="348" y="510"/>
                    </a:cubicBezTo>
                    <a:cubicBezTo>
                      <a:pt x="444" y="510"/>
                      <a:pt x="549" y="477"/>
                      <a:pt x="649" y="377"/>
                    </a:cubicBezTo>
                    <a:lnTo>
                      <a:pt x="617"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41" name="Google Shape;2741;p56"/>
              <p:cNvSpPr/>
              <p:nvPr/>
            </p:nvSpPr>
            <p:spPr>
              <a:xfrm>
                <a:off x="2639133" y="2398442"/>
                <a:ext cx="1165" cy="11846"/>
              </a:xfrm>
              <a:custGeom>
                <a:avLst/>
                <a:gdLst/>
                <a:ahLst/>
                <a:cxnLst/>
                <a:rect l="l" t="t" r="r" b="b"/>
                <a:pathLst>
                  <a:path w="6" h="61" extrusionOk="0">
                    <a:moveTo>
                      <a:pt x="1" y="0"/>
                    </a:moveTo>
                    <a:lnTo>
                      <a:pt x="5" y="61"/>
                    </a:lnTo>
                    <a:lnTo>
                      <a:pt x="5" y="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6"/>
              <p:cNvSpPr/>
              <p:nvPr/>
            </p:nvSpPr>
            <p:spPr>
              <a:xfrm>
                <a:off x="1920623" y="1377953"/>
                <a:ext cx="1070375" cy="674616"/>
              </a:xfrm>
              <a:custGeom>
                <a:avLst/>
                <a:gdLst/>
                <a:ahLst/>
                <a:cxnLst/>
                <a:rect l="l" t="t" r="r" b="b"/>
                <a:pathLst>
                  <a:path w="5512" h="3474" extrusionOk="0">
                    <a:moveTo>
                      <a:pt x="2230" y="1"/>
                    </a:moveTo>
                    <a:cubicBezTo>
                      <a:pt x="2153" y="1"/>
                      <a:pt x="2076" y="3"/>
                      <a:pt x="2000" y="7"/>
                    </a:cubicBezTo>
                    <a:cubicBezTo>
                      <a:pt x="1632" y="30"/>
                      <a:pt x="1249" y="95"/>
                      <a:pt x="922" y="278"/>
                    </a:cubicBezTo>
                    <a:cubicBezTo>
                      <a:pt x="764" y="367"/>
                      <a:pt x="622" y="486"/>
                      <a:pt x="516" y="629"/>
                    </a:cubicBezTo>
                    <a:cubicBezTo>
                      <a:pt x="387" y="799"/>
                      <a:pt x="309" y="997"/>
                      <a:pt x="235" y="1191"/>
                    </a:cubicBezTo>
                    <a:cubicBezTo>
                      <a:pt x="88" y="1601"/>
                      <a:pt x="0" y="2039"/>
                      <a:pt x="60" y="2473"/>
                    </a:cubicBezTo>
                    <a:cubicBezTo>
                      <a:pt x="88" y="2647"/>
                      <a:pt x="143" y="2828"/>
                      <a:pt x="254" y="2970"/>
                    </a:cubicBezTo>
                    <a:cubicBezTo>
                      <a:pt x="304" y="3034"/>
                      <a:pt x="369" y="3094"/>
                      <a:pt x="447" y="3132"/>
                    </a:cubicBezTo>
                    <a:cubicBezTo>
                      <a:pt x="534" y="3177"/>
                      <a:pt x="632" y="3200"/>
                      <a:pt x="728" y="3223"/>
                    </a:cubicBezTo>
                    <a:cubicBezTo>
                      <a:pt x="820" y="3242"/>
                      <a:pt x="913" y="3264"/>
                      <a:pt x="996" y="3311"/>
                    </a:cubicBezTo>
                    <a:cubicBezTo>
                      <a:pt x="1083" y="3366"/>
                      <a:pt x="1157" y="3445"/>
                      <a:pt x="1262" y="3468"/>
                    </a:cubicBezTo>
                    <a:cubicBezTo>
                      <a:pt x="1281" y="3472"/>
                      <a:pt x="1300" y="3474"/>
                      <a:pt x="1319" y="3474"/>
                    </a:cubicBezTo>
                    <a:cubicBezTo>
                      <a:pt x="1388" y="3474"/>
                      <a:pt x="1453" y="3447"/>
                      <a:pt x="1493" y="3385"/>
                    </a:cubicBezTo>
                    <a:cubicBezTo>
                      <a:pt x="1534" y="3315"/>
                      <a:pt x="1534" y="3223"/>
                      <a:pt x="1507" y="3149"/>
                    </a:cubicBezTo>
                    <a:cubicBezTo>
                      <a:pt x="1483" y="3098"/>
                      <a:pt x="1451" y="3058"/>
                      <a:pt x="1415" y="3016"/>
                    </a:cubicBezTo>
                    <a:cubicBezTo>
                      <a:pt x="1451" y="3007"/>
                      <a:pt x="1479" y="2983"/>
                      <a:pt x="1502" y="2951"/>
                    </a:cubicBezTo>
                    <a:cubicBezTo>
                      <a:pt x="1562" y="2860"/>
                      <a:pt x="1534" y="2735"/>
                      <a:pt x="1511" y="2634"/>
                    </a:cubicBezTo>
                    <a:cubicBezTo>
                      <a:pt x="1474" y="2473"/>
                      <a:pt x="1410" y="2320"/>
                      <a:pt x="1323" y="2177"/>
                    </a:cubicBezTo>
                    <a:lnTo>
                      <a:pt x="1323" y="2177"/>
                    </a:lnTo>
                    <a:cubicBezTo>
                      <a:pt x="1424" y="2233"/>
                      <a:pt x="1525" y="2275"/>
                      <a:pt x="1636" y="2307"/>
                    </a:cubicBezTo>
                    <a:cubicBezTo>
                      <a:pt x="1751" y="2339"/>
                      <a:pt x="1876" y="2358"/>
                      <a:pt x="1995" y="2362"/>
                    </a:cubicBezTo>
                    <a:cubicBezTo>
                      <a:pt x="2125" y="2362"/>
                      <a:pt x="2257" y="2352"/>
                      <a:pt x="2378" y="2292"/>
                    </a:cubicBezTo>
                    <a:cubicBezTo>
                      <a:pt x="2479" y="2247"/>
                      <a:pt x="2562" y="2168"/>
                      <a:pt x="2604" y="2067"/>
                    </a:cubicBezTo>
                    <a:cubicBezTo>
                      <a:pt x="2806" y="2256"/>
                      <a:pt x="3069" y="2362"/>
                      <a:pt x="3336" y="2413"/>
                    </a:cubicBezTo>
                    <a:cubicBezTo>
                      <a:pt x="3484" y="2440"/>
                      <a:pt x="3631" y="2454"/>
                      <a:pt x="3784" y="2458"/>
                    </a:cubicBezTo>
                    <a:cubicBezTo>
                      <a:pt x="3931" y="2458"/>
                      <a:pt x="4101" y="2445"/>
                      <a:pt x="4220" y="2343"/>
                    </a:cubicBezTo>
                    <a:cubicBezTo>
                      <a:pt x="4299" y="2275"/>
                      <a:pt x="4350" y="2168"/>
                      <a:pt x="4337" y="2067"/>
                    </a:cubicBezTo>
                    <a:lnTo>
                      <a:pt x="4337" y="2067"/>
                    </a:lnTo>
                    <a:cubicBezTo>
                      <a:pt x="4484" y="2154"/>
                      <a:pt x="4645" y="2214"/>
                      <a:pt x="4811" y="2247"/>
                    </a:cubicBezTo>
                    <a:cubicBezTo>
                      <a:pt x="4912" y="2265"/>
                      <a:pt x="5009" y="2275"/>
                      <a:pt x="5111" y="2275"/>
                    </a:cubicBezTo>
                    <a:cubicBezTo>
                      <a:pt x="5202" y="2275"/>
                      <a:pt x="5309" y="2269"/>
                      <a:pt x="5382" y="2209"/>
                    </a:cubicBezTo>
                    <a:cubicBezTo>
                      <a:pt x="5511" y="2109"/>
                      <a:pt x="5488" y="1915"/>
                      <a:pt x="5442" y="1781"/>
                    </a:cubicBezTo>
                    <a:cubicBezTo>
                      <a:pt x="5377" y="1601"/>
                      <a:pt x="5277" y="1435"/>
                      <a:pt x="5160" y="1288"/>
                    </a:cubicBezTo>
                    <a:cubicBezTo>
                      <a:pt x="4917" y="984"/>
                      <a:pt x="4599" y="744"/>
                      <a:pt x="4267" y="546"/>
                    </a:cubicBezTo>
                    <a:cubicBezTo>
                      <a:pt x="3926" y="348"/>
                      <a:pt x="3552" y="201"/>
                      <a:pt x="3170" y="113"/>
                    </a:cubicBezTo>
                    <a:cubicBezTo>
                      <a:pt x="2863" y="39"/>
                      <a:pt x="2546" y="1"/>
                      <a:pt x="2230" y="1"/>
                    </a:cubicBezTo>
                    <a:close/>
                  </a:path>
                </a:pathLst>
              </a:custGeom>
              <a:solidFill>
                <a:srgbClr val="C676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6"/>
              <p:cNvSpPr/>
              <p:nvPr/>
            </p:nvSpPr>
            <p:spPr>
              <a:xfrm>
                <a:off x="1945480" y="1656233"/>
                <a:ext cx="64665" cy="454987"/>
              </a:xfrm>
              <a:custGeom>
                <a:avLst/>
                <a:gdLst/>
                <a:ahLst/>
                <a:cxnLst/>
                <a:rect l="l" t="t" r="r" b="b"/>
                <a:pathLst>
                  <a:path w="333" h="2343" extrusionOk="0">
                    <a:moveTo>
                      <a:pt x="211" y="0"/>
                    </a:moveTo>
                    <a:cubicBezTo>
                      <a:pt x="202" y="0"/>
                      <a:pt x="191" y="7"/>
                      <a:pt x="194" y="17"/>
                    </a:cubicBezTo>
                    <a:cubicBezTo>
                      <a:pt x="245" y="164"/>
                      <a:pt x="268" y="316"/>
                      <a:pt x="259" y="472"/>
                    </a:cubicBezTo>
                    <a:cubicBezTo>
                      <a:pt x="255" y="629"/>
                      <a:pt x="227" y="781"/>
                      <a:pt x="190" y="938"/>
                    </a:cubicBezTo>
                    <a:cubicBezTo>
                      <a:pt x="121" y="1238"/>
                      <a:pt x="15" y="1537"/>
                      <a:pt x="6" y="1850"/>
                    </a:cubicBezTo>
                    <a:cubicBezTo>
                      <a:pt x="1" y="2012"/>
                      <a:pt x="15" y="2196"/>
                      <a:pt x="102" y="2335"/>
                    </a:cubicBezTo>
                    <a:cubicBezTo>
                      <a:pt x="107" y="2340"/>
                      <a:pt x="113" y="2343"/>
                      <a:pt x="119" y="2343"/>
                    </a:cubicBezTo>
                    <a:cubicBezTo>
                      <a:pt x="131" y="2343"/>
                      <a:pt x="143" y="2333"/>
                      <a:pt x="139" y="2320"/>
                    </a:cubicBezTo>
                    <a:cubicBezTo>
                      <a:pt x="117" y="2246"/>
                      <a:pt x="93" y="2173"/>
                      <a:pt x="84" y="2095"/>
                    </a:cubicBezTo>
                    <a:cubicBezTo>
                      <a:pt x="70" y="2020"/>
                      <a:pt x="66" y="1942"/>
                      <a:pt x="70" y="1869"/>
                    </a:cubicBezTo>
                    <a:cubicBezTo>
                      <a:pt x="75" y="1712"/>
                      <a:pt x="102" y="1555"/>
                      <a:pt x="139" y="1403"/>
                    </a:cubicBezTo>
                    <a:cubicBezTo>
                      <a:pt x="213" y="1099"/>
                      <a:pt x="319" y="804"/>
                      <a:pt x="328" y="491"/>
                    </a:cubicBezTo>
                    <a:cubicBezTo>
                      <a:pt x="332" y="321"/>
                      <a:pt x="310" y="155"/>
                      <a:pt x="222" y="7"/>
                    </a:cubicBezTo>
                    <a:cubicBezTo>
                      <a:pt x="220" y="2"/>
                      <a:pt x="216"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6"/>
              <p:cNvSpPr/>
              <p:nvPr/>
            </p:nvSpPr>
            <p:spPr>
              <a:xfrm>
                <a:off x="2045877" y="1680896"/>
                <a:ext cx="91658" cy="296140"/>
              </a:xfrm>
              <a:custGeom>
                <a:avLst/>
                <a:gdLst/>
                <a:ahLst/>
                <a:cxnLst/>
                <a:rect l="l" t="t" r="r" b="b"/>
                <a:pathLst>
                  <a:path w="472" h="1525" extrusionOk="0">
                    <a:moveTo>
                      <a:pt x="33" y="0"/>
                    </a:moveTo>
                    <a:cubicBezTo>
                      <a:pt x="26" y="0"/>
                      <a:pt x="19" y="5"/>
                      <a:pt x="19" y="13"/>
                    </a:cubicBezTo>
                    <a:cubicBezTo>
                      <a:pt x="0" y="281"/>
                      <a:pt x="32" y="543"/>
                      <a:pt x="102" y="802"/>
                    </a:cubicBezTo>
                    <a:cubicBezTo>
                      <a:pt x="170" y="1055"/>
                      <a:pt x="281" y="1300"/>
                      <a:pt x="438" y="1516"/>
                    </a:cubicBezTo>
                    <a:cubicBezTo>
                      <a:pt x="441" y="1522"/>
                      <a:pt x="446" y="1525"/>
                      <a:pt x="451" y="1525"/>
                    </a:cubicBezTo>
                    <a:cubicBezTo>
                      <a:pt x="461" y="1525"/>
                      <a:pt x="472" y="1515"/>
                      <a:pt x="466" y="1502"/>
                    </a:cubicBezTo>
                    <a:cubicBezTo>
                      <a:pt x="336" y="1276"/>
                      <a:pt x="226" y="1036"/>
                      <a:pt x="157" y="788"/>
                    </a:cubicBezTo>
                    <a:cubicBezTo>
                      <a:pt x="83" y="534"/>
                      <a:pt x="51" y="277"/>
                      <a:pt x="46" y="13"/>
                    </a:cubicBezTo>
                    <a:cubicBezTo>
                      <a:pt x="46" y="5"/>
                      <a:pt x="40"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6"/>
              <p:cNvSpPr/>
              <p:nvPr/>
            </p:nvSpPr>
            <p:spPr>
              <a:xfrm>
                <a:off x="2111125" y="1569428"/>
                <a:ext cx="266040" cy="200987"/>
              </a:xfrm>
              <a:custGeom>
                <a:avLst/>
                <a:gdLst/>
                <a:ahLst/>
                <a:cxnLst/>
                <a:rect l="l" t="t" r="r" b="b"/>
                <a:pathLst>
                  <a:path w="1370" h="1035" extrusionOk="0">
                    <a:moveTo>
                      <a:pt x="33" y="1"/>
                    </a:moveTo>
                    <a:cubicBezTo>
                      <a:pt x="27" y="1"/>
                      <a:pt x="21" y="4"/>
                      <a:pt x="19" y="11"/>
                    </a:cubicBezTo>
                    <a:cubicBezTo>
                      <a:pt x="0" y="62"/>
                      <a:pt x="32" y="132"/>
                      <a:pt x="47" y="177"/>
                    </a:cubicBezTo>
                    <a:cubicBezTo>
                      <a:pt x="70" y="232"/>
                      <a:pt x="102" y="288"/>
                      <a:pt x="138" y="339"/>
                    </a:cubicBezTo>
                    <a:cubicBezTo>
                      <a:pt x="208" y="436"/>
                      <a:pt x="281" y="528"/>
                      <a:pt x="370" y="611"/>
                    </a:cubicBezTo>
                    <a:cubicBezTo>
                      <a:pt x="540" y="777"/>
                      <a:pt x="747" y="929"/>
                      <a:pt x="972" y="1002"/>
                    </a:cubicBezTo>
                    <a:cubicBezTo>
                      <a:pt x="1042" y="1021"/>
                      <a:pt x="1106" y="1034"/>
                      <a:pt x="1176" y="1034"/>
                    </a:cubicBezTo>
                    <a:cubicBezTo>
                      <a:pt x="1236" y="1034"/>
                      <a:pt x="1314" y="1030"/>
                      <a:pt x="1355" y="989"/>
                    </a:cubicBezTo>
                    <a:cubicBezTo>
                      <a:pt x="1369" y="975"/>
                      <a:pt x="1359" y="957"/>
                      <a:pt x="1346" y="957"/>
                    </a:cubicBezTo>
                    <a:cubicBezTo>
                      <a:pt x="1340" y="956"/>
                      <a:pt x="1334" y="955"/>
                      <a:pt x="1328" y="955"/>
                    </a:cubicBezTo>
                    <a:cubicBezTo>
                      <a:pt x="1307" y="955"/>
                      <a:pt x="1286" y="961"/>
                      <a:pt x="1268" y="961"/>
                    </a:cubicBezTo>
                    <a:cubicBezTo>
                      <a:pt x="1240" y="966"/>
                      <a:pt x="1212" y="966"/>
                      <a:pt x="1185" y="966"/>
                    </a:cubicBezTo>
                    <a:cubicBezTo>
                      <a:pt x="1125" y="966"/>
                      <a:pt x="1070" y="957"/>
                      <a:pt x="1019" y="938"/>
                    </a:cubicBezTo>
                    <a:cubicBezTo>
                      <a:pt x="908" y="910"/>
                      <a:pt x="806" y="855"/>
                      <a:pt x="710" y="795"/>
                    </a:cubicBezTo>
                    <a:cubicBezTo>
                      <a:pt x="526" y="675"/>
                      <a:pt x="360" y="519"/>
                      <a:pt x="226" y="343"/>
                    </a:cubicBezTo>
                    <a:cubicBezTo>
                      <a:pt x="185" y="293"/>
                      <a:pt x="153" y="238"/>
                      <a:pt x="121" y="183"/>
                    </a:cubicBezTo>
                    <a:cubicBezTo>
                      <a:pt x="106" y="155"/>
                      <a:pt x="88" y="122"/>
                      <a:pt x="79" y="94"/>
                    </a:cubicBezTo>
                    <a:cubicBezTo>
                      <a:pt x="70" y="67"/>
                      <a:pt x="65" y="34"/>
                      <a:pt x="47" y="7"/>
                    </a:cubicBezTo>
                    <a:cubicBezTo>
                      <a:pt x="43" y="3"/>
                      <a:pt x="38"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6"/>
              <p:cNvSpPr/>
              <p:nvPr/>
            </p:nvSpPr>
            <p:spPr>
              <a:xfrm>
                <a:off x="2336582" y="1473691"/>
                <a:ext cx="561403" cy="303907"/>
              </a:xfrm>
              <a:custGeom>
                <a:avLst/>
                <a:gdLst/>
                <a:ahLst/>
                <a:cxnLst/>
                <a:rect l="l" t="t" r="r" b="b"/>
                <a:pathLst>
                  <a:path w="2891" h="1565" extrusionOk="0">
                    <a:moveTo>
                      <a:pt x="1938" y="612"/>
                    </a:moveTo>
                    <a:cubicBezTo>
                      <a:pt x="1956" y="612"/>
                      <a:pt x="1976" y="620"/>
                      <a:pt x="1991" y="629"/>
                    </a:cubicBezTo>
                    <a:cubicBezTo>
                      <a:pt x="2029" y="652"/>
                      <a:pt x="2056" y="689"/>
                      <a:pt x="2078" y="725"/>
                    </a:cubicBezTo>
                    <a:cubicBezTo>
                      <a:pt x="2125" y="795"/>
                      <a:pt x="2144" y="878"/>
                      <a:pt x="2157" y="957"/>
                    </a:cubicBezTo>
                    <a:cubicBezTo>
                      <a:pt x="2161" y="1016"/>
                      <a:pt x="2161" y="1080"/>
                      <a:pt x="2148" y="1136"/>
                    </a:cubicBezTo>
                    <a:cubicBezTo>
                      <a:pt x="2120" y="1108"/>
                      <a:pt x="2093" y="1080"/>
                      <a:pt x="2070" y="1048"/>
                    </a:cubicBezTo>
                    <a:cubicBezTo>
                      <a:pt x="2019" y="989"/>
                      <a:pt x="1973" y="925"/>
                      <a:pt x="1940" y="855"/>
                    </a:cubicBezTo>
                    <a:cubicBezTo>
                      <a:pt x="1913" y="800"/>
                      <a:pt x="1867" y="708"/>
                      <a:pt x="1890" y="648"/>
                    </a:cubicBezTo>
                    <a:cubicBezTo>
                      <a:pt x="1900" y="622"/>
                      <a:pt x="1918" y="612"/>
                      <a:pt x="1938" y="612"/>
                    </a:cubicBezTo>
                    <a:close/>
                    <a:moveTo>
                      <a:pt x="22" y="0"/>
                    </a:moveTo>
                    <a:cubicBezTo>
                      <a:pt x="12" y="0"/>
                      <a:pt x="0" y="6"/>
                      <a:pt x="0" y="17"/>
                    </a:cubicBezTo>
                    <a:cubicBezTo>
                      <a:pt x="15" y="117"/>
                      <a:pt x="42" y="215"/>
                      <a:pt x="88" y="306"/>
                    </a:cubicBezTo>
                    <a:cubicBezTo>
                      <a:pt x="134" y="399"/>
                      <a:pt x="190" y="487"/>
                      <a:pt x="245" y="574"/>
                    </a:cubicBezTo>
                    <a:cubicBezTo>
                      <a:pt x="351" y="744"/>
                      <a:pt x="466" y="906"/>
                      <a:pt x="600" y="1057"/>
                    </a:cubicBezTo>
                    <a:cubicBezTo>
                      <a:pt x="851" y="1341"/>
                      <a:pt x="1201" y="1565"/>
                      <a:pt x="1593" y="1565"/>
                    </a:cubicBezTo>
                    <a:cubicBezTo>
                      <a:pt x="1596" y="1565"/>
                      <a:pt x="1600" y="1565"/>
                      <a:pt x="1604" y="1565"/>
                    </a:cubicBezTo>
                    <a:cubicBezTo>
                      <a:pt x="1780" y="1565"/>
                      <a:pt x="1973" y="1514"/>
                      <a:pt x="2097" y="1385"/>
                    </a:cubicBezTo>
                    <a:cubicBezTo>
                      <a:pt x="2139" y="1348"/>
                      <a:pt x="2167" y="1297"/>
                      <a:pt x="2185" y="1246"/>
                    </a:cubicBezTo>
                    <a:cubicBezTo>
                      <a:pt x="2263" y="1312"/>
                      <a:pt x="2346" y="1367"/>
                      <a:pt x="2433" y="1408"/>
                    </a:cubicBezTo>
                    <a:cubicBezTo>
                      <a:pt x="2501" y="1440"/>
                      <a:pt x="2575" y="1468"/>
                      <a:pt x="2648" y="1468"/>
                    </a:cubicBezTo>
                    <a:cubicBezTo>
                      <a:pt x="2680" y="1468"/>
                      <a:pt x="2711" y="1462"/>
                      <a:pt x="2742" y="1450"/>
                    </a:cubicBezTo>
                    <a:cubicBezTo>
                      <a:pt x="2821" y="1417"/>
                      <a:pt x="2890" y="1344"/>
                      <a:pt x="2880" y="1256"/>
                    </a:cubicBezTo>
                    <a:cubicBezTo>
                      <a:pt x="2878" y="1245"/>
                      <a:pt x="2867" y="1238"/>
                      <a:pt x="2858" y="1238"/>
                    </a:cubicBezTo>
                    <a:cubicBezTo>
                      <a:pt x="2851" y="1238"/>
                      <a:pt x="2846" y="1242"/>
                      <a:pt x="2844" y="1251"/>
                    </a:cubicBezTo>
                    <a:cubicBezTo>
                      <a:pt x="2830" y="1325"/>
                      <a:pt x="2770" y="1385"/>
                      <a:pt x="2697" y="1403"/>
                    </a:cubicBezTo>
                    <a:cubicBezTo>
                      <a:pt x="2681" y="1407"/>
                      <a:pt x="2665" y="1408"/>
                      <a:pt x="2649" y="1408"/>
                    </a:cubicBezTo>
                    <a:cubicBezTo>
                      <a:pt x="2572" y="1408"/>
                      <a:pt x="2494" y="1373"/>
                      <a:pt x="2429" y="1339"/>
                    </a:cubicBezTo>
                    <a:cubicBezTo>
                      <a:pt x="2351" y="1297"/>
                      <a:pt x="2278" y="1246"/>
                      <a:pt x="2208" y="1187"/>
                    </a:cubicBezTo>
                    <a:cubicBezTo>
                      <a:pt x="2235" y="1085"/>
                      <a:pt x="2231" y="970"/>
                      <a:pt x="2203" y="869"/>
                    </a:cubicBezTo>
                    <a:cubicBezTo>
                      <a:pt x="2185" y="781"/>
                      <a:pt x="2148" y="698"/>
                      <a:pt x="2088" y="634"/>
                    </a:cubicBezTo>
                    <a:cubicBezTo>
                      <a:pt x="2053" y="598"/>
                      <a:pt x="1994" y="560"/>
                      <a:pt x="1938" y="560"/>
                    </a:cubicBezTo>
                    <a:cubicBezTo>
                      <a:pt x="1915" y="560"/>
                      <a:pt x="1892" y="566"/>
                      <a:pt x="1872" y="583"/>
                    </a:cubicBezTo>
                    <a:cubicBezTo>
                      <a:pt x="1812" y="634"/>
                      <a:pt x="1835" y="725"/>
                      <a:pt x="1857" y="795"/>
                    </a:cubicBezTo>
                    <a:cubicBezTo>
                      <a:pt x="1885" y="878"/>
                      <a:pt x="1927" y="952"/>
                      <a:pt x="1978" y="1025"/>
                    </a:cubicBezTo>
                    <a:cubicBezTo>
                      <a:pt x="2023" y="1090"/>
                      <a:pt x="2074" y="1146"/>
                      <a:pt x="2134" y="1201"/>
                    </a:cubicBezTo>
                    <a:cubicBezTo>
                      <a:pt x="2106" y="1274"/>
                      <a:pt x="2061" y="1339"/>
                      <a:pt x="1991" y="1389"/>
                    </a:cubicBezTo>
                    <a:cubicBezTo>
                      <a:pt x="1876" y="1469"/>
                      <a:pt x="1737" y="1497"/>
                      <a:pt x="1601" y="1497"/>
                    </a:cubicBezTo>
                    <a:cubicBezTo>
                      <a:pt x="1579" y="1497"/>
                      <a:pt x="1557" y="1497"/>
                      <a:pt x="1535" y="1495"/>
                    </a:cubicBezTo>
                    <a:cubicBezTo>
                      <a:pt x="1185" y="1472"/>
                      <a:pt x="885" y="1265"/>
                      <a:pt x="655" y="1016"/>
                    </a:cubicBezTo>
                    <a:cubicBezTo>
                      <a:pt x="521" y="874"/>
                      <a:pt x="411" y="717"/>
                      <a:pt x="305" y="551"/>
                    </a:cubicBezTo>
                    <a:cubicBezTo>
                      <a:pt x="198" y="385"/>
                      <a:pt x="70" y="210"/>
                      <a:pt x="38" y="12"/>
                    </a:cubicBezTo>
                    <a:cubicBezTo>
                      <a:pt x="38" y="4"/>
                      <a:pt x="31"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6"/>
              <p:cNvSpPr/>
              <p:nvPr/>
            </p:nvSpPr>
            <p:spPr>
              <a:xfrm>
                <a:off x="2920128" y="2478838"/>
                <a:ext cx="315170" cy="154187"/>
              </a:xfrm>
              <a:custGeom>
                <a:avLst/>
                <a:gdLst/>
                <a:ahLst/>
                <a:cxnLst/>
                <a:rect l="l" t="t" r="r" b="b"/>
                <a:pathLst>
                  <a:path w="1623" h="794" extrusionOk="0">
                    <a:moveTo>
                      <a:pt x="0" y="1"/>
                    </a:moveTo>
                    <a:lnTo>
                      <a:pt x="9" y="679"/>
                    </a:lnTo>
                    <a:lnTo>
                      <a:pt x="1083" y="711"/>
                    </a:lnTo>
                    <a:cubicBezTo>
                      <a:pt x="1218" y="775"/>
                      <a:pt x="1328" y="793"/>
                      <a:pt x="1410" y="793"/>
                    </a:cubicBezTo>
                    <a:cubicBezTo>
                      <a:pt x="1524" y="793"/>
                      <a:pt x="1585" y="757"/>
                      <a:pt x="1585" y="757"/>
                    </a:cubicBezTo>
                    <a:cubicBezTo>
                      <a:pt x="1567" y="724"/>
                      <a:pt x="1540" y="715"/>
                      <a:pt x="1515" y="715"/>
                    </a:cubicBezTo>
                    <a:cubicBezTo>
                      <a:pt x="1484" y="715"/>
                      <a:pt x="1457" y="730"/>
                      <a:pt x="1457" y="730"/>
                    </a:cubicBezTo>
                    <a:cubicBezTo>
                      <a:pt x="1364" y="715"/>
                      <a:pt x="1383" y="637"/>
                      <a:pt x="1383" y="637"/>
                    </a:cubicBezTo>
                    <a:lnTo>
                      <a:pt x="1383" y="637"/>
                    </a:lnTo>
                    <a:cubicBezTo>
                      <a:pt x="1396" y="639"/>
                      <a:pt x="1409" y="640"/>
                      <a:pt x="1422" y="640"/>
                    </a:cubicBezTo>
                    <a:cubicBezTo>
                      <a:pt x="1540" y="640"/>
                      <a:pt x="1623" y="554"/>
                      <a:pt x="1623" y="554"/>
                    </a:cubicBezTo>
                    <a:cubicBezTo>
                      <a:pt x="1542" y="344"/>
                      <a:pt x="1385" y="305"/>
                      <a:pt x="1277" y="305"/>
                    </a:cubicBezTo>
                    <a:cubicBezTo>
                      <a:pt x="1212" y="305"/>
                      <a:pt x="1166" y="319"/>
                      <a:pt x="1166" y="319"/>
                    </a:cubicBezTo>
                    <a:lnTo>
                      <a:pt x="0"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48" name="Google Shape;2748;p56"/>
              <p:cNvSpPr/>
              <p:nvPr/>
            </p:nvSpPr>
            <p:spPr>
              <a:xfrm>
                <a:off x="2526502" y="3290763"/>
                <a:ext cx="115349" cy="88551"/>
              </a:xfrm>
              <a:custGeom>
                <a:avLst/>
                <a:gdLst/>
                <a:ahLst/>
                <a:cxnLst/>
                <a:rect l="l" t="t" r="r" b="b"/>
                <a:pathLst>
                  <a:path w="594" h="456" extrusionOk="0">
                    <a:moveTo>
                      <a:pt x="285" y="0"/>
                    </a:moveTo>
                    <a:lnTo>
                      <a:pt x="0" y="50"/>
                    </a:lnTo>
                    <a:lnTo>
                      <a:pt x="18" y="456"/>
                    </a:lnTo>
                    <a:lnTo>
                      <a:pt x="594" y="359"/>
                    </a:lnTo>
                    <a:lnTo>
                      <a:pt x="285"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49" name="Google Shape;2749;p56"/>
              <p:cNvSpPr/>
              <p:nvPr/>
            </p:nvSpPr>
            <p:spPr>
              <a:xfrm>
                <a:off x="2438533" y="3296977"/>
                <a:ext cx="92434" cy="146808"/>
              </a:xfrm>
              <a:custGeom>
                <a:avLst/>
                <a:gdLst/>
                <a:ahLst/>
                <a:cxnLst/>
                <a:rect l="l" t="t" r="r" b="b"/>
                <a:pathLst>
                  <a:path w="476" h="756" extrusionOk="0">
                    <a:moveTo>
                      <a:pt x="1" y="0"/>
                    </a:moveTo>
                    <a:lnTo>
                      <a:pt x="139" y="755"/>
                    </a:lnTo>
                    <a:cubicBezTo>
                      <a:pt x="475" y="664"/>
                      <a:pt x="471" y="424"/>
                      <a:pt x="471" y="424"/>
                    </a:cubicBezTo>
                    <a:lnTo>
                      <a:pt x="453" y="18"/>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6"/>
              <p:cNvSpPr/>
              <p:nvPr/>
            </p:nvSpPr>
            <p:spPr>
              <a:xfrm>
                <a:off x="2423386" y="3296977"/>
                <a:ext cx="42139" cy="151274"/>
              </a:xfrm>
              <a:custGeom>
                <a:avLst/>
                <a:gdLst/>
                <a:ahLst/>
                <a:cxnLst/>
                <a:rect l="l" t="t" r="r" b="b"/>
                <a:pathLst>
                  <a:path w="217" h="779" extrusionOk="0">
                    <a:moveTo>
                      <a:pt x="79" y="0"/>
                    </a:moveTo>
                    <a:lnTo>
                      <a:pt x="0" y="9"/>
                    </a:lnTo>
                    <a:lnTo>
                      <a:pt x="121" y="779"/>
                    </a:lnTo>
                    <a:lnTo>
                      <a:pt x="217" y="755"/>
                    </a:lnTo>
                    <a:lnTo>
                      <a:pt x="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56"/>
              <p:cNvSpPr/>
              <p:nvPr/>
            </p:nvSpPr>
            <p:spPr>
              <a:xfrm>
                <a:off x="2500480" y="3391355"/>
                <a:ext cx="30488" cy="30876"/>
              </a:xfrm>
              <a:custGeom>
                <a:avLst/>
                <a:gdLst/>
                <a:ahLst/>
                <a:cxnLst/>
                <a:rect l="l" t="t" r="r" b="b"/>
                <a:pathLst>
                  <a:path w="157" h="159" extrusionOk="0">
                    <a:moveTo>
                      <a:pt x="24" y="1"/>
                    </a:moveTo>
                    <a:cubicBezTo>
                      <a:pt x="18" y="1"/>
                      <a:pt x="12" y="4"/>
                      <a:pt x="9" y="12"/>
                    </a:cubicBezTo>
                    <a:cubicBezTo>
                      <a:pt x="0" y="25"/>
                      <a:pt x="14" y="44"/>
                      <a:pt x="23" y="57"/>
                    </a:cubicBezTo>
                    <a:cubicBezTo>
                      <a:pt x="32" y="67"/>
                      <a:pt x="41" y="76"/>
                      <a:pt x="51" y="85"/>
                    </a:cubicBezTo>
                    <a:cubicBezTo>
                      <a:pt x="64" y="99"/>
                      <a:pt x="73" y="108"/>
                      <a:pt x="83" y="122"/>
                    </a:cubicBezTo>
                    <a:lnTo>
                      <a:pt x="96" y="136"/>
                    </a:lnTo>
                    <a:cubicBezTo>
                      <a:pt x="101" y="146"/>
                      <a:pt x="106" y="154"/>
                      <a:pt x="120" y="159"/>
                    </a:cubicBezTo>
                    <a:cubicBezTo>
                      <a:pt x="138" y="159"/>
                      <a:pt x="152" y="154"/>
                      <a:pt x="152" y="136"/>
                    </a:cubicBezTo>
                    <a:cubicBezTo>
                      <a:pt x="156" y="122"/>
                      <a:pt x="147" y="108"/>
                      <a:pt x="138" y="99"/>
                    </a:cubicBezTo>
                    <a:cubicBezTo>
                      <a:pt x="134" y="95"/>
                      <a:pt x="129" y="90"/>
                      <a:pt x="124" y="80"/>
                    </a:cubicBezTo>
                    <a:cubicBezTo>
                      <a:pt x="115" y="71"/>
                      <a:pt x="106" y="57"/>
                      <a:pt x="92" y="48"/>
                    </a:cubicBezTo>
                    <a:cubicBezTo>
                      <a:pt x="83" y="39"/>
                      <a:pt x="69" y="25"/>
                      <a:pt x="56" y="16"/>
                    </a:cubicBezTo>
                    <a:cubicBezTo>
                      <a:pt x="49" y="10"/>
                      <a:pt x="35"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56"/>
              <p:cNvSpPr/>
              <p:nvPr/>
            </p:nvSpPr>
            <p:spPr>
              <a:xfrm>
                <a:off x="2487857" y="3410775"/>
                <a:ext cx="30682" cy="30682"/>
              </a:xfrm>
              <a:custGeom>
                <a:avLst/>
                <a:gdLst/>
                <a:ahLst/>
                <a:cxnLst/>
                <a:rect l="l" t="t" r="r" b="b"/>
                <a:pathLst>
                  <a:path w="158" h="158" extrusionOk="0">
                    <a:moveTo>
                      <a:pt x="23" y="0"/>
                    </a:moveTo>
                    <a:cubicBezTo>
                      <a:pt x="17" y="0"/>
                      <a:pt x="13" y="3"/>
                      <a:pt x="10" y="8"/>
                    </a:cubicBezTo>
                    <a:cubicBezTo>
                      <a:pt x="0" y="27"/>
                      <a:pt x="14" y="46"/>
                      <a:pt x="23" y="54"/>
                    </a:cubicBezTo>
                    <a:cubicBezTo>
                      <a:pt x="33" y="68"/>
                      <a:pt x="42" y="78"/>
                      <a:pt x="55" y="87"/>
                    </a:cubicBezTo>
                    <a:cubicBezTo>
                      <a:pt x="65" y="95"/>
                      <a:pt x="74" y="110"/>
                      <a:pt x="83" y="119"/>
                    </a:cubicBezTo>
                    <a:cubicBezTo>
                      <a:pt x="88" y="129"/>
                      <a:pt x="93" y="133"/>
                      <a:pt x="97" y="137"/>
                    </a:cubicBezTo>
                    <a:cubicBezTo>
                      <a:pt x="102" y="146"/>
                      <a:pt x="111" y="156"/>
                      <a:pt x="121" y="156"/>
                    </a:cubicBezTo>
                    <a:cubicBezTo>
                      <a:pt x="123" y="157"/>
                      <a:pt x="126" y="157"/>
                      <a:pt x="129" y="157"/>
                    </a:cubicBezTo>
                    <a:cubicBezTo>
                      <a:pt x="143" y="157"/>
                      <a:pt x="153" y="148"/>
                      <a:pt x="157" y="133"/>
                    </a:cubicBezTo>
                    <a:cubicBezTo>
                      <a:pt x="157" y="119"/>
                      <a:pt x="148" y="110"/>
                      <a:pt x="138" y="101"/>
                    </a:cubicBezTo>
                    <a:cubicBezTo>
                      <a:pt x="134" y="95"/>
                      <a:pt x="129" y="87"/>
                      <a:pt x="125" y="82"/>
                    </a:cubicBezTo>
                    <a:cubicBezTo>
                      <a:pt x="116" y="68"/>
                      <a:pt x="106" y="59"/>
                      <a:pt x="97" y="50"/>
                    </a:cubicBezTo>
                    <a:cubicBezTo>
                      <a:pt x="83" y="36"/>
                      <a:pt x="70" y="27"/>
                      <a:pt x="61" y="18"/>
                    </a:cubicBezTo>
                    <a:cubicBezTo>
                      <a:pt x="51" y="11"/>
                      <a:pt x="3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56"/>
              <p:cNvSpPr/>
              <p:nvPr/>
            </p:nvSpPr>
            <p:spPr>
              <a:xfrm>
                <a:off x="2342019" y="3111522"/>
                <a:ext cx="97678" cy="133603"/>
              </a:xfrm>
              <a:custGeom>
                <a:avLst/>
                <a:gdLst/>
                <a:ahLst/>
                <a:cxnLst/>
                <a:rect l="l" t="t" r="r" b="b"/>
                <a:pathLst>
                  <a:path w="503" h="688" extrusionOk="0">
                    <a:moveTo>
                      <a:pt x="253" y="1"/>
                    </a:moveTo>
                    <a:lnTo>
                      <a:pt x="0" y="319"/>
                    </a:lnTo>
                    <a:lnTo>
                      <a:pt x="249" y="687"/>
                    </a:lnTo>
                    <a:lnTo>
                      <a:pt x="502" y="153"/>
                    </a:lnTo>
                    <a:lnTo>
                      <a:pt x="253"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54" name="Google Shape;2754;p56"/>
              <p:cNvSpPr/>
              <p:nvPr/>
            </p:nvSpPr>
            <p:spPr>
              <a:xfrm>
                <a:off x="2250749" y="3051710"/>
                <a:ext cx="140594" cy="139428"/>
              </a:xfrm>
              <a:custGeom>
                <a:avLst/>
                <a:gdLst/>
                <a:ahLst/>
                <a:cxnLst/>
                <a:rect l="l" t="t" r="r" b="b"/>
                <a:pathLst>
                  <a:path w="724" h="718" extrusionOk="0">
                    <a:moveTo>
                      <a:pt x="397" y="0"/>
                    </a:moveTo>
                    <a:lnTo>
                      <a:pt x="0" y="655"/>
                    </a:lnTo>
                    <a:cubicBezTo>
                      <a:pt x="94" y="701"/>
                      <a:pt x="173" y="718"/>
                      <a:pt x="239" y="718"/>
                    </a:cubicBezTo>
                    <a:cubicBezTo>
                      <a:pt x="393" y="718"/>
                      <a:pt x="470" y="627"/>
                      <a:pt x="470" y="627"/>
                    </a:cubicBezTo>
                    <a:lnTo>
                      <a:pt x="723" y="309"/>
                    </a:lnTo>
                    <a:lnTo>
                      <a:pt x="3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56"/>
              <p:cNvSpPr/>
              <p:nvPr/>
            </p:nvSpPr>
            <p:spPr>
              <a:xfrm>
                <a:off x="2234631" y="3042583"/>
                <a:ext cx="93405" cy="136321"/>
              </a:xfrm>
              <a:custGeom>
                <a:avLst/>
                <a:gdLst/>
                <a:ahLst/>
                <a:cxnLst/>
                <a:rect l="l" t="t" r="r" b="b"/>
                <a:pathLst>
                  <a:path w="481" h="702" extrusionOk="0">
                    <a:moveTo>
                      <a:pt x="419" y="1"/>
                    </a:moveTo>
                    <a:lnTo>
                      <a:pt x="0" y="660"/>
                    </a:lnTo>
                    <a:lnTo>
                      <a:pt x="83" y="702"/>
                    </a:lnTo>
                    <a:lnTo>
                      <a:pt x="480" y="47"/>
                    </a:lnTo>
                    <a:lnTo>
                      <a:pt x="4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56"/>
              <p:cNvSpPr/>
              <p:nvPr/>
            </p:nvSpPr>
            <p:spPr>
              <a:xfrm>
                <a:off x="2308036" y="3165119"/>
                <a:ext cx="11846" cy="38644"/>
              </a:xfrm>
              <a:custGeom>
                <a:avLst/>
                <a:gdLst/>
                <a:ahLst/>
                <a:cxnLst/>
                <a:rect l="l" t="t" r="r" b="b"/>
                <a:pathLst>
                  <a:path w="61" h="199" extrusionOk="0">
                    <a:moveTo>
                      <a:pt x="24" y="1"/>
                    </a:moveTo>
                    <a:cubicBezTo>
                      <a:pt x="22" y="1"/>
                      <a:pt x="21" y="1"/>
                      <a:pt x="19" y="1"/>
                    </a:cubicBezTo>
                    <a:cubicBezTo>
                      <a:pt x="5" y="6"/>
                      <a:pt x="0" y="29"/>
                      <a:pt x="0" y="48"/>
                    </a:cubicBezTo>
                    <a:lnTo>
                      <a:pt x="0" y="89"/>
                    </a:lnTo>
                    <a:cubicBezTo>
                      <a:pt x="5" y="103"/>
                      <a:pt x="5" y="122"/>
                      <a:pt x="5" y="135"/>
                    </a:cubicBezTo>
                    <a:cubicBezTo>
                      <a:pt x="0" y="139"/>
                      <a:pt x="0" y="149"/>
                      <a:pt x="0" y="158"/>
                    </a:cubicBezTo>
                    <a:cubicBezTo>
                      <a:pt x="0" y="167"/>
                      <a:pt x="0" y="177"/>
                      <a:pt x="5" y="186"/>
                    </a:cubicBezTo>
                    <a:cubicBezTo>
                      <a:pt x="13" y="194"/>
                      <a:pt x="21" y="199"/>
                      <a:pt x="29" y="199"/>
                    </a:cubicBezTo>
                    <a:cubicBezTo>
                      <a:pt x="35" y="199"/>
                      <a:pt x="41" y="196"/>
                      <a:pt x="47" y="190"/>
                    </a:cubicBezTo>
                    <a:cubicBezTo>
                      <a:pt x="60" y="181"/>
                      <a:pt x="60" y="167"/>
                      <a:pt x="60" y="158"/>
                    </a:cubicBezTo>
                    <a:lnTo>
                      <a:pt x="60" y="135"/>
                    </a:lnTo>
                    <a:lnTo>
                      <a:pt x="60" y="89"/>
                    </a:lnTo>
                    <a:cubicBezTo>
                      <a:pt x="60" y="71"/>
                      <a:pt x="56" y="56"/>
                      <a:pt x="51" y="39"/>
                    </a:cubicBezTo>
                    <a:cubicBezTo>
                      <a:pt x="51" y="25"/>
                      <a:pt x="43"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56"/>
              <p:cNvSpPr/>
              <p:nvPr/>
            </p:nvSpPr>
            <p:spPr>
              <a:xfrm>
                <a:off x="2285704" y="3171334"/>
                <a:ext cx="11846" cy="38838"/>
              </a:xfrm>
              <a:custGeom>
                <a:avLst/>
                <a:gdLst/>
                <a:ahLst/>
                <a:cxnLst/>
                <a:rect l="l" t="t" r="r" b="b"/>
                <a:pathLst>
                  <a:path w="61" h="200" extrusionOk="0">
                    <a:moveTo>
                      <a:pt x="27" y="1"/>
                    </a:moveTo>
                    <a:cubicBezTo>
                      <a:pt x="26" y="1"/>
                      <a:pt x="25" y="1"/>
                      <a:pt x="24" y="1"/>
                    </a:cubicBezTo>
                    <a:cubicBezTo>
                      <a:pt x="5" y="7"/>
                      <a:pt x="5" y="29"/>
                      <a:pt x="0" y="48"/>
                    </a:cubicBezTo>
                    <a:cubicBezTo>
                      <a:pt x="0" y="62"/>
                      <a:pt x="5" y="75"/>
                      <a:pt x="5" y="90"/>
                    </a:cubicBezTo>
                    <a:lnTo>
                      <a:pt x="5" y="135"/>
                    </a:lnTo>
                    <a:cubicBezTo>
                      <a:pt x="5" y="140"/>
                      <a:pt x="5" y="149"/>
                      <a:pt x="0" y="158"/>
                    </a:cubicBezTo>
                    <a:cubicBezTo>
                      <a:pt x="0" y="167"/>
                      <a:pt x="0" y="177"/>
                      <a:pt x="5" y="186"/>
                    </a:cubicBezTo>
                    <a:cubicBezTo>
                      <a:pt x="12" y="194"/>
                      <a:pt x="20" y="199"/>
                      <a:pt x="29" y="199"/>
                    </a:cubicBezTo>
                    <a:cubicBezTo>
                      <a:pt x="36" y="199"/>
                      <a:pt x="43" y="196"/>
                      <a:pt x="51" y="190"/>
                    </a:cubicBezTo>
                    <a:cubicBezTo>
                      <a:pt x="60" y="182"/>
                      <a:pt x="60" y="167"/>
                      <a:pt x="60" y="158"/>
                    </a:cubicBezTo>
                    <a:lnTo>
                      <a:pt x="60" y="135"/>
                    </a:lnTo>
                    <a:lnTo>
                      <a:pt x="60" y="90"/>
                    </a:lnTo>
                    <a:cubicBezTo>
                      <a:pt x="60" y="71"/>
                      <a:pt x="56" y="57"/>
                      <a:pt x="56" y="39"/>
                    </a:cubicBezTo>
                    <a:cubicBezTo>
                      <a:pt x="52" y="26"/>
                      <a:pt x="43"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6"/>
              <p:cNvSpPr/>
              <p:nvPr/>
            </p:nvSpPr>
            <p:spPr>
              <a:xfrm>
                <a:off x="2066461" y="2638271"/>
                <a:ext cx="287207" cy="296334"/>
              </a:xfrm>
              <a:custGeom>
                <a:avLst/>
                <a:gdLst/>
                <a:ahLst/>
                <a:cxnLst/>
                <a:rect l="l" t="t" r="r" b="b"/>
                <a:pathLst>
                  <a:path w="1479" h="1526" extrusionOk="0">
                    <a:moveTo>
                      <a:pt x="1106" y="0"/>
                    </a:moveTo>
                    <a:lnTo>
                      <a:pt x="323" y="927"/>
                    </a:lnTo>
                    <a:cubicBezTo>
                      <a:pt x="323" y="927"/>
                      <a:pt x="0" y="1028"/>
                      <a:pt x="83" y="1378"/>
                    </a:cubicBezTo>
                    <a:cubicBezTo>
                      <a:pt x="83" y="1378"/>
                      <a:pt x="102" y="1382"/>
                      <a:pt x="132" y="1382"/>
                    </a:cubicBezTo>
                    <a:cubicBezTo>
                      <a:pt x="184" y="1382"/>
                      <a:pt x="267" y="1371"/>
                      <a:pt x="332" y="1309"/>
                    </a:cubicBezTo>
                    <a:lnTo>
                      <a:pt x="332" y="1309"/>
                    </a:lnTo>
                    <a:cubicBezTo>
                      <a:pt x="332" y="1309"/>
                      <a:pt x="392" y="1364"/>
                      <a:pt x="318" y="1429"/>
                    </a:cubicBezTo>
                    <a:cubicBezTo>
                      <a:pt x="318" y="1429"/>
                      <a:pt x="221" y="1438"/>
                      <a:pt x="230" y="1525"/>
                    </a:cubicBezTo>
                    <a:cubicBezTo>
                      <a:pt x="230" y="1525"/>
                      <a:pt x="434" y="1508"/>
                      <a:pt x="617" y="1198"/>
                    </a:cubicBezTo>
                    <a:lnTo>
                      <a:pt x="1479" y="562"/>
                    </a:lnTo>
                    <a:lnTo>
                      <a:pt x="1106"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59" name="Google Shape;2759;p56"/>
              <p:cNvSpPr/>
              <p:nvPr/>
            </p:nvSpPr>
            <p:spPr>
              <a:xfrm>
                <a:off x="2245312" y="2383295"/>
                <a:ext cx="731125" cy="510331"/>
              </a:xfrm>
              <a:custGeom>
                <a:avLst/>
                <a:gdLst/>
                <a:ahLst/>
                <a:cxnLst/>
                <a:rect l="l" t="t" r="r" b="b"/>
                <a:pathLst>
                  <a:path w="3765" h="2628" extrusionOk="0">
                    <a:moveTo>
                      <a:pt x="2333" y="1"/>
                    </a:moveTo>
                    <a:cubicBezTo>
                      <a:pt x="2070" y="9"/>
                      <a:pt x="1157" y="42"/>
                      <a:pt x="1079" y="148"/>
                    </a:cubicBezTo>
                    <a:lnTo>
                      <a:pt x="0" y="1189"/>
                    </a:lnTo>
                    <a:lnTo>
                      <a:pt x="558" y="2074"/>
                    </a:lnTo>
                    <a:lnTo>
                      <a:pt x="991" y="1756"/>
                    </a:lnTo>
                    <a:lnTo>
                      <a:pt x="895" y="2627"/>
                    </a:lnTo>
                    <a:cubicBezTo>
                      <a:pt x="1329" y="2436"/>
                      <a:pt x="1812" y="2378"/>
                      <a:pt x="2242" y="2378"/>
                    </a:cubicBezTo>
                    <a:cubicBezTo>
                      <a:pt x="2726" y="2378"/>
                      <a:pt x="3143" y="2452"/>
                      <a:pt x="3346" y="2493"/>
                    </a:cubicBezTo>
                    <a:cubicBezTo>
                      <a:pt x="3392" y="2502"/>
                      <a:pt x="3439" y="2511"/>
                      <a:pt x="3475" y="2525"/>
                    </a:cubicBezTo>
                    <a:cubicBezTo>
                      <a:pt x="3475" y="2525"/>
                      <a:pt x="3480" y="1511"/>
                      <a:pt x="3135" y="1147"/>
                    </a:cubicBezTo>
                    <a:lnTo>
                      <a:pt x="3135" y="1147"/>
                    </a:lnTo>
                    <a:lnTo>
                      <a:pt x="3507" y="1258"/>
                    </a:lnTo>
                    <a:lnTo>
                      <a:pt x="3765" y="447"/>
                    </a:lnTo>
                    <a:lnTo>
                      <a:pt x="2466" y="18"/>
                    </a:lnTo>
                    <a:cubicBezTo>
                      <a:pt x="2420" y="5"/>
                      <a:pt x="2378" y="1"/>
                      <a:pt x="2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6"/>
              <p:cNvSpPr/>
              <p:nvPr/>
            </p:nvSpPr>
            <p:spPr>
              <a:xfrm>
                <a:off x="2491353" y="2384266"/>
                <a:ext cx="176519" cy="107387"/>
              </a:xfrm>
              <a:custGeom>
                <a:avLst/>
                <a:gdLst/>
                <a:ahLst/>
                <a:cxnLst/>
                <a:rect l="l" t="t" r="r" b="b"/>
                <a:pathLst>
                  <a:path w="909" h="553" extrusionOk="0">
                    <a:moveTo>
                      <a:pt x="886" y="0"/>
                    </a:moveTo>
                    <a:cubicBezTo>
                      <a:pt x="632" y="13"/>
                      <a:pt x="241" y="32"/>
                      <a:pt x="5" y="79"/>
                    </a:cubicBezTo>
                    <a:cubicBezTo>
                      <a:pt x="1" y="96"/>
                      <a:pt x="1" y="115"/>
                      <a:pt x="1" y="138"/>
                    </a:cubicBezTo>
                    <a:cubicBezTo>
                      <a:pt x="1" y="368"/>
                      <a:pt x="203" y="553"/>
                      <a:pt x="452" y="553"/>
                    </a:cubicBezTo>
                    <a:cubicBezTo>
                      <a:pt x="706" y="553"/>
                      <a:pt x="909" y="368"/>
                      <a:pt x="909" y="138"/>
                    </a:cubicBezTo>
                    <a:cubicBezTo>
                      <a:pt x="909" y="92"/>
                      <a:pt x="900" y="45"/>
                      <a:pt x="88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61" name="Google Shape;2761;p56"/>
              <p:cNvSpPr/>
              <p:nvPr/>
            </p:nvSpPr>
            <p:spPr>
              <a:xfrm>
                <a:off x="2265896" y="2585451"/>
                <a:ext cx="125447" cy="180014"/>
              </a:xfrm>
              <a:custGeom>
                <a:avLst/>
                <a:gdLst/>
                <a:ahLst/>
                <a:cxnLst/>
                <a:rect l="l" t="t" r="r" b="b"/>
                <a:pathLst>
                  <a:path w="646" h="927" extrusionOk="0">
                    <a:moveTo>
                      <a:pt x="47" y="0"/>
                    </a:moveTo>
                    <a:lnTo>
                      <a:pt x="1" y="42"/>
                    </a:lnTo>
                    <a:lnTo>
                      <a:pt x="600" y="927"/>
                    </a:lnTo>
                    <a:lnTo>
                      <a:pt x="645" y="889"/>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6"/>
              <p:cNvSpPr/>
              <p:nvPr/>
            </p:nvSpPr>
            <p:spPr>
              <a:xfrm>
                <a:off x="2252691" y="2598850"/>
                <a:ext cx="123505" cy="177490"/>
              </a:xfrm>
              <a:custGeom>
                <a:avLst/>
                <a:gdLst/>
                <a:ahLst/>
                <a:cxnLst/>
                <a:rect l="l" t="t" r="r" b="b"/>
                <a:pathLst>
                  <a:path w="636" h="914" extrusionOk="0">
                    <a:moveTo>
                      <a:pt x="41" y="1"/>
                    </a:moveTo>
                    <a:lnTo>
                      <a:pt x="0" y="42"/>
                    </a:lnTo>
                    <a:lnTo>
                      <a:pt x="589" y="913"/>
                    </a:lnTo>
                    <a:lnTo>
                      <a:pt x="636" y="881"/>
                    </a:lnTo>
                    <a:lnTo>
                      <a:pt x="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6"/>
              <p:cNvSpPr/>
              <p:nvPr/>
            </p:nvSpPr>
            <p:spPr>
              <a:xfrm>
                <a:off x="2890417" y="2458448"/>
                <a:ext cx="60393" cy="162149"/>
              </a:xfrm>
              <a:custGeom>
                <a:avLst/>
                <a:gdLst/>
                <a:ahLst/>
                <a:cxnLst/>
                <a:rect l="l" t="t" r="r" b="b"/>
                <a:pathLst>
                  <a:path w="311" h="835" extrusionOk="0">
                    <a:moveTo>
                      <a:pt x="255" y="1"/>
                    </a:moveTo>
                    <a:lnTo>
                      <a:pt x="1" y="816"/>
                    </a:lnTo>
                    <a:lnTo>
                      <a:pt x="56" y="835"/>
                    </a:lnTo>
                    <a:lnTo>
                      <a:pt x="310" y="18"/>
                    </a:lnTo>
                    <a:lnTo>
                      <a:pt x="2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6"/>
              <p:cNvSpPr/>
              <p:nvPr/>
            </p:nvSpPr>
            <p:spPr>
              <a:xfrm>
                <a:off x="2908477" y="2464662"/>
                <a:ext cx="60199" cy="161372"/>
              </a:xfrm>
              <a:custGeom>
                <a:avLst/>
                <a:gdLst/>
                <a:ahLst/>
                <a:cxnLst/>
                <a:rect l="l" t="t" r="r" b="b"/>
                <a:pathLst>
                  <a:path w="310" h="831" extrusionOk="0">
                    <a:moveTo>
                      <a:pt x="254" y="1"/>
                    </a:moveTo>
                    <a:lnTo>
                      <a:pt x="0" y="811"/>
                    </a:lnTo>
                    <a:lnTo>
                      <a:pt x="60" y="830"/>
                    </a:lnTo>
                    <a:lnTo>
                      <a:pt x="309" y="14"/>
                    </a:ln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6"/>
              <p:cNvSpPr/>
              <p:nvPr/>
            </p:nvSpPr>
            <p:spPr>
              <a:xfrm>
                <a:off x="2386878" y="2843923"/>
                <a:ext cx="538683" cy="528391"/>
              </a:xfrm>
              <a:custGeom>
                <a:avLst/>
                <a:gdLst/>
                <a:ahLst/>
                <a:cxnLst/>
                <a:rect l="l" t="t" r="r" b="b"/>
                <a:pathLst>
                  <a:path w="2774" h="2721" extrusionOk="0">
                    <a:moveTo>
                      <a:pt x="1654" y="0"/>
                    </a:moveTo>
                    <a:cubicBezTo>
                      <a:pt x="1307" y="0"/>
                      <a:pt x="861" y="33"/>
                      <a:pt x="304" y="130"/>
                    </a:cubicBezTo>
                    <a:lnTo>
                      <a:pt x="520" y="1665"/>
                    </a:lnTo>
                    <a:lnTo>
                      <a:pt x="520" y="1665"/>
                    </a:lnTo>
                    <a:lnTo>
                      <a:pt x="271" y="1531"/>
                    </a:lnTo>
                    <a:lnTo>
                      <a:pt x="0" y="2112"/>
                    </a:lnTo>
                    <a:cubicBezTo>
                      <a:pt x="0" y="2112"/>
                      <a:pt x="278" y="2470"/>
                      <a:pt x="740" y="2470"/>
                    </a:cubicBezTo>
                    <a:cubicBezTo>
                      <a:pt x="851" y="2470"/>
                      <a:pt x="974" y="2449"/>
                      <a:pt x="1106" y="2397"/>
                    </a:cubicBezTo>
                    <a:lnTo>
                      <a:pt x="1359" y="2720"/>
                    </a:lnTo>
                    <a:cubicBezTo>
                      <a:pt x="1359" y="2720"/>
                      <a:pt x="2589" y="2301"/>
                      <a:pt x="2682" y="1646"/>
                    </a:cubicBezTo>
                    <a:cubicBezTo>
                      <a:pt x="2774" y="987"/>
                      <a:pt x="2636" y="126"/>
                      <a:pt x="2636" y="126"/>
                    </a:cubicBezTo>
                    <a:cubicBezTo>
                      <a:pt x="2636" y="126"/>
                      <a:pt x="2337" y="0"/>
                      <a:pt x="1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6"/>
              <p:cNvSpPr/>
              <p:nvPr/>
            </p:nvSpPr>
            <p:spPr>
              <a:xfrm>
                <a:off x="2596993" y="2911114"/>
                <a:ext cx="153216" cy="402362"/>
              </a:xfrm>
              <a:custGeom>
                <a:avLst/>
                <a:gdLst/>
                <a:ahLst/>
                <a:cxnLst/>
                <a:rect l="l" t="t" r="r" b="b"/>
                <a:pathLst>
                  <a:path w="789" h="2072" extrusionOk="0">
                    <a:moveTo>
                      <a:pt x="771" y="1"/>
                    </a:moveTo>
                    <a:cubicBezTo>
                      <a:pt x="756" y="1"/>
                      <a:pt x="747" y="10"/>
                      <a:pt x="747" y="20"/>
                    </a:cubicBezTo>
                    <a:cubicBezTo>
                      <a:pt x="747" y="20"/>
                      <a:pt x="747" y="29"/>
                      <a:pt x="743" y="42"/>
                    </a:cubicBezTo>
                    <a:cubicBezTo>
                      <a:pt x="737" y="144"/>
                      <a:pt x="697" y="618"/>
                      <a:pt x="586" y="1079"/>
                    </a:cubicBezTo>
                    <a:cubicBezTo>
                      <a:pt x="531" y="1309"/>
                      <a:pt x="461" y="1535"/>
                      <a:pt x="365" y="1711"/>
                    </a:cubicBezTo>
                    <a:cubicBezTo>
                      <a:pt x="318" y="1798"/>
                      <a:pt x="263" y="1872"/>
                      <a:pt x="208" y="1922"/>
                    </a:cubicBezTo>
                    <a:cubicBezTo>
                      <a:pt x="148" y="1977"/>
                      <a:pt x="88" y="2015"/>
                      <a:pt x="19" y="2028"/>
                    </a:cubicBezTo>
                    <a:cubicBezTo>
                      <a:pt x="5" y="2028"/>
                      <a:pt x="1" y="2042"/>
                      <a:pt x="1" y="2051"/>
                    </a:cubicBezTo>
                    <a:cubicBezTo>
                      <a:pt x="5" y="2063"/>
                      <a:pt x="11" y="2071"/>
                      <a:pt x="21" y="2071"/>
                    </a:cubicBezTo>
                    <a:cubicBezTo>
                      <a:pt x="24" y="2071"/>
                      <a:pt x="26" y="2071"/>
                      <a:pt x="29" y="2070"/>
                    </a:cubicBezTo>
                    <a:cubicBezTo>
                      <a:pt x="112" y="2056"/>
                      <a:pt x="184" y="2010"/>
                      <a:pt x="250" y="1945"/>
                    </a:cubicBezTo>
                    <a:cubicBezTo>
                      <a:pt x="365" y="1830"/>
                      <a:pt x="452" y="1651"/>
                      <a:pt x="526" y="1452"/>
                    </a:cubicBezTo>
                    <a:cubicBezTo>
                      <a:pt x="632" y="1148"/>
                      <a:pt x="697" y="794"/>
                      <a:pt x="737" y="512"/>
                    </a:cubicBezTo>
                    <a:cubicBezTo>
                      <a:pt x="775" y="231"/>
                      <a:pt x="788" y="24"/>
                      <a:pt x="788" y="24"/>
                    </a:cubicBezTo>
                    <a:cubicBezTo>
                      <a:pt x="788" y="10"/>
                      <a:pt x="779" y="1"/>
                      <a:pt x="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6"/>
              <p:cNvSpPr/>
              <p:nvPr/>
            </p:nvSpPr>
            <p:spPr>
              <a:xfrm>
                <a:off x="2698167" y="2893636"/>
                <a:ext cx="88745" cy="26798"/>
              </a:xfrm>
              <a:custGeom>
                <a:avLst/>
                <a:gdLst/>
                <a:ahLst/>
                <a:cxnLst/>
                <a:rect l="l" t="t" r="r" b="b"/>
                <a:pathLst>
                  <a:path w="457" h="138" extrusionOk="0">
                    <a:moveTo>
                      <a:pt x="26" y="1"/>
                    </a:moveTo>
                    <a:cubicBezTo>
                      <a:pt x="19" y="1"/>
                      <a:pt x="11" y="4"/>
                      <a:pt x="5" y="12"/>
                    </a:cubicBezTo>
                    <a:cubicBezTo>
                      <a:pt x="1" y="21"/>
                      <a:pt x="1" y="36"/>
                      <a:pt x="10" y="40"/>
                    </a:cubicBezTo>
                    <a:cubicBezTo>
                      <a:pt x="10" y="40"/>
                      <a:pt x="42" y="63"/>
                      <a:pt x="93" y="91"/>
                    </a:cubicBezTo>
                    <a:cubicBezTo>
                      <a:pt x="143" y="114"/>
                      <a:pt x="212" y="137"/>
                      <a:pt x="286" y="137"/>
                    </a:cubicBezTo>
                    <a:cubicBezTo>
                      <a:pt x="337" y="137"/>
                      <a:pt x="392" y="127"/>
                      <a:pt x="443" y="95"/>
                    </a:cubicBezTo>
                    <a:cubicBezTo>
                      <a:pt x="452" y="86"/>
                      <a:pt x="456" y="77"/>
                      <a:pt x="448" y="63"/>
                    </a:cubicBezTo>
                    <a:cubicBezTo>
                      <a:pt x="445" y="58"/>
                      <a:pt x="438" y="54"/>
                      <a:pt x="431" y="54"/>
                    </a:cubicBezTo>
                    <a:cubicBezTo>
                      <a:pt x="427" y="54"/>
                      <a:pt x="423" y="55"/>
                      <a:pt x="420" y="59"/>
                    </a:cubicBezTo>
                    <a:cubicBezTo>
                      <a:pt x="378" y="82"/>
                      <a:pt x="333" y="95"/>
                      <a:pt x="286" y="95"/>
                    </a:cubicBezTo>
                    <a:cubicBezTo>
                      <a:pt x="222" y="95"/>
                      <a:pt x="161" y="72"/>
                      <a:pt x="111" y="49"/>
                    </a:cubicBezTo>
                    <a:cubicBezTo>
                      <a:pt x="88" y="40"/>
                      <a:pt x="69" y="27"/>
                      <a:pt x="56" y="17"/>
                    </a:cubicBezTo>
                    <a:cubicBezTo>
                      <a:pt x="51" y="17"/>
                      <a:pt x="46" y="12"/>
                      <a:pt x="42" y="8"/>
                    </a:cubicBezTo>
                    <a:lnTo>
                      <a:pt x="37" y="8"/>
                    </a:lnTo>
                    <a:lnTo>
                      <a:pt x="37" y="4"/>
                    </a:lnTo>
                    <a:cubicBezTo>
                      <a:pt x="34" y="2"/>
                      <a:pt x="30"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56"/>
              <p:cNvSpPr/>
              <p:nvPr/>
            </p:nvSpPr>
            <p:spPr>
              <a:xfrm>
                <a:off x="2411734" y="2867809"/>
                <a:ext cx="116514" cy="350513"/>
              </a:xfrm>
              <a:custGeom>
                <a:avLst/>
                <a:gdLst/>
                <a:ahLst/>
                <a:cxnLst/>
                <a:rect l="l" t="t" r="r" b="b"/>
                <a:pathLst>
                  <a:path w="600" h="1805" extrusionOk="0">
                    <a:moveTo>
                      <a:pt x="428" y="1"/>
                    </a:moveTo>
                    <a:cubicBezTo>
                      <a:pt x="425" y="1"/>
                      <a:pt x="420" y="4"/>
                      <a:pt x="420" y="7"/>
                    </a:cubicBezTo>
                    <a:cubicBezTo>
                      <a:pt x="415" y="81"/>
                      <a:pt x="434" y="154"/>
                      <a:pt x="443" y="228"/>
                    </a:cubicBezTo>
                    <a:cubicBezTo>
                      <a:pt x="457" y="311"/>
                      <a:pt x="466" y="390"/>
                      <a:pt x="475" y="473"/>
                    </a:cubicBezTo>
                    <a:cubicBezTo>
                      <a:pt x="498" y="624"/>
                      <a:pt x="513" y="781"/>
                      <a:pt x="521" y="938"/>
                    </a:cubicBezTo>
                    <a:cubicBezTo>
                      <a:pt x="536" y="1094"/>
                      <a:pt x="540" y="1251"/>
                      <a:pt x="545" y="1408"/>
                    </a:cubicBezTo>
                    <a:cubicBezTo>
                      <a:pt x="545" y="1519"/>
                      <a:pt x="563" y="1698"/>
                      <a:pt x="434" y="1740"/>
                    </a:cubicBezTo>
                    <a:cubicBezTo>
                      <a:pt x="411" y="1749"/>
                      <a:pt x="386" y="1753"/>
                      <a:pt x="361" y="1753"/>
                    </a:cubicBezTo>
                    <a:cubicBezTo>
                      <a:pt x="311" y="1753"/>
                      <a:pt x="259" y="1738"/>
                      <a:pt x="213" y="1726"/>
                    </a:cubicBezTo>
                    <a:cubicBezTo>
                      <a:pt x="149" y="1712"/>
                      <a:pt x="83" y="1694"/>
                      <a:pt x="24" y="1670"/>
                    </a:cubicBezTo>
                    <a:lnTo>
                      <a:pt x="1" y="1717"/>
                    </a:lnTo>
                    <a:cubicBezTo>
                      <a:pt x="60" y="1736"/>
                      <a:pt x="125" y="1758"/>
                      <a:pt x="185" y="1772"/>
                    </a:cubicBezTo>
                    <a:cubicBezTo>
                      <a:pt x="247" y="1789"/>
                      <a:pt x="312" y="1805"/>
                      <a:pt x="375" y="1805"/>
                    </a:cubicBezTo>
                    <a:cubicBezTo>
                      <a:pt x="383" y="1805"/>
                      <a:pt x="390" y="1805"/>
                      <a:pt x="398" y="1804"/>
                    </a:cubicBezTo>
                    <a:cubicBezTo>
                      <a:pt x="530" y="1791"/>
                      <a:pt x="586" y="1675"/>
                      <a:pt x="595" y="1555"/>
                    </a:cubicBezTo>
                    <a:cubicBezTo>
                      <a:pt x="600" y="1477"/>
                      <a:pt x="595" y="1398"/>
                      <a:pt x="595" y="1325"/>
                    </a:cubicBezTo>
                    <a:cubicBezTo>
                      <a:pt x="591" y="1238"/>
                      <a:pt x="586" y="1155"/>
                      <a:pt x="581" y="1067"/>
                    </a:cubicBezTo>
                    <a:cubicBezTo>
                      <a:pt x="572" y="896"/>
                      <a:pt x="553" y="726"/>
                      <a:pt x="536" y="556"/>
                    </a:cubicBezTo>
                    <a:cubicBezTo>
                      <a:pt x="521" y="464"/>
                      <a:pt x="508" y="371"/>
                      <a:pt x="494" y="284"/>
                    </a:cubicBezTo>
                    <a:cubicBezTo>
                      <a:pt x="480" y="192"/>
                      <a:pt x="471" y="86"/>
                      <a:pt x="430" y="3"/>
                    </a:cubicBezTo>
                    <a:cubicBezTo>
                      <a:pt x="430" y="1"/>
                      <a:pt x="429"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6"/>
              <p:cNvSpPr/>
              <p:nvPr/>
            </p:nvSpPr>
            <p:spPr>
              <a:xfrm>
                <a:off x="2413676" y="2840621"/>
                <a:ext cx="511108" cy="56703"/>
              </a:xfrm>
              <a:custGeom>
                <a:avLst/>
                <a:gdLst/>
                <a:ahLst/>
                <a:cxnLst/>
                <a:rect l="l" t="t" r="r" b="b"/>
                <a:pathLst>
                  <a:path w="2632" h="292" extrusionOk="0">
                    <a:moveTo>
                      <a:pt x="1373" y="0"/>
                    </a:moveTo>
                    <a:cubicBezTo>
                      <a:pt x="940" y="0"/>
                      <a:pt x="456" y="60"/>
                      <a:pt x="18" y="249"/>
                    </a:cubicBezTo>
                    <a:cubicBezTo>
                      <a:pt x="5" y="253"/>
                      <a:pt x="0" y="267"/>
                      <a:pt x="5" y="277"/>
                    </a:cubicBezTo>
                    <a:cubicBezTo>
                      <a:pt x="8" y="287"/>
                      <a:pt x="16" y="291"/>
                      <a:pt x="25" y="291"/>
                    </a:cubicBezTo>
                    <a:cubicBezTo>
                      <a:pt x="27" y="291"/>
                      <a:pt x="30" y="291"/>
                      <a:pt x="33" y="290"/>
                    </a:cubicBezTo>
                    <a:cubicBezTo>
                      <a:pt x="465" y="101"/>
                      <a:pt x="945" y="45"/>
                      <a:pt x="1373" y="45"/>
                    </a:cubicBezTo>
                    <a:cubicBezTo>
                      <a:pt x="1715" y="45"/>
                      <a:pt x="2023" y="83"/>
                      <a:pt x="2244" y="120"/>
                    </a:cubicBezTo>
                    <a:cubicBezTo>
                      <a:pt x="2355" y="138"/>
                      <a:pt x="2442" y="156"/>
                      <a:pt x="2506" y="170"/>
                    </a:cubicBezTo>
                    <a:cubicBezTo>
                      <a:pt x="2534" y="175"/>
                      <a:pt x="2562" y="179"/>
                      <a:pt x="2576" y="184"/>
                    </a:cubicBezTo>
                    <a:cubicBezTo>
                      <a:pt x="2585" y="189"/>
                      <a:pt x="2589" y="189"/>
                      <a:pt x="2594" y="189"/>
                    </a:cubicBezTo>
                    <a:lnTo>
                      <a:pt x="2599" y="189"/>
                    </a:lnTo>
                    <a:cubicBezTo>
                      <a:pt x="2603" y="190"/>
                      <a:pt x="2606" y="191"/>
                      <a:pt x="2608" y="191"/>
                    </a:cubicBezTo>
                    <a:cubicBezTo>
                      <a:pt x="2617" y="191"/>
                      <a:pt x="2623" y="186"/>
                      <a:pt x="2627" y="175"/>
                    </a:cubicBezTo>
                    <a:cubicBezTo>
                      <a:pt x="2631" y="166"/>
                      <a:pt x="2621" y="152"/>
                      <a:pt x="2613" y="147"/>
                    </a:cubicBezTo>
                    <a:cubicBezTo>
                      <a:pt x="2613" y="147"/>
                      <a:pt x="2060" y="0"/>
                      <a:pt x="1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6"/>
              <p:cNvSpPr/>
              <p:nvPr/>
            </p:nvSpPr>
            <p:spPr>
              <a:xfrm>
                <a:off x="2108018" y="2666430"/>
                <a:ext cx="1108048" cy="1223980"/>
              </a:xfrm>
              <a:custGeom>
                <a:avLst/>
                <a:gdLst/>
                <a:ahLst/>
                <a:cxnLst/>
                <a:rect l="l" t="t" r="r" b="b"/>
                <a:pathLst>
                  <a:path w="5706" h="6303" extrusionOk="0">
                    <a:moveTo>
                      <a:pt x="5689" y="1"/>
                    </a:moveTo>
                    <a:cubicBezTo>
                      <a:pt x="5685" y="1"/>
                      <a:pt x="5681" y="3"/>
                      <a:pt x="5680" y="8"/>
                    </a:cubicBezTo>
                    <a:cubicBezTo>
                      <a:pt x="5537" y="436"/>
                      <a:pt x="5482" y="893"/>
                      <a:pt x="5435" y="1339"/>
                    </a:cubicBezTo>
                    <a:cubicBezTo>
                      <a:pt x="5394" y="1791"/>
                      <a:pt x="5367" y="2247"/>
                      <a:pt x="5316" y="2699"/>
                    </a:cubicBezTo>
                    <a:cubicBezTo>
                      <a:pt x="5269" y="3145"/>
                      <a:pt x="5191" y="3592"/>
                      <a:pt x="5044" y="4021"/>
                    </a:cubicBezTo>
                    <a:cubicBezTo>
                      <a:pt x="4901" y="4449"/>
                      <a:pt x="4684" y="4860"/>
                      <a:pt x="4399" y="5215"/>
                    </a:cubicBezTo>
                    <a:cubicBezTo>
                      <a:pt x="4140" y="5542"/>
                      <a:pt x="3818" y="5832"/>
                      <a:pt x="3436" y="6016"/>
                    </a:cubicBezTo>
                    <a:cubicBezTo>
                      <a:pt x="3166" y="6150"/>
                      <a:pt x="2863" y="6226"/>
                      <a:pt x="2559" y="6226"/>
                    </a:cubicBezTo>
                    <a:cubicBezTo>
                      <a:pt x="2422" y="6226"/>
                      <a:pt x="2284" y="6211"/>
                      <a:pt x="2150" y="6178"/>
                    </a:cubicBezTo>
                    <a:cubicBezTo>
                      <a:pt x="1786" y="6085"/>
                      <a:pt x="1458" y="5869"/>
                      <a:pt x="1201" y="5593"/>
                    </a:cubicBezTo>
                    <a:cubicBezTo>
                      <a:pt x="929" y="5297"/>
                      <a:pt x="731" y="4942"/>
                      <a:pt x="597" y="4564"/>
                    </a:cubicBezTo>
                    <a:cubicBezTo>
                      <a:pt x="441" y="4132"/>
                      <a:pt x="362" y="3675"/>
                      <a:pt x="303" y="3219"/>
                    </a:cubicBezTo>
                    <a:cubicBezTo>
                      <a:pt x="242" y="2731"/>
                      <a:pt x="187" y="2242"/>
                      <a:pt x="131" y="1759"/>
                    </a:cubicBezTo>
                    <a:lnTo>
                      <a:pt x="86" y="1390"/>
                    </a:lnTo>
                    <a:cubicBezTo>
                      <a:pt x="84" y="1364"/>
                      <a:pt x="61" y="1350"/>
                      <a:pt x="40" y="1350"/>
                    </a:cubicBezTo>
                    <a:cubicBezTo>
                      <a:pt x="20" y="1350"/>
                      <a:pt x="1" y="1363"/>
                      <a:pt x="3" y="1390"/>
                    </a:cubicBezTo>
                    <a:cubicBezTo>
                      <a:pt x="63" y="1897"/>
                      <a:pt x="122" y="2403"/>
                      <a:pt x="182" y="2911"/>
                    </a:cubicBezTo>
                    <a:cubicBezTo>
                      <a:pt x="242" y="3375"/>
                      <a:pt x="303" y="3845"/>
                      <a:pt x="431" y="4298"/>
                    </a:cubicBezTo>
                    <a:cubicBezTo>
                      <a:pt x="542" y="4708"/>
                      <a:pt x="712" y="5100"/>
                      <a:pt x="971" y="5440"/>
                    </a:cubicBezTo>
                    <a:cubicBezTo>
                      <a:pt x="1205" y="5744"/>
                      <a:pt x="1505" y="6007"/>
                      <a:pt x="1860" y="6159"/>
                    </a:cubicBezTo>
                    <a:cubicBezTo>
                      <a:pt x="2085" y="6256"/>
                      <a:pt x="2323" y="6302"/>
                      <a:pt x="2563" y="6302"/>
                    </a:cubicBezTo>
                    <a:cubicBezTo>
                      <a:pt x="2746" y="6302"/>
                      <a:pt x="2929" y="6275"/>
                      <a:pt x="3108" y="6223"/>
                    </a:cubicBezTo>
                    <a:cubicBezTo>
                      <a:pt x="3528" y="6104"/>
                      <a:pt x="3901" y="5855"/>
                      <a:pt x="4205" y="5546"/>
                    </a:cubicBezTo>
                    <a:cubicBezTo>
                      <a:pt x="4523" y="5228"/>
                      <a:pt x="4776" y="4841"/>
                      <a:pt x="4965" y="4432"/>
                    </a:cubicBezTo>
                    <a:cubicBezTo>
                      <a:pt x="5154" y="4017"/>
                      <a:pt x="5265" y="3565"/>
                      <a:pt x="5335" y="3113"/>
                    </a:cubicBezTo>
                    <a:cubicBezTo>
                      <a:pt x="5403" y="2657"/>
                      <a:pt x="5431" y="2197"/>
                      <a:pt x="5467" y="1735"/>
                    </a:cubicBezTo>
                    <a:cubicBezTo>
                      <a:pt x="5500" y="1270"/>
                      <a:pt x="5541" y="804"/>
                      <a:pt x="5639" y="349"/>
                    </a:cubicBezTo>
                    <a:cubicBezTo>
                      <a:pt x="5656" y="238"/>
                      <a:pt x="5680" y="127"/>
                      <a:pt x="5703" y="17"/>
                    </a:cubicBezTo>
                    <a:cubicBezTo>
                      <a:pt x="5706" y="8"/>
                      <a:pt x="5697" y="1"/>
                      <a:pt x="5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6"/>
              <p:cNvSpPr/>
              <p:nvPr/>
            </p:nvSpPr>
            <p:spPr>
              <a:xfrm>
                <a:off x="2038692" y="2807609"/>
                <a:ext cx="108358" cy="170887"/>
              </a:xfrm>
              <a:custGeom>
                <a:avLst/>
                <a:gdLst/>
                <a:ahLst/>
                <a:cxnLst/>
                <a:rect l="l" t="t" r="r" b="b"/>
                <a:pathLst>
                  <a:path w="558" h="880" extrusionOk="0">
                    <a:moveTo>
                      <a:pt x="144" y="1"/>
                    </a:moveTo>
                    <a:cubicBezTo>
                      <a:pt x="118" y="1"/>
                      <a:pt x="92" y="13"/>
                      <a:pt x="74" y="27"/>
                    </a:cubicBezTo>
                    <a:cubicBezTo>
                      <a:pt x="46" y="41"/>
                      <a:pt x="24" y="59"/>
                      <a:pt x="14" y="87"/>
                    </a:cubicBezTo>
                    <a:cubicBezTo>
                      <a:pt x="1" y="128"/>
                      <a:pt x="18" y="170"/>
                      <a:pt x="33" y="211"/>
                    </a:cubicBezTo>
                    <a:cubicBezTo>
                      <a:pt x="65" y="294"/>
                      <a:pt x="97" y="372"/>
                      <a:pt x="129" y="455"/>
                    </a:cubicBezTo>
                    <a:cubicBezTo>
                      <a:pt x="162" y="538"/>
                      <a:pt x="198" y="621"/>
                      <a:pt x="239" y="700"/>
                    </a:cubicBezTo>
                    <a:cubicBezTo>
                      <a:pt x="267" y="764"/>
                      <a:pt x="300" y="838"/>
                      <a:pt x="369" y="870"/>
                    </a:cubicBezTo>
                    <a:cubicBezTo>
                      <a:pt x="385" y="876"/>
                      <a:pt x="400" y="879"/>
                      <a:pt x="415" y="879"/>
                    </a:cubicBezTo>
                    <a:cubicBezTo>
                      <a:pt x="466" y="879"/>
                      <a:pt x="509" y="845"/>
                      <a:pt x="530" y="792"/>
                    </a:cubicBezTo>
                    <a:cubicBezTo>
                      <a:pt x="558" y="719"/>
                      <a:pt x="539" y="630"/>
                      <a:pt x="507" y="557"/>
                    </a:cubicBezTo>
                    <a:cubicBezTo>
                      <a:pt x="433" y="377"/>
                      <a:pt x="328" y="202"/>
                      <a:pt x="212" y="41"/>
                    </a:cubicBezTo>
                    <a:cubicBezTo>
                      <a:pt x="212" y="36"/>
                      <a:pt x="207" y="32"/>
                      <a:pt x="203" y="32"/>
                    </a:cubicBezTo>
                    <a:cubicBezTo>
                      <a:pt x="194" y="17"/>
                      <a:pt x="180" y="9"/>
                      <a:pt x="166" y="4"/>
                    </a:cubicBezTo>
                    <a:cubicBezTo>
                      <a:pt x="159" y="2"/>
                      <a:pt x="152"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56"/>
              <p:cNvSpPr/>
              <p:nvPr/>
            </p:nvSpPr>
            <p:spPr>
              <a:xfrm>
                <a:off x="3176073" y="2515735"/>
                <a:ext cx="64665" cy="181179"/>
              </a:xfrm>
              <a:custGeom>
                <a:avLst/>
                <a:gdLst/>
                <a:ahLst/>
                <a:cxnLst/>
                <a:rect l="l" t="t" r="r" b="b"/>
                <a:pathLst>
                  <a:path w="333" h="933" extrusionOk="0">
                    <a:moveTo>
                      <a:pt x="190" y="1"/>
                    </a:moveTo>
                    <a:cubicBezTo>
                      <a:pt x="170" y="1"/>
                      <a:pt x="150" y="5"/>
                      <a:pt x="133" y="19"/>
                    </a:cubicBezTo>
                    <a:cubicBezTo>
                      <a:pt x="120" y="27"/>
                      <a:pt x="111" y="42"/>
                      <a:pt x="106" y="55"/>
                    </a:cubicBezTo>
                    <a:cubicBezTo>
                      <a:pt x="106" y="60"/>
                      <a:pt x="101" y="65"/>
                      <a:pt x="101" y="70"/>
                    </a:cubicBezTo>
                    <a:cubicBezTo>
                      <a:pt x="50" y="259"/>
                      <a:pt x="9" y="461"/>
                      <a:pt x="0" y="655"/>
                    </a:cubicBezTo>
                    <a:cubicBezTo>
                      <a:pt x="0" y="733"/>
                      <a:pt x="9" y="825"/>
                      <a:pt x="65" y="885"/>
                    </a:cubicBezTo>
                    <a:cubicBezTo>
                      <a:pt x="90" y="915"/>
                      <a:pt x="125" y="932"/>
                      <a:pt x="159" y="932"/>
                    </a:cubicBezTo>
                    <a:cubicBezTo>
                      <a:pt x="187" y="932"/>
                      <a:pt x="215" y="921"/>
                      <a:pt x="239" y="899"/>
                    </a:cubicBezTo>
                    <a:cubicBezTo>
                      <a:pt x="295" y="848"/>
                      <a:pt x="299" y="765"/>
                      <a:pt x="305" y="695"/>
                    </a:cubicBezTo>
                    <a:cubicBezTo>
                      <a:pt x="313" y="608"/>
                      <a:pt x="318" y="521"/>
                      <a:pt x="322" y="429"/>
                    </a:cubicBezTo>
                    <a:cubicBezTo>
                      <a:pt x="327" y="342"/>
                      <a:pt x="327" y="253"/>
                      <a:pt x="327" y="166"/>
                    </a:cubicBezTo>
                    <a:cubicBezTo>
                      <a:pt x="327" y="125"/>
                      <a:pt x="332" y="78"/>
                      <a:pt x="305" y="46"/>
                    </a:cubicBezTo>
                    <a:cubicBezTo>
                      <a:pt x="286" y="23"/>
                      <a:pt x="258" y="10"/>
                      <a:pt x="230" y="4"/>
                    </a:cubicBezTo>
                    <a:cubicBezTo>
                      <a:pt x="218" y="2"/>
                      <a:pt x="204"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3" name="Google Shape;2773;p56"/>
              <p:cNvGrpSpPr/>
              <p:nvPr/>
            </p:nvGrpSpPr>
            <p:grpSpPr>
              <a:xfrm>
                <a:off x="2329260" y="1823178"/>
                <a:ext cx="563196" cy="464898"/>
                <a:chOff x="5322603" y="1085588"/>
                <a:chExt cx="563196" cy="464898"/>
              </a:xfrm>
            </p:grpSpPr>
            <p:sp>
              <p:nvSpPr>
                <p:cNvPr id="2774" name="Google Shape;2774;p56"/>
                <p:cNvSpPr/>
                <p:nvPr/>
              </p:nvSpPr>
              <p:spPr>
                <a:xfrm>
                  <a:off x="5676229" y="1175918"/>
                  <a:ext cx="209421" cy="156940"/>
                </a:xfrm>
                <a:custGeom>
                  <a:avLst/>
                  <a:gdLst/>
                  <a:ahLst/>
                  <a:cxnLst/>
                  <a:rect l="l" t="t" r="r" b="b"/>
                  <a:pathLst>
                    <a:path w="1660" h="1244" extrusionOk="0">
                      <a:moveTo>
                        <a:pt x="891" y="1"/>
                      </a:moveTo>
                      <a:cubicBezTo>
                        <a:pt x="828" y="1"/>
                        <a:pt x="765" y="7"/>
                        <a:pt x="700" y="21"/>
                      </a:cubicBezTo>
                      <a:cubicBezTo>
                        <a:pt x="281" y="110"/>
                        <a:pt x="0" y="469"/>
                        <a:pt x="78" y="829"/>
                      </a:cubicBezTo>
                      <a:cubicBezTo>
                        <a:pt x="115" y="1008"/>
                        <a:pt x="230" y="1150"/>
                        <a:pt x="392" y="1238"/>
                      </a:cubicBezTo>
                      <a:cubicBezTo>
                        <a:pt x="507" y="1227"/>
                        <a:pt x="633" y="1222"/>
                        <a:pt x="760" y="1222"/>
                      </a:cubicBezTo>
                      <a:cubicBezTo>
                        <a:pt x="903" y="1222"/>
                        <a:pt x="1048" y="1229"/>
                        <a:pt x="1184" y="1243"/>
                      </a:cubicBezTo>
                      <a:cubicBezTo>
                        <a:pt x="1483" y="1095"/>
                        <a:pt x="1659" y="801"/>
                        <a:pt x="1594" y="510"/>
                      </a:cubicBezTo>
                      <a:cubicBezTo>
                        <a:pt x="1532" y="206"/>
                        <a:pt x="1235" y="1"/>
                        <a:pt x="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6"/>
                <p:cNvSpPr/>
                <p:nvPr/>
              </p:nvSpPr>
              <p:spPr>
                <a:xfrm>
                  <a:off x="5697171" y="1215280"/>
                  <a:ext cx="104080" cy="103575"/>
                </a:xfrm>
                <a:custGeom>
                  <a:avLst/>
                  <a:gdLst/>
                  <a:ahLst/>
                  <a:cxnLst/>
                  <a:rect l="l" t="t" r="r" b="b"/>
                  <a:pathLst>
                    <a:path w="825" h="821" extrusionOk="0">
                      <a:moveTo>
                        <a:pt x="409" y="0"/>
                      </a:moveTo>
                      <a:cubicBezTo>
                        <a:pt x="184" y="0"/>
                        <a:pt x="0" y="185"/>
                        <a:pt x="0" y="410"/>
                      </a:cubicBezTo>
                      <a:cubicBezTo>
                        <a:pt x="0" y="636"/>
                        <a:pt x="184" y="821"/>
                        <a:pt x="409" y="821"/>
                      </a:cubicBezTo>
                      <a:cubicBezTo>
                        <a:pt x="641" y="821"/>
                        <a:pt x="824" y="636"/>
                        <a:pt x="824" y="410"/>
                      </a:cubicBezTo>
                      <a:cubicBezTo>
                        <a:pt x="824" y="185"/>
                        <a:pt x="641"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6"/>
                <p:cNvSpPr/>
                <p:nvPr/>
              </p:nvSpPr>
              <p:spPr>
                <a:xfrm>
                  <a:off x="5741832" y="1225120"/>
                  <a:ext cx="34441" cy="35072"/>
                </a:xfrm>
                <a:custGeom>
                  <a:avLst/>
                  <a:gdLst/>
                  <a:ahLst/>
                  <a:cxnLst/>
                  <a:rect l="l" t="t" r="r" b="b"/>
                  <a:pathLst>
                    <a:path w="273" h="278" extrusionOk="0">
                      <a:moveTo>
                        <a:pt x="138" y="1"/>
                      </a:moveTo>
                      <a:cubicBezTo>
                        <a:pt x="61" y="1"/>
                        <a:pt x="0" y="65"/>
                        <a:pt x="0" y="139"/>
                      </a:cubicBezTo>
                      <a:cubicBezTo>
                        <a:pt x="0" y="217"/>
                        <a:pt x="61" y="277"/>
                        <a:pt x="138" y="277"/>
                      </a:cubicBezTo>
                      <a:cubicBezTo>
                        <a:pt x="212" y="277"/>
                        <a:pt x="272" y="217"/>
                        <a:pt x="272" y="139"/>
                      </a:cubicBezTo>
                      <a:cubicBezTo>
                        <a:pt x="272" y="65"/>
                        <a:pt x="212"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56"/>
                <p:cNvSpPr/>
                <p:nvPr/>
              </p:nvSpPr>
              <p:spPr>
                <a:xfrm>
                  <a:off x="5326766" y="1175918"/>
                  <a:ext cx="208791" cy="158075"/>
                </a:xfrm>
                <a:custGeom>
                  <a:avLst/>
                  <a:gdLst/>
                  <a:ahLst/>
                  <a:cxnLst/>
                  <a:rect l="l" t="t" r="r" b="b"/>
                  <a:pathLst>
                    <a:path w="1655" h="1253" extrusionOk="0">
                      <a:moveTo>
                        <a:pt x="767" y="1"/>
                      </a:moveTo>
                      <a:cubicBezTo>
                        <a:pt x="420" y="1"/>
                        <a:pt x="123" y="206"/>
                        <a:pt x="61" y="510"/>
                      </a:cubicBezTo>
                      <a:cubicBezTo>
                        <a:pt x="0" y="801"/>
                        <a:pt x="171" y="1095"/>
                        <a:pt x="466" y="1238"/>
                      </a:cubicBezTo>
                      <a:cubicBezTo>
                        <a:pt x="568" y="1230"/>
                        <a:pt x="678" y="1226"/>
                        <a:pt x="789" y="1226"/>
                      </a:cubicBezTo>
                      <a:cubicBezTo>
                        <a:pt x="940" y="1226"/>
                        <a:pt x="1094" y="1234"/>
                        <a:pt x="1240" y="1252"/>
                      </a:cubicBezTo>
                      <a:cubicBezTo>
                        <a:pt x="1410" y="1165"/>
                        <a:pt x="1539" y="1017"/>
                        <a:pt x="1582" y="829"/>
                      </a:cubicBezTo>
                      <a:cubicBezTo>
                        <a:pt x="1654" y="469"/>
                        <a:pt x="1378" y="110"/>
                        <a:pt x="959" y="21"/>
                      </a:cubicBezTo>
                      <a:cubicBezTo>
                        <a:pt x="894" y="7"/>
                        <a:pt x="830" y="1"/>
                        <a:pt x="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56"/>
                <p:cNvSpPr/>
                <p:nvPr/>
              </p:nvSpPr>
              <p:spPr>
                <a:xfrm>
                  <a:off x="5411167" y="1215280"/>
                  <a:ext cx="103449" cy="103575"/>
                </a:xfrm>
                <a:custGeom>
                  <a:avLst/>
                  <a:gdLst/>
                  <a:ahLst/>
                  <a:cxnLst/>
                  <a:rect l="l" t="t" r="r" b="b"/>
                  <a:pathLst>
                    <a:path w="820" h="821" extrusionOk="0">
                      <a:moveTo>
                        <a:pt x="409" y="0"/>
                      </a:moveTo>
                      <a:cubicBezTo>
                        <a:pt x="184" y="0"/>
                        <a:pt x="0" y="185"/>
                        <a:pt x="0" y="410"/>
                      </a:cubicBezTo>
                      <a:cubicBezTo>
                        <a:pt x="0" y="636"/>
                        <a:pt x="184" y="821"/>
                        <a:pt x="409" y="821"/>
                      </a:cubicBezTo>
                      <a:cubicBezTo>
                        <a:pt x="636" y="821"/>
                        <a:pt x="820" y="636"/>
                        <a:pt x="820" y="410"/>
                      </a:cubicBezTo>
                      <a:cubicBezTo>
                        <a:pt x="820" y="185"/>
                        <a:pt x="6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6"/>
                <p:cNvSpPr/>
                <p:nvPr/>
              </p:nvSpPr>
              <p:spPr>
                <a:xfrm>
                  <a:off x="5459991" y="1225120"/>
                  <a:ext cx="34315" cy="35072"/>
                </a:xfrm>
                <a:custGeom>
                  <a:avLst/>
                  <a:gdLst/>
                  <a:ahLst/>
                  <a:cxnLst/>
                  <a:rect l="l" t="t" r="r" b="b"/>
                  <a:pathLst>
                    <a:path w="272" h="278" extrusionOk="0">
                      <a:moveTo>
                        <a:pt x="133" y="1"/>
                      </a:moveTo>
                      <a:cubicBezTo>
                        <a:pt x="60" y="1"/>
                        <a:pt x="0" y="65"/>
                        <a:pt x="0" y="139"/>
                      </a:cubicBezTo>
                      <a:cubicBezTo>
                        <a:pt x="0" y="217"/>
                        <a:pt x="60" y="277"/>
                        <a:pt x="133" y="277"/>
                      </a:cubicBezTo>
                      <a:cubicBezTo>
                        <a:pt x="211" y="277"/>
                        <a:pt x="271" y="217"/>
                        <a:pt x="271" y="139"/>
                      </a:cubicBezTo>
                      <a:cubicBezTo>
                        <a:pt x="271" y="65"/>
                        <a:pt x="211"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56"/>
                <p:cNvSpPr/>
                <p:nvPr/>
              </p:nvSpPr>
              <p:spPr>
                <a:xfrm>
                  <a:off x="5554106" y="1337276"/>
                  <a:ext cx="104080" cy="43650"/>
                </a:xfrm>
                <a:custGeom>
                  <a:avLst/>
                  <a:gdLst/>
                  <a:ahLst/>
                  <a:cxnLst/>
                  <a:rect l="l" t="t" r="r" b="b"/>
                  <a:pathLst>
                    <a:path w="825" h="346" extrusionOk="0">
                      <a:moveTo>
                        <a:pt x="410" y="1"/>
                      </a:moveTo>
                      <a:cubicBezTo>
                        <a:pt x="235" y="1"/>
                        <a:pt x="92" y="158"/>
                        <a:pt x="5" y="328"/>
                      </a:cubicBezTo>
                      <a:cubicBezTo>
                        <a:pt x="1" y="333"/>
                        <a:pt x="1" y="337"/>
                        <a:pt x="5" y="341"/>
                      </a:cubicBezTo>
                      <a:cubicBezTo>
                        <a:pt x="5" y="341"/>
                        <a:pt x="5" y="346"/>
                        <a:pt x="10" y="346"/>
                      </a:cubicBezTo>
                      <a:lnTo>
                        <a:pt x="14" y="341"/>
                      </a:lnTo>
                      <a:cubicBezTo>
                        <a:pt x="152" y="199"/>
                        <a:pt x="282" y="130"/>
                        <a:pt x="410" y="130"/>
                      </a:cubicBezTo>
                      <a:cubicBezTo>
                        <a:pt x="539" y="130"/>
                        <a:pt x="669" y="199"/>
                        <a:pt x="807" y="341"/>
                      </a:cubicBezTo>
                      <a:cubicBezTo>
                        <a:pt x="809" y="344"/>
                        <a:pt x="811" y="345"/>
                        <a:pt x="814" y="345"/>
                      </a:cubicBezTo>
                      <a:cubicBezTo>
                        <a:pt x="816" y="345"/>
                        <a:pt x="818" y="344"/>
                        <a:pt x="820" y="341"/>
                      </a:cubicBezTo>
                      <a:cubicBezTo>
                        <a:pt x="825" y="337"/>
                        <a:pt x="820" y="333"/>
                        <a:pt x="820" y="328"/>
                      </a:cubicBezTo>
                      <a:cubicBezTo>
                        <a:pt x="742" y="180"/>
                        <a:pt x="63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56"/>
                <p:cNvSpPr/>
                <p:nvPr/>
              </p:nvSpPr>
              <p:spPr>
                <a:xfrm>
                  <a:off x="5322603"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56"/>
                <p:cNvSpPr/>
                <p:nvPr/>
              </p:nvSpPr>
              <p:spPr>
                <a:xfrm>
                  <a:off x="5535434" y="1452586"/>
                  <a:ext cx="148992" cy="97898"/>
                </a:xfrm>
                <a:custGeom>
                  <a:avLst/>
                  <a:gdLst/>
                  <a:ahLst/>
                  <a:cxnLst/>
                  <a:rect l="l" t="t" r="r" b="b"/>
                  <a:pathLst>
                    <a:path w="1181" h="776" extrusionOk="0">
                      <a:moveTo>
                        <a:pt x="688" y="1"/>
                      </a:moveTo>
                      <a:cubicBezTo>
                        <a:pt x="458" y="1"/>
                        <a:pt x="228" y="41"/>
                        <a:pt x="0" y="119"/>
                      </a:cubicBezTo>
                      <a:cubicBezTo>
                        <a:pt x="12" y="541"/>
                        <a:pt x="289" y="775"/>
                        <a:pt x="572" y="775"/>
                      </a:cubicBezTo>
                      <a:cubicBezTo>
                        <a:pt x="848" y="775"/>
                        <a:pt x="1130" y="553"/>
                        <a:pt x="1181" y="63"/>
                      </a:cubicBezTo>
                      <a:cubicBezTo>
                        <a:pt x="1017" y="21"/>
                        <a:pt x="852" y="1"/>
                        <a:pt x="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56"/>
                <p:cNvSpPr/>
                <p:nvPr/>
              </p:nvSpPr>
              <p:spPr>
                <a:xfrm>
                  <a:off x="5560414" y="1507340"/>
                  <a:ext cx="93230" cy="43146"/>
                </a:xfrm>
                <a:custGeom>
                  <a:avLst/>
                  <a:gdLst/>
                  <a:ahLst/>
                  <a:cxnLst/>
                  <a:rect l="l" t="t" r="r" b="b"/>
                  <a:pathLst>
                    <a:path w="739" h="342" extrusionOk="0">
                      <a:moveTo>
                        <a:pt x="395" y="1"/>
                      </a:moveTo>
                      <a:cubicBezTo>
                        <a:pt x="245" y="1"/>
                        <a:pt x="85" y="59"/>
                        <a:pt x="0" y="187"/>
                      </a:cubicBezTo>
                      <a:cubicBezTo>
                        <a:pt x="105" y="289"/>
                        <a:pt x="238" y="342"/>
                        <a:pt x="373" y="342"/>
                      </a:cubicBezTo>
                      <a:cubicBezTo>
                        <a:pt x="502" y="342"/>
                        <a:pt x="632" y="293"/>
                        <a:pt x="738" y="192"/>
                      </a:cubicBezTo>
                      <a:cubicBezTo>
                        <a:pt x="709" y="70"/>
                        <a:pt x="558"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56"/>
                <p:cNvSpPr/>
                <p:nvPr/>
              </p:nvSpPr>
              <p:spPr>
                <a:xfrm flipH="1">
                  <a:off x="5692526"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2910" name="Google Shape;2910;p60"/>
          <p:cNvSpPr txBox="1">
            <a:spLocks noGrp="1"/>
          </p:cNvSpPr>
          <p:nvPr>
            <p:ph type="title"/>
          </p:nvPr>
        </p:nvSpPr>
        <p:spPr>
          <a:xfrm>
            <a:off x="698993" y="571653"/>
            <a:ext cx="4991818" cy="727282"/>
          </a:xfrm>
          <a:prstGeom prst="rect">
            <a:avLst/>
          </a:prstGeom>
        </p:spPr>
        <p:txBody>
          <a:bodyPr spcFirstLastPara="1" wrap="square" lIns="91425" tIns="91425" rIns="91425" bIns="91425" anchor="ctr" anchorCtr="0">
            <a:noAutofit/>
          </a:bodyPr>
          <a:lstStyle/>
          <a:p>
            <a:pPr algn="just" rtl="1">
              <a:spcAft>
                <a:spcPts val="800"/>
              </a:spcAft>
            </a:pPr>
            <a:r>
              <a:rPr lang="ar-IQ" sz="4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استخدام أجزاء الجسم لتعلق الوزن الجسمي</a:t>
            </a:r>
            <a:endParaRPr lang="en-US" sz="4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endParaRPr>
          </a:p>
        </p:txBody>
      </p:sp>
      <p:grpSp>
        <p:nvGrpSpPr>
          <p:cNvPr id="2912" name="Google Shape;2912;p60"/>
          <p:cNvGrpSpPr/>
          <p:nvPr/>
        </p:nvGrpSpPr>
        <p:grpSpPr>
          <a:xfrm>
            <a:off x="6143053" y="463612"/>
            <a:ext cx="1922562" cy="3418200"/>
            <a:chOff x="6938750" y="1095425"/>
            <a:chExt cx="1922562" cy="3418200"/>
          </a:xfrm>
        </p:grpSpPr>
        <p:sp>
          <p:nvSpPr>
            <p:cNvPr id="2913" name="Google Shape;2913;p60"/>
            <p:cNvSpPr/>
            <p:nvPr/>
          </p:nvSpPr>
          <p:spPr>
            <a:xfrm rot="5400000">
              <a:off x="8519612" y="1514113"/>
              <a:ext cx="495600" cy="1878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0"/>
            <p:cNvSpPr/>
            <p:nvPr/>
          </p:nvSpPr>
          <p:spPr>
            <a:xfrm>
              <a:off x="6938750" y="1095425"/>
              <a:ext cx="1856700" cy="3418200"/>
            </a:xfrm>
            <a:prstGeom prst="roundRect">
              <a:avLst>
                <a:gd name="adj" fmla="val 1064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0"/>
            <p:cNvSpPr/>
            <p:nvPr/>
          </p:nvSpPr>
          <p:spPr>
            <a:xfrm rot="5400000">
              <a:off x="8519612" y="2083688"/>
              <a:ext cx="495600" cy="1878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0"/>
            <p:cNvSpPr/>
            <p:nvPr/>
          </p:nvSpPr>
          <p:spPr>
            <a:xfrm>
              <a:off x="7619312" y="4209800"/>
              <a:ext cx="495600" cy="1878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7" name="Google Shape;2917;p60"/>
          <p:cNvGrpSpPr/>
          <p:nvPr/>
        </p:nvGrpSpPr>
        <p:grpSpPr>
          <a:xfrm>
            <a:off x="3916491" y="954887"/>
            <a:ext cx="4733786" cy="3325970"/>
            <a:chOff x="3916491" y="954887"/>
            <a:chExt cx="4733786" cy="3325970"/>
          </a:xfrm>
        </p:grpSpPr>
        <p:grpSp>
          <p:nvGrpSpPr>
            <p:cNvPr id="2918" name="Google Shape;2918;p60"/>
            <p:cNvGrpSpPr/>
            <p:nvPr/>
          </p:nvGrpSpPr>
          <p:grpSpPr>
            <a:xfrm>
              <a:off x="7721399" y="954887"/>
              <a:ext cx="928878" cy="928706"/>
              <a:chOff x="5624613" y="1308727"/>
              <a:chExt cx="505402" cy="505308"/>
            </a:xfrm>
          </p:grpSpPr>
          <p:sp>
            <p:nvSpPr>
              <p:cNvPr id="2919" name="Google Shape;2919;p60"/>
              <p:cNvSpPr/>
              <p:nvPr/>
            </p:nvSpPr>
            <p:spPr>
              <a:xfrm>
                <a:off x="5624613" y="1308727"/>
                <a:ext cx="505402" cy="505308"/>
              </a:xfrm>
              <a:custGeom>
                <a:avLst/>
                <a:gdLst/>
                <a:ahLst/>
                <a:cxnLst/>
                <a:rect l="l" t="t" r="r" b="b"/>
                <a:pathLst>
                  <a:path w="5397" h="5396" extrusionOk="0">
                    <a:moveTo>
                      <a:pt x="2696" y="106"/>
                    </a:moveTo>
                    <a:cubicBezTo>
                      <a:pt x="3359" y="106"/>
                      <a:pt x="4023" y="360"/>
                      <a:pt x="4531" y="866"/>
                    </a:cubicBezTo>
                    <a:cubicBezTo>
                      <a:pt x="5033" y="1374"/>
                      <a:pt x="5286" y="2037"/>
                      <a:pt x="5286" y="2695"/>
                    </a:cubicBezTo>
                    <a:cubicBezTo>
                      <a:pt x="5286" y="3359"/>
                      <a:pt x="5033" y="4022"/>
                      <a:pt x="4531" y="4530"/>
                    </a:cubicBezTo>
                    <a:cubicBezTo>
                      <a:pt x="4023" y="5036"/>
                      <a:pt x="3359" y="5285"/>
                      <a:pt x="2696" y="5290"/>
                    </a:cubicBezTo>
                    <a:cubicBezTo>
                      <a:pt x="2032" y="5285"/>
                      <a:pt x="1373" y="5036"/>
                      <a:pt x="867" y="4530"/>
                    </a:cubicBezTo>
                    <a:cubicBezTo>
                      <a:pt x="360" y="4022"/>
                      <a:pt x="107" y="3359"/>
                      <a:pt x="107" y="2695"/>
                    </a:cubicBezTo>
                    <a:cubicBezTo>
                      <a:pt x="107" y="2037"/>
                      <a:pt x="360" y="1374"/>
                      <a:pt x="867" y="866"/>
                    </a:cubicBezTo>
                    <a:cubicBezTo>
                      <a:pt x="1373" y="360"/>
                      <a:pt x="2032" y="106"/>
                      <a:pt x="2696" y="106"/>
                    </a:cubicBezTo>
                    <a:close/>
                    <a:moveTo>
                      <a:pt x="2696" y="0"/>
                    </a:moveTo>
                    <a:cubicBezTo>
                      <a:pt x="2005" y="0"/>
                      <a:pt x="1313" y="262"/>
                      <a:pt x="788" y="788"/>
                    </a:cubicBezTo>
                    <a:cubicBezTo>
                      <a:pt x="263" y="1318"/>
                      <a:pt x="1" y="2010"/>
                      <a:pt x="1" y="2695"/>
                    </a:cubicBezTo>
                    <a:cubicBezTo>
                      <a:pt x="1" y="3386"/>
                      <a:pt x="263" y="4078"/>
                      <a:pt x="788" y="4603"/>
                    </a:cubicBezTo>
                    <a:cubicBezTo>
                      <a:pt x="1313" y="5134"/>
                      <a:pt x="2005" y="5396"/>
                      <a:pt x="2696" y="5396"/>
                    </a:cubicBezTo>
                    <a:cubicBezTo>
                      <a:pt x="3387" y="5396"/>
                      <a:pt x="4078" y="5134"/>
                      <a:pt x="4604" y="4603"/>
                    </a:cubicBezTo>
                    <a:cubicBezTo>
                      <a:pt x="5133" y="4078"/>
                      <a:pt x="5397" y="3386"/>
                      <a:pt x="5397" y="2695"/>
                    </a:cubicBezTo>
                    <a:cubicBezTo>
                      <a:pt x="5397" y="2010"/>
                      <a:pt x="5133" y="1318"/>
                      <a:pt x="4604" y="788"/>
                    </a:cubicBezTo>
                    <a:cubicBezTo>
                      <a:pt x="4078" y="262"/>
                      <a:pt x="3387" y="0"/>
                      <a:pt x="26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0"/>
              <p:cNvSpPr/>
              <p:nvPr/>
            </p:nvSpPr>
            <p:spPr>
              <a:xfrm>
                <a:off x="5671247" y="1357047"/>
                <a:ext cx="370741" cy="396774"/>
              </a:xfrm>
              <a:custGeom>
                <a:avLst/>
                <a:gdLst/>
                <a:ahLst/>
                <a:cxnLst/>
                <a:rect l="l" t="t" r="r" b="b"/>
                <a:pathLst>
                  <a:path w="3959" h="4237" extrusionOk="0">
                    <a:moveTo>
                      <a:pt x="3235" y="1"/>
                    </a:moveTo>
                    <a:cubicBezTo>
                      <a:pt x="2944" y="1"/>
                      <a:pt x="2581" y="46"/>
                      <a:pt x="2175" y="212"/>
                    </a:cubicBezTo>
                    <a:cubicBezTo>
                      <a:pt x="1770" y="378"/>
                      <a:pt x="1318" y="659"/>
                      <a:pt x="858" y="1120"/>
                    </a:cubicBezTo>
                    <a:cubicBezTo>
                      <a:pt x="530" y="1452"/>
                      <a:pt x="313" y="1774"/>
                      <a:pt x="184" y="2083"/>
                    </a:cubicBezTo>
                    <a:cubicBezTo>
                      <a:pt x="51" y="2392"/>
                      <a:pt x="0" y="2682"/>
                      <a:pt x="0" y="2944"/>
                    </a:cubicBezTo>
                    <a:cubicBezTo>
                      <a:pt x="0" y="3323"/>
                      <a:pt x="101" y="3640"/>
                      <a:pt x="203" y="3861"/>
                    </a:cubicBezTo>
                    <a:cubicBezTo>
                      <a:pt x="305" y="4087"/>
                      <a:pt x="405" y="4216"/>
                      <a:pt x="411" y="4216"/>
                    </a:cubicBezTo>
                    <a:cubicBezTo>
                      <a:pt x="421" y="4230"/>
                      <a:pt x="436" y="4237"/>
                      <a:pt x="451" y="4237"/>
                    </a:cubicBezTo>
                    <a:cubicBezTo>
                      <a:pt x="463" y="4237"/>
                      <a:pt x="474" y="4233"/>
                      <a:pt x="484" y="4225"/>
                    </a:cubicBezTo>
                    <a:cubicBezTo>
                      <a:pt x="507" y="4207"/>
                      <a:pt x="511" y="4175"/>
                      <a:pt x="494" y="4152"/>
                    </a:cubicBezTo>
                    <a:cubicBezTo>
                      <a:pt x="494" y="4148"/>
                      <a:pt x="396" y="4027"/>
                      <a:pt x="300" y="3816"/>
                    </a:cubicBezTo>
                    <a:cubicBezTo>
                      <a:pt x="203" y="3604"/>
                      <a:pt x="111" y="3299"/>
                      <a:pt x="111" y="2944"/>
                    </a:cubicBezTo>
                    <a:cubicBezTo>
                      <a:pt x="111" y="2696"/>
                      <a:pt x="156" y="2419"/>
                      <a:pt x="281" y="2124"/>
                    </a:cubicBezTo>
                    <a:cubicBezTo>
                      <a:pt x="405" y="1830"/>
                      <a:pt x="613" y="1521"/>
                      <a:pt x="936" y="1198"/>
                    </a:cubicBezTo>
                    <a:cubicBezTo>
                      <a:pt x="1387" y="747"/>
                      <a:pt x="1825" y="475"/>
                      <a:pt x="2217" y="314"/>
                    </a:cubicBezTo>
                    <a:cubicBezTo>
                      <a:pt x="2608" y="152"/>
                      <a:pt x="2959" y="106"/>
                      <a:pt x="3235" y="106"/>
                    </a:cubicBezTo>
                    <a:cubicBezTo>
                      <a:pt x="3433" y="106"/>
                      <a:pt x="3599" y="133"/>
                      <a:pt x="3710" y="157"/>
                    </a:cubicBezTo>
                    <a:cubicBezTo>
                      <a:pt x="3765" y="171"/>
                      <a:pt x="3806" y="184"/>
                      <a:pt x="3834" y="189"/>
                    </a:cubicBezTo>
                    <a:cubicBezTo>
                      <a:pt x="3852" y="194"/>
                      <a:pt x="3861" y="199"/>
                      <a:pt x="3867" y="203"/>
                    </a:cubicBezTo>
                    <a:cubicBezTo>
                      <a:pt x="3871" y="203"/>
                      <a:pt x="3876" y="203"/>
                      <a:pt x="3876" y="207"/>
                    </a:cubicBezTo>
                    <a:lnTo>
                      <a:pt x="3880" y="207"/>
                    </a:lnTo>
                    <a:cubicBezTo>
                      <a:pt x="3886" y="209"/>
                      <a:pt x="3891" y="210"/>
                      <a:pt x="3897" y="210"/>
                    </a:cubicBezTo>
                    <a:cubicBezTo>
                      <a:pt x="3919" y="210"/>
                      <a:pt x="3938" y="197"/>
                      <a:pt x="3950" y="175"/>
                    </a:cubicBezTo>
                    <a:cubicBezTo>
                      <a:pt x="3958" y="148"/>
                      <a:pt x="3944" y="116"/>
                      <a:pt x="3916" y="106"/>
                    </a:cubicBezTo>
                    <a:cubicBezTo>
                      <a:pt x="3912" y="106"/>
                      <a:pt x="3654" y="1"/>
                      <a:pt x="3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0"/>
              <p:cNvSpPr/>
              <p:nvPr/>
            </p:nvSpPr>
            <p:spPr>
              <a:xfrm>
                <a:off x="5632010" y="1496390"/>
                <a:ext cx="316333" cy="308841"/>
              </a:xfrm>
              <a:custGeom>
                <a:avLst/>
                <a:gdLst/>
                <a:ahLst/>
                <a:cxnLst/>
                <a:rect l="l" t="t" r="r" b="b"/>
                <a:pathLst>
                  <a:path w="3378" h="3298" extrusionOk="0">
                    <a:moveTo>
                      <a:pt x="50" y="0"/>
                    </a:moveTo>
                    <a:cubicBezTo>
                      <a:pt x="22" y="0"/>
                      <a:pt x="0" y="23"/>
                      <a:pt x="0" y="51"/>
                    </a:cubicBezTo>
                    <a:cubicBezTo>
                      <a:pt x="0" y="83"/>
                      <a:pt x="22" y="106"/>
                      <a:pt x="56" y="106"/>
                    </a:cubicBezTo>
                    <a:lnTo>
                      <a:pt x="60" y="106"/>
                    </a:lnTo>
                    <a:cubicBezTo>
                      <a:pt x="271" y="106"/>
                      <a:pt x="437" y="144"/>
                      <a:pt x="581" y="208"/>
                    </a:cubicBezTo>
                    <a:cubicBezTo>
                      <a:pt x="686" y="259"/>
                      <a:pt x="779" y="327"/>
                      <a:pt x="866" y="420"/>
                    </a:cubicBezTo>
                    <a:cubicBezTo>
                      <a:pt x="1000" y="559"/>
                      <a:pt x="1119" y="747"/>
                      <a:pt x="1249" y="982"/>
                    </a:cubicBezTo>
                    <a:cubicBezTo>
                      <a:pt x="1377" y="1217"/>
                      <a:pt x="1521" y="1507"/>
                      <a:pt x="1700" y="1844"/>
                    </a:cubicBezTo>
                    <a:cubicBezTo>
                      <a:pt x="2023" y="2452"/>
                      <a:pt x="2423" y="2816"/>
                      <a:pt x="2742" y="3024"/>
                    </a:cubicBezTo>
                    <a:cubicBezTo>
                      <a:pt x="3059" y="3235"/>
                      <a:pt x="3299" y="3296"/>
                      <a:pt x="3304" y="3296"/>
                    </a:cubicBezTo>
                    <a:cubicBezTo>
                      <a:pt x="3308" y="3297"/>
                      <a:pt x="3313" y="3298"/>
                      <a:pt x="3318" y="3298"/>
                    </a:cubicBezTo>
                    <a:cubicBezTo>
                      <a:pt x="3340" y="3298"/>
                      <a:pt x="3360" y="3281"/>
                      <a:pt x="3368" y="3258"/>
                    </a:cubicBezTo>
                    <a:cubicBezTo>
                      <a:pt x="3378" y="3230"/>
                      <a:pt x="3359" y="3198"/>
                      <a:pt x="3327" y="3194"/>
                    </a:cubicBezTo>
                    <a:cubicBezTo>
                      <a:pt x="3327" y="3189"/>
                      <a:pt x="3097" y="3134"/>
                      <a:pt x="2793" y="2931"/>
                    </a:cubicBezTo>
                    <a:cubicBezTo>
                      <a:pt x="2489" y="2728"/>
                      <a:pt x="2106" y="2378"/>
                      <a:pt x="1797" y="1793"/>
                    </a:cubicBezTo>
                    <a:cubicBezTo>
                      <a:pt x="1640" y="1493"/>
                      <a:pt x="1507" y="1235"/>
                      <a:pt x="1387" y="1010"/>
                    </a:cubicBezTo>
                    <a:cubicBezTo>
                      <a:pt x="1300" y="844"/>
                      <a:pt x="1211" y="697"/>
                      <a:pt x="1124" y="572"/>
                    </a:cubicBezTo>
                    <a:cubicBezTo>
                      <a:pt x="1060" y="476"/>
                      <a:pt x="996" y="393"/>
                      <a:pt x="922" y="323"/>
                    </a:cubicBezTo>
                    <a:cubicBezTo>
                      <a:pt x="811" y="212"/>
                      <a:pt x="691" y="134"/>
                      <a:pt x="548" y="79"/>
                    </a:cubicBezTo>
                    <a:cubicBezTo>
                      <a:pt x="409" y="23"/>
                      <a:pt x="249"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0"/>
              <p:cNvSpPr/>
              <p:nvPr/>
            </p:nvSpPr>
            <p:spPr>
              <a:xfrm>
                <a:off x="5682859" y="1394411"/>
                <a:ext cx="392373" cy="327851"/>
              </a:xfrm>
              <a:custGeom>
                <a:avLst/>
                <a:gdLst/>
                <a:ahLst/>
                <a:cxnLst/>
                <a:rect l="l" t="t" r="r" b="b"/>
                <a:pathLst>
                  <a:path w="4190" h="3501" extrusionOk="0">
                    <a:moveTo>
                      <a:pt x="66" y="0"/>
                    </a:moveTo>
                    <a:cubicBezTo>
                      <a:pt x="46" y="0"/>
                      <a:pt x="28" y="9"/>
                      <a:pt x="19" y="25"/>
                    </a:cubicBezTo>
                    <a:cubicBezTo>
                      <a:pt x="0" y="53"/>
                      <a:pt x="10" y="85"/>
                      <a:pt x="38" y="99"/>
                    </a:cubicBezTo>
                    <a:cubicBezTo>
                      <a:pt x="38" y="104"/>
                      <a:pt x="558" y="421"/>
                      <a:pt x="1393" y="1527"/>
                    </a:cubicBezTo>
                    <a:cubicBezTo>
                      <a:pt x="1816" y="2094"/>
                      <a:pt x="2382" y="2569"/>
                      <a:pt x="2903" y="2909"/>
                    </a:cubicBezTo>
                    <a:cubicBezTo>
                      <a:pt x="3162" y="3080"/>
                      <a:pt x="3405" y="3218"/>
                      <a:pt x="3618" y="3320"/>
                    </a:cubicBezTo>
                    <a:cubicBezTo>
                      <a:pt x="3719" y="3371"/>
                      <a:pt x="3816" y="3411"/>
                      <a:pt x="3903" y="3439"/>
                    </a:cubicBezTo>
                    <a:cubicBezTo>
                      <a:pt x="3986" y="3472"/>
                      <a:pt x="4060" y="3490"/>
                      <a:pt x="4120" y="3500"/>
                    </a:cubicBezTo>
                    <a:cubicBezTo>
                      <a:pt x="4123" y="3500"/>
                      <a:pt x="4126" y="3501"/>
                      <a:pt x="4129" y="3501"/>
                    </a:cubicBezTo>
                    <a:cubicBezTo>
                      <a:pt x="4157" y="3501"/>
                      <a:pt x="4180" y="3482"/>
                      <a:pt x="4185" y="3453"/>
                    </a:cubicBezTo>
                    <a:cubicBezTo>
                      <a:pt x="4189" y="3426"/>
                      <a:pt x="4166" y="3398"/>
                      <a:pt x="4139" y="3394"/>
                    </a:cubicBezTo>
                    <a:cubicBezTo>
                      <a:pt x="4088" y="3384"/>
                      <a:pt x="4019" y="3366"/>
                      <a:pt x="3941" y="3338"/>
                    </a:cubicBezTo>
                    <a:cubicBezTo>
                      <a:pt x="3798" y="3288"/>
                      <a:pt x="3618" y="3205"/>
                      <a:pt x="3420" y="3098"/>
                    </a:cubicBezTo>
                    <a:cubicBezTo>
                      <a:pt x="2816" y="2767"/>
                      <a:pt x="2023" y="2191"/>
                      <a:pt x="1480" y="1463"/>
                    </a:cubicBezTo>
                    <a:cubicBezTo>
                      <a:pt x="632" y="338"/>
                      <a:pt x="98" y="11"/>
                      <a:pt x="93" y="6"/>
                    </a:cubicBezTo>
                    <a:cubicBezTo>
                      <a:pt x="84" y="2"/>
                      <a:pt x="7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0"/>
              <p:cNvSpPr/>
              <p:nvPr/>
            </p:nvSpPr>
            <p:spPr>
              <a:xfrm>
                <a:off x="5811901" y="1316031"/>
                <a:ext cx="314647" cy="293109"/>
              </a:xfrm>
              <a:custGeom>
                <a:avLst/>
                <a:gdLst/>
                <a:ahLst/>
                <a:cxnLst/>
                <a:rect l="l" t="t" r="r" b="b"/>
                <a:pathLst>
                  <a:path w="3360" h="3130" extrusionOk="0">
                    <a:moveTo>
                      <a:pt x="60" y="1"/>
                    </a:moveTo>
                    <a:cubicBezTo>
                      <a:pt x="28" y="1"/>
                      <a:pt x="5" y="24"/>
                      <a:pt x="0" y="52"/>
                    </a:cubicBezTo>
                    <a:lnTo>
                      <a:pt x="0" y="180"/>
                    </a:lnTo>
                    <a:cubicBezTo>
                      <a:pt x="0" y="305"/>
                      <a:pt x="9" y="415"/>
                      <a:pt x="28" y="512"/>
                    </a:cubicBezTo>
                    <a:cubicBezTo>
                      <a:pt x="47" y="595"/>
                      <a:pt x="74" y="664"/>
                      <a:pt x="111" y="728"/>
                    </a:cubicBezTo>
                    <a:cubicBezTo>
                      <a:pt x="171" y="839"/>
                      <a:pt x="258" y="926"/>
                      <a:pt x="369" y="996"/>
                    </a:cubicBezTo>
                    <a:cubicBezTo>
                      <a:pt x="447" y="1047"/>
                      <a:pt x="540" y="1088"/>
                      <a:pt x="645" y="1134"/>
                    </a:cubicBezTo>
                    <a:cubicBezTo>
                      <a:pt x="802" y="1198"/>
                      <a:pt x="982" y="1262"/>
                      <a:pt x="1194" y="1345"/>
                    </a:cubicBezTo>
                    <a:cubicBezTo>
                      <a:pt x="1406" y="1428"/>
                      <a:pt x="1640" y="1535"/>
                      <a:pt x="1908" y="1683"/>
                    </a:cubicBezTo>
                    <a:cubicBezTo>
                      <a:pt x="2553" y="2037"/>
                      <a:pt x="2884" y="2392"/>
                      <a:pt x="3060" y="2655"/>
                    </a:cubicBezTo>
                    <a:cubicBezTo>
                      <a:pt x="3148" y="2783"/>
                      <a:pt x="3194" y="2894"/>
                      <a:pt x="3222" y="2968"/>
                    </a:cubicBezTo>
                    <a:cubicBezTo>
                      <a:pt x="3231" y="3004"/>
                      <a:pt x="3239" y="3032"/>
                      <a:pt x="3244" y="3055"/>
                    </a:cubicBezTo>
                    <a:cubicBezTo>
                      <a:pt x="3244" y="3065"/>
                      <a:pt x="3244" y="3070"/>
                      <a:pt x="3249" y="3074"/>
                    </a:cubicBezTo>
                    <a:lnTo>
                      <a:pt x="3249" y="3078"/>
                    </a:lnTo>
                    <a:cubicBezTo>
                      <a:pt x="3249" y="3108"/>
                      <a:pt x="3273" y="3130"/>
                      <a:pt x="3301" y="3130"/>
                    </a:cubicBezTo>
                    <a:cubicBezTo>
                      <a:pt x="3304" y="3130"/>
                      <a:pt x="3307" y="3130"/>
                      <a:pt x="3309" y="3129"/>
                    </a:cubicBezTo>
                    <a:cubicBezTo>
                      <a:pt x="3337" y="3125"/>
                      <a:pt x="3360" y="3102"/>
                      <a:pt x="3354" y="3070"/>
                    </a:cubicBezTo>
                    <a:cubicBezTo>
                      <a:pt x="3354" y="3065"/>
                      <a:pt x="3337" y="2872"/>
                      <a:pt x="3152" y="2595"/>
                    </a:cubicBezTo>
                    <a:cubicBezTo>
                      <a:pt x="2967" y="2319"/>
                      <a:pt x="2618" y="1949"/>
                      <a:pt x="1963" y="1590"/>
                    </a:cubicBezTo>
                    <a:cubicBezTo>
                      <a:pt x="1646" y="1415"/>
                      <a:pt x="1369" y="1300"/>
                      <a:pt x="1134" y="1207"/>
                    </a:cubicBezTo>
                    <a:cubicBezTo>
                      <a:pt x="959" y="1139"/>
                      <a:pt x="802" y="1083"/>
                      <a:pt x="673" y="1028"/>
                    </a:cubicBezTo>
                    <a:cubicBezTo>
                      <a:pt x="576" y="986"/>
                      <a:pt x="489" y="945"/>
                      <a:pt x="419" y="899"/>
                    </a:cubicBezTo>
                    <a:cubicBezTo>
                      <a:pt x="364" y="862"/>
                      <a:pt x="323" y="826"/>
                      <a:pt x="281" y="784"/>
                    </a:cubicBezTo>
                    <a:cubicBezTo>
                      <a:pt x="226" y="724"/>
                      <a:pt x="181" y="650"/>
                      <a:pt x="153" y="549"/>
                    </a:cubicBezTo>
                    <a:cubicBezTo>
                      <a:pt x="125" y="452"/>
                      <a:pt x="106" y="332"/>
                      <a:pt x="106" y="180"/>
                    </a:cubicBezTo>
                    <a:cubicBezTo>
                      <a:pt x="106" y="139"/>
                      <a:pt x="106" y="101"/>
                      <a:pt x="111" y="56"/>
                    </a:cubicBezTo>
                    <a:cubicBezTo>
                      <a:pt x="111" y="28"/>
                      <a:pt x="88"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4" name="Google Shape;2924;p60"/>
            <p:cNvGrpSpPr/>
            <p:nvPr/>
          </p:nvGrpSpPr>
          <p:grpSpPr>
            <a:xfrm>
              <a:off x="4978349" y="1146278"/>
              <a:ext cx="360742" cy="545930"/>
              <a:chOff x="5934950" y="2749441"/>
              <a:chExt cx="196280" cy="297040"/>
            </a:xfrm>
          </p:grpSpPr>
          <p:sp>
            <p:nvSpPr>
              <p:cNvPr id="2925" name="Google Shape;2925;p60"/>
              <p:cNvSpPr/>
              <p:nvPr/>
            </p:nvSpPr>
            <p:spPr>
              <a:xfrm>
                <a:off x="6049289" y="2968474"/>
                <a:ext cx="80347" cy="77913"/>
              </a:xfrm>
              <a:custGeom>
                <a:avLst/>
                <a:gdLst/>
                <a:ahLst/>
                <a:cxnLst/>
                <a:rect l="l" t="t" r="r" b="b"/>
                <a:pathLst>
                  <a:path w="858" h="832" extrusionOk="0">
                    <a:moveTo>
                      <a:pt x="539" y="288"/>
                    </a:moveTo>
                    <a:lnTo>
                      <a:pt x="253" y="643"/>
                    </a:lnTo>
                    <a:lnTo>
                      <a:pt x="232" y="651"/>
                    </a:lnTo>
                    <a:lnTo>
                      <a:pt x="530" y="294"/>
                    </a:lnTo>
                    <a:lnTo>
                      <a:pt x="539" y="288"/>
                    </a:lnTo>
                    <a:close/>
                    <a:moveTo>
                      <a:pt x="798" y="0"/>
                    </a:moveTo>
                    <a:cubicBezTo>
                      <a:pt x="786" y="0"/>
                      <a:pt x="774" y="4"/>
                      <a:pt x="764" y="12"/>
                    </a:cubicBezTo>
                    <a:lnTo>
                      <a:pt x="466" y="211"/>
                    </a:lnTo>
                    <a:cubicBezTo>
                      <a:pt x="460" y="211"/>
                      <a:pt x="456" y="215"/>
                      <a:pt x="451" y="219"/>
                    </a:cubicBezTo>
                    <a:lnTo>
                      <a:pt x="18" y="740"/>
                    </a:lnTo>
                    <a:cubicBezTo>
                      <a:pt x="0" y="764"/>
                      <a:pt x="0" y="786"/>
                      <a:pt x="13" y="809"/>
                    </a:cubicBezTo>
                    <a:cubicBezTo>
                      <a:pt x="24" y="823"/>
                      <a:pt x="42" y="831"/>
                      <a:pt x="59" y="831"/>
                    </a:cubicBezTo>
                    <a:cubicBezTo>
                      <a:pt x="66" y="831"/>
                      <a:pt x="72" y="830"/>
                      <a:pt x="79" y="828"/>
                    </a:cubicBezTo>
                    <a:lnTo>
                      <a:pt x="309" y="740"/>
                    </a:lnTo>
                    <a:cubicBezTo>
                      <a:pt x="317" y="736"/>
                      <a:pt x="322" y="730"/>
                      <a:pt x="332" y="722"/>
                    </a:cubicBezTo>
                    <a:lnTo>
                      <a:pt x="838" y="90"/>
                    </a:lnTo>
                    <a:cubicBezTo>
                      <a:pt x="857" y="67"/>
                      <a:pt x="853" y="39"/>
                      <a:pt x="838" y="17"/>
                    </a:cubicBezTo>
                    <a:cubicBezTo>
                      <a:pt x="828" y="6"/>
                      <a:pt x="813"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0"/>
              <p:cNvSpPr/>
              <p:nvPr/>
            </p:nvSpPr>
            <p:spPr>
              <a:xfrm>
                <a:off x="5985798" y="2912101"/>
                <a:ext cx="115277" cy="134381"/>
              </a:xfrm>
              <a:custGeom>
                <a:avLst/>
                <a:gdLst/>
                <a:ahLst/>
                <a:cxnLst/>
                <a:rect l="l" t="t" r="r" b="b"/>
                <a:pathLst>
                  <a:path w="1231" h="1435" extrusionOk="0">
                    <a:moveTo>
                      <a:pt x="538" y="139"/>
                    </a:moveTo>
                    <a:lnTo>
                      <a:pt x="1102" y="854"/>
                    </a:lnTo>
                    <a:lnTo>
                      <a:pt x="734" y="1296"/>
                    </a:lnTo>
                    <a:lnTo>
                      <a:pt x="734" y="1296"/>
                    </a:lnTo>
                    <a:cubicBezTo>
                      <a:pt x="663" y="1215"/>
                      <a:pt x="512" y="1046"/>
                      <a:pt x="374" y="886"/>
                    </a:cubicBezTo>
                    <a:cubicBezTo>
                      <a:pt x="300" y="803"/>
                      <a:pt x="231" y="720"/>
                      <a:pt x="180" y="660"/>
                    </a:cubicBezTo>
                    <a:cubicBezTo>
                      <a:pt x="159" y="635"/>
                      <a:pt x="138" y="610"/>
                      <a:pt x="125" y="591"/>
                    </a:cubicBezTo>
                    <a:lnTo>
                      <a:pt x="125" y="591"/>
                    </a:lnTo>
                    <a:cubicBezTo>
                      <a:pt x="129" y="587"/>
                      <a:pt x="133" y="582"/>
                      <a:pt x="138" y="577"/>
                    </a:cubicBezTo>
                    <a:cubicBezTo>
                      <a:pt x="198" y="513"/>
                      <a:pt x="309" y="392"/>
                      <a:pt x="406" y="287"/>
                    </a:cubicBezTo>
                    <a:cubicBezTo>
                      <a:pt x="457" y="228"/>
                      <a:pt x="505" y="175"/>
                      <a:pt x="538" y="139"/>
                    </a:cubicBezTo>
                    <a:close/>
                    <a:moveTo>
                      <a:pt x="544" y="1"/>
                    </a:moveTo>
                    <a:cubicBezTo>
                      <a:pt x="525" y="1"/>
                      <a:pt x="512" y="11"/>
                      <a:pt x="502" y="20"/>
                    </a:cubicBezTo>
                    <a:cubicBezTo>
                      <a:pt x="502" y="20"/>
                      <a:pt x="493" y="29"/>
                      <a:pt x="480" y="43"/>
                    </a:cubicBezTo>
                    <a:cubicBezTo>
                      <a:pt x="438" y="88"/>
                      <a:pt x="323" y="213"/>
                      <a:pt x="221" y="324"/>
                    </a:cubicBezTo>
                    <a:cubicBezTo>
                      <a:pt x="170" y="384"/>
                      <a:pt x="121" y="434"/>
                      <a:pt x="83" y="475"/>
                    </a:cubicBezTo>
                    <a:cubicBezTo>
                      <a:pt x="65" y="494"/>
                      <a:pt x="51" y="513"/>
                      <a:pt x="38" y="522"/>
                    </a:cubicBezTo>
                    <a:cubicBezTo>
                      <a:pt x="32" y="531"/>
                      <a:pt x="28" y="536"/>
                      <a:pt x="23" y="536"/>
                    </a:cubicBezTo>
                    <a:lnTo>
                      <a:pt x="23" y="539"/>
                    </a:lnTo>
                    <a:lnTo>
                      <a:pt x="23" y="539"/>
                    </a:lnTo>
                    <a:cubicBezTo>
                      <a:pt x="13" y="547"/>
                      <a:pt x="9" y="555"/>
                      <a:pt x="5" y="564"/>
                    </a:cubicBezTo>
                    <a:cubicBezTo>
                      <a:pt x="0" y="573"/>
                      <a:pt x="0" y="577"/>
                      <a:pt x="0" y="581"/>
                    </a:cubicBezTo>
                    <a:cubicBezTo>
                      <a:pt x="0" y="596"/>
                      <a:pt x="5" y="600"/>
                      <a:pt x="5" y="605"/>
                    </a:cubicBezTo>
                    <a:cubicBezTo>
                      <a:pt x="10" y="609"/>
                      <a:pt x="10" y="614"/>
                      <a:pt x="14" y="619"/>
                    </a:cubicBezTo>
                    <a:cubicBezTo>
                      <a:pt x="19" y="628"/>
                      <a:pt x="23" y="637"/>
                      <a:pt x="32" y="651"/>
                    </a:cubicBezTo>
                    <a:cubicBezTo>
                      <a:pt x="47" y="669"/>
                      <a:pt x="70" y="696"/>
                      <a:pt x="97" y="730"/>
                    </a:cubicBezTo>
                    <a:cubicBezTo>
                      <a:pt x="189" y="840"/>
                      <a:pt x="336" y="1011"/>
                      <a:pt x="466" y="1153"/>
                    </a:cubicBezTo>
                    <a:cubicBezTo>
                      <a:pt x="591" y="1300"/>
                      <a:pt x="696" y="1415"/>
                      <a:pt x="696" y="1415"/>
                    </a:cubicBezTo>
                    <a:cubicBezTo>
                      <a:pt x="706" y="1425"/>
                      <a:pt x="723" y="1434"/>
                      <a:pt x="738" y="1434"/>
                    </a:cubicBezTo>
                    <a:cubicBezTo>
                      <a:pt x="751" y="1434"/>
                      <a:pt x="770" y="1425"/>
                      <a:pt x="779" y="1411"/>
                    </a:cubicBezTo>
                    <a:lnTo>
                      <a:pt x="1212" y="890"/>
                    </a:lnTo>
                    <a:cubicBezTo>
                      <a:pt x="1231" y="872"/>
                      <a:pt x="1231" y="845"/>
                      <a:pt x="1212" y="821"/>
                    </a:cubicBezTo>
                    <a:lnTo>
                      <a:pt x="581" y="24"/>
                    </a:lnTo>
                    <a:cubicBezTo>
                      <a:pt x="572" y="11"/>
                      <a:pt x="557" y="1"/>
                      <a:pt x="5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0"/>
              <p:cNvSpPr/>
              <p:nvPr/>
            </p:nvSpPr>
            <p:spPr>
              <a:xfrm>
                <a:off x="5979711" y="2749441"/>
                <a:ext cx="151518" cy="247972"/>
              </a:xfrm>
              <a:custGeom>
                <a:avLst/>
                <a:gdLst/>
                <a:ahLst/>
                <a:cxnLst/>
                <a:rect l="l" t="t" r="r" b="b"/>
                <a:pathLst>
                  <a:path w="1618" h="2648" extrusionOk="0">
                    <a:moveTo>
                      <a:pt x="807" y="0"/>
                    </a:moveTo>
                    <a:cubicBezTo>
                      <a:pt x="711" y="0"/>
                      <a:pt x="609" y="24"/>
                      <a:pt x="507" y="75"/>
                    </a:cubicBezTo>
                    <a:cubicBezTo>
                      <a:pt x="407" y="125"/>
                      <a:pt x="305" y="204"/>
                      <a:pt x="194" y="315"/>
                    </a:cubicBezTo>
                    <a:cubicBezTo>
                      <a:pt x="130" y="379"/>
                      <a:pt x="79" y="448"/>
                      <a:pt x="47" y="521"/>
                    </a:cubicBezTo>
                    <a:cubicBezTo>
                      <a:pt x="14" y="595"/>
                      <a:pt x="1" y="674"/>
                      <a:pt x="1" y="752"/>
                    </a:cubicBezTo>
                    <a:cubicBezTo>
                      <a:pt x="1" y="863"/>
                      <a:pt x="29" y="978"/>
                      <a:pt x="79" y="1093"/>
                    </a:cubicBezTo>
                    <a:cubicBezTo>
                      <a:pt x="130" y="1213"/>
                      <a:pt x="203" y="1333"/>
                      <a:pt x="286" y="1457"/>
                    </a:cubicBezTo>
                    <a:cubicBezTo>
                      <a:pt x="298" y="1472"/>
                      <a:pt x="316" y="1481"/>
                      <a:pt x="333" y="1481"/>
                    </a:cubicBezTo>
                    <a:cubicBezTo>
                      <a:pt x="342" y="1481"/>
                      <a:pt x="352" y="1478"/>
                      <a:pt x="360" y="1471"/>
                    </a:cubicBezTo>
                    <a:cubicBezTo>
                      <a:pt x="388" y="1453"/>
                      <a:pt x="392" y="1420"/>
                      <a:pt x="379" y="1397"/>
                    </a:cubicBezTo>
                    <a:cubicBezTo>
                      <a:pt x="296" y="1272"/>
                      <a:pt x="227" y="1162"/>
                      <a:pt x="180" y="1051"/>
                    </a:cubicBezTo>
                    <a:cubicBezTo>
                      <a:pt x="135" y="946"/>
                      <a:pt x="107" y="844"/>
                      <a:pt x="107" y="752"/>
                    </a:cubicBezTo>
                    <a:cubicBezTo>
                      <a:pt x="107" y="687"/>
                      <a:pt x="120" y="628"/>
                      <a:pt x="148" y="568"/>
                    </a:cubicBezTo>
                    <a:cubicBezTo>
                      <a:pt x="171" y="508"/>
                      <a:pt x="213" y="448"/>
                      <a:pt x="273" y="388"/>
                    </a:cubicBezTo>
                    <a:cubicBezTo>
                      <a:pt x="374" y="287"/>
                      <a:pt x="471" y="217"/>
                      <a:pt x="558" y="172"/>
                    </a:cubicBezTo>
                    <a:cubicBezTo>
                      <a:pt x="646" y="130"/>
                      <a:pt x="729" y="111"/>
                      <a:pt x="807" y="111"/>
                    </a:cubicBezTo>
                    <a:cubicBezTo>
                      <a:pt x="871" y="111"/>
                      <a:pt x="932" y="121"/>
                      <a:pt x="996" y="149"/>
                    </a:cubicBezTo>
                    <a:cubicBezTo>
                      <a:pt x="1060" y="172"/>
                      <a:pt x="1120" y="208"/>
                      <a:pt x="1185" y="249"/>
                    </a:cubicBezTo>
                    <a:cubicBezTo>
                      <a:pt x="1277" y="315"/>
                      <a:pt x="1360" y="406"/>
                      <a:pt x="1415" y="513"/>
                    </a:cubicBezTo>
                    <a:cubicBezTo>
                      <a:pt x="1475" y="614"/>
                      <a:pt x="1513" y="734"/>
                      <a:pt x="1513" y="844"/>
                    </a:cubicBezTo>
                    <a:cubicBezTo>
                      <a:pt x="1513" y="941"/>
                      <a:pt x="1485" y="1033"/>
                      <a:pt x="1430" y="1121"/>
                    </a:cubicBezTo>
                    <a:cubicBezTo>
                      <a:pt x="1328" y="1268"/>
                      <a:pt x="1209" y="1370"/>
                      <a:pt x="1111" y="1434"/>
                    </a:cubicBezTo>
                    <a:cubicBezTo>
                      <a:pt x="1065" y="1466"/>
                      <a:pt x="1024" y="1485"/>
                      <a:pt x="992" y="1499"/>
                    </a:cubicBezTo>
                    <a:cubicBezTo>
                      <a:pt x="977" y="1508"/>
                      <a:pt x="969" y="1512"/>
                      <a:pt x="960" y="1517"/>
                    </a:cubicBezTo>
                    <a:lnTo>
                      <a:pt x="950" y="1517"/>
                    </a:lnTo>
                    <a:lnTo>
                      <a:pt x="950" y="1521"/>
                    </a:lnTo>
                    <a:cubicBezTo>
                      <a:pt x="932" y="1527"/>
                      <a:pt x="922" y="1540"/>
                      <a:pt x="918" y="1554"/>
                    </a:cubicBezTo>
                    <a:cubicBezTo>
                      <a:pt x="913" y="1572"/>
                      <a:pt x="913" y="1586"/>
                      <a:pt x="922" y="1600"/>
                    </a:cubicBezTo>
                    <a:lnTo>
                      <a:pt x="1462" y="2378"/>
                    </a:lnTo>
                    <a:lnTo>
                      <a:pt x="1249" y="2522"/>
                    </a:lnTo>
                    <a:lnTo>
                      <a:pt x="1249" y="2522"/>
                    </a:lnTo>
                    <a:cubicBezTo>
                      <a:pt x="1184" y="2440"/>
                      <a:pt x="1001" y="2208"/>
                      <a:pt x="646" y="1761"/>
                    </a:cubicBezTo>
                    <a:cubicBezTo>
                      <a:pt x="635" y="1748"/>
                      <a:pt x="620" y="1741"/>
                      <a:pt x="605" y="1741"/>
                    </a:cubicBezTo>
                    <a:cubicBezTo>
                      <a:pt x="593" y="1741"/>
                      <a:pt x="582" y="1744"/>
                      <a:pt x="573" y="1752"/>
                    </a:cubicBezTo>
                    <a:cubicBezTo>
                      <a:pt x="549" y="1770"/>
                      <a:pt x="545" y="1803"/>
                      <a:pt x="563" y="1825"/>
                    </a:cubicBezTo>
                    <a:cubicBezTo>
                      <a:pt x="1019" y="2406"/>
                      <a:pt x="1194" y="2627"/>
                      <a:pt x="1194" y="2627"/>
                    </a:cubicBezTo>
                    <a:cubicBezTo>
                      <a:pt x="1205" y="2641"/>
                      <a:pt x="1221" y="2648"/>
                      <a:pt x="1237" y="2648"/>
                    </a:cubicBezTo>
                    <a:cubicBezTo>
                      <a:pt x="1248" y="2648"/>
                      <a:pt x="1259" y="2644"/>
                      <a:pt x="1268" y="2637"/>
                    </a:cubicBezTo>
                    <a:lnTo>
                      <a:pt x="1568" y="2439"/>
                    </a:lnTo>
                    <a:cubicBezTo>
                      <a:pt x="1581" y="2429"/>
                      <a:pt x="1590" y="2420"/>
                      <a:pt x="1590" y="2406"/>
                    </a:cubicBezTo>
                    <a:cubicBezTo>
                      <a:pt x="1596" y="2388"/>
                      <a:pt x="1590" y="2374"/>
                      <a:pt x="1581" y="2365"/>
                    </a:cubicBezTo>
                    <a:lnTo>
                      <a:pt x="1051" y="1592"/>
                    </a:lnTo>
                    <a:lnTo>
                      <a:pt x="1051" y="1592"/>
                    </a:lnTo>
                    <a:cubicBezTo>
                      <a:pt x="1082" y="1576"/>
                      <a:pt x="1123" y="1553"/>
                      <a:pt x="1171" y="1521"/>
                    </a:cubicBezTo>
                    <a:cubicBezTo>
                      <a:pt x="1277" y="1453"/>
                      <a:pt x="1407" y="1342"/>
                      <a:pt x="1517" y="1180"/>
                    </a:cubicBezTo>
                    <a:cubicBezTo>
                      <a:pt x="1590" y="1074"/>
                      <a:pt x="1618" y="959"/>
                      <a:pt x="1618" y="844"/>
                    </a:cubicBezTo>
                    <a:cubicBezTo>
                      <a:pt x="1618" y="710"/>
                      <a:pt x="1577" y="577"/>
                      <a:pt x="1513" y="457"/>
                    </a:cubicBezTo>
                    <a:cubicBezTo>
                      <a:pt x="1443" y="338"/>
                      <a:pt x="1351" y="236"/>
                      <a:pt x="1245" y="162"/>
                    </a:cubicBezTo>
                    <a:cubicBezTo>
                      <a:pt x="1175" y="111"/>
                      <a:pt x="1107" y="75"/>
                      <a:pt x="1033" y="47"/>
                    </a:cubicBezTo>
                    <a:cubicBezTo>
                      <a:pt x="964" y="19"/>
                      <a:pt x="886" y="0"/>
                      <a:pt x="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0"/>
              <p:cNvSpPr/>
              <p:nvPr/>
            </p:nvSpPr>
            <p:spPr>
              <a:xfrm>
                <a:off x="5959859" y="2924649"/>
                <a:ext cx="41953" cy="46916"/>
              </a:xfrm>
              <a:custGeom>
                <a:avLst/>
                <a:gdLst/>
                <a:ahLst/>
                <a:cxnLst/>
                <a:rect l="l" t="t" r="r" b="b"/>
                <a:pathLst>
                  <a:path w="448" h="501" extrusionOk="0">
                    <a:moveTo>
                      <a:pt x="232" y="1"/>
                    </a:moveTo>
                    <a:cubicBezTo>
                      <a:pt x="181" y="1"/>
                      <a:pt x="130" y="19"/>
                      <a:pt x="98" y="33"/>
                    </a:cubicBezTo>
                    <a:cubicBezTo>
                      <a:pt x="60" y="47"/>
                      <a:pt x="38" y="60"/>
                      <a:pt x="33" y="60"/>
                    </a:cubicBezTo>
                    <a:cubicBezTo>
                      <a:pt x="11" y="79"/>
                      <a:pt x="1" y="111"/>
                      <a:pt x="15" y="134"/>
                    </a:cubicBezTo>
                    <a:cubicBezTo>
                      <a:pt x="26" y="152"/>
                      <a:pt x="44" y="162"/>
                      <a:pt x="63" y="162"/>
                    </a:cubicBezTo>
                    <a:cubicBezTo>
                      <a:pt x="73" y="162"/>
                      <a:pt x="84" y="160"/>
                      <a:pt x="94" y="153"/>
                    </a:cubicBezTo>
                    <a:cubicBezTo>
                      <a:pt x="94" y="153"/>
                      <a:pt x="111" y="143"/>
                      <a:pt x="139" y="130"/>
                    </a:cubicBezTo>
                    <a:cubicBezTo>
                      <a:pt x="166" y="120"/>
                      <a:pt x="204" y="111"/>
                      <a:pt x="232" y="111"/>
                    </a:cubicBezTo>
                    <a:cubicBezTo>
                      <a:pt x="249" y="111"/>
                      <a:pt x="264" y="111"/>
                      <a:pt x="277" y="120"/>
                    </a:cubicBezTo>
                    <a:cubicBezTo>
                      <a:pt x="291" y="126"/>
                      <a:pt x="300" y="130"/>
                      <a:pt x="315" y="143"/>
                    </a:cubicBezTo>
                    <a:cubicBezTo>
                      <a:pt x="324" y="153"/>
                      <a:pt x="328" y="167"/>
                      <a:pt x="332" y="181"/>
                    </a:cubicBezTo>
                    <a:cubicBezTo>
                      <a:pt x="337" y="194"/>
                      <a:pt x="342" y="213"/>
                      <a:pt x="342" y="226"/>
                    </a:cubicBezTo>
                    <a:cubicBezTo>
                      <a:pt x="342" y="273"/>
                      <a:pt x="328" y="324"/>
                      <a:pt x="315" y="360"/>
                    </a:cubicBezTo>
                    <a:cubicBezTo>
                      <a:pt x="305" y="379"/>
                      <a:pt x="300" y="392"/>
                      <a:pt x="291" y="407"/>
                    </a:cubicBezTo>
                    <a:cubicBezTo>
                      <a:pt x="291" y="411"/>
                      <a:pt x="287" y="415"/>
                      <a:pt x="287" y="420"/>
                    </a:cubicBezTo>
                    <a:cubicBezTo>
                      <a:pt x="273" y="447"/>
                      <a:pt x="282" y="480"/>
                      <a:pt x="305" y="494"/>
                    </a:cubicBezTo>
                    <a:cubicBezTo>
                      <a:pt x="314" y="498"/>
                      <a:pt x="323" y="500"/>
                      <a:pt x="332" y="500"/>
                    </a:cubicBezTo>
                    <a:cubicBezTo>
                      <a:pt x="351" y="500"/>
                      <a:pt x="369" y="491"/>
                      <a:pt x="379" y="475"/>
                    </a:cubicBezTo>
                    <a:cubicBezTo>
                      <a:pt x="379" y="471"/>
                      <a:pt x="398" y="443"/>
                      <a:pt x="415" y="397"/>
                    </a:cubicBezTo>
                    <a:cubicBezTo>
                      <a:pt x="430" y="351"/>
                      <a:pt x="447" y="292"/>
                      <a:pt x="447" y="226"/>
                    </a:cubicBezTo>
                    <a:cubicBezTo>
                      <a:pt x="447" y="203"/>
                      <a:pt x="443" y="175"/>
                      <a:pt x="439" y="148"/>
                    </a:cubicBezTo>
                    <a:cubicBezTo>
                      <a:pt x="430" y="120"/>
                      <a:pt x="415" y="98"/>
                      <a:pt x="392" y="75"/>
                    </a:cubicBezTo>
                    <a:cubicBezTo>
                      <a:pt x="374" y="47"/>
                      <a:pt x="347" y="28"/>
                      <a:pt x="319" y="19"/>
                    </a:cubicBezTo>
                    <a:cubicBezTo>
                      <a:pt x="291" y="5"/>
                      <a:pt x="25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0"/>
              <p:cNvSpPr/>
              <p:nvPr/>
            </p:nvSpPr>
            <p:spPr>
              <a:xfrm>
                <a:off x="5934950" y="2777159"/>
                <a:ext cx="119585" cy="162755"/>
              </a:xfrm>
              <a:custGeom>
                <a:avLst/>
                <a:gdLst/>
                <a:ahLst/>
                <a:cxnLst/>
                <a:rect l="l" t="t" r="r" b="b"/>
                <a:pathLst>
                  <a:path w="1277" h="1738" extrusionOk="0">
                    <a:moveTo>
                      <a:pt x="709" y="1"/>
                    </a:moveTo>
                    <a:cubicBezTo>
                      <a:pt x="693" y="1"/>
                      <a:pt x="678" y="8"/>
                      <a:pt x="668" y="23"/>
                    </a:cubicBezTo>
                    <a:cubicBezTo>
                      <a:pt x="668" y="23"/>
                      <a:pt x="507" y="225"/>
                      <a:pt x="341" y="456"/>
                    </a:cubicBezTo>
                    <a:cubicBezTo>
                      <a:pt x="258" y="572"/>
                      <a:pt x="175" y="695"/>
                      <a:pt x="111" y="802"/>
                    </a:cubicBezTo>
                    <a:cubicBezTo>
                      <a:pt x="77" y="857"/>
                      <a:pt x="55" y="903"/>
                      <a:pt x="32" y="949"/>
                    </a:cubicBezTo>
                    <a:cubicBezTo>
                      <a:pt x="22" y="972"/>
                      <a:pt x="18" y="991"/>
                      <a:pt x="9" y="1014"/>
                    </a:cubicBezTo>
                    <a:cubicBezTo>
                      <a:pt x="5" y="1032"/>
                      <a:pt x="0" y="1050"/>
                      <a:pt x="0" y="1069"/>
                    </a:cubicBezTo>
                    <a:lnTo>
                      <a:pt x="0" y="1078"/>
                    </a:lnTo>
                    <a:cubicBezTo>
                      <a:pt x="5" y="1106"/>
                      <a:pt x="9" y="1138"/>
                      <a:pt x="18" y="1170"/>
                    </a:cubicBezTo>
                    <a:cubicBezTo>
                      <a:pt x="32" y="1225"/>
                      <a:pt x="55" y="1286"/>
                      <a:pt x="83" y="1346"/>
                    </a:cubicBezTo>
                    <a:cubicBezTo>
                      <a:pt x="166" y="1529"/>
                      <a:pt x="281" y="1709"/>
                      <a:pt x="285" y="1714"/>
                    </a:cubicBezTo>
                    <a:cubicBezTo>
                      <a:pt x="290" y="1728"/>
                      <a:pt x="309" y="1737"/>
                      <a:pt x="326" y="1737"/>
                    </a:cubicBezTo>
                    <a:cubicBezTo>
                      <a:pt x="341" y="1737"/>
                      <a:pt x="360" y="1733"/>
                      <a:pt x="368" y="1718"/>
                    </a:cubicBezTo>
                    <a:lnTo>
                      <a:pt x="850" y="1167"/>
                    </a:lnTo>
                    <a:lnTo>
                      <a:pt x="850" y="1167"/>
                    </a:lnTo>
                    <a:cubicBezTo>
                      <a:pt x="861" y="1159"/>
                      <a:pt x="882" y="1146"/>
                      <a:pt x="907" y="1133"/>
                    </a:cubicBezTo>
                    <a:cubicBezTo>
                      <a:pt x="945" y="1115"/>
                      <a:pt x="995" y="1101"/>
                      <a:pt x="1036" y="1101"/>
                    </a:cubicBezTo>
                    <a:cubicBezTo>
                      <a:pt x="1055" y="1101"/>
                      <a:pt x="1073" y="1106"/>
                      <a:pt x="1092" y="1110"/>
                    </a:cubicBezTo>
                    <a:cubicBezTo>
                      <a:pt x="1110" y="1120"/>
                      <a:pt x="1124" y="1133"/>
                      <a:pt x="1138" y="1152"/>
                    </a:cubicBezTo>
                    <a:cubicBezTo>
                      <a:pt x="1161" y="1180"/>
                      <a:pt x="1166" y="1207"/>
                      <a:pt x="1166" y="1235"/>
                    </a:cubicBezTo>
                    <a:cubicBezTo>
                      <a:pt x="1166" y="1258"/>
                      <a:pt x="1161" y="1286"/>
                      <a:pt x="1151" y="1314"/>
                    </a:cubicBezTo>
                    <a:cubicBezTo>
                      <a:pt x="1134" y="1350"/>
                      <a:pt x="1106" y="1387"/>
                      <a:pt x="1087" y="1414"/>
                    </a:cubicBezTo>
                    <a:cubicBezTo>
                      <a:pt x="1073" y="1429"/>
                      <a:pt x="1064" y="1437"/>
                      <a:pt x="1060" y="1446"/>
                    </a:cubicBezTo>
                    <a:cubicBezTo>
                      <a:pt x="1055" y="1452"/>
                      <a:pt x="1051" y="1452"/>
                      <a:pt x="1051" y="1456"/>
                    </a:cubicBezTo>
                    <a:lnTo>
                      <a:pt x="1045" y="1456"/>
                    </a:lnTo>
                    <a:cubicBezTo>
                      <a:pt x="1027" y="1479"/>
                      <a:pt x="1023" y="1512"/>
                      <a:pt x="1045" y="1535"/>
                    </a:cubicBezTo>
                    <a:cubicBezTo>
                      <a:pt x="1055" y="1546"/>
                      <a:pt x="1069" y="1552"/>
                      <a:pt x="1083" y="1552"/>
                    </a:cubicBezTo>
                    <a:cubicBezTo>
                      <a:pt x="1095" y="1552"/>
                      <a:pt x="1108" y="1548"/>
                      <a:pt x="1119" y="1539"/>
                    </a:cubicBezTo>
                    <a:cubicBezTo>
                      <a:pt x="1124" y="1535"/>
                      <a:pt x="1161" y="1502"/>
                      <a:pt x="1198" y="1446"/>
                    </a:cubicBezTo>
                    <a:cubicBezTo>
                      <a:pt x="1217" y="1424"/>
                      <a:pt x="1234" y="1391"/>
                      <a:pt x="1249" y="1354"/>
                    </a:cubicBezTo>
                    <a:cubicBezTo>
                      <a:pt x="1266" y="1318"/>
                      <a:pt x="1276" y="1276"/>
                      <a:pt x="1276" y="1235"/>
                    </a:cubicBezTo>
                    <a:cubicBezTo>
                      <a:pt x="1276" y="1184"/>
                      <a:pt x="1262" y="1133"/>
                      <a:pt x="1225" y="1087"/>
                    </a:cubicBezTo>
                    <a:cubicBezTo>
                      <a:pt x="1202" y="1055"/>
                      <a:pt x="1170" y="1027"/>
                      <a:pt x="1138" y="1014"/>
                    </a:cubicBezTo>
                    <a:cubicBezTo>
                      <a:pt x="1106" y="999"/>
                      <a:pt x="1068" y="991"/>
                      <a:pt x="1036" y="991"/>
                    </a:cubicBezTo>
                    <a:cubicBezTo>
                      <a:pt x="968" y="991"/>
                      <a:pt x="903" y="1018"/>
                      <a:pt x="857" y="1042"/>
                    </a:cubicBezTo>
                    <a:cubicBezTo>
                      <a:pt x="811" y="1065"/>
                      <a:pt x="779" y="1087"/>
                      <a:pt x="779" y="1087"/>
                    </a:cubicBezTo>
                    <a:cubicBezTo>
                      <a:pt x="774" y="1087"/>
                      <a:pt x="774" y="1092"/>
                      <a:pt x="769" y="1097"/>
                    </a:cubicBezTo>
                    <a:lnTo>
                      <a:pt x="338" y="1594"/>
                    </a:lnTo>
                    <a:lnTo>
                      <a:pt x="338" y="1594"/>
                    </a:lnTo>
                    <a:cubicBezTo>
                      <a:pt x="312" y="1549"/>
                      <a:pt x="274" y="1484"/>
                      <a:pt x="239" y="1414"/>
                    </a:cubicBezTo>
                    <a:cubicBezTo>
                      <a:pt x="207" y="1350"/>
                      <a:pt x="175" y="1286"/>
                      <a:pt x="152" y="1221"/>
                    </a:cubicBezTo>
                    <a:cubicBezTo>
                      <a:pt x="138" y="1193"/>
                      <a:pt x="128" y="1161"/>
                      <a:pt x="120" y="1138"/>
                    </a:cubicBezTo>
                    <a:cubicBezTo>
                      <a:pt x="115" y="1110"/>
                      <a:pt x="111" y="1087"/>
                      <a:pt x="111" y="1069"/>
                    </a:cubicBezTo>
                    <a:cubicBezTo>
                      <a:pt x="111" y="1065"/>
                      <a:pt x="111" y="1055"/>
                      <a:pt x="115" y="1042"/>
                    </a:cubicBezTo>
                    <a:cubicBezTo>
                      <a:pt x="124" y="1014"/>
                      <a:pt x="138" y="982"/>
                      <a:pt x="160" y="935"/>
                    </a:cubicBezTo>
                    <a:cubicBezTo>
                      <a:pt x="198" y="861"/>
                      <a:pt x="253" y="774"/>
                      <a:pt x="317" y="678"/>
                    </a:cubicBezTo>
                    <a:cubicBezTo>
                      <a:pt x="409" y="539"/>
                      <a:pt x="520" y="391"/>
                      <a:pt x="608" y="276"/>
                    </a:cubicBezTo>
                    <a:cubicBezTo>
                      <a:pt x="649" y="221"/>
                      <a:pt x="686" y="174"/>
                      <a:pt x="713" y="142"/>
                    </a:cubicBezTo>
                    <a:cubicBezTo>
                      <a:pt x="723" y="125"/>
                      <a:pt x="737" y="110"/>
                      <a:pt x="741" y="102"/>
                    </a:cubicBezTo>
                    <a:lnTo>
                      <a:pt x="751" y="92"/>
                    </a:lnTo>
                    <a:cubicBezTo>
                      <a:pt x="751" y="87"/>
                      <a:pt x="755" y="87"/>
                      <a:pt x="755" y="87"/>
                    </a:cubicBezTo>
                    <a:cubicBezTo>
                      <a:pt x="774" y="64"/>
                      <a:pt x="769" y="32"/>
                      <a:pt x="747" y="14"/>
                    </a:cubicBezTo>
                    <a:cubicBezTo>
                      <a:pt x="736" y="6"/>
                      <a:pt x="723"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60"/>
            <p:cNvSpPr/>
            <p:nvPr/>
          </p:nvSpPr>
          <p:spPr>
            <a:xfrm>
              <a:off x="3916491" y="4114421"/>
              <a:ext cx="952829" cy="166435"/>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31" name="Google Shape;2931;p60"/>
          <p:cNvPicPr preferRelativeResize="0"/>
          <p:nvPr/>
        </p:nvPicPr>
        <p:blipFill rotWithShape="1">
          <a:blip r:embed="rId3">
            <a:alphaModFix/>
          </a:blip>
          <a:srcRect l="65168" t="21433" r="10348"/>
          <a:stretch/>
        </p:blipFill>
        <p:spPr>
          <a:xfrm>
            <a:off x="6265015" y="606033"/>
            <a:ext cx="1612800" cy="2911200"/>
          </a:xfrm>
          <a:prstGeom prst="roundRect">
            <a:avLst>
              <a:gd name="adj" fmla="val 8721"/>
            </a:avLst>
          </a:prstGeom>
          <a:noFill/>
          <a:ln>
            <a:noFill/>
          </a:ln>
        </p:spPr>
      </p:pic>
      <p:sp>
        <p:nvSpPr>
          <p:cNvPr id="2911" name="Google Shape;2911;p60"/>
          <p:cNvSpPr txBox="1">
            <a:spLocks noGrp="1"/>
          </p:cNvSpPr>
          <p:nvPr>
            <p:ph type="subTitle" idx="1"/>
          </p:nvPr>
        </p:nvSpPr>
        <p:spPr>
          <a:xfrm>
            <a:off x="910752" y="1310274"/>
            <a:ext cx="4957453" cy="3280048"/>
          </a:xfrm>
          <a:prstGeom prst="rect">
            <a:avLst/>
          </a:prstGeom>
          <a:blipFill>
            <a:blip r:embed="rId4"/>
            <a:tile tx="0" ty="0" sx="100000" sy="100000" flip="none" algn="tl"/>
          </a:blipFill>
          <a:effectLst>
            <a:outerShdw blurRad="40000" dist="20000" dir="5400000" rotWithShape="0">
              <a:srgbClr val="000000">
                <a:alpha val="38000"/>
              </a:srgbClr>
            </a:outerShdw>
            <a:softEdge rad="317500"/>
          </a:effectLst>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t" anchorCtr="0">
            <a:noAutofit/>
            <a:scene3d>
              <a:camera prst="orthographicFront"/>
              <a:lightRig rig="soft" dir="t">
                <a:rot lat="0" lon="0" rev="15600000"/>
              </a:lightRig>
            </a:scene3d>
            <a:sp3d extrusionH="57150" prstMaterial="softEdge">
              <a:bevelT w="25400" h="38100"/>
            </a:sp3d>
          </a:bodyPr>
          <a:lstStyle/>
          <a:p>
            <a:pPr marL="425450" indent="-285750" algn="just" rtl="1">
              <a:lnSpc>
                <a:spcPct val="115000"/>
              </a:lnSpc>
              <a:spcAft>
                <a:spcPts val="800"/>
              </a:spcAft>
              <a:buFont typeface="Wingdings" panose="05000000000000000000" pitchFamily="2" charset="2"/>
              <a:buChar char="Ø"/>
            </a:pPr>
            <a:r>
              <a:rPr lang="ar-IQ" sz="1800" b="1" dirty="0">
                <a:ln/>
                <a:solidFill>
                  <a:schemeClr val="accent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Simplified Arabic" panose="02020603050405020304" pitchFamily="18" charset="-78"/>
              </a:rPr>
              <a:t>إن تغيير الاتجاه يتم من خلال بدء أنشطة باستخدام أجزاء أخرى من الجسم فإذا توفرت الفرصة لتشاهد أشكالاً من ألعاب وتمرينات وحركات المتزحلقين في التليفزيون</a:t>
            </a:r>
          </a:p>
          <a:p>
            <a:pPr marL="425450" indent="-285750" algn="just" rtl="1">
              <a:lnSpc>
                <a:spcPct val="115000"/>
              </a:lnSpc>
              <a:spcAft>
                <a:spcPts val="800"/>
              </a:spcAft>
              <a:buFont typeface="Wingdings" panose="05000000000000000000" pitchFamily="2" charset="2"/>
              <a:buChar char="Ø"/>
            </a:pPr>
            <a:r>
              <a:rPr lang="ar-IQ" sz="1800" b="1" dirty="0">
                <a:ln/>
                <a:solidFill>
                  <a:schemeClr val="accent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Simplified Arabic" panose="02020603050405020304" pitchFamily="18" charset="-78"/>
              </a:rPr>
              <a:t>فلاحظ أن هناك قدم لا تتحمل وزن الرجل الحرة وهى التي تستخدم في تغيير وضع الجسم في الرقص والألعاب والتمرينات فإن اليدين هامتين جداً عند القفز فإنها تستخدم لإضافة وزيادة الطيران </a:t>
            </a:r>
          </a:p>
          <a:p>
            <a:pPr marL="425450" indent="-285750" algn="just" rtl="1">
              <a:lnSpc>
                <a:spcPct val="115000"/>
              </a:lnSpc>
              <a:spcAft>
                <a:spcPts val="800"/>
              </a:spcAft>
              <a:buFont typeface="Wingdings" panose="05000000000000000000" pitchFamily="2" charset="2"/>
              <a:buChar char="Ø"/>
            </a:pPr>
            <a:r>
              <a:rPr lang="ar-IQ" sz="1800" b="1" dirty="0">
                <a:ln/>
                <a:solidFill>
                  <a:schemeClr val="accent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Simplified Arabic" panose="02020603050405020304" pitchFamily="18" charset="-78"/>
              </a:rPr>
              <a:t>وإن عدم إعطاء أهمية كافية لمكونات الحركات ربما يرجع عدم قدرتنا على تعليم هذه الحركات بشكل علمي سليم</a:t>
            </a:r>
            <a:endParaRPr lang="en-US" sz="1800" b="1" dirty="0">
              <a:ln/>
              <a:solidFill>
                <a:schemeClr val="accent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425450" indent="-285750" algn="just" rtl="1">
              <a:lnSpc>
                <a:spcPct val="115000"/>
              </a:lnSpc>
              <a:spcAft>
                <a:spcPts val="800"/>
              </a:spcAft>
              <a:buFont typeface="Wingdings" panose="05000000000000000000" pitchFamily="2" charset="2"/>
              <a:buChar char="Ø"/>
            </a:pPr>
            <a:endParaRPr lang="en-US" sz="1800" b="1" dirty="0">
              <a:ln/>
              <a:solidFill>
                <a:schemeClr val="accent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m3d="http://schemas.microsoft.com/office/drawing/2017/model3d" xmlns="" Requires="am3d">
          <p:graphicFrame>
            <p:nvGraphicFramePr>
              <p:cNvPr id="4" name="نموذج ثلاثي الأبعاد 3" descr="Darts With Target">
                <a:extLst>
                  <a:ext uri="{FF2B5EF4-FFF2-40B4-BE49-F238E27FC236}">
                    <a16:creationId xmlns:a16="http://schemas.microsoft.com/office/drawing/2014/main" id="{4CFAB5BE-4769-FE04-779D-0E262EF6192D}"/>
                  </a:ext>
                </a:extLst>
              </p:cNvPr>
              <p:cNvGraphicFramePr>
                <a:graphicFrameLocks noChangeAspect="1"/>
              </p:cNvGraphicFramePr>
              <p:nvPr>
                <p:extLst>
                  <p:ext uri="{D42A27DB-BD31-4B8C-83A1-F6EECF244321}">
                    <p14:modId xmlns:p14="http://schemas.microsoft.com/office/powerpoint/2010/main" val="1816178831"/>
                  </p:ext>
                </p:extLst>
              </p:nvPr>
            </p:nvGraphicFramePr>
            <p:xfrm>
              <a:off x="6176433" y="1680253"/>
              <a:ext cx="2098168" cy="1616666"/>
            </p:xfrm>
            <a:graphic>
              <a:graphicData uri="http://schemas.microsoft.com/office/drawing/2017/model3d">
                <am3d:model3d r:embed="rId5">
                  <am3d:spPr>
                    <a:xfrm>
                      <a:off x="0" y="0"/>
                      <a:ext cx="2098168" cy="1616666"/>
                    </a:xfrm>
                    <a:prstGeom prst="rect">
                      <a:avLst/>
                    </a:prstGeom>
                  </am3d:spPr>
                  <am3d:camera>
                    <am3d:pos x="0" y="0" z="67652152"/>
                    <am3d:up dx="0" dy="36000000" dz="0"/>
                    <am3d:lookAt x="0" y="0" z="0"/>
                    <am3d:perspective fov="2700000"/>
                  </am3d:camera>
                  <am3d:trans>
                    <am3d:meterPerModelUnit n="2228188" d="1000000"/>
                    <am3d:preTrans dx="0" dy="0" dz="0"/>
                    <am3d:scale>
                      <am3d:sx n="1000000" d="1000000"/>
                      <am3d:sy n="1000000" d="1000000"/>
                      <am3d:sz n="1000000" d="1000000"/>
                    </am3d:scale>
                    <am3d:rot ax="-135499" ay="1952117" az="-72898"/>
                    <am3d:postTrans dx="0" dy="0" dz="0"/>
                  </am3d:trans>
                  <am3d:raster rName="Office3DRenderer" rVer="16.0.8326">
                    <am3d:blip r:embed="rId6"/>
                  </am3d:raster>
                  <am3d:objViewport viewportSz="24199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نموذج ثلاثي الأبعاد 3" descr="Darts With Target">
                <a:extLst>
                  <a:ext uri="{FF2B5EF4-FFF2-40B4-BE49-F238E27FC236}">
                    <a16:creationId xmlns:a16="http://schemas.microsoft.com/office/drawing/2014/main" id="{4CFAB5BE-4769-FE04-779D-0E262EF6192D}"/>
                  </a:ext>
                </a:extLst>
              </p:cNvPr>
              <p:cNvPicPr>
                <a:picLocks noGrp="1" noRot="1" noChangeAspect="1" noMove="1" noResize="1" noEditPoints="1" noAdjustHandles="1" noChangeArrowheads="1" noChangeShapeType="1" noCrop="1"/>
              </p:cNvPicPr>
              <p:nvPr/>
            </p:nvPicPr>
            <p:blipFill>
              <a:blip r:embed="rId7"/>
              <a:stretch>
                <a:fillRect/>
              </a:stretch>
            </p:blipFill>
            <p:spPr>
              <a:xfrm>
                <a:off x="6176433" y="1680253"/>
                <a:ext cx="2098168" cy="1616666"/>
              </a:xfrm>
              <a:prstGeom prst="rect">
                <a:avLst/>
              </a:prstGeom>
            </p:spPr>
          </p:pic>
        </mc:Fallback>
      </mc:AlternateContent>
      <p:pic>
        <p:nvPicPr>
          <p:cNvPr id="6" name="رسم 5" descr="كرة قدم مع تعبئة خالصة">
            <a:extLst>
              <a:ext uri="{FF2B5EF4-FFF2-40B4-BE49-F238E27FC236}">
                <a16:creationId xmlns:a16="http://schemas.microsoft.com/office/drawing/2014/main" id="{5D545CB3-9BD0-5975-C767-4A5889EA76F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12236" y="3765787"/>
            <a:ext cx="914400" cy="977745"/>
          </a:xfrm>
          <a:prstGeom prst="rect">
            <a:avLst/>
          </a:prstGeom>
        </p:spPr>
      </p:pic>
      <p:pic>
        <p:nvPicPr>
          <p:cNvPr id="8" name="رسم 7" descr="تنس مع تعبئة خالصة">
            <a:extLst>
              <a:ext uri="{FF2B5EF4-FFF2-40B4-BE49-F238E27FC236}">
                <a16:creationId xmlns:a16="http://schemas.microsoft.com/office/drawing/2014/main" id="{7E037962-367A-6D5C-96A2-E6EC5622140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5376062" y="3693698"/>
            <a:ext cx="984286" cy="977745"/>
          </a:xfrm>
          <a:prstGeom prst="rect">
            <a:avLst/>
          </a:prstGeom>
        </p:spPr>
      </p:pic>
      <p:grpSp>
        <p:nvGrpSpPr>
          <p:cNvPr id="9" name="Google Shape;3398;p71">
            <a:extLst>
              <a:ext uri="{FF2B5EF4-FFF2-40B4-BE49-F238E27FC236}">
                <a16:creationId xmlns:a16="http://schemas.microsoft.com/office/drawing/2014/main" id="{76AEEE0F-999A-2C4D-F922-0CAAF1335F88}"/>
              </a:ext>
            </a:extLst>
          </p:cNvPr>
          <p:cNvGrpSpPr/>
          <p:nvPr/>
        </p:nvGrpSpPr>
        <p:grpSpPr>
          <a:xfrm>
            <a:off x="7399798" y="2984361"/>
            <a:ext cx="1133197" cy="1441701"/>
            <a:chOff x="2430914" y="1021415"/>
            <a:chExt cx="2904997" cy="3673425"/>
          </a:xfrm>
        </p:grpSpPr>
        <p:sp>
          <p:nvSpPr>
            <p:cNvPr id="10" name="Google Shape;3399;p71">
              <a:extLst>
                <a:ext uri="{FF2B5EF4-FFF2-40B4-BE49-F238E27FC236}">
                  <a16:creationId xmlns:a16="http://schemas.microsoft.com/office/drawing/2014/main" id="{EB6BE509-FBF9-EBAE-FD2A-7B34D764AF76}"/>
                </a:ext>
              </a:extLst>
            </p:cNvPr>
            <p:cNvSpPr/>
            <p:nvPr/>
          </p:nvSpPr>
          <p:spPr>
            <a:xfrm>
              <a:off x="2430914" y="1021415"/>
              <a:ext cx="2904971" cy="3673379"/>
            </a:xfrm>
            <a:custGeom>
              <a:avLst/>
              <a:gdLst/>
              <a:ahLst/>
              <a:cxnLst/>
              <a:rect l="l" t="t" r="r" b="b"/>
              <a:pathLst>
                <a:path w="12775" h="16154" extrusionOk="0">
                  <a:moveTo>
                    <a:pt x="6032" y="11175"/>
                  </a:moveTo>
                  <a:cubicBezTo>
                    <a:pt x="6046" y="11180"/>
                    <a:pt x="6055" y="11184"/>
                    <a:pt x="6064" y="11188"/>
                  </a:cubicBezTo>
                  <a:cubicBezTo>
                    <a:pt x="6111" y="11206"/>
                    <a:pt x="6185" y="11213"/>
                    <a:pt x="6260" y="11213"/>
                  </a:cubicBezTo>
                  <a:cubicBezTo>
                    <a:pt x="6281" y="11213"/>
                    <a:pt x="6302" y="11213"/>
                    <a:pt x="6323" y="11212"/>
                  </a:cubicBezTo>
                  <a:cubicBezTo>
                    <a:pt x="6332" y="11335"/>
                    <a:pt x="6346" y="11584"/>
                    <a:pt x="6364" y="11880"/>
                  </a:cubicBezTo>
                  <a:cubicBezTo>
                    <a:pt x="6198" y="11839"/>
                    <a:pt x="5821" y="11820"/>
                    <a:pt x="5696" y="11805"/>
                  </a:cubicBezTo>
                  <a:cubicBezTo>
                    <a:pt x="5607" y="11793"/>
                    <a:pt x="5458" y="11774"/>
                    <a:pt x="5335" y="11774"/>
                  </a:cubicBezTo>
                  <a:cubicBezTo>
                    <a:pt x="5240" y="11774"/>
                    <a:pt x="5160" y="11786"/>
                    <a:pt x="5138" y="11820"/>
                  </a:cubicBezTo>
                  <a:lnTo>
                    <a:pt x="5138" y="11824"/>
                  </a:lnTo>
                  <a:cubicBezTo>
                    <a:pt x="5019" y="11815"/>
                    <a:pt x="4936" y="11805"/>
                    <a:pt x="4921" y="11805"/>
                  </a:cubicBezTo>
                  <a:lnTo>
                    <a:pt x="6032" y="11175"/>
                  </a:lnTo>
                  <a:close/>
                  <a:moveTo>
                    <a:pt x="4406" y="1"/>
                  </a:moveTo>
                  <a:cubicBezTo>
                    <a:pt x="4273" y="1"/>
                    <a:pt x="4122" y="21"/>
                    <a:pt x="3949" y="65"/>
                  </a:cubicBezTo>
                  <a:cubicBezTo>
                    <a:pt x="2724" y="383"/>
                    <a:pt x="3073" y="1590"/>
                    <a:pt x="3471" y="2184"/>
                  </a:cubicBezTo>
                  <a:cubicBezTo>
                    <a:pt x="3415" y="2267"/>
                    <a:pt x="3388" y="2318"/>
                    <a:pt x="3388" y="2318"/>
                  </a:cubicBezTo>
                  <a:lnTo>
                    <a:pt x="3452" y="2364"/>
                  </a:lnTo>
                  <a:cubicBezTo>
                    <a:pt x="3382" y="2461"/>
                    <a:pt x="3318" y="2567"/>
                    <a:pt x="3258" y="2677"/>
                  </a:cubicBezTo>
                  <a:cubicBezTo>
                    <a:pt x="2752" y="3604"/>
                    <a:pt x="2894" y="4368"/>
                    <a:pt x="3069" y="4811"/>
                  </a:cubicBezTo>
                  <a:cubicBezTo>
                    <a:pt x="2945" y="4816"/>
                    <a:pt x="2820" y="4857"/>
                    <a:pt x="2714" y="4976"/>
                  </a:cubicBezTo>
                  <a:cubicBezTo>
                    <a:pt x="2416" y="5303"/>
                    <a:pt x="2833" y="6101"/>
                    <a:pt x="3477" y="6101"/>
                  </a:cubicBezTo>
                  <a:cubicBezTo>
                    <a:pt x="3579" y="6101"/>
                    <a:pt x="3686" y="6082"/>
                    <a:pt x="3797" y="6037"/>
                  </a:cubicBezTo>
                  <a:cubicBezTo>
                    <a:pt x="4184" y="6475"/>
                    <a:pt x="4696" y="6801"/>
                    <a:pt x="5272" y="6973"/>
                  </a:cubicBezTo>
                  <a:cubicBezTo>
                    <a:pt x="4649" y="7156"/>
                    <a:pt x="3535" y="7677"/>
                    <a:pt x="3194" y="7764"/>
                  </a:cubicBezTo>
                  <a:cubicBezTo>
                    <a:pt x="2774" y="7871"/>
                    <a:pt x="1729" y="8432"/>
                    <a:pt x="1359" y="8562"/>
                  </a:cubicBezTo>
                  <a:cubicBezTo>
                    <a:pt x="1359" y="8562"/>
                    <a:pt x="212" y="8511"/>
                    <a:pt x="106" y="8498"/>
                  </a:cubicBezTo>
                  <a:cubicBezTo>
                    <a:pt x="98" y="8497"/>
                    <a:pt x="90" y="8496"/>
                    <a:pt x="83" y="8496"/>
                  </a:cubicBezTo>
                  <a:cubicBezTo>
                    <a:pt x="1" y="8496"/>
                    <a:pt x="10" y="8568"/>
                    <a:pt x="170" y="8640"/>
                  </a:cubicBezTo>
                  <a:cubicBezTo>
                    <a:pt x="341" y="8723"/>
                    <a:pt x="608" y="8728"/>
                    <a:pt x="765" y="8783"/>
                  </a:cubicBezTo>
                  <a:cubicBezTo>
                    <a:pt x="798" y="8792"/>
                    <a:pt x="834" y="8811"/>
                    <a:pt x="880" y="8829"/>
                  </a:cubicBezTo>
                  <a:cubicBezTo>
                    <a:pt x="765" y="8870"/>
                    <a:pt x="632" y="8917"/>
                    <a:pt x="572" y="8940"/>
                  </a:cubicBezTo>
                  <a:cubicBezTo>
                    <a:pt x="496" y="8966"/>
                    <a:pt x="481" y="9040"/>
                    <a:pt x="681" y="9040"/>
                  </a:cubicBezTo>
                  <a:cubicBezTo>
                    <a:pt x="798" y="9040"/>
                    <a:pt x="987" y="9015"/>
                    <a:pt x="1281" y="8940"/>
                  </a:cubicBezTo>
                  <a:cubicBezTo>
                    <a:pt x="1369" y="8940"/>
                    <a:pt x="1447" y="8921"/>
                    <a:pt x="1512" y="8866"/>
                  </a:cubicBezTo>
                  <a:cubicBezTo>
                    <a:pt x="1512" y="8866"/>
                    <a:pt x="2843" y="8566"/>
                    <a:pt x="3360" y="8383"/>
                  </a:cubicBezTo>
                  <a:cubicBezTo>
                    <a:pt x="3369" y="8383"/>
                    <a:pt x="3378" y="8377"/>
                    <a:pt x="3388" y="8373"/>
                  </a:cubicBezTo>
                  <a:lnTo>
                    <a:pt x="3392" y="8373"/>
                  </a:lnTo>
                  <a:cubicBezTo>
                    <a:pt x="3401" y="8368"/>
                    <a:pt x="3405" y="8368"/>
                    <a:pt x="3415" y="8364"/>
                  </a:cubicBezTo>
                  <a:lnTo>
                    <a:pt x="3420" y="8364"/>
                  </a:lnTo>
                  <a:cubicBezTo>
                    <a:pt x="3428" y="8359"/>
                    <a:pt x="3433" y="8359"/>
                    <a:pt x="3437" y="8355"/>
                  </a:cubicBezTo>
                  <a:cubicBezTo>
                    <a:pt x="3443" y="8355"/>
                    <a:pt x="3443" y="8355"/>
                    <a:pt x="3447" y="8349"/>
                  </a:cubicBezTo>
                  <a:cubicBezTo>
                    <a:pt x="3452" y="8349"/>
                    <a:pt x="3456" y="8345"/>
                    <a:pt x="3461" y="8345"/>
                  </a:cubicBezTo>
                  <a:cubicBezTo>
                    <a:pt x="3461" y="8345"/>
                    <a:pt x="3465" y="8345"/>
                    <a:pt x="3465" y="8341"/>
                  </a:cubicBezTo>
                  <a:cubicBezTo>
                    <a:pt x="3475" y="8341"/>
                    <a:pt x="3479" y="8336"/>
                    <a:pt x="3479" y="8336"/>
                  </a:cubicBezTo>
                  <a:cubicBezTo>
                    <a:pt x="3484" y="8336"/>
                    <a:pt x="3484" y="8336"/>
                    <a:pt x="3488" y="8332"/>
                  </a:cubicBezTo>
                  <a:cubicBezTo>
                    <a:pt x="3493" y="8332"/>
                    <a:pt x="3498" y="8327"/>
                    <a:pt x="3503" y="8327"/>
                  </a:cubicBezTo>
                  <a:lnTo>
                    <a:pt x="3507" y="8322"/>
                  </a:lnTo>
                  <a:cubicBezTo>
                    <a:pt x="3511" y="8322"/>
                    <a:pt x="3516" y="8317"/>
                    <a:pt x="3520" y="8317"/>
                  </a:cubicBezTo>
                  <a:cubicBezTo>
                    <a:pt x="3807" y="8152"/>
                    <a:pt x="4986" y="8041"/>
                    <a:pt x="5461" y="7811"/>
                  </a:cubicBezTo>
                  <a:lnTo>
                    <a:pt x="5461" y="7811"/>
                  </a:lnTo>
                  <a:cubicBezTo>
                    <a:pt x="5309" y="8815"/>
                    <a:pt x="5106" y="10354"/>
                    <a:pt x="5106" y="10354"/>
                  </a:cubicBezTo>
                  <a:cubicBezTo>
                    <a:pt x="5069" y="10378"/>
                    <a:pt x="5019" y="10419"/>
                    <a:pt x="4940" y="10484"/>
                  </a:cubicBezTo>
                  <a:cubicBezTo>
                    <a:pt x="4479" y="10833"/>
                    <a:pt x="3493" y="11617"/>
                    <a:pt x="3465" y="11888"/>
                  </a:cubicBezTo>
                  <a:cubicBezTo>
                    <a:pt x="3437" y="12160"/>
                    <a:pt x="3977" y="12396"/>
                    <a:pt x="5009" y="12475"/>
                  </a:cubicBezTo>
                  <a:cubicBezTo>
                    <a:pt x="5028" y="12530"/>
                    <a:pt x="5244" y="12562"/>
                    <a:pt x="5419" y="12575"/>
                  </a:cubicBezTo>
                  <a:cubicBezTo>
                    <a:pt x="5515" y="12585"/>
                    <a:pt x="5709" y="12593"/>
                    <a:pt x="5869" y="12593"/>
                  </a:cubicBezTo>
                  <a:cubicBezTo>
                    <a:pt x="6002" y="12593"/>
                    <a:pt x="6111" y="12588"/>
                    <a:pt x="6119" y="12575"/>
                  </a:cubicBezTo>
                  <a:cubicBezTo>
                    <a:pt x="6138" y="12552"/>
                    <a:pt x="6161" y="12488"/>
                    <a:pt x="6161" y="12488"/>
                  </a:cubicBezTo>
                  <a:cubicBezTo>
                    <a:pt x="6161" y="12488"/>
                    <a:pt x="6212" y="12787"/>
                    <a:pt x="6276" y="13055"/>
                  </a:cubicBezTo>
                  <a:cubicBezTo>
                    <a:pt x="6276" y="13064"/>
                    <a:pt x="6281" y="13068"/>
                    <a:pt x="6281" y="13077"/>
                  </a:cubicBezTo>
                  <a:lnTo>
                    <a:pt x="6281" y="13087"/>
                  </a:lnTo>
                  <a:cubicBezTo>
                    <a:pt x="6285" y="13092"/>
                    <a:pt x="6285" y="13096"/>
                    <a:pt x="6285" y="13100"/>
                  </a:cubicBezTo>
                  <a:cubicBezTo>
                    <a:pt x="6285" y="13105"/>
                    <a:pt x="6291" y="13105"/>
                    <a:pt x="6291" y="13110"/>
                  </a:cubicBezTo>
                  <a:lnTo>
                    <a:pt x="6291" y="13124"/>
                  </a:lnTo>
                  <a:cubicBezTo>
                    <a:pt x="6295" y="13128"/>
                    <a:pt x="6295" y="13128"/>
                    <a:pt x="6295" y="13133"/>
                  </a:cubicBezTo>
                  <a:cubicBezTo>
                    <a:pt x="6295" y="13138"/>
                    <a:pt x="6295" y="13142"/>
                    <a:pt x="6299" y="13147"/>
                  </a:cubicBezTo>
                  <a:lnTo>
                    <a:pt x="6299" y="13156"/>
                  </a:lnTo>
                  <a:cubicBezTo>
                    <a:pt x="6304" y="13160"/>
                    <a:pt x="6304" y="13166"/>
                    <a:pt x="6304" y="13166"/>
                  </a:cubicBezTo>
                  <a:cubicBezTo>
                    <a:pt x="6304" y="13170"/>
                    <a:pt x="6304" y="13175"/>
                    <a:pt x="6308" y="13179"/>
                  </a:cubicBezTo>
                  <a:lnTo>
                    <a:pt x="6308" y="13188"/>
                  </a:lnTo>
                  <a:cubicBezTo>
                    <a:pt x="6308" y="13193"/>
                    <a:pt x="6313" y="13198"/>
                    <a:pt x="6313" y="13202"/>
                  </a:cubicBezTo>
                  <a:lnTo>
                    <a:pt x="6313" y="13207"/>
                  </a:lnTo>
                  <a:cubicBezTo>
                    <a:pt x="6318" y="13211"/>
                    <a:pt x="6318" y="13215"/>
                    <a:pt x="6318" y="13225"/>
                  </a:cubicBezTo>
                  <a:cubicBezTo>
                    <a:pt x="6323" y="13243"/>
                    <a:pt x="6332" y="13258"/>
                    <a:pt x="6336" y="13276"/>
                  </a:cubicBezTo>
                  <a:lnTo>
                    <a:pt x="6336" y="13281"/>
                  </a:lnTo>
                  <a:cubicBezTo>
                    <a:pt x="6336" y="13285"/>
                    <a:pt x="6340" y="13290"/>
                    <a:pt x="6340" y="13294"/>
                  </a:cubicBezTo>
                  <a:lnTo>
                    <a:pt x="6340" y="13298"/>
                  </a:lnTo>
                  <a:cubicBezTo>
                    <a:pt x="6346" y="13304"/>
                    <a:pt x="6346" y="13308"/>
                    <a:pt x="6346" y="13308"/>
                  </a:cubicBezTo>
                  <a:cubicBezTo>
                    <a:pt x="6346" y="13313"/>
                    <a:pt x="6346" y="13313"/>
                    <a:pt x="6350" y="13317"/>
                  </a:cubicBezTo>
                  <a:lnTo>
                    <a:pt x="6350" y="13326"/>
                  </a:lnTo>
                  <a:cubicBezTo>
                    <a:pt x="6355" y="13326"/>
                    <a:pt x="6355" y="13332"/>
                    <a:pt x="6355" y="13332"/>
                  </a:cubicBezTo>
                  <a:cubicBezTo>
                    <a:pt x="6355" y="13336"/>
                    <a:pt x="6355" y="13340"/>
                    <a:pt x="6359" y="13340"/>
                  </a:cubicBezTo>
                  <a:lnTo>
                    <a:pt x="6359" y="13349"/>
                  </a:lnTo>
                  <a:cubicBezTo>
                    <a:pt x="6359" y="13349"/>
                    <a:pt x="6364" y="13354"/>
                    <a:pt x="6364" y="13359"/>
                  </a:cubicBezTo>
                  <a:lnTo>
                    <a:pt x="6364" y="13364"/>
                  </a:lnTo>
                  <a:cubicBezTo>
                    <a:pt x="6368" y="13368"/>
                    <a:pt x="6368" y="13368"/>
                    <a:pt x="6368" y="13373"/>
                  </a:cubicBezTo>
                  <a:cubicBezTo>
                    <a:pt x="6368" y="13373"/>
                    <a:pt x="6368" y="13377"/>
                    <a:pt x="6374" y="13377"/>
                  </a:cubicBezTo>
                  <a:lnTo>
                    <a:pt x="6374" y="13387"/>
                  </a:lnTo>
                  <a:lnTo>
                    <a:pt x="6378" y="13391"/>
                  </a:lnTo>
                  <a:cubicBezTo>
                    <a:pt x="6378" y="13396"/>
                    <a:pt x="6382" y="13400"/>
                    <a:pt x="6382" y="13405"/>
                  </a:cubicBezTo>
                  <a:lnTo>
                    <a:pt x="6387" y="13409"/>
                  </a:lnTo>
                  <a:lnTo>
                    <a:pt x="6387" y="13415"/>
                  </a:lnTo>
                  <a:lnTo>
                    <a:pt x="6391" y="13419"/>
                  </a:lnTo>
                  <a:lnTo>
                    <a:pt x="6396" y="13423"/>
                  </a:lnTo>
                  <a:lnTo>
                    <a:pt x="6401" y="13428"/>
                  </a:lnTo>
                  <a:lnTo>
                    <a:pt x="6401" y="13432"/>
                  </a:lnTo>
                  <a:lnTo>
                    <a:pt x="6406" y="13437"/>
                  </a:lnTo>
                  <a:lnTo>
                    <a:pt x="6410" y="13437"/>
                  </a:lnTo>
                  <a:lnTo>
                    <a:pt x="6410" y="13442"/>
                  </a:lnTo>
                  <a:lnTo>
                    <a:pt x="6414" y="13442"/>
                  </a:lnTo>
                  <a:lnTo>
                    <a:pt x="6419" y="13447"/>
                  </a:lnTo>
                  <a:lnTo>
                    <a:pt x="6433" y="13447"/>
                  </a:lnTo>
                  <a:lnTo>
                    <a:pt x="6438" y="13442"/>
                  </a:lnTo>
                  <a:lnTo>
                    <a:pt x="6438" y="13538"/>
                  </a:lnTo>
                  <a:cubicBezTo>
                    <a:pt x="6438" y="13538"/>
                    <a:pt x="6406" y="14133"/>
                    <a:pt x="6382" y="14736"/>
                  </a:cubicBezTo>
                  <a:cubicBezTo>
                    <a:pt x="6323" y="14736"/>
                    <a:pt x="6285" y="15023"/>
                    <a:pt x="6285" y="15276"/>
                  </a:cubicBezTo>
                  <a:cubicBezTo>
                    <a:pt x="6285" y="15442"/>
                    <a:pt x="6281" y="15806"/>
                    <a:pt x="6378" y="15810"/>
                  </a:cubicBezTo>
                  <a:cubicBezTo>
                    <a:pt x="6378" y="15810"/>
                    <a:pt x="6350" y="15856"/>
                    <a:pt x="6346" y="15912"/>
                  </a:cubicBezTo>
                  <a:lnTo>
                    <a:pt x="6346" y="15925"/>
                  </a:lnTo>
                  <a:lnTo>
                    <a:pt x="6346" y="15930"/>
                  </a:lnTo>
                  <a:lnTo>
                    <a:pt x="6346" y="15939"/>
                  </a:lnTo>
                  <a:lnTo>
                    <a:pt x="6346" y="15944"/>
                  </a:lnTo>
                  <a:cubicBezTo>
                    <a:pt x="6346" y="15948"/>
                    <a:pt x="6346" y="15948"/>
                    <a:pt x="6350" y="15953"/>
                  </a:cubicBezTo>
                  <a:lnTo>
                    <a:pt x="6350" y="15958"/>
                  </a:lnTo>
                  <a:lnTo>
                    <a:pt x="6350" y="15971"/>
                  </a:lnTo>
                  <a:cubicBezTo>
                    <a:pt x="6355" y="15976"/>
                    <a:pt x="6355" y="15980"/>
                    <a:pt x="6355" y="15986"/>
                  </a:cubicBezTo>
                  <a:lnTo>
                    <a:pt x="6359" y="15990"/>
                  </a:lnTo>
                  <a:cubicBezTo>
                    <a:pt x="6359" y="15990"/>
                    <a:pt x="6359" y="15995"/>
                    <a:pt x="6364" y="15999"/>
                  </a:cubicBezTo>
                  <a:lnTo>
                    <a:pt x="6364" y="16003"/>
                  </a:lnTo>
                  <a:cubicBezTo>
                    <a:pt x="6368" y="16003"/>
                    <a:pt x="6368" y="16008"/>
                    <a:pt x="6374" y="16013"/>
                  </a:cubicBezTo>
                  <a:lnTo>
                    <a:pt x="6378" y="16018"/>
                  </a:lnTo>
                  <a:cubicBezTo>
                    <a:pt x="6378" y="16018"/>
                    <a:pt x="6382" y="16022"/>
                    <a:pt x="6382" y="16027"/>
                  </a:cubicBezTo>
                  <a:lnTo>
                    <a:pt x="6387" y="16027"/>
                  </a:lnTo>
                  <a:cubicBezTo>
                    <a:pt x="6391" y="16031"/>
                    <a:pt x="6396" y="16036"/>
                    <a:pt x="6401" y="16041"/>
                  </a:cubicBezTo>
                  <a:cubicBezTo>
                    <a:pt x="6406" y="16045"/>
                    <a:pt x="6410" y="16045"/>
                    <a:pt x="6414" y="16050"/>
                  </a:cubicBezTo>
                  <a:lnTo>
                    <a:pt x="6419" y="16054"/>
                  </a:lnTo>
                  <a:cubicBezTo>
                    <a:pt x="6429" y="16054"/>
                    <a:pt x="6433" y="16059"/>
                    <a:pt x="6438" y="16063"/>
                  </a:cubicBezTo>
                  <a:cubicBezTo>
                    <a:pt x="6557" y="16113"/>
                    <a:pt x="7086" y="16153"/>
                    <a:pt x="7400" y="16153"/>
                  </a:cubicBezTo>
                  <a:cubicBezTo>
                    <a:pt x="7523" y="16153"/>
                    <a:pt x="7613" y="16147"/>
                    <a:pt x="7631" y="16133"/>
                  </a:cubicBezTo>
                  <a:lnTo>
                    <a:pt x="7631" y="16128"/>
                  </a:lnTo>
                  <a:cubicBezTo>
                    <a:pt x="7635" y="16128"/>
                    <a:pt x="7635" y="16124"/>
                    <a:pt x="7631" y="16124"/>
                  </a:cubicBezTo>
                  <a:lnTo>
                    <a:pt x="7631" y="16118"/>
                  </a:lnTo>
                  <a:lnTo>
                    <a:pt x="7631" y="16114"/>
                  </a:lnTo>
                  <a:lnTo>
                    <a:pt x="7627" y="16114"/>
                  </a:lnTo>
                  <a:cubicBezTo>
                    <a:pt x="7627" y="16110"/>
                    <a:pt x="7627" y="16110"/>
                    <a:pt x="7622" y="16105"/>
                  </a:cubicBezTo>
                  <a:cubicBezTo>
                    <a:pt x="7618" y="16101"/>
                    <a:pt x="7618" y="16101"/>
                    <a:pt x="7612" y="16096"/>
                  </a:cubicBezTo>
                  <a:cubicBezTo>
                    <a:pt x="7608" y="16091"/>
                    <a:pt x="7603" y="16086"/>
                    <a:pt x="7599" y="16086"/>
                  </a:cubicBezTo>
                  <a:lnTo>
                    <a:pt x="7599" y="16082"/>
                  </a:lnTo>
                  <a:cubicBezTo>
                    <a:pt x="7594" y="16078"/>
                    <a:pt x="7590" y="16078"/>
                    <a:pt x="7585" y="16073"/>
                  </a:cubicBezTo>
                  <a:lnTo>
                    <a:pt x="7580" y="16069"/>
                  </a:lnTo>
                  <a:cubicBezTo>
                    <a:pt x="7419" y="15944"/>
                    <a:pt x="6908" y="15690"/>
                    <a:pt x="6908" y="15690"/>
                  </a:cubicBezTo>
                  <a:cubicBezTo>
                    <a:pt x="6986" y="15654"/>
                    <a:pt x="7184" y="14723"/>
                    <a:pt x="7087" y="14718"/>
                  </a:cubicBezTo>
                  <a:cubicBezTo>
                    <a:pt x="7170" y="14257"/>
                    <a:pt x="7263" y="13700"/>
                    <a:pt x="7336" y="13198"/>
                  </a:cubicBezTo>
                  <a:cubicBezTo>
                    <a:pt x="7520" y="11935"/>
                    <a:pt x="7576" y="10857"/>
                    <a:pt x="7590" y="10506"/>
                  </a:cubicBezTo>
                  <a:cubicBezTo>
                    <a:pt x="7594" y="10437"/>
                    <a:pt x="7594" y="10395"/>
                    <a:pt x="7594" y="10387"/>
                  </a:cubicBezTo>
                  <a:cubicBezTo>
                    <a:pt x="7603" y="10147"/>
                    <a:pt x="7645" y="8838"/>
                    <a:pt x="7446" y="7788"/>
                  </a:cubicBezTo>
                  <a:lnTo>
                    <a:pt x="7446" y="7788"/>
                  </a:lnTo>
                  <a:cubicBezTo>
                    <a:pt x="7456" y="7792"/>
                    <a:pt x="7465" y="7792"/>
                    <a:pt x="7474" y="7792"/>
                  </a:cubicBezTo>
                  <a:cubicBezTo>
                    <a:pt x="7474" y="7792"/>
                    <a:pt x="7479" y="7792"/>
                    <a:pt x="7484" y="7797"/>
                  </a:cubicBezTo>
                  <a:lnTo>
                    <a:pt x="7512" y="7797"/>
                  </a:lnTo>
                  <a:cubicBezTo>
                    <a:pt x="7512" y="7802"/>
                    <a:pt x="7516" y="7802"/>
                    <a:pt x="7516" y="7802"/>
                  </a:cubicBezTo>
                  <a:cubicBezTo>
                    <a:pt x="7544" y="7802"/>
                    <a:pt x="7567" y="7806"/>
                    <a:pt x="7594" y="7811"/>
                  </a:cubicBezTo>
                  <a:cubicBezTo>
                    <a:pt x="7608" y="7811"/>
                    <a:pt x="7622" y="7815"/>
                    <a:pt x="7631" y="7815"/>
                  </a:cubicBezTo>
                  <a:lnTo>
                    <a:pt x="7635" y="7815"/>
                  </a:lnTo>
                  <a:cubicBezTo>
                    <a:pt x="7650" y="7815"/>
                    <a:pt x="7663" y="7820"/>
                    <a:pt x="7677" y="7820"/>
                  </a:cubicBezTo>
                  <a:cubicBezTo>
                    <a:pt x="7963" y="7847"/>
                    <a:pt x="8299" y="7852"/>
                    <a:pt x="8594" y="7862"/>
                  </a:cubicBezTo>
                  <a:cubicBezTo>
                    <a:pt x="8603" y="7862"/>
                    <a:pt x="8613" y="7866"/>
                    <a:pt x="8626" y="7866"/>
                  </a:cubicBezTo>
                  <a:cubicBezTo>
                    <a:pt x="8912" y="7875"/>
                    <a:pt x="9156" y="7889"/>
                    <a:pt x="9271" y="7930"/>
                  </a:cubicBezTo>
                  <a:cubicBezTo>
                    <a:pt x="9585" y="8045"/>
                    <a:pt x="11345" y="8147"/>
                    <a:pt x="11345" y="8147"/>
                  </a:cubicBezTo>
                  <a:cubicBezTo>
                    <a:pt x="11394" y="8175"/>
                    <a:pt x="11448" y="8187"/>
                    <a:pt x="11503" y="8187"/>
                  </a:cubicBezTo>
                  <a:cubicBezTo>
                    <a:pt x="11530" y="8187"/>
                    <a:pt x="11557" y="8184"/>
                    <a:pt x="11585" y="8179"/>
                  </a:cubicBezTo>
                  <a:cubicBezTo>
                    <a:pt x="11733" y="8193"/>
                    <a:pt x="11854" y="8198"/>
                    <a:pt x="11953" y="8198"/>
                  </a:cubicBezTo>
                  <a:cubicBezTo>
                    <a:pt x="12403" y="8198"/>
                    <a:pt x="12387" y="8083"/>
                    <a:pt x="12285" y="8064"/>
                  </a:cubicBezTo>
                  <a:cubicBezTo>
                    <a:pt x="12220" y="8051"/>
                    <a:pt x="12087" y="8028"/>
                    <a:pt x="11963" y="8004"/>
                  </a:cubicBezTo>
                  <a:cubicBezTo>
                    <a:pt x="12004" y="7981"/>
                    <a:pt x="12041" y="7958"/>
                    <a:pt x="12069" y="7940"/>
                  </a:cubicBezTo>
                  <a:cubicBezTo>
                    <a:pt x="12212" y="7862"/>
                    <a:pt x="12474" y="7811"/>
                    <a:pt x="12635" y="7705"/>
                  </a:cubicBezTo>
                  <a:cubicBezTo>
                    <a:pt x="12767" y="7612"/>
                    <a:pt x="12775" y="7545"/>
                    <a:pt x="12715" y="7545"/>
                  </a:cubicBezTo>
                  <a:cubicBezTo>
                    <a:pt x="12703" y="7545"/>
                    <a:pt x="12688" y="7548"/>
                    <a:pt x="12672" y="7553"/>
                  </a:cubicBezTo>
                  <a:cubicBezTo>
                    <a:pt x="12571" y="7581"/>
                    <a:pt x="11446" y="7820"/>
                    <a:pt x="11446" y="7820"/>
                  </a:cubicBezTo>
                  <a:cubicBezTo>
                    <a:pt x="11059" y="7751"/>
                    <a:pt x="9940" y="7373"/>
                    <a:pt x="9507" y="7332"/>
                  </a:cubicBezTo>
                  <a:cubicBezTo>
                    <a:pt x="9160" y="7304"/>
                    <a:pt x="8014" y="6981"/>
                    <a:pt x="7359" y="6899"/>
                  </a:cubicBezTo>
                  <a:cubicBezTo>
                    <a:pt x="8152" y="6603"/>
                    <a:pt x="8783" y="6018"/>
                    <a:pt x="9120" y="5286"/>
                  </a:cubicBezTo>
                  <a:lnTo>
                    <a:pt x="9120" y="5281"/>
                  </a:lnTo>
                  <a:cubicBezTo>
                    <a:pt x="9128" y="5263"/>
                    <a:pt x="9138" y="5249"/>
                    <a:pt x="9147" y="5231"/>
                  </a:cubicBezTo>
                  <a:cubicBezTo>
                    <a:pt x="9147" y="5225"/>
                    <a:pt x="9147" y="5221"/>
                    <a:pt x="9152" y="5216"/>
                  </a:cubicBezTo>
                  <a:cubicBezTo>
                    <a:pt x="9156" y="5203"/>
                    <a:pt x="9166" y="5184"/>
                    <a:pt x="9170" y="5166"/>
                  </a:cubicBezTo>
                  <a:cubicBezTo>
                    <a:pt x="9175" y="5161"/>
                    <a:pt x="9175" y="5157"/>
                    <a:pt x="9175" y="5152"/>
                  </a:cubicBezTo>
                  <a:cubicBezTo>
                    <a:pt x="9184" y="5138"/>
                    <a:pt x="9188" y="5120"/>
                    <a:pt x="9198" y="5101"/>
                  </a:cubicBezTo>
                  <a:cubicBezTo>
                    <a:pt x="9198" y="5097"/>
                    <a:pt x="9202" y="5093"/>
                    <a:pt x="9202" y="5087"/>
                  </a:cubicBezTo>
                  <a:cubicBezTo>
                    <a:pt x="9207" y="5069"/>
                    <a:pt x="9216" y="5055"/>
                    <a:pt x="9221" y="5037"/>
                  </a:cubicBezTo>
                  <a:cubicBezTo>
                    <a:pt x="9221" y="5032"/>
                    <a:pt x="9226" y="5027"/>
                    <a:pt x="9226" y="5019"/>
                  </a:cubicBezTo>
                  <a:cubicBezTo>
                    <a:pt x="9230" y="5004"/>
                    <a:pt x="9239" y="4986"/>
                    <a:pt x="9243" y="4972"/>
                  </a:cubicBezTo>
                  <a:cubicBezTo>
                    <a:pt x="9243" y="4968"/>
                    <a:pt x="9249" y="4959"/>
                    <a:pt x="9249" y="4954"/>
                  </a:cubicBezTo>
                  <a:cubicBezTo>
                    <a:pt x="9253" y="4936"/>
                    <a:pt x="9258" y="4921"/>
                    <a:pt x="9262" y="4908"/>
                  </a:cubicBezTo>
                  <a:cubicBezTo>
                    <a:pt x="9267" y="4899"/>
                    <a:pt x="9267" y="4894"/>
                    <a:pt x="9267" y="4889"/>
                  </a:cubicBezTo>
                  <a:cubicBezTo>
                    <a:pt x="9271" y="4871"/>
                    <a:pt x="9277" y="4853"/>
                    <a:pt x="9281" y="4838"/>
                  </a:cubicBezTo>
                  <a:cubicBezTo>
                    <a:pt x="9285" y="4834"/>
                    <a:pt x="9285" y="4834"/>
                    <a:pt x="9285" y="4829"/>
                  </a:cubicBezTo>
                  <a:cubicBezTo>
                    <a:pt x="9294" y="4788"/>
                    <a:pt x="9309" y="4746"/>
                    <a:pt x="9317" y="4706"/>
                  </a:cubicBezTo>
                  <a:cubicBezTo>
                    <a:pt x="9317" y="4691"/>
                    <a:pt x="9322" y="4678"/>
                    <a:pt x="9326" y="4664"/>
                  </a:cubicBezTo>
                  <a:cubicBezTo>
                    <a:pt x="9326" y="4655"/>
                    <a:pt x="9326" y="4645"/>
                    <a:pt x="9332" y="4636"/>
                  </a:cubicBezTo>
                  <a:cubicBezTo>
                    <a:pt x="9332" y="4623"/>
                    <a:pt x="9336" y="4608"/>
                    <a:pt x="9336" y="4599"/>
                  </a:cubicBezTo>
                  <a:cubicBezTo>
                    <a:pt x="9341" y="4585"/>
                    <a:pt x="9341" y="4576"/>
                    <a:pt x="9345" y="4562"/>
                  </a:cubicBezTo>
                  <a:cubicBezTo>
                    <a:pt x="9345" y="4553"/>
                    <a:pt x="9350" y="4540"/>
                    <a:pt x="9350" y="4525"/>
                  </a:cubicBezTo>
                  <a:cubicBezTo>
                    <a:pt x="9350" y="4516"/>
                    <a:pt x="9354" y="4502"/>
                    <a:pt x="9354" y="4493"/>
                  </a:cubicBezTo>
                  <a:cubicBezTo>
                    <a:pt x="9359" y="4479"/>
                    <a:pt x="9359" y="4470"/>
                    <a:pt x="9359" y="4457"/>
                  </a:cubicBezTo>
                  <a:cubicBezTo>
                    <a:pt x="9364" y="4442"/>
                    <a:pt x="9364" y="4433"/>
                    <a:pt x="9364" y="4419"/>
                  </a:cubicBezTo>
                  <a:cubicBezTo>
                    <a:pt x="9368" y="4406"/>
                    <a:pt x="9368" y="4396"/>
                    <a:pt x="9368" y="4383"/>
                  </a:cubicBezTo>
                  <a:cubicBezTo>
                    <a:pt x="9368" y="4374"/>
                    <a:pt x="9373" y="4359"/>
                    <a:pt x="9373" y="4346"/>
                  </a:cubicBezTo>
                  <a:cubicBezTo>
                    <a:pt x="9373" y="4336"/>
                    <a:pt x="9373" y="4323"/>
                    <a:pt x="9377" y="4313"/>
                  </a:cubicBezTo>
                  <a:lnTo>
                    <a:pt x="9377" y="4272"/>
                  </a:lnTo>
                  <a:cubicBezTo>
                    <a:pt x="9377" y="4263"/>
                    <a:pt x="9377" y="4249"/>
                    <a:pt x="9382" y="4240"/>
                  </a:cubicBezTo>
                  <a:lnTo>
                    <a:pt x="9382" y="4198"/>
                  </a:lnTo>
                  <a:lnTo>
                    <a:pt x="9382" y="4166"/>
                  </a:lnTo>
                  <a:lnTo>
                    <a:pt x="9382" y="4125"/>
                  </a:lnTo>
                  <a:cubicBezTo>
                    <a:pt x="9387" y="4115"/>
                    <a:pt x="9387" y="4102"/>
                    <a:pt x="9387" y="4092"/>
                  </a:cubicBezTo>
                  <a:lnTo>
                    <a:pt x="9387" y="4051"/>
                  </a:lnTo>
                  <a:cubicBezTo>
                    <a:pt x="9387" y="4036"/>
                    <a:pt x="9387" y="4028"/>
                    <a:pt x="9382" y="4019"/>
                  </a:cubicBezTo>
                  <a:lnTo>
                    <a:pt x="9382" y="3968"/>
                  </a:lnTo>
                  <a:lnTo>
                    <a:pt x="9382" y="3945"/>
                  </a:lnTo>
                  <a:cubicBezTo>
                    <a:pt x="9382" y="3921"/>
                    <a:pt x="9377" y="3894"/>
                    <a:pt x="9377" y="3871"/>
                  </a:cubicBezTo>
                  <a:cubicBezTo>
                    <a:pt x="9377" y="3843"/>
                    <a:pt x="9373" y="3821"/>
                    <a:pt x="9373" y="3793"/>
                  </a:cubicBezTo>
                  <a:cubicBezTo>
                    <a:pt x="9368" y="3783"/>
                    <a:pt x="9368" y="3774"/>
                    <a:pt x="9368" y="3770"/>
                  </a:cubicBezTo>
                  <a:cubicBezTo>
                    <a:pt x="9368" y="3751"/>
                    <a:pt x="9364" y="3732"/>
                    <a:pt x="9364" y="3719"/>
                  </a:cubicBezTo>
                  <a:cubicBezTo>
                    <a:pt x="9359" y="3710"/>
                    <a:pt x="9359" y="3696"/>
                    <a:pt x="9359" y="3687"/>
                  </a:cubicBezTo>
                  <a:cubicBezTo>
                    <a:pt x="9354" y="3673"/>
                    <a:pt x="9354" y="3659"/>
                    <a:pt x="9350" y="3645"/>
                  </a:cubicBezTo>
                  <a:cubicBezTo>
                    <a:pt x="9350" y="3632"/>
                    <a:pt x="9350" y="3622"/>
                    <a:pt x="9345" y="3608"/>
                  </a:cubicBezTo>
                  <a:cubicBezTo>
                    <a:pt x="9345" y="3594"/>
                    <a:pt x="9341" y="3585"/>
                    <a:pt x="9341" y="3572"/>
                  </a:cubicBezTo>
                  <a:cubicBezTo>
                    <a:pt x="9336" y="3558"/>
                    <a:pt x="9336" y="3549"/>
                    <a:pt x="9332" y="3534"/>
                  </a:cubicBezTo>
                  <a:cubicBezTo>
                    <a:pt x="9332" y="3521"/>
                    <a:pt x="9326" y="3507"/>
                    <a:pt x="9326" y="3498"/>
                  </a:cubicBezTo>
                  <a:cubicBezTo>
                    <a:pt x="9322" y="3484"/>
                    <a:pt x="9322" y="3475"/>
                    <a:pt x="9317" y="3461"/>
                  </a:cubicBezTo>
                  <a:cubicBezTo>
                    <a:pt x="9317" y="3447"/>
                    <a:pt x="9313" y="3438"/>
                    <a:pt x="9309" y="3424"/>
                  </a:cubicBezTo>
                  <a:cubicBezTo>
                    <a:pt x="9309" y="3411"/>
                    <a:pt x="9304" y="3401"/>
                    <a:pt x="9299" y="3387"/>
                  </a:cubicBezTo>
                  <a:cubicBezTo>
                    <a:pt x="9299" y="3378"/>
                    <a:pt x="9294" y="3364"/>
                    <a:pt x="9290" y="3351"/>
                  </a:cubicBezTo>
                  <a:cubicBezTo>
                    <a:pt x="9290" y="3341"/>
                    <a:pt x="9285" y="3328"/>
                    <a:pt x="9281" y="3318"/>
                  </a:cubicBezTo>
                  <a:cubicBezTo>
                    <a:pt x="9281" y="3304"/>
                    <a:pt x="9277" y="3290"/>
                    <a:pt x="9271" y="3281"/>
                  </a:cubicBezTo>
                  <a:cubicBezTo>
                    <a:pt x="9267" y="3268"/>
                    <a:pt x="9267" y="3258"/>
                    <a:pt x="9262" y="3245"/>
                  </a:cubicBezTo>
                  <a:cubicBezTo>
                    <a:pt x="9258" y="3230"/>
                    <a:pt x="9253" y="3221"/>
                    <a:pt x="9253" y="3207"/>
                  </a:cubicBezTo>
                  <a:cubicBezTo>
                    <a:pt x="9249" y="3198"/>
                    <a:pt x="9243" y="3185"/>
                    <a:pt x="9239" y="3175"/>
                  </a:cubicBezTo>
                  <a:cubicBezTo>
                    <a:pt x="9235" y="3162"/>
                    <a:pt x="9230" y="3152"/>
                    <a:pt x="9230" y="3138"/>
                  </a:cubicBezTo>
                  <a:cubicBezTo>
                    <a:pt x="9226" y="3130"/>
                    <a:pt x="9221" y="3115"/>
                    <a:pt x="9216" y="3106"/>
                  </a:cubicBezTo>
                  <a:cubicBezTo>
                    <a:pt x="9211" y="3092"/>
                    <a:pt x="9207" y="3083"/>
                    <a:pt x="9202" y="3069"/>
                  </a:cubicBezTo>
                  <a:cubicBezTo>
                    <a:pt x="9198" y="3060"/>
                    <a:pt x="9194" y="3047"/>
                    <a:pt x="9188" y="3037"/>
                  </a:cubicBezTo>
                  <a:cubicBezTo>
                    <a:pt x="9184" y="3023"/>
                    <a:pt x="9179" y="3013"/>
                    <a:pt x="9179" y="3005"/>
                  </a:cubicBezTo>
                  <a:cubicBezTo>
                    <a:pt x="9170" y="2991"/>
                    <a:pt x="9166" y="2977"/>
                    <a:pt x="9160" y="2968"/>
                  </a:cubicBezTo>
                  <a:cubicBezTo>
                    <a:pt x="9156" y="2958"/>
                    <a:pt x="9152" y="2945"/>
                    <a:pt x="9147" y="2936"/>
                  </a:cubicBezTo>
                  <a:cubicBezTo>
                    <a:pt x="9143" y="2922"/>
                    <a:pt x="9138" y="2913"/>
                    <a:pt x="9133" y="2898"/>
                  </a:cubicBezTo>
                  <a:cubicBezTo>
                    <a:pt x="9133" y="2898"/>
                    <a:pt x="9133" y="2894"/>
                    <a:pt x="9128" y="2894"/>
                  </a:cubicBezTo>
                  <a:cubicBezTo>
                    <a:pt x="9103" y="2814"/>
                    <a:pt x="8417" y="964"/>
                    <a:pt x="6483" y="964"/>
                  </a:cubicBezTo>
                  <a:cubicBezTo>
                    <a:pt x="6312" y="964"/>
                    <a:pt x="6131" y="978"/>
                    <a:pt x="5940" y="1010"/>
                  </a:cubicBezTo>
                  <a:cubicBezTo>
                    <a:pt x="5959" y="678"/>
                    <a:pt x="5972" y="272"/>
                    <a:pt x="5972" y="272"/>
                  </a:cubicBezTo>
                  <a:lnTo>
                    <a:pt x="5972" y="272"/>
                  </a:lnTo>
                  <a:lnTo>
                    <a:pt x="5442" y="959"/>
                  </a:lnTo>
                  <a:lnTo>
                    <a:pt x="5530" y="304"/>
                  </a:lnTo>
                  <a:lnTo>
                    <a:pt x="5530" y="304"/>
                  </a:lnTo>
                  <a:lnTo>
                    <a:pt x="5161" y="355"/>
                  </a:lnTo>
                  <a:cubicBezTo>
                    <a:pt x="5015" y="158"/>
                    <a:pt x="4783" y="1"/>
                    <a:pt x="4406"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 name="Google Shape;3400;p71">
              <a:extLst>
                <a:ext uri="{FF2B5EF4-FFF2-40B4-BE49-F238E27FC236}">
                  <a16:creationId xmlns:a16="http://schemas.microsoft.com/office/drawing/2014/main" id="{30CE3B37-7DAC-5EA2-18D8-C11B9E692BFE}"/>
                </a:ext>
              </a:extLst>
            </p:cNvPr>
            <p:cNvSpPr/>
            <p:nvPr/>
          </p:nvSpPr>
          <p:spPr>
            <a:xfrm>
              <a:off x="2430914" y="2592979"/>
              <a:ext cx="1353910" cy="484129"/>
            </a:xfrm>
            <a:custGeom>
              <a:avLst/>
              <a:gdLst/>
              <a:ahLst/>
              <a:cxnLst/>
              <a:rect l="l" t="t" r="r" b="b"/>
              <a:pathLst>
                <a:path w="5954" h="2129" extrusionOk="0">
                  <a:moveTo>
                    <a:pt x="5595" y="0"/>
                  </a:moveTo>
                  <a:cubicBezTo>
                    <a:pt x="5169" y="0"/>
                    <a:pt x="3606" y="745"/>
                    <a:pt x="3194" y="853"/>
                  </a:cubicBezTo>
                  <a:cubicBezTo>
                    <a:pt x="2774" y="960"/>
                    <a:pt x="1729" y="1521"/>
                    <a:pt x="1359" y="1651"/>
                  </a:cubicBezTo>
                  <a:cubicBezTo>
                    <a:pt x="1359" y="1651"/>
                    <a:pt x="212" y="1600"/>
                    <a:pt x="106" y="1587"/>
                  </a:cubicBezTo>
                  <a:cubicBezTo>
                    <a:pt x="98" y="1586"/>
                    <a:pt x="90" y="1585"/>
                    <a:pt x="83" y="1585"/>
                  </a:cubicBezTo>
                  <a:cubicBezTo>
                    <a:pt x="1" y="1585"/>
                    <a:pt x="10" y="1657"/>
                    <a:pt x="170" y="1729"/>
                  </a:cubicBezTo>
                  <a:cubicBezTo>
                    <a:pt x="341" y="1812"/>
                    <a:pt x="608" y="1817"/>
                    <a:pt x="765" y="1872"/>
                  </a:cubicBezTo>
                  <a:cubicBezTo>
                    <a:pt x="798" y="1881"/>
                    <a:pt x="834" y="1900"/>
                    <a:pt x="880" y="1918"/>
                  </a:cubicBezTo>
                  <a:cubicBezTo>
                    <a:pt x="765" y="1959"/>
                    <a:pt x="632" y="2006"/>
                    <a:pt x="572" y="2029"/>
                  </a:cubicBezTo>
                  <a:cubicBezTo>
                    <a:pt x="496" y="2055"/>
                    <a:pt x="481" y="2129"/>
                    <a:pt x="681" y="2129"/>
                  </a:cubicBezTo>
                  <a:cubicBezTo>
                    <a:pt x="798" y="2129"/>
                    <a:pt x="987" y="2104"/>
                    <a:pt x="1281" y="2029"/>
                  </a:cubicBezTo>
                  <a:cubicBezTo>
                    <a:pt x="1369" y="2029"/>
                    <a:pt x="1447" y="2010"/>
                    <a:pt x="1512" y="1955"/>
                  </a:cubicBezTo>
                  <a:cubicBezTo>
                    <a:pt x="1512" y="1955"/>
                    <a:pt x="3235" y="1568"/>
                    <a:pt x="3520" y="1406"/>
                  </a:cubicBezTo>
                  <a:cubicBezTo>
                    <a:pt x="3807" y="1241"/>
                    <a:pt x="4986" y="1130"/>
                    <a:pt x="5461" y="900"/>
                  </a:cubicBezTo>
                  <a:cubicBezTo>
                    <a:pt x="5779" y="743"/>
                    <a:pt x="5953" y="28"/>
                    <a:pt x="5617" y="1"/>
                  </a:cubicBezTo>
                  <a:cubicBezTo>
                    <a:pt x="5610" y="0"/>
                    <a:pt x="5603" y="0"/>
                    <a:pt x="5595"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 name="Google Shape;3401;p71">
              <a:extLst>
                <a:ext uri="{FF2B5EF4-FFF2-40B4-BE49-F238E27FC236}">
                  <a16:creationId xmlns:a16="http://schemas.microsoft.com/office/drawing/2014/main" id="{6664ADD8-2088-CD2B-8646-62359FF3D0D9}"/>
                </a:ext>
              </a:extLst>
            </p:cNvPr>
            <p:cNvSpPr/>
            <p:nvPr/>
          </p:nvSpPr>
          <p:spPr>
            <a:xfrm>
              <a:off x="2945290" y="2592979"/>
              <a:ext cx="839542" cy="404995"/>
            </a:xfrm>
            <a:custGeom>
              <a:avLst/>
              <a:gdLst/>
              <a:ahLst/>
              <a:cxnLst/>
              <a:rect l="l" t="t" r="r" b="b"/>
              <a:pathLst>
                <a:path w="3692" h="1781" extrusionOk="0">
                  <a:moveTo>
                    <a:pt x="3335" y="0"/>
                  </a:moveTo>
                  <a:cubicBezTo>
                    <a:pt x="3189" y="0"/>
                    <a:pt x="2907" y="85"/>
                    <a:pt x="2585" y="209"/>
                  </a:cubicBezTo>
                  <a:cubicBezTo>
                    <a:pt x="2729" y="305"/>
                    <a:pt x="2857" y="416"/>
                    <a:pt x="2849" y="532"/>
                  </a:cubicBezTo>
                  <a:cubicBezTo>
                    <a:pt x="2817" y="734"/>
                    <a:pt x="2319" y="785"/>
                    <a:pt x="2176" y="813"/>
                  </a:cubicBezTo>
                  <a:cubicBezTo>
                    <a:pt x="1369" y="1015"/>
                    <a:pt x="743" y="1434"/>
                    <a:pt x="1" y="1780"/>
                  </a:cubicBezTo>
                  <a:cubicBezTo>
                    <a:pt x="503" y="1655"/>
                    <a:pt x="1102" y="1494"/>
                    <a:pt x="1258" y="1406"/>
                  </a:cubicBezTo>
                  <a:cubicBezTo>
                    <a:pt x="1545" y="1241"/>
                    <a:pt x="2724" y="1130"/>
                    <a:pt x="3199" y="900"/>
                  </a:cubicBezTo>
                  <a:cubicBezTo>
                    <a:pt x="3517" y="743"/>
                    <a:pt x="3691" y="28"/>
                    <a:pt x="3355" y="1"/>
                  </a:cubicBezTo>
                  <a:cubicBezTo>
                    <a:pt x="3349" y="0"/>
                    <a:pt x="3342" y="0"/>
                    <a:pt x="3335"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 name="Google Shape;3402;p71">
              <a:extLst>
                <a:ext uri="{FF2B5EF4-FFF2-40B4-BE49-F238E27FC236}">
                  <a16:creationId xmlns:a16="http://schemas.microsoft.com/office/drawing/2014/main" id="{A558EAEE-7205-A56A-7DA9-554180F2D0F7}"/>
                </a:ext>
              </a:extLst>
            </p:cNvPr>
            <p:cNvSpPr/>
            <p:nvPr/>
          </p:nvSpPr>
          <p:spPr>
            <a:xfrm>
              <a:off x="3941752" y="2585475"/>
              <a:ext cx="1394159" cy="300392"/>
            </a:xfrm>
            <a:custGeom>
              <a:avLst/>
              <a:gdLst/>
              <a:ahLst/>
              <a:cxnLst/>
              <a:rect l="l" t="t" r="r" b="b"/>
              <a:pathLst>
                <a:path w="6131" h="1321" extrusionOk="0">
                  <a:moveTo>
                    <a:pt x="457" y="0"/>
                  </a:moveTo>
                  <a:cubicBezTo>
                    <a:pt x="407" y="0"/>
                    <a:pt x="365" y="4"/>
                    <a:pt x="332" y="12"/>
                  </a:cubicBezTo>
                  <a:cubicBezTo>
                    <a:pt x="0" y="95"/>
                    <a:pt x="296" y="771"/>
                    <a:pt x="632" y="873"/>
                  </a:cubicBezTo>
                  <a:cubicBezTo>
                    <a:pt x="1140" y="1025"/>
                    <a:pt x="2318" y="942"/>
                    <a:pt x="2627" y="1052"/>
                  </a:cubicBezTo>
                  <a:cubicBezTo>
                    <a:pt x="2941" y="1167"/>
                    <a:pt x="4701" y="1269"/>
                    <a:pt x="4701" y="1269"/>
                  </a:cubicBezTo>
                  <a:cubicBezTo>
                    <a:pt x="4750" y="1297"/>
                    <a:pt x="4804" y="1309"/>
                    <a:pt x="4859" y="1309"/>
                  </a:cubicBezTo>
                  <a:cubicBezTo>
                    <a:pt x="4886" y="1309"/>
                    <a:pt x="4913" y="1306"/>
                    <a:pt x="4941" y="1301"/>
                  </a:cubicBezTo>
                  <a:cubicBezTo>
                    <a:pt x="5089" y="1315"/>
                    <a:pt x="5210" y="1320"/>
                    <a:pt x="5309" y="1320"/>
                  </a:cubicBezTo>
                  <a:cubicBezTo>
                    <a:pt x="5759" y="1320"/>
                    <a:pt x="5743" y="1205"/>
                    <a:pt x="5641" y="1186"/>
                  </a:cubicBezTo>
                  <a:cubicBezTo>
                    <a:pt x="5576" y="1173"/>
                    <a:pt x="5443" y="1150"/>
                    <a:pt x="5319" y="1126"/>
                  </a:cubicBezTo>
                  <a:cubicBezTo>
                    <a:pt x="5360" y="1103"/>
                    <a:pt x="5397" y="1080"/>
                    <a:pt x="5425" y="1062"/>
                  </a:cubicBezTo>
                  <a:cubicBezTo>
                    <a:pt x="5568" y="984"/>
                    <a:pt x="5830" y="933"/>
                    <a:pt x="5991" y="827"/>
                  </a:cubicBezTo>
                  <a:cubicBezTo>
                    <a:pt x="6123" y="734"/>
                    <a:pt x="6131" y="667"/>
                    <a:pt x="6071" y="667"/>
                  </a:cubicBezTo>
                  <a:cubicBezTo>
                    <a:pt x="6059" y="667"/>
                    <a:pt x="6044" y="670"/>
                    <a:pt x="6028" y="675"/>
                  </a:cubicBezTo>
                  <a:cubicBezTo>
                    <a:pt x="5927" y="703"/>
                    <a:pt x="4802" y="942"/>
                    <a:pt x="4802" y="942"/>
                  </a:cubicBezTo>
                  <a:cubicBezTo>
                    <a:pt x="4415" y="873"/>
                    <a:pt x="3296" y="495"/>
                    <a:pt x="2863" y="454"/>
                  </a:cubicBezTo>
                  <a:cubicBezTo>
                    <a:pt x="2466" y="420"/>
                    <a:pt x="997" y="0"/>
                    <a:pt x="457"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 name="Google Shape;3403;p71">
              <a:extLst>
                <a:ext uri="{FF2B5EF4-FFF2-40B4-BE49-F238E27FC236}">
                  <a16:creationId xmlns:a16="http://schemas.microsoft.com/office/drawing/2014/main" id="{4DCD3CBB-FACE-1DB4-8006-F5DF7FCAD888}"/>
                </a:ext>
              </a:extLst>
            </p:cNvPr>
            <p:cNvSpPr/>
            <p:nvPr/>
          </p:nvSpPr>
          <p:spPr>
            <a:xfrm>
              <a:off x="3941752" y="2585702"/>
              <a:ext cx="451834" cy="224669"/>
            </a:xfrm>
            <a:custGeom>
              <a:avLst/>
              <a:gdLst/>
              <a:ahLst/>
              <a:cxnLst/>
              <a:rect l="l" t="t" r="r" b="b"/>
              <a:pathLst>
                <a:path w="1987" h="988" extrusionOk="0">
                  <a:moveTo>
                    <a:pt x="448" y="1"/>
                  </a:moveTo>
                  <a:cubicBezTo>
                    <a:pt x="402" y="1"/>
                    <a:pt x="360" y="5"/>
                    <a:pt x="332" y="11"/>
                  </a:cubicBezTo>
                  <a:cubicBezTo>
                    <a:pt x="0" y="94"/>
                    <a:pt x="296" y="770"/>
                    <a:pt x="632" y="872"/>
                  </a:cubicBezTo>
                  <a:cubicBezTo>
                    <a:pt x="946" y="964"/>
                    <a:pt x="1521" y="968"/>
                    <a:pt x="1987" y="987"/>
                  </a:cubicBezTo>
                  <a:cubicBezTo>
                    <a:pt x="1803" y="881"/>
                    <a:pt x="1623" y="766"/>
                    <a:pt x="1444" y="628"/>
                  </a:cubicBezTo>
                  <a:cubicBezTo>
                    <a:pt x="1125" y="398"/>
                    <a:pt x="775" y="213"/>
                    <a:pt x="44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 name="Google Shape;3404;p71">
              <a:extLst>
                <a:ext uri="{FF2B5EF4-FFF2-40B4-BE49-F238E27FC236}">
                  <a16:creationId xmlns:a16="http://schemas.microsoft.com/office/drawing/2014/main" id="{7C3FED9E-102A-5FAD-5C23-A18094F69E2D}"/>
                </a:ext>
              </a:extLst>
            </p:cNvPr>
            <p:cNvSpPr/>
            <p:nvPr/>
          </p:nvSpPr>
          <p:spPr>
            <a:xfrm>
              <a:off x="3858069" y="3383195"/>
              <a:ext cx="322901" cy="1311629"/>
            </a:xfrm>
            <a:custGeom>
              <a:avLst/>
              <a:gdLst/>
              <a:ahLst/>
              <a:cxnLst/>
              <a:rect l="l" t="t" r="r" b="b"/>
              <a:pathLst>
                <a:path w="1420" h="5768" extrusionOk="0">
                  <a:moveTo>
                    <a:pt x="1318" y="1"/>
                  </a:moveTo>
                  <a:lnTo>
                    <a:pt x="42" y="743"/>
                  </a:lnTo>
                  <a:cubicBezTo>
                    <a:pt x="42" y="743"/>
                    <a:pt x="162" y="2655"/>
                    <a:pt x="162" y="3152"/>
                  </a:cubicBezTo>
                  <a:cubicBezTo>
                    <a:pt x="162" y="3152"/>
                    <a:pt x="64" y="4848"/>
                    <a:pt x="102" y="5424"/>
                  </a:cubicBezTo>
                  <a:cubicBezTo>
                    <a:pt x="102" y="5424"/>
                    <a:pt x="0" y="5604"/>
                    <a:pt x="162" y="5677"/>
                  </a:cubicBezTo>
                  <a:cubicBezTo>
                    <a:pt x="281" y="5727"/>
                    <a:pt x="810" y="5767"/>
                    <a:pt x="1124" y="5767"/>
                  </a:cubicBezTo>
                  <a:cubicBezTo>
                    <a:pt x="1247" y="5767"/>
                    <a:pt x="1337" y="5761"/>
                    <a:pt x="1355" y="5747"/>
                  </a:cubicBezTo>
                  <a:cubicBezTo>
                    <a:pt x="1419" y="5696"/>
                    <a:pt x="632" y="5304"/>
                    <a:pt x="632" y="5304"/>
                  </a:cubicBezTo>
                  <a:cubicBezTo>
                    <a:pt x="632" y="5304"/>
                    <a:pt x="899" y="3922"/>
                    <a:pt x="1060" y="2812"/>
                  </a:cubicBezTo>
                  <a:cubicBezTo>
                    <a:pt x="1281" y="1272"/>
                    <a:pt x="1318" y="1"/>
                    <a:pt x="131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 name="Google Shape;3405;p71">
              <a:extLst>
                <a:ext uri="{FF2B5EF4-FFF2-40B4-BE49-F238E27FC236}">
                  <a16:creationId xmlns:a16="http://schemas.microsoft.com/office/drawing/2014/main" id="{A36899F7-051E-B862-018E-16F279BF28A2}"/>
                </a:ext>
              </a:extLst>
            </p:cNvPr>
            <p:cNvSpPr/>
            <p:nvPr/>
          </p:nvSpPr>
          <p:spPr>
            <a:xfrm>
              <a:off x="3867620" y="3383195"/>
              <a:ext cx="290383" cy="456159"/>
            </a:xfrm>
            <a:custGeom>
              <a:avLst/>
              <a:gdLst/>
              <a:ahLst/>
              <a:cxnLst/>
              <a:rect l="l" t="t" r="r" b="b"/>
              <a:pathLst>
                <a:path w="1277" h="2006" extrusionOk="0">
                  <a:moveTo>
                    <a:pt x="1276" y="1"/>
                  </a:moveTo>
                  <a:lnTo>
                    <a:pt x="0" y="743"/>
                  </a:lnTo>
                  <a:cubicBezTo>
                    <a:pt x="0" y="743"/>
                    <a:pt x="41" y="1374"/>
                    <a:pt x="73" y="2006"/>
                  </a:cubicBezTo>
                  <a:cubicBezTo>
                    <a:pt x="161" y="1793"/>
                    <a:pt x="267" y="1581"/>
                    <a:pt x="396" y="1379"/>
                  </a:cubicBezTo>
                  <a:cubicBezTo>
                    <a:pt x="664" y="945"/>
                    <a:pt x="996" y="549"/>
                    <a:pt x="1272" y="120"/>
                  </a:cubicBezTo>
                  <a:cubicBezTo>
                    <a:pt x="1276" y="43"/>
                    <a:pt x="1276" y="1"/>
                    <a:pt x="1276"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 name="Google Shape;3406;p71">
              <a:extLst>
                <a:ext uri="{FF2B5EF4-FFF2-40B4-BE49-F238E27FC236}">
                  <a16:creationId xmlns:a16="http://schemas.microsoft.com/office/drawing/2014/main" id="{D0862684-D0E5-52BA-0D54-829E8863019D}"/>
                </a:ext>
              </a:extLst>
            </p:cNvPr>
            <p:cNvSpPr/>
            <p:nvPr/>
          </p:nvSpPr>
          <p:spPr>
            <a:xfrm>
              <a:off x="3868530" y="4625029"/>
              <a:ext cx="304027" cy="69811"/>
            </a:xfrm>
            <a:custGeom>
              <a:avLst/>
              <a:gdLst/>
              <a:ahLst/>
              <a:cxnLst/>
              <a:rect l="l" t="t" r="r" b="b"/>
              <a:pathLst>
                <a:path w="1337" h="307" extrusionOk="0">
                  <a:moveTo>
                    <a:pt x="42" y="1"/>
                  </a:moveTo>
                  <a:cubicBezTo>
                    <a:pt x="18" y="56"/>
                    <a:pt x="1" y="161"/>
                    <a:pt x="116" y="216"/>
                  </a:cubicBezTo>
                  <a:cubicBezTo>
                    <a:pt x="235" y="266"/>
                    <a:pt x="764" y="306"/>
                    <a:pt x="1078" y="306"/>
                  </a:cubicBezTo>
                  <a:cubicBezTo>
                    <a:pt x="1201" y="306"/>
                    <a:pt x="1291" y="300"/>
                    <a:pt x="1309" y="286"/>
                  </a:cubicBezTo>
                  <a:cubicBezTo>
                    <a:pt x="1337" y="263"/>
                    <a:pt x="1198" y="175"/>
                    <a:pt x="1041" y="83"/>
                  </a:cubicBezTo>
                  <a:cubicBezTo>
                    <a:pt x="955" y="122"/>
                    <a:pt x="850" y="137"/>
                    <a:pt x="741" y="137"/>
                  </a:cubicBezTo>
                  <a:cubicBezTo>
                    <a:pt x="462" y="137"/>
                    <a:pt x="154" y="40"/>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407;p71">
              <a:extLst>
                <a:ext uri="{FF2B5EF4-FFF2-40B4-BE49-F238E27FC236}">
                  <a16:creationId xmlns:a16="http://schemas.microsoft.com/office/drawing/2014/main" id="{A987031B-2645-6B3B-C216-FED025714B83}"/>
                </a:ext>
              </a:extLst>
            </p:cNvPr>
            <p:cNvSpPr/>
            <p:nvPr/>
          </p:nvSpPr>
          <p:spPr>
            <a:xfrm>
              <a:off x="3858979" y="4368294"/>
              <a:ext cx="205792" cy="248545"/>
            </a:xfrm>
            <a:custGeom>
              <a:avLst/>
              <a:gdLst/>
              <a:ahLst/>
              <a:cxnLst/>
              <a:rect l="l" t="t" r="r" b="b"/>
              <a:pathLst>
                <a:path w="905" h="1093" extrusionOk="0">
                  <a:moveTo>
                    <a:pt x="807" y="0"/>
                  </a:moveTo>
                  <a:cubicBezTo>
                    <a:pt x="807" y="0"/>
                    <a:pt x="609" y="18"/>
                    <a:pt x="102" y="18"/>
                  </a:cubicBezTo>
                  <a:cubicBezTo>
                    <a:pt x="43" y="18"/>
                    <a:pt x="5" y="305"/>
                    <a:pt x="5" y="558"/>
                  </a:cubicBezTo>
                  <a:cubicBezTo>
                    <a:pt x="5" y="724"/>
                    <a:pt x="1" y="1088"/>
                    <a:pt x="98" y="1092"/>
                  </a:cubicBezTo>
                  <a:cubicBezTo>
                    <a:pt x="103" y="1092"/>
                    <a:pt x="109" y="1093"/>
                    <a:pt x="115" y="1093"/>
                  </a:cubicBezTo>
                  <a:cubicBezTo>
                    <a:pt x="231" y="1093"/>
                    <a:pt x="557" y="1011"/>
                    <a:pt x="628" y="972"/>
                  </a:cubicBezTo>
                  <a:cubicBezTo>
                    <a:pt x="706" y="936"/>
                    <a:pt x="904"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08;p71">
              <a:extLst>
                <a:ext uri="{FF2B5EF4-FFF2-40B4-BE49-F238E27FC236}">
                  <a16:creationId xmlns:a16="http://schemas.microsoft.com/office/drawing/2014/main" id="{BCC3DFC2-61F3-30F2-7A24-4951A2C5F431}"/>
                </a:ext>
              </a:extLst>
            </p:cNvPr>
            <p:cNvSpPr/>
            <p:nvPr/>
          </p:nvSpPr>
          <p:spPr>
            <a:xfrm>
              <a:off x="3871486" y="4377617"/>
              <a:ext cx="35928" cy="237176"/>
            </a:xfrm>
            <a:custGeom>
              <a:avLst/>
              <a:gdLst/>
              <a:ahLst/>
              <a:cxnLst/>
              <a:rect l="l" t="t" r="r" b="b"/>
              <a:pathLst>
                <a:path w="158" h="1043" extrusionOk="0">
                  <a:moveTo>
                    <a:pt x="112" y="0"/>
                  </a:moveTo>
                  <a:cubicBezTo>
                    <a:pt x="98" y="0"/>
                    <a:pt x="84" y="5"/>
                    <a:pt x="79" y="24"/>
                  </a:cubicBezTo>
                  <a:cubicBezTo>
                    <a:pt x="20" y="185"/>
                    <a:pt x="24" y="351"/>
                    <a:pt x="24" y="517"/>
                  </a:cubicBezTo>
                  <a:cubicBezTo>
                    <a:pt x="24" y="687"/>
                    <a:pt x="1" y="849"/>
                    <a:pt x="33" y="1014"/>
                  </a:cubicBezTo>
                  <a:cubicBezTo>
                    <a:pt x="39" y="1033"/>
                    <a:pt x="52" y="1042"/>
                    <a:pt x="66" y="1042"/>
                  </a:cubicBezTo>
                  <a:cubicBezTo>
                    <a:pt x="84" y="1042"/>
                    <a:pt x="112" y="1023"/>
                    <a:pt x="103" y="996"/>
                  </a:cubicBezTo>
                  <a:cubicBezTo>
                    <a:pt x="75" y="834"/>
                    <a:pt x="98" y="678"/>
                    <a:pt x="98" y="517"/>
                  </a:cubicBezTo>
                  <a:cubicBezTo>
                    <a:pt x="98" y="355"/>
                    <a:pt x="94" y="198"/>
                    <a:pt x="149" y="47"/>
                  </a:cubicBezTo>
                  <a:cubicBezTo>
                    <a:pt x="158" y="19"/>
                    <a:pt x="135"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409;p71">
              <a:extLst>
                <a:ext uri="{FF2B5EF4-FFF2-40B4-BE49-F238E27FC236}">
                  <a16:creationId xmlns:a16="http://schemas.microsoft.com/office/drawing/2014/main" id="{DC62FBE4-E69D-168D-4B49-11D43B3A18FF}"/>
                </a:ext>
              </a:extLst>
            </p:cNvPr>
            <p:cNvSpPr/>
            <p:nvPr/>
          </p:nvSpPr>
          <p:spPr>
            <a:xfrm>
              <a:off x="3910371" y="4379891"/>
              <a:ext cx="39112" cy="220121"/>
            </a:xfrm>
            <a:custGeom>
              <a:avLst/>
              <a:gdLst/>
              <a:ahLst/>
              <a:cxnLst/>
              <a:rect l="l" t="t" r="r" b="b"/>
              <a:pathLst>
                <a:path w="172" h="968" extrusionOk="0">
                  <a:moveTo>
                    <a:pt x="125" y="0"/>
                  </a:moveTo>
                  <a:cubicBezTo>
                    <a:pt x="111" y="0"/>
                    <a:pt x="93" y="5"/>
                    <a:pt x="89" y="22"/>
                  </a:cubicBezTo>
                  <a:cubicBezTo>
                    <a:pt x="0" y="309"/>
                    <a:pt x="33" y="641"/>
                    <a:pt x="38" y="935"/>
                  </a:cubicBezTo>
                  <a:cubicBezTo>
                    <a:pt x="38" y="958"/>
                    <a:pt x="56" y="968"/>
                    <a:pt x="79" y="968"/>
                  </a:cubicBezTo>
                  <a:cubicBezTo>
                    <a:pt x="98" y="968"/>
                    <a:pt x="116" y="958"/>
                    <a:pt x="111" y="935"/>
                  </a:cubicBezTo>
                  <a:cubicBezTo>
                    <a:pt x="106" y="649"/>
                    <a:pt x="74" y="318"/>
                    <a:pt x="162" y="46"/>
                  </a:cubicBezTo>
                  <a:cubicBezTo>
                    <a:pt x="172" y="18"/>
                    <a:pt x="148"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410;p71">
              <a:extLst>
                <a:ext uri="{FF2B5EF4-FFF2-40B4-BE49-F238E27FC236}">
                  <a16:creationId xmlns:a16="http://schemas.microsoft.com/office/drawing/2014/main" id="{108FE5AF-846B-1F2F-0FF1-C711DA3F510C}"/>
                </a:ext>
              </a:extLst>
            </p:cNvPr>
            <p:cNvSpPr/>
            <p:nvPr/>
          </p:nvSpPr>
          <p:spPr>
            <a:xfrm>
              <a:off x="3950393" y="4380801"/>
              <a:ext cx="41841" cy="218074"/>
            </a:xfrm>
            <a:custGeom>
              <a:avLst/>
              <a:gdLst/>
              <a:ahLst/>
              <a:cxnLst/>
              <a:rect l="l" t="t" r="r" b="b"/>
              <a:pathLst>
                <a:path w="184" h="959" extrusionOk="0">
                  <a:moveTo>
                    <a:pt x="128" y="1"/>
                  </a:moveTo>
                  <a:cubicBezTo>
                    <a:pt x="111" y="1"/>
                    <a:pt x="92" y="10"/>
                    <a:pt x="92" y="33"/>
                  </a:cubicBezTo>
                  <a:cubicBezTo>
                    <a:pt x="111" y="167"/>
                    <a:pt x="69" y="286"/>
                    <a:pt x="60" y="415"/>
                  </a:cubicBezTo>
                  <a:cubicBezTo>
                    <a:pt x="41" y="581"/>
                    <a:pt x="41" y="747"/>
                    <a:pt x="5" y="909"/>
                  </a:cubicBezTo>
                  <a:cubicBezTo>
                    <a:pt x="0" y="941"/>
                    <a:pt x="23" y="958"/>
                    <a:pt x="45" y="958"/>
                  </a:cubicBezTo>
                  <a:cubicBezTo>
                    <a:pt x="60" y="958"/>
                    <a:pt x="73" y="950"/>
                    <a:pt x="79" y="931"/>
                  </a:cubicBezTo>
                  <a:cubicBezTo>
                    <a:pt x="111" y="779"/>
                    <a:pt x="115" y="627"/>
                    <a:pt x="128" y="475"/>
                  </a:cubicBezTo>
                  <a:cubicBezTo>
                    <a:pt x="138" y="328"/>
                    <a:pt x="184" y="184"/>
                    <a:pt x="170" y="33"/>
                  </a:cubicBezTo>
                  <a:cubicBezTo>
                    <a:pt x="166" y="10"/>
                    <a:pt x="147"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11;p71">
              <a:extLst>
                <a:ext uri="{FF2B5EF4-FFF2-40B4-BE49-F238E27FC236}">
                  <a16:creationId xmlns:a16="http://schemas.microsoft.com/office/drawing/2014/main" id="{8163D341-3D5B-A0EA-4CAF-8E831AA51446}"/>
                </a:ext>
              </a:extLst>
            </p:cNvPr>
            <p:cNvSpPr/>
            <p:nvPr/>
          </p:nvSpPr>
          <p:spPr>
            <a:xfrm>
              <a:off x="4014065" y="4368294"/>
              <a:ext cx="9551" cy="2274"/>
            </a:xfrm>
            <a:custGeom>
              <a:avLst/>
              <a:gdLst/>
              <a:ahLst/>
              <a:cxnLst/>
              <a:rect l="l" t="t" r="r" b="b"/>
              <a:pathLst>
                <a:path w="42" h="10" extrusionOk="0">
                  <a:moveTo>
                    <a:pt x="24" y="0"/>
                  </a:moveTo>
                  <a:cubicBezTo>
                    <a:pt x="14" y="0"/>
                    <a:pt x="5" y="5"/>
                    <a:pt x="1" y="9"/>
                  </a:cubicBezTo>
                  <a:cubicBezTo>
                    <a:pt x="14" y="5"/>
                    <a:pt x="29" y="5"/>
                    <a:pt x="42" y="5"/>
                  </a:cubicBezTo>
                  <a:cubicBezTo>
                    <a:pt x="37" y="0"/>
                    <a:pt x="29"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12;p71">
              <a:extLst>
                <a:ext uri="{FF2B5EF4-FFF2-40B4-BE49-F238E27FC236}">
                  <a16:creationId xmlns:a16="http://schemas.microsoft.com/office/drawing/2014/main" id="{732A7DEE-D62D-91F0-F9F9-77E4EEACCA11}"/>
                </a:ext>
              </a:extLst>
            </p:cNvPr>
            <p:cNvSpPr/>
            <p:nvPr/>
          </p:nvSpPr>
          <p:spPr>
            <a:xfrm>
              <a:off x="3993372" y="4369204"/>
              <a:ext cx="37975" cy="210797"/>
            </a:xfrm>
            <a:custGeom>
              <a:avLst/>
              <a:gdLst/>
              <a:ahLst/>
              <a:cxnLst/>
              <a:rect l="l" t="t" r="r" b="b"/>
              <a:pathLst>
                <a:path w="167" h="927" extrusionOk="0">
                  <a:moveTo>
                    <a:pt x="133" y="1"/>
                  </a:moveTo>
                  <a:cubicBezTo>
                    <a:pt x="120" y="1"/>
                    <a:pt x="105" y="1"/>
                    <a:pt x="92" y="5"/>
                  </a:cubicBezTo>
                  <a:cubicBezTo>
                    <a:pt x="83" y="10"/>
                    <a:pt x="78" y="20"/>
                    <a:pt x="78" y="33"/>
                  </a:cubicBezTo>
                  <a:cubicBezTo>
                    <a:pt x="88" y="199"/>
                    <a:pt x="92" y="365"/>
                    <a:pt x="69" y="531"/>
                  </a:cubicBezTo>
                  <a:cubicBezTo>
                    <a:pt x="50" y="650"/>
                    <a:pt x="18" y="771"/>
                    <a:pt x="5" y="890"/>
                  </a:cubicBezTo>
                  <a:cubicBezTo>
                    <a:pt x="0" y="913"/>
                    <a:pt x="18" y="926"/>
                    <a:pt x="37" y="926"/>
                  </a:cubicBezTo>
                  <a:cubicBezTo>
                    <a:pt x="55" y="926"/>
                    <a:pt x="73" y="913"/>
                    <a:pt x="78" y="890"/>
                  </a:cubicBezTo>
                  <a:cubicBezTo>
                    <a:pt x="96" y="752"/>
                    <a:pt x="138" y="618"/>
                    <a:pt x="152" y="475"/>
                  </a:cubicBezTo>
                  <a:cubicBezTo>
                    <a:pt x="166" y="328"/>
                    <a:pt x="161" y="180"/>
                    <a:pt x="152" y="33"/>
                  </a:cubicBezTo>
                  <a:cubicBezTo>
                    <a:pt x="152" y="20"/>
                    <a:pt x="143" y="5"/>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13;p71">
              <a:extLst>
                <a:ext uri="{FF2B5EF4-FFF2-40B4-BE49-F238E27FC236}">
                  <a16:creationId xmlns:a16="http://schemas.microsoft.com/office/drawing/2014/main" id="{57958BA9-2478-DE92-069C-B9CB6B9159BA}"/>
                </a:ext>
              </a:extLst>
            </p:cNvPr>
            <p:cNvSpPr/>
            <p:nvPr/>
          </p:nvSpPr>
          <p:spPr>
            <a:xfrm>
              <a:off x="3211120" y="3366368"/>
              <a:ext cx="718341" cy="713119"/>
            </a:xfrm>
            <a:custGeom>
              <a:avLst/>
              <a:gdLst/>
              <a:ahLst/>
              <a:cxnLst/>
              <a:rect l="l" t="t" r="r" b="b"/>
              <a:pathLst>
                <a:path w="3159" h="3136" extrusionOk="0">
                  <a:moveTo>
                    <a:pt x="1739" y="0"/>
                  </a:moveTo>
                  <a:cubicBezTo>
                    <a:pt x="1739" y="0"/>
                    <a:pt x="72" y="1223"/>
                    <a:pt x="34" y="1576"/>
                  </a:cubicBezTo>
                  <a:cubicBezTo>
                    <a:pt x="1" y="1905"/>
                    <a:pt x="790" y="2183"/>
                    <a:pt x="2288" y="2183"/>
                  </a:cubicBezTo>
                  <a:cubicBezTo>
                    <a:pt x="2429" y="2183"/>
                    <a:pt x="2576" y="2181"/>
                    <a:pt x="2730" y="2176"/>
                  </a:cubicBezTo>
                  <a:cubicBezTo>
                    <a:pt x="2730" y="2176"/>
                    <a:pt x="2894" y="3136"/>
                    <a:pt x="2996" y="3136"/>
                  </a:cubicBezTo>
                  <a:cubicBezTo>
                    <a:pt x="2998" y="3136"/>
                    <a:pt x="3000" y="3135"/>
                    <a:pt x="3002" y="3135"/>
                  </a:cubicBezTo>
                  <a:cubicBezTo>
                    <a:pt x="3098" y="3088"/>
                    <a:pt x="3158" y="1618"/>
                    <a:pt x="3108" y="1618"/>
                  </a:cubicBezTo>
                  <a:cubicBezTo>
                    <a:pt x="3058" y="1618"/>
                    <a:pt x="1490" y="1493"/>
                    <a:pt x="1490" y="1493"/>
                  </a:cubicBezTo>
                  <a:lnTo>
                    <a:pt x="2698" y="808"/>
                  </a:lnTo>
                  <a:lnTo>
                    <a:pt x="1739"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 name="Google Shape;3414;p71">
              <a:extLst>
                <a:ext uri="{FF2B5EF4-FFF2-40B4-BE49-F238E27FC236}">
                  <a16:creationId xmlns:a16="http://schemas.microsoft.com/office/drawing/2014/main" id="{909EACAC-9F3D-04C1-34B0-D96BE97BA694}"/>
                </a:ext>
              </a:extLst>
            </p:cNvPr>
            <p:cNvSpPr/>
            <p:nvPr/>
          </p:nvSpPr>
          <p:spPr>
            <a:xfrm>
              <a:off x="3434653" y="3366368"/>
              <a:ext cx="460247" cy="368157"/>
            </a:xfrm>
            <a:custGeom>
              <a:avLst/>
              <a:gdLst/>
              <a:ahLst/>
              <a:cxnLst/>
              <a:rect l="l" t="t" r="r" b="b"/>
              <a:pathLst>
                <a:path w="2024" h="1619" extrusionOk="0">
                  <a:moveTo>
                    <a:pt x="756" y="0"/>
                  </a:moveTo>
                  <a:cubicBezTo>
                    <a:pt x="756" y="0"/>
                    <a:pt x="710" y="15"/>
                    <a:pt x="503" y="194"/>
                  </a:cubicBezTo>
                  <a:cubicBezTo>
                    <a:pt x="678" y="370"/>
                    <a:pt x="881" y="830"/>
                    <a:pt x="895" y="904"/>
                  </a:cubicBezTo>
                  <a:cubicBezTo>
                    <a:pt x="918" y="1010"/>
                    <a:pt x="1" y="1568"/>
                    <a:pt x="1" y="1568"/>
                  </a:cubicBezTo>
                  <a:lnTo>
                    <a:pt x="2009" y="1618"/>
                  </a:lnTo>
                  <a:lnTo>
                    <a:pt x="2024" y="1610"/>
                  </a:lnTo>
                  <a:cubicBezTo>
                    <a:pt x="1669" y="1586"/>
                    <a:pt x="507" y="1493"/>
                    <a:pt x="507" y="1493"/>
                  </a:cubicBezTo>
                  <a:lnTo>
                    <a:pt x="1715" y="808"/>
                  </a:lnTo>
                  <a:lnTo>
                    <a:pt x="756"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 name="Google Shape;3415;p71">
              <a:extLst>
                <a:ext uri="{FF2B5EF4-FFF2-40B4-BE49-F238E27FC236}">
                  <a16:creationId xmlns:a16="http://schemas.microsoft.com/office/drawing/2014/main" id="{E56CF92A-12A4-9E8A-D281-484F54E5BEDA}"/>
                </a:ext>
              </a:extLst>
            </p:cNvPr>
            <p:cNvSpPr/>
            <p:nvPr/>
          </p:nvSpPr>
          <p:spPr>
            <a:xfrm>
              <a:off x="3592013" y="2461314"/>
              <a:ext cx="594183" cy="1110382"/>
            </a:xfrm>
            <a:custGeom>
              <a:avLst/>
              <a:gdLst/>
              <a:ahLst/>
              <a:cxnLst/>
              <a:rect l="l" t="t" r="r" b="b"/>
              <a:pathLst>
                <a:path w="2613" h="4883" extrusionOk="0">
                  <a:moveTo>
                    <a:pt x="1335" y="0"/>
                  </a:moveTo>
                  <a:cubicBezTo>
                    <a:pt x="927" y="0"/>
                    <a:pt x="566" y="414"/>
                    <a:pt x="498" y="645"/>
                  </a:cubicBezTo>
                  <a:cubicBezTo>
                    <a:pt x="410" y="962"/>
                    <a:pt x="0" y="4022"/>
                    <a:pt x="0" y="4022"/>
                  </a:cubicBezTo>
                  <a:cubicBezTo>
                    <a:pt x="0" y="4022"/>
                    <a:pt x="659" y="4746"/>
                    <a:pt x="958" y="4856"/>
                  </a:cubicBezTo>
                  <a:cubicBezTo>
                    <a:pt x="1003" y="4874"/>
                    <a:pt x="1075" y="4882"/>
                    <a:pt x="1149" y="4882"/>
                  </a:cubicBezTo>
                  <a:cubicBezTo>
                    <a:pt x="1227" y="4882"/>
                    <a:pt x="1307" y="4873"/>
                    <a:pt x="1355" y="4856"/>
                  </a:cubicBezTo>
                  <a:cubicBezTo>
                    <a:pt x="1691" y="4741"/>
                    <a:pt x="2488" y="4091"/>
                    <a:pt x="2488" y="4091"/>
                  </a:cubicBezTo>
                  <a:cubicBezTo>
                    <a:pt x="2488" y="4091"/>
                    <a:pt x="2612" y="1470"/>
                    <a:pt x="2014" y="479"/>
                  </a:cubicBezTo>
                  <a:cubicBezTo>
                    <a:pt x="1801" y="127"/>
                    <a:pt x="1561" y="0"/>
                    <a:pt x="1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16;p71">
              <a:extLst>
                <a:ext uri="{FF2B5EF4-FFF2-40B4-BE49-F238E27FC236}">
                  <a16:creationId xmlns:a16="http://schemas.microsoft.com/office/drawing/2014/main" id="{7272C72A-44AE-585C-52ED-92D5A875A7A8}"/>
                </a:ext>
              </a:extLst>
            </p:cNvPr>
            <p:cNvSpPr/>
            <p:nvPr/>
          </p:nvSpPr>
          <p:spPr>
            <a:xfrm>
              <a:off x="3744825" y="2647555"/>
              <a:ext cx="436144" cy="924143"/>
            </a:xfrm>
            <a:custGeom>
              <a:avLst/>
              <a:gdLst/>
              <a:ahLst/>
              <a:cxnLst/>
              <a:rect l="l" t="t" r="r" b="b"/>
              <a:pathLst>
                <a:path w="1918" h="4064" extrusionOk="0">
                  <a:moveTo>
                    <a:pt x="1502" y="1"/>
                  </a:moveTo>
                  <a:cubicBezTo>
                    <a:pt x="1470" y="696"/>
                    <a:pt x="1309" y="1392"/>
                    <a:pt x="1111" y="2061"/>
                  </a:cubicBezTo>
                  <a:cubicBezTo>
                    <a:pt x="885" y="2812"/>
                    <a:pt x="494" y="3374"/>
                    <a:pt x="1" y="3853"/>
                  </a:cubicBezTo>
                  <a:cubicBezTo>
                    <a:pt x="107" y="3941"/>
                    <a:pt x="208" y="4010"/>
                    <a:pt x="286" y="4037"/>
                  </a:cubicBezTo>
                  <a:cubicBezTo>
                    <a:pt x="331" y="4055"/>
                    <a:pt x="403" y="4063"/>
                    <a:pt x="477" y="4063"/>
                  </a:cubicBezTo>
                  <a:cubicBezTo>
                    <a:pt x="555" y="4063"/>
                    <a:pt x="635" y="4054"/>
                    <a:pt x="683" y="4037"/>
                  </a:cubicBezTo>
                  <a:cubicBezTo>
                    <a:pt x="1019" y="3922"/>
                    <a:pt x="1816" y="3272"/>
                    <a:pt x="1816" y="3272"/>
                  </a:cubicBezTo>
                  <a:cubicBezTo>
                    <a:pt x="1816" y="3272"/>
                    <a:pt x="1917" y="1149"/>
                    <a:pt x="1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17;p71">
              <a:extLst>
                <a:ext uri="{FF2B5EF4-FFF2-40B4-BE49-F238E27FC236}">
                  <a16:creationId xmlns:a16="http://schemas.microsoft.com/office/drawing/2014/main" id="{F3CA9EF6-A2DA-2F93-F055-CFBF2B2C561C}"/>
                </a:ext>
              </a:extLst>
            </p:cNvPr>
            <p:cNvSpPr/>
            <p:nvPr/>
          </p:nvSpPr>
          <p:spPr>
            <a:xfrm>
              <a:off x="3734364" y="2422656"/>
              <a:ext cx="286290" cy="341551"/>
            </a:xfrm>
            <a:custGeom>
              <a:avLst/>
              <a:gdLst/>
              <a:ahLst/>
              <a:cxnLst/>
              <a:rect l="l" t="t" r="r" b="b"/>
              <a:pathLst>
                <a:path w="1259" h="1502" extrusionOk="0">
                  <a:moveTo>
                    <a:pt x="753" y="0"/>
                  </a:moveTo>
                  <a:cubicBezTo>
                    <a:pt x="472" y="0"/>
                    <a:pt x="172" y="77"/>
                    <a:pt x="172" y="77"/>
                  </a:cubicBezTo>
                  <a:cubicBezTo>
                    <a:pt x="172" y="77"/>
                    <a:pt x="0" y="1487"/>
                    <a:pt x="618" y="1502"/>
                  </a:cubicBezTo>
                  <a:cubicBezTo>
                    <a:pt x="623" y="1502"/>
                    <a:pt x="628" y="1502"/>
                    <a:pt x="633" y="1502"/>
                  </a:cubicBezTo>
                  <a:cubicBezTo>
                    <a:pt x="1236" y="1502"/>
                    <a:pt x="1258" y="701"/>
                    <a:pt x="1227" y="258"/>
                  </a:cubicBezTo>
                  <a:cubicBezTo>
                    <a:pt x="1212" y="55"/>
                    <a:pt x="990" y="0"/>
                    <a:pt x="753"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 name="Google Shape;3418;p71">
              <a:extLst>
                <a:ext uri="{FF2B5EF4-FFF2-40B4-BE49-F238E27FC236}">
                  <a16:creationId xmlns:a16="http://schemas.microsoft.com/office/drawing/2014/main" id="{385E0D7E-199D-1636-6E07-CD9DC5E4CEB9}"/>
                </a:ext>
              </a:extLst>
            </p:cNvPr>
            <p:cNvSpPr/>
            <p:nvPr/>
          </p:nvSpPr>
          <p:spPr>
            <a:xfrm>
              <a:off x="3103560" y="1268827"/>
              <a:ext cx="1487163" cy="1368478"/>
            </a:xfrm>
            <a:custGeom>
              <a:avLst/>
              <a:gdLst/>
              <a:ahLst/>
              <a:cxnLst/>
              <a:rect l="l" t="t" r="r" b="b"/>
              <a:pathLst>
                <a:path w="6540" h="6018" extrusionOk="0">
                  <a:moveTo>
                    <a:pt x="3290" y="0"/>
                  </a:moveTo>
                  <a:cubicBezTo>
                    <a:pt x="3211" y="0"/>
                    <a:pt x="3131" y="3"/>
                    <a:pt x="3051" y="9"/>
                  </a:cubicBezTo>
                  <a:cubicBezTo>
                    <a:pt x="1314" y="134"/>
                    <a:pt x="0" y="1580"/>
                    <a:pt x="120" y="3235"/>
                  </a:cubicBezTo>
                  <a:cubicBezTo>
                    <a:pt x="235" y="4814"/>
                    <a:pt x="1606" y="6018"/>
                    <a:pt x="3236" y="6018"/>
                  </a:cubicBezTo>
                  <a:cubicBezTo>
                    <a:pt x="3318" y="6018"/>
                    <a:pt x="3401" y="6015"/>
                    <a:pt x="3484" y="6008"/>
                  </a:cubicBezTo>
                  <a:cubicBezTo>
                    <a:pt x="5226" y="5885"/>
                    <a:pt x="6540" y="4437"/>
                    <a:pt x="6419" y="2783"/>
                  </a:cubicBezTo>
                  <a:cubicBezTo>
                    <a:pt x="6305" y="1200"/>
                    <a:pt x="4929" y="0"/>
                    <a:pt x="3290"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 name="Google Shape;3419;p71">
              <a:extLst>
                <a:ext uri="{FF2B5EF4-FFF2-40B4-BE49-F238E27FC236}">
                  <a16:creationId xmlns:a16="http://schemas.microsoft.com/office/drawing/2014/main" id="{33047070-BFCB-2CB1-7D65-31812B5082F8}"/>
                </a:ext>
              </a:extLst>
            </p:cNvPr>
            <p:cNvSpPr/>
            <p:nvPr/>
          </p:nvSpPr>
          <p:spPr>
            <a:xfrm>
              <a:off x="3836012" y="1268599"/>
              <a:ext cx="752450" cy="1355062"/>
            </a:xfrm>
            <a:custGeom>
              <a:avLst/>
              <a:gdLst/>
              <a:ahLst/>
              <a:cxnLst/>
              <a:rect l="l" t="t" r="r" b="b"/>
              <a:pathLst>
                <a:path w="3309" h="5959" extrusionOk="0">
                  <a:moveTo>
                    <a:pt x="66" y="0"/>
                  </a:moveTo>
                  <a:cubicBezTo>
                    <a:pt x="44" y="0"/>
                    <a:pt x="23" y="1"/>
                    <a:pt x="1" y="1"/>
                  </a:cubicBezTo>
                  <a:cubicBezTo>
                    <a:pt x="646" y="406"/>
                    <a:pt x="1277" y="839"/>
                    <a:pt x="1715" y="1475"/>
                  </a:cubicBezTo>
                  <a:cubicBezTo>
                    <a:pt x="2207" y="2181"/>
                    <a:pt x="2346" y="3066"/>
                    <a:pt x="2158" y="3908"/>
                  </a:cubicBezTo>
                  <a:cubicBezTo>
                    <a:pt x="1922" y="4853"/>
                    <a:pt x="1373" y="5499"/>
                    <a:pt x="665" y="5959"/>
                  </a:cubicBezTo>
                  <a:cubicBezTo>
                    <a:pt x="2203" y="5655"/>
                    <a:pt x="3309" y="4310"/>
                    <a:pt x="3198" y="2784"/>
                  </a:cubicBezTo>
                  <a:cubicBezTo>
                    <a:pt x="3085" y="1201"/>
                    <a:pt x="1705" y="0"/>
                    <a:pt x="6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 name="Google Shape;3420;p71">
              <a:extLst>
                <a:ext uri="{FF2B5EF4-FFF2-40B4-BE49-F238E27FC236}">
                  <a16:creationId xmlns:a16="http://schemas.microsoft.com/office/drawing/2014/main" id="{297EAE02-3676-039E-D99B-12BED6F660C5}"/>
                </a:ext>
              </a:extLst>
            </p:cNvPr>
            <p:cNvSpPr/>
            <p:nvPr/>
          </p:nvSpPr>
          <p:spPr>
            <a:xfrm>
              <a:off x="2995773" y="1021642"/>
              <a:ext cx="666267" cy="556442"/>
            </a:xfrm>
            <a:custGeom>
              <a:avLst/>
              <a:gdLst/>
              <a:ahLst/>
              <a:cxnLst/>
              <a:rect l="l" t="t" r="r" b="b"/>
              <a:pathLst>
                <a:path w="2930" h="2447" extrusionOk="0">
                  <a:moveTo>
                    <a:pt x="1922" y="0"/>
                  </a:moveTo>
                  <a:cubicBezTo>
                    <a:pt x="1788" y="0"/>
                    <a:pt x="1637" y="20"/>
                    <a:pt x="1465" y="64"/>
                  </a:cubicBezTo>
                  <a:cubicBezTo>
                    <a:pt x="0" y="441"/>
                    <a:pt x="793" y="2096"/>
                    <a:pt x="1212" y="2446"/>
                  </a:cubicBezTo>
                  <a:lnTo>
                    <a:pt x="2907" y="1115"/>
                  </a:lnTo>
                  <a:cubicBezTo>
                    <a:pt x="2907" y="1115"/>
                    <a:pt x="2929" y="0"/>
                    <a:pt x="192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21;p71">
              <a:extLst>
                <a:ext uri="{FF2B5EF4-FFF2-40B4-BE49-F238E27FC236}">
                  <a16:creationId xmlns:a16="http://schemas.microsoft.com/office/drawing/2014/main" id="{1756E19B-E5D5-2F39-2432-7DEE1D008B80}"/>
                </a:ext>
              </a:extLst>
            </p:cNvPr>
            <p:cNvSpPr/>
            <p:nvPr/>
          </p:nvSpPr>
          <p:spPr>
            <a:xfrm>
              <a:off x="3296394" y="1127156"/>
              <a:ext cx="1364" cy="1137"/>
            </a:xfrm>
            <a:custGeom>
              <a:avLst/>
              <a:gdLst/>
              <a:ahLst/>
              <a:cxnLst/>
              <a:rect l="l" t="t" r="r" b="b"/>
              <a:pathLst>
                <a:path w="6" h="5" extrusionOk="0">
                  <a:moveTo>
                    <a:pt x="1" y="0"/>
                  </a:moveTo>
                  <a:lnTo>
                    <a:pt x="1" y="5"/>
                  </a:lnTo>
                  <a:cubicBezTo>
                    <a:pt x="5" y="5"/>
                    <a:pt x="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22;p71">
              <a:extLst>
                <a:ext uri="{FF2B5EF4-FFF2-40B4-BE49-F238E27FC236}">
                  <a16:creationId xmlns:a16="http://schemas.microsoft.com/office/drawing/2014/main" id="{8FE1C020-D54D-E24D-F091-026072DF31AB}"/>
                </a:ext>
              </a:extLst>
            </p:cNvPr>
            <p:cNvSpPr/>
            <p:nvPr/>
          </p:nvSpPr>
          <p:spPr>
            <a:xfrm>
              <a:off x="3161092" y="1146485"/>
              <a:ext cx="109604" cy="353148"/>
            </a:xfrm>
            <a:custGeom>
              <a:avLst/>
              <a:gdLst/>
              <a:ahLst/>
              <a:cxnLst/>
              <a:rect l="l" t="t" r="r" b="b"/>
              <a:pathLst>
                <a:path w="482" h="1553" extrusionOk="0">
                  <a:moveTo>
                    <a:pt x="133" y="0"/>
                  </a:moveTo>
                  <a:cubicBezTo>
                    <a:pt x="132" y="0"/>
                    <a:pt x="130" y="1"/>
                    <a:pt x="130" y="3"/>
                  </a:cubicBezTo>
                  <a:cubicBezTo>
                    <a:pt x="1" y="519"/>
                    <a:pt x="20" y="1151"/>
                    <a:pt x="420" y="1547"/>
                  </a:cubicBezTo>
                  <a:cubicBezTo>
                    <a:pt x="424" y="1551"/>
                    <a:pt x="430" y="1553"/>
                    <a:pt x="436" y="1553"/>
                  </a:cubicBezTo>
                  <a:cubicBezTo>
                    <a:pt x="457" y="1553"/>
                    <a:pt x="482" y="1532"/>
                    <a:pt x="471" y="1510"/>
                  </a:cubicBezTo>
                  <a:cubicBezTo>
                    <a:pt x="217" y="1017"/>
                    <a:pt x="98" y="566"/>
                    <a:pt x="139" y="8"/>
                  </a:cubicBezTo>
                  <a:cubicBezTo>
                    <a:pt x="139" y="2"/>
                    <a:pt x="136"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23;p71">
              <a:extLst>
                <a:ext uri="{FF2B5EF4-FFF2-40B4-BE49-F238E27FC236}">
                  <a16:creationId xmlns:a16="http://schemas.microsoft.com/office/drawing/2014/main" id="{5A8846D5-F535-E455-C1C1-C793581B2C84}"/>
                </a:ext>
              </a:extLst>
            </p:cNvPr>
            <p:cNvSpPr/>
            <p:nvPr/>
          </p:nvSpPr>
          <p:spPr>
            <a:xfrm>
              <a:off x="3445568" y="1039607"/>
              <a:ext cx="187373" cy="261735"/>
            </a:xfrm>
            <a:custGeom>
              <a:avLst/>
              <a:gdLst/>
              <a:ahLst/>
              <a:cxnLst/>
              <a:rect l="l" t="t" r="r" b="b"/>
              <a:pathLst>
                <a:path w="824" h="1151" extrusionOk="0">
                  <a:moveTo>
                    <a:pt x="15" y="1"/>
                  </a:moveTo>
                  <a:cubicBezTo>
                    <a:pt x="5" y="1"/>
                    <a:pt x="1" y="14"/>
                    <a:pt x="13" y="22"/>
                  </a:cubicBezTo>
                  <a:cubicBezTo>
                    <a:pt x="219" y="147"/>
                    <a:pt x="377" y="317"/>
                    <a:pt x="501" y="528"/>
                  </a:cubicBezTo>
                  <a:cubicBezTo>
                    <a:pt x="612" y="717"/>
                    <a:pt x="634" y="938"/>
                    <a:pt x="736" y="1132"/>
                  </a:cubicBezTo>
                  <a:cubicBezTo>
                    <a:pt x="741" y="1145"/>
                    <a:pt x="750" y="1150"/>
                    <a:pt x="759" y="1150"/>
                  </a:cubicBezTo>
                  <a:cubicBezTo>
                    <a:pt x="776" y="1150"/>
                    <a:pt x="796" y="1132"/>
                    <a:pt x="796" y="1114"/>
                  </a:cubicBezTo>
                  <a:cubicBezTo>
                    <a:pt x="823" y="653"/>
                    <a:pt x="404" y="192"/>
                    <a:pt x="22" y="3"/>
                  </a:cubicBezTo>
                  <a:cubicBezTo>
                    <a:pt x="19" y="1"/>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24;p71">
              <a:extLst>
                <a:ext uri="{FF2B5EF4-FFF2-40B4-BE49-F238E27FC236}">
                  <a16:creationId xmlns:a16="http://schemas.microsoft.com/office/drawing/2014/main" id="{4799010A-84A1-30BB-BB21-A8BE847B6043}"/>
                </a:ext>
              </a:extLst>
            </p:cNvPr>
            <p:cNvSpPr/>
            <p:nvPr/>
          </p:nvSpPr>
          <p:spPr>
            <a:xfrm>
              <a:off x="3381441" y="1062574"/>
              <a:ext cx="151900" cy="286976"/>
            </a:xfrm>
            <a:custGeom>
              <a:avLst/>
              <a:gdLst/>
              <a:ahLst/>
              <a:cxnLst/>
              <a:rect l="l" t="t" r="r" b="b"/>
              <a:pathLst>
                <a:path w="668" h="1262" extrusionOk="0">
                  <a:moveTo>
                    <a:pt x="12" y="1"/>
                  </a:moveTo>
                  <a:cubicBezTo>
                    <a:pt x="5" y="1"/>
                    <a:pt x="0" y="9"/>
                    <a:pt x="4" y="12"/>
                  </a:cubicBezTo>
                  <a:cubicBezTo>
                    <a:pt x="396" y="359"/>
                    <a:pt x="452" y="764"/>
                    <a:pt x="562" y="1243"/>
                  </a:cubicBezTo>
                  <a:cubicBezTo>
                    <a:pt x="566" y="1256"/>
                    <a:pt x="578" y="1262"/>
                    <a:pt x="590" y="1262"/>
                  </a:cubicBezTo>
                  <a:cubicBezTo>
                    <a:pt x="604" y="1262"/>
                    <a:pt x="618" y="1254"/>
                    <a:pt x="618" y="1239"/>
                  </a:cubicBezTo>
                  <a:cubicBezTo>
                    <a:pt x="667" y="741"/>
                    <a:pt x="405" y="284"/>
                    <a:pt x="18" y="4"/>
                  </a:cubicBezTo>
                  <a:cubicBezTo>
                    <a:pt x="16" y="1"/>
                    <a:pt x="14"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25;p71">
              <a:extLst>
                <a:ext uri="{FF2B5EF4-FFF2-40B4-BE49-F238E27FC236}">
                  <a16:creationId xmlns:a16="http://schemas.microsoft.com/office/drawing/2014/main" id="{2ADC242B-FAF8-EF9C-502B-CBDBFE46BE62}"/>
                </a:ext>
              </a:extLst>
            </p:cNvPr>
            <p:cNvSpPr/>
            <p:nvPr/>
          </p:nvSpPr>
          <p:spPr>
            <a:xfrm>
              <a:off x="3232495" y="1109646"/>
              <a:ext cx="144168" cy="363609"/>
            </a:xfrm>
            <a:custGeom>
              <a:avLst/>
              <a:gdLst/>
              <a:ahLst/>
              <a:cxnLst/>
              <a:rect l="l" t="t" r="r" b="b"/>
              <a:pathLst>
                <a:path w="634" h="1599" extrusionOk="0">
                  <a:moveTo>
                    <a:pt x="114" y="0"/>
                  </a:moveTo>
                  <a:cubicBezTo>
                    <a:pt x="113" y="0"/>
                    <a:pt x="111" y="2"/>
                    <a:pt x="111" y="4"/>
                  </a:cubicBezTo>
                  <a:cubicBezTo>
                    <a:pt x="1" y="520"/>
                    <a:pt x="28" y="1313"/>
                    <a:pt x="571" y="1594"/>
                  </a:cubicBezTo>
                  <a:cubicBezTo>
                    <a:pt x="577" y="1597"/>
                    <a:pt x="583" y="1598"/>
                    <a:pt x="588" y="1598"/>
                  </a:cubicBezTo>
                  <a:cubicBezTo>
                    <a:pt x="613" y="1598"/>
                    <a:pt x="633" y="1566"/>
                    <a:pt x="618" y="1543"/>
                  </a:cubicBezTo>
                  <a:cubicBezTo>
                    <a:pt x="452" y="1317"/>
                    <a:pt x="291" y="1151"/>
                    <a:pt x="203" y="879"/>
                  </a:cubicBezTo>
                  <a:cubicBezTo>
                    <a:pt x="106" y="598"/>
                    <a:pt x="93" y="294"/>
                    <a:pt x="116" y="4"/>
                  </a:cubicBezTo>
                  <a:cubicBezTo>
                    <a:pt x="116" y="2"/>
                    <a:pt x="115"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26;p71">
              <a:extLst>
                <a:ext uri="{FF2B5EF4-FFF2-40B4-BE49-F238E27FC236}">
                  <a16:creationId xmlns:a16="http://schemas.microsoft.com/office/drawing/2014/main" id="{28D48DD3-BA28-E111-E8DA-63D255A70F1A}"/>
                </a:ext>
              </a:extLst>
            </p:cNvPr>
            <p:cNvSpPr/>
            <p:nvPr/>
          </p:nvSpPr>
          <p:spPr>
            <a:xfrm>
              <a:off x="3296394" y="1092591"/>
              <a:ext cx="163952" cy="302666"/>
            </a:xfrm>
            <a:custGeom>
              <a:avLst/>
              <a:gdLst/>
              <a:ahLst/>
              <a:cxnLst/>
              <a:rect l="l" t="t" r="r" b="b"/>
              <a:pathLst>
                <a:path w="721" h="1331" extrusionOk="0">
                  <a:moveTo>
                    <a:pt x="56" y="1"/>
                  </a:moveTo>
                  <a:cubicBezTo>
                    <a:pt x="54" y="1"/>
                    <a:pt x="52" y="2"/>
                    <a:pt x="52" y="5"/>
                  </a:cubicBezTo>
                  <a:cubicBezTo>
                    <a:pt x="1" y="471"/>
                    <a:pt x="199" y="1125"/>
                    <a:pt x="660" y="1328"/>
                  </a:cubicBezTo>
                  <a:cubicBezTo>
                    <a:pt x="664" y="1330"/>
                    <a:pt x="668" y="1330"/>
                    <a:pt x="672" y="1330"/>
                  </a:cubicBezTo>
                  <a:cubicBezTo>
                    <a:pt x="699" y="1330"/>
                    <a:pt x="721" y="1293"/>
                    <a:pt x="696" y="1268"/>
                  </a:cubicBezTo>
                  <a:cubicBezTo>
                    <a:pt x="332" y="950"/>
                    <a:pt x="65" y="503"/>
                    <a:pt x="65" y="10"/>
                  </a:cubicBezTo>
                  <a:cubicBezTo>
                    <a:pt x="65" y="4"/>
                    <a:pt x="60"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27;p71">
              <a:extLst>
                <a:ext uri="{FF2B5EF4-FFF2-40B4-BE49-F238E27FC236}">
                  <a16:creationId xmlns:a16="http://schemas.microsoft.com/office/drawing/2014/main" id="{D5E72D9F-A16F-B057-5625-EC0FD50B1F53}"/>
                </a:ext>
              </a:extLst>
            </p:cNvPr>
            <p:cNvSpPr/>
            <p:nvPr/>
          </p:nvSpPr>
          <p:spPr>
            <a:xfrm>
              <a:off x="3201114" y="1248815"/>
              <a:ext cx="455927" cy="331318"/>
            </a:xfrm>
            <a:custGeom>
              <a:avLst/>
              <a:gdLst/>
              <a:ahLst/>
              <a:cxnLst/>
              <a:rect l="l" t="t" r="r" b="b"/>
              <a:pathLst>
                <a:path w="2005" h="1457" extrusionOk="0">
                  <a:moveTo>
                    <a:pt x="1972" y="1"/>
                  </a:moveTo>
                  <a:cubicBezTo>
                    <a:pt x="728" y="37"/>
                    <a:pt x="1" y="1318"/>
                    <a:pt x="1" y="1318"/>
                  </a:cubicBezTo>
                  <a:lnTo>
                    <a:pt x="184" y="1456"/>
                  </a:lnTo>
                  <a:lnTo>
                    <a:pt x="2004" y="410"/>
                  </a:lnTo>
                  <a:lnTo>
                    <a:pt x="19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28;p71">
              <a:extLst>
                <a:ext uri="{FF2B5EF4-FFF2-40B4-BE49-F238E27FC236}">
                  <a16:creationId xmlns:a16="http://schemas.microsoft.com/office/drawing/2014/main" id="{B0897C2B-2660-2BFF-7711-C38C38BD3C2F}"/>
                </a:ext>
              </a:extLst>
            </p:cNvPr>
            <p:cNvSpPr/>
            <p:nvPr/>
          </p:nvSpPr>
          <p:spPr>
            <a:xfrm>
              <a:off x="3566771" y="1083040"/>
              <a:ext cx="222392" cy="264463"/>
            </a:xfrm>
            <a:custGeom>
              <a:avLst/>
              <a:gdLst/>
              <a:ahLst/>
              <a:cxnLst/>
              <a:rect l="l" t="t" r="r" b="b"/>
              <a:pathLst>
                <a:path w="978" h="1163" extrusionOk="0">
                  <a:moveTo>
                    <a:pt x="977" y="1"/>
                  </a:moveTo>
                  <a:lnTo>
                    <a:pt x="447" y="688"/>
                  </a:lnTo>
                  <a:lnTo>
                    <a:pt x="535" y="33"/>
                  </a:lnTo>
                  <a:lnTo>
                    <a:pt x="535" y="33"/>
                  </a:lnTo>
                  <a:lnTo>
                    <a:pt x="1" y="107"/>
                  </a:lnTo>
                  <a:lnTo>
                    <a:pt x="217" y="969"/>
                  </a:lnTo>
                  <a:cubicBezTo>
                    <a:pt x="217" y="969"/>
                    <a:pt x="909" y="1162"/>
                    <a:pt x="922" y="1162"/>
                  </a:cubicBezTo>
                  <a:cubicBezTo>
                    <a:pt x="936" y="1162"/>
                    <a:pt x="977"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29;p71">
              <a:extLst>
                <a:ext uri="{FF2B5EF4-FFF2-40B4-BE49-F238E27FC236}">
                  <a16:creationId xmlns:a16="http://schemas.microsoft.com/office/drawing/2014/main" id="{D549DABB-DC4C-28CC-3CB6-2CADB500B9B6}"/>
                </a:ext>
              </a:extLst>
            </p:cNvPr>
            <p:cNvSpPr/>
            <p:nvPr/>
          </p:nvSpPr>
          <p:spPr>
            <a:xfrm>
              <a:off x="2988269" y="1240401"/>
              <a:ext cx="1519453" cy="970533"/>
            </a:xfrm>
            <a:custGeom>
              <a:avLst/>
              <a:gdLst/>
              <a:ahLst/>
              <a:cxnLst/>
              <a:rect l="l" t="t" r="r" b="b"/>
              <a:pathLst>
                <a:path w="6682" h="4268" extrusionOk="0">
                  <a:moveTo>
                    <a:pt x="4032" y="1"/>
                  </a:moveTo>
                  <a:cubicBezTo>
                    <a:pt x="3854" y="1"/>
                    <a:pt x="3666" y="17"/>
                    <a:pt x="3466" y="51"/>
                  </a:cubicBezTo>
                  <a:cubicBezTo>
                    <a:pt x="3466" y="51"/>
                    <a:pt x="1715" y="51"/>
                    <a:pt x="807" y="1714"/>
                  </a:cubicBezTo>
                  <a:cubicBezTo>
                    <a:pt x="1" y="3198"/>
                    <a:pt x="839" y="4268"/>
                    <a:pt x="839" y="4268"/>
                  </a:cubicBezTo>
                  <a:cubicBezTo>
                    <a:pt x="839" y="4268"/>
                    <a:pt x="1208" y="3949"/>
                    <a:pt x="1318" y="2950"/>
                  </a:cubicBezTo>
                  <a:cubicBezTo>
                    <a:pt x="1318" y="2950"/>
                    <a:pt x="2996" y="1912"/>
                    <a:pt x="3608" y="821"/>
                  </a:cubicBezTo>
                  <a:cubicBezTo>
                    <a:pt x="3608" y="821"/>
                    <a:pt x="4908" y="1867"/>
                    <a:pt x="6682" y="1935"/>
                  </a:cubicBezTo>
                  <a:cubicBezTo>
                    <a:pt x="6682" y="1935"/>
                    <a:pt x="6007" y="1"/>
                    <a:pt x="4032"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30;p71">
              <a:extLst>
                <a:ext uri="{FF2B5EF4-FFF2-40B4-BE49-F238E27FC236}">
                  <a16:creationId xmlns:a16="http://schemas.microsoft.com/office/drawing/2014/main" id="{996D8139-2F36-3A5C-09A1-E7FF8D511EDE}"/>
                </a:ext>
              </a:extLst>
            </p:cNvPr>
            <p:cNvSpPr/>
            <p:nvPr/>
          </p:nvSpPr>
          <p:spPr>
            <a:xfrm>
              <a:off x="3166095" y="1360241"/>
              <a:ext cx="577583" cy="530518"/>
            </a:xfrm>
            <a:custGeom>
              <a:avLst/>
              <a:gdLst/>
              <a:ahLst/>
              <a:cxnLst/>
              <a:rect l="l" t="t" r="r" b="b"/>
              <a:pathLst>
                <a:path w="2540" h="2333" extrusionOk="0">
                  <a:moveTo>
                    <a:pt x="2536" y="1"/>
                  </a:moveTo>
                  <a:cubicBezTo>
                    <a:pt x="2535" y="1"/>
                    <a:pt x="2534" y="1"/>
                    <a:pt x="2532" y="3"/>
                  </a:cubicBezTo>
                  <a:cubicBezTo>
                    <a:pt x="2043" y="1026"/>
                    <a:pt x="1057" y="1865"/>
                    <a:pt x="21" y="2293"/>
                  </a:cubicBezTo>
                  <a:cubicBezTo>
                    <a:pt x="0" y="2302"/>
                    <a:pt x="8" y="2332"/>
                    <a:pt x="27" y="2332"/>
                  </a:cubicBezTo>
                  <a:cubicBezTo>
                    <a:pt x="29" y="2332"/>
                    <a:pt x="32" y="2332"/>
                    <a:pt x="34" y="2331"/>
                  </a:cubicBezTo>
                  <a:cubicBezTo>
                    <a:pt x="1112" y="2059"/>
                    <a:pt x="2131" y="1013"/>
                    <a:pt x="2537" y="3"/>
                  </a:cubicBezTo>
                  <a:cubicBezTo>
                    <a:pt x="2540" y="3"/>
                    <a:pt x="2539" y="1"/>
                    <a:pt x="2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31;p71">
              <a:extLst>
                <a:ext uri="{FF2B5EF4-FFF2-40B4-BE49-F238E27FC236}">
                  <a16:creationId xmlns:a16="http://schemas.microsoft.com/office/drawing/2014/main" id="{F50CE083-EAF6-78F7-E0C5-EAD9A6973C6C}"/>
                </a:ext>
              </a:extLst>
            </p:cNvPr>
            <p:cNvSpPr/>
            <p:nvPr/>
          </p:nvSpPr>
          <p:spPr>
            <a:xfrm>
              <a:off x="3207709" y="1310213"/>
              <a:ext cx="533014" cy="491406"/>
            </a:xfrm>
            <a:custGeom>
              <a:avLst/>
              <a:gdLst/>
              <a:ahLst/>
              <a:cxnLst/>
              <a:rect l="l" t="t" r="r" b="b"/>
              <a:pathLst>
                <a:path w="2344" h="2161" extrusionOk="0">
                  <a:moveTo>
                    <a:pt x="2299" y="1"/>
                  </a:moveTo>
                  <a:cubicBezTo>
                    <a:pt x="1819" y="1"/>
                    <a:pt x="1174" y="424"/>
                    <a:pt x="842" y="739"/>
                  </a:cubicBezTo>
                  <a:cubicBezTo>
                    <a:pt x="450" y="1103"/>
                    <a:pt x="87" y="1592"/>
                    <a:pt x="4" y="2131"/>
                  </a:cubicBezTo>
                  <a:cubicBezTo>
                    <a:pt x="1" y="2149"/>
                    <a:pt x="15" y="2161"/>
                    <a:pt x="28" y="2161"/>
                  </a:cubicBezTo>
                  <a:cubicBezTo>
                    <a:pt x="35" y="2161"/>
                    <a:pt x="41" y="2157"/>
                    <a:pt x="45" y="2149"/>
                  </a:cubicBezTo>
                  <a:cubicBezTo>
                    <a:pt x="252" y="1671"/>
                    <a:pt x="474" y="1265"/>
                    <a:pt x="837" y="886"/>
                  </a:cubicBezTo>
                  <a:cubicBezTo>
                    <a:pt x="1252" y="458"/>
                    <a:pt x="1801" y="242"/>
                    <a:pt x="2339" y="12"/>
                  </a:cubicBezTo>
                  <a:cubicBezTo>
                    <a:pt x="2344" y="7"/>
                    <a:pt x="2344" y="2"/>
                    <a:pt x="2335" y="2"/>
                  </a:cubicBezTo>
                  <a:cubicBezTo>
                    <a:pt x="2323" y="1"/>
                    <a:pt x="2311" y="1"/>
                    <a:pt x="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32;p71">
              <a:extLst>
                <a:ext uri="{FF2B5EF4-FFF2-40B4-BE49-F238E27FC236}">
                  <a16:creationId xmlns:a16="http://schemas.microsoft.com/office/drawing/2014/main" id="{07700FB2-41CF-AFFE-83F8-063E14A6BDCF}"/>
                </a:ext>
              </a:extLst>
            </p:cNvPr>
            <p:cNvSpPr/>
            <p:nvPr/>
          </p:nvSpPr>
          <p:spPr>
            <a:xfrm>
              <a:off x="3277293" y="1369792"/>
              <a:ext cx="441828" cy="457524"/>
            </a:xfrm>
            <a:custGeom>
              <a:avLst/>
              <a:gdLst/>
              <a:ahLst/>
              <a:cxnLst/>
              <a:rect l="l" t="t" r="r" b="b"/>
              <a:pathLst>
                <a:path w="1943" h="2012" extrusionOk="0">
                  <a:moveTo>
                    <a:pt x="1918" y="1"/>
                  </a:moveTo>
                  <a:cubicBezTo>
                    <a:pt x="1915" y="1"/>
                    <a:pt x="1912" y="1"/>
                    <a:pt x="1909" y="3"/>
                  </a:cubicBezTo>
                  <a:cubicBezTo>
                    <a:pt x="1117" y="426"/>
                    <a:pt x="236" y="1049"/>
                    <a:pt x="6" y="1979"/>
                  </a:cubicBezTo>
                  <a:cubicBezTo>
                    <a:pt x="0" y="1997"/>
                    <a:pt x="18" y="2012"/>
                    <a:pt x="35" y="2012"/>
                  </a:cubicBezTo>
                  <a:cubicBezTo>
                    <a:pt x="43" y="2012"/>
                    <a:pt x="52" y="2008"/>
                    <a:pt x="57" y="1998"/>
                  </a:cubicBezTo>
                  <a:cubicBezTo>
                    <a:pt x="457" y="1128"/>
                    <a:pt x="1112" y="514"/>
                    <a:pt x="1927" y="26"/>
                  </a:cubicBezTo>
                  <a:cubicBezTo>
                    <a:pt x="1943" y="18"/>
                    <a:pt x="1932"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33;p71">
              <a:extLst>
                <a:ext uri="{FF2B5EF4-FFF2-40B4-BE49-F238E27FC236}">
                  <a16:creationId xmlns:a16="http://schemas.microsoft.com/office/drawing/2014/main" id="{6EEBA907-3FE6-7F85-FE76-D0C612F47E4C}"/>
                </a:ext>
              </a:extLst>
            </p:cNvPr>
            <p:cNvSpPr/>
            <p:nvPr/>
          </p:nvSpPr>
          <p:spPr>
            <a:xfrm>
              <a:off x="3809861" y="1363880"/>
              <a:ext cx="647621" cy="258324"/>
            </a:xfrm>
            <a:custGeom>
              <a:avLst/>
              <a:gdLst/>
              <a:ahLst/>
              <a:cxnLst/>
              <a:rect l="l" t="t" r="r" b="b"/>
              <a:pathLst>
                <a:path w="2848" h="1136" extrusionOk="0">
                  <a:moveTo>
                    <a:pt x="14" y="0"/>
                  </a:moveTo>
                  <a:cubicBezTo>
                    <a:pt x="7" y="0"/>
                    <a:pt x="1" y="7"/>
                    <a:pt x="5" y="15"/>
                  </a:cubicBezTo>
                  <a:cubicBezTo>
                    <a:pt x="610" y="545"/>
                    <a:pt x="1527" y="1135"/>
                    <a:pt x="2398" y="1135"/>
                  </a:cubicBezTo>
                  <a:cubicBezTo>
                    <a:pt x="2542" y="1135"/>
                    <a:pt x="2685" y="1119"/>
                    <a:pt x="2825" y="1084"/>
                  </a:cubicBezTo>
                  <a:cubicBezTo>
                    <a:pt x="2848" y="1080"/>
                    <a:pt x="2848" y="1037"/>
                    <a:pt x="2820" y="1037"/>
                  </a:cubicBezTo>
                  <a:cubicBezTo>
                    <a:pt x="2295" y="982"/>
                    <a:pt x="1839" y="969"/>
                    <a:pt x="1337" y="771"/>
                  </a:cubicBezTo>
                  <a:cubicBezTo>
                    <a:pt x="867" y="586"/>
                    <a:pt x="425" y="297"/>
                    <a:pt x="19" y="1"/>
                  </a:cubicBezTo>
                  <a:cubicBezTo>
                    <a:pt x="17" y="0"/>
                    <a:pt x="15"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34;p71">
              <a:extLst>
                <a:ext uri="{FF2B5EF4-FFF2-40B4-BE49-F238E27FC236}">
                  <a16:creationId xmlns:a16="http://schemas.microsoft.com/office/drawing/2014/main" id="{C7C89076-8816-474D-2A04-D0B64E8A4755}"/>
                </a:ext>
              </a:extLst>
            </p:cNvPr>
            <p:cNvSpPr/>
            <p:nvPr/>
          </p:nvSpPr>
          <p:spPr>
            <a:xfrm>
              <a:off x="3824642" y="1282698"/>
              <a:ext cx="562803" cy="274696"/>
            </a:xfrm>
            <a:custGeom>
              <a:avLst/>
              <a:gdLst/>
              <a:ahLst/>
              <a:cxnLst/>
              <a:rect l="l" t="t" r="r" b="b"/>
              <a:pathLst>
                <a:path w="2475" h="1208" extrusionOk="0">
                  <a:moveTo>
                    <a:pt x="374" y="1"/>
                  </a:moveTo>
                  <a:cubicBezTo>
                    <a:pt x="251" y="1"/>
                    <a:pt x="129" y="12"/>
                    <a:pt x="9" y="35"/>
                  </a:cubicBezTo>
                  <a:cubicBezTo>
                    <a:pt x="0" y="40"/>
                    <a:pt x="0" y="54"/>
                    <a:pt x="13" y="54"/>
                  </a:cubicBezTo>
                  <a:cubicBezTo>
                    <a:pt x="70" y="50"/>
                    <a:pt x="127" y="49"/>
                    <a:pt x="183" y="49"/>
                  </a:cubicBezTo>
                  <a:cubicBezTo>
                    <a:pt x="607" y="49"/>
                    <a:pt x="1003" y="156"/>
                    <a:pt x="1383" y="363"/>
                  </a:cubicBezTo>
                  <a:cubicBezTo>
                    <a:pt x="1783" y="579"/>
                    <a:pt x="2074" y="916"/>
                    <a:pt x="2419" y="1201"/>
                  </a:cubicBezTo>
                  <a:cubicBezTo>
                    <a:pt x="2425" y="1205"/>
                    <a:pt x="2432" y="1207"/>
                    <a:pt x="2438" y="1207"/>
                  </a:cubicBezTo>
                  <a:cubicBezTo>
                    <a:pt x="2458" y="1207"/>
                    <a:pt x="2474" y="1186"/>
                    <a:pt x="2461" y="1164"/>
                  </a:cubicBezTo>
                  <a:cubicBezTo>
                    <a:pt x="2019" y="495"/>
                    <a:pt x="1189" y="1"/>
                    <a:pt x="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35;p71">
              <a:extLst>
                <a:ext uri="{FF2B5EF4-FFF2-40B4-BE49-F238E27FC236}">
                  <a16:creationId xmlns:a16="http://schemas.microsoft.com/office/drawing/2014/main" id="{921304F3-C538-D497-ECC7-F5C50E7CF09F}"/>
                </a:ext>
              </a:extLst>
            </p:cNvPr>
            <p:cNvSpPr/>
            <p:nvPr/>
          </p:nvSpPr>
          <p:spPr>
            <a:xfrm>
              <a:off x="3889678" y="1354329"/>
              <a:ext cx="482077" cy="187376"/>
            </a:xfrm>
            <a:custGeom>
              <a:avLst/>
              <a:gdLst/>
              <a:ahLst/>
              <a:cxnLst/>
              <a:rect l="l" t="t" r="r" b="b"/>
              <a:pathLst>
                <a:path w="2120" h="824" extrusionOk="0">
                  <a:moveTo>
                    <a:pt x="6" y="0"/>
                  </a:moveTo>
                  <a:cubicBezTo>
                    <a:pt x="3" y="0"/>
                    <a:pt x="0" y="7"/>
                    <a:pt x="4" y="7"/>
                  </a:cubicBezTo>
                  <a:cubicBezTo>
                    <a:pt x="318" y="228"/>
                    <a:pt x="650" y="412"/>
                    <a:pt x="1004" y="560"/>
                  </a:cubicBezTo>
                  <a:cubicBezTo>
                    <a:pt x="1281" y="675"/>
                    <a:pt x="1631" y="823"/>
                    <a:pt x="1945" y="823"/>
                  </a:cubicBezTo>
                  <a:cubicBezTo>
                    <a:pt x="1991" y="823"/>
                    <a:pt x="2037" y="820"/>
                    <a:pt x="2082" y="813"/>
                  </a:cubicBezTo>
                  <a:cubicBezTo>
                    <a:pt x="2115" y="803"/>
                    <a:pt x="2119" y="762"/>
                    <a:pt x="2087" y="753"/>
                  </a:cubicBezTo>
                  <a:cubicBezTo>
                    <a:pt x="1335" y="601"/>
                    <a:pt x="709" y="288"/>
                    <a:pt x="8" y="1"/>
                  </a:cubicBezTo>
                  <a:cubicBezTo>
                    <a:pt x="7" y="0"/>
                    <a:pt x="7" y="0"/>
                    <a:pt x="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36;p71">
              <a:extLst>
                <a:ext uri="{FF2B5EF4-FFF2-40B4-BE49-F238E27FC236}">
                  <a16:creationId xmlns:a16="http://schemas.microsoft.com/office/drawing/2014/main" id="{B36FA02F-AAA0-BDC7-E0A8-5C0F4015FB94}"/>
                </a:ext>
              </a:extLst>
            </p:cNvPr>
            <p:cNvSpPr/>
            <p:nvPr/>
          </p:nvSpPr>
          <p:spPr>
            <a:xfrm>
              <a:off x="3209755" y="1885991"/>
              <a:ext cx="42978" cy="233765"/>
            </a:xfrm>
            <a:custGeom>
              <a:avLst/>
              <a:gdLst/>
              <a:ahLst/>
              <a:cxnLst/>
              <a:rect l="l" t="t" r="r" b="b"/>
              <a:pathLst>
                <a:path w="189" h="1028" extrusionOk="0">
                  <a:moveTo>
                    <a:pt x="135" y="1"/>
                  </a:moveTo>
                  <a:cubicBezTo>
                    <a:pt x="129" y="1"/>
                    <a:pt x="123" y="6"/>
                    <a:pt x="123" y="13"/>
                  </a:cubicBezTo>
                  <a:cubicBezTo>
                    <a:pt x="137" y="351"/>
                    <a:pt x="59" y="668"/>
                    <a:pt x="3" y="995"/>
                  </a:cubicBezTo>
                  <a:cubicBezTo>
                    <a:pt x="1" y="1013"/>
                    <a:pt x="17" y="1028"/>
                    <a:pt x="33" y="1028"/>
                  </a:cubicBezTo>
                  <a:cubicBezTo>
                    <a:pt x="41" y="1028"/>
                    <a:pt x="49" y="1024"/>
                    <a:pt x="54" y="1014"/>
                  </a:cubicBezTo>
                  <a:cubicBezTo>
                    <a:pt x="174" y="691"/>
                    <a:pt x="188" y="345"/>
                    <a:pt x="142" y="9"/>
                  </a:cubicBezTo>
                  <a:cubicBezTo>
                    <a:pt x="142" y="3"/>
                    <a:pt x="138"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37;p71">
              <a:extLst>
                <a:ext uri="{FF2B5EF4-FFF2-40B4-BE49-F238E27FC236}">
                  <a16:creationId xmlns:a16="http://schemas.microsoft.com/office/drawing/2014/main" id="{E94F5212-0969-71B9-61FD-C65582FB7D7C}"/>
                </a:ext>
              </a:extLst>
            </p:cNvPr>
            <p:cNvSpPr/>
            <p:nvPr/>
          </p:nvSpPr>
          <p:spPr>
            <a:xfrm>
              <a:off x="3136078" y="1908276"/>
              <a:ext cx="35474" cy="203293"/>
            </a:xfrm>
            <a:custGeom>
              <a:avLst/>
              <a:gdLst/>
              <a:ahLst/>
              <a:cxnLst/>
              <a:rect l="l" t="t" r="r" b="b"/>
              <a:pathLst>
                <a:path w="156" h="894" extrusionOk="0">
                  <a:moveTo>
                    <a:pt x="105" y="1"/>
                  </a:moveTo>
                  <a:cubicBezTo>
                    <a:pt x="98" y="1"/>
                    <a:pt x="90" y="4"/>
                    <a:pt x="88" y="13"/>
                  </a:cubicBezTo>
                  <a:cubicBezTo>
                    <a:pt x="0" y="289"/>
                    <a:pt x="5" y="602"/>
                    <a:pt x="93" y="874"/>
                  </a:cubicBezTo>
                  <a:cubicBezTo>
                    <a:pt x="97" y="888"/>
                    <a:pt x="109" y="894"/>
                    <a:pt x="121" y="894"/>
                  </a:cubicBezTo>
                  <a:cubicBezTo>
                    <a:pt x="138" y="894"/>
                    <a:pt x="155" y="882"/>
                    <a:pt x="153" y="861"/>
                  </a:cubicBezTo>
                  <a:cubicBezTo>
                    <a:pt x="111" y="579"/>
                    <a:pt x="51" y="302"/>
                    <a:pt x="121" y="17"/>
                  </a:cubicBezTo>
                  <a:cubicBezTo>
                    <a:pt x="123" y="7"/>
                    <a:pt x="114"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38;p71">
              <a:extLst>
                <a:ext uri="{FF2B5EF4-FFF2-40B4-BE49-F238E27FC236}">
                  <a16:creationId xmlns:a16="http://schemas.microsoft.com/office/drawing/2014/main" id="{7DAB4C1F-5AD0-FFBA-1079-685534929E21}"/>
                </a:ext>
              </a:extLst>
            </p:cNvPr>
            <p:cNvSpPr/>
            <p:nvPr/>
          </p:nvSpPr>
          <p:spPr>
            <a:xfrm>
              <a:off x="3174736" y="1942387"/>
              <a:ext cx="23876" cy="223532"/>
            </a:xfrm>
            <a:custGeom>
              <a:avLst/>
              <a:gdLst/>
              <a:ahLst/>
              <a:cxnLst/>
              <a:rect l="l" t="t" r="r" b="b"/>
              <a:pathLst>
                <a:path w="105" h="983" extrusionOk="0">
                  <a:moveTo>
                    <a:pt x="97" y="0"/>
                  </a:moveTo>
                  <a:cubicBezTo>
                    <a:pt x="95" y="0"/>
                    <a:pt x="93" y="2"/>
                    <a:pt x="93" y="5"/>
                  </a:cubicBezTo>
                  <a:cubicBezTo>
                    <a:pt x="10" y="318"/>
                    <a:pt x="0" y="628"/>
                    <a:pt x="28" y="950"/>
                  </a:cubicBezTo>
                  <a:cubicBezTo>
                    <a:pt x="31" y="972"/>
                    <a:pt x="49" y="982"/>
                    <a:pt x="66" y="982"/>
                  </a:cubicBezTo>
                  <a:cubicBezTo>
                    <a:pt x="86" y="982"/>
                    <a:pt x="105" y="970"/>
                    <a:pt x="102" y="945"/>
                  </a:cubicBezTo>
                  <a:cubicBezTo>
                    <a:pt x="89" y="632"/>
                    <a:pt x="56" y="318"/>
                    <a:pt x="102" y="5"/>
                  </a:cubicBezTo>
                  <a:cubicBezTo>
                    <a:pt x="102" y="3"/>
                    <a:pt x="99"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39;p71">
              <a:extLst>
                <a:ext uri="{FF2B5EF4-FFF2-40B4-BE49-F238E27FC236}">
                  <a16:creationId xmlns:a16="http://schemas.microsoft.com/office/drawing/2014/main" id="{F48DE2CE-1BF8-FDAE-EC44-05B6766DB402}"/>
                </a:ext>
              </a:extLst>
            </p:cNvPr>
            <p:cNvSpPr/>
            <p:nvPr/>
          </p:nvSpPr>
          <p:spPr>
            <a:xfrm>
              <a:off x="2980310" y="2115666"/>
              <a:ext cx="354054" cy="293798"/>
            </a:xfrm>
            <a:custGeom>
              <a:avLst/>
              <a:gdLst/>
              <a:ahLst/>
              <a:cxnLst/>
              <a:rect l="l" t="t" r="r" b="b"/>
              <a:pathLst>
                <a:path w="1557" h="1292" extrusionOk="0">
                  <a:moveTo>
                    <a:pt x="662" y="0"/>
                  </a:moveTo>
                  <a:cubicBezTo>
                    <a:pt x="536" y="0"/>
                    <a:pt x="408" y="43"/>
                    <a:pt x="298" y="164"/>
                  </a:cubicBezTo>
                  <a:cubicBezTo>
                    <a:pt x="1" y="492"/>
                    <a:pt x="415" y="1291"/>
                    <a:pt x="1061" y="1291"/>
                  </a:cubicBezTo>
                  <a:cubicBezTo>
                    <a:pt x="1215" y="1291"/>
                    <a:pt x="1383" y="1246"/>
                    <a:pt x="1557" y="1138"/>
                  </a:cubicBezTo>
                  <a:lnTo>
                    <a:pt x="1234" y="230"/>
                  </a:lnTo>
                  <a:cubicBezTo>
                    <a:pt x="1234" y="230"/>
                    <a:pt x="954" y="0"/>
                    <a:pt x="662"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1" name="Google Shape;3440;p71">
              <a:extLst>
                <a:ext uri="{FF2B5EF4-FFF2-40B4-BE49-F238E27FC236}">
                  <a16:creationId xmlns:a16="http://schemas.microsoft.com/office/drawing/2014/main" id="{D161F30A-8FBC-65D3-772D-2D29F76777E7}"/>
                </a:ext>
              </a:extLst>
            </p:cNvPr>
            <p:cNvSpPr/>
            <p:nvPr/>
          </p:nvSpPr>
          <p:spPr>
            <a:xfrm>
              <a:off x="3086050" y="2225273"/>
              <a:ext cx="212387" cy="155995"/>
            </a:xfrm>
            <a:custGeom>
              <a:avLst/>
              <a:gdLst/>
              <a:ahLst/>
              <a:cxnLst/>
              <a:rect l="l" t="t" r="r" b="b"/>
              <a:pathLst>
                <a:path w="934" h="686" extrusionOk="0">
                  <a:moveTo>
                    <a:pt x="695" y="269"/>
                  </a:moveTo>
                  <a:cubicBezTo>
                    <a:pt x="760" y="342"/>
                    <a:pt x="796" y="429"/>
                    <a:pt x="847" y="512"/>
                  </a:cubicBezTo>
                  <a:cubicBezTo>
                    <a:pt x="789" y="548"/>
                    <a:pt x="703" y="583"/>
                    <a:pt x="625" y="583"/>
                  </a:cubicBezTo>
                  <a:cubicBezTo>
                    <a:pt x="572" y="583"/>
                    <a:pt x="523" y="567"/>
                    <a:pt x="488" y="526"/>
                  </a:cubicBezTo>
                  <a:cubicBezTo>
                    <a:pt x="418" y="448"/>
                    <a:pt x="473" y="352"/>
                    <a:pt x="552" y="310"/>
                  </a:cubicBezTo>
                  <a:cubicBezTo>
                    <a:pt x="598" y="286"/>
                    <a:pt x="645" y="277"/>
                    <a:pt x="695" y="269"/>
                  </a:cubicBezTo>
                  <a:close/>
                  <a:moveTo>
                    <a:pt x="326" y="0"/>
                  </a:moveTo>
                  <a:cubicBezTo>
                    <a:pt x="222" y="0"/>
                    <a:pt x="116" y="28"/>
                    <a:pt x="18" y="88"/>
                  </a:cubicBezTo>
                  <a:cubicBezTo>
                    <a:pt x="1" y="101"/>
                    <a:pt x="11" y="121"/>
                    <a:pt x="26" y="121"/>
                  </a:cubicBezTo>
                  <a:cubicBezTo>
                    <a:pt x="28" y="121"/>
                    <a:pt x="29" y="121"/>
                    <a:pt x="31" y="120"/>
                  </a:cubicBezTo>
                  <a:cubicBezTo>
                    <a:pt x="105" y="98"/>
                    <a:pt x="179" y="86"/>
                    <a:pt x="252" y="86"/>
                  </a:cubicBezTo>
                  <a:cubicBezTo>
                    <a:pt x="385" y="86"/>
                    <a:pt x="515" y="125"/>
                    <a:pt x="630" y="208"/>
                  </a:cubicBezTo>
                  <a:cubicBezTo>
                    <a:pt x="635" y="213"/>
                    <a:pt x="639" y="218"/>
                    <a:pt x="649" y="222"/>
                  </a:cubicBezTo>
                  <a:cubicBezTo>
                    <a:pt x="636" y="221"/>
                    <a:pt x="623" y="221"/>
                    <a:pt x="610" y="221"/>
                  </a:cubicBezTo>
                  <a:cubicBezTo>
                    <a:pt x="555" y="221"/>
                    <a:pt x="504" y="230"/>
                    <a:pt x="456" y="263"/>
                  </a:cubicBezTo>
                  <a:cubicBezTo>
                    <a:pt x="363" y="318"/>
                    <a:pt x="345" y="434"/>
                    <a:pt x="377" y="531"/>
                  </a:cubicBezTo>
                  <a:cubicBezTo>
                    <a:pt x="414" y="644"/>
                    <a:pt x="505" y="686"/>
                    <a:pt x="605" y="686"/>
                  </a:cubicBezTo>
                  <a:cubicBezTo>
                    <a:pt x="710" y="686"/>
                    <a:pt x="823" y="640"/>
                    <a:pt x="894" y="582"/>
                  </a:cubicBezTo>
                  <a:cubicBezTo>
                    <a:pt x="898" y="584"/>
                    <a:pt x="903" y="585"/>
                    <a:pt x="908" y="585"/>
                  </a:cubicBezTo>
                  <a:cubicBezTo>
                    <a:pt x="922" y="585"/>
                    <a:pt x="933" y="577"/>
                    <a:pt x="930" y="563"/>
                  </a:cubicBezTo>
                  <a:cubicBezTo>
                    <a:pt x="906" y="228"/>
                    <a:pt x="624"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41;p71">
              <a:extLst>
                <a:ext uri="{FF2B5EF4-FFF2-40B4-BE49-F238E27FC236}">
                  <a16:creationId xmlns:a16="http://schemas.microsoft.com/office/drawing/2014/main" id="{D3CDE108-36F2-7306-6C1D-CD15B8AC2DE6}"/>
                </a:ext>
              </a:extLst>
            </p:cNvPr>
            <p:cNvSpPr/>
            <p:nvPr/>
          </p:nvSpPr>
          <p:spPr>
            <a:xfrm>
              <a:off x="3849656" y="3731118"/>
              <a:ext cx="79816" cy="348373"/>
            </a:xfrm>
            <a:custGeom>
              <a:avLst/>
              <a:gdLst/>
              <a:ahLst/>
              <a:cxnLst/>
              <a:rect l="l" t="t" r="r" b="b"/>
              <a:pathLst>
                <a:path w="351" h="1532" extrusionOk="0">
                  <a:moveTo>
                    <a:pt x="129" y="0"/>
                  </a:moveTo>
                  <a:lnTo>
                    <a:pt x="129" y="0"/>
                  </a:lnTo>
                  <a:cubicBezTo>
                    <a:pt x="217" y="457"/>
                    <a:pt x="79" y="825"/>
                    <a:pt x="1" y="987"/>
                  </a:cubicBezTo>
                  <a:cubicBezTo>
                    <a:pt x="58" y="1244"/>
                    <a:pt x="133" y="1532"/>
                    <a:pt x="188" y="1532"/>
                  </a:cubicBezTo>
                  <a:cubicBezTo>
                    <a:pt x="190" y="1532"/>
                    <a:pt x="192" y="1531"/>
                    <a:pt x="194" y="1531"/>
                  </a:cubicBezTo>
                  <a:cubicBezTo>
                    <a:pt x="290" y="1484"/>
                    <a:pt x="350" y="14"/>
                    <a:pt x="300" y="14"/>
                  </a:cubicBezTo>
                  <a:cubicBezTo>
                    <a:pt x="290" y="14"/>
                    <a:pt x="226" y="1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42;p71">
              <a:extLst>
                <a:ext uri="{FF2B5EF4-FFF2-40B4-BE49-F238E27FC236}">
                  <a16:creationId xmlns:a16="http://schemas.microsoft.com/office/drawing/2014/main" id="{A4989AF5-9632-99EF-A76D-6B3354DA4AD8}"/>
                </a:ext>
              </a:extLst>
            </p:cNvPr>
            <p:cNvSpPr/>
            <p:nvPr/>
          </p:nvSpPr>
          <p:spPr>
            <a:xfrm>
              <a:off x="3566771" y="3698827"/>
              <a:ext cx="329268" cy="186239"/>
            </a:xfrm>
            <a:custGeom>
              <a:avLst/>
              <a:gdLst/>
              <a:ahLst/>
              <a:cxnLst/>
              <a:rect l="l" t="t" r="r" b="b"/>
              <a:pathLst>
                <a:path w="1448" h="819" extrusionOk="0">
                  <a:moveTo>
                    <a:pt x="340" y="0"/>
                  </a:moveTo>
                  <a:cubicBezTo>
                    <a:pt x="245" y="0"/>
                    <a:pt x="165" y="12"/>
                    <a:pt x="143" y="46"/>
                  </a:cubicBezTo>
                  <a:cubicBezTo>
                    <a:pt x="92" y="124"/>
                    <a:pt x="1" y="640"/>
                    <a:pt x="14" y="701"/>
                  </a:cubicBezTo>
                  <a:cubicBezTo>
                    <a:pt x="33" y="756"/>
                    <a:pt x="249" y="788"/>
                    <a:pt x="424" y="801"/>
                  </a:cubicBezTo>
                  <a:cubicBezTo>
                    <a:pt x="520" y="811"/>
                    <a:pt x="714" y="819"/>
                    <a:pt x="874" y="819"/>
                  </a:cubicBezTo>
                  <a:cubicBezTo>
                    <a:pt x="1007" y="819"/>
                    <a:pt x="1116" y="814"/>
                    <a:pt x="1124" y="801"/>
                  </a:cubicBezTo>
                  <a:cubicBezTo>
                    <a:pt x="1143" y="778"/>
                    <a:pt x="1166" y="714"/>
                    <a:pt x="1166" y="714"/>
                  </a:cubicBezTo>
                  <a:cubicBezTo>
                    <a:pt x="1166" y="714"/>
                    <a:pt x="1447" y="221"/>
                    <a:pt x="1443" y="148"/>
                  </a:cubicBezTo>
                  <a:cubicBezTo>
                    <a:pt x="1443" y="78"/>
                    <a:pt x="858" y="50"/>
                    <a:pt x="701" y="31"/>
                  </a:cubicBezTo>
                  <a:cubicBezTo>
                    <a:pt x="612" y="19"/>
                    <a:pt x="463" y="0"/>
                    <a:pt x="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43;p71">
              <a:extLst>
                <a:ext uri="{FF2B5EF4-FFF2-40B4-BE49-F238E27FC236}">
                  <a16:creationId xmlns:a16="http://schemas.microsoft.com/office/drawing/2014/main" id="{46058829-2843-7C6A-E6CE-733F68FE835B}"/>
                </a:ext>
              </a:extLst>
            </p:cNvPr>
            <p:cNvSpPr/>
            <p:nvPr/>
          </p:nvSpPr>
          <p:spPr>
            <a:xfrm>
              <a:off x="3617027" y="3711107"/>
              <a:ext cx="258093" cy="44343"/>
            </a:xfrm>
            <a:custGeom>
              <a:avLst/>
              <a:gdLst/>
              <a:ahLst/>
              <a:cxnLst/>
              <a:rect l="l" t="t" r="r" b="b"/>
              <a:pathLst>
                <a:path w="1135" h="195" extrusionOk="0">
                  <a:moveTo>
                    <a:pt x="46" y="1"/>
                  </a:moveTo>
                  <a:cubicBezTo>
                    <a:pt x="1" y="1"/>
                    <a:pt x="1" y="70"/>
                    <a:pt x="46" y="75"/>
                  </a:cubicBezTo>
                  <a:cubicBezTo>
                    <a:pt x="218" y="88"/>
                    <a:pt x="383" y="102"/>
                    <a:pt x="554" y="126"/>
                  </a:cubicBezTo>
                  <a:cubicBezTo>
                    <a:pt x="724" y="149"/>
                    <a:pt x="903" y="149"/>
                    <a:pt x="1069" y="194"/>
                  </a:cubicBezTo>
                  <a:lnTo>
                    <a:pt x="1083" y="194"/>
                  </a:lnTo>
                  <a:cubicBezTo>
                    <a:pt x="1120" y="194"/>
                    <a:pt x="1134" y="134"/>
                    <a:pt x="1092" y="121"/>
                  </a:cubicBezTo>
                  <a:cubicBezTo>
                    <a:pt x="922" y="75"/>
                    <a:pt x="747" y="79"/>
                    <a:pt x="571" y="52"/>
                  </a:cubicBezTo>
                  <a:cubicBezTo>
                    <a:pt x="397" y="24"/>
                    <a:pt x="222" y="15"/>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44;p71">
              <a:extLst>
                <a:ext uri="{FF2B5EF4-FFF2-40B4-BE49-F238E27FC236}">
                  <a16:creationId xmlns:a16="http://schemas.microsoft.com/office/drawing/2014/main" id="{8590A833-1C6F-E5FD-8464-75AD85667B22}"/>
                </a:ext>
              </a:extLst>
            </p:cNvPr>
            <p:cNvSpPr/>
            <p:nvPr/>
          </p:nvSpPr>
          <p:spPr>
            <a:xfrm>
              <a:off x="3594969" y="3753176"/>
              <a:ext cx="262186" cy="40932"/>
            </a:xfrm>
            <a:custGeom>
              <a:avLst/>
              <a:gdLst/>
              <a:ahLst/>
              <a:cxnLst/>
              <a:rect l="l" t="t" r="r" b="b"/>
              <a:pathLst>
                <a:path w="1153" h="180" extrusionOk="0">
                  <a:moveTo>
                    <a:pt x="60" y="0"/>
                  </a:moveTo>
                  <a:cubicBezTo>
                    <a:pt x="19" y="0"/>
                    <a:pt x="0" y="65"/>
                    <a:pt x="47" y="74"/>
                  </a:cubicBezTo>
                  <a:cubicBezTo>
                    <a:pt x="387" y="134"/>
                    <a:pt x="742" y="107"/>
                    <a:pt x="1089" y="175"/>
                  </a:cubicBezTo>
                  <a:cubicBezTo>
                    <a:pt x="1093" y="175"/>
                    <a:pt x="1093" y="180"/>
                    <a:pt x="1097" y="180"/>
                  </a:cubicBezTo>
                  <a:cubicBezTo>
                    <a:pt x="1138" y="180"/>
                    <a:pt x="1153" y="115"/>
                    <a:pt x="1106" y="107"/>
                  </a:cubicBezTo>
                  <a:cubicBezTo>
                    <a:pt x="766" y="32"/>
                    <a:pt x="411" y="65"/>
                    <a:pt x="66" y="5"/>
                  </a:cubicBezTo>
                  <a:cubicBezTo>
                    <a:pt x="66" y="0"/>
                    <a:pt x="60"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45;p71">
              <a:extLst>
                <a:ext uri="{FF2B5EF4-FFF2-40B4-BE49-F238E27FC236}">
                  <a16:creationId xmlns:a16="http://schemas.microsoft.com/office/drawing/2014/main" id="{95F9301B-E52D-C0D3-D422-EDC1AB95E12D}"/>
                </a:ext>
              </a:extLst>
            </p:cNvPr>
            <p:cNvSpPr/>
            <p:nvPr/>
          </p:nvSpPr>
          <p:spPr>
            <a:xfrm>
              <a:off x="3584736" y="3786604"/>
              <a:ext cx="254682" cy="51619"/>
            </a:xfrm>
            <a:custGeom>
              <a:avLst/>
              <a:gdLst/>
              <a:ahLst/>
              <a:cxnLst/>
              <a:rect l="l" t="t" r="r" b="b"/>
              <a:pathLst>
                <a:path w="1120" h="227" extrusionOk="0">
                  <a:moveTo>
                    <a:pt x="60" y="0"/>
                  </a:moveTo>
                  <a:cubicBezTo>
                    <a:pt x="22" y="0"/>
                    <a:pt x="0" y="51"/>
                    <a:pt x="37" y="70"/>
                  </a:cubicBezTo>
                  <a:cubicBezTo>
                    <a:pt x="373" y="226"/>
                    <a:pt x="700" y="171"/>
                    <a:pt x="1055" y="226"/>
                  </a:cubicBezTo>
                  <a:lnTo>
                    <a:pt x="1060" y="226"/>
                  </a:lnTo>
                  <a:cubicBezTo>
                    <a:pt x="1100" y="226"/>
                    <a:pt x="1119" y="162"/>
                    <a:pt x="1073" y="153"/>
                  </a:cubicBezTo>
                  <a:cubicBezTo>
                    <a:pt x="732" y="102"/>
                    <a:pt x="400" y="153"/>
                    <a:pt x="73" y="5"/>
                  </a:cubicBezTo>
                  <a:cubicBezTo>
                    <a:pt x="69" y="5"/>
                    <a:pt x="64"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46;p71">
              <a:extLst>
                <a:ext uri="{FF2B5EF4-FFF2-40B4-BE49-F238E27FC236}">
                  <a16:creationId xmlns:a16="http://schemas.microsoft.com/office/drawing/2014/main" id="{99CB95F8-CB2D-9540-9558-BDC2785E8414}"/>
                </a:ext>
              </a:extLst>
            </p:cNvPr>
            <p:cNvSpPr/>
            <p:nvPr/>
          </p:nvSpPr>
          <p:spPr>
            <a:xfrm>
              <a:off x="3586555" y="3834813"/>
              <a:ext cx="223302" cy="35929"/>
            </a:xfrm>
            <a:custGeom>
              <a:avLst/>
              <a:gdLst/>
              <a:ahLst/>
              <a:cxnLst/>
              <a:rect l="l" t="t" r="r" b="b"/>
              <a:pathLst>
                <a:path w="982" h="158" extrusionOk="0">
                  <a:moveTo>
                    <a:pt x="52" y="1"/>
                  </a:moveTo>
                  <a:cubicBezTo>
                    <a:pt x="14" y="1"/>
                    <a:pt x="1" y="60"/>
                    <a:pt x="42" y="69"/>
                  </a:cubicBezTo>
                  <a:cubicBezTo>
                    <a:pt x="337" y="139"/>
                    <a:pt x="637" y="143"/>
                    <a:pt x="937" y="158"/>
                  </a:cubicBezTo>
                  <a:cubicBezTo>
                    <a:pt x="982" y="158"/>
                    <a:pt x="982" y="84"/>
                    <a:pt x="937" y="84"/>
                  </a:cubicBezTo>
                  <a:cubicBezTo>
                    <a:pt x="641" y="65"/>
                    <a:pt x="352" y="69"/>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3447;p71">
              <a:extLst>
                <a:ext uri="{FF2B5EF4-FFF2-40B4-BE49-F238E27FC236}">
                  <a16:creationId xmlns:a16="http://schemas.microsoft.com/office/drawing/2014/main" id="{7BEDE915-3F13-2D9B-AE68-F5966FC4DFDA}"/>
                </a:ext>
              </a:extLst>
            </p:cNvPr>
            <p:cNvGrpSpPr/>
            <p:nvPr/>
          </p:nvGrpSpPr>
          <p:grpSpPr>
            <a:xfrm rot="-947333">
              <a:off x="3437196" y="1637709"/>
              <a:ext cx="985472" cy="808233"/>
              <a:chOff x="3763206" y="763378"/>
              <a:chExt cx="571363" cy="468602"/>
            </a:xfrm>
          </p:grpSpPr>
          <p:sp>
            <p:nvSpPr>
              <p:cNvPr id="59" name="Google Shape;3448;p71">
                <a:extLst>
                  <a:ext uri="{FF2B5EF4-FFF2-40B4-BE49-F238E27FC236}">
                    <a16:creationId xmlns:a16="http://schemas.microsoft.com/office/drawing/2014/main" id="{1659139D-F732-1CFD-7D9E-BECC7F8CBAEA}"/>
                  </a:ext>
                </a:extLst>
              </p:cNvPr>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49;p71">
                <a:extLst>
                  <a:ext uri="{FF2B5EF4-FFF2-40B4-BE49-F238E27FC236}">
                    <a16:creationId xmlns:a16="http://schemas.microsoft.com/office/drawing/2014/main" id="{24ADEAF0-5EFC-AF7F-9B0B-775A4B7023B4}"/>
                  </a:ext>
                </a:extLst>
              </p:cNvPr>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50;p71">
                <a:extLst>
                  <a:ext uri="{FF2B5EF4-FFF2-40B4-BE49-F238E27FC236}">
                    <a16:creationId xmlns:a16="http://schemas.microsoft.com/office/drawing/2014/main" id="{02670CE1-A6CF-0635-6983-5CD717ECCA0E}"/>
                  </a:ext>
                </a:extLst>
              </p:cNvPr>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51;p71">
                <a:extLst>
                  <a:ext uri="{FF2B5EF4-FFF2-40B4-BE49-F238E27FC236}">
                    <a16:creationId xmlns:a16="http://schemas.microsoft.com/office/drawing/2014/main" id="{FA1DD35C-5746-5B59-25AF-030E39A64F5E}"/>
                  </a:ext>
                </a:extLst>
              </p:cNvPr>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52;p71">
                <a:extLst>
                  <a:ext uri="{FF2B5EF4-FFF2-40B4-BE49-F238E27FC236}">
                    <a16:creationId xmlns:a16="http://schemas.microsoft.com/office/drawing/2014/main" id="{966FFC35-2BF3-DB0C-3142-7FAB7187EC35}"/>
                  </a:ext>
                </a:extLst>
              </p:cNvPr>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3453;p71">
                <a:extLst>
                  <a:ext uri="{FF2B5EF4-FFF2-40B4-BE49-F238E27FC236}">
                    <a16:creationId xmlns:a16="http://schemas.microsoft.com/office/drawing/2014/main" id="{D1D5E5EA-19CB-5DFD-5FC2-CDA752813DCF}"/>
                  </a:ext>
                </a:extLst>
              </p:cNvPr>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3454;p71">
                <a:extLst>
                  <a:ext uri="{FF2B5EF4-FFF2-40B4-BE49-F238E27FC236}">
                    <a16:creationId xmlns:a16="http://schemas.microsoft.com/office/drawing/2014/main" id="{7840AF75-5524-8A95-0111-0A20FA5DD28B}"/>
                  </a:ext>
                </a:extLst>
              </p:cNvPr>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37"/>
          <p:cNvSpPr txBox="1">
            <a:spLocks noGrp="1"/>
          </p:cNvSpPr>
          <p:nvPr>
            <p:ph type="title"/>
          </p:nvPr>
        </p:nvSpPr>
        <p:spPr>
          <a:xfrm>
            <a:off x="720000" y="309033"/>
            <a:ext cx="7704000" cy="708692"/>
          </a:xfrm>
          <a:prstGeom prst="rect">
            <a:avLst/>
          </a:prstGeom>
        </p:spPr>
        <p:txBody>
          <a:bodyPr spcFirstLastPara="1" wrap="square" lIns="91425" tIns="91425" rIns="91425" bIns="91425" anchor="ctr" anchorCtr="0">
            <a:noAutofit/>
          </a:bodyPr>
          <a:lstStyle/>
          <a:p>
            <a:pPr algn="ctr" rtl="1">
              <a:lnSpc>
                <a:spcPct val="115000"/>
              </a:lnSpc>
              <a:spcAft>
                <a:spcPts val="800"/>
              </a:spcAft>
            </a:pPr>
            <a:r>
              <a:rPr lang="ar-IQ" sz="40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Ahsa" pitchFamily="2" charset="-78"/>
              </a:rPr>
              <a:t>أساسيات الحركة</a:t>
            </a:r>
            <a:endParaRPr lang="en-US" sz="4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Ahsa" pitchFamily="2" charset="-78"/>
            </a:endParaRPr>
          </a:p>
        </p:txBody>
      </p:sp>
      <p:sp>
        <p:nvSpPr>
          <p:cNvPr id="1495" name="Google Shape;1495;p37"/>
          <p:cNvSpPr txBox="1"/>
          <p:nvPr/>
        </p:nvSpPr>
        <p:spPr>
          <a:xfrm>
            <a:off x="609601" y="931333"/>
            <a:ext cx="7920566" cy="3149600"/>
          </a:xfrm>
          <a:prstGeom prst="rect">
            <a:avLst/>
          </a:prstGeom>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algn="just" rtl="1">
              <a:spcAft>
                <a:spcPts val="800"/>
              </a:spcAft>
            </a:pPr>
            <a:r>
              <a:rPr lang="ar-IQ"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إن برنامج اللياقة البدنية الذي نقدمه للتلاميذ في المدارس المختلفة يعتمد على أساس الحركة والتي تم دراستها في ثلاث موضوعات دراسية تأخذ الأشكال الآتية :</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algn="just" rtl="1">
              <a:spcAft>
                <a:spcPts val="800"/>
              </a:spcAft>
            </a:pPr>
            <a:r>
              <a:rPr lang="ar-IQ"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التمرينات والألعاب والجمباز وهذه الموضوعات السابقة تعتمد على المهارات وارتباط هذه المهارات بالتفهم والإدراك للفروق الشخصية والفردية بين التلاميذ أثناء النشاط الحركي .</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algn="just" rtl="1">
              <a:spcAft>
                <a:spcPts val="800"/>
              </a:spcAft>
            </a:pPr>
            <a:r>
              <a:rPr lang="ar-IQ"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وعلينا أن نحاول فهم ومساعدة التلاميذ في تنمية هذه الفروق الشخصية وزيادة قدراتهم على إجادة الأداء الحركي بالإضافة إلى التركيز على التلاميذ الذين يلاحظ أنهم لهم القدرة على تنفيذ الأداء الحركي بشكل متميز والقدرة على التنافس والتحدي ويجب العمل على إكساب هؤلاء التلاميذ المتميزين مهارات أعلى طالما أنهم يستطيعون اكتساب هذه المهارات مع تدريس مختلف المصطلحات الرياضية الخاصة بهذه المهارات حتى يستطيعون التعامل معها بشكل علمي وخاصة في مجالات التمرينات والألعاب وألعاب القوى .</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sp>
        <p:nvSpPr>
          <p:cNvPr id="1496" name="Google Shape;1496;p37"/>
          <p:cNvSpPr txBox="1"/>
          <p:nvPr/>
        </p:nvSpPr>
        <p:spPr>
          <a:xfrm>
            <a:off x="957004" y="4127797"/>
            <a:ext cx="22587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dirty="0">
                <a:solidFill>
                  <a:schemeClr val="dk1"/>
                </a:solidFill>
                <a:latin typeface="Nunito"/>
                <a:ea typeface="Nunito"/>
                <a:cs typeface="Nunito"/>
                <a:sym typeface="Nunito"/>
              </a:rPr>
              <a:t>D</a:t>
            </a:r>
            <a:r>
              <a:rPr lang="en" sz="1100" dirty="0">
                <a:solidFill>
                  <a:schemeClr val="dk1"/>
                </a:solidFill>
                <a:latin typeface="Nunito"/>
                <a:ea typeface="Nunito"/>
                <a:cs typeface="Nunito"/>
                <a:sym typeface="Nunito"/>
              </a:rPr>
              <a:t>ate :</a:t>
            </a:r>
            <a:br>
              <a:rPr lang="en" sz="1100" dirty="0">
                <a:solidFill>
                  <a:schemeClr val="dk1"/>
                </a:solidFill>
                <a:latin typeface="Nunito"/>
                <a:ea typeface="Nunito"/>
                <a:cs typeface="Nunito"/>
                <a:sym typeface="Nunito"/>
              </a:rPr>
            </a:br>
            <a:r>
              <a:rPr lang="en" sz="1100" b="1" u="sng" dirty="0">
                <a:solidFill>
                  <a:schemeClr val="dk1"/>
                </a:solidFill>
                <a:latin typeface="Nunito"/>
                <a:ea typeface="Nunito"/>
                <a:cs typeface="Nunito"/>
                <a:sym typeface="Nunito"/>
              </a:rPr>
              <a:t>31</a:t>
            </a:r>
            <a:r>
              <a:rPr lang="en" sz="1100" dirty="0">
                <a:solidFill>
                  <a:schemeClr val="dk1"/>
                </a:solidFill>
                <a:latin typeface="Nunito"/>
                <a:ea typeface="Nunito"/>
                <a:cs typeface="Nunito"/>
                <a:sym typeface="Nunito"/>
              </a:rPr>
              <a:t> | </a:t>
            </a:r>
            <a:r>
              <a:rPr lang="en" sz="1100" b="1" u="sng" dirty="0">
                <a:solidFill>
                  <a:schemeClr val="dk1"/>
                </a:solidFill>
                <a:latin typeface="Nunito"/>
                <a:ea typeface="Nunito"/>
                <a:cs typeface="Nunito"/>
                <a:sym typeface="Nunito"/>
              </a:rPr>
              <a:t>03</a:t>
            </a:r>
            <a:r>
              <a:rPr lang="en" sz="1100" dirty="0">
                <a:solidFill>
                  <a:schemeClr val="dk1"/>
                </a:solidFill>
                <a:latin typeface="Nunito"/>
                <a:ea typeface="Nunito"/>
                <a:cs typeface="Nunito"/>
                <a:sym typeface="Nunito"/>
              </a:rPr>
              <a:t> | </a:t>
            </a:r>
            <a:r>
              <a:rPr lang="en" sz="1100" b="1" u="sng" dirty="0">
                <a:solidFill>
                  <a:schemeClr val="dk1"/>
                </a:solidFill>
                <a:latin typeface="Nunito"/>
                <a:ea typeface="Nunito"/>
                <a:cs typeface="Nunito"/>
                <a:sym typeface="Nunito"/>
              </a:rPr>
              <a:t>2024</a:t>
            </a:r>
            <a:endParaRPr sz="1100" b="1" u="sng" dirty="0">
              <a:solidFill>
                <a:schemeClr val="dk1"/>
              </a:solidFill>
              <a:latin typeface="Nunito"/>
              <a:ea typeface="Nunito"/>
              <a:cs typeface="Nunito"/>
              <a:sym typeface="Nunito"/>
            </a:endParaRPr>
          </a:p>
        </p:txBody>
      </p:sp>
      <p:sp>
        <p:nvSpPr>
          <p:cNvPr id="1497" name="Google Shape;1497;p37"/>
          <p:cNvSpPr txBox="1"/>
          <p:nvPr/>
        </p:nvSpPr>
        <p:spPr>
          <a:xfrm>
            <a:off x="4469026" y="4133675"/>
            <a:ext cx="39549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solidFill>
                  <a:schemeClr val="dk1"/>
                </a:solidFill>
                <a:latin typeface="Nunito"/>
                <a:ea typeface="Nunito"/>
                <a:cs typeface="Nunito"/>
                <a:sym typeface="Nunito"/>
              </a:rPr>
              <a:t>You can visit our </a:t>
            </a:r>
            <a:r>
              <a:rPr lang="en-US" sz="1100" dirty="0">
                <a:solidFill>
                  <a:schemeClr val="dk1"/>
                </a:solidFill>
                <a:latin typeface="Nunito"/>
                <a:ea typeface="Nunito"/>
                <a:cs typeface="Nunito"/>
                <a:sym typeface="Nunito"/>
              </a:rPr>
              <a:t>site</a:t>
            </a:r>
            <a:r>
              <a:rPr lang="en" sz="1100" dirty="0">
                <a:solidFill>
                  <a:schemeClr val="dk1"/>
                </a:solidFill>
                <a:latin typeface="Nunito"/>
                <a:ea typeface="Nunito"/>
                <a:cs typeface="Nunito"/>
                <a:sym typeface="Nunito"/>
              </a:rPr>
              <a:t> projects:</a:t>
            </a:r>
            <a:br>
              <a:rPr lang="en" sz="1100" dirty="0">
                <a:solidFill>
                  <a:schemeClr val="dk1"/>
                </a:solidFill>
                <a:latin typeface="Nunito"/>
                <a:ea typeface="Nunito"/>
                <a:cs typeface="Nunito"/>
                <a:sym typeface="Nunito"/>
              </a:rPr>
            </a:br>
            <a:r>
              <a:rPr lang="en-US" sz="1100" b="1" u="sng" dirty="0" err="1">
                <a:solidFill>
                  <a:schemeClr val="dk1"/>
                </a:solidFill>
                <a:latin typeface="Nunito"/>
                <a:ea typeface="Nunito"/>
                <a:cs typeface="Nunito"/>
                <a:sym typeface="Nunito"/>
              </a:rPr>
              <a:t>Anoo</a:t>
            </a:r>
            <a:r>
              <a:rPr lang="en" sz="1100" dirty="0">
                <a:solidFill>
                  <a:schemeClr val="dk1"/>
                </a:solidFill>
                <a:latin typeface="Nunito"/>
                <a:ea typeface="Nunito"/>
                <a:cs typeface="Nunito"/>
                <a:sym typeface="Nunito"/>
              </a:rPr>
              <a:t> | </a:t>
            </a:r>
            <a:r>
              <a:rPr lang="en" sz="1100" b="1" u="sng" dirty="0">
                <a:solidFill>
                  <a:schemeClr val="dk1"/>
                </a:solidFill>
                <a:latin typeface="Nunito"/>
                <a:ea typeface="Nunito"/>
                <a:cs typeface="Nunito"/>
                <a:sym typeface="Nunito"/>
              </a:rPr>
              <a:t>Fencer</a:t>
            </a:r>
            <a:r>
              <a:rPr lang="en" sz="1100" dirty="0">
                <a:solidFill>
                  <a:schemeClr val="dk1"/>
                </a:solidFill>
                <a:latin typeface="Nunito"/>
                <a:ea typeface="Nunito"/>
                <a:cs typeface="Nunito"/>
                <a:sym typeface="Nunito"/>
              </a:rPr>
              <a:t> | </a:t>
            </a:r>
            <a:r>
              <a:rPr lang="en" sz="1100" b="1" u="sng" dirty="0">
                <a:solidFill>
                  <a:schemeClr val="dk1"/>
                </a:solidFill>
                <a:latin typeface="Nunito"/>
                <a:ea typeface="Nunito"/>
                <a:cs typeface="Nunito"/>
                <a:sym typeface="Nunito"/>
              </a:rPr>
              <a:t>11:11</a:t>
            </a:r>
            <a:r>
              <a:rPr lang="en" sz="1100" dirty="0">
                <a:solidFill>
                  <a:schemeClr val="dk1"/>
                </a:solidFill>
                <a:latin typeface="Nunito"/>
                <a:ea typeface="Nunito"/>
                <a:cs typeface="Nunito"/>
                <a:sym typeface="Nunito"/>
              </a:rPr>
              <a:t> | </a:t>
            </a:r>
            <a:r>
              <a:rPr lang="en" sz="1100" b="1" u="sng" dirty="0">
                <a:solidFill>
                  <a:schemeClr val="dk1"/>
                </a:solidFill>
                <a:latin typeface="Nunito"/>
                <a:ea typeface="Nunito"/>
                <a:cs typeface="Nunito"/>
                <a:sym typeface="Nunito"/>
              </a:rPr>
              <a:t>1989</a:t>
            </a:r>
            <a:r>
              <a:rPr lang="en" sz="1100" dirty="0">
                <a:solidFill>
                  <a:schemeClr val="dk1"/>
                </a:solidFill>
                <a:latin typeface="Nunito"/>
                <a:ea typeface="Nunito"/>
                <a:cs typeface="Nunito"/>
                <a:sym typeface="Nunito"/>
              </a:rPr>
              <a:t> </a:t>
            </a:r>
            <a:endParaRPr sz="1100" b="1" u="sng" dirty="0">
              <a:solidFill>
                <a:schemeClr val="dk1"/>
              </a:solidFill>
              <a:latin typeface="Nunito"/>
              <a:ea typeface="Nunito"/>
              <a:cs typeface="Nunito"/>
              <a:sym typeface="Nunito"/>
            </a:endParaRPr>
          </a:p>
        </p:txBody>
      </p:sp>
      <p:pic>
        <p:nvPicPr>
          <p:cNvPr id="3" name="رسم 2" descr="يوغا خطوط عريضة">
            <a:extLst>
              <a:ext uri="{FF2B5EF4-FFF2-40B4-BE49-F238E27FC236}">
                <a16:creationId xmlns:a16="http://schemas.microsoft.com/office/drawing/2014/main" id="{9C34A4A0-8E01-40FC-FB0E-10964B1981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24232" y="3745638"/>
            <a:ext cx="1054101" cy="1088829"/>
          </a:xfrm>
          <a:prstGeom prst="rect">
            <a:avLst/>
          </a:prstGeom>
        </p:spPr>
      </p:pic>
      <p:pic>
        <p:nvPicPr>
          <p:cNvPr id="5" name="رسم 4" descr="يوغا خطوط عريضة">
            <a:extLst>
              <a:ext uri="{FF2B5EF4-FFF2-40B4-BE49-F238E27FC236}">
                <a16:creationId xmlns:a16="http://schemas.microsoft.com/office/drawing/2014/main" id="{D911EE21-3711-F173-1B1D-1D770CC1D95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5666" y="3745639"/>
            <a:ext cx="1088829" cy="1157424"/>
          </a:xfrm>
          <a:prstGeom prst="rect">
            <a:avLst/>
          </a:prstGeom>
        </p:spPr>
      </p:pic>
      <p:pic>
        <p:nvPicPr>
          <p:cNvPr id="7" name="رسم 6" descr="الجمباز: الحركات الأرضية خطوط عريضة">
            <a:extLst>
              <a:ext uri="{FF2B5EF4-FFF2-40B4-BE49-F238E27FC236}">
                <a16:creationId xmlns:a16="http://schemas.microsoft.com/office/drawing/2014/main" id="{BDF37790-1FD5-435D-99C6-45B32E7B526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66775" y="3481916"/>
            <a:ext cx="1204501" cy="1421147"/>
          </a:xfrm>
          <a:prstGeom prst="rect">
            <a:avLst/>
          </a:prstGeom>
        </p:spPr>
      </p:pic>
      <p:pic>
        <p:nvPicPr>
          <p:cNvPr id="9" name="رسم 8" descr="نط الحبل خطوط عريضة">
            <a:extLst>
              <a:ext uri="{FF2B5EF4-FFF2-40B4-BE49-F238E27FC236}">
                <a16:creationId xmlns:a16="http://schemas.microsoft.com/office/drawing/2014/main" id="{6D8177DE-DBA5-C519-E729-8E7B9DC471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705100" y="309033"/>
            <a:ext cx="914400" cy="914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8"/>
        <p:cNvGrpSpPr/>
        <p:nvPr/>
      </p:nvGrpSpPr>
      <p:grpSpPr>
        <a:xfrm>
          <a:off x="0" y="0"/>
          <a:ext cx="0" cy="0"/>
          <a:chOff x="0" y="0"/>
          <a:chExt cx="0" cy="0"/>
        </a:xfrm>
      </p:grpSpPr>
      <p:sp>
        <p:nvSpPr>
          <p:cNvPr id="3249" name="Google Shape;3249;p70"/>
          <p:cNvSpPr txBox="1">
            <a:spLocks noGrp="1"/>
          </p:cNvSpPr>
          <p:nvPr>
            <p:ph type="title"/>
          </p:nvPr>
        </p:nvSpPr>
        <p:spPr>
          <a:xfrm>
            <a:off x="3401298" y="407236"/>
            <a:ext cx="5095735" cy="1020893"/>
          </a:xfrm>
          <a:prstGeom prst="rect">
            <a:avLst/>
          </a:prstGeom>
          <a:ln>
            <a:noFill/>
          </a:ln>
          <a:effectLst>
            <a:outerShdw blurRad="40000" dist="23000" dir="5400000" rotWithShape="0">
              <a:srgbClr val="000000">
                <a:alpha val="35000"/>
              </a:srgbClr>
            </a:outerShdw>
            <a:softEdge rad="127000"/>
          </a:effectLst>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b" anchorCtr="0">
            <a:noAutofit/>
          </a:bodyPr>
          <a:lstStyle/>
          <a:p>
            <a:pPr algn="ctr" rtl="1">
              <a:lnSpc>
                <a:spcPct val="115000"/>
              </a:lnSpc>
              <a:spcAft>
                <a:spcPts val="800"/>
              </a:spcAft>
            </a:pPr>
            <a:r>
              <a:rPr lang="ar-IQ" sz="6000" b="1" dirty="0">
                <a:solidFill>
                  <a:srgbClr val="0070C0"/>
                </a:solidFill>
                <a:effectLst/>
                <a:latin typeface="Calibri" panose="020F0502020204030204" pitchFamily="34" charset="0"/>
                <a:ea typeface="Calibri" panose="020F0502020204030204" pitchFamily="34" charset="0"/>
                <a:cs typeface="AF_El Khobar" pitchFamily="2" charset="-78"/>
              </a:rPr>
              <a:t>دعم واستلام الوزن الجسمي</a:t>
            </a:r>
            <a:endParaRPr lang="en-US" sz="6000" dirty="0">
              <a:solidFill>
                <a:srgbClr val="0070C0"/>
              </a:solidFill>
              <a:effectLst/>
              <a:latin typeface="Calibri" panose="020F0502020204030204" pitchFamily="34" charset="0"/>
              <a:ea typeface="Calibri" panose="020F0502020204030204" pitchFamily="34" charset="0"/>
              <a:cs typeface="AF_El Khobar" pitchFamily="2" charset="-78"/>
            </a:endParaRPr>
          </a:p>
        </p:txBody>
      </p:sp>
      <p:grpSp>
        <p:nvGrpSpPr>
          <p:cNvPr id="3262" name="Google Shape;3262;p70"/>
          <p:cNvGrpSpPr/>
          <p:nvPr/>
        </p:nvGrpSpPr>
        <p:grpSpPr>
          <a:xfrm>
            <a:off x="382033" y="924280"/>
            <a:ext cx="2359770" cy="3584394"/>
            <a:chOff x="872999" y="828306"/>
            <a:chExt cx="2359770" cy="3584394"/>
          </a:xfrm>
        </p:grpSpPr>
        <p:grpSp>
          <p:nvGrpSpPr>
            <p:cNvPr id="3263" name="Google Shape;3263;p70"/>
            <p:cNvGrpSpPr/>
            <p:nvPr/>
          </p:nvGrpSpPr>
          <p:grpSpPr>
            <a:xfrm>
              <a:off x="872999" y="1108050"/>
              <a:ext cx="1914400" cy="3304650"/>
              <a:chOff x="2656824" y="1217575"/>
              <a:chExt cx="1914400" cy="3304650"/>
            </a:xfrm>
          </p:grpSpPr>
          <p:sp>
            <p:nvSpPr>
              <p:cNvPr id="3264" name="Google Shape;3264;p70"/>
              <p:cNvSpPr/>
              <p:nvPr/>
            </p:nvSpPr>
            <p:spPr>
              <a:xfrm>
                <a:off x="2656824" y="1217575"/>
                <a:ext cx="1914370" cy="3304582"/>
              </a:xfrm>
              <a:custGeom>
                <a:avLst/>
                <a:gdLst/>
                <a:ahLst/>
                <a:cxnLst/>
                <a:rect l="l" t="t" r="r" b="b"/>
                <a:pathLst>
                  <a:path w="9214" h="15905" extrusionOk="0">
                    <a:moveTo>
                      <a:pt x="8369" y="250"/>
                    </a:moveTo>
                    <a:lnTo>
                      <a:pt x="8369" y="250"/>
                    </a:lnTo>
                    <a:cubicBezTo>
                      <a:pt x="8416" y="278"/>
                      <a:pt x="8467" y="306"/>
                      <a:pt x="8508" y="339"/>
                    </a:cubicBezTo>
                    <a:lnTo>
                      <a:pt x="8384" y="361"/>
                    </a:lnTo>
                    <a:lnTo>
                      <a:pt x="8369" y="250"/>
                    </a:lnTo>
                    <a:close/>
                    <a:moveTo>
                      <a:pt x="8093" y="191"/>
                    </a:moveTo>
                    <a:cubicBezTo>
                      <a:pt x="8190" y="191"/>
                      <a:pt x="8273" y="209"/>
                      <a:pt x="8350" y="246"/>
                    </a:cubicBezTo>
                    <a:lnTo>
                      <a:pt x="8369" y="366"/>
                    </a:lnTo>
                    <a:lnTo>
                      <a:pt x="8125" y="407"/>
                    </a:lnTo>
                    <a:lnTo>
                      <a:pt x="8093" y="191"/>
                    </a:lnTo>
                    <a:close/>
                    <a:moveTo>
                      <a:pt x="8080" y="191"/>
                    </a:moveTo>
                    <a:lnTo>
                      <a:pt x="8112" y="412"/>
                    </a:lnTo>
                    <a:lnTo>
                      <a:pt x="7876" y="454"/>
                    </a:lnTo>
                    <a:lnTo>
                      <a:pt x="7848" y="250"/>
                    </a:lnTo>
                    <a:cubicBezTo>
                      <a:pt x="7908" y="214"/>
                      <a:pt x="7978" y="195"/>
                      <a:pt x="8042" y="191"/>
                    </a:cubicBezTo>
                    <a:close/>
                    <a:moveTo>
                      <a:pt x="7835" y="256"/>
                    </a:moveTo>
                    <a:lnTo>
                      <a:pt x="7863" y="454"/>
                    </a:lnTo>
                    <a:lnTo>
                      <a:pt x="7614" y="499"/>
                    </a:lnTo>
                    <a:lnTo>
                      <a:pt x="7610" y="463"/>
                    </a:lnTo>
                    <a:cubicBezTo>
                      <a:pt x="7678" y="375"/>
                      <a:pt x="7752" y="301"/>
                      <a:pt x="7835" y="256"/>
                    </a:cubicBezTo>
                    <a:close/>
                    <a:moveTo>
                      <a:pt x="7595" y="481"/>
                    </a:moveTo>
                    <a:lnTo>
                      <a:pt x="7600" y="499"/>
                    </a:lnTo>
                    <a:lnTo>
                      <a:pt x="7576" y="505"/>
                    </a:lnTo>
                    <a:cubicBezTo>
                      <a:pt x="7582" y="495"/>
                      <a:pt x="7591" y="486"/>
                      <a:pt x="7595" y="481"/>
                    </a:cubicBezTo>
                    <a:close/>
                    <a:moveTo>
                      <a:pt x="8623" y="458"/>
                    </a:moveTo>
                    <a:cubicBezTo>
                      <a:pt x="8646" y="481"/>
                      <a:pt x="8669" y="509"/>
                      <a:pt x="8688" y="537"/>
                    </a:cubicBezTo>
                    <a:lnTo>
                      <a:pt x="8637" y="546"/>
                    </a:lnTo>
                    <a:lnTo>
                      <a:pt x="8623" y="458"/>
                    </a:lnTo>
                    <a:close/>
                    <a:moveTo>
                      <a:pt x="8522" y="352"/>
                    </a:moveTo>
                    <a:cubicBezTo>
                      <a:pt x="8550" y="375"/>
                      <a:pt x="8582" y="403"/>
                      <a:pt x="8605" y="435"/>
                    </a:cubicBezTo>
                    <a:lnTo>
                      <a:pt x="8623" y="550"/>
                    </a:lnTo>
                    <a:lnTo>
                      <a:pt x="8416" y="588"/>
                    </a:lnTo>
                    <a:lnTo>
                      <a:pt x="8388" y="375"/>
                    </a:lnTo>
                    <a:lnTo>
                      <a:pt x="8522" y="352"/>
                    </a:lnTo>
                    <a:close/>
                    <a:moveTo>
                      <a:pt x="8369" y="380"/>
                    </a:moveTo>
                    <a:lnTo>
                      <a:pt x="8401" y="588"/>
                    </a:lnTo>
                    <a:lnTo>
                      <a:pt x="8157" y="633"/>
                    </a:lnTo>
                    <a:lnTo>
                      <a:pt x="8125" y="422"/>
                    </a:lnTo>
                    <a:lnTo>
                      <a:pt x="8369" y="380"/>
                    </a:lnTo>
                    <a:close/>
                    <a:moveTo>
                      <a:pt x="8112" y="426"/>
                    </a:moveTo>
                    <a:lnTo>
                      <a:pt x="8144" y="637"/>
                    </a:lnTo>
                    <a:lnTo>
                      <a:pt x="7908" y="679"/>
                    </a:lnTo>
                    <a:lnTo>
                      <a:pt x="7876" y="467"/>
                    </a:lnTo>
                    <a:lnTo>
                      <a:pt x="8112" y="426"/>
                    </a:lnTo>
                    <a:close/>
                    <a:moveTo>
                      <a:pt x="7863" y="467"/>
                    </a:moveTo>
                    <a:lnTo>
                      <a:pt x="7895" y="679"/>
                    </a:lnTo>
                    <a:lnTo>
                      <a:pt x="7646" y="726"/>
                    </a:lnTo>
                    <a:lnTo>
                      <a:pt x="7614" y="513"/>
                    </a:lnTo>
                    <a:lnTo>
                      <a:pt x="7863" y="467"/>
                    </a:lnTo>
                    <a:close/>
                    <a:moveTo>
                      <a:pt x="7600" y="518"/>
                    </a:moveTo>
                    <a:lnTo>
                      <a:pt x="7627" y="730"/>
                    </a:lnTo>
                    <a:lnTo>
                      <a:pt x="7434" y="762"/>
                    </a:lnTo>
                    <a:cubicBezTo>
                      <a:pt x="7476" y="675"/>
                      <a:pt x="7517" y="592"/>
                      <a:pt x="7563" y="522"/>
                    </a:cubicBezTo>
                    <a:lnTo>
                      <a:pt x="7600" y="518"/>
                    </a:lnTo>
                    <a:close/>
                    <a:moveTo>
                      <a:pt x="8697" y="550"/>
                    </a:moveTo>
                    <a:cubicBezTo>
                      <a:pt x="8733" y="610"/>
                      <a:pt x="8771" y="671"/>
                      <a:pt x="8803" y="735"/>
                    </a:cubicBezTo>
                    <a:lnTo>
                      <a:pt x="8669" y="762"/>
                    </a:lnTo>
                    <a:lnTo>
                      <a:pt x="8641" y="560"/>
                    </a:lnTo>
                    <a:lnTo>
                      <a:pt x="8697" y="550"/>
                    </a:lnTo>
                    <a:close/>
                    <a:moveTo>
                      <a:pt x="8627" y="564"/>
                    </a:moveTo>
                    <a:lnTo>
                      <a:pt x="8655" y="762"/>
                    </a:lnTo>
                    <a:lnTo>
                      <a:pt x="8448" y="803"/>
                    </a:lnTo>
                    <a:lnTo>
                      <a:pt x="8420" y="601"/>
                    </a:lnTo>
                    <a:lnTo>
                      <a:pt x="8627" y="564"/>
                    </a:lnTo>
                    <a:close/>
                    <a:moveTo>
                      <a:pt x="8406" y="605"/>
                    </a:moveTo>
                    <a:lnTo>
                      <a:pt x="8433" y="803"/>
                    </a:lnTo>
                    <a:lnTo>
                      <a:pt x="8190" y="850"/>
                    </a:lnTo>
                    <a:lnTo>
                      <a:pt x="8157" y="647"/>
                    </a:lnTo>
                    <a:lnTo>
                      <a:pt x="8406" y="605"/>
                    </a:lnTo>
                    <a:close/>
                    <a:moveTo>
                      <a:pt x="8144" y="652"/>
                    </a:moveTo>
                    <a:lnTo>
                      <a:pt x="8171" y="854"/>
                    </a:lnTo>
                    <a:lnTo>
                      <a:pt x="7941" y="901"/>
                    </a:lnTo>
                    <a:lnTo>
                      <a:pt x="7908" y="693"/>
                    </a:lnTo>
                    <a:lnTo>
                      <a:pt x="8144" y="652"/>
                    </a:lnTo>
                    <a:close/>
                    <a:moveTo>
                      <a:pt x="7895" y="693"/>
                    </a:moveTo>
                    <a:lnTo>
                      <a:pt x="7923" y="901"/>
                    </a:lnTo>
                    <a:lnTo>
                      <a:pt x="7674" y="947"/>
                    </a:lnTo>
                    <a:lnTo>
                      <a:pt x="7646" y="739"/>
                    </a:lnTo>
                    <a:lnTo>
                      <a:pt x="7895" y="693"/>
                    </a:lnTo>
                    <a:close/>
                    <a:moveTo>
                      <a:pt x="7632" y="744"/>
                    </a:moveTo>
                    <a:lnTo>
                      <a:pt x="7659" y="951"/>
                    </a:lnTo>
                    <a:lnTo>
                      <a:pt x="7402" y="1002"/>
                    </a:lnTo>
                    <a:lnTo>
                      <a:pt x="7388" y="886"/>
                    </a:lnTo>
                    <a:cubicBezTo>
                      <a:pt x="7402" y="850"/>
                      <a:pt x="7416" y="813"/>
                      <a:pt x="7429" y="781"/>
                    </a:cubicBezTo>
                    <a:lnTo>
                      <a:pt x="7632" y="744"/>
                    </a:lnTo>
                    <a:close/>
                    <a:moveTo>
                      <a:pt x="8807" y="748"/>
                    </a:moveTo>
                    <a:cubicBezTo>
                      <a:pt x="8839" y="822"/>
                      <a:pt x="8871" y="896"/>
                      <a:pt x="8895" y="969"/>
                    </a:cubicBezTo>
                    <a:lnTo>
                      <a:pt x="8710" y="1007"/>
                    </a:lnTo>
                    <a:lnTo>
                      <a:pt x="8673" y="776"/>
                    </a:lnTo>
                    <a:lnTo>
                      <a:pt x="8807" y="748"/>
                    </a:lnTo>
                    <a:close/>
                    <a:moveTo>
                      <a:pt x="7374" y="919"/>
                    </a:moveTo>
                    <a:lnTo>
                      <a:pt x="7388" y="1002"/>
                    </a:lnTo>
                    <a:lnTo>
                      <a:pt x="7346" y="1011"/>
                    </a:lnTo>
                    <a:cubicBezTo>
                      <a:pt x="7355" y="979"/>
                      <a:pt x="7365" y="947"/>
                      <a:pt x="7374" y="919"/>
                    </a:cubicBezTo>
                    <a:close/>
                    <a:moveTo>
                      <a:pt x="8660" y="776"/>
                    </a:moveTo>
                    <a:lnTo>
                      <a:pt x="8692" y="1011"/>
                    </a:lnTo>
                    <a:lnTo>
                      <a:pt x="8484" y="1048"/>
                    </a:lnTo>
                    <a:lnTo>
                      <a:pt x="8452" y="818"/>
                    </a:lnTo>
                    <a:lnTo>
                      <a:pt x="8660" y="776"/>
                    </a:lnTo>
                    <a:close/>
                    <a:moveTo>
                      <a:pt x="8433" y="822"/>
                    </a:moveTo>
                    <a:lnTo>
                      <a:pt x="8471" y="1052"/>
                    </a:lnTo>
                    <a:lnTo>
                      <a:pt x="8222" y="1099"/>
                    </a:lnTo>
                    <a:lnTo>
                      <a:pt x="8190" y="868"/>
                    </a:lnTo>
                    <a:lnTo>
                      <a:pt x="8433" y="822"/>
                    </a:lnTo>
                    <a:close/>
                    <a:moveTo>
                      <a:pt x="8176" y="868"/>
                    </a:moveTo>
                    <a:lnTo>
                      <a:pt x="8208" y="1103"/>
                    </a:lnTo>
                    <a:lnTo>
                      <a:pt x="7973" y="1145"/>
                    </a:lnTo>
                    <a:lnTo>
                      <a:pt x="7941" y="914"/>
                    </a:lnTo>
                    <a:lnTo>
                      <a:pt x="8176" y="868"/>
                    </a:lnTo>
                    <a:close/>
                    <a:moveTo>
                      <a:pt x="7927" y="914"/>
                    </a:moveTo>
                    <a:lnTo>
                      <a:pt x="7959" y="1149"/>
                    </a:lnTo>
                    <a:lnTo>
                      <a:pt x="7710" y="1196"/>
                    </a:lnTo>
                    <a:lnTo>
                      <a:pt x="7678" y="965"/>
                    </a:lnTo>
                    <a:lnTo>
                      <a:pt x="7927" y="914"/>
                    </a:lnTo>
                    <a:close/>
                    <a:moveTo>
                      <a:pt x="7659" y="965"/>
                    </a:moveTo>
                    <a:lnTo>
                      <a:pt x="7692" y="1200"/>
                    </a:lnTo>
                    <a:lnTo>
                      <a:pt x="7434" y="1251"/>
                    </a:lnTo>
                    <a:lnTo>
                      <a:pt x="7406" y="1016"/>
                    </a:lnTo>
                    <a:lnTo>
                      <a:pt x="7659" y="965"/>
                    </a:lnTo>
                    <a:close/>
                    <a:moveTo>
                      <a:pt x="8899" y="984"/>
                    </a:moveTo>
                    <a:cubicBezTo>
                      <a:pt x="8927" y="1066"/>
                      <a:pt x="8950" y="1149"/>
                      <a:pt x="8969" y="1232"/>
                    </a:cubicBezTo>
                    <a:lnTo>
                      <a:pt x="8748" y="1269"/>
                    </a:lnTo>
                    <a:lnTo>
                      <a:pt x="8710" y="1020"/>
                    </a:lnTo>
                    <a:lnTo>
                      <a:pt x="8899" y="984"/>
                    </a:lnTo>
                    <a:close/>
                    <a:moveTo>
                      <a:pt x="8697" y="1024"/>
                    </a:moveTo>
                    <a:lnTo>
                      <a:pt x="8733" y="1273"/>
                    </a:lnTo>
                    <a:lnTo>
                      <a:pt x="8526" y="1311"/>
                    </a:lnTo>
                    <a:lnTo>
                      <a:pt x="8489" y="1062"/>
                    </a:lnTo>
                    <a:lnTo>
                      <a:pt x="8697" y="1024"/>
                    </a:lnTo>
                    <a:close/>
                    <a:moveTo>
                      <a:pt x="8471" y="1066"/>
                    </a:moveTo>
                    <a:lnTo>
                      <a:pt x="8508" y="1315"/>
                    </a:lnTo>
                    <a:lnTo>
                      <a:pt x="8263" y="1362"/>
                    </a:lnTo>
                    <a:lnTo>
                      <a:pt x="8227" y="1113"/>
                    </a:lnTo>
                    <a:lnTo>
                      <a:pt x="8471" y="1066"/>
                    </a:lnTo>
                    <a:close/>
                    <a:moveTo>
                      <a:pt x="8208" y="1117"/>
                    </a:moveTo>
                    <a:lnTo>
                      <a:pt x="8245" y="1362"/>
                    </a:lnTo>
                    <a:lnTo>
                      <a:pt x="8010" y="1407"/>
                    </a:lnTo>
                    <a:lnTo>
                      <a:pt x="7973" y="1163"/>
                    </a:lnTo>
                    <a:lnTo>
                      <a:pt x="8208" y="1117"/>
                    </a:lnTo>
                    <a:close/>
                    <a:moveTo>
                      <a:pt x="7959" y="1163"/>
                    </a:moveTo>
                    <a:lnTo>
                      <a:pt x="7991" y="1407"/>
                    </a:lnTo>
                    <a:lnTo>
                      <a:pt x="7742" y="1454"/>
                    </a:lnTo>
                    <a:lnTo>
                      <a:pt x="7710" y="1214"/>
                    </a:lnTo>
                    <a:lnTo>
                      <a:pt x="7959" y="1163"/>
                    </a:lnTo>
                    <a:close/>
                    <a:moveTo>
                      <a:pt x="7697" y="1214"/>
                    </a:moveTo>
                    <a:lnTo>
                      <a:pt x="7729" y="1458"/>
                    </a:lnTo>
                    <a:lnTo>
                      <a:pt x="7466" y="1504"/>
                    </a:lnTo>
                    <a:lnTo>
                      <a:pt x="7438" y="1264"/>
                    </a:lnTo>
                    <a:lnTo>
                      <a:pt x="7697" y="1214"/>
                    </a:lnTo>
                    <a:close/>
                    <a:moveTo>
                      <a:pt x="8733" y="1288"/>
                    </a:moveTo>
                    <a:lnTo>
                      <a:pt x="8775" y="1541"/>
                    </a:lnTo>
                    <a:lnTo>
                      <a:pt x="8563" y="1577"/>
                    </a:lnTo>
                    <a:lnTo>
                      <a:pt x="8526" y="1329"/>
                    </a:lnTo>
                    <a:lnTo>
                      <a:pt x="8733" y="1288"/>
                    </a:lnTo>
                    <a:close/>
                    <a:moveTo>
                      <a:pt x="8512" y="1329"/>
                    </a:moveTo>
                    <a:lnTo>
                      <a:pt x="8550" y="1583"/>
                    </a:lnTo>
                    <a:lnTo>
                      <a:pt x="8301" y="1624"/>
                    </a:lnTo>
                    <a:lnTo>
                      <a:pt x="8263" y="1375"/>
                    </a:lnTo>
                    <a:lnTo>
                      <a:pt x="8512" y="1329"/>
                    </a:lnTo>
                    <a:close/>
                    <a:moveTo>
                      <a:pt x="8250" y="1379"/>
                    </a:moveTo>
                    <a:lnTo>
                      <a:pt x="8282" y="1624"/>
                    </a:lnTo>
                    <a:lnTo>
                      <a:pt x="8046" y="1666"/>
                    </a:lnTo>
                    <a:lnTo>
                      <a:pt x="8010" y="1421"/>
                    </a:lnTo>
                    <a:lnTo>
                      <a:pt x="8250" y="1379"/>
                    </a:lnTo>
                    <a:close/>
                    <a:moveTo>
                      <a:pt x="7997" y="1426"/>
                    </a:moveTo>
                    <a:lnTo>
                      <a:pt x="8029" y="1670"/>
                    </a:lnTo>
                    <a:lnTo>
                      <a:pt x="7780" y="1711"/>
                    </a:lnTo>
                    <a:lnTo>
                      <a:pt x="7748" y="1467"/>
                    </a:lnTo>
                    <a:lnTo>
                      <a:pt x="7997" y="1426"/>
                    </a:lnTo>
                    <a:close/>
                    <a:moveTo>
                      <a:pt x="7729" y="1472"/>
                    </a:moveTo>
                    <a:lnTo>
                      <a:pt x="7765" y="1716"/>
                    </a:lnTo>
                    <a:lnTo>
                      <a:pt x="7499" y="1758"/>
                    </a:lnTo>
                    <a:lnTo>
                      <a:pt x="7471" y="1518"/>
                    </a:lnTo>
                    <a:lnTo>
                      <a:pt x="7729" y="1472"/>
                    </a:lnTo>
                    <a:close/>
                    <a:moveTo>
                      <a:pt x="8775" y="1560"/>
                    </a:moveTo>
                    <a:lnTo>
                      <a:pt x="8812" y="1781"/>
                    </a:lnTo>
                    <a:lnTo>
                      <a:pt x="8599" y="1822"/>
                    </a:lnTo>
                    <a:lnTo>
                      <a:pt x="8567" y="1592"/>
                    </a:lnTo>
                    <a:lnTo>
                      <a:pt x="8775" y="1560"/>
                    </a:lnTo>
                    <a:close/>
                    <a:moveTo>
                      <a:pt x="8550" y="1596"/>
                    </a:moveTo>
                    <a:lnTo>
                      <a:pt x="8586" y="1822"/>
                    </a:lnTo>
                    <a:lnTo>
                      <a:pt x="8333" y="1868"/>
                    </a:lnTo>
                    <a:lnTo>
                      <a:pt x="8301" y="1638"/>
                    </a:lnTo>
                    <a:lnTo>
                      <a:pt x="8550" y="1596"/>
                    </a:lnTo>
                    <a:close/>
                    <a:moveTo>
                      <a:pt x="8286" y="1643"/>
                    </a:moveTo>
                    <a:lnTo>
                      <a:pt x="8318" y="1873"/>
                    </a:lnTo>
                    <a:lnTo>
                      <a:pt x="8080" y="1919"/>
                    </a:lnTo>
                    <a:lnTo>
                      <a:pt x="8046" y="1679"/>
                    </a:lnTo>
                    <a:lnTo>
                      <a:pt x="8286" y="1643"/>
                    </a:lnTo>
                    <a:close/>
                    <a:moveTo>
                      <a:pt x="8033" y="1684"/>
                    </a:moveTo>
                    <a:lnTo>
                      <a:pt x="8065" y="1919"/>
                    </a:lnTo>
                    <a:lnTo>
                      <a:pt x="7816" y="1964"/>
                    </a:lnTo>
                    <a:lnTo>
                      <a:pt x="7780" y="1726"/>
                    </a:lnTo>
                    <a:lnTo>
                      <a:pt x="8033" y="1684"/>
                    </a:lnTo>
                    <a:close/>
                    <a:moveTo>
                      <a:pt x="7765" y="1730"/>
                    </a:moveTo>
                    <a:lnTo>
                      <a:pt x="7798" y="1970"/>
                    </a:lnTo>
                    <a:lnTo>
                      <a:pt x="7535" y="2015"/>
                    </a:lnTo>
                    <a:lnTo>
                      <a:pt x="7503" y="1776"/>
                    </a:lnTo>
                    <a:lnTo>
                      <a:pt x="7765" y="1730"/>
                    </a:lnTo>
                    <a:close/>
                    <a:moveTo>
                      <a:pt x="8969" y="1246"/>
                    </a:moveTo>
                    <a:cubicBezTo>
                      <a:pt x="9005" y="1411"/>
                      <a:pt x="9024" y="1569"/>
                      <a:pt x="9033" y="1707"/>
                    </a:cubicBezTo>
                    <a:cubicBezTo>
                      <a:pt x="9042" y="1794"/>
                      <a:pt x="9037" y="1896"/>
                      <a:pt x="9028" y="2006"/>
                    </a:cubicBezTo>
                    <a:lnTo>
                      <a:pt x="8867" y="2034"/>
                    </a:lnTo>
                    <a:lnTo>
                      <a:pt x="8830" y="1794"/>
                    </a:lnTo>
                    <a:lnTo>
                      <a:pt x="9028" y="1758"/>
                    </a:lnTo>
                    <a:lnTo>
                      <a:pt x="9024" y="1743"/>
                    </a:lnTo>
                    <a:lnTo>
                      <a:pt x="8826" y="1781"/>
                    </a:lnTo>
                    <a:lnTo>
                      <a:pt x="8793" y="1555"/>
                    </a:lnTo>
                    <a:lnTo>
                      <a:pt x="9005" y="1518"/>
                    </a:lnTo>
                    <a:lnTo>
                      <a:pt x="9001" y="1504"/>
                    </a:lnTo>
                    <a:lnTo>
                      <a:pt x="8788" y="1541"/>
                    </a:lnTo>
                    <a:lnTo>
                      <a:pt x="8752" y="1288"/>
                    </a:lnTo>
                    <a:lnTo>
                      <a:pt x="8969" y="1246"/>
                    </a:lnTo>
                    <a:close/>
                    <a:moveTo>
                      <a:pt x="7388" y="1016"/>
                    </a:moveTo>
                    <a:lnTo>
                      <a:pt x="7420" y="1251"/>
                    </a:lnTo>
                    <a:lnTo>
                      <a:pt x="7333" y="1269"/>
                    </a:lnTo>
                    <a:lnTo>
                      <a:pt x="7337" y="1283"/>
                    </a:lnTo>
                    <a:lnTo>
                      <a:pt x="7420" y="1264"/>
                    </a:lnTo>
                    <a:lnTo>
                      <a:pt x="7452" y="1509"/>
                    </a:lnTo>
                    <a:lnTo>
                      <a:pt x="7278" y="1541"/>
                    </a:lnTo>
                    <a:lnTo>
                      <a:pt x="7282" y="1555"/>
                    </a:lnTo>
                    <a:lnTo>
                      <a:pt x="7452" y="1522"/>
                    </a:lnTo>
                    <a:lnTo>
                      <a:pt x="7485" y="1762"/>
                    </a:lnTo>
                    <a:lnTo>
                      <a:pt x="7272" y="1799"/>
                    </a:lnTo>
                    <a:lnTo>
                      <a:pt x="7278" y="1813"/>
                    </a:lnTo>
                    <a:lnTo>
                      <a:pt x="7485" y="1776"/>
                    </a:lnTo>
                    <a:lnTo>
                      <a:pt x="7517" y="2020"/>
                    </a:lnTo>
                    <a:lnTo>
                      <a:pt x="7287" y="2062"/>
                    </a:lnTo>
                    <a:cubicBezTo>
                      <a:pt x="7278" y="2025"/>
                      <a:pt x="7272" y="1983"/>
                      <a:pt x="7268" y="1947"/>
                    </a:cubicBezTo>
                    <a:cubicBezTo>
                      <a:pt x="7231" y="1643"/>
                      <a:pt x="7263" y="1315"/>
                      <a:pt x="7342" y="1024"/>
                    </a:cubicBezTo>
                    <a:lnTo>
                      <a:pt x="7388" y="1016"/>
                    </a:lnTo>
                    <a:close/>
                    <a:moveTo>
                      <a:pt x="8812" y="1799"/>
                    </a:moveTo>
                    <a:lnTo>
                      <a:pt x="8848" y="2039"/>
                    </a:lnTo>
                    <a:lnTo>
                      <a:pt x="8637" y="2075"/>
                    </a:lnTo>
                    <a:lnTo>
                      <a:pt x="8605" y="1836"/>
                    </a:lnTo>
                    <a:lnTo>
                      <a:pt x="8812" y="1799"/>
                    </a:lnTo>
                    <a:close/>
                    <a:moveTo>
                      <a:pt x="8586" y="1841"/>
                    </a:moveTo>
                    <a:lnTo>
                      <a:pt x="8623" y="2081"/>
                    </a:lnTo>
                    <a:lnTo>
                      <a:pt x="8369" y="2126"/>
                    </a:lnTo>
                    <a:lnTo>
                      <a:pt x="8337" y="1887"/>
                    </a:lnTo>
                    <a:lnTo>
                      <a:pt x="8586" y="1841"/>
                    </a:lnTo>
                    <a:close/>
                    <a:moveTo>
                      <a:pt x="8318" y="1887"/>
                    </a:moveTo>
                    <a:lnTo>
                      <a:pt x="8356" y="2130"/>
                    </a:lnTo>
                    <a:lnTo>
                      <a:pt x="8116" y="2172"/>
                    </a:lnTo>
                    <a:lnTo>
                      <a:pt x="8084" y="1932"/>
                    </a:lnTo>
                    <a:lnTo>
                      <a:pt x="8318" y="1887"/>
                    </a:lnTo>
                    <a:close/>
                    <a:moveTo>
                      <a:pt x="8065" y="1937"/>
                    </a:moveTo>
                    <a:lnTo>
                      <a:pt x="8097" y="2177"/>
                    </a:lnTo>
                    <a:lnTo>
                      <a:pt x="7848" y="2223"/>
                    </a:lnTo>
                    <a:lnTo>
                      <a:pt x="7816" y="1979"/>
                    </a:lnTo>
                    <a:lnTo>
                      <a:pt x="8065" y="1937"/>
                    </a:lnTo>
                    <a:close/>
                    <a:moveTo>
                      <a:pt x="7803" y="1983"/>
                    </a:moveTo>
                    <a:lnTo>
                      <a:pt x="7835" y="2228"/>
                    </a:lnTo>
                    <a:lnTo>
                      <a:pt x="7568" y="2274"/>
                    </a:lnTo>
                    <a:lnTo>
                      <a:pt x="7535" y="2034"/>
                    </a:lnTo>
                    <a:lnTo>
                      <a:pt x="7803" y="1983"/>
                    </a:lnTo>
                    <a:close/>
                    <a:moveTo>
                      <a:pt x="9028" y="2020"/>
                    </a:moveTo>
                    <a:cubicBezTo>
                      <a:pt x="9020" y="2108"/>
                      <a:pt x="9010" y="2200"/>
                      <a:pt x="8992" y="2296"/>
                    </a:cubicBezTo>
                    <a:lnTo>
                      <a:pt x="8909" y="2311"/>
                    </a:lnTo>
                    <a:lnTo>
                      <a:pt x="8867" y="2047"/>
                    </a:lnTo>
                    <a:lnTo>
                      <a:pt x="9028" y="2020"/>
                    </a:lnTo>
                    <a:close/>
                    <a:moveTo>
                      <a:pt x="8854" y="2053"/>
                    </a:moveTo>
                    <a:lnTo>
                      <a:pt x="8890" y="2315"/>
                    </a:lnTo>
                    <a:lnTo>
                      <a:pt x="8678" y="2352"/>
                    </a:lnTo>
                    <a:lnTo>
                      <a:pt x="8641" y="2094"/>
                    </a:lnTo>
                    <a:lnTo>
                      <a:pt x="8854" y="2053"/>
                    </a:lnTo>
                    <a:close/>
                    <a:moveTo>
                      <a:pt x="8623" y="2094"/>
                    </a:moveTo>
                    <a:lnTo>
                      <a:pt x="8665" y="2357"/>
                    </a:lnTo>
                    <a:lnTo>
                      <a:pt x="8411" y="2398"/>
                    </a:lnTo>
                    <a:lnTo>
                      <a:pt x="8374" y="2140"/>
                    </a:lnTo>
                    <a:lnTo>
                      <a:pt x="8623" y="2094"/>
                    </a:lnTo>
                    <a:close/>
                    <a:moveTo>
                      <a:pt x="8356" y="2145"/>
                    </a:moveTo>
                    <a:lnTo>
                      <a:pt x="8393" y="2402"/>
                    </a:lnTo>
                    <a:lnTo>
                      <a:pt x="8153" y="2449"/>
                    </a:lnTo>
                    <a:lnTo>
                      <a:pt x="8116" y="2191"/>
                    </a:lnTo>
                    <a:lnTo>
                      <a:pt x="8356" y="2145"/>
                    </a:lnTo>
                    <a:close/>
                    <a:moveTo>
                      <a:pt x="8102" y="2191"/>
                    </a:moveTo>
                    <a:lnTo>
                      <a:pt x="8139" y="2449"/>
                    </a:lnTo>
                    <a:lnTo>
                      <a:pt x="7886" y="2495"/>
                    </a:lnTo>
                    <a:lnTo>
                      <a:pt x="7853" y="2236"/>
                    </a:lnTo>
                    <a:lnTo>
                      <a:pt x="8102" y="2191"/>
                    </a:lnTo>
                    <a:close/>
                    <a:moveTo>
                      <a:pt x="8986" y="2311"/>
                    </a:moveTo>
                    <a:lnTo>
                      <a:pt x="8986" y="2311"/>
                    </a:lnTo>
                    <a:cubicBezTo>
                      <a:pt x="8973" y="2385"/>
                      <a:pt x="8959" y="2458"/>
                      <a:pt x="8941" y="2527"/>
                    </a:cubicBezTo>
                    <a:lnTo>
                      <a:pt x="8909" y="2324"/>
                    </a:lnTo>
                    <a:lnTo>
                      <a:pt x="8986" y="2311"/>
                    </a:lnTo>
                    <a:close/>
                    <a:moveTo>
                      <a:pt x="7835" y="2241"/>
                    </a:moveTo>
                    <a:lnTo>
                      <a:pt x="7872" y="2500"/>
                    </a:lnTo>
                    <a:lnTo>
                      <a:pt x="7604" y="2545"/>
                    </a:lnTo>
                    <a:lnTo>
                      <a:pt x="7568" y="2292"/>
                    </a:lnTo>
                    <a:lnTo>
                      <a:pt x="7835" y="2241"/>
                    </a:lnTo>
                    <a:close/>
                    <a:moveTo>
                      <a:pt x="7521" y="2034"/>
                    </a:moveTo>
                    <a:lnTo>
                      <a:pt x="7554" y="2279"/>
                    </a:lnTo>
                    <a:lnTo>
                      <a:pt x="7346" y="2315"/>
                    </a:lnTo>
                    <a:lnTo>
                      <a:pt x="7351" y="2329"/>
                    </a:lnTo>
                    <a:lnTo>
                      <a:pt x="7554" y="2292"/>
                    </a:lnTo>
                    <a:lnTo>
                      <a:pt x="7586" y="2551"/>
                    </a:lnTo>
                    <a:lnTo>
                      <a:pt x="7425" y="2578"/>
                    </a:lnTo>
                    <a:cubicBezTo>
                      <a:pt x="7365" y="2417"/>
                      <a:pt x="7319" y="2246"/>
                      <a:pt x="7287" y="2081"/>
                    </a:cubicBezTo>
                    <a:lnTo>
                      <a:pt x="7521" y="2034"/>
                    </a:lnTo>
                    <a:close/>
                    <a:moveTo>
                      <a:pt x="8895" y="2329"/>
                    </a:moveTo>
                    <a:lnTo>
                      <a:pt x="8931" y="2568"/>
                    </a:lnTo>
                    <a:cubicBezTo>
                      <a:pt x="8927" y="2578"/>
                      <a:pt x="8922" y="2587"/>
                      <a:pt x="8922" y="2600"/>
                    </a:cubicBezTo>
                    <a:lnTo>
                      <a:pt x="8720" y="2634"/>
                    </a:lnTo>
                    <a:lnTo>
                      <a:pt x="8682" y="2366"/>
                    </a:lnTo>
                    <a:lnTo>
                      <a:pt x="8895" y="2329"/>
                    </a:lnTo>
                    <a:close/>
                    <a:moveTo>
                      <a:pt x="8665" y="2370"/>
                    </a:moveTo>
                    <a:lnTo>
                      <a:pt x="8705" y="2638"/>
                    </a:lnTo>
                    <a:lnTo>
                      <a:pt x="8452" y="2679"/>
                    </a:lnTo>
                    <a:lnTo>
                      <a:pt x="8411" y="2417"/>
                    </a:lnTo>
                    <a:lnTo>
                      <a:pt x="8665" y="2370"/>
                    </a:lnTo>
                    <a:close/>
                    <a:moveTo>
                      <a:pt x="8397" y="2417"/>
                    </a:moveTo>
                    <a:lnTo>
                      <a:pt x="8433" y="2679"/>
                    </a:lnTo>
                    <a:lnTo>
                      <a:pt x="8190" y="2721"/>
                    </a:lnTo>
                    <a:lnTo>
                      <a:pt x="8157" y="2462"/>
                    </a:lnTo>
                    <a:lnTo>
                      <a:pt x="8397" y="2417"/>
                    </a:lnTo>
                    <a:close/>
                    <a:moveTo>
                      <a:pt x="8139" y="2468"/>
                    </a:moveTo>
                    <a:lnTo>
                      <a:pt x="8176" y="2725"/>
                    </a:lnTo>
                    <a:lnTo>
                      <a:pt x="7923" y="2766"/>
                    </a:lnTo>
                    <a:lnTo>
                      <a:pt x="7890" y="2509"/>
                    </a:lnTo>
                    <a:lnTo>
                      <a:pt x="8139" y="2468"/>
                    </a:lnTo>
                    <a:close/>
                    <a:moveTo>
                      <a:pt x="7872" y="2513"/>
                    </a:moveTo>
                    <a:lnTo>
                      <a:pt x="7908" y="2772"/>
                    </a:lnTo>
                    <a:lnTo>
                      <a:pt x="7637" y="2817"/>
                    </a:lnTo>
                    <a:lnTo>
                      <a:pt x="7604" y="2564"/>
                    </a:lnTo>
                    <a:lnTo>
                      <a:pt x="7872" y="2513"/>
                    </a:lnTo>
                    <a:close/>
                    <a:moveTo>
                      <a:pt x="7591" y="2564"/>
                    </a:moveTo>
                    <a:lnTo>
                      <a:pt x="7623" y="2817"/>
                    </a:lnTo>
                    <a:lnTo>
                      <a:pt x="7535" y="2831"/>
                    </a:lnTo>
                    <a:cubicBezTo>
                      <a:pt x="7499" y="2757"/>
                      <a:pt x="7461" y="2674"/>
                      <a:pt x="7434" y="2591"/>
                    </a:cubicBezTo>
                    <a:lnTo>
                      <a:pt x="7591" y="2564"/>
                    </a:lnTo>
                    <a:close/>
                    <a:moveTo>
                      <a:pt x="8918" y="2615"/>
                    </a:moveTo>
                    <a:lnTo>
                      <a:pt x="8918" y="2615"/>
                    </a:lnTo>
                    <a:cubicBezTo>
                      <a:pt x="8890" y="2711"/>
                      <a:pt x="8858" y="2799"/>
                      <a:pt x="8821" y="2887"/>
                    </a:cubicBezTo>
                    <a:lnTo>
                      <a:pt x="8761" y="2896"/>
                    </a:lnTo>
                    <a:lnTo>
                      <a:pt x="8724" y="2647"/>
                    </a:lnTo>
                    <a:lnTo>
                      <a:pt x="8918" y="2615"/>
                    </a:lnTo>
                    <a:close/>
                    <a:moveTo>
                      <a:pt x="8705" y="2651"/>
                    </a:moveTo>
                    <a:lnTo>
                      <a:pt x="8743" y="2900"/>
                    </a:lnTo>
                    <a:lnTo>
                      <a:pt x="8489" y="2942"/>
                    </a:lnTo>
                    <a:lnTo>
                      <a:pt x="8452" y="2693"/>
                    </a:lnTo>
                    <a:lnTo>
                      <a:pt x="8705" y="2651"/>
                    </a:lnTo>
                    <a:close/>
                    <a:moveTo>
                      <a:pt x="8439" y="2698"/>
                    </a:moveTo>
                    <a:lnTo>
                      <a:pt x="8471" y="2946"/>
                    </a:lnTo>
                    <a:lnTo>
                      <a:pt x="8227" y="2983"/>
                    </a:lnTo>
                    <a:lnTo>
                      <a:pt x="8195" y="2739"/>
                    </a:lnTo>
                    <a:lnTo>
                      <a:pt x="8439" y="2698"/>
                    </a:lnTo>
                    <a:close/>
                    <a:moveTo>
                      <a:pt x="8816" y="2904"/>
                    </a:moveTo>
                    <a:lnTo>
                      <a:pt x="8816" y="2904"/>
                    </a:lnTo>
                    <a:cubicBezTo>
                      <a:pt x="8803" y="2938"/>
                      <a:pt x="8788" y="2965"/>
                      <a:pt x="8775" y="2997"/>
                    </a:cubicBezTo>
                    <a:lnTo>
                      <a:pt x="8761" y="2914"/>
                    </a:lnTo>
                    <a:lnTo>
                      <a:pt x="8816" y="2904"/>
                    </a:lnTo>
                    <a:close/>
                    <a:moveTo>
                      <a:pt x="8176" y="2739"/>
                    </a:moveTo>
                    <a:lnTo>
                      <a:pt x="8212" y="2987"/>
                    </a:lnTo>
                    <a:lnTo>
                      <a:pt x="7959" y="3029"/>
                    </a:lnTo>
                    <a:lnTo>
                      <a:pt x="7927" y="2781"/>
                    </a:lnTo>
                    <a:lnTo>
                      <a:pt x="8176" y="2739"/>
                    </a:lnTo>
                    <a:close/>
                    <a:moveTo>
                      <a:pt x="7623" y="2836"/>
                    </a:moveTo>
                    <a:lnTo>
                      <a:pt x="7650" y="3048"/>
                    </a:lnTo>
                    <a:cubicBezTo>
                      <a:pt x="7614" y="2983"/>
                      <a:pt x="7576" y="2919"/>
                      <a:pt x="7540" y="2845"/>
                    </a:cubicBezTo>
                    <a:lnTo>
                      <a:pt x="7623" y="2836"/>
                    </a:lnTo>
                    <a:close/>
                    <a:moveTo>
                      <a:pt x="7908" y="2785"/>
                    </a:moveTo>
                    <a:lnTo>
                      <a:pt x="7946" y="3029"/>
                    </a:lnTo>
                    <a:lnTo>
                      <a:pt x="7669" y="3076"/>
                    </a:lnTo>
                    <a:lnTo>
                      <a:pt x="7637" y="2831"/>
                    </a:lnTo>
                    <a:lnTo>
                      <a:pt x="7908" y="2785"/>
                    </a:lnTo>
                    <a:close/>
                    <a:moveTo>
                      <a:pt x="8748" y="2914"/>
                    </a:moveTo>
                    <a:lnTo>
                      <a:pt x="8761" y="3025"/>
                    </a:lnTo>
                    <a:cubicBezTo>
                      <a:pt x="8733" y="3085"/>
                      <a:pt x="8701" y="3140"/>
                      <a:pt x="8665" y="3195"/>
                    </a:cubicBezTo>
                    <a:lnTo>
                      <a:pt x="8526" y="3219"/>
                    </a:lnTo>
                    <a:lnTo>
                      <a:pt x="8489" y="2955"/>
                    </a:lnTo>
                    <a:lnTo>
                      <a:pt x="8748" y="2914"/>
                    </a:lnTo>
                    <a:close/>
                    <a:moveTo>
                      <a:pt x="8475" y="2960"/>
                    </a:moveTo>
                    <a:lnTo>
                      <a:pt x="8512" y="3219"/>
                    </a:lnTo>
                    <a:lnTo>
                      <a:pt x="8268" y="3259"/>
                    </a:lnTo>
                    <a:lnTo>
                      <a:pt x="8231" y="3002"/>
                    </a:lnTo>
                    <a:lnTo>
                      <a:pt x="8475" y="2960"/>
                    </a:lnTo>
                    <a:close/>
                    <a:moveTo>
                      <a:pt x="8212" y="3002"/>
                    </a:moveTo>
                    <a:lnTo>
                      <a:pt x="8250" y="3264"/>
                    </a:lnTo>
                    <a:lnTo>
                      <a:pt x="7997" y="3306"/>
                    </a:lnTo>
                    <a:lnTo>
                      <a:pt x="7963" y="3043"/>
                    </a:lnTo>
                    <a:lnTo>
                      <a:pt x="8212" y="3002"/>
                    </a:lnTo>
                    <a:close/>
                    <a:moveTo>
                      <a:pt x="7946" y="3048"/>
                    </a:moveTo>
                    <a:lnTo>
                      <a:pt x="7982" y="3306"/>
                    </a:lnTo>
                    <a:lnTo>
                      <a:pt x="7863" y="3329"/>
                    </a:lnTo>
                    <a:cubicBezTo>
                      <a:pt x="7798" y="3259"/>
                      <a:pt x="7738" y="3181"/>
                      <a:pt x="7678" y="3089"/>
                    </a:cubicBezTo>
                    <a:lnTo>
                      <a:pt x="7946" y="3048"/>
                    </a:lnTo>
                    <a:close/>
                    <a:moveTo>
                      <a:pt x="8655" y="3214"/>
                    </a:moveTo>
                    <a:cubicBezTo>
                      <a:pt x="8618" y="3264"/>
                      <a:pt x="8582" y="3306"/>
                      <a:pt x="8544" y="3347"/>
                    </a:cubicBezTo>
                    <a:lnTo>
                      <a:pt x="8531" y="3232"/>
                    </a:lnTo>
                    <a:lnTo>
                      <a:pt x="8655" y="3214"/>
                    </a:lnTo>
                    <a:close/>
                    <a:moveTo>
                      <a:pt x="7982" y="3325"/>
                    </a:moveTo>
                    <a:lnTo>
                      <a:pt x="8001" y="3449"/>
                    </a:lnTo>
                    <a:cubicBezTo>
                      <a:pt x="7959" y="3416"/>
                      <a:pt x="7918" y="3384"/>
                      <a:pt x="7876" y="3342"/>
                    </a:cubicBezTo>
                    <a:lnTo>
                      <a:pt x="7982" y="3325"/>
                    </a:lnTo>
                    <a:close/>
                    <a:moveTo>
                      <a:pt x="8512" y="3236"/>
                    </a:moveTo>
                    <a:lnTo>
                      <a:pt x="8531" y="3361"/>
                    </a:lnTo>
                    <a:cubicBezTo>
                      <a:pt x="8461" y="3435"/>
                      <a:pt x="8384" y="3485"/>
                      <a:pt x="8301" y="3508"/>
                    </a:cubicBezTo>
                    <a:lnTo>
                      <a:pt x="8268" y="3278"/>
                    </a:lnTo>
                    <a:lnTo>
                      <a:pt x="8512" y="3236"/>
                    </a:lnTo>
                    <a:close/>
                    <a:moveTo>
                      <a:pt x="8254" y="3278"/>
                    </a:moveTo>
                    <a:lnTo>
                      <a:pt x="8286" y="3513"/>
                    </a:lnTo>
                    <a:cubicBezTo>
                      <a:pt x="8268" y="3518"/>
                      <a:pt x="8254" y="3518"/>
                      <a:pt x="8235" y="3523"/>
                    </a:cubicBezTo>
                    <a:cubicBezTo>
                      <a:pt x="8230" y="3523"/>
                      <a:pt x="8224" y="3523"/>
                      <a:pt x="8219" y="3523"/>
                    </a:cubicBezTo>
                    <a:cubicBezTo>
                      <a:pt x="8155" y="3523"/>
                      <a:pt x="8087" y="3500"/>
                      <a:pt x="8019" y="3457"/>
                    </a:cubicBezTo>
                    <a:lnTo>
                      <a:pt x="8001" y="3319"/>
                    </a:lnTo>
                    <a:lnTo>
                      <a:pt x="8254" y="3278"/>
                    </a:lnTo>
                    <a:close/>
                    <a:moveTo>
                      <a:pt x="8218" y="5426"/>
                    </a:moveTo>
                    <a:lnTo>
                      <a:pt x="8218" y="5490"/>
                    </a:lnTo>
                    <a:lnTo>
                      <a:pt x="8195" y="5490"/>
                    </a:lnTo>
                    <a:cubicBezTo>
                      <a:pt x="8203" y="5467"/>
                      <a:pt x="8212" y="5444"/>
                      <a:pt x="8218" y="5426"/>
                    </a:cubicBezTo>
                    <a:close/>
                    <a:moveTo>
                      <a:pt x="8185" y="5518"/>
                    </a:moveTo>
                    <a:lnTo>
                      <a:pt x="8185" y="5624"/>
                    </a:lnTo>
                    <a:lnTo>
                      <a:pt x="8180" y="5624"/>
                    </a:lnTo>
                    <a:cubicBezTo>
                      <a:pt x="8139" y="5624"/>
                      <a:pt x="8162" y="5573"/>
                      <a:pt x="8185" y="5518"/>
                    </a:cubicBezTo>
                    <a:close/>
                    <a:moveTo>
                      <a:pt x="8066" y="0"/>
                    </a:moveTo>
                    <a:cubicBezTo>
                      <a:pt x="8049" y="0"/>
                      <a:pt x="8032" y="0"/>
                      <a:pt x="8014" y="1"/>
                    </a:cubicBezTo>
                    <a:cubicBezTo>
                      <a:pt x="7416" y="35"/>
                      <a:pt x="7047" y="1024"/>
                      <a:pt x="7153" y="1909"/>
                    </a:cubicBezTo>
                    <a:cubicBezTo>
                      <a:pt x="7255" y="2734"/>
                      <a:pt x="7757" y="3629"/>
                      <a:pt x="8176" y="3697"/>
                    </a:cubicBezTo>
                    <a:lnTo>
                      <a:pt x="8218" y="5407"/>
                    </a:lnTo>
                    <a:cubicBezTo>
                      <a:pt x="8212" y="5398"/>
                      <a:pt x="8208" y="5393"/>
                      <a:pt x="8199" y="5393"/>
                    </a:cubicBezTo>
                    <a:cubicBezTo>
                      <a:pt x="8198" y="5393"/>
                      <a:pt x="8196" y="5392"/>
                      <a:pt x="8195" y="5392"/>
                    </a:cubicBezTo>
                    <a:cubicBezTo>
                      <a:pt x="8102" y="5392"/>
                      <a:pt x="7905" y="5855"/>
                      <a:pt x="7963" y="5946"/>
                    </a:cubicBezTo>
                    <a:cubicBezTo>
                      <a:pt x="7969" y="5956"/>
                      <a:pt x="7973" y="5965"/>
                      <a:pt x="7978" y="5969"/>
                    </a:cubicBezTo>
                    <a:cubicBezTo>
                      <a:pt x="7770" y="6273"/>
                      <a:pt x="7089" y="7268"/>
                      <a:pt x="6908" y="7434"/>
                    </a:cubicBezTo>
                    <a:cubicBezTo>
                      <a:pt x="6900" y="7444"/>
                      <a:pt x="6895" y="7449"/>
                      <a:pt x="6885" y="7453"/>
                    </a:cubicBezTo>
                    <a:cubicBezTo>
                      <a:pt x="6885" y="7457"/>
                      <a:pt x="6881" y="7457"/>
                      <a:pt x="6881" y="7457"/>
                    </a:cubicBezTo>
                    <a:cubicBezTo>
                      <a:pt x="6844" y="7476"/>
                      <a:pt x="6734" y="7508"/>
                      <a:pt x="6595" y="7549"/>
                    </a:cubicBezTo>
                    <a:cubicBezTo>
                      <a:pt x="6591" y="7508"/>
                      <a:pt x="6591" y="7466"/>
                      <a:pt x="6587" y="7430"/>
                    </a:cubicBezTo>
                    <a:lnTo>
                      <a:pt x="6411" y="7439"/>
                    </a:lnTo>
                    <a:lnTo>
                      <a:pt x="6415" y="7494"/>
                    </a:lnTo>
                    <a:lnTo>
                      <a:pt x="6319" y="7504"/>
                    </a:lnTo>
                    <a:lnTo>
                      <a:pt x="6319" y="7517"/>
                    </a:lnTo>
                    <a:cubicBezTo>
                      <a:pt x="6006" y="7572"/>
                      <a:pt x="5453" y="7674"/>
                      <a:pt x="5190" y="7721"/>
                    </a:cubicBezTo>
                    <a:lnTo>
                      <a:pt x="5171" y="7721"/>
                    </a:lnTo>
                    <a:cubicBezTo>
                      <a:pt x="5143" y="7730"/>
                      <a:pt x="5121" y="7734"/>
                      <a:pt x="5102" y="7734"/>
                    </a:cubicBezTo>
                    <a:lnTo>
                      <a:pt x="5098" y="7734"/>
                    </a:lnTo>
                    <a:cubicBezTo>
                      <a:pt x="5094" y="7734"/>
                      <a:pt x="5094" y="7738"/>
                      <a:pt x="5088" y="7738"/>
                    </a:cubicBezTo>
                    <a:lnTo>
                      <a:pt x="5075" y="7738"/>
                    </a:lnTo>
                    <a:cubicBezTo>
                      <a:pt x="5070" y="7738"/>
                      <a:pt x="5066" y="7738"/>
                      <a:pt x="5066" y="7743"/>
                    </a:cubicBezTo>
                    <a:lnTo>
                      <a:pt x="5066" y="7748"/>
                    </a:lnTo>
                    <a:cubicBezTo>
                      <a:pt x="4969" y="7762"/>
                      <a:pt x="4794" y="7808"/>
                      <a:pt x="4609" y="7872"/>
                    </a:cubicBezTo>
                    <a:lnTo>
                      <a:pt x="4573" y="7730"/>
                    </a:lnTo>
                    <a:cubicBezTo>
                      <a:pt x="4854" y="7642"/>
                      <a:pt x="5149" y="7522"/>
                      <a:pt x="5402" y="7347"/>
                    </a:cubicBezTo>
                    <a:cubicBezTo>
                      <a:pt x="5655" y="7283"/>
                      <a:pt x="5955" y="7168"/>
                      <a:pt x="6185" y="6941"/>
                    </a:cubicBezTo>
                    <a:cubicBezTo>
                      <a:pt x="6300" y="6826"/>
                      <a:pt x="6347" y="6609"/>
                      <a:pt x="6360" y="6430"/>
                    </a:cubicBezTo>
                    <a:cubicBezTo>
                      <a:pt x="6411" y="6384"/>
                      <a:pt x="6466" y="6328"/>
                      <a:pt x="6521" y="6255"/>
                    </a:cubicBezTo>
                    <a:cubicBezTo>
                      <a:pt x="6642" y="6098"/>
                      <a:pt x="6587" y="5979"/>
                      <a:pt x="6476" y="5918"/>
                    </a:cubicBezTo>
                    <a:cubicBezTo>
                      <a:pt x="6614" y="5605"/>
                      <a:pt x="6821" y="4997"/>
                      <a:pt x="6710" y="4333"/>
                    </a:cubicBezTo>
                    <a:cubicBezTo>
                      <a:pt x="6600" y="3690"/>
                      <a:pt x="6189" y="3583"/>
                      <a:pt x="5929" y="3583"/>
                    </a:cubicBezTo>
                    <a:cubicBezTo>
                      <a:pt x="5799" y="3583"/>
                      <a:pt x="5706" y="3610"/>
                      <a:pt x="5706" y="3610"/>
                    </a:cubicBezTo>
                    <a:lnTo>
                      <a:pt x="5706" y="3606"/>
                    </a:lnTo>
                    <a:lnTo>
                      <a:pt x="5711" y="3606"/>
                    </a:lnTo>
                    <a:lnTo>
                      <a:pt x="5711" y="3601"/>
                    </a:lnTo>
                    <a:lnTo>
                      <a:pt x="5711" y="3596"/>
                    </a:lnTo>
                    <a:lnTo>
                      <a:pt x="5711" y="3591"/>
                    </a:lnTo>
                    <a:lnTo>
                      <a:pt x="5715" y="3587"/>
                    </a:lnTo>
                    <a:lnTo>
                      <a:pt x="5715" y="3578"/>
                    </a:lnTo>
                    <a:cubicBezTo>
                      <a:pt x="5720" y="3564"/>
                      <a:pt x="5724" y="3550"/>
                      <a:pt x="5729" y="3536"/>
                    </a:cubicBezTo>
                    <a:lnTo>
                      <a:pt x="5729" y="3532"/>
                    </a:lnTo>
                    <a:cubicBezTo>
                      <a:pt x="5729" y="3527"/>
                      <a:pt x="5729" y="3523"/>
                      <a:pt x="5734" y="3518"/>
                    </a:cubicBezTo>
                    <a:lnTo>
                      <a:pt x="5734" y="3513"/>
                    </a:lnTo>
                    <a:cubicBezTo>
                      <a:pt x="5734" y="3508"/>
                      <a:pt x="5734" y="3504"/>
                      <a:pt x="5738" y="3495"/>
                    </a:cubicBezTo>
                    <a:lnTo>
                      <a:pt x="5738" y="3491"/>
                    </a:lnTo>
                    <a:cubicBezTo>
                      <a:pt x="5747" y="3457"/>
                      <a:pt x="5752" y="3416"/>
                      <a:pt x="5762" y="3370"/>
                    </a:cubicBezTo>
                    <a:cubicBezTo>
                      <a:pt x="5762" y="3361"/>
                      <a:pt x="5766" y="3352"/>
                      <a:pt x="5766" y="3342"/>
                    </a:cubicBezTo>
                    <a:cubicBezTo>
                      <a:pt x="5775" y="3292"/>
                      <a:pt x="5779" y="3242"/>
                      <a:pt x="5785" y="3191"/>
                    </a:cubicBezTo>
                    <a:lnTo>
                      <a:pt x="5785" y="3186"/>
                    </a:lnTo>
                    <a:lnTo>
                      <a:pt x="5785" y="3159"/>
                    </a:lnTo>
                    <a:lnTo>
                      <a:pt x="5785" y="3153"/>
                    </a:lnTo>
                    <a:cubicBezTo>
                      <a:pt x="5785" y="3104"/>
                      <a:pt x="5785" y="3048"/>
                      <a:pt x="5779" y="2997"/>
                    </a:cubicBezTo>
                    <a:lnTo>
                      <a:pt x="5779" y="2987"/>
                    </a:lnTo>
                    <a:cubicBezTo>
                      <a:pt x="5775" y="2983"/>
                      <a:pt x="5775" y="2974"/>
                      <a:pt x="5775" y="2965"/>
                    </a:cubicBezTo>
                    <a:lnTo>
                      <a:pt x="5775" y="2955"/>
                    </a:lnTo>
                    <a:cubicBezTo>
                      <a:pt x="5770" y="2946"/>
                      <a:pt x="5770" y="2938"/>
                      <a:pt x="5770" y="2928"/>
                    </a:cubicBezTo>
                    <a:cubicBezTo>
                      <a:pt x="5770" y="2928"/>
                      <a:pt x="5770" y="2923"/>
                      <a:pt x="5766" y="2923"/>
                    </a:cubicBezTo>
                    <a:cubicBezTo>
                      <a:pt x="5762" y="2896"/>
                      <a:pt x="5757" y="2864"/>
                      <a:pt x="5747" y="2836"/>
                    </a:cubicBezTo>
                    <a:lnTo>
                      <a:pt x="5743" y="2836"/>
                    </a:lnTo>
                    <a:cubicBezTo>
                      <a:pt x="5724" y="2776"/>
                      <a:pt x="5692" y="2716"/>
                      <a:pt x="5651" y="2670"/>
                    </a:cubicBezTo>
                    <a:cubicBezTo>
                      <a:pt x="5558" y="2569"/>
                      <a:pt x="5439" y="2537"/>
                      <a:pt x="5323" y="2537"/>
                    </a:cubicBezTo>
                    <a:cubicBezTo>
                      <a:pt x="5110" y="2537"/>
                      <a:pt x="4909" y="2647"/>
                      <a:pt x="4909" y="2647"/>
                    </a:cubicBezTo>
                    <a:cubicBezTo>
                      <a:pt x="4909" y="2647"/>
                      <a:pt x="4632" y="2140"/>
                      <a:pt x="4084" y="2034"/>
                    </a:cubicBezTo>
                    <a:cubicBezTo>
                      <a:pt x="3996" y="2016"/>
                      <a:pt x="3919" y="2009"/>
                      <a:pt x="3851" y="2009"/>
                    </a:cubicBezTo>
                    <a:cubicBezTo>
                      <a:pt x="3495" y="2009"/>
                      <a:pt x="3397" y="2213"/>
                      <a:pt x="3397" y="2213"/>
                    </a:cubicBezTo>
                    <a:cubicBezTo>
                      <a:pt x="3201" y="2070"/>
                      <a:pt x="2977" y="2012"/>
                      <a:pt x="2744" y="2012"/>
                    </a:cubicBezTo>
                    <a:cubicBezTo>
                      <a:pt x="2030" y="2012"/>
                      <a:pt x="1247" y="2561"/>
                      <a:pt x="1024" y="2864"/>
                    </a:cubicBezTo>
                    <a:cubicBezTo>
                      <a:pt x="987" y="2914"/>
                      <a:pt x="964" y="2965"/>
                      <a:pt x="946" y="3021"/>
                    </a:cubicBezTo>
                    <a:cubicBezTo>
                      <a:pt x="941" y="3029"/>
                      <a:pt x="936" y="3043"/>
                      <a:pt x="932" y="3053"/>
                    </a:cubicBezTo>
                    <a:lnTo>
                      <a:pt x="932" y="3070"/>
                    </a:lnTo>
                    <a:cubicBezTo>
                      <a:pt x="928" y="3076"/>
                      <a:pt x="928" y="3085"/>
                      <a:pt x="928" y="3089"/>
                    </a:cubicBezTo>
                    <a:cubicBezTo>
                      <a:pt x="923" y="3098"/>
                      <a:pt x="923" y="3104"/>
                      <a:pt x="923" y="3108"/>
                    </a:cubicBezTo>
                    <a:cubicBezTo>
                      <a:pt x="923" y="3117"/>
                      <a:pt x="919" y="3121"/>
                      <a:pt x="919" y="3126"/>
                    </a:cubicBezTo>
                    <a:lnTo>
                      <a:pt x="919" y="3144"/>
                    </a:lnTo>
                    <a:cubicBezTo>
                      <a:pt x="919" y="3153"/>
                      <a:pt x="919" y="3159"/>
                      <a:pt x="913" y="3163"/>
                    </a:cubicBezTo>
                    <a:lnTo>
                      <a:pt x="913" y="3181"/>
                    </a:lnTo>
                    <a:lnTo>
                      <a:pt x="913" y="3200"/>
                    </a:lnTo>
                    <a:lnTo>
                      <a:pt x="913" y="3219"/>
                    </a:lnTo>
                    <a:lnTo>
                      <a:pt x="913" y="3236"/>
                    </a:lnTo>
                    <a:lnTo>
                      <a:pt x="913" y="3255"/>
                    </a:lnTo>
                    <a:cubicBezTo>
                      <a:pt x="913" y="3259"/>
                      <a:pt x="913" y="3264"/>
                      <a:pt x="919" y="3269"/>
                    </a:cubicBezTo>
                    <a:lnTo>
                      <a:pt x="919" y="3306"/>
                    </a:lnTo>
                    <a:cubicBezTo>
                      <a:pt x="919" y="3310"/>
                      <a:pt x="923" y="3315"/>
                      <a:pt x="923" y="3319"/>
                    </a:cubicBezTo>
                    <a:lnTo>
                      <a:pt x="923" y="3342"/>
                    </a:lnTo>
                    <a:cubicBezTo>
                      <a:pt x="928" y="3347"/>
                      <a:pt x="928" y="3352"/>
                      <a:pt x="928" y="3357"/>
                    </a:cubicBezTo>
                    <a:cubicBezTo>
                      <a:pt x="928" y="3361"/>
                      <a:pt x="932" y="3366"/>
                      <a:pt x="932" y="3374"/>
                    </a:cubicBezTo>
                    <a:cubicBezTo>
                      <a:pt x="932" y="3380"/>
                      <a:pt x="932" y="3384"/>
                      <a:pt x="936" y="3389"/>
                    </a:cubicBezTo>
                    <a:cubicBezTo>
                      <a:pt x="936" y="3393"/>
                      <a:pt x="936" y="3402"/>
                      <a:pt x="941" y="3408"/>
                    </a:cubicBezTo>
                    <a:lnTo>
                      <a:pt x="941" y="3421"/>
                    </a:lnTo>
                    <a:cubicBezTo>
                      <a:pt x="946" y="3425"/>
                      <a:pt x="946" y="3435"/>
                      <a:pt x="946" y="3440"/>
                    </a:cubicBezTo>
                    <a:cubicBezTo>
                      <a:pt x="951" y="3444"/>
                      <a:pt x="951" y="3449"/>
                      <a:pt x="951" y="3453"/>
                    </a:cubicBezTo>
                    <a:cubicBezTo>
                      <a:pt x="955" y="3457"/>
                      <a:pt x="955" y="3463"/>
                      <a:pt x="955" y="3472"/>
                    </a:cubicBezTo>
                    <a:cubicBezTo>
                      <a:pt x="960" y="3476"/>
                      <a:pt x="960" y="3476"/>
                      <a:pt x="960" y="3481"/>
                    </a:cubicBezTo>
                    <a:cubicBezTo>
                      <a:pt x="964" y="3491"/>
                      <a:pt x="964" y="3495"/>
                      <a:pt x="969" y="3499"/>
                    </a:cubicBezTo>
                    <a:cubicBezTo>
                      <a:pt x="969" y="3504"/>
                      <a:pt x="969" y="3508"/>
                      <a:pt x="974" y="3513"/>
                    </a:cubicBezTo>
                    <a:cubicBezTo>
                      <a:pt x="978" y="3523"/>
                      <a:pt x="978" y="3532"/>
                      <a:pt x="983" y="3540"/>
                    </a:cubicBezTo>
                    <a:cubicBezTo>
                      <a:pt x="987" y="3546"/>
                      <a:pt x="987" y="3550"/>
                      <a:pt x="987" y="3555"/>
                    </a:cubicBezTo>
                    <a:cubicBezTo>
                      <a:pt x="992" y="3559"/>
                      <a:pt x="992" y="3564"/>
                      <a:pt x="996" y="3568"/>
                    </a:cubicBezTo>
                    <a:cubicBezTo>
                      <a:pt x="996" y="3574"/>
                      <a:pt x="996" y="3578"/>
                      <a:pt x="1002" y="3582"/>
                    </a:cubicBezTo>
                    <a:cubicBezTo>
                      <a:pt x="1002" y="3587"/>
                      <a:pt x="1006" y="3591"/>
                      <a:pt x="1006" y="3591"/>
                    </a:cubicBezTo>
                    <a:cubicBezTo>
                      <a:pt x="1011" y="3596"/>
                      <a:pt x="1011" y="3601"/>
                      <a:pt x="1011" y="3606"/>
                    </a:cubicBezTo>
                    <a:cubicBezTo>
                      <a:pt x="1015" y="3610"/>
                      <a:pt x="1015" y="3614"/>
                      <a:pt x="1019" y="3619"/>
                    </a:cubicBezTo>
                    <a:cubicBezTo>
                      <a:pt x="1019" y="3623"/>
                      <a:pt x="1024" y="3623"/>
                      <a:pt x="1024" y="3629"/>
                    </a:cubicBezTo>
                    <a:cubicBezTo>
                      <a:pt x="1024" y="3633"/>
                      <a:pt x="1029" y="3638"/>
                      <a:pt x="1029" y="3642"/>
                    </a:cubicBezTo>
                    <a:cubicBezTo>
                      <a:pt x="1034" y="3642"/>
                      <a:pt x="1034" y="3647"/>
                      <a:pt x="1034" y="3651"/>
                    </a:cubicBezTo>
                    <a:cubicBezTo>
                      <a:pt x="1038" y="3656"/>
                      <a:pt x="1038" y="3656"/>
                      <a:pt x="1043" y="3661"/>
                    </a:cubicBezTo>
                    <a:cubicBezTo>
                      <a:pt x="1043" y="3665"/>
                      <a:pt x="1043" y="3670"/>
                      <a:pt x="1047" y="3670"/>
                    </a:cubicBezTo>
                    <a:cubicBezTo>
                      <a:pt x="1047" y="3674"/>
                      <a:pt x="1051" y="3679"/>
                      <a:pt x="1051" y="3679"/>
                    </a:cubicBezTo>
                    <a:cubicBezTo>
                      <a:pt x="1051" y="3684"/>
                      <a:pt x="1057" y="3689"/>
                      <a:pt x="1057" y="3693"/>
                    </a:cubicBezTo>
                    <a:cubicBezTo>
                      <a:pt x="1061" y="3693"/>
                      <a:pt x="1061" y="3697"/>
                      <a:pt x="1066" y="3702"/>
                    </a:cubicBezTo>
                    <a:cubicBezTo>
                      <a:pt x="1066" y="3706"/>
                      <a:pt x="1070" y="3712"/>
                      <a:pt x="1070" y="3712"/>
                    </a:cubicBezTo>
                    <a:cubicBezTo>
                      <a:pt x="1075" y="3716"/>
                      <a:pt x="1075" y="3716"/>
                      <a:pt x="1075" y="3721"/>
                    </a:cubicBezTo>
                    <a:lnTo>
                      <a:pt x="1079" y="3725"/>
                    </a:lnTo>
                    <a:cubicBezTo>
                      <a:pt x="1079" y="3729"/>
                      <a:pt x="1085" y="3729"/>
                      <a:pt x="1085" y="3734"/>
                    </a:cubicBezTo>
                    <a:lnTo>
                      <a:pt x="1089" y="3739"/>
                    </a:lnTo>
                    <a:lnTo>
                      <a:pt x="1089" y="3744"/>
                    </a:lnTo>
                    <a:cubicBezTo>
                      <a:pt x="1094" y="3744"/>
                      <a:pt x="1094" y="3748"/>
                      <a:pt x="1094" y="3748"/>
                    </a:cubicBezTo>
                    <a:lnTo>
                      <a:pt x="1098" y="3753"/>
                    </a:lnTo>
                    <a:lnTo>
                      <a:pt x="1098" y="3757"/>
                    </a:lnTo>
                    <a:lnTo>
                      <a:pt x="1102" y="3757"/>
                    </a:lnTo>
                    <a:lnTo>
                      <a:pt x="1102" y="3762"/>
                    </a:lnTo>
                    <a:cubicBezTo>
                      <a:pt x="1" y="4209"/>
                      <a:pt x="623" y="5748"/>
                      <a:pt x="623" y="5748"/>
                    </a:cubicBezTo>
                    <a:cubicBezTo>
                      <a:pt x="172" y="6909"/>
                      <a:pt x="1232" y="6932"/>
                      <a:pt x="1232" y="6932"/>
                    </a:cubicBezTo>
                    <a:cubicBezTo>
                      <a:pt x="1273" y="7020"/>
                      <a:pt x="1319" y="7098"/>
                      <a:pt x="1379" y="7177"/>
                    </a:cubicBezTo>
                    <a:cubicBezTo>
                      <a:pt x="1268" y="7287"/>
                      <a:pt x="1255" y="7453"/>
                      <a:pt x="1489" y="7522"/>
                    </a:cubicBezTo>
                    <a:cubicBezTo>
                      <a:pt x="1619" y="7559"/>
                      <a:pt x="1729" y="7572"/>
                      <a:pt x="1821" y="7572"/>
                    </a:cubicBezTo>
                    <a:cubicBezTo>
                      <a:pt x="2208" y="7812"/>
                      <a:pt x="2688" y="7932"/>
                      <a:pt x="3052" y="7942"/>
                    </a:cubicBezTo>
                    <a:cubicBezTo>
                      <a:pt x="3166" y="7968"/>
                      <a:pt x="3286" y="7982"/>
                      <a:pt x="3415" y="7982"/>
                    </a:cubicBezTo>
                    <a:cubicBezTo>
                      <a:pt x="3599" y="7982"/>
                      <a:pt x="3800" y="7954"/>
                      <a:pt x="4020" y="7891"/>
                    </a:cubicBezTo>
                    <a:cubicBezTo>
                      <a:pt x="4029" y="7887"/>
                      <a:pt x="4037" y="7881"/>
                      <a:pt x="4047" y="7881"/>
                    </a:cubicBezTo>
                    <a:lnTo>
                      <a:pt x="4084" y="8075"/>
                    </a:lnTo>
                    <a:cubicBezTo>
                      <a:pt x="4010" y="8108"/>
                      <a:pt x="3941" y="8135"/>
                      <a:pt x="3890" y="8163"/>
                    </a:cubicBezTo>
                    <a:lnTo>
                      <a:pt x="3882" y="8167"/>
                    </a:lnTo>
                    <a:cubicBezTo>
                      <a:pt x="3877" y="8172"/>
                      <a:pt x="3867" y="8176"/>
                      <a:pt x="3858" y="8181"/>
                    </a:cubicBezTo>
                    <a:cubicBezTo>
                      <a:pt x="3854" y="8181"/>
                      <a:pt x="3854" y="8181"/>
                      <a:pt x="3849" y="8185"/>
                    </a:cubicBezTo>
                    <a:lnTo>
                      <a:pt x="3844" y="8185"/>
                    </a:lnTo>
                    <a:cubicBezTo>
                      <a:pt x="3839" y="8185"/>
                      <a:pt x="3835" y="8191"/>
                      <a:pt x="3831" y="8191"/>
                    </a:cubicBezTo>
                    <a:lnTo>
                      <a:pt x="3831" y="8195"/>
                    </a:lnTo>
                    <a:cubicBezTo>
                      <a:pt x="3826" y="8195"/>
                      <a:pt x="3822" y="8200"/>
                      <a:pt x="3816" y="8200"/>
                    </a:cubicBezTo>
                    <a:lnTo>
                      <a:pt x="3812" y="8204"/>
                    </a:lnTo>
                    <a:cubicBezTo>
                      <a:pt x="3807" y="8208"/>
                      <a:pt x="3803" y="8208"/>
                      <a:pt x="3794" y="8213"/>
                    </a:cubicBezTo>
                    <a:lnTo>
                      <a:pt x="3789" y="8218"/>
                    </a:lnTo>
                    <a:cubicBezTo>
                      <a:pt x="3784" y="8223"/>
                      <a:pt x="3780" y="8227"/>
                      <a:pt x="3771" y="8232"/>
                    </a:cubicBezTo>
                    <a:cubicBezTo>
                      <a:pt x="3761" y="8236"/>
                      <a:pt x="3757" y="8246"/>
                      <a:pt x="3748" y="8250"/>
                    </a:cubicBezTo>
                    <a:lnTo>
                      <a:pt x="3743" y="8255"/>
                    </a:lnTo>
                    <a:cubicBezTo>
                      <a:pt x="3729" y="8264"/>
                      <a:pt x="3711" y="8282"/>
                      <a:pt x="3692" y="8296"/>
                    </a:cubicBezTo>
                    <a:cubicBezTo>
                      <a:pt x="3416" y="8527"/>
                      <a:pt x="2927" y="9033"/>
                      <a:pt x="2771" y="9208"/>
                    </a:cubicBezTo>
                    <a:lnTo>
                      <a:pt x="2748" y="9158"/>
                    </a:lnTo>
                    <a:lnTo>
                      <a:pt x="2582" y="9287"/>
                    </a:lnTo>
                    <a:cubicBezTo>
                      <a:pt x="2600" y="9333"/>
                      <a:pt x="2619" y="9384"/>
                      <a:pt x="2642" y="9429"/>
                    </a:cubicBezTo>
                    <a:cubicBezTo>
                      <a:pt x="2536" y="9499"/>
                      <a:pt x="2448" y="9545"/>
                      <a:pt x="2412" y="9559"/>
                    </a:cubicBezTo>
                    <a:cubicBezTo>
                      <a:pt x="2408" y="9561"/>
                      <a:pt x="2402" y="9562"/>
                      <a:pt x="2395" y="9562"/>
                    </a:cubicBezTo>
                    <a:cubicBezTo>
                      <a:pt x="2385" y="9562"/>
                      <a:pt x="2373" y="9559"/>
                      <a:pt x="2356" y="9554"/>
                    </a:cubicBezTo>
                    <a:cubicBezTo>
                      <a:pt x="2080" y="9485"/>
                      <a:pt x="1047" y="8876"/>
                      <a:pt x="609" y="8614"/>
                    </a:cubicBezTo>
                    <a:cubicBezTo>
                      <a:pt x="656" y="8476"/>
                      <a:pt x="581" y="8010"/>
                      <a:pt x="494" y="7992"/>
                    </a:cubicBezTo>
                    <a:cubicBezTo>
                      <a:pt x="492" y="7991"/>
                      <a:pt x="491" y="7991"/>
                      <a:pt x="489" y="7991"/>
                    </a:cubicBezTo>
                    <a:cubicBezTo>
                      <a:pt x="430" y="7991"/>
                      <a:pt x="523" y="8239"/>
                      <a:pt x="468" y="8239"/>
                    </a:cubicBezTo>
                    <a:cubicBezTo>
                      <a:pt x="465" y="8239"/>
                      <a:pt x="462" y="8238"/>
                      <a:pt x="458" y="8236"/>
                    </a:cubicBezTo>
                    <a:cubicBezTo>
                      <a:pt x="370" y="8204"/>
                      <a:pt x="360" y="8158"/>
                      <a:pt x="268" y="8019"/>
                    </a:cubicBezTo>
                    <a:cubicBezTo>
                      <a:pt x="208" y="7930"/>
                      <a:pt x="204" y="7874"/>
                      <a:pt x="178" y="7874"/>
                    </a:cubicBezTo>
                    <a:cubicBezTo>
                      <a:pt x="175" y="7874"/>
                      <a:pt x="171" y="7875"/>
                      <a:pt x="167" y="7877"/>
                    </a:cubicBezTo>
                    <a:cubicBezTo>
                      <a:pt x="145" y="7891"/>
                      <a:pt x="153" y="7960"/>
                      <a:pt x="204" y="8057"/>
                    </a:cubicBezTo>
                    <a:cubicBezTo>
                      <a:pt x="250" y="8144"/>
                      <a:pt x="287" y="8191"/>
                      <a:pt x="273" y="8204"/>
                    </a:cubicBezTo>
                    <a:cubicBezTo>
                      <a:pt x="267" y="8209"/>
                      <a:pt x="261" y="8211"/>
                      <a:pt x="255" y="8211"/>
                    </a:cubicBezTo>
                    <a:cubicBezTo>
                      <a:pt x="233" y="8211"/>
                      <a:pt x="209" y="8181"/>
                      <a:pt x="162" y="8130"/>
                    </a:cubicBezTo>
                    <a:cubicBezTo>
                      <a:pt x="103" y="8067"/>
                      <a:pt x="71" y="8006"/>
                      <a:pt x="48" y="8006"/>
                    </a:cubicBezTo>
                    <a:cubicBezTo>
                      <a:pt x="45" y="8006"/>
                      <a:pt x="42" y="8007"/>
                      <a:pt x="38" y="8010"/>
                    </a:cubicBezTo>
                    <a:cubicBezTo>
                      <a:pt x="11" y="8038"/>
                      <a:pt x="47" y="8108"/>
                      <a:pt x="117" y="8200"/>
                    </a:cubicBezTo>
                    <a:cubicBezTo>
                      <a:pt x="167" y="8268"/>
                      <a:pt x="222" y="8333"/>
                      <a:pt x="213" y="8342"/>
                    </a:cubicBezTo>
                    <a:cubicBezTo>
                      <a:pt x="212" y="8344"/>
                      <a:pt x="211" y="8345"/>
                      <a:pt x="209" y="8345"/>
                    </a:cubicBezTo>
                    <a:cubicBezTo>
                      <a:pt x="200" y="8345"/>
                      <a:pt x="181" y="8330"/>
                      <a:pt x="145" y="8296"/>
                    </a:cubicBezTo>
                    <a:cubicBezTo>
                      <a:pt x="100" y="8256"/>
                      <a:pt x="63" y="8195"/>
                      <a:pt x="42" y="8195"/>
                    </a:cubicBezTo>
                    <a:cubicBezTo>
                      <a:pt x="39" y="8195"/>
                      <a:pt x="36" y="8197"/>
                      <a:pt x="34" y="8200"/>
                    </a:cubicBezTo>
                    <a:cubicBezTo>
                      <a:pt x="11" y="8227"/>
                      <a:pt x="62" y="8329"/>
                      <a:pt x="126" y="8402"/>
                    </a:cubicBezTo>
                    <a:cubicBezTo>
                      <a:pt x="222" y="8513"/>
                      <a:pt x="301" y="8591"/>
                      <a:pt x="370" y="8642"/>
                    </a:cubicBezTo>
                    <a:cubicBezTo>
                      <a:pt x="426" y="8678"/>
                      <a:pt x="1872" y="9748"/>
                      <a:pt x="2301" y="9927"/>
                    </a:cubicBezTo>
                    <a:cubicBezTo>
                      <a:pt x="2306" y="9932"/>
                      <a:pt x="2306" y="9932"/>
                      <a:pt x="2310" y="9932"/>
                    </a:cubicBezTo>
                    <a:cubicBezTo>
                      <a:pt x="2310" y="9932"/>
                      <a:pt x="2314" y="9937"/>
                      <a:pt x="2319" y="9937"/>
                    </a:cubicBezTo>
                    <a:cubicBezTo>
                      <a:pt x="2323" y="9937"/>
                      <a:pt x="2323" y="9937"/>
                      <a:pt x="2329" y="9941"/>
                    </a:cubicBezTo>
                    <a:lnTo>
                      <a:pt x="2338" y="9941"/>
                    </a:lnTo>
                    <a:cubicBezTo>
                      <a:pt x="2342" y="9946"/>
                      <a:pt x="2342" y="9946"/>
                      <a:pt x="2346" y="9946"/>
                    </a:cubicBezTo>
                    <a:lnTo>
                      <a:pt x="2351" y="9946"/>
                    </a:lnTo>
                    <a:cubicBezTo>
                      <a:pt x="2356" y="9950"/>
                      <a:pt x="2361" y="9950"/>
                      <a:pt x="2365" y="9950"/>
                    </a:cubicBezTo>
                    <a:lnTo>
                      <a:pt x="2370" y="9950"/>
                    </a:lnTo>
                    <a:cubicBezTo>
                      <a:pt x="2374" y="9955"/>
                      <a:pt x="2379" y="9955"/>
                      <a:pt x="2384" y="9955"/>
                    </a:cubicBezTo>
                    <a:cubicBezTo>
                      <a:pt x="2390" y="9955"/>
                      <a:pt x="2397" y="9956"/>
                      <a:pt x="2404" y="9956"/>
                    </a:cubicBezTo>
                    <a:cubicBezTo>
                      <a:pt x="2494" y="9956"/>
                      <a:pt x="2636" y="9898"/>
                      <a:pt x="2799" y="9812"/>
                    </a:cubicBezTo>
                    <a:cubicBezTo>
                      <a:pt x="2914" y="10080"/>
                      <a:pt x="3001" y="10273"/>
                      <a:pt x="3001" y="10273"/>
                    </a:cubicBezTo>
                    <a:lnTo>
                      <a:pt x="3010" y="10278"/>
                    </a:lnTo>
                    <a:cubicBezTo>
                      <a:pt x="3033" y="10314"/>
                      <a:pt x="3042" y="10337"/>
                      <a:pt x="3042" y="10337"/>
                    </a:cubicBezTo>
                    <a:lnTo>
                      <a:pt x="3231" y="10320"/>
                    </a:lnTo>
                    <a:lnTo>
                      <a:pt x="3186" y="10203"/>
                    </a:lnTo>
                    <a:cubicBezTo>
                      <a:pt x="3333" y="10120"/>
                      <a:pt x="3531" y="9997"/>
                      <a:pt x="3711" y="9867"/>
                    </a:cubicBezTo>
                    <a:cubicBezTo>
                      <a:pt x="3711" y="9905"/>
                      <a:pt x="3711" y="9946"/>
                      <a:pt x="3716" y="9982"/>
                    </a:cubicBezTo>
                    <a:lnTo>
                      <a:pt x="3716" y="9992"/>
                    </a:lnTo>
                    <a:lnTo>
                      <a:pt x="3716" y="10065"/>
                    </a:lnTo>
                    <a:lnTo>
                      <a:pt x="3716" y="10084"/>
                    </a:lnTo>
                    <a:cubicBezTo>
                      <a:pt x="3720" y="10103"/>
                      <a:pt x="3720" y="10126"/>
                      <a:pt x="3720" y="10148"/>
                    </a:cubicBezTo>
                    <a:lnTo>
                      <a:pt x="3720" y="10167"/>
                    </a:lnTo>
                    <a:cubicBezTo>
                      <a:pt x="3724" y="10190"/>
                      <a:pt x="3724" y="10209"/>
                      <a:pt x="3724" y="10231"/>
                    </a:cubicBezTo>
                    <a:lnTo>
                      <a:pt x="3724" y="10250"/>
                    </a:lnTo>
                    <a:cubicBezTo>
                      <a:pt x="3724" y="10273"/>
                      <a:pt x="3729" y="10296"/>
                      <a:pt x="3729" y="10320"/>
                    </a:cubicBezTo>
                    <a:lnTo>
                      <a:pt x="3729" y="10333"/>
                    </a:lnTo>
                    <a:cubicBezTo>
                      <a:pt x="3733" y="10388"/>
                      <a:pt x="3733" y="10443"/>
                      <a:pt x="3739" y="10499"/>
                    </a:cubicBezTo>
                    <a:lnTo>
                      <a:pt x="3739" y="10508"/>
                    </a:lnTo>
                    <a:cubicBezTo>
                      <a:pt x="3743" y="10531"/>
                      <a:pt x="3743" y="10554"/>
                      <a:pt x="3743" y="10582"/>
                    </a:cubicBezTo>
                    <a:lnTo>
                      <a:pt x="3743" y="10600"/>
                    </a:lnTo>
                    <a:cubicBezTo>
                      <a:pt x="3748" y="10618"/>
                      <a:pt x="3748" y="10641"/>
                      <a:pt x="3748" y="10660"/>
                    </a:cubicBezTo>
                    <a:cubicBezTo>
                      <a:pt x="3748" y="10669"/>
                      <a:pt x="3752" y="10679"/>
                      <a:pt x="3752" y="10683"/>
                    </a:cubicBezTo>
                    <a:lnTo>
                      <a:pt x="3752" y="10739"/>
                    </a:lnTo>
                    <a:cubicBezTo>
                      <a:pt x="3757" y="10748"/>
                      <a:pt x="3757" y="10756"/>
                      <a:pt x="3757" y="10766"/>
                    </a:cubicBezTo>
                    <a:cubicBezTo>
                      <a:pt x="3757" y="10784"/>
                      <a:pt x="3757" y="10803"/>
                      <a:pt x="3761" y="10822"/>
                    </a:cubicBezTo>
                    <a:lnTo>
                      <a:pt x="3761" y="10845"/>
                    </a:lnTo>
                    <a:cubicBezTo>
                      <a:pt x="3761" y="10863"/>
                      <a:pt x="3766" y="10881"/>
                      <a:pt x="3766" y="10900"/>
                    </a:cubicBezTo>
                    <a:lnTo>
                      <a:pt x="3766" y="10922"/>
                    </a:lnTo>
                    <a:cubicBezTo>
                      <a:pt x="3771" y="10946"/>
                      <a:pt x="3771" y="10973"/>
                      <a:pt x="3775" y="10996"/>
                    </a:cubicBezTo>
                    <a:lnTo>
                      <a:pt x="3775" y="11001"/>
                    </a:lnTo>
                    <a:cubicBezTo>
                      <a:pt x="3775" y="11024"/>
                      <a:pt x="3780" y="11047"/>
                      <a:pt x="3780" y="11070"/>
                    </a:cubicBezTo>
                    <a:cubicBezTo>
                      <a:pt x="3780" y="11079"/>
                      <a:pt x="3780" y="11088"/>
                      <a:pt x="3784" y="11094"/>
                    </a:cubicBezTo>
                    <a:cubicBezTo>
                      <a:pt x="3784" y="11111"/>
                      <a:pt x="3784" y="11126"/>
                      <a:pt x="3789" y="11143"/>
                    </a:cubicBezTo>
                    <a:lnTo>
                      <a:pt x="3789" y="11171"/>
                    </a:lnTo>
                    <a:cubicBezTo>
                      <a:pt x="3794" y="11185"/>
                      <a:pt x="3794" y="11199"/>
                      <a:pt x="3794" y="11218"/>
                    </a:cubicBezTo>
                    <a:cubicBezTo>
                      <a:pt x="3794" y="11226"/>
                      <a:pt x="3799" y="11236"/>
                      <a:pt x="3799" y="11245"/>
                    </a:cubicBezTo>
                    <a:cubicBezTo>
                      <a:pt x="3799" y="11260"/>
                      <a:pt x="3799" y="11273"/>
                      <a:pt x="3803" y="11287"/>
                    </a:cubicBezTo>
                    <a:lnTo>
                      <a:pt x="3803" y="11315"/>
                    </a:lnTo>
                    <a:cubicBezTo>
                      <a:pt x="3807" y="11328"/>
                      <a:pt x="3807" y="11343"/>
                      <a:pt x="3807" y="11356"/>
                    </a:cubicBezTo>
                    <a:cubicBezTo>
                      <a:pt x="3812" y="11365"/>
                      <a:pt x="3812" y="11375"/>
                      <a:pt x="3812" y="11379"/>
                    </a:cubicBezTo>
                    <a:cubicBezTo>
                      <a:pt x="3812" y="11398"/>
                      <a:pt x="3816" y="11416"/>
                      <a:pt x="3816" y="11430"/>
                    </a:cubicBezTo>
                    <a:cubicBezTo>
                      <a:pt x="3816" y="11434"/>
                      <a:pt x="3816" y="11439"/>
                      <a:pt x="3822" y="11448"/>
                    </a:cubicBezTo>
                    <a:cubicBezTo>
                      <a:pt x="3822" y="11466"/>
                      <a:pt x="3826" y="11490"/>
                      <a:pt x="3826" y="11508"/>
                    </a:cubicBezTo>
                    <a:cubicBezTo>
                      <a:pt x="3826" y="11513"/>
                      <a:pt x="3831" y="11522"/>
                      <a:pt x="3831" y="11526"/>
                    </a:cubicBezTo>
                    <a:cubicBezTo>
                      <a:pt x="3831" y="11540"/>
                      <a:pt x="3835" y="11554"/>
                      <a:pt x="3835" y="11568"/>
                    </a:cubicBezTo>
                    <a:cubicBezTo>
                      <a:pt x="3835" y="11577"/>
                      <a:pt x="3835" y="11586"/>
                      <a:pt x="3839" y="11591"/>
                    </a:cubicBezTo>
                    <a:cubicBezTo>
                      <a:pt x="3839" y="11605"/>
                      <a:pt x="3839" y="11619"/>
                      <a:pt x="3844" y="11628"/>
                    </a:cubicBezTo>
                    <a:lnTo>
                      <a:pt x="3844" y="11651"/>
                    </a:lnTo>
                    <a:cubicBezTo>
                      <a:pt x="3849" y="11664"/>
                      <a:pt x="3849" y="11674"/>
                      <a:pt x="3854" y="11688"/>
                    </a:cubicBezTo>
                    <a:lnTo>
                      <a:pt x="3854" y="11711"/>
                    </a:lnTo>
                    <a:cubicBezTo>
                      <a:pt x="3858" y="11720"/>
                      <a:pt x="3858" y="11730"/>
                      <a:pt x="3858" y="11743"/>
                    </a:cubicBezTo>
                    <a:cubicBezTo>
                      <a:pt x="3863" y="11747"/>
                      <a:pt x="3863" y="11757"/>
                      <a:pt x="3863" y="11762"/>
                    </a:cubicBezTo>
                    <a:cubicBezTo>
                      <a:pt x="3867" y="11775"/>
                      <a:pt x="3867" y="11785"/>
                      <a:pt x="3867" y="11794"/>
                    </a:cubicBezTo>
                    <a:cubicBezTo>
                      <a:pt x="3872" y="11803"/>
                      <a:pt x="3872" y="11807"/>
                      <a:pt x="3872" y="11813"/>
                    </a:cubicBezTo>
                    <a:cubicBezTo>
                      <a:pt x="3877" y="11830"/>
                      <a:pt x="3877" y="11845"/>
                      <a:pt x="3882" y="11858"/>
                    </a:cubicBezTo>
                    <a:lnTo>
                      <a:pt x="3882" y="11890"/>
                    </a:lnTo>
                    <a:lnTo>
                      <a:pt x="3937" y="11890"/>
                    </a:lnTo>
                    <a:cubicBezTo>
                      <a:pt x="3969" y="12342"/>
                      <a:pt x="4024" y="12872"/>
                      <a:pt x="4139" y="13485"/>
                    </a:cubicBezTo>
                    <a:cubicBezTo>
                      <a:pt x="4098" y="13494"/>
                      <a:pt x="4061" y="13512"/>
                      <a:pt x="4071" y="13549"/>
                    </a:cubicBezTo>
                    <a:lnTo>
                      <a:pt x="4065" y="13549"/>
                    </a:lnTo>
                    <a:lnTo>
                      <a:pt x="4135" y="13729"/>
                    </a:lnTo>
                    <a:cubicBezTo>
                      <a:pt x="4135" y="13729"/>
                      <a:pt x="4231" y="13812"/>
                      <a:pt x="4420" y="13840"/>
                    </a:cubicBezTo>
                    <a:cubicBezTo>
                      <a:pt x="4420" y="13863"/>
                      <a:pt x="4425" y="13886"/>
                      <a:pt x="4425" y="13904"/>
                    </a:cubicBezTo>
                    <a:lnTo>
                      <a:pt x="4425" y="13908"/>
                    </a:lnTo>
                    <a:cubicBezTo>
                      <a:pt x="4430" y="13923"/>
                      <a:pt x="4430" y="13941"/>
                      <a:pt x="4430" y="13955"/>
                    </a:cubicBezTo>
                    <a:lnTo>
                      <a:pt x="4430" y="13959"/>
                    </a:lnTo>
                    <a:cubicBezTo>
                      <a:pt x="4434" y="13991"/>
                      <a:pt x="4439" y="14024"/>
                      <a:pt x="4443" y="14061"/>
                    </a:cubicBezTo>
                    <a:cubicBezTo>
                      <a:pt x="4443" y="14080"/>
                      <a:pt x="4448" y="14093"/>
                      <a:pt x="4448" y="14112"/>
                    </a:cubicBezTo>
                    <a:cubicBezTo>
                      <a:pt x="4452" y="14148"/>
                      <a:pt x="4458" y="14185"/>
                      <a:pt x="4462" y="14218"/>
                    </a:cubicBezTo>
                    <a:lnTo>
                      <a:pt x="4462" y="14222"/>
                    </a:lnTo>
                    <a:cubicBezTo>
                      <a:pt x="4517" y="14752"/>
                      <a:pt x="4573" y="15337"/>
                      <a:pt x="4577" y="15605"/>
                    </a:cubicBezTo>
                    <a:cubicBezTo>
                      <a:pt x="4416" y="15678"/>
                      <a:pt x="4120" y="15904"/>
                      <a:pt x="4120" y="15904"/>
                    </a:cubicBezTo>
                    <a:lnTo>
                      <a:pt x="4798" y="15904"/>
                    </a:lnTo>
                    <a:cubicBezTo>
                      <a:pt x="4798" y="15904"/>
                      <a:pt x="4771" y="15660"/>
                      <a:pt x="4692" y="15595"/>
                    </a:cubicBezTo>
                    <a:lnTo>
                      <a:pt x="4734" y="14259"/>
                    </a:lnTo>
                    <a:lnTo>
                      <a:pt x="4747" y="13825"/>
                    </a:lnTo>
                    <a:cubicBezTo>
                      <a:pt x="4904" y="13793"/>
                      <a:pt x="5088" y="13720"/>
                      <a:pt x="5296" y="13576"/>
                    </a:cubicBezTo>
                    <a:lnTo>
                      <a:pt x="5319" y="13370"/>
                    </a:lnTo>
                    <a:cubicBezTo>
                      <a:pt x="5315" y="13333"/>
                      <a:pt x="5273" y="13328"/>
                      <a:pt x="5226" y="13328"/>
                    </a:cubicBezTo>
                    <a:cubicBezTo>
                      <a:pt x="5209" y="13047"/>
                      <a:pt x="5181" y="12600"/>
                      <a:pt x="5222" y="12536"/>
                    </a:cubicBezTo>
                    <a:lnTo>
                      <a:pt x="5226" y="12531"/>
                    </a:lnTo>
                    <a:lnTo>
                      <a:pt x="5232" y="12526"/>
                    </a:lnTo>
                    <a:cubicBezTo>
                      <a:pt x="5233" y="12525"/>
                      <a:pt x="5235" y="12525"/>
                      <a:pt x="5237" y="12525"/>
                    </a:cubicBezTo>
                    <a:cubicBezTo>
                      <a:pt x="5300" y="12525"/>
                      <a:pt x="5525" y="12901"/>
                      <a:pt x="5641" y="13102"/>
                    </a:cubicBezTo>
                    <a:cubicBezTo>
                      <a:pt x="5619" y="13121"/>
                      <a:pt x="5609" y="13144"/>
                      <a:pt x="5623" y="13167"/>
                    </a:cubicBezTo>
                    <a:lnTo>
                      <a:pt x="5743" y="13319"/>
                    </a:lnTo>
                    <a:cubicBezTo>
                      <a:pt x="5743" y="13319"/>
                      <a:pt x="5807" y="13344"/>
                      <a:pt x="5915" y="13344"/>
                    </a:cubicBezTo>
                    <a:cubicBezTo>
                      <a:pt x="6023" y="13344"/>
                      <a:pt x="6174" y="13319"/>
                      <a:pt x="6347" y="13217"/>
                    </a:cubicBezTo>
                    <a:lnTo>
                      <a:pt x="6743" y="13835"/>
                    </a:lnTo>
                    <a:lnTo>
                      <a:pt x="7457" y="14941"/>
                    </a:lnTo>
                    <a:cubicBezTo>
                      <a:pt x="7434" y="15052"/>
                      <a:pt x="7535" y="15171"/>
                      <a:pt x="7591" y="15208"/>
                    </a:cubicBezTo>
                    <a:cubicBezTo>
                      <a:pt x="7720" y="15309"/>
                      <a:pt x="8074" y="15429"/>
                      <a:pt x="8074" y="15429"/>
                    </a:cubicBezTo>
                    <a:cubicBezTo>
                      <a:pt x="8074" y="15429"/>
                      <a:pt x="7908" y="14986"/>
                      <a:pt x="7798" y="14918"/>
                    </a:cubicBezTo>
                    <a:cubicBezTo>
                      <a:pt x="7753" y="14892"/>
                      <a:pt x="7651" y="14843"/>
                      <a:pt x="7572" y="14843"/>
                    </a:cubicBezTo>
                    <a:cubicBezTo>
                      <a:pt x="7551" y="14843"/>
                      <a:pt x="7533" y="14846"/>
                      <a:pt x="7517" y="14854"/>
                    </a:cubicBezTo>
                    <a:cubicBezTo>
                      <a:pt x="7374" y="14614"/>
                      <a:pt x="7079" y="14019"/>
                      <a:pt x="6825" y="13503"/>
                    </a:cubicBezTo>
                    <a:cubicBezTo>
                      <a:pt x="6743" y="13333"/>
                      <a:pt x="6664" y="13172"/>
                      <a:pt x="6595" y="13029"/>
                    </a:cubicBezTo>
                    <a:cubicBezTo>
                      <a:pt x="6660" y="12968"/>
                      <a:pt x="6729" y="12895"/>
                      <a:pt x="6793" y="12808"/>
                    </a:cubicBezTo>
                    <a:lnTo>
                      <a:pt x="6747" y="12600"/>
                    </a:lnTo>
                    <a:cubicBezTo>
                      <a:pt x="6740" y="12585"/>
                      <a:pt x="6726" y="12579"/>
                      <a:pt x="6709" y="12579"/>
                    </a:cubicBezTo>
                    <a:cubicBezTo>
                      <a:pt x="6680" y="12579"/>
                      <a:pt x="6641" y="12595"/>
                      <a:pt x="6609" y="12609"/>
                    </a:cubicBezTo>
                    <a:cubicBezTo>
                      <a:pt x="6476" y="12079"/>
                      <a:pt x="6227" y="11333"/>
                      <a:pt x="6079" y="10900"/>
                    </a:cubicBezTo>
                    <a:cubicBezTo>
                      <a:pt x="6083" y="10895"/>
                      <a:pt x="6089" y="10890"/>
                      <a:pt x="6089" y="10886"/>
                    </a:cubicBezTo>
                    <a:lnTo>
                      <a:pt x="6089" y="10881"/>
                    </a:lnTo>
                    <a:cubicBezTo>
                      <a:pt x="6093" y="10877"/>
                      <a:pt x="6098" y="10873"/>
                      <a:pt x="6098" y="10867"/>
                    </a:cubicBezTo>
                    <a:lnTo>
                      <a:pt x="6102" y="10863"/>
                    </a:lnTo>
                    <a:cubicBezTo>
                      <a:pt x="6102" y="10858"/>
                      <a:pt x="6102" y="10858"/>
                      <a:pt x="6107" y="10854"/>
                    </a:cubicBezTo>
                    <a:lnTo>
                      <a:pt x="6107" y="10849"/>
                    </a:lnTo>
                    <a:cubicBezTo>
                      <a:pt x="6107" y="10845"/>
                      <a:pt x="6107" y="10839"/>
                      <a:pt x="6111" y="10835"/>
                    </a:cubicBezTo>
                    <a:lnTo>
                      <a:pt x="6111" y="10822"/>
                    </a:lnTo>
                    <a:lnTo>
                      <a:pt x="6111" y="10807"/>
                    </a:lnTo>
                    <a:lnTo>
                      <a:pt x="6111" y="10803"/>
                    </a:lnTo>
                    <a:lnTo>
                      <a:pt x="6111" y="10790"/>
                    </a:lnTo>
                    <a:lnTo>
                      <a:pt x="6111" y="10784"/>
                    </a:lnTo>
                    <a:cubicBezTo>
                      <a:pt x="6107" y="10780"/>
                      <a:pt x="6107" y="10775"/>
                      <a:pt x="6107" y="10771"/>
                    </a:cubicBezTo>
                    <a:lnTo>
                      <a:pt x="6107" y="10766"/>
                    </a:lnTo>
                    <a:cubicBezTo>
                      <a:pt x="6107" y="10762"/>
                      <a:pt x="6102" y="10752"/>
                      <a:pt x="6102" y="10748"/>
                    </a:cubicBezTo>
                    <a:lnTo>
                      <a:pt x="6102" y="10743"/>
                    </a:lnTo>
                    <a:cubicBezTo>
                      <a:pt x="6102" y="10739"/>
                      <a:pt x="6098" y="10729"/>
                      <a:pt x="6098" y="10720"/>
                    </a:cubicBezTo>
                    <a:lnTo>
                      <a:pt x="6098" y="10715"/>
                    </a:lnTo>
                    <a:cubicBezTo>
                      <a:pt x="6093" y="10707"/>
                      <a:pt x="6093" y="10697"/>
                      <a:pt x="6089" y="10692"/>
                    </a:cubicBezTo>
                    <a:lnTo>
                      <a:pt x="6089" y="10683"/>
                    </a:lnTo>
                    <a:cubicBezTo>
                      <a:pt x="6089" y="10673"/>
                      <a:pt x="6083" y="10665"/>
                      <a:pt x="6083" y="10656"/>
                    </a:cubicBezTo>
                    <a:lnTo>
                      <a:pt x="6079" y="10651"/>
                    </a:lnTo>
                    <a:cubicBezTo>
                      <a:pt x="6079" y="10641"/>
                      <a:pt x="6075" y="10633"/>
                      <a:pt x="6075" y="10624"/>
                    </a:cubicBezTo>
                    <a:lnTo>
                      <a:pt x="6075" y="10618"/>
                    </a:lnTo>
                    <a:cubicBezTo>
                      <a:pt x="6070" y="10609"/>
                      <a:pt x="6066" y="10596"/>
                      <a:pt x="6066" y="10586"/>
                    </a:cubicBezTo>
                    <a:cubicBezTo>
                      <a:pt x="6066" y="10582"/>
                      <a:pt x="6061" y="10582"/>
                      <a:pt x="6061" y="10577"/>
                    </a:cubicBezTo>
                    <a:cubicBezTo>
                      <a:pt x="6061" y="10568"/>
                      <a:pt x="6056" y="10554"/>
                      <a:pt x="6051" y="10545"/>
                    </a:cubicBezTo>
                    <a:lnTo>
                      <a:pt x="6051" y="10535"/>
                    </a:lnTo>
                    <a:cubicBezTo>
                      <a:pt x="6047" y="10522"/>
                      <a:pt x="6047" y="10513"/>
                      <a:pt x="6042" y="10503"/>
                    </a:cubicBezTo>
                    <a:cubicBezTo>
                      <a:pt x="6042" y="10499"/>
                      <a:pt x="6038" y="10494"/>
                      <a:pt x="6038" y="10490"/>
                    </a:cubicBezTo>
                    <a:cubicBezTo>
                      <a:pt x="6038" y="10480"/>
                      <a:pt x="6034" y="10471"/>
                      <a:pt x="6028" y="10462"/>
                    </a:cubicBezTo>
                    <a:lnTo>
                      <a:pt x="6028" y="10448"/>
                    </a:lnTo>
                    <a:cubicBezTo>
                      <a:pt x="6024" y="10435"/>
                      <a:pt x="6019" y="10425"/>
                      <a:pt x="6015" y="10411"/>
                    </a:cubicBezTo>
                    <a:cubicBezTo>
                      <a:pt x="6015" y="10407"/>
                      <a:pt x="6015" y="10403"/>
                      <a:pt x="6010" y="10397"/>
                    </a:cubicBezTo>
                    <a:cubicBezTo>
                      <a:pt x="6010" y="10384"/>
                      <a:pt x="6006" y="10375"/>
                      <a:pt x="6000" y="10360"/>
                    </a:cubicBezTo>
                    <a:cubicBezTo>
                      <a:pt x="6000" y="10356"/>
                      <a:pt x="6000" y="10352"/>
                      <a:pt x="5996" y="10342"/>
                    </a:cubicBezTo>
                    <a:cubicBezTo>
                      <a:pt x="5996" y="10333"/>
                      <a:pt x="5992" y="10324"/>
                      <a:pt x="5987" y="10314"/>
                    </a:cubicBezTo>
                    <a:cubicBezTo>
                      <a:pt x="5987" y="10305"/>
                      <a:pt x="5983" y="10301"/>
                      <a:pt x="5983" y="10292"/>
                    </a:cubicBezTo>
                    <a:cubicBezTo>
                      <a:pt x="5978" y="10282"/>
                      <a:pt x="5978" y="10273"/>
                      <a:pt x="5973" y="10264"/>
                    </a:cubicBezTo>
                    <a:cubicBezTo>
                      <a:pt x="5973" y="10254"/>
                      <a:pt x="5968" y="10250"/>
                      <a:pt x="5968" y="10241"/>
                    </a:cubicBezTo>
                    <a:cubicBezTo>
                      <a:pt x="5964" y="10231"/>
                      <a:pt x="5960" y="10218"/>
                      <a:pt x="5955" y="10203"/>
                    </a:cubicBezTo>
                    <a:cubicBezTo>
                      <a:pt x="5955" y="10199"/>
                      <a:pt x="5951" y="10190"/>
                      <a:pt x="5951" y="10181"/>
                    </a:cubicBezTo>
                    <a:cubicBezTo>
                      <a:pt x="5945" y="10171"/>
                      <a:pt x="5945" y="10163"/>
                      <a:pt x="5941" y="10154"/>
                    </a:cubicBezTo>
                    <a:cubicBezTo>
                      <a:pt x="5936" y="10144"/>
                      <a:pt x="5936" y="10130"/>
                      <a:pt x="5932" y="10120"/>
                    </a:cubicBezTo>
                    <a:cubicBezTo>
                      <a:pt x="5927" y="10112"/>
                      <a:pt x="5927" y="10107"/>
                      <a:pt x="5923" y="10098"/>
                    </a:cubicBezTo>
                    <a:cubicBezTo>
                      <a:pt x="5917" y="10084"/>
                      <a:pt x="5917" y="10071"/>
                      <a:pt x="5913" y="10061"/>
                    </a:cubicBezTo>
                    <a:cubicBezTo>
                      <a:pt x="5909" y="10052"/>
                      <a:pt x="5909" y="10043"/>
                      <a:pt x="5904" y="10033"/>
                    </a:cubicBezTo>
                    <a:cubicBezTo>
                      <a:pt x="5904" y="10024"/>
                      <a:pt x="5900" y="10015"/>
                      <a:pt x="5895" y="10005"/>
                    </a:cubicBezTo>
                    <a:cubicBezTo>
                      <a:pt x="5895" y="9997"/>
                      <a:pt x="5890" y="9988"/>
                      <a:pt x="5885" y="9973"/>
                    </a:cubicBezTo>
                    <a:cubicBezTo>
                      <a:pt x="5881" y="9965"/>
                      <a:pt x="5881" y="9950"/>
                      <a:pt x="5877" y="9941"/>
                    </a:cubicBezTo>
                    <a:cubicBezTo>
                      <a:pt x="5872" y="9937"/>
                      <a:pt x="5872" y="9927"/>
                      <a:pt x="5868" y="9923"/>
                    </a:cubicBezTo>
                    <a:cubicBezTo>
                      <a:pt x="5862" y="9905"/>
                      <a:pt x="5858" y="9890"/>
                      <a:pt x="5853" y="9872"/>
                    </a:cubicBezTo>
                    <a:cubicBezTo>
                      <a:pt x="5853" y="9867"/>
                      <a:pt x="5849" y="9863"/>
                      <a:pt x="5849" y="9854"/>
                    </a:cubicBezTo>
                    <a:cubicBezTo>
                      <a:pt x="5845" y="9840"/>
                      <a:pt x="5840" y="9822"/>
                      <a:pt x="5830" y="9803"/>
                    </a:cubicBezTo>
                    <a:cubicBezTo>
                      <a:pt x="5830" y="9799"/>
                      <a:pt x="5830" y="9794"/>
                      <a:pt x="5826" y="9789"/>
                    </a:cubicBezTo>
                    <a:cubicBezTo>
                      <a:pt x="5826" y="9775"/>
                      <a:pt x="5821" y="9767"/>
                      <a:pt x="5817" y="9752"/>
                    </a:cubicBezTo>
                    <a:cubicBezTo>
                      <a:pt x="5817" y="9748"/>
                      <a:pt x="5817" y="9748"/>
                      <a:pt x="5812" y="9743"/>
                    </a:cubicBezTo>
                    <a:cubicBezTo>
                      <a:pt x="5807" y="9720"/>
                      <a:pt x="5802" y="9701"/>
                      <a:pt x="5794" y="9684"/>
                    </a:cubicBezTo>
                    <a:cubicBezTo>
                      <a:pt x="5794" y="9678"/>
                      <a:pt x="5794" y="9674"/>
                      <a:pt x="5789" y="9669"/>
                    </a:cubicBezTo>
                    <a:cubicBezTo>
                      <a:pt x="5785" y="9646"/>
                      <a:pt x="5775" y="9628"/>
                      <a:pt x="5770" y="9605"/>
                    </a:cubicBezTo>
                    <a:cubicBezTo>
                      <a:pt x="5770" y="9605"/>
                      <a:pt x="5770" y="9601"/>
                      <a:pt x="5766" y="9595"/>
                    </a:cubicBezTo>
                    <a:cubicBezTo>
                      <a:pt x="5757" y="9559"/>
                      <a:pt x="5743" y="9522"/>
                      <a:pt x="5734" y="9485"/>
                    </a:cubicBezTo>
                    <a:lnTo>
                      <a:pt x="5729" y="9480"/>
                    </a:lnTo>
                    <a:cubicBezTo>
                      <a:pt x="5724" y="9457"/>
                      <a:pt x="5715" y="9435"/>
                      <a:pt x="5711" y="9416"/>
                    </a:cubicBezTo>
                    <a:cubicBezTo>
                      <a:pt x="5706" y="9412"/>
                      <a:pt x="5706" y="9407"/>
                      <a:pt x="5706" y="9402"/>
                    </a:cubicBezTo>
                    <a:cubicBezTo>
                      <a:pt x="5696" y="9380"/>
                      <a:pt x="5692" y="9361"/>
                      <a:pt x="5687" y="9342"/>
                    </a:cubicBezTo>
                    <a:cubicBezTo>
                      <a:pt x="5683" y="9338"/>
                      <a:pt x="5683" y="9333"/>
                      <a:pt x="5679" y="9324"/>
                    </a:cubicBezTo>
                    <a:cubicBezTo>
                      <a:pt x="5669" y="9291"/>
                      <a:pt x="5655" y="9255"/>
                      <a:pt x="5647" y="9218"/>
                    </a:cubicBezTo>
                    <a:cubicBezTo>
                      <a:pt x="5641" y="9214"/>
                      <a:pt x="5641" y="9204"/>
                      <a:pt x="5641" y="9199"/>
                    </a:cubicBezTo>
                    <a:cubicBezTo>
                      <a:pt x="5817" y="9075"/>
                      <a:pt x="6268" y="8785"/>
                      <a:pt x="6485" y="8628"/>
                    </a:cubicBezTo>
                    <a:lnTo>
                      <a:pt x="6485" y="8693"/>
                    </a:lnTo>
                    <a:lnTo>
                      <a:pt x="6655" y="8536"/>
                    </a:lnTo>
                    <a:lnTo>
                      <a:pt x="6655" y="8531"/>
                    </a:lnTo>
                    <a:cubicBezTo>
                      <a:pt x="6651" y="8499"/>
                      <a:pt x="6642" y="8268"/>
                      <a:pt x="6623" y="7983"/>
                    </a:cubicBezTo>
                    <a:cubicBezTo>
                      <a:pt x="6853" y="7900"/>
                      <a:pt x="7047" y="7817"/>
                      <a:pt x="7144" y="7738"/>
                    </a:cubicBezTo>
                    <a:cubicBezTo>
                      <a:pt x="7148" y="7738"/>
                      <a:pt x="7148" y="7734"/>
                      <a:pt x="7153" y="7730"/>
                    </a:cubicBezTo>
                    <a:lnTo>
                      <a:pt x="7157" y="7730"/>
                    </a:lnTo>
                    <a:cubicBezTo>
                      <a:pt x="7162" y="7725"/>
                      <a:pt x="7162" y="7725"/>
                      <a:pt x="7167" y="7721"/>
                    </a:cubicBezTo>
                    <a:cubicBezTo>
                      <a:pt x="7167" y="7721"/>
                      <a:pt x="7167" y="7715"/>
                      <a:pt x="7172" y="7715"/>
                    </a:cubicBezTo>
                    <a:cubicBezTo>
                      <a:pt x="7172" y="7715"/>
                      <a:pt x="7172" y="7711"/>
                      <a:pt x="7176" y="7711"/>
                    </a:cubicBezTo>
                    <a:cubicBezTo>
                      <a:pt x="7176" y="7706"/>
                      <a:pt x="7180" y="7706"/>
                      <a:pt x="7180" y="7702"/>
                    </a:cubicBezTo>
                    <a:cubicBezTo>
                      <a:pt x="7185" y="7702"/>
                      <a:pt x="7185" y="7697"/>
                      <a:pt x="7185" y="7697"/>
                    </a:cubicBezTo>
                    <a:cubicBezTo>
                      <a:pt x="7410" y="7430"/>
                      <a:pt x="7936" y="6343"/>
                      <a:pt x="8088" y="6020"/>
                    </a:cubicBezTo>
                    <a:cubicBezTo>
                      <a:pt x="8093" y="6021"/>
                      <a:pt x="8098" y="6021"/>
                      <a:pt x="8104" y="6021"/>
                    </a:cubicBezTo>
                    <a:cubicBezTo>
                      <a:pt x="8129" y="6021"/>
                      <a:pt x="8160" y="6013"/>
                      <a:pt x="8195" y="6001"/>
                    </a:cubicBezTo>
                    <a:lnTo>
                      <a:pt x="8203" y="6430"/>
                    </a:lnTo>
                    <a:lnTo>
                      <a:pt x="8448" y="6411"/>
                    </a:lnTo>
                    <a:lnTo>
                      <a:pt x="8416" y="5896"/>
                    </a:lnTo>
                    <a:cubicBezTo>
                      <a:pt x="8425" y="5886"/>
                      <a:pt x="8433" y="5882"/>
                      <a:pt x="8443" y="5877"/>
                    </a:cubicBezTo>
                    <a:cubicBezTo>
                      <a:pt x="8522" y="5831"/>
                      <a:pt x="8590" y="5758"/>
                      <a:pt x="8577" y="5725"/>
                    </a:cubicBezTo>
                    <a:cubicBezTo>
                      <a:pt x="8574" y="5719"/>
                      <a:pt x="8570" y="5717"/>
                      <a:pt x="8565" y="5717"/>
                    </a:cubicBezTo>
                    <a:cubicBezTo>
                      <a:pt x="8543" y="5717"/>
                      <a:pt x="8500" y="5757"/>
                      <a:pt x="8452" y="5775"/>
                    </a:cubicBezTo>
                    <a:cubicBezTo>
                      <a:pt x="8433" y="5785"/>
                      <a:pt x="8420" y="5790"/>
                      <a:pt x="8406" y="5794"/>
                    </a:cubicBezTo>
                    <a:lnTo>
                      <a:pt x="8406" y="5767"/>
                    </a:lnTo>
                    <a:cubicBezTo>
                      <a:pt x="8429" y="5748"/>
                      <a:pt x="8467" y="5720"/>
                      <a:pt x="8503" y="5697"/>
                    </a:cubicBezTo>
                    <a:cubicBezTo>
                      <a:pt x="8586" y="5637"/>
                      <a:pt x="8633" y="5582"/>
                      <a:pt x="8614" y="5550"/>
                    </a:cubicBezTo>
                    <a:cubicBezTo>
                      <a:pt x="8611" y="5544"/>
                      <a:pt x="8607" y="5542"/>
                      <a:pt x="8602" y="5542"/>
                    </a:cubicBezTo>
                    <a:cubicBezTo>
                      <a:pt x="8580" y="5542"/>
                      <a:pt x="8538" y="5582"/>
                      <a:pt x="8471" y="5619"/>
                    </a:cubicBezTo>
                    <a:cubicBezTo>
                      <a:pt x="8439" y="5637"/>
                      <a:pt x="8416" y="5652"/>
                      <a:pt x="8401" y="5660"/>
                    </a:cubicBezTo>
                    <a:lnTo>
                      <a:pt x="8397" y="5596"/>
                    </a:lnTo>
                    <a:cubicBezTo>
                      <a:pt x="8411" y="5582"/>
                      <a:pt x="8429" y="5564"/>
                      <a:pt x="8452" y="5541"/>
                    </a:cubicBezTo>
                    <a:cubicBezTo>
                      <a:pt x="8522" y="5471"/>
                      <a:pt x="8544" y="5412"/>
                      <a:pt x="8526" y="5393"/>
                    </a:cubicBezTo>
                    <a:cubicBezTo>
                      <a:pt x="8521" y="5388"/>
                      <a:pt x="8516" y="5385"/>
                      <a:pt x="8511" y="5385"/>
                    </a:cubicBezTo>
                    <a:cubicBezTo>
                      <a:pt x="8491" y="5385"/>
                      <a:pt x="8469" y="5429"/>
                      <a:pt x="8401" y="5486"/>
                    </a:cubicBezTo>
                    <a:cubicBezTo>
                      <a:pt x="8397" y="5490"/>
                      <a:pt x="8393" y="5494"/>
                      <a:pt x="8388" y="5494"/>
                    </a:cubicBezTo>
                    <a:lnTo>
                      <a:pt x="8388" y="5471"/>
                    </a:lnTo>
                    <a:lnTo>
                      <a:pt x="8328" y="5481"/>
                    </a:lnTo>
                    <a:lnTo>
                      <a:pt x="8245" y="3702"/>
                    </a:lnTo>
                    <a:lnTo>
                      <a:pt x="8254" y="3702"/>
                    </a:lnTo>
                    <a:cubicBezTo>
                      <a:pt x="8848" y="3642"/>
                      <a:pt x="9213" y="2347"/>
                      <a:pt x="9167" y="1638"/>
                    </a:cubicBezTo>
                    <a:cubicBezTo>
                      <a:pt x="9126" y="1006"/>
                      <a:pt x="8843" y="0"/>
                      <a:pt x="8066" y="0"/>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65" name="Google Shape;3265;p70"/>
              <p:cNvSpPr/>
              <p:nvPr/>
            </p:nvSpPr>
            <p:spPr>
              <a:xfrm>
                <a:off x="4299052" y="2336440"/>
                <a:ext cx="151463" cy="132349"/>
              </a:xfrm>
              <a:custGeom>
                <a:avLst/>
                <a:gdLst/>
                <a:ahLst/>
                <a:cxnLst/>
                <a:rect l="l" t="t" r="r" b="b"/>
                <a:pathLst>
                  <a:path w="729" h="637" extrusionOk="0">
                    <a:moveTo>
                      <a:pt x="607" y="0"/>
                    </a:moveTo>
                    <a:cubicBezTo>
                      <a:pt x="587" y="0"/>
                      <a:pt x="565" y="44"/>
                      <a:pt x="497" y="101"/>
                    </a:cubicBezTo>
                    <a:cubicBezTo>
                      <a:pt x="378" y="197"/>
                      <a:pt x="364" y="239"/>
                      <a:pt x="276" y="239"/>
                    </a:cubicBezTo>
                    <a:cubicBezTo>
                      <a:pt x="193" y="239"/>
                      <a:pt x="369" y="18"/>
                      <a:pt x="295" y="8"/>
                    </a:cubicBezTo>
                    <a:cubicBezTo>
                      <a:pt x="294" y="8"/>
                      <a:pt x="292" y="7"/>
                      <a:pt x="291" y="7"/>
                    </a:cubicBezTo>
                    <a:cubicBezTo>
                      <a:pt x="198" y="7"/>
                      <a:pt x="1" y="470"/>
                      <a:pt x="59" y="561"/>
                    </a:cubicBezTo>
                    <a:cubicBezTo>
                      <a:pt x="90" y="613"/>
                      <a:pt x="133" y="637"/>
                      <a:pt x="188" y="637"/>
                    </a:cubicBezTo>
                    <a:cubicBezTo>
                      <a:pt x="273" y="637"/>
                      <a:pt x="389" y="581"/>
                      <a:pt x="539" y="492"/>
                    </a:cubicBezTo>
                    <a:cubicBezTo>
                      <a:pt x="618" y="446"/>
                      <a:pt x="686" y="373"/>
                      <a:pt x="673" y="340"/>
                    </a:cubicBezTo>
                    <a:cubicBezTo>
                      <a:pt x="670" y="334"/>
                      <a:pt x="666" y="332"/>
                      <a:pt x="661" y="332"/>
                    </a:cubicBezTo>
                    <a:cubicBezTo>
                      <a:pt x="639" y="332"/>
                      <a:pt x="596" y="372"/>
                      <a:pt x="548" y="390"/>
                    </a:cubicBezTo>
                    <a:cubicBezTo>
                      <a:pt x="514" y="406"/>
                      <a:pt x="494" y="415"/>
                      <a:pt x="484" y="415"/>
                    </a:cubicBezTo>
                    <a:cubicBezTo>
                      <a:pt x="479" y="415"/>
                      <a:pt x="476" y="413"/>
                      <a:pt x="474" y="409"/>
                    </a:cubicBezTo>
                    <a:cubicBezTo>
                      <a:pt x="470" y="400"/>
                      <a:pt x="529" y="358"/>
                      <a:pt x="599" y="312"/>
                    </a:cubicBezTo>
                    <a:cubicBezTo>
                      <a:pt x="682" y="252"/>
                      <a:pt x="729" y="197"/>
                      <a:pt x="710" y="165"/>
                    </a:cubicBezTo>
                    <a:cubicBezTo>
                      <a:pt x="707" y="159"/>
                      <a:pt x="703" y="157"/>
                      <a:pt x="698" y="157"/>
                    </a:cubicBezTo>
                    <a:cubicBezTo>
                      <a:pt x="676" y="157"/>
                      <a:pt x="634" y="197"/>
                      <a:pt x="567" y="234"/>
                    </a:cubicBezTo>
                    <a:cubicBezTo>
                      <a:pt x="520" y="262"/>
                      <a:pt x="492" y="280"/>
                      <a:pt x="474" y="280"/>
                    </a:cubicBezTo>
                    <a:cubicBezTo>
                      <a:pt x="465" y="280"/>
                      <a:pt x="458" y="276"/>
                      <a:pt x="452" y="267"/>
                    </a:cubicBezTo>
                    <a:cubicBezTo>
                      <a:pt x="442" y="252"/>
                      <a:pt x="489" y="220"/>
                      <a:pt x="548" y="156"/>
                    </a:cubicBezTo>
                    <a:cubicBezTo>
                      <a:pt x="618" y="86"/>
                      <a:pt x="640" y="27"/>
                      <a:pt x="622" y="8"/>
                    </a:cubicBezTo>
                    <a:cubicBezTo>
                      <a:pt x="617" y="3"/>
                      <a:pt x="612" y="0"/>
                      <a:pt x="607"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66" name="Google Shape;3266;p70"/>
              <p:cNvSpPr/>
              <p:nvPr/>
            </p:nvSpPr>
            <p:spPr>
              <a:xfrm>
                <a:off x="2658902" y="2853383"/>
                <a:ext cx="137127" cy="169333"/>
              </a:xfrm>
              <a:custGeom>
                <a:avLst/>
                <a:gdLst/>
                <a:ahLst/>
                <a:cxnLst/>
                <a:rect l="l" t="t" r="r" b="b"/>
                <a:pathLst>
                  <a:path w="660" h="815" extrusionOk="0">
                    <a:moveTo>
                      <a:pt x="168" y="1"/>
                    </a:moveTo>
                    <a:cubicBezTo>
                      <a:pt x="165" y="1"/>
                      <a:pt x="161" y="2"/>
                      <a:pt x="157" y="4"/>
                    </a:cubicBezTo>
                    <a:cubicBezTo>
                      <a:pt x="135" y="18"/>
                      <a:pt x="143" y="87"/>
                      <a:pt x="194" y="184"/>
                    </a:cubicBezTo>
                    <a:cubicBezTo>
                      <a:pt x="240" y="271"/>
                      <a:pt x="277" y="318"/>
                      <a:pt x="263" y="331"/>
                    </a:cubicBezTo>
                    <a:cubicBezTo>
                      <a:pt x="257" y="336"/>
                      <a:pt x="251" y="338"/>
                      <a:pt x="245" y="338"/>
                    </a:cubicBezTo>
                    <a:cubicBezTo>
                      <a:pt x="223" y="338"/>
                      <a:pt x="199" y="308"/>
                      <a:pt x="152" y="257"/>
                    </a:cubicBezTo>
                    <a:cubicBezTo>
                      <a:pt x="93" y="194"/>
                      <a:pt x="61" y="133"/>
                      <a:pt x="38" y="133"/>
                    </a:cubicBezTo>
                    <a:cubicBezTo>
                      <a:pt x="35" y="133"/>
                      <a:pt x="32" y="134"/>
                      <a:pt x="28" y="137"/>
                    </a:cubicBezTo>
                    <a:cubicBezTo>
                      <a:pt x="1" y="165"/>
                      <a:pt x="37" y="235"/>
                      <a:pt x="107" y="327"/>
                    </a:cubicBezTo>
                    <a:cubicBezTo>
                      <a:pt x="157" y="395"/>
                      <a:pt x="212" y="460"/>
                      <a:pt x="203" y="469"/>
                    </a:cubicBezTo>
                    <a:cubicBezTo>
                      <a:pt x="202" y="471"/>
                      <a:pt x="201" y="472"/>
                      <a:pt x="199" y="472"/>
                    </a:cubicBezTo>
                    <a:cubicBezTo>
                      <a:pt x="190" y="472"/>
                      <a:pt x="171" y="457"/>
                      <a:pt x="135" y="423"/>
                    </a:cubicBezTo>
                    <a:cubicBezTo>
                      <a:pt x="90" y="383"/>
                      <a:pt x="53" y="322"/>
                      <a:pt x="32" y="322"/>
                    </a:cubicBezTo>
                    <a:cubicBezTo>
                      <a:pt x="29" y="322"/>
                      <a:pt x="26" y="324"/>
                      <a:pt x="24" y="327"/>
                    </a:cubicBezTo>
                    <a:cubicBezTo>
                      <a:pt x="1" y="354"/>
                      <a:pt x="52" y="456"/>
                      <a:pt x="116" y="529"/>
                    </a:cubicBezTo>
                    <a:cubicBezTo>
                      <a:pt x="273" y="709"/>
                      <a:pt x="389" y="814"/>
                      <a:pt x="485" y="814"/>
                    </a:cubicBezTo>
                    <a:cubicBezTo>
                      <a:pt x="520" y="814"/>
                      <a:pt x="551" y="801"/>
                      <a:pt x="581" y="773"/>
                    </a:cubicBezTo>
                    <a:cubicBezTo>
                      <a:pt x="660" y="699"/>
                      <a:pt x="581" y="142"/>
                      <a:pt x="484" y="119"/>
                    </a:cubicBezTo>
                    <a:cubicBezTo>
                      <a:pt x="482" y="118"/>
                      <a:pt x="481" y="118"/>
                      <a:pt x="479" y="118"/>
                    </a:cubicBezTo>
                    <a:cubicBezTo>
                      <a:pt x="420" y="118"/>
                      <a:pt x="513" y="366"/>
                      <a:pt x="458" y="366"/>
                    </a:cubicBezTo>
                    <a:cubicBezTo>
                      <a:pt x="455" y="366"/>
                      <a:pt x="452" y="365"/>
                      <a:pt x="448" y="363"/>
                    </a:cubicBezTo>
                    <a:cubicBezTo>
                      <a:pt x="360" y="331"/>
                      <a:pt x="350" y="285"/>
                      <a:pt x="258" y="146"/>
                    </a:cubicBezTo>
                    <a:cubicBezTo>
                      <a:pt x="198" y="57"/>
                      <a:pt x="194" y="1"/>
                      <a:pt x="168" y="1"/>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67" name="Google Shape;3267;p70"/>
              <p:cNvSpPr/>
              <p:nvPr/>
            </p:nvSpPr>
            <p:spPr>
              <a:xfrm>
                <a:off x="4236721" y="1814303"/>
                <a:ext cx="269267" cy="48203"/>
              </a:xfrm>
              <a:custGeom>
                <a:avLst/>
                <a:gdLst/>
                <a:ahLst/>
                <a:cxnLst/>
                <a:rect l="l" t="t" r="r" b="b"/>
                <a:pathLst>
                  <a:path w="1296" h="232" extrusionOk="0">
                    <a:moveTo>
                      <a:pt x="1291" y="0"/>
                    </a:moveTo>
                    <a:lnTo>
                      <a:pt x="0" y="213"/>
                    </a:lnTo>
                    <a:lnTo>
                      <a:pt x="6" y="232"/>
                    </a:lnTo>
                    <a:lnTo>
                      <a:pt x="1295" y="19"/>
                    </a:lnTo>
                    <a:lnTo>
                      <a:pt x="12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70"/>
              <p:cNvSpPr/>
              <p:nvPr/>
            </p:nvSpPr>
            <p:spPr>
              <a:xfrm>
                <a:off x="4209087" y="1755088"/>
                <a:ext cx="316014" cy="56721"/>
              </a:xfrm>
              <a:custGeom>
                <a:avLst/>
                <a:gdLst/>
                <a:ahLst/>
                <a:cxnLst/>
                <a:rect l="l" t="t" r="r" b="b"/>
                <a:pathLst>
                  <a:path w="1521" h="273" extrusionOk="0">
                    <a:moveTo>
                      <a:pt x="1515" y="0"/>
                    </a:moveTo>
                    <a:lnTo>
                      <a:pt x="0" y="258"/>
                    </a:lnTo>
                    <a:lnTo>
                      <a:pt x="5" y="272"/>
                    </a:lnTo>
                    <a:lnTo>
                      <a:pt x="1521" y="19"/>
                    </a:lnTo>
                    <a:lnTo>
                      <a:pt x="15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70"/>
              <p:cNvSpPr/>
              <p:nvPr/>
            </p:nvSpPr>
            <p:spPr>
              <a:xfrm>
                <a:off x="4197660" y="1326865"/>
                <a:ext cx="275915" cy="53189"/>
              </a:xfrm>
              <a:custGeom>
                <a:avLst/>
                <a:gdLst/>
                <a:ahLst/>
                <a:cxnLst/>
                <a:rect l="l" t="t" r="r" b="b"/>
                <a:pathLst>
                  <a:path w="1328" h="256" extrusionOk="0">
                    <a:moveTo>
                      <a:pt x="1322" y="1"/>
                    </a:moveTo>
                    <a:lnTo>
                      <a:pt x="0" y="241"/>
                    </a:lnTo>
                    <a:lnTo>
                      <a:pt x="4" y="255"/>
                    </a:lnTo>
                    <a:lnTo>
                      <a:pt x="1327" y="20"/>
                    </a:lnTo>
                    <a:lnTo>
                      <a:pt x="13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0"/>
              <p:cNvSpPr/>
              <p:nvPr/>
            </p:nvSpPr>
            <p:spPr>
              <a:xfrm>
                <a:off x="4266432" y="1877467"/>
                <a:ext cx="211715" cy="38645"/>
              </a:xfrm>
              <a:custGeom>
                <a:avLst/>
                <a:gdLst/>
                <a:ahLst/>
                <a:cxnLst/>
                <a:rect l="l" t="t" r="r" b="b"/>
                <a:pathLst>
                  <a:path w="1019" h="186" extrusionOk="0">
                    <a:moveTo>
                      <a:pt x="1014" y="1"/>
                    </a:moveTo>
                    <a:lnTo>
                      <a:pt x="1" y="171"/>
                    </a:lnTo>
                    <a:lnTo>
                      <a:pt x="5" y="185"/>
                    </a:lnTo>
                    <a:lnTo>
                      <a:pt x="1018" y="19"/>
                    </a:lnTo>
                    <a:lnTo>
                      <a:pt x="1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0"/>
              <p:cNvSpPr/>
              <p:nvPr/>
            </p:nvSpPr>
            <p:spPr>
              <a:xfrm>
                <a:off x="4187894" y="1395015"/>
                <a:ext cx="67317" cy="494077"/>
              </a:xfrm>
              <a:custGeom>
                <a:avLst/>
                <a:gdLst/>
                <a:ahLst/>
                <a:cxnLst/>
                <a:rect l="l" t="t" r="r" b="b"/>
                <a:pathLst>
                  <a:path w="324" h="2378" extrusionOk="0">
                    <a:moveTo>
                      <a:pt x="1" y="0"/>
                    </a:moveTo>
                    <a:lnTo>
                      <a:pt x="305" y="2378"/>
                    </a:lnTo>
                    <a:lnTo>
                      <a:pt x="323" y="2378"/>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0"/>
              <p:cNvSpPr/>
              <p:nvPr/>
            </p:nvSpPr>
            <p:spPr>
              <a:xfrm>
                <a:off x="4233812" y="1306918"/>
                <a:ext cx="90379" cy="637854"/>
              </a:xfrm>
              <a:custGeom>
                <a:avLst/>
                <a:gdLst/>
                <a:ahLst/>
                <a:cxnLst/>
                <a:rect l="l" t="t" r="r" b="b"/>
                <a:pathLst>
                  <a:path w="435" h="3070" extrusionOk="0">
                    <a:moveTo>
                      <a:pt x="1" y="1"/>
                    </a:moveTo>
                    <a:lnTo>
                      <a:pt x="415" y="3069"/>
                    </a:lnTo>
                    <a:lnTo>
                      <a:pt x="434" y="3069"/>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0"/>
              <p:cNvSpPr/>
              <p:nvPr/>
            </p:nvSpPr>
            <p:spPr>
              <a:xfrm>
                <a:off x="4282638" y="1257883"/>
                <a:ext cx="100767" cy="702263"/>
              </a:xfrm>
              <a:custGeom>
                <a:avLst/>
                <a:gdLst/>
                <a:ahLst/>
                <a:cxnLst/>
                <a:rect l="l" t="t" r="r" b="b"/>
                <a:pathLst>
                  <a:path w="485" h="3380" extrusionOk="0">
                    <a:moveTo>
                      <a:pt x="0" y="1"/>
                    </a:moveTo>
                    <a:lnTo>
                      <a:pt x="466" y="3380"/>
                    </a:lnTo>
                    <a:lnTo>
                      <a:pt x="485" y="3380"/>
                    </a:lnTo>
                    <a:lnTo>
                      <a:pt x="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0"/>
              <p:cNvSpPr/>
              <p:nvPr/>
            </p:nvSpPr>
            <p:spPr>
              <a:xfrm>
                <a:off x="4332504" y="1235028"/>
                <a:ext cx="103468" cy="701016"/>
              </a:xfrm>
              <a:custGeom>
                <a:avLst/>
                <a:gdLst/>
                <a:ahLst/>
                <a:cxnLst/>
                <a:rect l="l" t="t" r="r" b="b"/>
                <a:pathLst>
                  <a:path w="498" h="3374" extrusionOk="0">
                    <a:moveTo>
                      <a:pt x="0" y="0"/>
                    </a:moveTo>
                    <a:lnTo>
                      <a:pt x="479" y="3373"/>
                    </a:lnTo>
                    <a:lnTo>
                      <a:pt x="498" y="3373"/>
                    </a:lnTo>
                    <a:lnTo>
                      <a:pt x="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0"/>
              <p:cNvSpPr/>
              <p:nvPr/>
            </p:nvSpPr>
            <p:spPr>
              <a:xfrm>
                <a:off x="4387148" y="1233989"/>
                <a:ext cx="97858" cy="638893"/>
              </a:xfrm>
              <a:custGeom>
                <a:avLst/>
                <a:gdLst/>
                <a:ahLst/>
                <a:cxnLst/>
                <a:rect l="l" t="t" r="r" b="b"/>
                <a:pathLst>
                  <a:path w="471" h="3075" extrusionOk="0">
                    <a:moveTo>
                      <a:pt x="0" y="1"/>
                    </a:moveTo>
                    <a:lnTo>
                      <a:pt x="452" y="3074"/>
                    </a:lnTo>
                    <a:lnTo>
                      <a:pt x="470" y="3074"/>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0"/>
              <p:cNvSpPr/>
              <p:nvPr/>
            </p:nvSpPr>
            <p:spPr>
              <a:xfrm>
                <a:off x="4444493" y="1305048"/>
                <a:ext cx="75835" cy="477040"/>
              </a:xfrm>
              <a:custGeom>
                <a:avLst/>
                <a:gdLst/>
                <a:ahLst/>
                <a:cxnLst/>
                <a:rect l="l" t="t" r="r" b="b"/>
                <a:pathLst>
                  <a:path w="365" h="2296" extrusionOk="0">
                    <a:moveTo>
                      <a:pt x="1" y="1"/>
                    </a:moveTo>
                    <a:lnTo>
                      <a:pt x="346" y="2295"/>
                    </a:lnTo>
                    <a:lnTo>
                      <a:pt x="365" y="2295"/>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0"/>
              <p:cNvSpPr/>
              <p:nvPr/>
            </p:nvSpPr>
            <p:spPr>
              <a:xfrm>
                <a:off x="4183116" y="1633540"/>
                <a:ext cx="352374" cy="68149"/>
              </a:xfrm>
              <a:custGeom>
                <a:avLst/>
                <a:gdLst/>
                <a:ahLst/>
                <a:cxnLst/>
                <a:rect l="l" t="t" r="r" b="b"/>
                <a:pathLst>
                  <a:path w="1696" h="328" extrusionOk="0">
                    <a:moveTo>
                      <a:pt x="1691" y="0"/>
                    </a:moveTo>
                    <a:lnTo>
                      <a:pt x="0" y="313"/>
                    </a:lnTo>
                    <a:lnTo>
                      <a:pt x="5" y="327"/>
                    </a:lnTo>
                    <a:lnTo>
                      <a:pt x="1696" y="13"/>
                    </a:lnTo>
                    <a:lnTo>
                      <a:pt x="1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0"/>
              <p:cNvSpPr/>
              <p:nvPr/>
            </p:nvSpPr>
            <p:spPr>
              <a:xfrm>
                <a:off x="4165871" y="1579726"/>
                <a:ext cx="366917" cy="70226"/>
              </a:xfrm>
              <a:custGeom>
                <a:avLst/>
                <a:gdLst/>
                <a:ahLst/>
                <a:cxnLst/>
                <a:rect l="l" t="t" r="r" b="b"/>
                <a:pathLst>
                  <a:path w="1766" h="338" extrusionOk="0">
                    <a:moveTo>
                      <a:pt x="1761" y="0"/>
                    </a:moveTo>
                    <a:lnTo>
                      <a:pt x="0" y="323"/>
                    </a:lnTo>
                    <a:lnTo>
                      <a:pt x="5" y="338"/>
                    </a:lnTo>
                    <a:lnTo>
                      <a:pt x="1765" y="15"/>
                    </a:lnTo>
                    <a:lnTo>
                      <a:pt x="17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0"/>
              <p:cNvSpPr/>
              <p:nvPr/>
            </p:nvSpPr>
            <p:spPr>
              <a:xfrm>
                <a:off x="4195582" y="1692755"/>
                <a:ext cx="339077" cy="64201"/>
              </a:xfrm>
              <a:custGeom>
                <a:avLst/>
                <a:gdLst/>
                <a:ahLst/>
                <a:cxnLst/>
                <a:rect l="l" t="t" r="r" b="b"/>
                <a:pathLst>
                  <a:path w="1632" h="309" extrusionOk="0">
                    <a:moveTo>
                      <a:pt x="1627" y="0"/>
                    </a:moveTo>
                    <a:lnTo>
                      <a:pt x="0" y="296"/>
                    </a:lnTo>
                    <a:lnTo>
                      <a:pt x="4" y="309"/>
                    </a:lnTo>
                    <a:lnTo>
                      <a:pt x="1631" y="15"/>
                    </a:lnTo>
                    <a:lnTo>
                      <a:pt x="1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0"/>
              <p:cNvSpPr/>
              <p:nvPr/>
            </p:nvSpPr>
            <p:spPr>
              <a:xfrm>
                <a:off x="4167741" y="1530068"/>
                <a:ext cx="360269" cy="64201"/>
              </a:xfrm>
              <a:custGeom>
                <a:avLst/>
                <a:gdLst/>
                <a:ahLst/>
                <a:cxnLst/>
                <a:rect l="l" t="t" r="r" b="b"/>
                <a:pathLst>
                  <a:path w="1734" h="309" extrusionOk="0">
                    <a:moveTo>
                      <a:pt x="1729" y="0"/>
                    </a:moveTo>
                    <a:lnTo>
                      <a:pt x="0" y="295"/>
                    </a:lnTo>
                    <a:lnTo>
                      <a:pt x="6" y="309"/>
                    </a:lnTo>
                    <a:lnTo>
                      <a:pt x="1733" y="14"/>
                    </a:lnTo>
                    <a:lnTo>
                      <a:pt x="1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0"/>
              <p:cNvSpPr/>
              <p:nvPr/>
            </p:nvSpPr>
            <p:spPr>
              <a:xfrm>
                <a:off x="4180415" y="1417870"/>
                <a:ext cx="331181" cy="66486"/>
              </a:xfrm>
              <a:custGeom>
                <a:avLst/>
                <a:gdLst/>
                <a:ahLst/>
                <a:cxnLst/>
                <a:rect l="l" t="t" r="r" b="b"/>
                <a:pathLst>
                  <a:path w="1594" h="320" extrusionOk="0">
                    <a:moveTo>
                      <a:pt x="1589" y="1"/>
                    </a:moveTo>
                    <a:lnTo>
                      <a:pt x="0" y="305"/>
                    </a:lnTo>
                    <a:lnTo>
                      <a:pt x="4" y="319"/>
                    </a:lnTo>
                    <a:lnTo>
                      <a:pt x="1594" y="15"/>
                    </a:lnTo>
                    <a:lnTo>
                      <a:pt x="15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0"/>
              <p:cNvSpPr/>
              <p:nvPr/>
            </p:nvSpPr>
            <p:spPr>
              <a:xfrm>
                <a:off x="4178337" y="1368212"/>
                <a:ext cx="320793" cy="63370"/>
              </a:xfrm>
              <a:custGeom>
                <a:avLst/>
                <a:gdLst/>
                <a:ahLst/>
                <a:cxnLst/>
                <a:rect l="l" t="t" r="r" b="b"/>
                <a:pathLst>
                  <a:path w="1544" h="305" extrusionOk="0">
                    <a:moveTo>
                      <a:pt x="1540" y="1"/>
                    </a:moveTo>
                    <a:lnTo>
                      <a:pt x="0" y="291"/>
                    </a:lnTo>
                    <a:lnTo>
                      <a:pt x="5" y="305"/>
                    </a:lnTo>
                    <a:lnTo>
                      <a:pt x="1544" y="14"/>
                    </a:lnTo>
                    <a:lnTo>
                      <a:pt x="15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0"/>
              <p:cNvSpPr/>
              <p:nvPr/>
            </p:nvSpPr>
            <p:spPr>
              <a:xfrm>
                <a:off x="4168779" y="1472514"/>
                <a:ext cx="356321" cy="68356"/>
              </a:xfrm>
              <a:custGeom>
                <a:avLst/>
                <a:gdLst/>
                <a:ahLst/>
                <a:cxnLst/>
                <a:rect l="l" t="t" r="r" b="b"/>
                <a:pathLst>
                  <a:path w="1715" h="329" extrusionOk="0">
                    <a:moveTo>
                      <a:pt x="1709" y="1"/>
                    </a:moveTo>
                    <a:lnTo>
                      <a:pt x="1" y="314"/>
                    </a:lnTo>
                    <a:lnTo>
                      <a:pt x="5" y="328"/>
                    </a:lnTo>
                    <a:lnTo>
                      <a:pt x="1715" y="14"/>
                    </a:lnTo>
                    <a:lnTo>
                      <a:pt x="17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0"/>
              <p:cNvSpPr/>
              <p:nvPr/>
            </p:nvSpPr>
            <p:spPr>
              <a:xfrm>
                <a:off x="4211788" y="1284894"/>
                <a:ext cx="230830" cy="44255"/>
              </a:xfrm>
              <a:custGeom>
                <a:avLst/>
                <a:gdLst/>
                <a:ahLst/>
                <a:cxnLst/>
                <a:rect l="l" t="t" r="r" b="b"/>
                <a:pathLst>
                  <a:path w="1111" h="213" extrusionOk="0">
                    <a:moveTo>
                      <a:pt x="1106" y="0"/>
                    </a:moveTo>
                    <a:lnTo>
                      <a:pt x="1" y="198"/>
                    </a:lnTo>
                    <a:lnTo>
                      <a:pt x="5" y="213"/>
                    </a:lnTo>
                    <a:lnTo>
                      <a:pt x="1111" y="15"/>
                    </a:lnTo>
                    <a:lnTo>
                      <a:pt x="11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0"/>
              <p:cNvSpPr/>
              <p:nvPr/>
            </p:nvSpPr>
            <p:spPr>
              <a:xfrm>
                <a:off x="4022300" y="3830753"/>
                <a:ext cx="38853" cy="29711"/>
              </a:xfrm>
              <a:custGeom>
                <a:avLst/>
                <a:gdLst/>
                <a:ahLst/>
                <a:cxnLst/>
                <a:rect l="l" t="t" r="r" b="b"/>
                <a:pathLst>
                  <a:path w="187" h="143" extrusionOk="0">
                    <a:moveTo>
                      <a:pt x="135" y="0"/>
                    </a:moveTo>
                    <a:cubicBezTo>
                      <a:pt x="95" y="0"/>
                      <a:pt x="37" y="32"/>
                      <a:pt x="0" y="51"/>
                    </a:cubicBezTo>
                    <a:lnTo>
                      <a:pt x="47" y="142"/>
                    </a:lnTo>
                    <a:lnTo>
                      <a:pt x="180" y="74"/>
                    </a:lnTo>
                    <a:cubicBezTo>
                      <a:pt x="186" y="18"/>
                      <a:pt x="166" y="0"/>
                      <a:pt x="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0"/>
              <p:cNvSpPr/>
              <p:nvPr/>
            </p:nvSpPr>
            <p:spPr>
              <a:xfrm>
                <a:off x="3725394" y="3987000"/>
                <a:ext cx="40722" cy="23894"/>
              </a:xfrm>
              <a:custGeom>
                <a:avLst/>
                <a:gdLst/>
                <a:ahLst/>
                <a:cxnLst/>
                <a:rect l="l" t="t" r="r" b="b"/>
                <a:pathLst>
                  <a:path w="196" h="115" extrusionOk="0">
                    <a:moveTo>
                      <a:pt x="100" y="1"/>
                    </a:moveTo>
                    <a:cubicBezTo>
                      <a:pt x="66" y="1"/>
                      <a:pt x="27" y="7"/>
                      <a:pt x="0" y="9"/>
                    </a:cubicBezTo>
                    <a:lnTo>
                      <a:pt x="15" y="115"/>
                    </a:lnTo>
                    <a:lnTo>
                      <a:pt x="162" y="87"/>
                    </a:lnTo>
                    <a:cubicBezTo>
                      <a:pt x="196" y="16"/>
                      <a:pt x="154" y="1"/>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0"/>
              <p:cNvSpPr/>
              <p:nvPr/>
            </p:nvSpPr>
            <p:spPr>
              <a:xfrm>
                <a:off x="3489781" y="4016504"/>
                <a:ext cx="45293" cy="24932"/>
              </a:xfrm>
              <a:custGeom>
                <a:avLst/>
                <a:gdLst/>
                <a:ahLst/>
                <a:cxnLst/>
                <a:rect l="l" t="t" r="r" b="b"/>
                <a:pathLst>
                  <a:path w="218" h="120" extrusionOk="0">
                    <a:moveTo>
                      <a:pt x="194" y="0"/>
                    </a:moveTo>
                    <a:cubicBezTo>
                      <a:pt x="135" y="14"/>
                      <a:pt x="1" y="28"/>
                      <a:pt x="89" y="120"/>
                    </a:cubicBezTo>
                    <a:lnTo>
                      <a:pt x="218" y="101"/>
                    </a:ln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0"/>
              <p:cNvSpPr/>
              <p:nvPr/>
            </p:nvSpPr>
            <p:spPr>
              <a:xfrm>
                <a:off x="3793336" y="2439496"/>
                <a:ext cx="552662" cy="508621"/>
              </a:xfrm>
              <a:custGeom>
                <a:avLst/>
                <a:gdLst/>
                <a:ahLst/>
                <a:cxnLst/>
                <a:rect l="l" t="t" r="r" b="b"/>
                <a:pathLst>
                  <a:path w="2660" h="2448" extrusionOk="0">
                    <a:moveTo>
                      <a:pt x="2568" y="1"/>
                    </a:moveTo>
                    <a:cubicBezTo>
                      <a:pt x="2568" y="1"/>
                      <a:pt x="1549" y="1512"/>
                      <a:pt x="1411" y="1576"/>
                    </a:cubicBezTo>
                    <a:cubicBezTo>
                      <a:pt x="1273" y="1646"/>
                      <a:pt x="102" y="1931"/>
                      <a:pt x="102" y="1931"/>
                    </a:cubicBezTo>
                    <a:lnTo>
                      <a:pt x="1" y="2448"/>
                    </a:lnTo>
                    <a:cubicBezTo>
                      <a:pt x="375" y="2351"/>
                      <a:pt x="1411" y="2070"/>
                      <a:pt x="1674" y="1857"/>
                    </a:cubicBezTo>
                    <a:cubicBezTo>
                      <a:pt x="1900" y="1678"/>
                      <a:pt x="2659" y="51"/>
                      <a:pt x="2659" y="51"/>
                    </a:cubicBezTo>
                    <a:lnTo>
                      <a:pt x="2568" y="1"/>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89" name="Google Shape;3289;p70"/>
              <p:cNvSpPr/>
              <p:nvPr/>
            </p:nvSpPr>
            <p:spPr>
              <a:xfrm>
                <a:off x="3793336" y="2762170"/>
                <a:ext cx="388941" cy="185954"/>
              </a:xfrm>
              <a:custGeom>
                <a:avLst/>
                <a:gdLst/>
                <a:ahLst/>
                <a:cxnLst/>
                <a:rect l="l" t="t" r="r" b="b"/>
                <a:pathLst>
                  <a:path w="1872" h="895" extrusionOk="0">
                    <a:moveTo>
                      <a:pt x="1438" y="0"/>
                    </a:moveTo>
                    <a:cubicBezTo>
                      <a:pt x="1430" y="15"/>
                      <a:pt x="1421" y="19"/>
                      <a:pt x="1411" y="23"/>
                    </a:cubicBezTo>
                    <a:cubicBezTo>
                      <a:pt x="1273" y="93"/>
                      <a:pt x="102" y="378"/>
                      <a:pt x="102" y="378"/>
                    </a:cubicBezTo>
                    <a:lnTo>
                      <a:pt x="1" y="895"/>
                    </a:lnTo>
                    <a:cubicBezTo>
                      <a:pt x="375" y="798"/>
                      <a:pt x="1411" y="517"/>
                      <a:pt x="1674" y="304"/>
                    </a:cubicBezTo>
                    <a:cubicBezTo>
                      <a:pt x="1719" y="268"/>
                      <a:pt x="1789" y="171"/>
                      <a:pt x="1872" y="38"/>
                    </a:cubicBezTo>
                    <a:lnTo>
                      <a:pt x="1872" y="38"/>
                    </a:lnTo>
                    <a:cubicBezTo>
                      <a:pt x="1782" y="85"/>
                      <a:pt x="1699" y="111"/>
                      <a:pt x="1628" y="111"/>
                    </a:cubicBezTo>
                    <a:cubicBezTo>
                      <a:pt x="1582" y="111"/>
                      <a:pt x="1542" y="100"/>
                      <a:pt x="1508" y="79"/>
                    </a:cubicBezTo>
                    <a:cubicBezTo>
                      <a:pt x="1480" y="60"/>
                      <a:pt x="1457" y="32"/>
                      <a:pt x="1438"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0" name="Google Shape;3290;p70"/>
              <p:cNvSpPr/>
              <p:nvPr/>
            </p:nvSpPr>
            <p:spPr>
              <a:xfrm>
                <a:off x="2733700" y="2983450"/>
                <a:ext cx="742977" cy="302929"/>
              </a:xfrm>
              <a:custGeom>
                <a:avLst/>
                <a:gdLst/>
                <a:ahLst/>
                <a:cxnLst/>
                <a:rect l="l" t="t" r="r" b="b"/>
                <a:pathLst>
                  <a:path w="3576" h="1458" extrusionOk="0">
                    <a:moveTo>
                      <a:pt x="41" y="0"/>
                    </a:moveTo>
                    <a:lnTo>
                      <a:pt x="0" y="138"/>
                    </a:lnTo>
                    <a:cubicBezTo>
                      <a:pt x="0" y="138"/>
                      <a:pt x="1723" y="1419"/>
                      <a:pt x="2014" y="1456"/>
                    </a:cubicBezTo>
                    <a:cubicBezTo>
                      <a:pt x="2021" y="1457"/>
                      <a:pt x="2029" y="1457"/>
                      <a:pt x="2037" y="1457"/>
                    </a:cubicBezTo>
                    <a:cubicBezTo>
                      <a:pt x="2349" y="1457"/>
                      <a:pt x="3284" y="774"/>
                      <a:pt x="3576" y="585"/>
                    </a:cubicBezTo>
                    <a:lnTo>
                      <a:pt x="3165" y="336"/>
                    </a:lnTo>
                    <a:cubicBezTo>
                      <a:pt x="3165" y="336"/>
                      <a:pt x="2198" y="1000"/>
                      <a:pt x="2042" y="1060"/>
                    </a:cubicBezTo>
                    <a:cubicBezTo>
                      <a:pt x="2038" y="1061"/>
                      <a:pt x="2032" y="1062"/>
                      <a:pt x="2026" y="1062"/>
                    </a:cubicBezTo>
                    <a:cubicBezTo>
                      <a:pt x="1790" y="1062"/>
                      <a:pt x="41" y="0"/>
                      <a:pt x="41"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1" name="Google Shape;3291;p70"/>
              <p:cNvSpPr/>
              <p:nvPr/>
            </p:nvSpPr>
            <p:spPr>
              <a:xfrm>
                <a:off x="3079224" y="3053262"/>
                <a:ext cx="397459" cy="233118"/>
              </a:xfrm>
              <a:custGeom>
                <a:avLst/>
                <a:gdLst/>
                <a:ahLst/>
                <a:cxnLst/>
                <a:rect l="l" t="t" r="r" b="b"/>
                <a:pathLst>
                  <a:path w="1913" h="1122" extrusionOk="0">
                    <a:moveTo>
                      <a:pt x="1502" y="0"/>
                    </a:moveTo>
                    <a:cubicBezTo>
                      <a:pt x="1502" y="0"/>
                      <a:pt x="535" y="664"/>
                      <a:pt x="379" y="724"/>
                    </a:cubicBezTo>
                    <a:cubicBezTo>
                      <a:pt x="375" y="726"/>
                      <a:pt x="369" y="727"/>
                      <a:pt x="362" y="727"/>
                    </a:cubicBezTo>
                    <a:cubicBezTo>
                      <a:pt x="352" y="727"/>
                      <a:pt x="340" y="724"/>
                      <a:pt x="323" y="719"/>
                    </a:cubicBezTo>
                    <a:cubicBezTo>
                      <a:pt x="318" y="760"/>
                      <a:pt x="305" y="798"/>
                      <a:pt x="281" y="830"/>
                    </a:cubicBezTo>
                    <a:cubicBezTo>
                      <a:pt x="231" y="908"/>
                      <a:pt x="130" y="945"/>
                      <a:pt x="1" y="954"/>
                    </a:cubicBezTo>
                    <a:cubicBezTo>
                      <a:pt x="162" y="1047"/>
                      <a:pt x="286" y="1111"/>
                      <a:pt x="351" y="1120"/>
                    </a:cubicBezTo>
                    <a:cubicBezTo>
                      <a:pt x="358" y="1121"/>
                      <a:pt x="366" y="1121"/>
                      <a:pt x="374" y="1121"/>
                    </a:cubicBezTo>
                    <a:cubicBezTo>
                      <a:pt x="686" y="1121"/>
                      <a:pt x="1621" y="438"/>
                      <a:pt x="1913" y="249"/>
                    </a:cubicBezTo>
                    <a:lnTo>
                      <a:pt x="1502" y="0"/>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2" name="Google Shape;3292;p70"/>
              <p:cNvSpPr/>
              <p:nvPr/>
            </p:nvSpPr>
            <p:spPr>
              <a:xfrm>
                <a:off x="3557930" y="3827845"/>
                <a:ext cx="94119" cy="653021"/>
              </a:xfrm>
              <a:custGeom>
                <a:avLst/>
                <a:gdLst/>
                <a:ahLst/>
                <a:cxnLst/>
                <a:rect l="l" t="t" r="r" b="b"/>
                <a:pathLst>
                  <a:path w="453" h="3143" extrusionOk="0">
                    <a:moveTo>
                      <a:pt x="452" y="0"/>
                    </a:moveTo>
                    <a:lnTo>
                      <a:pt x="0" y="567"/>
                    </a:lnTo>
                    <a:cubicBezTo>
                      <a:pt x="0" y="567"/>
                      <a:pt x="249" y="2627"/>
                      <a:pt x="240" y="3097"/>
                    </a:cubicBezTo>
                    <a:lnTo>
                      <a:pt x="351" y="3142"/>
                    </a:lnTo>
                    <a:lnTo>
                      <a:pt x="452" y="0"/>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3" name="Google Shape;3293;p70"/>
              <p:cNvSpPr/>
              <p:nvPr/>
            </p:nvSpPr>
            <p:spPr>
              <a:xfrm>
                <a:off x="3557930" y="3827845"/>
                <a:ext cx="94119" cy="364013"/>
              </a:xfrm>
              <a:custGeom>
                <a:avLst/>
                <a:gdLst/>
                <a:ahLst/>
                <a:cxnLst/>
                <a:rect l="l" t="t" r="r" b="b"/>
                <a:pathLst>
                  <a:path w="453" h="1752" extrusionOk="0">
                    <a:moveTo>
                      <a:pt x="452" y="0"/>
                    </a:moveTo>
                    <a:lnTo>
                      <a:pt x="0" y="567"/>
                    </a:lnTo>
                    <a:cubicBezTo>
                      <a:pt x="0" y="567"/>
                      <a:pt x="70" y="1143"/>
                      <a:pt x="134" y="1751"/>
                    </a:cubicBezTo>
                    <a:cubicBezTo>
                      <a:pt x="217" y="1719"/>
                      <a:pt x="304" y="1696"/>
                      <a:pt x="397" y="1696"/>
                    </a:cubicBezTo>
                    <a:lnTo>
                      <a:pt x="452" y="0"/>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4" name="Google Shape;3294;p70"/>
              <p:cNvSpPr/>
              <p:nvPr/>
            </p:nvSpPr>
            <p:spPr>
              <a:xfrm>
                <a:off x="3880392" y="3817248"/>
                <a:ext cx="343024" cy="514231"/>
              </a:xfrm>
              <a:custGeom>
                <a:avLst/>
                <a:gdLst/>
                <a:ahLst/>
                <a:cxnLst/>
                <a:rect l="l" t="t" r="r" b="b"/>
                <a:pathLst>
                  <a:path w="1651" h="2475" extrusionOk="0">
                    <a:moveTo>
                      <a:pt x="1" y="1"/>
                    </a:moveTo>
                    <a:lnTo>
                      <a:pt x="1596" y="2474"/>
                    </a:lnTo>
                    <a:lnTo>
                      <a:pt x="1651" y="2378"/>
                    </a:lnTo>
                    <a:cubicBezTo>
                      <a:pt x="1398" y="1982"/>
                      <a:pt x="499" y="84"/>
                      <a:pt x="499" y="84"/>
                    </a:cubicBezTo>
                    <a:lnTo>
                      <a:pt x="1" y="1"/>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5" name="Google Shape;3295;p70"/>
              <p:cNvSpPr/>
              <p:nvPr/>
            </p:nvSpPr>
            <p:spPr>
              <a:xfrm>
                <a:off x="3880392" y="3817248"/>
                <a:ext cx="194678" cy="275087"/>
              </a:xfrm>
              <a:custGeom>
                <a:avLst/>
                <a:gdLst/>
                <a:ahLst/>
                <a:cxnLst/>
                <a:rect l="l" t="t" r="r" b="b"/>
                <a:pathLst>
                  <a:path w="937" h="1324" extrusionOk="0">
                    <a:moveTo>
                      <a:pt x="1" y="1"/>
                    </a:moveTo>
                    <a:lnTo>
                      <a:pt x="854" y="1323"/>
                    </a:lnTo>
                    <a:cubicBezTo>
                      <a:pt x="863" y="1189"/>
                      <a:pt x="891" y="1074"/>
                      <a:pt x="936" y="991"/>
                    </a:cubicBezTo>
                    <a:cubicBezTo>
                      <a:pt x="698" y="503"/>
                      <a:pt x="499" y="84"/>
                      <a:pt x="499" y="84"/>
                    </a:cubicBezTo>
                    <a:lnTo>
                      <a:pt x="1" y="1"/>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6" name="Google Shape;3296;p70"/>
              <p:cNvSpPr/>
              <p:nvPr/>
            </p:nvSpPr>
            <p:spPr>
              <a:xfrm>
                <a:off x="3469004" y="3409387"/>
                <a:ext cx="568867" cy="675253"/>
              </a:xfrm>
              <a:custGeom>
                <a:avLst/>
                <a:gdLst/>
                <a:ahLst/>
                <a:cxnLst/>
                <a:rect l="l" t="t" r="r" b="b"/>
                <a:pathLst>
                  <a:path w="2738" h="3250" extrusionOk="0">
                    <a:moveTo>
                      <a:pt x="2051" y="1"/>
                    </a:moveTo>
                    <a:lnTo>
                      <a:pt x="0" y="954"/>
                    </a:lnTo>
                    <a:cubicBezTo>
                      <a:pt x="37" y="1530"/>
                      <a:pt x="88" y="2259"/>
                      <a:pt x="272" y="3152"/>
                    </a:cubicBezTo>
                    <a:cubicBezTo>
                      <a:pt x="359" y="3223"/>
                      <a:pt x="469" y="3249"/>
                      <a:pt x="585" y="3249"/>
                    </a:cubicBezTo>
                    <a:cubicBezTo>
                      <a:pt x="933" y="3249"/>
                      <a:pt x="1336" y="3014"/>
                      <a:pt x="1336" y="3014"/>
                    </a:cubicBezTo>
                    <a:cubicBezTo>
                      <a:pt x="1336" y="3014"/>
                      <a:pt x="1249" y="2014"/>
                      <a:pt x="1323" y="1977"/>
                    </a:cubicBezTo>
                    <a:cubicBezTo>
                      <a:pt x="1324" y="1976"/>
                      <a:pt x="1326" y="1976"/>
                      <a:pt x="1328" y="1976"/>
                    </a:cubicBezTo>
                    <a:cubicBezTo>
                      <a:pt x="1413" y="1976"/>
                      <a:pt x="1802" y="2674"/>
                      <a:pt x="1802" y="2674"/>
                    </a:cubicBezTo>
                    <a:cubicBezTo>
                      <a:pt x="2272" y="2636"/>
                      <a:pt x="2737" y="2208"/>
                      <a:pt x="2737" y="2208"/>
                    </a:cubicBezTo>
                    <a:cubicBezTo>
                      <a:pt x="2561" y="1452"/>
                      <a:pt x="2051" y="1"/>
                      <a:pt x="2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0"/>
              <p:cNvSpPr/>
              <p:nvPr/>
            </p:nvSpPr>
            <p:spPr>
              <a:xfrm>
                <a:off x="3698800" y="3787329"/>
                <a:ext cx="209637" cy="194888"/>
              </a:xfrm>
              <a:custGeom>
                <a:avLst/>
                <a:gdLst/>
                <a:ahLst/>
                <a:cxnLst/>
                <a:rect l="l" t="t" r="r" b="b"/>
                <a:pathLst>
                  <a:path w="1009" h="938" extrusionOk="0">
                    <a:moveTo>
                      <a:pt x="230" y="0"/>
                    </a:moveTo>
                    <a:cubicBezTo>
                      <a:pt x="197" y="0"/>
                      <a:pt x="168" y="11"/>
                      <a:pt x="143" y="34"/>
                    </a:cubicBezTo>
                    <a:cubicBezTo>
                      <a:pt x="0" y="163"/>
                      <a:pt x="106" y="628"/>
                      <a:pt x="211" y="938"/>
                    </a:cubicBezTo>
                    <a:cubicBezTo>
                      <a:pt x="184" y="661"/>
                      <a:pt x="166" y="181"/>
                      <a:pt x="217" y="158"/>
                    </a:cubicBezTo>
                    <a:cubicBezTo>
                      <a:pt x="218" y="157"/>
                      <a:pt x="220" y="157"/>
                      <a:pt x="222" y="157"/>
                    </a:cubicBezTo>
                    <a:cubicBezTo>
                      <a:pt x="307" y="157"/>
                      <a:pt x="696" y="855"/>
                      <a:pt x="696" y="855"/>
                    </a:cubicBezTo>
                    <a:cubicBezTo>
                      <a:pt x="802" y="845"/>
                      <a:pt x="908" y="817"/>
                      <a:pt x="1009" y="780"/>
                    </a:cubicBezTo>
                    <a:cubicBezTo>
                      <a:pt x="779" y="407"/>
                      <a:pt x="436" y="0"/>
                      <a:pt x="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0"/>
              <p:cNvSpPr/>
              <p:nvPr/>
            </p:nvSpPr>
            <p:spPr>
              <a:xfrm>
                <a:off x="3469004" y="3409387"/>
                <a:ext cx="464568" cy="671305"/>
              </a:xfrm>
              <a:custGeom>
                <a:avLst/>
                <a:gdLst/>
                <a:ahLst/>
                <a:cxnLst/>
                <a:rect l="l" t="t" r="r" b="b"/>
                <a:pathLst>
                  <a:path w="2236" h="3231" extrusionOk="0">
                    <a:moveTo>
                      <a:pt x="2051" y="1"/>
                    </a:moveTo>
                    <a:lnTo>
                      <a:pt x="0" y="954"/>
                    </a:lnTo>
                    <a:cubicBezTo>
                      <a:pt x="37" y="1530"/>
                      <a:pt x="88" y="2259"/>
                      <a:pt x="272" y="3152"/>
                    </a:cubicBezTo>
                    <a:cubicBezTo>
                      <a:pt x="328" y="3199"/>
                      <a:pt x="396" y="3221"/>
                      <a:pt x="466" y="3231"/>
                    </a:cubicBezTo>
                    <a:cubicBezTo>
                      <a:pt x="387" y="2751"/>
                      <a:pt x="253" y="1651"/>
                      <a:pt x="383" y="1558"/>
                    </a:cubicBezTo>
                    <a:cubicBezTo>
                      <a:pt x="516" y="1461"/>
                      <a:pt x="1308" y="1364"/>
                      <a:pt x="2235" y="535"/>
                    </a:cubicBezTo>
                    <a:cubicBezTo>
                      <a:pt x="2129" y="222"/>
                      <a:pt x="2051" y="1"/>
                      <a:pt x="2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0"/>
              <p:cNvSpPr/>
              <p:nvPr/>
            </p:nvSpPr>
            <p:spPr>
              <a:xfrm>
                <a:off x="3409374" y="2827411"/>
                <a:ext cx="517341" cy="860583"/>
              </a:xfrm>
              <a:custGeom>
                <a:avLst/>
                <a:gdLst/>
                <a:ahLst/>
                <a:cxnLst/>
                <a:rect l="l" t="t" r="r" b="b"/>
                <a:pathLst>
                  <a:path w="2490" h="4142" extrusionOk="0">
                    <a:moveTo>
                      <a:pt x="1482" y="0"/>
                    </a:moveTo>
                    <a:cubicBezTo>
                      <a:pt x="1243" y="0"/>
                      <a:pt x="306" y="364"/>
                      <a:pt x="162" y="479"/>
                    </a:cubicBezTo>
                    <a:cubicBezTo>
                      <a:pt x="1" y="603"/>
                      <a:pt x="79" y="3202"/>
                      <a:pt x="260" y="4110"/>
                    </a:cubicBezTo>
                    <a:lnTo>
                      <a:pt x="260" y="4142"/>
                    </a:lnTo>
                    <a:cubicBezTo>
                      <a:pt x="1061" y="4110"/>
                      <a:pt x="2489" y="3327"/>
                      <a:pt x="2489" y="3074"/>
                    </a:cubicBezTo>
                    <a:cubicBezTo>
                      <a:pt x="2489" y="2815"/>
                      <a:pt x="1582" y="129"/>
                      <a:pt x="1536" y="18"/>
                    </a:cubicBezTo>
                    <a:cubicBezTo>
                      <a:pt x="1530" y="6"/>
                      <a:pt x="1511" y="0"/>
                      <a:pt x="1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0"/>
              <p:cNvSpPr/>
              <p:nvPr/>
            </p:nvSpPr>
            <p:spPr>
              <a:xfrm>
                <a:off x="3463186" y="2840709"/>
                <a:ext cx="191562" cy="106794"/>
              </a:xfrm>
              <a:custGeom>
                <a:avLst/>
                <a:gdLst/>
                <a:ahLst/>
                <a:cxnLst/>
                <a:rect l="l" t="t" r="r" b="b"/>
                <a:pathLst>
                  <a:path w="922" h="514" extrusionOk="0">
                    <a:moveTo>
                      <a:pt x="922" y="0"/>
                    </a:moveTo>
                    <a:lnTo>
                      <a:pt x="479" y="143"/>
                    </a:lnTo>
                    <a:lnTo>
                      <a:pt x="1" y="355"/>
                    </a:lnTo>
                    <a:cubicBezTo>
                      <a:pt x="1" y="355"/>
                      <a:pt x="198" y="513"/>
                      <a:pt x="419" y="513"/>
                    </a:cubicBezTo>
                    <a:cubicBezTo>
                      <a:pt x="483" y="513"/>
                      <a:pt x="549" y="500"/>
                      <a:pt x="613" y="466"/>
                    </a:cubicBezTo>
                    <a:cubicBezTo>
                      <a:pt x="898" y="309"/>
                      <a:pt x="922" y="1"/>
                      <a:pt x="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0"/>
              <p:cNvSpPr/>
              <p:nvPr/>
            </p:nvSpPr>
            <p:spPr>
              <a:xfrm>
                <a:off x="3493729" y="2788973"/>
                <a:ext cx="126530" cy="124662"/>
              </a:xfrm>
              <a:custGeom>
                <a:avLst/>
                <a:gdLst/>
                <a:ahLst/>
                <a:cxnLst/>
                <a:rect l="l" t="t" r="r" b="b"/>
                <a:pathLst>
                  <a:path w="609" h="600" extrusionOk="0">
                    <a:moveTo>
                      <a:pt x="498" y="1"/>
                    </a:moveTo>
                    <a:lnTo>
                      <a:pt x="1" y="213"/>
                    </a:lnTo>
                    <a:lnTo>
                      <a:pt x="70" y="572"/>
                    </a:lnTo>
                    <a:cubicBezTo>
                      <a:pt x="70" y="572"/>
                      <a:pt x="128" y="600"/>
                      <a:pt x="217" y="600"/>
                    </a:cubicBezTo>
                    <a:cubicBezTo>
                      <a:pt x="319" y="600"/>
                      <a:pt x="462" y="565"/>
                      <a:pt x="609" y="415"/>
                    </a:cubicBez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0"/>
              <p:cNvSpPr/>
              <p:nvPr/>
            </p:nvSpPr>
            <p:spPr>
              <a:xfrm>
                <a:off x="3424749" y="3170862"/>
                <a:ext cx="122791" cy="517140"/>
              </a:xfrm>
              <a:custGeom>
                <a:avLst/>
                <a:gdLst/>
                <a:ahLst/>
                <a:cxnLst/>
                <a:rect l="l" t="t" r="r" b="b"/>
                <a:pathLst>
                  <a:path w="591" h="2489" extrusionOk="0">
                    <a:moveTo>
                      <a:pt x="1" y="1"/>
                    </a:moveTo>
                    <a:lnTo>
                      <a:pt x="1" y="1"/>
                    </a:lnTo>
                    <a:cubicBezTo>
                      <a:pt x="15" y="853"/>
                      <a:pt x="84" y="1936"/>
                      <a:pt x="186" y="2457"/>
                    </a:cubicBezTo>
                    <a:lnTo>
                      <a:pt x="186" y="2489"/>
                    </a:lnTo>
                    <a:cubicBezTo>
                      <a:pt x="309" y="2485"/>
                      <a:pt x="448" y="2461"/>
                      <a:pt x="590" y="2429"/>
                    </a:cubicBezTo>
                    <a:cubicBezTo>
                      <a:pt x="337" y="2102"/>
                      <a:pt x="162" y="9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0"/>
              <p:cNvSpPr/>
              <p:nvPr/>
            </p:nvSpPr>
            <p:spPr>
              <a:xfrm>
                <a:off x="3803932" y="3067598"/>
                <a:ext cx="122791" cy="467483"/>
              </a:xfrm>
              <a:custGeom>
                <a:avLst/>
                <a:gdLst/>
                <a:ahLst/>
                <a:cxnLst/>
                <a:rect l="l" t="t" r="r" b="b"/>
                <a:pathLst>
                  <a:path w="591" h="2250" extrusionOk="0">
                    <a:moveTo>
                      <a:pt x="24" y="0"/>
                    </a:moveTo>
                    <a:cubicBezTo>
                      <a:pt x="1" y="540"/>
                      <a:pt x="249" y="1687"/>
                      <a:pt x="268" y="2249"/>
                    </a:cubicBezTo>
                    <a:cubicBezTo>
                      <a:pt x="466" y="2116"/>
                      <a:pt x="590" y="1991"/>
                      <a:pt x="590" y="1918"/>
                    </a:cubicBezTo>
                    <a:cubicBezTo>
                      <a:pt x="590" y="1769"/>
                      <a:pt x="286" y="807"/>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0"/>
              <p:cNvSpPr/>
              <p:nvPr/>
            </p:nvSpPr>
            <p:spPr>
              <a:xfrm>
                <a:off x="3512844" y="4454908"/>
                <a:ext cx="141074" cy="67317"/>
              </a:xfrm>
              <a:custGeom>
                <a:avLst/>
                <a:gdLst/>
                <a:ahLst/>
                <a:cxnLst/>
                <a:rect l="l" t="t" r="r" b="b"/>
                <a:pathLst>
                  <a:path w="679" h="324" extrusionOk="0">
                    <a:moveTo>
                      <a:pt x="531" y="0"/>
                    </a:moveTo>
                    <a:cubicBezTo>
                      <a:pt x="415" y="0"/>
                      <a:pt x="0" y="323"/>
                      <a:pt x="0" y="323"/>
                    </a:cubicBezTo>
                    <a:lnTo>
                      <a:pt x="678" y="323"/>
                    </a:lnTo>
                    <a:cubicBezTo>
                      <a:pt x="678" y="323"/>
                      <a:pt x="646"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0"/>
              <p:cNvSpPr/>
              <p:nvPr/>
            </p:nvSpPr>
            <p:spPr>
              <a:xfrm>
                <a:off x="4191842" y="4300739"/>
                <a:ext cx="142736" cy="122584"/>
              </a:xfrm>
              <a:custGeom>
                <a:avLst/>
                <a:gdLst/>
                <a:ahLst/>
                <a:cxnLst/>
                <a:rect l="l" t="t" r="r" b="b"/>
                <a:pathLst>
                  <a:path w="687" h="590" extrusionOk="0">
                    <a:moveTo>
                      <a:pt x="183" y="1"/>
                    </a:moveTo>
                    <a:cubicBezTo>
                      <a:pt x="150" y="1"/>
                      <a:pt x="121" y="10"/>
                      <a:pt x="101" y="32"/>
                    </a:cubicBezTo>
                    <a:cubicBezTo>
                      <a:pt x="0" y="153"/>
                      <a:pt x="139" y="323"/>
                      <a:pt x="203" y="369"/>
                    </a:cubicBezTo>
                    <a:cubicBezTo>
                      <a:pt x="332" y="470"/>
                      <a:pt x="686" y="590"/>
                      <a:pt x="686" y="590"/>
                    </a:cubicBezTo>
                    <a:cubicBezTo>
                      <a:pt x="686" y="590"/>
                      <a:pt x="520" y="147"/>
                      <a:pt x="410" y="79"/>
                    </a:cubicBezTo>
                    <a:cubicBezTo>
                      <a:pt x="364" y="53"/>
                      <a:pt x="263"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0"/>
              <p:cNvSpPr/>
              <p:nvPr/>
            </p:nvSpPr>
            <p:spPr>
              <a:xfrm>
                <a:off x="3709188" y="2770896"/>
                <a:ext cx="324741" cy="356326"/>
              </a:xfrm>
              <a:custGeom>
                <a:avLst/>
                <a:gdLst/>
                <a:ahLst/>
                <a:cxnLst/>
                <a:rect l="l" t="t" r="r" b="b"/>
                <a:pathLst>
                  <a:path w="1563" h="1715" extrusionOk="0">
                    <a:moveTo>
                      <a:pt x="1476" y="0"/>
                    </a:moveTo>
                    <a:cubicBezTo>
                      <a:pt x="1476" y="0"/>
                      <a:pt x="1476" y="0"/>
                      <a:pt x="1475" y="0"/>
                    </a:cubicBezTo>
                    <a:cubicBezTo>
                      <a:pt x="1392" y="14"/>
                      <a:pt x="144" y="239"/>
                      <a:pt x="1" y="267"/>
                    </a:cubicBezTo>
                    <a:lnTo>
                      <a:pt x="438" y="1714"/>
                    </a:lnTo>
                    <a:cubicBezTo>
                      <a:pt x="507" y="1640"/>
                      <a:pt x="1526" y="1102"/>
                      <a:pt x="1539" y="1055"/>
                    </a:cubicBezTo>
                    <a:cubicBezTo>
                      <a:pt x="1554" y="1005"/>
                      <a:pt x="1562" y="0"/>
                      <a:pt x="1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0"/>
              <p:cNvSpPr/>
              <p:nvPr/>
            </p:nvSpPr>
            <p:spPr>
              <a:xfrm>
                <a:off x="3804763" y="2906573"/>
                <a:ext cx="226467" cy="233949"/>
              </a:xfrm>
              <a:custGeom>
                <a:avLst/>
                <a:gdLst/>
                <a:ahLst/>
                <a:cxnLst/>
                <a:rect l="l" t="t" r="r" b="b"/>
                <a:pathLst>
                  <a:path w="1090" h="1126" extrusionOk="0">
                    <a:moveTo>
                      <a:pt x="1089" y="1"/>
                    </a:moveTo>
                    <a:lnTo>
                      <a:pt x="1089" y="1"/>
                    </a:lnTo>
                    <a:cubicBezTo>
                      <a:pt x="830" y="204"/>
                      <a:pt x="379" y="581"/>
                      <a:pt x="1" y="808"/>
                    </a:cubicBezTo>
                    <a:lnTo>
                      <a:pt x="43" y="1126"/>
                    </a:lnTo>
                    <a:cubicBezTo>
                      <a:pt x="116" y="1051"/>
                      <a:pt x="1066" y="449"/>
                      <a:pt x="1079" y="402"/>
                    </a:cubicBezTo>
                    <a:cubicBezTo>
                      <a:pt x="1084" y="384"/>
                      <a:pt x="1089" y="204"/>
                      <a:pt x="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0"/>
              <p:cNvSpPr/>
              <p:nvPr/>
            </p:nvSpPr>
            <p:spPr>
              <a:xfrm>
                <a:off x="3969526" y="2772766"/>
                <a:ext cx="55889" cy="225015"/>
              </a:xfrm>
              <a:custGeom>
                <a:avLst/>
                <a:gdLst/>
                <a:ahLst/>
                <a:cxnLst/>
                <a:rect l="l" t="t" r="r" b="b"/>
                <a:pathLst>
                  <a:path w="269" h="1083" extrusionOk="0">
                    <a:moveTo>
                      <a:pt x="148" y="0"/>
                    </a:moveTo>
                    <a:lnTo>
                      <a:pt x="1" y="19"/>
                    </a:lnTo>
                    <a:lnTo>
                      <a:pt x="24" y="1083"/>
                    </a:lnTo>
                    <a:lnTo>
                      <a:pt x="269" y="982"/>
                    </a:lnTo>
                    <a:lnTo>
                      <a:pt x="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0"/>
              <p:cNvSpPr/>
              <p:nvPr/>
            </p:nvSpPr>
            <p:spPr>
              <a:xfrm>
                <a:off x="3221963" y="2917170"/>
                <a:ext cx="313106" cy="431954"/>
              </a:xfrm>
              <a:custGeom>
                <a:avLst/>
                <a:gdLst/>
                <a:ahLst/>
                <a:cxnLst/>
                <a:rect l="l" t="t" r="r" b="b"/>
                <a:pathLst>
                  <a:path w="1507" h="2079" extrusionOk="0">
                    <a:moveTo>
                      <a:pt x="1138" y="1"/>
                    </a:moveTo>
                    <a:cubicBezTo>
                      <a:pt x="991" y="33"/>
                      <a:pt x="46" y="1015"/>
                      <a:pt x="0" y="1089"/>
                    </a:cubicBezTo>
                    <a:cubicBezTo>
                      <a:pt x="37" y="1591"/>
                      <a:pt x="318" y="2057"/>
                      <a:pt x="360" y="2079"/>
                    </a:cubicBezTo>
                    <a:cubicBezTo>
                      <a:pt x="668" y="1931"/>
                      <a:pt x="1374" y="1313"/>
                      <a:pt x="1497" y="1313"/>
                    </a:cubicBezTo>
                    <a:cubicBezTo>
                      <a:pt x="1501" y="1313"/>
                      <a:pt x="1504" y="1314"/>
                      <a:pt x="1507" y="1315"/>
                    </a:cubicBezTo>
                    <a:lnTo>
                      <a:pt x="11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0"/>
              <p:cNvSpPr/>
              <p:nvPr/>
            </p:nvSpPr>
            <p:spPr>
              <a:xfrm>
                <a:off x="3269751" y="3216780"/>
                <a:ext cx="170577" cy="132349"/>
              </a:xfrm>
              <a:custGeom>
                <a:avLst/>
                <a:gdLst/>
                <a:ahLst/>
                <a:cxnLst/>
                <a:rect l="l" t="t" r="r" b="b"/>
                <a:pathLst>
                  <a:path w="821" h="637" extrusionOk="0">
                    <a:moveTo>
                      <a:pt x="770" y="1"/>
                    </a:moveTo>
                    <a:cubicBezTo>
                      <a:pt x="530" y="162"/>
                      <a:pt x="208" y="315"/>
                      <a:pt x="0" y="430"/>
                    </a:cubicBezTo>
                    <a:cubicBezTo>
                      <a:pt x="60" y="549"/>
                      <a:pt x="115" y="628"/>
                      <a:pt x="130" y="637"/>
                    </a:cubicBezTo>
                    <a:cubicBezTo>
                      <a:pt x="286" y="564"/>
                      <a:pt x="572" y="388"/>
                      <a:pt x="802" y="213"/>
                    </a:cubicBezTo>
                    <a:cubicBezTo>
                      <a:pt x="821" y="126"/>
                      <a:pt x="783" y="79"/>
                      <a:pt x="7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0"/>
              <p:cNvSpPr/>
              <p:nvPr/>
            </p:nvSpPr>
            <p:spPr>
              <a:xfrm>
                <a:off x="4120784" y="1217575"/>
                <a:ext cx="450440" cy="769580"/>
              </a:xfrm>
              <a:custGeom>
                <a:avLst/>
                <a:gdLst/>
                <a:ahLst/>
                <a:cxnLst/>
                <a:rect l="l" t="t" r="r" b="b"/>
                <a:pathLst>
                  <a:path w="2168" h="3704" extrusionOk="0">
                    <a:moveTo>
                      <a:pt x="1039" y="189"/>
                    </a:moveTo>
                    <a:cubicBezTo>
                      <a:pt x="1724" y="189"/>
                      <a:pt x="1951" y="1152"/>
                      <a:pt x="1987" y="1707"/>
                    </a:cubicBezTo>
                    <a:cubicBezTo>
                      <a:pt x="2029" y="2329"/>
                      <a:pt x="1710" y="3467"/>
                      <a:pt x="1189" y="3523"/>
                    </a:cubicBezTo>
                    <a:cubicBezTo>
                      <a:pt x="1182" y="3523"/>
                      <a:pt x="1174" y="3524"/>
                      <a:pt x="1165" y="3524"/>
                    </a:cubicBezTo>
                    <a:cubicBezTo>
                      <a:pt x="792" y="3524"/>
                      <a:pt x="317" y="2705"/>
                      <a:pt x="222" y="1947"/>
                    </a:cubicBezTo>
                    <a:cubicBezTo>
                      <a:pt x="130" y="1168"/>
                      <a:pt x="475" y="223"/>
                      <a:pt x="996" y="191"/>
                    </a:cubicBezTo>
                    <a:cubicBezTo>
                      <a:pt x="1010" y="190"/>
                      <a:pt x="1025" y="189"/>
                      <a:pt x="1039" y="189"/>
                    </a:cubicBezTo>
                    <a:close/>
                    <a:moveTo>
                      <a:pt x="1020" y="0"/>
                    </a:moveTo>
                    <a:cubicBezTo>
                      <a:pt x="1003" y="0"/>
                      <a:pt x="986" y="0"/>
                      <a:pt x="968" y="1"/>
                    </a:cubicBezTo>
                    <a:cubicBezTo>
                      <a:pt x="370" y="35"/>
                      <a:pt x="1" y="1024"/>
                      <a:pt x="107" y="1909"/>
                    </a:cubicBezTo>
                    <a:cubicBezTo>
                      <a:pt x="215" y="2769"/>
                      <a:pt x="753" y="3703"/>
                      <a:pt x="1178" y="3703"/>
                    </a:cubicBezTo>
                    <a:cubicBezTo>
                      <a:pt x="1188" y="3703"/>
                      <a:pt x="1198" y="3703"/>
                      <a:pt x="1208" y="3702"/>
                    </a:cubicBezTo>
                    <a:cubicBezTo>
                      <a:pt x="1802" y="3642"/>
                      <a:pt x="2167" y="2347"/>
                      <a:pt x="2121" y="1638"/>
                    </a:cubicBezTo>
                    <a:cubicBezTo>
                      <a:pt x="2080" y="1006"/>
                      <a:pt x="1797"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0"/>
              <p:cNvSpPr/>
              <p:nvPr/>
            </p:nvSpPr>
            <p:spPr>
              <a:xfrm>
                <a:off x="4354527" y="1967641"/>
                <a:ext cx="40307" cy="542903"/>
              </a:xfrm>
              <a:custGeom>
                <a:avLst/>
                <a:gdLst/>
                <a:ahLst/>
                <a:cxnLst/>
                <a:rect l="l" t="t" r="r" b="b"/>
                <a:pathLst>
                  <a:path w="194" h="2613" extrusionOk="0">
                    <a:moveTo>
                      <a:pt x="69" y="0"/>
                    </a:moveTo>
                    <a:lnTo>
                      <a:pt x="0" y="51"/>
                    </a:lnTo>
                    <a:lnTo>
                      <a:pt x="64" y="2603"/>
                    </a:lnTo>
                    <a:lnTo>
                      <a:pt x="194" y="2612"/>
                    </a:lnTo>
                    <a:lnTo>
                      <a:pt x="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70"/>
              <p:cNvSpPr/>
              <p:nvPr/>
            </p:nvSpPr>
            <p:spPr>
              <a:xfrm>
                <a:off x="4356397" y="2354309"/>
                <a:ext cx="55682" cy="199459"/>
              </a:xfrm>
              <a:custGeom>
                <a:avLst/>
                <a:gdLst/>
                <a:ahLst/>
                <a:cxnLst/>
                <a:rect l="l" t="t" r="r" b="b"/>
                <a:pathLst>
                  <a:path w="268" h="960" extrusionOk="0">
                    <a:moveTo>
                      <a:pt x="208" y="0"/>
                    </a:moveTo>
                    <a:lnTo>
                      <a:pt x="0" y="23"/>
                    </a:lnTo>
                    <a:lnTo>
                      <a:pt x="23" y="959"/>
                    </a:lnTo>
                    <a:lnTo>
                      <a:pt x="268" y="940"/>
                    </a:lnTo>
                    <a:lnTo>
                      <a:pt x="2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0"/>
              <p:cNvSpPr/>
              <p:nvPr/>
            </p:nvSpPr>
            <p:spPr>
              <a:xfrm>
                <a:off x="3988641" y="2761131"/>
                <a:ext cx="51111" cy="262621"/>
              </a:xfrm>
              <a:custGeom>
                <a:avLst/>
                <a:gdLst/>
                <a:ahLst/>
                <a:cxnLst/>
                <a:rect l="l" t="t" r="r" b="b"/>
                <a:pathLst>
                  <a:path w="246" h="1264" extrusionOk="0">
                    <a:moveTo>
                      <a:pt x="177" y="1"/>
                    </a:moveTo>
                    <a:lnTo>
                      <a:pt x="1" y="10"/>
                    </a:lnTo>
                    <a:lnTo>
                      <a:pt x="75" y="1264"/>
                    </a:lnTo>
                    <a:lnTo>
                      <a:pt x="245" y="1107"/>
                    </a:lnTo>
                    <a:cubicBezTo>
                      <a:pt x="245" y="1107"/>
                      <a:pt x="217" y="526"/>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0"/>
              <p:cNvSpPr/>
              <p:nvPr/>
            </p:nvSpPr>
            <p:spPr>
              <a:xfrm>
                <a:off x="3218847" y="3127022"/>
                <a:ext cx="114272" cy="212756"/>
              </a:xfrm>
              <a:custGeom>
                <a:avLst/>
                <a:gdLst/>
                <a:ahLst/>
                <a:cxnLst/>
                <a:rect l="l" t="t" r="r" b="b"/>
                <a:pathLst>
                  <a:path w="550" h="1024" extrusionOk="0">
                    <a:moveTo>
                      <a:pt x="94" y="0"/>
                    </a:moveTo>
                    <a:lnTo>
                      <a:pt x="1" y="83"/>
                    </a:lnTo>
                    <a:cubicBezTo>
                      <a:pt x="1" y="226"/>
                      <a:pt x="333" y="1023"/>
                      <a:pt x="333" y="1023"/>
                    </a:cubicBezTo>
                    <a:lnTo>
                      <a:pt x="549" y="866"/>
                    </a:lnTo>
                    <a:lnTo>
                      <a:pt x="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0"/>
              <p:cNvSpPr/>
              <p:nvPr/>
            </p:nvSpPr>
            <p:spPr>
              <a:xfrm>
                <a:off x="3996537" y="2881848"/>
                <a:ext cx="43216" cy="141907"/>
              </a:xfrm>
              <a:custGeom>
                <a:avLst/>
                <a:gdLst/>
                <a:ahLst/>
                <a:cxnLst/>
                <a:rect l="l" t="t" r="r" b="b"/>
                <a:pathLst>
                  <a:path w="208" h="683" extrusionOk="0">
                    <a:moveTo>
                      <a:pt x="0" y="0"/>
                    </a:moveTo>
                    <a:lnTo>
                      <a:pt x="37" y="683"/>
                    </a:lnTo>
                    <a:lnTo>
                      <a:pt x="207" y="526"/>
                    </a:lnTo>
                    <a:cubicBezTo>
                      <a:pt x="207" y="526"/>
                      <a:pt x="198" y="313"/>
                      <a:pt x="179" y="28"/>
                    </a:cubicBezTo>
                    <a:cubicBezTo>
                      <a:pt x="161" y="33"/>
                      <a:pt x="143" y="33"/>
                      <a:pt x="124" y="33"/>
                    </a:cubicBezTo>
                    <a:cubicBezTo>
                      <a:pt x="83" y="33"/>
                      <a:pt x="37" y="19"/>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70"/>
              <p:cNvSpPr/>
              <p:nvPr/>
            </p:nvSpPr>
            <p:spPr>
              <a:xfrm>
                <a:off x="3193291" y="3120373"/>
                <a:ext cx="135049" cy="241429"/>
              </a:xfrm>
              <a:custGeom>
                <a:avLst/>
                <a:gdLst/>
                <a:ahLst/>
                <a:cxnLst/>
                <a:rect l="l" t="t" r="r" b="b"/>
                <a:pathLst>
                  <a:path w="650" h="1162" extrusionOk="0">
                    <a:moveTo>
                      <a:pt x="166" y="0"/>
                    </a:moveTo>
                    <a:lnTo>
                      <a:pt x="0" y="129"/>
                    </a:lnTo>
                    <a:cubicBezTo>
                      <a:pt x="194" y="617"/>
                      <a:pt x="419" y="1115"/>
                      <a:pt x="419" y="1115"/>
                    </a:cubicBezTo>
                    <a:lnTo>
                      <a:pt x="649" y="1162"/>
                    </a:lnTo>
                    <a:lnTo>
                      <a:pt x="1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0"/>
              <p:cNvSpPr/>
              <p:nvPr/>
            </p:nvSpPr>
            <p:spPr>
              <a:xfrm>
                <a:off x="3241078" y="3234025"/>
                <a:ext cx="87262" cy="131518"/>
              </a:xfrm>
              <a:custGeom>
                <a:avLst/>
                <a:gdLst/>
                <a:ahLst/>
                <a:cxnLst/>
                <a:rect l="l" t="t" r="r" b="b"/>
                <a:pathLst>
                  <a:path w="420" h="633" extrusionOk="0">
                    <a:moveTo>
                      <a:pt x="162" y="1"/>
                    </a:moveTo>
                    <a:cubicBezTo>
                      <a:pt x="134" y="47"/>
                      <a:pt x="97" y="84"/>
                      <a:pt x="55" y="111"/>
                    </a:cubicBezTo>
                    <a:cubicBezTo>
                      <a:pt x="37" y="126"/>
                      <a:pt x="19" y="135"/>
                      <a:pt x="0" y="139"/>
                    </a:cubicBezTo>
                    <a:cubicBezTo>
                      <a:pt x="111" y="388"/>
                      <a:pt x="230" y="632"/>
                      <a:pt x="230" y="632"/>
                    </a:cubicBezTo>
                    <a:lnTo>
                      <a:pt x="419" y="615"/>
                    </a:lnTo>
                    <a:lnTo>
                      <a:pt x="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0"/>
              <p:cNvSpPr/>
              <p:nvPr/>
            </p:nvSpPr>
            <p:spPr>
              <a:xfrm>
                <a:off x="3656414" y="3739541"/>
                <a:ext cx="159150" cy="83316"/>
              </a:xfrm>
              <a:custGeom>
                <a:avLst/>
                <a:gdLst/>
                <a:ahLst/>
                <a:cxnLst/>
                <a:rect l="l" t="t" r="r" b="b"/>
                <a:pathLst>
                  <a:path w="766" h="401" extrusionOk="0">
                    <a:moveTo>
                      <a:pt x="766" y="1"/>
                    </a:moveTo>
                    <a:cubicBezTo>
                      <a:pt x="604" y="200"/>
                      <a:pt x="139" y="277"/>
                      <a:pt x="1" y="300"/>
                    </a:cubicBezTo>
                    <a:cubicBezTo>
                      <a:pt x="1" y="300"/>
                      <a:pt x="169" y="401"/>
                      <a:pt x="332" y="401"/>
                    </a:cubicBezTo>
                    <a:cubicBezTo>
                      <a:pt x="364" y="401"/>
                      <a:pt x="395" y="397"/>
                      <a:pt x="425" y="388"/>
                    </a:cubicBezTo>
                    <a:cubicBezTo>
                      <a:pt x="609" y="328"/>
                      <a:pt x="766" y="1"/>
                      <a:pt x="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0"/>
              <p:cNvSpPr/>
              <p:nvPr/>
            </p:nvSpPr>
            <p:spPr>
              <a:xfrm>
                <a:off x="3501416" y="3995311"/>
                <a:ext cx="260748" cy="99522"/>
              </a:xfrm>
              <a:custGeom>
                <a:avLst/>
                <a:gdLst/>
                <a:ahLst/>
                <a:cxnLst/>
                <a:rect l="l" t="t" r="r" b="b"/>
                <a:pathLst>
                  <a:path w="1255" h="479" extrusionOk="0">
                    <a:moveTo>
                      <a:pt x="1254" y="1"/>
                    </a:moveTo>
                    <a:cubicBezTo>
                      <a:pt x="1254" y="1"/>
                      <a:pt x="759" y="193"/>
                      <a:pt x="232" y="193"/>
                    </a:cubicBezTo>
                    <a:cubicBezTo>
                      <a:pt x="155" y="193"/>
                      <a:pt x="77" y="189"/>
                      <a:pt x="0" y="180"/>
                    </a:cubicBezTo>
                    <a:lnTo>
                      <a:pt x="0" y="180"/>
                    </a:lnTo>
                    <a:lnTo>
                      <a:pt x="70" y="360"/>
                    </a:lnTo>
                    <a:cubicBezTo>
                      <a:pt x="70" y="360"/>
                      <a:pt x="212" y="479"/>
                      <a:pt x="477" y="479"/>
                    </a:cubicBezTo>
                    <a:cubicBezTo>
                      <a:pt x="667" y="479"/>
                      <a:pt x="921" y="418"/>
                      <a:pt x="1231" y="207"/>
                    </a:cubicBezTo>
                    <a:lnTo>
                      <a:pt x="12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0"/>
              <p:cNvSpPr/>
              <p:nvPr/>
            </p:nvSpPr>
            <p:spPr>
              <a:xfrm>
                <a:off x="3809750" y="3929239"/>
                <a:ext cx="47994" cy="30958"/>
              </a:xfrm>
              <a:custGeom>
                <a:avLst/>
                <a:gdLst/>
                <a:ahLst/>
                <a:cxnLst/>
                <a:rect l="l" t="t" r="r" b="b"/>
                <a:pathLst>
                  <a:path w="231" h="149" extrusionOk="0">
                    <a:moveTo>
                      <a:pt x="175" y="0"/>
                    </a:moveTo>
                    <a:cubicBezTo>
                      <a:pt x="125" y="33"/>
                      <a:pt x="0" y="83"/>
                      <a:pt x="115" y="148"/>
                    </a:cubicBezTo>
                    <a:lnTo>
                      <a:pt x="230" y="89"/>
                    </a:lnTo>
                    <a:lnTo>
                      <a:pt x="1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0"/>
              <p:cNvSpPr/>
              <p:nvPr/>
            </p:nvSpPr>
            <p:spPr>
              <a:xfrm>
                <a:off x="3825125" y="3835324"/>
                <a:ext cx="243296" cy="154996"/>
              </a:xfrm>
              <a:custGeom>
                <a:avLst/>
                <a:gdLst/>
                <a:ahLst/>
                <a:cxnLst/>
                <a:rect l="l" t="t" r="r" b="b"/>
                <a:pathLst>
                  <a:path w="1171" h="746" extrusionOk="0">
                    <a:moveTo>
                      <a:pt x="1124" y="1"/>
                    </a:moveTo>
                    <a:cubicBezTo>
                      <a:pt x="1124" y="1"/>
                      <a:pt x="594" y="448"/>
                      <a:pt x="0" y="568"/>
                    </a:cubicBezTo>
                    <a:lnTo>
                      <a:pt x="120" y="720"/>
                    </a:lnTo>
                    <a:cubicBezTo>
                      <a:pt x="120" y="720"/>
                      <a:pt x="186" y="745"/>
                      <a:pt x="295" y="745"/>
                    </a:cubicBezTo>
                    <a:cubicBezTo>
                      <a:pt x="490" y="745"/>
                      <a:pt x="825" y="664"/>
                      <a:pt x="1170" y="209"/>
                    </a:cubicBezTo>
                    <a:lnTo>
                      <a:pt x="11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0"/>
              <p:cNvSpPr/>
              <p:nvPr/>
            </p:nvSpPr>
            <p:spPr>
              <a:xfrm>
                <a:off x="3567488" y="3183952"/>
                <a:ext cx="157072" cy="236234"/>
              </a:xfrm>
              <a:custGeom>
                <a:avLst/>
                <a:gdLst/>
                <a:ahLst/>
                <a:cxnLst/>
                <a:rect l="l" t="t" r="r" b="b"/>
                <a:pathLst>
                  <a:path w="756" h="1137" extrusionOk="0">
                    <a:moveTo>
                      <a:pt x="231" y="1"/>
                    </a:moveTo>
                    <a:cubicBezTo>
                      <a:pt x="109" y="1"/>
                      <a:pt x="1" y="21"/>
                      <a:pt x="1" y="21"/>
                    </a:cubicBezTo>
                    <a:lnTo>
                      <a:pt x="190" y="1136"/>
                    </a:lnTo>
                    <a:cubicBezTo>
                      <a:pt x="190" y="1136"/>
                      <a:pt x="192" y="1137"/>
                      <a:pt x="195" y="1137"/>
                    </a:cubicBezTo>
                    <a:cubicBezTo>
                      <a:pt x="253" y="1137"/>
                      <a:pt x="756" y="1125"/>
                      <a:pt x="752" y="717"/>
                    </a:cubicBezTo>
                    <a:cubicBezTo>
                      <a:pt x="752" y="466"/>
                      <a:pt x="547" y="444"/>
                      <a:pt x="476" y="444"/>
                    </a:cubicBezTo>
                    <a:cubicBezTo>
                      <a:pt x="461" y="444"/>
                      <a:pt x="452" y="445"/>
                      <a:pt x="452" y="445"/>
                    </a:cubicBezTo>
                    <a:cubicBezTo>
                      <a:pt x="452" y="445"/>
                      <a:pt x="604" y="348"/>
                      <a:pt x="554" y="141"/>
                    </a:cubicBezTo>
                    <a:cubicBezTo>
                      <a:pt x="529" y="27"/>
                      <a:pt x="371"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70"/>
              <p:cNvSpPr/>
              <p:nvPr/>
            </p:nvSpPr>
            <p:spPr>
              <a:xfrm>
                <a:off x="3629819" y="3313603"/>
                <a:ext cx="67109" cy="62539"/>
              </a:xfrm>
              <a:custGeom>
                <a:avLst/>
                <a:gdLst/>
                <a:ahLst/>
                <a:cxnLst/>
                <a:rect l="l" t="t" r="r" b="b"/>
                <a:pathLst>
                  <a:path w="323" h="301" extrusionOk="0">
                    <a:moveTo>
                      <a:pt x="114" y="0"/>
                    </a:moveTo>
                    <a:cubicBezTo>
                      <a:pt x="53" y="0"/>
                      <a:pt x="0" y="15"/>
                      <a:pt x="0" y="15"/>
                    </a:cubicBezTo>
                    <a:lnTo>
                      <a:pt x="37" y="300"/>
                    </a:lnTo>
                    <a:cubicBezTo>
                      <a:pt x="37" y="300"/>
                      <a:pt x="322" y="236"/>
                      <a:pt x="281" y="93"/>
                    </a:cubicBezTo>
                    <a:cubicBezTo>
                      <a:pt x="257" y="18"/>
                      <a:pt x="181" y="0"/>
                      <a:pt x="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0"/>
              <p:cNvSpPr/>
              <p:nvPr/>
            </p:nvSpPr>
            <p:spPr>
              <a:xfrm>
                <a:off x="3614444" y="3216157"/>
                <a:ext cx="47994" cy="43216"/>
              </a:xfrm>
              <a:custGeom>
                <a:avLst/>
                <a:gdLst/>
                <a:ahLst/>
                <a:cxnLst/>
                <a:rect l="l" t="t" r="r" b="b"/>
                <a:pathLst>
                  <a:path w="231" h="208" extrusionOk="0">
                    <a:moveTo>
                      <a:pt x="77" y="0"/>
                    </a:moveTo>
                    <a:cubicBezTo>
                      <a:pt x="36" y="0"/>
                      <a:pt x="0" y="9"/>
                      <a:pt x="0" y="9"/>
                    </a:cubicBezTo>
                    <a:lnTo>
                      <a:pt x="28" y="207"/>
                    </a:lnTo>
                    <a:cubicBezTo>
                      <a:pt x="28" y="207"/>
                      <a:pt x="230" y="165"/>
                      <a:pt x="198" y="65"/>
                    </a:cubicBezTo>
                    <a:cubicBezTo>
                      <a:pt x="181" y="12"/>
                      <a:pt x="125"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0"/>
              <p:cNvSpPr/>
              <p:nvPr/>
            </p:nvSpPr>
            <p:spPr>
              <a:xfrm>
                <a:off x="3458408" y="2788973"/>
                <a:ext cx="250983" cy="128402"/>
              </a:xfrm>
              <a:custGeom>
                <a:avLst/>
                <a:gdLst/>
                <a:ahLst/>
                <a:cxnLst/>
                <a:rect l="l" t="t" r="r" b="b"/>
                <a:pathLst>
                  <a:path w="1208" h="618" extrusionOk="0">
                    <a:moveTo>
                      <a:pt x="0" y="618"/>
                    </a:moveTo>
                    <a:lnTo>
                      <a:pt x="0" y="618"/>
                    </a:lnTo>
                    <a:lnTo>
                      <a:pt x="0" y="618"/>
                    </a:lnTo>
                    <a:lnTo>
                      <a:pt x="0" y="618"/>
                    </a:lnTo>
                    <a:close/>
                    <a:moveTo>
                      <a:pt x="24" y="604"/>
                    </a:moveTo>
                    <a:lnTo>
                      <a:pt x="24" y="604"/>
                    </a:lnTo>
                    <a:lnTo>
                      <a:pt x="24" y="604"/>
                    </a:lnTo>
                    <a:lnTo>
                      <a:pt x="24" y="604"/>
                    </a:lnTo>
                    <a:close/>
                    <a:moveTo>
                      <a:pt x="171" y="213"/>
                    </a:moveTo>
                    <a:lnTo>
                      <a:pt x="226" y="512"/>
                    </a:lnTo>
                    <a:lnTo>
                      <a:pt x="226" y="512"/>
                    </a:lnTo>
                    <a:lnTo>
                      <a:pt x="171" y="213"/>
                    </a:lnTo>
                    <a:close/>
                    <a:moveTo>
                      <a:pt x="1208" y="180"/>
                    </a:moveTo>
                    <a:lnTo>
                      <a:pt x="1208" y="185"/>
                    </a:lnTo>
                    <a:lnTo>
                      <a:pt x="1208" y="185"/>
                    </a:lnTo>
                    <a:lnTo>
                      <a:pt x="1208" y="180"/>
                    </a:lnTo>
                    <a:close/>
                    <a:moveTo>
                      <a:pt x="668" y="1"/>
                    </a:moveTo>
                    <a:lnTo>
                      <a:pt x="171" y="213"/>
                    </a:lnTo>
                    <a:lnTo>
                      <a:pt x="668" y="1"/>
                    </a:lnTo>
                    <a:lnTo>
                      <a:pt x="751" y="309"/>
                    </a:lnTo>
                    <a:lnTo>
                      <a:pt x="751" y="3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0"/>
              <p:cNvSpPr/>
              <p:nvPr/>
            </p:nvSpPr>
            <p:spPr>
              <a:xfrm>
                <a:off x="3458408" y="2827411"/>
                <a:ext cx="295030" cy="291917"/>
              </a:xfrm>
              <a:custGeom>
                <a:avLst/>
                <a:gdLst/>
                <a:ahLst/>
                <a:cxnLst/>
                <a:rect l="l" t="t" r="r" b="b"/>
                <a:pathLst>
                  <a:path w="1420" h="1405" extrusionOk="0">
                    <a:moveTo>
                      <a:pt x="226" y="327"/>
                    </a:moveTo>
                    <a:cubicBezTo>
                      <a:pt x="152" y="360"/>
                      <a:pt x="83" y="387"/>
                      <a:pt x="32" y="415"/>
                    </a:cubicBezTo>
                    <a:lnTo>
                      <a:pt x="226" y="332"/>
                    </a:lnTo>
                    <a:lnTo>
                      <a:pt x="226" y="327"/>
                    </a:lnTo>
                    <a:close/>
                    <a:moveTo>
                      <a:pt x="1208" y="0"/>
                    </a:moveTo>
                    <a:cubicBezTo>
                      <a:pt x="1111" y="14"/>
                      <a:pt x="936" y="60"/>
                      <a:pt x="751" y="124"/>
                    </a:cubicBezTo>
                    <a:lnTo>
                      <a:pt x="751" y="129"/>
                    </a:lnTo>
                    <a:lnTo>
                      <a:pt x="945" y="64"/>
                    </a:lnTo>
                    <a:lnTo>
                      <a:pt x="945" y="64"/>
                    </a:lnTo>
                    <a:cubicBezTo>
                      <a:pt x="945" y="65"/>
                      <a:pt x="921" y="373"/>
                      <a:pt x="636" y="530"/>
                    </a:cubicBezTo>
                    <a:cubicBezTo>
                      <a:pt x="572" y="562"/>
                      <a:pt x="502" y="575"/>
                      <a:pt x="438" y="575"/>
                    </a:cubicBezTo>
                    <a:cubicBezTo>
                      <a:pt x="226" y="575"/>
                      <a:pt x="37" y="428"/>
                      <a:pt x="24" y="419"/>
                    </a:cubicBezTo>
                    <a:cubicBezTo>
                      <a:pt x="19" y="424"/>
                      <a:pt x="9" y="428"/>
                      <a:pt x="0" y="433"/>
                    </a:cubicBezTo>
                    <a:lnTo>
                      <a:pt x="272" y="1392"/>
                    </a:lnTo>
                    <a:cubicBezTo>
                      <a:pt x="328" y="1400"/>
                      <a:pt x="387" y="1405"/>
                      <a:pt x="451" y="1405"/>
                    </a:cubicBezTo>
                    <a:cubicBezTo>
                      <a:pt x="567" y="1405"/>
                      <a:pt x="687" y="1387"/>
                      <a:pt x="806" y="1345"/>
                    </a:cubicBezTo>
                    <a:cubicBezTo>
                      <a:pt x="1119" y="1239"/>
                      <a:pt x="1309" y="977"/>
                      <a:pt x="1419" y="696"/>
                    </a:cubicBezTo>
                    <a:lnTo>
                      <a:pt x="12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0"/>
              <p:cNvSpPr/>
              <p:nvPr/>
            </p:nvSpPr>
            <p:spPr>
              <a:xfrm>
                <a:off x="3463186" y="2840709"/>
                <a:ext cx="191562" cy="106378"/>
              </a:xfrm>
              <a:custGeom>
                <a:avLst/>
                <a:gdLst/>
                <a:ahLst/>
                <a:cxnLst/>
                <a:rect l="l" t="t" r="r" b="b"/>
                <a:pathLst>
                  <a:path w="922" h="512" extrusionOk="0">
                    <a:moveTo>
                      <a:pt x="922" y="0"/>
                    </a:moveTo>
                    <a:lnTo>
                      <a:pt x="728" y="65"/>
                    </a:lnTo>
                    <a:lnTo>
                      <a:pt x="756" y="166"/>
                    </a:lnTo>
                    <a:cubicBezTo>
                      <a:pt x="609" y="318"/>
                      <a:pt x="471" y="351"/>
                      <a:pt x="364" y="351"/>
                    </a:cubicBezTo>
                    <a:cubicBezTo>
                      <a:pt x="273" y="351"/>
                      <a:pt x="217" y="323"/>
                      <a:pt x="217" y="323"/>
                    </a:cubicBezTo>
                    <a:lnTo>
                      <a:pt x="203" y="268"/>
                    </a:lnTo>
                    <a:lnTo>
                      <a:pt x="9" y="351"/>
                    </a:lnTo>
                    <a:lnTo>
                      <a:pt x="1" y="355"/>
                    </a:lnTo>
                    <a:cubicBezTo>
                      <a:pt x="14" y="364"/>
                      <a:pt x="203" y="511"/>
                      <a:pt x="415" y="511"/>
                    </a:cubicBezTo>
                    <a:cubicBezTo>
                      <a:pt x="479" y="511"/>
                      <a:pt x="549" y="498"/>
                      <a:pt x="613" y="466"/>
                    </a:cubicBezTo>
                    <a:cubicBezTo>
                      <a:pt x="898" y="309"/>
                      <a:pt x="922" y="1"/>
                      <a:pt x="9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0"/>
              <p:cNvSpPr/>
              <p:nvPr/>
            </p:nvSpPr>
            <p:spPr>
              <a:xfrm>
                <a:off x="3441994" y="2817646"/>
                <a:ext cx="315183" cy="108456"/>
              </a:xfrm>
              <a:custGeom>
                <a:avLst/>
                <a:gdLst/>
                <a:ahLst/>
                <a:cxnLst/>
                <a:rect l="l" t="t" r="r" b="b"/>
                <a:pathLst>
                  <a:path w="1517" h="522" extrusionOk="0">
                    <a:moveTo>
                      <a:pt x="5" y="522"/>
                    </a:moveTo>
                    <a:lnTo>
                      <a:pt x="1" y="522"/>
                    </a:lnTo>
                    <a:lnTo>
                      <a:pt x="5" y="522"/>
                    </a:lnTo>
                    <a:close/>
                    <a:moveTo>
                      <a:pt x="5" y="522"/>
                    </a:moveTo>
                    <a:lnTo>
                      <a:pt x="5" y="522"/>
                    </a:lnTo>
                    <a:lnTo>
                      <a:pt x="5" y="522"/>
                    </a:lnTo>
                    <a:close/>
                    <a:moveTo>
                      <a:pt x="79" y="480"/>
                    </a:moveTo>
                    <a:cubicBezTo>
                      <a:pt x="60" y="484"/>
                      <a:pt x="37" y="499"/>
                      <a:pt x="5" y="522"/>
                    </a:cubicBezTo>
                    <a:cubicBezTo>
                      <a:pt x="37" y="499"/>
                      <a:pt x="60" y="484"/>
                      <a:pt x="79" y="480"/>
                    </a:cubicBezTo>
                    <a:close/>
                    <a:moveTo>
                      <a:pt x="79" y="480"/>
                    </a:moveTo>
                    <a:lnTo>
                      <a:pt x="79" y="480"/>
                    </a:lnTo>
                    <a:lnTo>
                      <a:pt x="79" y="480"/>
                    </a:lnTo>
                    <a:close/>
                    <a:moveTo>
                      <a:pt x="79" y="480"/>
                    </a:moveTo>
                    <a:lnTo>
                      <a:pt x="79" y="480"/>
                    </a:lnTo>
                    <a:lnTo>
                      <a:pt x="79" y="480"/>
                    </a:lnTo>
                    <a:close/>
                    <a:moveTo>
                      <a:pt x="1517" y="1"/>
                    </a:moveTo>
                    <a:cubicBezTo>
                      <a:pt x="1402" y="20"/>
                      <a:pt x="1319" y="33"/>
                      <a:pt x="1287" y="42"/>
                    </a:cubicBezTo>
                    <a:lnTo>
                      <a:pt x="1287" y="42"/>
                    </a:lnTo>
                    <a:cubicBezTo>
                      <a:pt x="1319" y="33"/>
                      <a:pt x="1402" y="20"/>
                      <a:pt x="1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0"/>
              <p:cNvSpPr/>
              <p:nvPr/>
            </p:nvSpPr>
            <p:spPr>
              <a:xfrm>
                <a:off x="3493729" y="2788973"/>
                <a:ext cx="126530" cy="124870"/>
              </a:xfrm>
              <a:custGeom>
                <a:avLst/>
                <a:gdLst/>
                <a:ahLst/>
                <a:cxnLst/>
                <a:rect l="l" t="t" r="r" b="b"/>
                <a:pathLst>
                  <a:path w="609" h="601" extrusionOk="0">
                    <a:moveTo>
                      <a:pt x="498" y="1"/>
                    </a:moveTo>
                    <a:lnTo>
                      <a:pt x="1" y="213"/>
                    </a:lnTo>
                    <a:lnTo>
                      <a:pt x="56" y="512"/>
                    </a:lnTo>
                    <a:lnTo>
                      <a:pt x="56" y="517"/>
                    </a:lnTo>
                    <a:lnTo>
                      <a:pt x="70" y="572"/>
                    </a:lnTo>
                    <a:cubicBezTo>
                      <a:pt x="70" y="572"/>
                      <a:pt x="126" y="600"/>
                      <a:pt x="217" y="600"/>
                    </a:cubicBezTo>
                    <a:cubicBezTo>
                      <a:pt x="324" y="600"/>
                      <a:pt x="462" y="567"/>
                      <a:pt x="609" y="415"/>
                    </a:cubicBezTo>
                    <a:lnTo>
                      <a:pt x="581" y="314"/>
                    </a:lnTo>
                    <a:lnTo>
                      <a:pt x="581" y="309"/>
                    </a:lnTo>
                    <a:lnTo>
                      <a:pt x="498" y="1"/>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31" name="Google Shape;3331;p70"/>
              <p:cNvSpPr/>
              <p:nvPr/>
            </p:nvSpPr>
            <p:spPr>
              <a:xfrm>
                <a:off x="3709188" y="2812036"/>
                <a:ext cx="77705" cy="159983"/>
              </a:xfrm>
              <a:custGeom>
                <a:avLst/>
                <a:gdLst/>
                <a:ahLst/>
                <a:cxnLst/>
                <a:rect l="l" t="t" r="r" b="b"/>
                <a:pathLst>
                  <a:path w="374" h="770" extrusionOk="0">
                    <a:moveTo>
                      <a:pt x="374" y="0"/>
                    </a:moveTo>
                    <a:lnTo>
                      <a:pt x="374" y="0"/>
                    </a:lnTo>
                    <a:cubicBezTo>
                      <a:pt x="323" y="9"/>
                      <a:pt x="272" y="19"/>
                      <a:pt x="231" y="28"/>
                    </a:cubicBezTo>
                    <a:cubicBezTo>
                      <a:pt x="116" y="47"/>
                      <a:pt x="33" y="60"/>
                      <a:pt x="1" y="69"/>
                    </a:cubicBezTo>
                    <a:lnTo>
                      <a:pt x="1" y="74"/>
                    </a:lnTo>
                    <a:lnTo>
                      <a:pt x="212" y="770"/>
                    </a:lnTo>
                    <a:cubicBezTo>
                      <a:pt x="333" y="470"/>
                      <a:pt x="365" y="152"/>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0"/>
              <p:cNvSpPr/>
              <p:nvPr/>
            </p:nvSpPr>
            <p:spPr>
              <a:xfrm>
                <a:off x="3365534" y="2917170"/>
                <a:ext cx="149593" cy="199459"/>
              </a:xfrm>
              <a:custGeom>
                <a:avLst/>
                <a:gdLst/>
                <a:ahLst/>
                <a:cxnLst/>
                <a:rect l="l" t="t" r="r" b="b"/>
                <a:pathLst>
                  <a:path w="720" h="960" extrusionOk="0">
                    <a:moveTo>
                      <a:pt x="447" y="1"/>
                    </a:moveTo>
                    <a:cubicBezTo>
                      <a:pt x="428" y="5"/>
                      <a:pt x="405" y="20"/>
                      <a:pt x="373" y="43"/>
                    </a:cubicBezTo>
                    <a:lnTo>
                      <a:pt x="369" y="43"/>
                    </a:lnTo>
                    <a:cubicBezTo>
                      <a:pt x="281" y="107"/>
                      <a:pt x="148" y="232"/>
                      <a:pt x="0" y="370"/>
                    </a:cubicBezTo>
                    <a:cubicBezTo>
                      <a:pt x="124" y="679"/>
                      <a:pt x="392" y="900"/>
                      <a:pt x="719" y="960"/>
                    </a:cubicBezTo>
                    <a:lnTo>
                      <a:pt x="4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70"/>
              <p:cNvSpPr/>
              <p:nvPr/>
            </p:nvSpPr>
            <p:spPr>
              <a:xfrm>
                <a:off x="2656824" y="1634786"/>
                <a:ext cx="1427778" cy="1232284"/>
              </a:xfrm>
              <a:custGeom>
                <a:avLst/>
                <a:gdLst/>
                <a:ahLst/>
                <a:cxnLst/>
                <a:rect l="l" t="t" r="r" b="b"/>
                <a:pathLst>
                  <a:path w="6872" h="5931" extrusionOk="0">
                    <a:moveTo>
                      <a:pt x="3851" y="1"/>
                    </a:moveTo>
                    <a:cubicBezTo>
                      <a:pt x="3495" y="1"/>
                      <a:pt x="3397" y="205"/>
                      <a:pt x="3397" y="205"/>
                    </a:cubicBezTo>
                    <a:cubicBezTo>
                      <a:pt x="3201" y="62"/>
                      <a:pt x="2977" y="4"/>
                      <a:pt x="2744" y="4"/>
                    </a:cubicBezTo>
                    <a:cubicBezTo>
                      <a:pt x="2030" y="4"/>
                      <a:pt x="1247" y="553"/>
                      <a:pt x="1024" y="856"/>
                    </a:cubicBezTo>
                    <a:cubicBezTo>
                      <a:pt x="734" y="1256"/>
                      <a:pt x="1102" y="1754"/>
                      <a:pt x="1102" y="1754"/>
                    </a:cubicBezTo>
                    <a:cubicBezTo>
                      <a:pt x="1" y="2201"/>
                      <a:pt x="623" y="3740"/>
                      <a:pt x="623" y="3740"/>
                    </a:cubicBezTo>
                    <a:cubicBezTo>
                      <a:pt x="172" y="4901"/>
                      <a:pt x="1232" y="4924"/>
                      <a:pt x="1232" y="4924"/>
                    </a:cubicBezTo>
                    <a:cubicBezTo>
                      <a:pt x="1534" y="5605"/>
                      <a:pt x="2466" y="5931"/>
                      <a:pt x="3076" y="5931"/>
                    </a:cubicBezTo>
                    <a:cubicBezTo>
                      <a:pt x="3106" y="5931"/>
                      <a:pt x="3135" y="5930"/>
                      <a:pt x="3163" y="5928"/>
                    </a:cubicBezTo>
                    <a:lnTo>
                      <a:pt x="4913" y="5409"/>
                    </a:lnTo>
                    <a:cubicBezTo>
                      <a:pt x="4913" y="5409"/>
                      <a:pt x="5711" y="5399"/>
                      <a:pt x="6185" y="4933"/>
                    </a:cubicBezTo>
                    <a:cubicBezTo>
                      <a:pt x="6402" y="4722"/>
                      <a:pt x="6365" y="4137"/>
                      <a:pt x="6365" y="4137"/>
                    </a:cubicBezTo>
                    <a:cubicBezTo>
                      <a:pt x="6365" y="4137"/>
                      <a:pt x="6872" y="3284"/>
                      <a:pt x="6710" y="2325"/>
                    </a:cubicBezTo>
                    <a:cubicBezTo>
                      <a:pt x="6600" y="1682"/>
                      <a:pt x="6189" y="1575"/>
                      <a:pt x="5929" y="1575"/>
                    </a:cubicBezTo>
                    <a:cubicBezTo>
                      <a:pt x="5799" y="1575"/>
                      <a:pt x="5706" y="1602"/>
                      <a:pt x="5706" y="1602"/>
                    </a:cubicBezTo>
                    <a:cubicBezTo>
                      <a:pt x="5706" y="1602"/>
                      <a:pt x="5913" y="952"/>
                      <a:pt x="5651" y="662"/>
                    </a:cubicBezTo>
                    <a:cubicBezTo>
                      <a:pt x="5558" y="561"/>
                      <a:pt x="5439" y="529"/>
                      <a:pt x="5323" y="529"/>
                    </a:cubicBezTo>
                    <a:cubicBezTo>
                      <a:pt x="5110" y="529"/>
                      <a:pt x="4909" y="639"/>
                      <a:pt x="4909" y="639"/>
                    </a:cubicBezTo>
                    <a:cubicBezTo>
                      <a:pt x="4909" y="639"/>
                      <a:pt x="4632" y="132"/>
                      <a:pt x="4084" y="26"/>
                    </a:cubicBezTo>
                    <a:cubicBezTo>
                      <a:pt x="3996" y="8"/>
                      <a:pt x="3919" y="1"/>
                      <a:pt x="3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0"/>
              <p:cNvSpPr/>
              <p:nvPr/>
            </p:nvSpPr>
            <p:spPr>
              <a:xfrm>
                <a:off x="2656824" y="1806616"/>
                <a:ext cx="1427778" cy="1060458"/>
              </a:xfrm>
              <a:custGeom>
                <a:avLst/>
                <a:gdLst/>
                <a:ahLst/>
                <a:cxnLst/>
                <a:rect l="l" t="t" r="r" b="b"/>
                <a:pathLst>
                  <a:path w="6872" h="5104" extrusionOk="0">
                    <a:moveTo>
                      <a:pt x="5743" y="1"/>
                    </a:moveTo>
                    <a:cubicBezTo>
                      <a:pt x="5743" y="1075"/>
                      <a:pt x="4669" y="1950"/>
                      <a:pt x="3337" y="1950"/>
                    </a:cubicBezTo>
                    <a:cubicBezTo>
                      <a:pt x="2089" y="1950"/>
                      <a:pt x="1057" y="1175"/>
                      <a:pt x="946" y="186"/>
                    </a:cubicBezTo>
                    <a:lnTo>
                      <a:pt x="946" y="186"/>
                    </a:lnTo>
                    <a:cubicBezTo>
                      <a:pt x="821" y="549"/>
                      <a:pt x="1102" y="927"/>
                      <a:pt x="1102" y="927"/>
                    </a:cubicBezTo>
                    <a:cubicBezTo>
                      <a:pt x="1" y="1374"/>
                      <a:pt x="623" y="2913"/>
                      <a:pt x="623" y="2913"/>
                    </a:cubicBezTo>
                    <a:cubicBezTo>
                      <a:pt x="172" y="4074"/>
                      <a:pt x="1232" y="4097"/>
                      <a:pt x="1232" y="4097"/>
                    </a:cubicBezTo>
                    <a:cubicBezTo>
                      <a:pt x="1534" y="4778"/>
                      <a:pt x="2466" y="5104"/>
                      <a:pt x="3076" y="5104"/>
                    </a:cubicBezTo>
                    <a:cubicBezTo>
                      <a:pt x="3106" y="5104"/>
                      <a:pt x="3135" y="5103"/>
                      <a:pt x="3163" y="5101"/>
                    </a:cubicBezTo>
                    <a:lnTo>
                      <a:pt x="4913" y="4582"/>
                    </a:lnTo>
                    <a:cubicBezTo>
                      <a:pt x="4913" y="4582"/>
                      <a:pt x="5711" y="4572"/>
                      <a:pt x="6185" y="4106"/>
                    </a:cubicBezTo>
                    <a:cubicBezTo>
                      <a:pt x="6402" y="3895"/>
                      <a:pt x="6365" y="3310"/>
                      <a:pt x="6365" y="3310"/>
                    </a:cubicBezTo>
                    <a:cubicBezTo>
                      <a:pt x="6365" y="3310"/>
                      <a:pt x="6872" y="2457"/>
                      <a:pt x="6710" y="1498"/>
                    </a:cubicBezTo>
                    <a:cubicBezTo>
                      <a:pt x="6600" y="855"/>
                      <a:pt x="6189" y="748"/>
                      <a:pt x="5929" y="748"/>
                    </a:cubicBezTo>
                    <a:cubicBezTo>
                      <a:pt x="5799" y="748"/>
                      <a:pt x="5706" y="775"/>
                      <a:pt x="5706" y="775"/>
                    </a:cubicBezTo>
                    <a:cubicBezTo>
                      <a:pt x="5706" y="775"/>
                      <a:pt x="5853" y="318"/>
                      <a:pt x="5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0"/>
              <p:cNvSpPr/>
              <p:nvPr/>
            </p:nvSpPr>
            <p:spPr>
              <a:xfrm>
                <a:off x="2883088" y="1870818"/>
                <a:ext cx="1096389" cy="1005399"/>
              </a:xfrm>
              <a:custGeom>
                <a:avLst/>
                <a:gdLst/>
                <a:ahLst/>
                <a:cxnLst/>
                <a:rect l="l" t="t" r="r" b="b"/>
                <a:pathLst>
                  <a:path w="5277" h="4839" extrusionOk="0">
                    <a:moveTo>
                      <a:pt x="2856" y="0"/>
                    </a:moveTo>
                    <a:cubicBezTo>
                      <a:pt x="2653" y="0"/>
                      <a:pt x="2439" y="30"/>
                      <a:pt x="2216" y="88"/>
                    </a:cubicBezTo>
                    <a:cubicBezTo>
                      <a:pt x="875" y="438"/>
                      <a:pt x="0" y="1402"/>
                      <a:pt x="543" y="3143"/>
                    </a:cubicBezTo>
                    <a:cubicBezTo>
                      <a:pt x="790" y="3926"/>
                      <a:pt x="1300" y="4839"/>
                      <a:pt x="2332" y="4839"/>
                    </a:cubicBezTo>
                    <a:cubicBezTo>
                      <a:pt x="2515" y="4839"/>
                      <a:pt x="2714" y="4810"/>
                      <a:pt x="2931" y="4747"/>
                    </a:cubicBezTo>
                    <a:cubicBezTo>
                      <a:pt x="3769" y="4503"/>
                      <a:pt x="5276" y="4231"/>
                      <a:pt x="4903" y="2332"/>
                    </a:cubicBezTo>
                    <a:cubicBezTo>
                      <a:pt x="4581" y="711"/>
                      <a:pt x="3847" y="0"/>
                      <a:pt x="2856"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36" name="Google Shape;3336;p70"/>
              <p:cNvSpPr/>
              <p:nvPr/>
            </p:nvSpPr>
            <p:spPr>
              <a:xfrm>
                <a:off x="2888905" y="2684670"/>
                <a:ext cx="201950" cy="106170"/>
              </a:xfrm>
              <a:custGeom>
                <a:avLst/>
                <a:gdLst/>
                <a:ahLst/>
                <a:cxnLst/>
                <a:rect l="l" t="t" r="r" b="b"/>
                <a:pathLst>
                  <a:path w="972" h="511" extrusionOk="0">
                    <a:moveTo>
                      <a:pt x="510" y="0"/>
                    </a:moveTo>
                    <a:cubicBezTo>
                      <a:pt x="255" y="0"/>
                      <a:pt x="0" y="352"/>
                      <a:pt x="372" y="461"/>
                    </a:cubicBezTo>
                    <a:cubicBezTo>
                      <a:pt x="507" y="498"/>
                      <a:pt x="622" y="511"/>
                      <a:pt x="713" y="511"/>
                    </a:cubicBezTo>
                    <a:cubicBezTo>
                      <a:pt x="880" y="511"/>
                      <a:pt x="972" y="471"/>
                      <a:pt x="972" y="471"/>
                    </a:cubicBezTo>
                    <a:cubicBezTo>
                      <a:pt x="972" y="471"/>
                      <a:pt x="681" y="5"/>
                      <a:pt x="521" y="1"/>
                    </a:cubicBezTo>
                    <a:cubicBezTo>
                      <a:pt x="517" y="0"/>
                      <a:pt x="514" y="0"/>
                      <a:pt x="510"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37" name="Google Shape;3337;p70"/>
              <p:cNvSpPr/>
              <p:nvPr/>
            </p:nvSpPr>
            <p:spPr>
              <a:xfrm>
                <a:off x="2987389" y="2713343"/>
                <a:ext cx="72926" cy="39269"/>
              </a:xfrm>
              <a:custGeom>
                <a:avLst/>
                <a:gdLst/>
                <a:ahLst/>
                <a:cxnLst/>
                <a:rect l="l" t="t" r="r" b="b"/>
                <a:pathLst>
                  <a:path w="351" h="189" extrusionOk="0">
                    <a:moveTo>
                      <a:pt x="157" y="1"/>
                    </a:moveTo>
                    <a:cubicBezTo>
                      <a:pt x="69" y="1"/>
                      <a:pt x="0" y="129"/>
                      <a:pt x="143" y="171"/>
                    </a:cubicBezTo>
                    <a:cubicBezTo>
                      <a:pt x="193" y="184"/>
                      <a:pt x="234" y="189"/>
                      <a:pt x="266" y="189"/>
                    </a:cubicBezTo>
                    <a:cubicBezTo>
                      <a:pt x="322" y="189"/>
                      <a:pt x="351" y="176"/>
                      <a:pt x="351" y="176"/>
                    </a:cubicBezTo>
                    <a:cubicBezTo>
                      <a:pt x="351" y="176"/>
                      <a:pt x="212" y="5"/>
                      <a:pt x="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38" name="Google Shape;3338;p70"/>
              <p:cNvSpPr/>
              <p:nvPr/>
            </p:nvSpPr>
            <p:spPr>
              <a:xfrm>
                <a:off x="3914882" y="2440743"/>
                <a:ext cx="131309" cy="143569"/>
              </a:xfrm>
              <a:custGeom>
                <a:avLst/>
                <a:gdLst/>
                <a:ahLst/>
                <a:cxnLst/>
                <a:rect l="l" t="t" r="r" b="b"/>
                <a:pathLst>
                  <a:path w="632" h="691" extrusionOk="0">
                    <a:moveTo>
                      <a:pt x="283" y="0"/>
                    </a:moveTo>
                    <a:cubicBezTo>
                      <a:pt x="224" y="0"/>
                      <a:pt x="164" y="17"/>
                      <a:pt x="117" y="54"/>
                    </a:cubicBezTo>
                    <a:cubicBezTo>
                      <a:pt x="1" y="142"/>
                      <a:pt x="28" y="690"/>
                      <a:pt x="28" y="690"/>
                    </a:cubicBezTo>
                    <a:cubicBezTo>
                      <a:pt x="28" y="690"/>
                      <a:pt x="245" y="658"/>
                      <a:pt x="466" y="368"/>
                    </a:cubicBezTo>
                    <a:cubicBezTo>
                      <a:pt x="632" y="151"/>
                      <a:pt x="459" y="0"/>
                      <a:pt x="283"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39" name="Google Shape;3339;p70"/>
              <p:cNvSpPr/>
              <p:nvPr/>
            </p:nvSpPr>
            <p:spPr>
              <a:xfrm>
                <a:off x="3926518" y="2485207"/>
                <a:ext cx="45293" cy="55059"/>
              </a:xfrm>
              <a:custGeom>
                <a:avLst/>
                <a:gdLst/>
                <a:ahLst/>
                <a:cxnLst/>
                <a:rect l="l" t="t" r="r" b="b"/>
                <a:pathLst>
                  <a:path w="218" h="265" extrusionOk="0">
                    <a:moveTo>
                      <a:pt x="98" y="0"/>
                    </a:moveTo>
                    <a:cubicBezTo>
                      <a:pt x="81" y="0"/>
                      <a:pt x="65" y="5"/>
                      <a:pt x="51" y="16"/>
                    </a:cubicBezTo>
                    <a:cubicBezTo>
                      <a:pt x="10" y="48"/>
                      <a:pt x="0" y="265"/>
                      <a:pt x="0" y="265"/>
                    </a:cubicBezTo>
                    <a:cubicBezTo>
                      <a:pt x="0" y="265"/>
                      <a:pt x="70" y="255"/>
                      <a:pt x="153" y="149"/>
                    </a:cubicBezTo>
                    <a:cubicBezTo>
                      <a:pt x="218" y="66"/>
                      <a:pt x="158"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0"/>
              <p:cNvSpPr/>
              <p:nvPr/>
            </p:nvSpPr>
            <p:spPr>
              <a:xfrm>
                <a:off x="2788967" y="2008364"/>
                <a:ext cx="220649" cy="243714"/>
              </a:xfrm>
              <a:custGeom>
                <a:avLst/>
                <a:gdLst/>
                <a:ahLst/>
                <a:cxnLst/>
                <a:rect l="l" t="t" r="r" b="b"/>
                <a:pathLst>
                  <a:path w="1062" h="1173" extrusionOk="0">
                    <a:moveTo>
                      <a:pt x="444" y="0"/>
                    </a:moveTo>
                    <a:cubicBezTo>
                      <a:pt x="252" y="0"/>
                      <a:pt x="73" y="237"/>
                      <a:pt x="38" y="546"/>
                    </a:cubicBezTo>
                    <a:cubicBezTo>
                      <a:pt x="1" y="868"/>
                      <a:pt x="139" y="1150"/>
                      <a:pt x="338" y="1172"/>
                    </a:cubicBezTo>
                    <a:cubicBezTo>
                      <a:pt x="343" y="1173"/>
                      <a:pt x="348" y="1173"/>
                      <a:pt x="354" y="1173"/>
                    </a:cubicBezTo>
                    <a:cubicBezTo>
                      <a:pt x="562" y="1173"/>
                      <a:pt x="988" y="736"/>
                      <a:pt x="1024" y="421"/>
                    </a:cubicBezTo>
                    <a:cubicBezTo>
                      <a:pt x="1061" y="99"/>
                      <a:pt x="674" y="25"/>
                      <a:pt x="471" y="2"/>
                    </a:cubicBezTo>
                    <a:cubicBezTo>
                      <a:pt x="462" y="1"/>
                      <a:pt x="453"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1" name="Google Shape;3341;p70"/>
              <p:cNvGrpSpPr/>
              <p:nvPr/>
            </p:nvGrpSpPr>
            <p:grpSpPr>
              <a:xfrm rot="-983779">
                <a:off x="3077842" y="2138126"/>
                <a:ext cx="725444" cy="598828"/>
                <a:chOff x="5322603" y="1085588"/>
                <a:chExt cx="563196" cy="464898"/>
              </a:xfrm>
            </p:grpSpPr>
            <p:sp>
              <p:nvSpPr>
                <p:cNvPr id="3342" name="Google Shape;3342;p70"/>
                <p:cNvSpPr/>
                <p:nvPr/>
              </p:nvSpPr>
              <p:spPr>
                <a:xfrm>
                  <a:off x="5676229" y="1175918"/>
                  <a:ext cx="209421" cy="156940"/>
                </a:xfrm>
                <a:custGeom>
                  <a:avLst/>
                  <a:gdLst/>
                  <a:ahLst/>
                  <a:cxnLst/>
                  <a:rect l="l" t="t" r="r" b="b"/>
                  <a:pathLst>
                    <a:path w="1660" h="1244" extrusionOk="0">
                      <a:moveTo>
                        <a:pt x="891" y="1"/>
                      </a:moveTo>
                      <a:cubicBezTo>
                        <a:pt x="828" y="1"/>
                        <a:pt x="765" y="7"/>
                        <a:pt x="700" y="21"/>
                      </a:cubicBezTo>
                      <a:cubicBezTo>
                        <a:pt x="281" y="110"/>
                        <a:pt x="0" y="469"/>
                        <a:pt x="78" y="829"/>
                      </a:cubicBezTo>
                      <a:cubicBezTo>
                        <a:pt x="115" y="1008"/>
                        <a:pt x="230" y="1150"/>
                        <a:pt x="392" y="1238"/>
                      </a:cubicBezTo>
                      <a:cubicBezTo>
                        <a:pt x="507" y="1227"/>
                        <a:pt x="633" y="1222"/>
                        <a:pt x="760" y="1222"/>
                      </a:cubicBezTo>
                      <a:cubicBezTo>
                        <a:pt x="903" y="1222"/>
                        <a:pt x="1048" y="1229"/>
                        <a:pt x="1184" y="1243"/>
                      </a:cubicBezTo>
                      <a:cubicBezTo>
                        <a:pt x="1483" y="1095"/>
                        <a:pt x="1659" y="801"/>
                        <a:pt x="1594" y="510"/>
                      </a:cubicBezTo>
                      <a:cubicBezTo>
                        <a:pt x="1532" y="206"/>
                        <a:pt x="1235" y="1"/>
                        <a:pt x="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0"/>
                <p:cNvSpPr/>
                <p:nvPr/>
              </p:nvSpPr>
              <p:spPr>
                <a:xfrm>
                  <a:off x="5697171" y="1215280"/>
                  <a:ext cx="104080" cy="103575"/>
                </a:xfrm>
                <a:custGeom>
                  <a:avLst/>
                  <a:gdLst/>
                  <a:ahLst/>
                  <a:cxnLst/>
                  <a:rect l="l" t="t" r="r" b="b"/>
                  <a:pathLst>
                    <a:path w="825" h="821" extrusionOk="0">
                      <a:moveTo>
                        <a:pt x="409" y="0"/>
                      </a:moveTo>
                      <a:cubicBezTo>
                        <a:pt x="184" y="0"/>
                        <a:pt x="0" y="185"/>
                        <a:pt x="0" y="410"/>
                      </a:cubicBezTo>
                      <a:cubicBezTo>
                        <a:pt x="0" y="636"/>
                        <a:pt x="184" y="821"/>
                        <a:pt x="409" y="821"/>
                      </a:cubicBezTo>
                      <a:cubicBezTo>
                        <a:pt x="641" y="821"/>
                        <a:pt x="824" y="636"/>
                        <a:pt x="824" y="410"/>
                      </a:cubicBezTo>
                      <a:cubicBezTo>
                        <a:pt x="824" y="185"/>
                        <a:pt x="641"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0"/>
                <p:cNvSpPr/>
                <p:nvPr/>
              </p:nvSpPr>
              <p:spPr>
                <a:xfrm>
                  <a:off x="5741832" y="1225120"/>
                  <a:ext cx="34441" cy="35072"/>
                </a:xfrm>
                <a:custGeom>
                  <a:avLst/>
                  <a:gdLst/>
                  <a:ahLst/>
                  <a:cxnLst/>
                  <a:rect l="l" t="t" r="r" b="b"/>
                  <a:pathLst>
                    <a:path w="273" h="278" extrusionOk="0">
                      <a:moveTo>
                        <a:pt x="138" y="1"/>
                      </a:moveTo>
                      <a:cubicBezTo>
                        <a:pt x="61" y="1"/>
                        <a:pt x="0" y="65"/>
                        <a:pt x="0" y="139"/>
                      </a:cubicBezTo>
                      <a:cubicBezTo>
                        <a:pt x="0" y="217"/>
                        <a:pt x="61" y="277"/>
                        <a:pt x="138" y="277"/>
                      </a:cubicBezTo>
                      <a:cubicBezTo>
                        <a:pt x="212" y="277"/>
                        <a:pt x="272" y="217"/>
                        <a:pt x="272" y="139"/>
                      </a:cubicBezTo>
                      <a:cubicBezTo>
                        <a:pt x="272" y="65"/>
                        <a:pt x="212"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70"/>
                <p:cNvSpPr/>
                <p:nvPr/>
              </p:nvSpPr>
              <p:spPr>
                <a:xfrm>
                  <a:off x="5326766" y="1175918"/>
                  <a:ext cx="208791" cy="158075"/>
                </a:xfrm>
                <a:custGeom>
                  <a:avLst/>
                  <a:gdLst/>
                  <a:ahLst/>
                  <a:cxnLst/>
                  <a:rect l="l" t="t" r="r" b="b"/>
                  <a:pathLst>
                    <a:path w="1655" h="1253" extrusionOk="0">
                      <a:moveTo>
                        <a:pt x="767" y="1"/>
                      </a:moveTo>
                      <a:cubicBezTo>
                        <a:pt x="420" y="1"/>
                        <a:pt x="123" y="206"/>
                        <a:pt x="61" y="510"/>
                      </a:cubicBezTo>
                      <a:cubicBezTo>
                        <a:pt x="0" y="801"/>
                        <a:pt x="171" y="1095"/>
                        <a:pt x="466" y="1238"/>
                      </a:cubicBezTo>
                      <a:cubicBezTo>
                        <a:pt x="568" y="1230"/>
                        <a:pt x="678" y="1226"/>
                        <a:pt x="789" y="1226"/>
                      </a:cubicBezTo>
                      <a:cubicBezTo>
                        <a:pt x="940" y="1226"/>
                        <a:pt x="1094" y="1234"/>
                        <a:pt x="1240" y="1252"/>
                      </a:cubicBezTo>
                      <a:cubicBezTo>
                        <a:pt x="1410" y="1165"/>
                        <a:pt x="1539" y="1017"/>
                        <a:pt x="1582" y="829"/>
                      </a:cubicBezTo>
                      <a:cubicBezTo>
                        <a:pt x="1654" y="469"/>
                        <a:pt x="1378" y="110"/>
                        <a:pt x="959" y="21"/>
                      </a:cubicBezTo>
                      <a:cubicBezTo>
                        <a:pt x="894" y="7"/>
                        <a:pt x="830" y="1"/>
                        <a:pt x="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0"/>
                <p:cNvSpPr/>
                <p:nvPr/>
              </p:nvSpPr>
              <p:spPr>
                <a:xfrm>
                  <a:off x="5411167" y="1215280"/>
                  <a:ext cx="103449" cy="103575"/>
                </a:xfrm>
                <a:custGeom>
                  <a:avLst/>
                  <a:gdLst/>
                  <a:ahLst/>
                  <a:cxnLst/>
                  <a:rect l="l" t="t" r="r" b="b"/>
                  <a:pathLst>
                    <a:path w="820" h="821" extrusionOk="0">
                      <a:moveTo>
                        <a:pt x="409" y="0"/>
                      </a:moveTo>
                      <a:cubicBezTo>
                        <a:pt x="184" y="0"/>
                        <a:pt x="0" y="185"/>
                        <a:pt x="0" y="410"/>
                      </a:cubicBezTo>
                      <a:cubicBezTo>
                        <a:pt x="0" y="636"/>
                        <a:pt x="184" y="821"/>
                        <a:pt x="409" y="821"/>
                      </a:cubicBezTo>
                      <a:cubicBezTo>
                        <a:pt x="636" y="821"/>
                        <a:pt x="820" y="636"/>
                        <a:pt x="820" y="410"/>
                      </a:cubicBezTo>
                      <a:cubicBezTo>
                        <a:pt x="820" y="185"/>
                        <a:pt x="6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0"/>
                <p:cNvSpPr/>
                <p:nvPr/>
              </p:nvSpPr>
              <p:spPr>
                <a:xfrm>
                  <a:off x="5459991" y="1225120"/>
                  <a:ext cx="34315" cy="35072"/>
                </a:xfrm>
                <a:custGeom>
                  <a:avLst/>
                  <a:gdLst/>
                  <a:ahLst/>
                  <a:cxnLst/>
                  <a:rect l="l" t="t" r="r" b="b"/>
                  <a:pathLst>
                    <a:path w="272" h="278" extrusionOk="0">
                      <a:moveTo>
                        <a:pt x="133" y="1"/>
                      </a:moveTo>
                      <a:cubicBezTo>
                        <a:pt x="60" y="1"/>
                        <a:pt x="0" y="65"/>
                        <a:pt x="0" y="139"/>
                      </a:cubicBezTo>
                      <a:cubicBezTo>
                        <a:pt x="0" y="217"/>
                        <a:pt x="60" y="277"/>
                        <a:pt x="133" y="277"/>
                      </a:cubicBezTo>
                      <a:cubicBezTo>
                        <a:pt x="211" y="277"/>
                        <a:pt x="271" y="217"/>
                        <a:pt x="271" y="139"/>
                      </a:cubicBezTo>
                      <a:cubicBezTo>
                        <a:pt x="271" y="65"/>
                        <a:pt x="211"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70"/>
                <p:cNvSpPr/>
                <p:nvPr/>
              </p:nvSpPr>
              <p:spPr>
                <a:xfrm>
                  <a:off x="5554106" y="1337276"/>
                  <a:ext cx="104080" cy="43650"/>
                </a:xfrm>
                <a:custGeom>
                  <a:avLst/>
                  <a:gdLst/>
                  <a:ahLst/>
                  <a:cxnLst/>
                  <a:rect l="l" t="t" r="r" b="b"/>
                  <a:pathLst>
                    <a:path w="825" h="346" extrusionOk="0">
                      <a:moveTo>
                        <a:pt x="410" y="1"/>
                      </a:moveTo>
                      <a:cubicBezTo>
                        <a:pt x="235" y="1"/>
                        <a:pt x="92" y="158"/>
                        <a:pt x="5" y="328"/>
                      </a:cubicBezTo>
                      <a:cubicBezTo>
                        <a:pt x="1" y="333"/>
                        <a:pt x="1" y="337"/>
                        <a:pt x="5" y="341"/>
                      </a:cubicBezTo>
                      <a:cubicBezTo>
                        <a:pt x="5" y="341"/>
                        <a:pt x="5" y="346"/>
                        <a:pt x="10" y="346"/>
                      </a:cubicBezTo>
                      <a:lnTo>
                        <a:pt x="14" y="341"/>
                      </a:lnTo>
                      <a:cubicBezTo>
                        <a:pt x="152" y="199"/>
                        <a:pt x="282" y="130"/>
                        <a:pt x="410" y="130"/>
                      </a:cubicBezTo>
                      <a:cubicBezTo>
                        <a:pt x="539" y="130"/>
                        <a:pt x="669" y="199"/>
                        <a:pt x="807" y="341"/>
                      </a:cubicBezTo>
                      <a:cubicBezTo>
                        <a:pt x="809" y="344"/>
                        <a:pt x="811" y="345"/>
                        <a:pt x="814" y="345"/>
                      </a:cubicBezTo>
                      <a:cubicBezTo>
                        <a:pt x="816" y="345"/>
                        <a:pt x="818" y="344"/>
                        <a:pt x="820" y="341"/>
                      </a:cubicBezTo>
                      <a:cubicBezTo>
                        <a:pt x="825" y="337"/>
                        <a:pt x="820" y="333"/>
                        <a:pt x="820" y="328"/>
                      </a:cubicBezTo>
                      <a:cubicBezTo>
                        <a:pt x="742" y="180"/>
                        <a:pt x="63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70"/>
                <p:cNvSpPr/>
                <p:nvPr/>
              </p:nvSpPr>
              <p:spPr>
                <a:xfrm>
                  <a:off x="5322603"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70"/>
                <p:cNvSpPr/>
                <p:nvPr/>
              </p:nvSpPr>
              <p:spPr>
                <a:xfrm>
                  <a:off x="5535434" y="1452586"/>
                  <a:ext cx="148992" cy="97898"/>
                </a:xfrm>
                <a:custGeom>
                  <a:avLst/>
                  <a:gdLst/>
                  <a:ahLst/>
                  <a:cxnLst/>
                  <a:rect l="l" t="t" r="r" b="b"/>
                  <a:pathLst>
                    <a:path w="1181" h="776" extrusionOk="0">
                      <a:moveTo>
                        <a:pt x="688" y="1"/>
                      </a:moveTo>
                      <a:cubicBezTo>
                        <a:pt x="458" y="1"/>
                        <a:pt x="228" y="41"/>
                        <a:pt x="0" y="119"/>
                      </a:cubicBezTo>
                      <a:cubicBezTo>
                        <a:pt x="12" y="541"/>
                        <a:pt x="289" y="775"/>
                        <a:pt x="572" y="775"/>
                      </a:cubicBezTo>
                      <a:cubicBezTo>
                        <a:pt x="848" y="775"/>
                        <a:pt x="1130" y="553"/>
                        <a:pt x="1181" y="63"/>
                      </a:cubicBezTo>
                      <a:cubicBezTo>
                        <a:pt x="1017" y="21"/>
                        <a:pt x="852"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70"/>
                <p:cNvSpPr/>
                <p:nvPr/>
              </p:nvSpPr>
              <p:spPr>
                <a:xfrm>
                  <a:off x="5560414" y="1507340"/>
                  <a:ext cx="93230" cy="43146"/>
                </a:xfrm>
                <a:custGeom>
                  <a:avLst/>
                  <a:gdLst/>
                  <a:ahLst/>
                  <a:cxnLst/>
                  <a:rect l="l" t="t" r="r" b="b"/>
                  <a:pathLst>
                    <a:path w="739" h="342" extrusionOk="0">
                      <a:moveTo>
                        <a:pt x="395" y="1"/>
                      </a:moveTo>
                      <a:cubicBezTo>
                        <a:pt x="245" y="1"/>
                        <a:pt x="85" y="59"/>
                        <a:pt x="0" y="187"/>
                      </a:cubicBezTo>
                      <a:cubicBezTo>
                        <a:pt x="105" y="289"/>
                        <a:pt x="238" y="342"/>
                        <a:pt x="373" y="342"/>
                      </a:cubicBezTo>
                      <a:cubicBezTo>
                        <a:pt x="502" y="342"/>
                        <a:pt x="632" y="293"/>
                        <a:pt x="738" y="192"/>
                      </a:cubicBezTo>
                      <a:cubicBezTo>
                        <a:pt x="709" y="70"/>
                        <a:pt x="558"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70"/>
                <p:cNvSpPr/>
                <p:nvPr/>
              </p:nvSpPr>
              <p:spPr>
                <a:xfrm flipH="1">
                  <a:off x="5692526"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3" name="Google Shape;3353;p70"/>
            <p:cNvGrpSpPr/>
            <p:nvPr/>
          </p:nvGrpSpPr>
          <p:grpSpPr>
            <a:xfrm>
              <a:off x="2963369" y="828306"/>
              <a:ext cx="269400" cy="269400"/>
              <a:chOff x="2464294" y="1069431"/>
              <a:chExt cx="269400" cy="269400"/>
            </a:xfrm>
          </p:grpSpPr>
          <p:sp>
            <p:nvSpPr>
              <p:cNvPr id="3354" name="Google Shape;3354;p70"/>
              <p:cNvSpPr/>
              <p:nvPr/>
            </p:nvSpPr>
            <p:spPr>
              <a:xfrm>
                <a:off x="2464294" y="1069431"/>
                <a:ext cx="269400" cy="269400"/>
              </a:xfrm>
              <a:prstGeom prst="ellipse">
                <a:avLst/>
              </a:pr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55" name="Google Shape;3355;p70"/>
              <p:cNvSpPr/>
              <p:nvPr/>
            </p:nvSpPr>
            <p:spPr>
              <a:xfrm>
                <a:off x="2464294" y="1069431"/>
                <a:ext cx="269400" cy="269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70"/>
              <p:cNvSpPr/>
              <p:nvPr/>
            </p:nvSpPr>
            <p:spPr>
              <a:xfrm>
                <a:off x="2634230" y="1099380"/>
                <a:ext cx="46150" cy="200850"/>
              </a:xfrm>
              <a:custGeom>
                <a:avLst/>
                <a:gdLst/>
                <a:ahLst/>
                <a:cxnLst/>
                <a:rect l="l" t="t" r="r" b="b"/>
                <a:pathLst>
                  <a:path w="1846" h="8034" extrusionOk="0">
                    <a:moveTo>
                      <a:pt x="1069" y="0"/>
                    </a:moveTo>
                    <a:cubicBezTo>
                      <a:pt x="896" y="734"/>
                      <a:pt x="-97" y="3067"/>
                      <a:pt x="32" y="4406"/>
                    </a:cubicBezTo>
                    <a:cubicBezTo>
                      <a:pt x="162" y="5745"/>
                      <a:pt x="1544" y="7429"/>
                      <a:pt x="1846" y="8034"/>
                    </a:cubicBezTo>
                  </a:path>
                </a:pathLst>
              </a:custGeom>
              <a:noFill/>
              <a:ln w="9525" cap="flat" cmpd="sng">
                <a:solidFill>
                  <a:schemeClr val="dk1"/>
                </a:solidFill>
                <a:prstDash val="solid"/>
                <a:round/>
                <a:headEnd type="none" w="med" len="med"/>
                <a:tailEnd type="none" w="med" len="med"/>
              </a:ln>
            </p:spPr>
            <p:txBody>
              <a:bodyPr/>
              <a:lstStyle/>
              <a:p>
                <a:endParaRPr lang="ar-IQ"/>
              </a:p>
            </p:txBody>
          </p:sp>
          <p:sp>
            <p:nvSpPr>
              <p:cNvPr id="3357" name="Google Shape;3357;p70"/>
              <p:cNvSpPr/>
              <p:nvPr/>
            </p:nvSpPr>
            <p:spPr>
              <a:xfrm rot="10800000">
                <a:off x="2512866" y="1106940"/>
                <a:ext cx="46150" cy="200850"/>
              </a:xfrm>
              <a:custGeom>
                <a:avLst/>
                <a:gdLst/>
                <a:ahLst/>
                <a:cxnLst/>
                <a:rect l="l" t="t" r="r" b="b"/>
                <a:pathLst>
                  <a:path w="1846" h="8034" extrusionOk="0">
                    <a:moveTo>
                      <a:pt x="1069" y="0"/>
                    </a:moveTo>
                    <a:cubicBezTo>
                      <a:pt x="896" y="734"/>
                      <a:pt x="-97" y="3067"/>
                      <a:pt x="32" y="4406"/>
                    </a:cubicBezTo>
                    <a:cubicBezTo>
                      <a:pt x="162" y="5745"/>
                      <a:pt x="1544" y="7429"/>
                      <a:pt x="1846" y="8034"/>
                    </a:cubicBezTo>
                  </a:path>
                </a:pathLst>
              </a:custGeom>
              <a:noFill/>
              <a:ln w="9525" cap="flat" cmpd="sng">
                <a:solidFill>
                  <a:schemeClr val="dk1"/>
                </a:solidFill>
                <a:prstDash val="solid"/>
                <a:round/>
                <a:headEnd type="none" w="med" len="med"/>
                <a:tailEnd type="none" w="med" len="med"/>
              </a:ln>
            </p:spPr>
            <p:txBody>
              <a:bodyPr/>
              <a:lstStyle/>
              <a:p>
                <a:endParaRPr lang="ar-IQ"/>
              </a:p>
            </p:txBody>
          </p:sp>
          <p:sp>
            <p:nvSpPr>
              <p:cNvPr id="3358" name="Google Shape;3358;p70"/>
              <p:cNvSpPr/>
              <p:nvPr/>
            </p:nvSpPr>
            <p:spPr>
              <a:xfrm rot="5400000">
                <a:off x="2579088" y="1113682"/>
                <a:ext cx="46150" cy="200850"/>
              </a:xfrm>
              <a:custGeom>
                <a:avLst/>
                <a:gdLst/>
                <a:ahLst/>
                <a:cxnLst/>
                <a:rect l="l" t="t" r="r" b="b"/>
                <a:pathLst>
                  <a:path w="1846" h="8034" extrusionOk="0">
                    <a:moveTo>
                      <a:pt x="1069" y="0"/>
                    </a:moveTo>
                    <a:cubicBezTo>
                      <a:pt x="896" y="734"/>
                      <a:pt x="-97" y="3067"/>
                      <a:pt x="32" y="4406"/>
                    </a:cubicBezTo>
                    <a:cubicBezTo>
                      <a:pt x="162" y="5745"/>
                      <a:pt x="1544" y="7429"/>
                      <a:pt x="1846" y="8034"/>
                    </a:cubicBezTo>
                  </a:path>
                </a:pathLst>
              </a:custGeom>
              <a:noFill/>
              <a:ln w="9525" cap="flat" cmpd="sng">
                <a:solidFill>
                  <a:schemeClr val="dk1"/>
                </a:solidFill>
                <a:prstDash val="solid"/>
                <a:round/>
                <a:headEnd type="none" w="med" len="med"/>
                <a:tailEnd type="none" w="med" len="med"/>
              </a:ln>
            </p:spPr>
            <p:txBody>
              <a:bodyPr/>
              <a:lstStyle/>
              <a:p>
                <a:endParaRPr lang="ar-IQ"/>
              </a:p>
            </p:txBody>
          </p:sp>
        </p:grpSp>
      </p:grpSp>
      <p:grpSp>
        <p:nvGrpSpPr>
          <p:cNvPr id="3359" name="Google Shape;3359;p70"/>
          <p:cNvGrpSpPr/>
          <p:nvPr/>
        </p:nvGrpSpPr>
        <p:grpSpPr>
          <a:xfrm>
            <a:off x="2359179" y="963005"/>
            <a:ext cx="1681976" cy="3380847"/>
            <a:chOff x="2359179" y="963005"/>
            <a:chExt cx="1681976" cy="3380847"/>
          </a:xfrm>
        </p:grpSpPr>
        <p:grpSp>
          <p:nvGrpSpPr>
            <p:cNvPr id="3360" name="Google Shape;3360;p70"/>
            <p:cNvGrpSpPr/>
            <p:nvPr/>
          </p:nvGrpSpPr>
          <p:grpSpPr>
            <a:xfrm>
              <a:off x="3496257" y="963005"/>
              <a:ext cx="544898" cy="549028"/>
              <a:chOff x="6639997" y="2284311"/>
              <a:chExt cx="296479" cy="298726"/>
            </a:xfrm>
          </p:grpSpPr>
          <p:sp>
            <p:nvSpPr>
              <p:cNvPr id="3361" name="Google Shape;3361;p70"/>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70"/>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70"/>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70"/>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70"/>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70"/>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70"/>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70"/>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70"/>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0" name="Google Shape;3370;p70"/>
            <p:cNvGrpSpPr/>
            <p:nvPr/>
          </p:nvGrpSpPr>
          <p:grpSpPr>
            <a:xfrm rot="-1974194">
              <a:off x="2782258" y="3668920"/>
              <a:ext cx="636127" cy="545940"/>
              <a:chOff x="5093837" y="1150749"/>
              <a:chExt cx="346112" cy="297042"/>
            </a:xfrm>
          </p:grpSpPr>
          <p:sp>
            <p:nvSpPr>
              <p:cNvPr id="3371" name="Google Shape;3371;p70"/>
              <p:cNvSpPr/>
              <p:nvPr/>
            </p:nvSpPr>
            <p:spPr>
              <a:xfrm>
                <a:off x="5093837" y="1150749"/>
                <a:ext cx="346112" cy="297042"/>
              </a:xfrm>
              <a:custGeom>
                <a:avLst/>
                <a:gdLst/>
                <a:ahLst/>
                <a:cxnLst/>
                <a:rect l="l" t="t" r="r" b="b"/>
                <a:pathLst>
                  <a:path w="3696" h="3172" extrusionOk="0">
                    <a:moveTo>
                      <a:pt x="2600" y="111"/>
                    </a:moveTo>
                    <a:cubicBezTo>
                      <a:pt x="2894" y="111"/>
                      <a:pt x="3143" y="171"/>
                      <a:pt x="3314" y="235"/>
                    </a:cubicBezTo>
                    <a:cubicBezTo>
                      <a:pt x="3402" y="268"/>
                      <a:pt x="3466" y="300"/>
                      <a:pt x="3512" y="324"/>
                    </a:cubicBezTo>
                    <a:cubicBezTo>
                      <a:pt x="3534" y="336"/>
                      <a:pt x="3551" y="345"/>
                      <a:pt x="3562" y="350"/>
                    </a:cubicBezTo>
                    <a:lnTo>
                      <a:pt x="3562" y="350"/>
                    </a:lnTo>
                    <a:cubicBezTo>
                      <a:pt x="3569" y="394"/>
                      <a:pt x="3585" y="499"/>
                      <a:pt x="3585" y="650"/>
                    </a:cubicBezTo>
                    <a:cubicBezTo>
                      <a:pt x="3585" y="867"/>
                      <a:pt x="3553" y="1175"/>
                      <a:pt x="3410" y="1512"/>
                    </a:cubicBezTo>
                    <a:cubicBezTo>
                      <a:pt x="3268" y="1849"/>
                      <a:pt x="3019" y="2212"/>
                      <a:pt x="2585" y="2549"/>
                    </a:cubicBezTo>
                    <a:cubicBezTo>
                      <a:pt x="2323" y="2747"/>
                      <a:pt x="2070" y="2876"/>
                      <a:pt x="1826" y="2954"/>
                    </a:cubicBezTo>
                    <a:cubicBezTo>
                      <a:pt x="1581" y="3033"/>
                      <a:pt x="1351" y="3065"/>
                      <a:pt x="1143" y="3065"/>
                    </a:cubicBezTo>
                    <a:cubicBezTo>
                      <a:pt x="839" y="3065"/>
                      <a:pt x="586" y="3000"/>
                      <a:pt x="406" y="2940"/>
                    </a:cubicBezTo>
                    <a:cubicBezTo>
                      <a:pt x="314" y="2908"/>
                      <a:pt x="245" y="2880"/>
                      <a:pt x="194" y="2857"/>
                    </a:cubicBezTo>
                    <a:cubicBezTo>
                      <a:pt x="173" y="2845"/>
                      <a:pt x="156" y="2836"/>
                      <a:pt x="143" y="2831"/>
                    </a:cubicBezTo>
                    <a:lnTo>
                      <a:pt x="143" y="2831"/>
                    </a:lnTo>
                    <a:cubicBezTo>
                      <a:pt x="133" y="2785"/>
                      <a:pt x="112" y="2669"/>
                      <a:pt x="112" y="2508"/>
                    </a:cubicBezTo>
                    <a:cubicBezTo>
                      <a:pt x="112" y="2300"/>
                      <a:pt x="148" y="2010"/>
                      <a:pt x="291" y="1687"/>
                    </a:cubicBezTo>
                    <a:cubicBezTo>
                      <a:pt x="439" y="1364"/>
                      <a:pt x="692" y="1005"/>
                      <a:pt x="1130" y="660"/>
                    </a:cubicBezTo>
                    <a:cubicBezTo>
                      <a:pt x="1401" y="447"/>
                      <a:pt x="1669" y="309"/>
                      <a:pt x="1913" y="226"/>
                    </a:cubicBezTo>
                    <a:cubicBezTo>
                      <a:pt x="2162" y="139"/>
                      <a:pt x="2392" y="111"/>
                      <a:pt x="2600" y="111"/>
                    </a:cubicBezTo>
                    <a:close/>
                    <a:moveTo>
                      <a:pt x="2600" y="1"/>
                    </a:moveTo>
                    <a:cubicBezTo>
                      <a:pt x="2383" y="1"/>
                      <a:pt x="2139" y="33"/>
                      <a:pt x="1881" y="120"/>
                    </a:cubicBezTo>
                    <a:cubicBezTo>
                      <a:pt x="1618" y="213"/>
                      <a:pt x="1346" y="356"/>
                      <a:pt x="1065" y="577"/>
                    </a:cubicBezTo>
                    <a:cubicBezTo>
                      <a:pt x="614" y="932"/>
                      <a:pt x="346" y="1304"/>
                      <a:pt x="194" y="1641"/>
                    </a:cubicBezTo>
                    <a:cubicBezTo>
                      <a:pt x="42" y="1982"/>
                      <a:pt x="1" y="2287"/>
                      <a:pt x="1" y="2508"/>
                    </a:cubicBezTo>
                    <a:cubicBezTo>
                      <a:pt x="1" y="2738"/>
                      <a:pt x="42" y="2876"/>
                      <a:pt x="42" y="2880"/>
                    </a:cubicBezTo>
                    <a:cubicBezTo>
                      <a:pt x="46" y="2895"/>
                      <a:pt x="56" y="2908"/>
                      <a:pt x="70" y="2912"/>
                    </a:cubicBezTo>
                    <a:cubicBezTo>
                      <a:pt x="70" y="2912"/>
                      <a:pt x="180" y="2978"/>
                      <a:pt x="369" y="3042"/>
                    </a:cubicBezTo>
                    <a:cubicBezTo>
                      <a:pt x="558" y="3106"/>
                      <a:pt x="826" y="3171"/>
                      <a:pt x="1143" y="3171"/>
                    </a:cubicBezTo>
                    <a:cubicBezTo>
                      <a:pt x="1581" y="3171"/>
                      <a:pt x="2111" y="3046"/>
                      <a:pt x="2651" y="2632"/>
                    </a:cubicBezTo>
                    <a:cubicBezTo>
                      <a:pt x="3098" y="2287"/>
                      <a:pt x="3360" y="1904"/>
                      <a:pt x="3512" y="1553"/>
                    </a:cubicBezTo>
                    <a:cubicBezTo>
                      <a:pt x="3659" y="1203"/>
                      <a:pt x="3696" y="881"/>
                      <a:pt x="3696" y="650"/>
                    </a:cubicBezTo>
                    <a:cubicBezTo>
                      <a:pt x="3696" y="439"/>
                      <a:pt x="3664" y="309"/>
                      <a:pt x="3664" y="305"/>
                    </a:cubicBezTo>
                    <a:cubicBezTo>
                      <a:pt x="3659" y="290"/>
                      <a:pt x="3650" y="277"/>
                      <a:pt x="3641" y="273"/>
                    </a:cubicBezTo>
                    <a:cubicBezTo>
                      <a:pt x="3636" y="268"/>
                      <a:pt x="3535" y="203"/>
                      <a:pt x="3351" y="134"/>
                    </a:cubicBezTo>
                    <a:cubicBezTo>
                      <a:pt x="3171" y="69"/>
                      <a:pt x="2913" y="1"/>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70"/>
              <p:cNvSpPr/>
              <p:nvPr/>
            </p:nvSpPr>
            <p:spPr>
              <a:xfrm>
                <a:off x="5181020" y="1224354"/>
                <a:ext cx="154982" cy="112842"/>
              </a:xfrm>
              <a:custGeom>
                <a:avLst/>
                <a:gdLst/>
                <a:ahLst/>
                <a:cxnLst/>
                <a:rect l="l" t="t" r="r" b="b"/>
                <a:pathLst>
                  <a:path w="1655" h="1205" extrusionOk="0">
                    <a:moveTo>
                      <a:pt x="1594" y="1"/>
                    </a:moveTo>
                    <a:cubicBezTo>
                      <a:pt x="1585" y="1"/>
                      <a:pt x="1576" y="3"/>
                      <a:pt x="1567" y="8"/>
                    </a:cubicBezTo>
                    <a:cubicBezTo>
                      <a:pt x="1567" y="8"/>
                      <a:pt x="1350" y="104"/>
                      <a:pt x="1051" y="293"/>
                    </a:cubicBezTo>
                    <a:cubicBezTo>
                      <a:pt x="747" y="482"/>
                      <a:pt x="359" y="758"/>
                      <a:pt x="19" y="1113"/>
                    </a:cubicBezTo>
                    <a:cubicBezTo>
                      <a:pt x="0" y="1136"/>
                      <a:pt x="0" y="1169"/>
                      <a:pt x="23" y="1191"/>
                    </a:cubicBezTo>
                    <a:cubicBezTo>
                      <a:pt x="32" y="1200"/>
                      <a:pt x="45" y="1204"/>
                      <a:pt x="58" y="1204"/>
                    </a:cubicBezTo>
                    <a:cubicBezTo>
                      <a:pt x="73" y="1204"/>
                      <a:pt x="87" y="1199"/>
                      <a:pt x="97" y="1186"/>
                    </a:cubicBezTo>
                    <a:cubicBezTo>
                      <a:pt x="429" y="841"/>
                      <a:pt x="812" y="569"/>
                      <a:pt x="1106" y="385"/>
                    </a:cubicBezTo>
                    <a:cubicBezTo>
                      <a:pt x="1254" y="293"/>
                      <a:pt x="1382" y="223"/>
                      <a:pt x="1471" y="173"/>
                    </a:cubicBezTo>
                    <a:cubicBezTo>
                      <a:pt x="1516" y="150"/>
                      <a:pt x="1554" y="131"/>
                      <a:pt x="1576" y="123"/>
                    </a:cubicBezTo>
                    <a:cubicBezTo>
                      <a:pt x="1590" y="113"/>
                      <a:pt x="1599" y="108"/>
                      <a:pt x="1604" y="108"/>
                    </a:cubicBezTo>
                    <a:cubicBezTo>
                      <a:pt x="1609" y="108"/>
                      <a:pt x="1609" y="104"/>
                      <a:pt x="1614" y="104"/>
                    </a:cubicBezTo>
                    <a:cubicBezTo>
                      <a:pt x="1641" y="90"/>
                      <a:pt x="1654" y="57"/>
                      <a:pt x="1641" y="30"/>
                    </a:cubicBezTo>
                    <a:cubicBezTo>
                      <a:pt x="1631" y="11"/>
                      <a:pt x="1613"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70"/>
              <p:cNvSpPr/>
              <p:nvPr/>
            </p:nvSpPr>
            <p:spPr>
              <a:xfrm>
                <a:off x="5284122" y="1156462"/>
                <a:ext cx="130916" cy="160788"/>
              </a:xfrm>
              <a:custGeom>
                <a:avLst/>
                <a:gdLst/>
                <a:ahLst/>
                <a:cxnLst/>
                <a:rect l="l" t="t" r="r" b="b"/>
                <a:pathLst>
                  <a:path w="1398" h="1717" extrusionOk="0">
                    <a:moveTo>
                      <a:pt x="64" y="1"/>
                    </a:moveTo>
                    <a:cubicBezTo>
                      <a:pt x="46" y="1"/>
                      <a:pt x="28" y="8"/>
                      <a:pt x="19" y="23"/>
                    </a:cubicBezTo>
                    <a:cubicBezTo>
                      <a:pt x="1" y="50"/>
                      <a:pt x="5" y="82"/>
                      <a:pt x="33" y="101"/>
                    </a:cubicBezTo>
                    <a:cubicBezTo>
                      <a:pt x="43" y="110"/>
                      <a:pt x="268" y="263"/>
                      <a:pt x="530" y="533"/>
                    </a:cubicBezTo>
                    <a:cubicBezTo>
                      <a:pt x="793" y="810"/>
                      <a:pt x="1102" y="1203"/>
                      <a:pt x="1287" y="1681"/>
                    </a:cubicBezTo>
                    <a:cubicBezTo>
                      <a:pt x="1294" y="1703"/>
                      <a:pt x="1315" y="1716"/>
                      <a:pt x="1338" y="1716"/>
                    </a:cubicBezTo>
                    <a:cubicBezTo>
                      <a:pt x="1344" y="1716"/>
                      <a:pt x="1350" y="1715"/>
                      <a:pt x="1355" y="1713"/>
                    </a:cubicBezTo>
                    <a:cubicBezTo>
                      <a:pt x="1383" y="1705"/>
                      <a:pt x="1397" y="1673"/>
                      <a:pt x="1387" y="1645"/>
                    </a:cubicBezTo>
                    <a:cubicBezTo>
                      <a:pt x="1194" y="1137"/>
                      <a:pt x="872" y="727"/>
                      <a:pt x="596" y="446"/>
                    </a:cubicBezTo>
                    <a:cubicBezTo>
                      <a:pt x="323" y="165"/>
                      <a:pt x="98" y="14"/>
                      <a:pt x="93" y="8"/>
                    </a:cubicBezTo>
                    <a:cubicBezTo>
                      <a:pt x="85" y="3"/>
                      <a:pt x="74"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70"/>
              <p:cNvSpPr/>
              <p:nvPr/>
            </p:nvSpPr>
            <p:spPr>
              <a:xfrm>
                <a:off x="5338904" y="1151030"/>
                <a:ext cx="95518" cy="116026"/>
              </a:xfrm>
              <a:custGeom>
                <a:avLst/>
                <a:gdLst/>
                <a:ahLst/>
                <a:cxnLst/>
                <a:rect l="l" t="t" r="r" b="b"/>
                <a:pathLst>
                  <a:path w="1020" h="1239" extrusionOk="0">
                    <a:moveTo>
                      <a:pt x="65" y="0"/>
                    </a:moveTo>
                    <a:cubicBezTo>
                      <a:pt x="48" y="0"/>
                      <a:pt x="30" y="7"/>
                      <a:pt x="19" y="21"/>
                    </a:cubicBezTo>
                    <a:cubicBezTo>
                      <a:pt x="1" y="44"/>
                      <a:pt x="6" y="81"/>
                      <a:pt x="34" y="99"/>
                    </a:cubicBezTo>
                    <a:cubicBezTo>
                      <a:pt x="38" y="104"/>
                      <a:pt x="176" y="210"/>
                      <a:pt x="356" y="398"/>
                    </a:cubicBezTo>
                    <a:cubicBezTo>
                      <a:pt x="531" y="591"/>
                      <a:pt x="747" y="868"/>
                      <a:pt x="909" y="1210"/>
                    </a:cubicBezTo>
                    <a:cubicBezTo>
                      <a:pt x="918" y="1229"/>
                      <a:pt x="937" y="1239"/>
                      <a:pt x="957" y="1239"/>
                    </a:cubicBezTo>
                    <a:cubicBezTo>
                      <a:pt x="965" y="1239"/>
                      <a:pt x="974" y="1237"/>
                      <a:pt x="983" y="1233"/>
                    </a:cubicBezTo>
                    <a:cubicBezTo>
                      <a:pt x="1006" y="1223"/>
                      <a:pt x="1019" y="1191"/>
                      <a:pt x="1006" y="1163"/>
                    </a:cubicBezTo>
                    <a:cubicBezTo>
                      <a:pt x="836" y="799"/>
                      <a:pt x="609" y="514"/>
                      <a:pt x="425" y="315"/>
                    </a:cubicBezTo>
                    <a:cubicBezTo>
                      <a:pt x="241" y="117"/>
                      <a:pt x="98" y="11"/>
                      <a:pt x="98" y="11"/>
                    </a:cubicBezTo>
                    <a:cubicBezTo>
                      <a:pt x="88" y="4"/>
                      <a:pt x="76"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70"/>
              <p:cNvSpPr/>
              <p:nvPr/>
            </p:nvSpPr>
            <p:spPr>
              <a:xfrm>
                <a:off x="5118465" y="1285971"/>
                <a:ext cx="136441" cy="156200"/>
              </a:xfrm>
              <a:custGeom>
                <a:avLst/>
                <a:gdLst/>
                <a:ahLst/>
                <a:cxnLst/>
                <a:rect l="l" t="t" r="r" b="b"/>
                <a:pathLst>
                  <a:path w="1457" h="1668" extrusionOk="0">
                    <a:moveTo>
                      <a:pt x="65" y="1"/>
                    </a:moveTo>
                    <a:cubicBezTo>
                      <a:pt x="60" y="1"/>
                      <a:pt x="56" y="2"/>
                      <a:pt x="51" y="3"/>
                    </a:cubicBezTo>
                    <a:cubicBezTo>
                      <a:pt x="19" y="8"/>
                      <a:pt x="0" y="41"/>
                      <a:pt x="10" y="68"/>
                    </a:cubicBezTo>
                    <a:cubicBezTo>
                      <a:pt x="10" y="73"/>
                      <a:pt x="60" y="275"/>
                      <a:pt x="253" y="575"/>
                    </a:cubicBezTo>
                    <a:cubicBezTo>
                      <a:pt x="447" y="875"/>
                      <a:pt x="789" y="1271"/>
                      <a:pt x="1365" y="1658"/>
                    </a:cubicBezTo>
                    <a:cubicBezTo>
                      <a:pt x="1373" y="1664"/>
                      <a:pt x="1383" y="1667"/>
                      <a:pt x="1393" y="1667"/>
                    </a:cubicBezTo>
                    <a:cubicBezTo>
                      <a:pt x="1411" y="1667"/>
                      <a:pt x="1429" y="1658"/>
                      <a:pt x="1438" y="1644"/>
                    </a:cubicBezTo>
                    <a:cubicBezTo>
                      <a:pt x="1457" y="1621"/>
                      <a:pt x="1448" y="1583"/>
                      <a:pt x="1424" y="1570"/>
                    </a:cubicBezTo>
                    <a:cubicBezTo>
                      <a:pt x="857" y="1188"/>
                      <a:pt x="530" y="805"/>
                      <a:pt x="346" y="520"/>
                    </a:cubicBezTo>
                    <a:cubicBezTo>
                      <a:pt x="253" y="373"/>
                      <a:pt x="194" y="252"/>
                      <a:pt x="157" y="169"/>
                    </a:cubicBezTo>
                    <a:cubicBezTo>
                      <a:pt x="143" y="128"/>
                      <a:pt x="129" y="96"/>
                      <a:pt x="125" y="73"/>
                    </a:cubicBezTo>
                    <a:cubicBezTo>
                      <a:pt x="121" y="63"/>
                      <a:pt x="115" y="54"/>
                      <a:pt x="115" y="50"/>
                    </a:cubicBezTo>
                    <a:lnTo>
                      <a:pt x="115" y="45"/>
                    </a:lnTo>
                    <a:cubicBezTo>
                      <a:pt x="108" y="18"/>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70"/>
              <p:cNvSpPr/>
              <p:nvPr/>
            </p:nvSpPr>
            <p:spPr>
              <a:xfrm>
                <a:off x="5099081" y="1335228"/>
                <a:ext cx="98889" cy="112374"/>
              </a:xfrm>
              <a:custGeom>
                <a:avLst/>
                <a:gdLst/>
                <a:ahLst/>
                <a:cxnLst/>
                <a:rect l="l" t="t" r="r" b="b"/>
                <a:pathLst>
                  <a:path w="1056" h="1200" extrusionOk="0">
                    <a:moveTo>
                      <a:pt x="60" y="0"/>
                    </a:moveTo>
                    <a:cubicBezTo>
                      <a:pt x="55" y="0"/>
                      <a:pt x="50" y="1"/>
                      <a:pt x="46" y="2"/>
                    </a:cubicBezTo>
                    <a:cubicBezTo>
                      <a:pt x="18" y="12"/>
                      <a:pt x="0" y="40"/>
                      <a:pt x="9" y="68"/>
                    </a:cubicBezTo>
                    <a:cubicBezTo>
                      <a:pt x="9" y="72"/>
                      <a:pt x="51" y="224"/>
                      <a:pt x="189" y="436"/>
                    </a:cubicBezTo>
                    <a:cubicBezTo>
                      <a:pt x="328" y="648"/>
                      <a:pt x="566" y="929"/>
                      <a:pt x="964" y="1191"/>
                    </a:cubicBezTo>
                    <a:cubicBezTo>
                      <a:pt x="972" y="1197"/>
                      <a:pt x="983" y="1200"/>
                      <a:pt x="993" y="1200"/>
                    </a:cubicBezTo>
                    <a:cubicBezTo>
                      <a:pt x="1011" y="1200"/>
                      <a:pt x="1028" y="1192"/>
                      <a:pt x="1036" y="1178"/>
                    </a:cubicBezTo>
                    <a:cubicBezTo>
                      <a:pt x="1055" y="1150"/>
                      <a:pt x="1046" y="1118"/>
                      <a:pt x="1023" y="1100"/>
                    </a:cubicBezTo>
                    <a:cubicBezTo>
                      <a:pt x="641" y="846"/>
                      <a:pt x="411" y="579"/>
                      <a:pt x="281" y="376"/>
                    </a:cubicBezTo>
                    <a:cubicBezTo>
                      <a:pt x="211" y="274"/>
                      <a:pt x="171" y="192"/>
                      <a:pt x="147" y="132"/>
                    </a:cubicBezTo>
                    <a:cubicBezTo>
                      <a:pt x="134" y="104"/>
                      <a:pt x="124" y="81"/>
                      <a:pt x="120" y="62"/>
                    </a:cubicBezTo>
                    <a:cubicBezTo>
                      <a:pt x="115" y="58"/>
                      <a:pt x="115" y="49"/>
                      <a:pt x="115" y="44"/>
                    </a:cubicBezTo>
                    <a:lnTo>
                      <a:pt x="115" y="40"/>
                    </a:lnTo>
                    <a:cubicBezTo>
                      <a:pt x="108" y="17"/>
                      <a:pt x="8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70"/>
              <p:cNvSpPr/>
              <p:nvPr/>
            </p:nvSpPr>
            <p:spPr>
              <a:xfrm>
                <a:off x="5297981" y="1219297"/>
                <a:ext cx="30247" cy="36896"/>
              </a:xfrm>
              <a:custGeom>
                <a:avLst/>
                <a:gdLst/>
                <a:ahLst/>
                <a:cxnLst/>
                <a:rect l="l" t="t" r="r" b="b"/>
                <a:pathLst>
                  <a:path w="323" h="394" extrusionOk="0">
                    <a:moveTo>
                      <a:pt x="60" y="0"/>
                    </a:moveTo>
                    <a:cubicBezTo>
                      <a:pt x="39" y="0"/>
                      <a:pt x="20" y="12"/>
                      <a:pt x="14" y="28"/>
                    </a:cubicBezTo>
                    <a:cubicBezTo>
                      <a:pt x="1" y="56"/>
                      <a:pt x="10" y="89"/>
                      <a:pt x="37" y="102"/>
                    </a:cubicBezTo>
                    <a:cubicBezTo>
                      <a:pt x="42" y="107"/>
                      <a:pt x="78" y="126"/>
                      <a:pt x="116" y="167"/>
                    </a:cubicBezTo>
                    <a:cubicBezTo>
                      <a:pt x="139" y="185"/>
                      <a:pt x="157" y="213"/>
                      <a:pt x="175" y="241"/>
                    </a:cubicBezTo>
                    <a:cubicBezTo>
                      <a:pt x="189" y="273"/>
                      <a:pt x="203" y="305"/>
                      <a:pt x="212" y="347"/>
                    </a:cubicBezTo>
                    <a:cubicBezTo>
                      <a:pt x="216" y="376"/>
                      <a:pt x="239" y="394"/>
                      <a:pt x="264" y="394"/>
                    </a:cubicBezTo>
                    <a:cubicBezTo>
                      <a:pt x="266" y="394"/>
                      <a:pt x="269" y="394"/>
                      <a:pt x="272" y="393"/>
                    </a:cubicBezTo>
                    <a:cubicBezTo>
                      <a:pt x="305" y="388"/>
                      <a:pt x="323" y="360"/>
                      <a:pt x="318" y="328"/>
                    </a:cubicBezTo>
                    <a:cubicBezTo>
                      <a:pt x="309" y="273"/>
                      <a:pt x="290" y="222"/>
                      <a:pt x="263" y="185"/>
                    </a:cubicBezTo>
                    <a:cubicBezTo>
                      <a:pt x="231" y="121"/>
                      <a:pt x="184" y="79"/>
                      <a:pt x="148" y="52"/>
                    </a:cubicBezTo>
                    <a:cubicBezTo>
                      <a:pt x="116" y="20"/>
                      <a:pt x="88" y="11"/>
                      <a:pt x="84" y="6"/>
                    </a:cubicBezTo>
                    <a:cubicBezTo>
                      <a:pt x="76" y="2"/>
                      <a:pt x="68"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70"/>
              <p:cNvSpPr/>
              <p:nvPr/>
            </p:nvSpPr>
            <p:spPr>
              <a:xfrm>
                <a:off x="5278129" y="1230909"/>
                <a:ext cx="30716" cy="36896"/>
              </a:xfrm>
              <a:custGeom>
                <a:avLst/>
                <a:gdLst/>
                <a:ahLst/>
                <a:cxnLst/>
                <a:rect l="l" t="t" r="r" b="b"/>
                <a:pathLst>
                  <a:path w="328" h="394" extrusionOk="0">
                    <a:moveTo>
                      <a:pt x="62" y="0"/>
                    </a:moveTo>
                    <a:cubicBezTo>
                      <a:pt x="42" y="0"/>
                      <a:pt x="24" y="10"/>
                      <a:pt x="14" y="29"/>
                    </a:cubicBezTo>
                    <a:cubicBezTo>
                      <a:pt x="0" y="57"/>
                      <a:pt x="14" y="89"/>
                      <a:pt x="37" y="103"/>
                    </a:cubicBezTo>
                    <a:cubicBezTo>
                      <a:pt x="41" y="103"/>
                      <a:pt x="83" y="126"/>
                      <a:pt x="120" y="168"/>
                    </a:cubicBezTo>
                    <a:cubicBezTo>
                      <a:pt x="139" y="186"/>
                      <a:pt x="162" y="208"/>
                      <a:pt x="175" y="242"/>
                    </a:cubicBezTo>
                    <a:cubicBezTo>
                      <a:pt x="194" y="269"/>
                      <a:pt x="207" y="306"/>
                      <a:pt x="213" y="347"/>
                    </a:cubicBezTo>
                    <a:cubicBezTo>
                      <a:pt x="221" y="372"/>
                      <a:pt x="245" y="394"/>
                      <a:pt x="270" y="394"/>
                    </a:cubicBezTo>
                    <a:cubicBezTo>
                      <a:pt x="272" y="394"/>
                      <a:pt x="275" y="394"/>
                      <a:pt x="277" y="393"/>
                    </a:cubicBezTo>
                    <a:cubicBezTo>
                      <a:pt x="305" y="384"/>
                      <a:pt x="328" y="357"/>
                      <a:pt x="323" y="329"/>
                    </a:cubicBezTo>
                    <a:cubicBezTo>
                      <a:pt x="309" y="274"/>
                      <a:pt x="290" y="223"/>
                      <a:pt x="268" y="181"/>
                    </a:cubicBezTo>
                    <a:cubicBezTo>
                      <a:pt x="230" y="121"/>
                      <a:pt x="189" y="76"/>
                      <a:pt x="152" y="48"/>
                    </a:cubicBezTo>
                    <a:cubicBezTo>
                      <a:pt x="115" y="20"/>
                      <a:pt x="92" y="6"/>
                      <a:pt x="88" y="6"/>
                    </a:cubicBezTo>
                    <a:cubicBezTo>
                      <a:pt x="79"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70"/>
              <p:cNvSpPr/>
              <p:nvPr/>
            </p:nvSpPr>
            <p:spPr>
              <a:xfrm>
                <a:off x="5256029" y="1244206"/>
                <a:ext cx="30341" cy="36709"/>
              </a:xfrm>
              <a:custGeom>
                <a:avLst/>
                <a:gdLst/>
                <a:ahLst/>
                <a:cxnLst/>
                <a:rect l="l" t="t" r="r" b="b"/>
                <a:pathLst>
                  <a:path w="324" h="392" extrusionOk="0">
                    <a:moveTo>
                      <a:pt x="60" y="1"/>
                    </a:moveTo>
                    <a:cubicBezTo>
                      <a:pt x="41" y="1"/>
                      <a:pt x="21" y="11"/>
                      <a:pt x="15" y="30"/>
                    </a:cubicBezTo>
                    <a:cubicBezTo>
                      <a:pt x="1" y="58"/>
                      <a:pt x="11" y="90"/>
                      <a:pt x="38" y="104"/>
                    </a:cubicBezTo>
                    <a:cubicBezTo>
                      <a:pt x="43" y="104"/>
                      <a:pt x="79" y="127"/>
                      <a:pt x="117" y="164"/>
                    </a:cubicBezTo>
                    <a:cubicBezTo>
                      <a:pt x="139" y="187"/>
                      <a:pt x="158" y="210"/>
                      <a:pt x="177" y="242"/>
                    </a:cubicBezTo>
                    <a:cubicBezTo>
                      <a:pt x="190" y="270"/>
                      <a:pt x="204" y="306"/>
                      <a:pt x="213" y="349"/>
                    </a:cubicBezTo>
                    <a:cubicBezTo>
                      <a:pt x="217" y="372"/>
                      <a:pt x="237" y="391"/>
                      <a:pt x="260" y="391"/>
                    </a:cubicBezTo>
                    <a:cubicBezTo>
                      <a:pt x="264" y="391"/>
                      <a:pt x="269" y="391"/>
                      <a:pt x="273" y="389"/>
                    </a:cubicBezTo>
                    <a:cubicBezTo>
                      <a:pt x="305" y="385"/>
                      <a:pt x="324" y="357"/>
                      <a:pt x="319" y="330"/>
                    </a:cubicBezTo>
                    <a:cubicBezTo>
                      <a:pt x="310" y="274"/>
                      <a:pt x="292" y="224"/>
                      <a:pt x="264" y="183"/>
                    </a:cubicBezTo>
                    <a:cubicBezTo>
                      <a:pt x="232" y="122"/>
                      <a:pt x="186" y="76"/>
                      <a:pt x="149" y="49"/>
                    </a:cubicBezTo>
                    <a:cubicBezTo>
                      <a:pt x="117" y="21"/>
                      <a:pt x="89" y="7"/>
                      <a:pt x="84" y="7"/>
                    </a:cubicBezTo>
                    <a:cubicBezTo>
                      <a:pt x="77" y="3"/>
                      <a:pt x="69"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70"/>
              <p:cNvSpPr/>
              <p:nvPr/>
            </p:nvSpPr>
            <p:spPr>
              <a:xfrm>
                <a:off x="5237487" y="1257878"/>
                <a:ext cx="30341" cy="36709"/>
              </a:xfrm>
              <a:custGeom>
                <a:avLst/>
                <a:gdLst/>
                <a:ahLst/>
                <a:cxnLst/>
                <a:rect l="l" t="t" r="r" b="b"/>
                <a:pathLst>
                  <a:path w="324" h="392" extrusionOk="0">
                    <a:moveTo>
                      <a:pt x="67" y="0"/>
                    </a:moveTo>
                    <a:cubicBezTo>
                      <a:pt x="46" y="0"/>
                      <a:pt x="25" y="10"/>
                      <a:pt x="15" y="31"/>
                    </a:cubicBezTo>
                    <a:cubicBezTo>
                      <a:pt x="1" y="59"/>
                      <a:pt x="11" y="92"/>
                      <a:pt x="38" y="101"/>
                    </a:cubicBezTo>
                    <a:cubicBezTo>
                      <a:pt x="43" y="105"/>
                      <a:pt x="79" y="124"/>
                      <a:pt x="121" y="165"/>
                    </a:cubicBezTo>
                    <a:cubicBezTo>
                      <a:pt x="139" y="188"/>
                      <a:pt x="158" y="211"/>
                      <a:pt x="177" y="243"/>
                    </a:cubicBezTo>
                    <a:cubicBezTo>
                      <a:pt x="194" y="271"/>
                      <a:pt x="209" y="308"/>
                      <a:pt x="213" y="350"/>
                    </a:cubicBezTo>
                    <a:cubicBezTo>
                      <a:pt x="217" y="374"/>
                      <a:pt x="239" y="391"/>
                      <a:pt x="266" y="391"/>
                    </a:cubicBezTo>
                    <a:cubicBezTo>
                      <a:pt x="270" y="391"/>
                      <a:pt x="274" y="391"/>
                      <a:pt x="277" y="391"/>
                    </a:cubicBezTo>
                    <a:cubicBezTo>
                      <a:pt x="305" y="386"/>
                      <a:pt x="324" y="358"/>
                      <a:pt x="319" y="331"/>
                    </a:cubicBezTo>
                    <a:cubicBezTo>
                      <a:pt x="309" y="271"/>
                      <a:pt x="292" y="225"/>
                      <a:pt x="268" y="184"/>
                    </a:cubicBezTo>
                    <a:cubicBezTo>
                      <a:pt x="232" y="124"/>
                      <a:pt x="186" y="78"/>
                      <a:pt x="153" y="50"/>
                    </a:cubicBezTo>
                    <a:cubicBezTo>
                      <a:pt x="116" y="22"/>
                      <a:pt x="88" y="9"/>
                      <a:pt x="88" y="3"/>
                    </a:cubicBezTo>
                    <a:cubicBezTo>
                      <a:pt x="81" y="1"/>
                      <a:pt x="74"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70"/>
              <p:cNvSpPr/>
              <p:nvPr/>
            </p:nvSpPr>
            <p:spPr>
              <a:xfrm>
                <a:off x="5218946" y="1271269"/>
                <a:ext cx="30341" cy="36709"/>
              </a:xfrm>
              <a:custGeom>
                <a:avLst/>
                <a:gdLst/>
                <a:ahLst/>
                <a:cxnLst/>
                <a:rect l="l" t="t" r="r" b="b"/>
                <a:pathLst>
                  <a:path w="324" h="392" extrusionOk="0">
                    <a:moveTo>
                      <a:pt x="62" y="0"/>
                    </a:moveTo>
                    <a:cubicBezTo>
                      <a:pt x="41" y="0"/>
                      <a:pt x="22" y="11"/>
                      <a:pt x="15" y="32"/>
                    </a:cubicBezTo>
                    <a:cubicBezTo>
                      <a:pt x="1" y="60"/>
                      <a:pt x="10" y="92"/>
                      <a:pt x="37" y="100"/>
                    </a:cubicBezTo>
                    <a:cubicBezTo>
                      <a:pt x="43" y="105"/>
                      <a:pt x="79" y="124"/>
                      <a:pt x="116" y="165"/>
                    </a:cubicBezTo>
                    <a:cubicBezTo>
                      <a:pt x="139" y="188"/>
                      <a:pt x="158" y="211"/>
                      <a:pt x="176" y="243"/>
                    </a:cubicBezTo>
                    <a:cubicBezTo>
                      <a:pt x="190" y="271"/>
                      <a:pt x="203" y="308"/>
                      <a:pt x="213" y="349"/>
                    </a:cubicBezTo>
                    <a:cubicBezTo>
                      <a:pt x="217" y="374"/>
                      <a:pt x="240" y="392"/>
                      <a:pt x="265" y="392"/>
                    </a:cubicBezTo>
                    <a:cubicBezTo>
                      <a:pt x="268" y="392"/>
                      <a:pt x="270" y="392"/>
                      <a:pt x="273" y="391"/>
                    </a:cubicBezTo>
                    <a:cubicBezTo>
                      <a:pt x="305" y="386"/>
                      <a:pt x="324" y="358"/>
                      <a:pt x="319" y="330"/>
                    </a:cubicBezTo>
                    <a:cubicBezTo>
                      <a:pt x="309" y="271"/>
                      <a:pt x="292" y="225"/>
                      <a:pt x="264" y="183"/>
                    </a:cubicBezTo>
                    <a:cubicBezTo>
                      <a:pt x="231" y="124"/>
                      <a:pt x="186" y="77"/>
                      <a:pt x="148" y="50"/>
                    </a:cubicBezTo>
                    <a:cubicBezTo>
                      <a:pt x="116" y="22"/>
                      <a:pt x="88" y="9"/>
                      <a:pt x="84" y="4"/>
                    </a:cubicBezTo>
                    <a:cubicBezTo>
                      <a:pt x="77" y="2"/>
                      <a:pt x="70"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70"/>
              <p:cNvSpPr/>
              <p:nvPr/>
            </p:nvSpPr>
            <p:spPr>
              <a:xfrm>
                <a:off x="5200872" y="1286627"/>
                <a:ext cx="30341" cy="36896"/>
              </a:xfrm>
              <a:custGeom>
                <a:avLst/>
                <a:gdLst/>
                <a:ahLst/>
                <a:cxnLst/>
                <a:rect l="l" t="t" r="r" b="b"/>
                <a:pathLst>
                  <a:path w="324" h="394" extrusionOk="0">
                    <a:moveTo>
                      <a:pt x="64" y="0"/>
                    </a:moveTo>
                    <a:cubicBezTo>
                      <a:pt x="44" y="0"/>
                      <a:pt x="24" y="12"/>
                      <a:pt x="15" y="28"/>
                    </a:cubicBezTo>
                    <a:cubicBezTo>
                      <a:pt x="0" y="56"/>
                      <a:pt x="9" y="89"/>
                      <a:pt x="37" y="102"/>
                    </a:cubicBezTo>
                    <a:cubicBezTo>
                      <a:pt x="42" y="107"/>
                      <a:pt x="79" y="126"/>
                      <a:pt x="120" y="166"/>
                    </a:cubicBezTo>
                    <a:cubicBezTo>
                      <a:pt x="139" y="185"/>
                      <a:pt x="157" y="213"/>
                      <a:pt x="175" y="241"/>
                    </a:cubicBezTo>
                    <a:cubicBezTo>
                      <a:pt x="189" y="273"/>
                      <a:pt x="203" y="305"/>
                      <a:pt x="213" y="347"/>
                    </a:cubicBezTo>
                    <a:cubicBezTo>
                      <a:pt x="217" y="376"/>
                      <a:pt x="240" y="394"/>
                      <a:pt x="268" y="394"/>
                    </a:cubicBezTo>
                    <a:cubicBezTo>
                      <a:pt x="271" y="394"/>
                      <a:pt x="274" y="394"/>
                      <a:pt x="277" y="393"/>
                    </a:cubicBezTo>
                    <a:cubicBezTo>
                      <a:pt x="304" y="388"/>
                      <a:pt x="323" y="360"/>
                      <a:pt x="319" y="328"/>
                    </a:cubicBezTo>
                    <a:cubicBezTo>
                      <a:pt x="309" y="273"/>
                      <a:pt x="291" y="222"/>
                      <a:pt x="268" y="185"/>
                    </a:cubicBezTo>
                    <a:cubicBezTo>
                      <a:pt x="230" y="121"/>
                      <a:pt x="185" y="79"/>
                      <a:pt x="153" y="51"/>
                    </a:cubicBezTo>
                    <a:cubicBezTo>
                      <a:pt x="115" y="19"/>
                      <a:pt x="88" y="6"/>
                      <a:pt x="88" y="6"/>
                    </a:cubicBezTo>
                    <a:cubicBezTo>
                      <a:pt x="80" y="2"/>
                      <a:pt x="72"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0"/>
              <p:cNvSpPr/>
              <p:nvPr/>
            </p:nvSpPr>
            <p:spPr>
              <a:xfrm>
                <a:off x="5182705" y="1303764"/>
                <a:ext cx="30341" cy="36522"/>
              </a:xfrm>
              <a:custGeom>
                <a:avLst/>
                <a:gdLst/>
                <a:ahLst/>
                <a:cxnLst/>
                <a:rect l="l" t="t" r="r" b="b"/>
                <a:pathLst>
                  <a:path w="324" h="390" extrusionOk="0">
                    <a:moveTo>
                      <a:pt x="62" y="1"/>
                    </a:moveTo>
                    <a:cubicBezTo>
                      <a:pt x="43" y="1"/>
                      <a:pt x="24" y="11"/>
                      <a:pt x="15" y="30"/>
                    </a:cubicBezTo>
                    <a:cubicBezTo>
                      <a:pt x="1" y="58"/>
                      <a:pt x="10" y="90"/>
                      <a:pt x="37" y="104"/>
                    </a:cubicBezTo>
                    <a:cubicBezTo>
                      <a:pt x="43" y="104"/>
                      <a:pt x="79" y="122"/>
                      <a:pt x="120" y="164"/>
                    </a:cubicBezTo>
                    <a:cubicBezTo>
                      <a:pt x="139" y="187"/>
                      <a:pt x="158" y="210"/>
                      <a:pt x="176" y="242"/>
                    </a:cubicBezTo>
                    <a:cubicBezTo>
                      <a:pt x="194" y="270"/>
                      <a:pt x="209" y="306"/>
                      <a:pt x="213" y="348"/>
                    </a:cubicBezTo>
                    <a:cubicBezTo>
                      <a:pt x="217" y="373"/>
                      <a:pt x="240" y="390"/>
                      <a:pt x="268" y="390"/>
                    </a:cubicBezTo>
                    <a:cubicBezTo>
                      <a:pt x="271" y="390"/>
                      <a:pt x="274" y="390"/>
                      <a:pt x="277" y="389"/>
                    </a:cubicBezTo>
                    <a:cubicBezTo>
                      <a:pt x="305" y="385"/>
                      <a:pt x="324" y="357"/>
                      <a:pt x="319" y="330"/>
                    </a:cubicBezTo>
                    <a:cubicBezTo>
                      <a:pt x="309" y="270"/>
                      <a:pt x="292" y="223"/>
                      <a:pt x="268" y="183"/>
                    </a:cubicBezTo>
                    <a:cubicBezTo>
                      <a:pt x="231" y="122"/>
                      <a:pt x="186" y="76"/>
                      <a:pt x="153" y="49"/>
                    </a:cubicBezTo>
                    <a:cubicBezTo>
                      <a:pt x="116" y="21"/>
                      <a:pt x="88" y="7"/>
                      <a:pt x="88" y="7"/>
                    </a:cubicBezTo>
                    <a:cubicBezTo>
                      <a:pt x="80" y="3"/>
                      <a:pt x="71"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4" name="Google Shape;3384;p70"/>
            <p:cNvGrpSpPr/>
            <p:nvPr/>
          </p:nvGrpSpPr>
          <p:grpSpPr>
            <a:xfrm>
              <a:off x="2359179" y="2178293"/>
              <a:ext cx="1675139" cy="1081880"/>
              <a:chOff x="4138286" y="2440489"/>
              <a:chExt cx="911442" cy="588650"/>
            </a:xfrm>
          </p:grpSpPr>
          <p:sp>
            <p:nvSpPr>
              <p:cNvPr id="3385" name="Google Shape;3385;p70"/>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0"/>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0"/>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0"/>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0"/>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0"/>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0"/>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0"/>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0"/>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50" name="Google Shape;3250;p70"/>
          <p:cNvSpPr txBox="1">
            <a:spLocks noGrp="1"/>
          </p:cNvSpPr>
          <p:nvPr>
            <p:ph type="subTitle" idx="1"/>
          </p:nvPr>
        </p:nvSpPr>
        <p:spPr>
          <a:xfrm>
            <a:off x="2676766" y="1330804"/>
            <a:ext cx="5988867" cy="3636892"/>
          </a:xfrm>
          <a:prstGeom prst="rect">
            <a:avLst/>
          </a:prstGeom>
          <a:gradFill flip="none" rotWithShape="1">
            <a:gsLst>
              <a:gs pos="0">
                <a:srgbClr val="6BB6C1">
                  <a:shade val="30000"/>
                  <a:satMod val="115000"/>
                </a:srgbClr>
              </a:gs>
              <a:gs pos="50000">
                <a:srgbClr val="6BB6C1">
                  <a:shade val="67500"/>
                  <a:satMod val="115000"/>
                </a:srgbClr>
              </a:gs>
              <a:gs pos="100000">
                <a:srgbClr val="6BB6C1">
                  <a:shade val="100000"/>
                  <a:satMod val="115000"/>
                </a:srgbClr>
              </a:gs>
            </a:gsLst>
            <a:lin ang="16200000" scaled="1"/>
            <a:tileRect/>
          </a:gradFill>
          <a:ln>
            <a:noFill/>
          </a:ln>
          <a:effectLst>
            <a:outerShdw blurRad="40000" dist="20000" dir="5400000" rotWithShape="0">
              <a:srgbClr val="000000">
                <a:alpha val="38000"/>
              </a:srgbClr>
            </a:outerShdw>
            <a:softEdge rad="317500"/>
          </a:effectLst>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t" anchorCtr="0">
            <a:noAutofit/>
          </a:bodyPr>
          <a:lstStyle/>
          <a:p>
            <a:pPr marL="139700" indent="0" algn="just" rtl="1">
              <a:lnSpc>
                <a:spcPct val="115000"/>
              </a:lnSpc>
              <a:spcAft>
                <a:spcPts val="800"/>
              </a:spcAft>
            </a:pPr>
            <a:r>
              <a:rPr lang="ar-IQ" sz="18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Simplified Arabic" panose="02020603050405020304" pitchFamily="18" charset="-78"/>
              </a:rPr>
              <a:t>إن هذين المبدأين لابد من تدريسهما معاً لأنهما متقاربان لأنه بمجرد استلام الوزن فلابد وأن يدعم ولو للحظة ، وفي مجال التمرينات والرقص حيث أن هناك أهمية للوقوف فيجب إعطاء أهمية خاصة للقدرة على استلام ودعم الوزن الجسمي . إن القدرة على دعم الوزن تساعد على التوازن وتعليق الأنشطة ونحن نحتاج أن نتعلم كيفية استلام الوزن والقوة وتقليل الصدمة بعد انتهاء كل تمرين كما في حالة القفز ونقل الوزن من أحد أجزاء الجسم إلى جزء آخر أو الحركة ومن المرجحة على بار باستخدام اليدين أثناء عملية التعلق .</a:t>
            </a:r>
            <a:endParaRPr lang="en-US" sz="18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139700" indent="0" algn="just" rtl="1">
              <a:lnSpc>
                <a:spcPct val="115000"/>
              </a:lnSpc>
              <a:spcAft>
                <a:spcPts val="800"/>
              </a:spcAft>
            </a:pPr>
            <a:r>
              <a:rPr lang="ar-IQ" sz="18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Simplified Arabic" panose="02020603050405020304" pitchFamily="18" charset="-78"/>
              </a:rPr>
              <a:t>وهناك بعض المواقف في التمرينات والرقص نكون فيها مسئولين عن توازن استلام أو سند جزء أو كل جسم شخص آخر وهذه المواقف هي مواقف هام و التي تتطلب تركيزاً عالياً واحترام كامل للآخرين .</a:t>
            </a:r>
            <a:endParaRPr lang="en-US" sz="18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0" lvl="0" indent="0" algn="r" rtl="0">
              <a:spcBef>
                <a:spcPts val="0"/>
              </a:spcBef>
              <a:spcAft>
                <a:spcPts val="0"/>
              </a:spcAft>
            </a:pPr>
            <a:endParaRPr dirty="0">
              <a:solidFill>
                <a:srgbClr val="00206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7"/>
        <p:cNvGrpSpPr/>
        <p:nvPr/>
      </p:nvGrpSpPr>
      <p:grpSpPr>
        <a:xfrm>
          <a:off x="0" y="0"/>
          <a:ext cx="0" cy="0"/>
          <a:chOff x="0" y="0"/>
          <a:chExt cx="0" cy="0"/>
        </a:xfrm>
      </p:grpSpPr>
      <p:grpSp>
        <p:nvGrpSpPr>
          <p:cNvPr id="3398" name="Google Shape;3398;p71"/>
          <p:cNvGrpSpPr/>
          <p:nvPr/>
        </p:nvGrpSpPr>
        <p:grpSpPr>
          <a:xfrm>
            <a:off x="7135354" y="2922065"/>
            <a:ext cx="1288657" cy="1629531"/>
            <a:chOff x="2430914" y="1021415"/>
            <a:chExt cx="2904997" cy="3673425"/>
          </a:xfrm>
        </p:grpSpPr>
        <p:sp>
          <p:nvSpPr>
            <p:cNvPr id="3399" name="Google Shape;3399;p71"/>
            <p:cNvSpPr/>
            <p:nvPr/>
          </p:nvSpPr>
          <p:spPr>
            <a:xfrm>
              <a:off x="2430914" y="1021415"/>
              <a:ext cx="2904971" cy="3673379"/>
            </a:xfrm>
            <a:custGeom>
              <a:avLst/>
              <a:gdLst/>
              <a:ahLst/>
              <a:cxnLst/>
              <a:rect l="l" t="t" r="r" b="b"/>
              <a:pathLst>
                <a:path w="12775" h="16154" extrusionOk="0">
                  <a:moveTo>
                    <a:pt x="6032" y="11175"/>
                  </a:moveTo>
                  <a:cubicBezTo>
                    <a:pt x="6046" y="11180"/>
                    <a:pt x="6055" y="11184"/>
                    <a:pt x="6064" y="11188"/>
                  </a:cubicBezTo>
                  <a:cubicBezTo>
                    <a:pt x="6111" y="11206"/>
                    <a:pt x="6185" y="11213"/>
                    <a:pt x="6260" y="11213"/>
                  </a:cubicBezTo>
                  <a:cubicBezTo>
                    <a:pt x="6281" y="11213"/>
                    <a:pt x="6302" y="11213"/>
                    <a:pt x="6323" y="11212"/>
                  </a:cubicBezTo>
                  <a:cubicBezTo>
                    <a:pt x="6332" y="11335"/>
                    <a:pt x="6346" y="11584"/>
                    <a:pt x="6364" y="11880"/>
                  </a:cubicBezTo>
                  <a:cubicBezTo>
                    <a:pt x="6198" y="11839"/>
                    <a:pt x="5821" y="11820"/>
                    <a:pt x="5696" y="11805"/>
                  </a:cubicBezTo>
                  <a:cubicBezTo>
                    <a:pt x="5607" y="11793"/>
                    <a:pt x="5458" y="11774"/>
                    <a:pt x="5335" y="11774"/>
                  </a:cubicBezTo>
                  <a:cubicBezTo>
                    <a:pt x="5240" y="11774"/>
                    <a:pt x="5160" y="11786"/>
                    <a:pt x="5138" y="11820"/>
                  </a:cubicBezTo>
                  <a:lnTo>
                    <a:pt x="5138" y="11824"/>
                  </a:lnTo>
                  <a:cubicBezTo>
                    <a:pt x="5019" y="11815"/>
                    <a:pt x="4936" y="11805"/>
                    <a:pt x="4921" y="11805"/>
                  </a:cubicBezTo>
                  <a:lnTo>
                    <a:pt x="6032" y="11175"/>
                  </a:lnTo>
                  <a:close/>
                  <a:moveTo>
                    <a:pt x="4406" y="1"/>
                  </a:moveTo>
                  <a:cubicBezTo>
                    <a:pt x="4273" y="1"/>
                    <a:pt x="4122" y="21"/>
                    <a:pt x="3949" y="65"/>
                  </a:cubicBezTo>
                  <a:cubicBezTo>
                    <a:pt x="2724" y="383"/>
                    <a:pt x="3073" y="1590"/>
                    <a:pt x="3471" y="2184"/>
                  </a:cubicBezTo>
                  <a:cubicBezTo>
                    <a:pt x="3415" y="2267"/>
                    <a:pt x="3388" y="2318"/>
                    <a:pt x="3388" y="2318"/>
                  </a:cubicBezTo>
                  <a:lnTo>
                    <a:pt x="3452" y="2364"/>
                  </a:lnTo>
                  <a:cubicBezTo>
                    <a:pt x="3382" y="2461"/>
                    <a:pt x="3318" y="2567"/>
                    <a:pt x="3258" y="2677"/>
                  </a:cubicBezTo>
                  <a:cubicBezTo>
                    <a:pt x="2752" y="3604"/>
                    <a:pt x="2894" y="4368"/>
                    <a:pt x="3069" y="4811"/>
                  </a:cubicBezTo>
                  <a:cubicBezTo>
                    <a:pt x="2945" y="4816"/>
                    <a:pt x="2820" y="4857"/>
                    <a:pt x="2714" y="4976"/>
                  </a:cubicBezTo>
                  <a:cubicBezTo>
                    <a:pt x="2416" y="5303"/>
                    <a:pt x="2833" y="6101"/>
                    <a:pt x="3477" y="6101"/>
                  </a:cubicBezTo>
                  <a:cubicBezTo>
                    <a:pt x="3579" y="6101"/>
                    <a:pt x="3686" y="6082"/>
                    <a:pt x="3797" y="6037"/>
                  </a:cubicBezTo>
                  <a:cubicBezTo>
                    <a:pt x="4184" y="6475"/>
                    <a:pt x="4696" y="6801"/>
                    <a:pt x="5272" y="6973"/>
                  </a:cubicBezTo>
                  <a:cubicBezTo>
                    <a:pt x="4649" y="7156"/>
                    <a:pt x="3535" y="7677"/>
                    <a:pt x="3194" y="7764"/>
                  </a:cubicBezTo>
                  <a:cubicBezTo>
                    <a:pt x="2774" y="7871"/>
                    <a:pt x="1729" y="8432"/>
                    <a:pt x="1359" y="8562"/>
                  </a:cubicBezTo>
                  <a:cubicBezTo>
                    <a:pt x="1359" y="8562"/>
                    <a:pt x="212" y="8511"/>
                    <a:pt x="106" y="8498"/>
                  </a:cubicBezTo>
                  <a:cubicBezTo>
                    <a:pt x="98" y="8497"/>
                    <a:pt x="90" y="8496"/>
                    <a:pt x="83" y="8496"/>
                  </a:cubicBezTo>
                  <a:cubicBezTo>
                    <a:pt x="1" y="8496"/>
                    <a:pt x="10" y="8568"/>
                    <a:pt x="170" y="8640"/>
                  </a:cubicBezTo>
                  <a:cubicBezTo>
                    <a:pt x="341" y="8723"/>
                    <a:pt x="608" y="8728"/>
                    <a:pt x="765" y="8783"/>
                  </a:cubicBezTo>
                  <a:cubicBezTo>
                    <a:pt x="798" y="8792"/>
                    <a:pt x="834" y="8811"/>
                    <a:pt x="880" y="8829"/>
                  </a:cubicBezTo>
                  <a:cubicBezTo>
                    <a:pt x="765" y="8870"/>
                    <a:pt x="632" y="8917"/>
                    <a:pt x="572" y="8940"/>
                  </a:cubicBezTo>
                  <a:cubicBezTo>
                    <a:pt x="496" y="8966"/>
                    <a:pt x="481" y="9040"/>
                    <a:pt x="681" y="9040"/>
                  </a:cubicBezTo>
                  <a:cubicBezTo>
                    <a:pt x="798" y="9040"/>
                    <a:pt x="987" y="9015"/>
                    <a:pt x="1281" y="8940"/>
                  </a:cubicBezTo>
                  <a:cubicBezTo>
                    <a:pt x="1369" y="8940"/>
                    <a:pt x="1447" y="8921"/>
                    <a:pt x="1512" y="8866"/>
                  </a:cubicBezTo>
                  <a:cubicBezTo>
                    <a:pt x="1512" y="8866"/>
                    <a:pt x="2843" y="8566"/>
                    <a:pt x="3360" y="8383"/>
                  </a:cubicBezTo>
                  <a:cubicBezTo>
                    <a:pt x="3369" y="8383"/>
                    <a:pt x="3378" y="8377"/>
                    <a:pt x="3388" y="8373"/>
                  </a:cubicBezTo>
                  <a:lnTo>
                    <a:pt x="3392" y="8373"/>
                  </a:lnTo>
                  <a:cubicBezTo>
                    <a:pt x="3401" y="8368"/>
                    <a:pt x="3405" y="8368"/>
                    <a:pt x="3415" y="8364"/>
                  </a:cubicBezTo>
                  <a:lnTo>
                    <a:pt x="3420" y="8364"/>
                  </a:lnTo>
                  <a:cubicBezTo>
                    <a:pt x="3428" y="8359"/>
                    <a:pt x="3433" y="8359"/>
                    <a:pt x="3437" y="8355"/>
                  </a:cubicBezTo>
                  <a:cubicBezTo>
                    <a:pt x="3443" y="8355"/>
                    <a:pt x="3443" y="8355"/>
                    <a:pt x="3447" y="8349"/>
                  </a:cubicBezTo>
                  <a:cubicBezTo>
                    <a:pt x="3452" y="8349"/>
                    <a:pt x="3456" y="8345"/>
                    <a:pt x="3461" y="8345"/>
                  </a:cubicBezTo>
                  <a:cubicBezTo>
                    <a:pt x="3461" y="8345"/>
                    <a:pt x="3465" y="8345"/>
                    <a:pt x="3465" y="8341"/>
                  </a:cubicBezTo>
                  <a:cubicBezTo>
                    <a:pt x="3475" y="8341"/>
                    <a:pt x="3479" y="8336"/>
                    <a:pt x="3479" y="8336"/>
                  </a:cubicBezTo>
                  <a:cubicBezTo>
                    <a:pt x="3484" y="8336"/>
                    <a:pt x="3484" y="8336"/>
                    <a:pt x="3488" y="8332"/>
                  </a:cubicBezTo>
                  <a:cubicBezTo>
                    <a:pt x="3493" y="8332"/>
                    <a:pt x="3498" y="8327"/>
                    <a:pt x="3503" y="8327"/>
                  </a:cubicBezTo>
                  <a:lnTo>
                    <a:pt x="3507" y="8322"/>
                  </a:lnTo>
                  <a:cubicBezTo>
                    <a:pt x="3511" y="8322"/>
                    <a:pt x="3516" y="8317"/>
                    <a:pt x="3520" y="8317"/>
                  </a:cubicBezTo>
                  <a:cubicBezTo>
                    <a:pt x="3807" y="8152"/>
                    <a:pt x="4986" y="8041"/>
                    <a:pt x="5461" y="7811"/>
                  </a:cubicBezTo>
                  <a:lnTo>
                    <a:pt x="5461" y="7811"/>
                  </a:lnTo>
                  <a:cubicBezTo>
                    <a:pt x="5309" y="8815"/>
                    <a:pt x="5106" y="10354"/>
                    <a:pt x="5106" y="10354"/>
                  </a:cubicBezTo>
                  <a:cubicBezTo>
                    <a:pt x="5069" y="10378"/>
                    <a:pt x="5019" y="10419"/>
                    <a:pt x="4940" y="10484"/>
                  </a:cubicBezTo>
                  <a:cubicBezTo>
                    <a:pt x="4479" y="10833"/>
                    <a:pt x="3493" y="11617"/>
                    <a:pt x="3465" y="11888"/>
                  </a:cubicBezTo>
                  <a:cubicBezTo>
                    <a:pt x="3437" y="12160"/>
                    <a:pt x="3977" y="12396"/>
                    <a:pt x="5009" y="12475"/>
                  </a:cubicBezTo>
                  <a:cubicBezTo>
                    <a:pt x="5028" y="12530"/>
                    <a:pt x="5244" y="12562"/>
                    <a:pt x="5419" y="12575"/>
                  </a:cubicBezTo>
                  <a:cubicBezTo>
                    <a:pt x="5515" y="12585"/>
                    <a:pt x="5709" y="12593"/>
                    <a:pt x="5869" y="12593"/>
                  </a:cubicBezTo>
                  <a:cubicBezTo>
                    <a:pt x="6002" y="12593"/>
                    <a:pt x="6111" y="12588"/>
                    <a:pt x="6119" y="12575"/>
                  </a:cubicBezTo>
                  <a:cubicBezTo>
                    <a:pt x="6138" y="12552"/>
                    <a:pt x="6161" y="12488"/>
                    <a:pt x="6161" y="12488"/>
                  </a:cubicBezTo>
                  <a:cubicBezTo>
                    <a:pt x="6161" y="12488"/>
                    <a:pt x="6212" y="12787"/>
                    <a:pt x="6276" y="13055"/>
                  </a:cubicBezTo>
                  <a:cubicBezTo>
                    <a:pt x="6276" y="13064"/>
                    <a:pt x="6281" y="13068"/>
                    <a:pt x="6281" y="13077"/>
                  </a:cubicBezTo>
                  <a:lnTo>
                    <a:pt x="6281" y="13087"/>
                  </a:lnTo>
                  <a:cubicBezTo>
                    <a:pt x="6285" y="13092"/>
                    <a:pt x="6285" y="13096"/>
                    <a:pt x="6285" y="13100"/>
                  </a:cubicBezTo>
                  <a:cubicBezTo>
                    <a:pt x="6285" y="13105"/>
                    <a:pt x="6291" y="13105"/>
                    <a:pt x="6291" y="13110"/>
                  </a:cubicBezTo>
                  <a:lnTo>
                    <a:pt x="6291" y="13124"/>
                  </a:lnTo>
                  <a:cubicBezTo>
                    <a:pt x="6295" y="13128"/>
                    <a:pt x="6295" y="13128"/>
                    <a:pt x="6295" y="13133"/>
                  </a:cubicBezTo>
                  <a:cubicBezTo>
                    <a:pt x="6295" y="13138"/>
                    <a:pt x="6295" y="13142"/>
                    <a:pt x="6299" y="13147"/>
                  </a:cubicBezTo>
                  <a:lnTo>
                    <a:pt x="6299" y="13156"/>
                  </a:lnTo>
                  <a:cubicBezTo>
                    <a:pt x="6304" y="13160"/>
                    <a:pt x="6304" y="13166"/>
                    <a:pt x="6304" y="13166"/>
                  </a:cubicBezTo>
                  <a:cubicBezTo>
                    <a:pt x="6304" y="13170"/>
                    <a:pt x="6304" y="13175"/>
                    <a:pt x="6308" y="13179"/>
                  </a:cubicBezTo>
                  <a:lnTo>
                    <a:pt x="6308" y="13188"/>
                  </a:lnTo>
                  <a:cubicBezTo>
                    <a:pt x="6308" y="13193"/>
                    <a:pt x="6313" y="13198"/>
                    <a:pt x="6313" y="13202"/>
                  </a:cubicBezTo>
                  <a:lnTo>
                    <a:pt x="6313" y="13207"/>
                  </a:lnTo>
                  <a:cubicBezTo>
                    <a:pt x="6318" y="13211"/>
                    <a:pt x="6318" y="13215"/>
                    <a:pt x="6318" y="13225"/>
                  </a:cubicBezTo>
                  <a:cubicBezTo>
                    <a:pt x="6323" y="13243"/>
                    <a:pt x="6332" y="13258"/>
                    <a:pt x="6336" y="13276"/>
                  </a:cubicBezTo>
                  <a:lnTo>
                    <a:pt x="6336" y="13281"/>
                  </a:lnTo>
                  <a:cubicBezTo>
                    <a:pt x="6336" y="13285"/>
                    <a:pt x="6340" y="13290"/>
                    <a:pt x="6340" y="13294"/>
                  </a:cubicBezTo>
                  <a:lnTo>
                    <a:pt x="6340" y="13298"/>
                  </a:lnTo>
                  <a:cubicBezTo>
                    <a:pt x="6346" y="13304"/>
                    <a:pt x="6346" y="13308"/>
                    <a:pt x="6346" y="13308"/>
                  </a:cubicBezTo>
                  <a:cubicBezTo>
                    <a:pt x="6346" y="13313"/>
                    <a:pt x="6346" y="13313"/>
                    <a:pt x="6350" y="13317"/>
                  </a:cubicBezTo>
                  <a:lnTo>
                    <a:pt x="6350" y="13326"/>
                  </a:lnTo>
                  <a:cubicBezTo>
                    <a:pt x="6355" y="13326"/>
                    <a:pt x="6355" y="13332"/>
                    <a:pt x="6355" y="13332"/>
                  </a:cubicBezTo>
                  <a:cubicBezTo>
                    <a:pt x="6355" y="13336"/>
                    <a:pt x="6355" y="13340"/>
                    <a:pt x="6359" y="13340"/>
                  </a:cubicBezTo>
                  <a:lnTo>
                    <a:pt x="6359" y="13349"/>
                  </a:lnTo>
                  <a:cubicBezTo>
                    <a:pt x="6359" y="13349"/>
                    <a:pt x="6364" y="13354"/>
                    <a:pt x="6364" y="13359"/>
                  </a:cubicBezTo>
                  <a:lnTo>
                    <a:pt x="6364" y="13364"/>
                  </a:lnTo>
                  <a:cubicBezTo>
                    <a:pt x="6368" y="13368"/>
                    <a:pt x="6368" y="13368"/>
                    <a:pt x="6368" y="13373"/>
                  </a:cubicBezTo>
                  <a:cubicBezTo>
                    <a:pt x="6368" y="13373"/>
                    <a:pt x="6368" y="13377"/>
                    <a:pt x="6374" y="13377"/>
                  </a:cubicBezTo>
                  <a:lnTo>
                    <a:pt x="6374" y="13387"/>
                  </a:lnTo>
                  <a:lnTo>
                    <a:pt x="6378" y="13391"/>
                  </a:lnTo>
                  <a:cubicBezTo>
                    <a:pt x="6378" y="13396"/>
                    <a:pt x="6382" y="13400"/>
                    <a:pt x="6382" y="13405"/>
                  </a:cubicBezTo>
                  <a:lnTo>
                    <a:pt x="6387" y="13409"/>
                  </a:lnTo>
                  <a:lnTo>
                    <a:pt x="6387" y="13415"/>
                  </a:lnTo>
                  <a:lnTo>
                    <a:pt x="6391" y="13419"/>
                  </a:lnTo>
                  <a:lnTo>
                    <a:pt x="6396" y="13423"/>
                  </a:lnTo>
                  <a:lnTo>
                    <a:pt x="6401" y="13428"/>
                  </a:lnTo>
                  <a:lnTo>
                    <a:pt x="6401" y="13432"/>
                  </a:lnTo>
                  <a:lnTo>
                    <a:pt x="6406" y="13437"/>
                  </a:lnTo>
                  <a:lnTo>
                    <a:pt x="6410" y="13437"/>
                  </a:lnTo>
                  <a:lnTo>
                    <a:pt x="6410" y="13442"/>
                  </a:lnTo>
                  <a:lnTo>
                    <a:pt x="6414" y="13442"/>
                  </a:lnTo>
                  <a:lnTo>
                    <a:pt x="6419" y="13447"/>
                  </a:lnTo>
                  <a:lnTo>
                    <a:pt x="6433" y="13447"/>
                  </a:lnTo>
                  <a:lnTo>
                    <a:pt x="6438" y="13442"/>
                  </a:lnTo>
                  <a:lnTo>
                    <a:pt x="6438" y="13538"/>
                  </a:lnTo>
                  <a:cubicBezTo>
                    <a:pt x="6438" y="13538"/>
                    <a:pt x="6406" y="14133"/>
                    <a:pt x="6382" y="14736"/>
                  </a:cubicBezTo>
                  <a:cubicBezTo>
                    <a:pt x="6323" y="14736"/>
                    <a:pt x="6285" y="15023"/>
                    <a:pt x="6285" y="15276"/>
                  </a:cubicBezTo>
                  <a:cubicBezTo>
                    <a:pt x="6285" y="15442"/>
                    <a:pt x="6281" y="15806"/>
                    <a:pt x="6378" y="15810"/>
                  </a:cubicBezTo>
                  <a:cubicBezTo>
                    <a:pt x="6378" y="15810"/>
                    <a:pt x="6350" y="15856"/>
                    <a:pt x="6346" y="15912"/>
                  </a:cubicBezTo>
                  <a:lnTo>
                    <a:pt x="6346" y="15925"/>
                  </a:lnTo>
                  <a:lnTo>
                    <a:pt x="6346" y="15930"/>
                  </a:lnTo>
                  <a:lnTo>
                    <a:pt x="6346" y="15939"/>
                  </a:lnTo>
                  <a:lnTo>
                    <a:pt x="6346" y="15944"/>
                  </a:lnTo>
                  <a:cubicBezTo>
                    <a:pt x="6346" y="15948"/>
                    <a:pt x="6346" y="15948"/>
                    <a:pt x="6350" y="15953"/>
                  </a:cubicBezTo>
                  <a:lnTo>
                    <a:pt x="6350" y="15958"/>
                  </a:lnTo>
                  <a:lnTo>
                    <a:pt x="6350" y="15971"/>
                  </a:lnTo>
                  <a:cubicBezTo>
                    <a:pt x="6355" y="15976"/>
                    <a:pt x="6355" y="15980"/>
                    <a:pt x="6355" y="15986"/>
                  </a:cubicBezTo>
                  <a:lnTo>
                    <a:pt x="6359" y="15990"/>
                  </a:lnTo>
                  <a:cubicBezTo>
                    <a:pt x="6359" y="15990"/>
                    <a:pt x="6359" y="15995"/>
                    <a:pt x="6364" y="15999"/>
                  </a:cubicBezTo>
                  <a:lnTo>
                    <a:pt x="6364" y="16003"/>
                  </a:lnTo>
                  <a:cubicBezTo>
                    <a:pt x="6368" y="16003"/>
                    <a:pt x="6368" y="16008"/>
                    <a:pt x="6374" y="16013"/>
                  </a:cubicBezTo>
                  <a:lnTo>
                    <a:pt x="6378" y="16018"/>
                  </a:lnTo>
                  <a:cubicBezTo>
                    <a:pt x="6378" y="16018"/>
                    <a:pt x="6382" y="16022"/>
                    <a:pt x="6382" y="16027"/>
                  </a:cubicBezTo>
                  <a:lnTo>
                    <a:pt x="6387" y="16027"/>
                  </a:lnTo>
                  <a:cubicBezTo>
                    <a:pt x="6391" y="16031"/>
                    <a:pt x="6396" y="16036"/>
                    <a:pt x="6401" y="16041"/>
                  </a:cubicBezTo>
                  <a:cubicBezTo>
                    <a:pt x="6406" y="16045"/>
                    <a:pt x="6410" y="16045"/>
                    <a:pt x="6414" y="16050"/>
                  </a:cubicBezTo>
                  <a:lnTo>
                    <a:pt x="6419" y="16054"/>
                  </a:lnTo>
                  <a:cubicBezTo>
                    <a:pt x="6429" y="16054"/>
                    <a:pt x="6433" y="16059"/>
                    <a:pt x="6438" y="16063"/>
                  </a:cubicBezTo>
                  <a:cubicBezTo>
                    <a:pt x="6557" y="16113"/>
                    <a:pt x="7086" y="16153"/>
                    <a:pt x="7400" y="16153"/>
                  </a:cubicBezTo>
                  <a:cubicBezTo>
                    <a:pt x="7523" y="16153"/>
                    <a:pt x="7613" y="16147"/>
                    <a:pt x="7631" y="16133"/>
                  </a:cubicBezTo>
                  <a:lnTo>
                    <a:pt x="7631" y="16128"/>
                  </a:lnTo>
                  <a:cubicBezTo>
                    <a:pt x="7635" y="16128"/>
                    <a:pt x="7635" y="16124"/>
                    <a:pt x="7631" y="16124"/>
                  </a:cubicBezTo>
                  <a:lnTo>
                    <a:pt x="7631" y="16118"/>
                  </a:lnTo>
                  <a:lnTo>
                    <a:pt x="7631" y="16114"/>
                  </a:lnTo>
                  <a:lnTo>
                    <a:pt x="7627" y="16114"/>
                  </a:lnTo>
                  <a:cubicBezTo>
                    <a:pt x="7627" y="16110"/>
                    <a:pt x="7627" y="16110"/>
                    <a:pt x="7622" y="16105"/>
                  </a:cubicBezTo>
                  <a:cubicBezTo>
                    <a:pt x="7618" y="16101"/>
                    <a:pt x="7618" y="16101"/>
                    <a:pt x="7612" y="16096"/>
                  </a:cubicBezTo>
                  <a:cubicBezTo>
                    <a:pt x="7608" y="16091"/>
                    <a:pt x="7603" y="16086"/>
                    <a:pt x="7599" y="16086"/>
                  </a:cubicBezTo>
                  <a:lnTo>
                    <a:pt x="7599" y="16082"/>
                  </a:lnTo>
                  <a:cubicBezTo>
                    <a:pt x="7594" y="16078"/>
                    <a:pt x="7590" y="16078"/>
                    <a:pt x="7585" y="16073"/>
                  </a:cubicBezTo>
                  <a:lnTo>
                    <a:pt x="7580" y="16069"/>
                  </a:lnTo>
                  <a:cubicBezTo>
                    <a:pt x="7419" y="15944"/>
                    <a:pt x="6908" y="15690"/>
                    <a:pt x="6908" y="15690"/>
                  </a:cubicBezTo>
                  <a:cubicBezTo>
                    <a:pt x="6986" y="15654"/>
                    <a:pt x="7184" y="14723"/>
                    <a:pt x="7087" y="14718"/>
                  </a:cubicBezTo>
                  <a:cubicBezTo>
                    <a:pt x="7170" y="14257"/>
                    <a:pt x="7263" y="13700"/>
                    <a:pt x="7336" y="13198"/>
                  </a:cubicBezTo>
                  <a:cubicBezTo>
                    <a:pt x="7520" y="11935"/>
                    <a:pt x="7576" y="10857"/>
                    <a:pt x="7590" y="10506"/>
                  </a:cubicBezTo>
                  <a:cubicBezTo>
                    <a:pt x="7594" y="10437"/>
                    <a:pt x="7594" y="10395"/>
                    <a:pt x="7594" y="10387"/>
                  </a:cubicBezTo>
                  <a:cubicBezTo>
                    <a:pt x="7603" y="10147"/>
                    <a:pt x="7645" y="8838"/>
                    <a:pt x="7446" y="7788"/>
                  </a:cubicBezTo>
                  <a:lnTo>
                    <a:pt x="7446" y="7788"/>
                  </a:lnTo>
                  <a:cubicBezTo>
                    <a:pt x="7456" y="7792"/>
                    <a:pt x="7465" y="7792"/>
                    <a:pt x="7474" y="7792"/>
                  </a:cubicBezTo>
                  <a:cubicBezTo>
                    <a:pt x="7474" y="7792"/>
                    <a:pt x="7479" y="7792"/>
                    <a:pt x="7484" y="7797"/>
                  </a:cubicBezTo>
                  <a:lnTo>
                    <a:pt x="7512" y="7797"/>
                  </a:lnTo>
                  <a:cubicBezTo>
                    <a:pt x="7512" y="7802"/>
                    <a:pt x="7516" y="7802"/>
                    <a:pt x="7516" y="7802"/>
                  </a:cubicBezTo>
                  <a:cubicBezTo>
                    <a:pt x="7544" y="7802"/>
                    <a:pt x="7567" y="7806"/>
                    <a:pt x="7594" y="7811"/>
                  </a:cubicBezTo>
                  <a:cubicBezTo>
                    <a:pt x="7608" y="7811"/>
                    <a:pt x="7622" y="7815"/>
                    <a:pt x="7631" y="7815"/>
                  </a:cubicBezTo>
                  <a:lnTo>
                    <a:pt x="7635" y="7815"/>
                  </a:lnTo>
                  <a:cubicBezTo>
                    <a:pt x="7650" y="7815"/>
                    <a:pt x="7663" y="7820"/>
                    <a:pt x="7677" y="7820"/>
                  </a:cubicBezTo>
                  <a:cubicBezTo>
                    <a:pt x="7963" y="7847"/>
                    <a:pt x="8299" y="7852"/>
                    <a:pt x="8594" y="7862"/>
                  </a:cubicBezTo>
                  <a:cubicBezTo>
                    <a:pt x="8603" y="7862"/>
                    <a:pt x="8613" y="7866"/>
                    <a:pt x="8626" y="7866"/>
                  </a:cubicBezTo>
                  <a:cubicBezTo>
                    <a:pt x="8912" y="7875"/>
                    <a:pt x="9156" y="7889"/>
                    <a:pt x="9271" y="7930"/>
                  </a:cubicBezTo>
                  <a:cubicBezTo>
                    <a:pt x="9585" y="8045"/>
                    <a:pt x="11345" y="8147"/>
                    <a:pt x="11345" y="8147"/>
                  </a:cubicBezTo>
                  <a:cubicBezTo>
                    <a:pt x="11394" y="8175"/>
                    <a:pt x="11448" y="8187"/>
                    <a:pt x="11503" y="8187"/>
                  </a:cubicBezTo>
                  <a:cubicBezTo>
                    <a:pt x="11530" y="8187"/>
                    <a:pt x="11557" y="8184"/>
                    <a:pt x="11585" y="8179"/>
                  </a:cubicBezTo>
                  <a:cubicBezTo>
                    <a:pt x="11733" y="8193"/>
                    <a:pt x="11854" y="8198"/>
                    <a:pt x="11953" y="8198"/>
                  </a:cubicBezTo>
                  <a:cubicBezTo>
                    <a:pt x="12403" y="8198"/>
                    <a:pt x="12387" y="8083"/>
                    <a:pt x="12285" y="8064"/>
                  </a:cubicBezTo>
                  <a:cubicBezTo>
                    <a:pt x="12220" y="8051"/>
                    <a:pt x="12087" y="8028"/>
                    <a:pt x="11963" y="8004"/>
                  </a:cubicBezTo>
                  <a:cubicBezTo>
                    <a:pt x="12004" y="7981"/>
                    <a:pt x="12041" y="7958"/>
                    <a:pt x="12069" y="7940"/>
                  </a:cubicBezTo>
                  <a:cubicBezTo>
                    <a:pt x="12212" y="7862"/>
                    <a:pt x="12474" y="7811"/>
                    <a:pt x="12635" y="7705"/>
                  </a:cubicBezTo>
                  <a:cubicBezTo>
                    <a:pt x="12767" y="7612"/>
                    <a:pt x="12775" y="7545"/>
                    <a:pt x="12715" y="7545"/>
                  </a:cubicBezTo>
                  <a:cubicBezTo>
                    <a:pt x="12703" y="7545"/>
                    <a:pt x="12688" y="7548"/>
                    <a:pt x="12672" y="7553"/>
                  </a:cubicBezTo>
                  <a:cubicBezTo>
                    <a:pt x="12571" y="7581"/>
                    <a:pt x="11446" y="7820"/>
                    <a:pt x="11446" y="7820"/>
                  </a:cubicBezTo>
                  <a:cubicBezTo>
                    <a:pt x="11059" y="7751"/>
                    <a:pt x="9940" y="7373"/>
                    <a:pt x="9507" y="7332"/>
                  </a:cubicBezTo>
                  <a:cubicBezTo>
                    <a:pt x="9160" y="7304"/>
                    <a:pt x="8014" y="6981"/>
                    <a:pt x="7359" y="6899"/>
                  </a:cubicBezTo>
                  <a:cubicBezTo>
                    <a:pt x="8152" y="6603"/>
                    <a:pt x="8783" y="6018"/>
                    <a:pt x="9120" y="5286"/>
                  </a:cubicBezTo>
                  <a:lnTo>
                    <a:pt x="9120" y="5281"/>
                  </a:lnTo>
                  <a:cubicBezTo>
                    <a:pt x="9128" y="5263"/>
                    <a:pt x="9138" y="5249"/>
                    <a:pt x="9147" y="5231"/>
                  </a:cubicBezTo>
                  <a:cubicBezTo>
                    <a:pt x="9147" y="5225"/>
                    <a:pt x="9147" y="5221"/>
                    <a:pt x="9152" y="5216"/>
                  </a:cubicBezTo>
                  <a:cubicBezTo>
                    <a:pt x="9156" y="5203"/>
                    <a:pt x="9166" y="5184"/>
                    <a:pt x="9170" y="5166"/>
                  </a:cubicBezTo>
                  <a:cubicBezTo>
                    <a:pt x="9175" y="5161"/>
                    <a:pt x="9175" y="5157"/>
                    <a:pt x="9175" y="5152"/>
                  </a:cubicBezTo>
                  <a:cubicBezTo>
                    <a:pt x="9184" y="5138"/>
                    <a:pt x="9188" y="5120"/>
                    <a:pt x="9198" y="5101"/>
                  </a:cubicBezTo>
                  <a:cubicBezTo>
                    <a:pt x="9198" y="5097"/>
                    <a:pt x="9202" y="5093"/>
                    <a:pt x="9202" y="5087"/>
                  </a:cubicBezTo>
                  <a:cubicBezTo>
                    <a:pt x="9207" y="5069"/>
                    <a:pt x="9216" y="5055"/>
                    <a:pt x="9221" y="5037"/>
                  </a:cubicBezTo>
                  <a:cubicBezTo>
                    <a:pt x="9221" y="5032"/>
                    <a:pt x="9226" y="5027"/>
                    <a:pt x="9226" y="5019"/>
                  </a:cubicBezTo>
                  <a:cubicBezTo>
                    <a:pt x="9230" y="5004"/>
                    <a:pt x="9239" y="4986"/>
                    <a:pt x="9243" y="4972"/>
                  </a:cubicBezTo>
                  <a:cubicBezTo>
                    <a:pt x="9243" y="4968"/>
                    <a:pt x="9249" y="4959"/>
                    <a:pt x="9249" y="4954"/>
                  </a:cubicBezTo>
                  <a:cubicBezTo>
                    <a:pt x="9253" y="4936"/>
                    <a:pt x="9258" y="4921"/>
                    <a:pt x="9262" y="4908"/>
                  </a:cubicBezTo>
                  <a:cubicBezTo>
                    <a:pt x="9267" y="4899"/>
                    <a:pt x="9267" y="4894"/>
                    <a:pt x="9267" y="4889"/>
                  </a:cubicBezTo>
                  <a:cubicBezTo>
                    <a:pt x="9271" y="4871"/>
                    <a:pt x="9277" y="4853"/>
                    <a:pt x="9281" y="4838"/>
                  </a:cubicBezTo>
                  <a:cubicBezTo>
                    <a:pt x="9285" y="4834"/>
                    <a:pt x="9285" y="4834"/>
                    <a:pt x="9285" y="4829"/>
                  </a:cubicBezTo>
                  <a:cubicBezTo>
                    <a:pt x="9294" y="4788"/>
                    <a:pt x="9309" y="4746"/>
                    <a:pt x="9317" y="4706"/>
                  </a:cubicBezTo>
                  <a:cubicBezTo>
                    <a:pt x="9317" y="4691"/>
                    <a:pt x="9322" y="4678"/>
                    <a:pt x="9326" y="4664"/>
                  </a:cubicBezTo>
                  <a:cubicBezTo>
                    <a:pt x="9326" y="4655"/>
                    <a:pt x="9326" y="4645"/>
                    <a:pt x="9332" y="4636"/>
                  </a:cubicBezTo>
                  <a:cubicBezTo>
                    <a:pt x="9332" y="4623"/>
                    <a:pt x="9336" y="4608"/>
                    <a:pt x="9336" y="4599"/>
                  </a:cubicBezTo>
                  <a:cubicBezTo>
                    <a:pt x="9341" y="4585"/>
                    <a:pt x="9341" y="4576"/>
                    <a:pt x="9345" y="4562"/>
                  </a:cubicBezTo>
                  <a:cubicBezTo>
                    <a:pt x="9345" y="4553"/>
                    <a:pt x="9350" y="4540"/>
                    <a:pt x="9350" y="4525"/>
                  </a:cubicBezTo>
                  <a:cubicBezTo>
                    <a:pt x="9350" y="4516"/>
                    <a:pt x="9354" y="4502"/>
                    <a:pt x="9354" y="4493"/>
                  </a:cubicBezTo>
                  <a:cubicBezTo>
                    <a:pt x="9359" y="4479"/>
                    <a:pt x="9359" y="4470"/>
                    <a:pt x="9359" y="4457"/>
                  </a:cubicBezTo>
                  <a:cubicBezTo>
                    <a:pt x="9364" y="4442"/>
                    <a:pt x="9364" y="4433"/>
                    <a:pt x="9364" y="4419"/>
                  </a:cubicBezTo>
                  <a:cubicBezTo>
                    <a:pt x="9368" y="4406"/>
                    <a:pt x="9368" y="4396"/>
                    <a:pt x="9368" y="4383"/>
                  </a:cubicBezTo>
                  <a:cubicBezTo>
                    <a:pt x="9368" y="4374"/>
                    <a:pt x="9373" y="4359"/>
                    <a:pt x="9373" y="4346"/>
                  </a:cubicBezTo>
                  <a:cubicBezTo>
                    <a:pt x="9373" y="4336"/>
                    <a:pt x="9373" y="4323"/>
                    <a:pt x="9377" y="4313"/>
                  </a:cubicBezTo>
                  <a:lnTo>
                    <a:pt x="9377" y="4272"/>
                  </a:lnTo>
                  <a:cubicBezTo>
                    <a:pt x="9377" y="4263"/>
                    <a:pt x="9377" y="4249"/>
                    <a:pt x="9382" y="4240"/>
                  </a:cubicBezTo>
                  <a:lnTo>
                    <a:pt x="9382" y="4198"/>
                  </a:lnTo>
                  <a:lnTo>
                    <a:pt x="9382" y="4166"/>
                  </a:lnTo>
                  <a:lnTo>
                    <a:pt x="9382" y="4125"/>
                  </a:lnTo>
                  <a:cubicBezTo>
                    <a:pt x="9387" y="4115"/>
                    <a:pt x="9387" y="4102"/>
                    <a:pt x="9387" y="4092"/>
                  </a:cubicBezTo>
                  <a:lnTo>
                    <a:pt x="9387" y="4051"/>
                  </a:lnTo>
                  <a:cubicBezTo>
                    <a:pt x="9387" y="4036"/>
                    <a:pt x="9387" y="4028"/>
                    <a:pt x="9382" y="4019"/>
                  </a:cubicBezTo>
                  <a:lnTo>
                    <a:pt x="9382" y="3968"/>
                  </a:lnTo>
                  <a:lnTo>
                    <a:pt x="9382" y="3945"/>
                  </a:lnTo>
                  <a:cubicBezTo>
                    <a:pt x="9382" y="3921"/>
                    <a:pt x="9377" y="3894"/>
                    <a:pt x="9377" y="3871"/>
                  </a:cubicBezTo>
                  <a:cubicBezTo>
                    <a:pt x="9377" y="3843"/>
                    <a:pt x="9373" y="3821"/>
                    <a:pt x="9373" y="3793"/>
                  </a:cubicBezTo>
                  <a:cubicBezTo>
                    <a:pt x="9368" y="3783"/>
                    <a:pt x="9368" y="3774"/>
                    <a:pt x="9368" y="3770"/>
                  </a:cubicBezTo>
                  <a:cubicBezTo>
                    <a:pt x="9368" y="3751"/>
                    <a:pt x="9364" y="3732"/>
                    <a:pt x="9364" y="3719"/>
                  </a:cubicBezTo>
                  <a:cubicBezTo>
                    <a:pt x="9359" y="3710"/>
                    <a:pt x="9359" y="3696"/>
                    <a:pt x="9359" y="3687"/>
                  </a:cubicBezTo>
                  <a:cubicBezTo>
                    <a:pt x="9354" y="3673"/>
                    <a:pt x="9354" y="3659"/>
                    <a:pt x="9350" y="3645"/>
                  </a:cubicBezTo>
                  <a:cubicBezTo>
                    <a:pt x="9350" y="3632"/>
                    <a:pt x="9350" y="3622"/>
                    <a:pt x="9345" y="3608"/>
                  </a:cubicBezTo>
                  <a:cubicBezTo>
                    <a:pt x="9345" y="3594"/>
                    <a:pt x="9341" y="3585"/>
                    <a:pt x="9341" y="3572"/>
                  </a:cubicBezTo>
                  <a:cubicBezTo>
                    <a:pt x="9336" y="3558"/>
                    <a:pt x="9336" y="3549"/>
                    <a:pt x="9332" y="3534"/>
                  </a:cubicBezTo>
                  <a:cubicBezTo>
                    <a:pt x="9332" y="3521"/>
                    <a:pt x="9326" y="3507"/>
                    <a:pt x="9326" y="3498"/>
                  </a:cubicBezTo>
                  <a:cubicBezTo>
                    <a:pt x="9322" y="3484"/>
                    <a:pt x="9322" y="3475"/>
                    <a:pt x="9317" y="3461"/>
                  </a:cubicBezTo>
                  <a:cubicBezTo>
                    <a:pt x="9317" y="3447"/>
                    <a:pt x="9313" y="3438"/>
                    <a:pt x="9309" y="3424"/>
                  </a:cubicBezTo>
                  <a:cubicBezTo>
                    <a:pt x="9309" y="3411"/>
                    <a:pt x="9304" y="3401"/>
                    <a:pt x="9299" y="3387"/>
                  </a:cubicBezTo>
                  <a:cubicBezTo>
                    <a:pt x="9299" y="3378"/>
                    <a:pt x="9294" y="3364"/>
                    <a:pt x="9290" y="3351"/>
                  </a:cubicBezTo>
                  <a:cubicBezTo>
                    <a:pt x="9290" y="3341"/>
                    <a:pt x="9285" y="3328"/>
                    <a:pt x="9281" y="3318"/>
                  </a:cubicBezTo>
                  <a:cubicBezTo>
                    <a:pt x="9281" y="3304"/>
                    <a:pt x="9277" y="3290"/>
                    <a:pt x="9271" y="3281"/>
                  </a:cubicBezTo>
                  <a:cubicBezTo>
                    <a:pt x="9267" y="3268"/>
                    <a:pt x="9267" y="3258"/>
                    <a:pt x="9262" y="3245"/>
                  </a:cubicBezTo>
                  <a:cubicBezTo>
                    <a:pt x="9258" y="3230"/>
                    <a:pt x="9253" y="3221"/>
                    <a:pt x="9253" y="3207"/>
                  </a:cubicBezTo>
                  <a:cubicBezTo>
                    <a:pt x="9249" y="3198"/>
                    <a:pt x="9243" y="3185"/>
                    <a:pt x="9239" y="3175"/>
                  </a:cubicBezTo>
                  <a:cubicBezTo>
                    <a:pt x="9235" y="3162"/>
                    <a:pt x="9230" y="3152"/>
                    <a:pt x="9230" y="3138"/>
                  </a:cubicBezTo>
                  <a:cubicBezTo>
                    <a:pt x="9226" y="3130"/>
                    <a:pt x="9221" y="3115"/>
                    <a:pt x="9216" y="3106"/>
                  </a:cubicBezTo>
                  <a:cubicBezTo>
                    <a:pt x="9211" y="3092"/>
                    <a:pt x="9207" y="3083"/>
                    <a:pt x="9202" y="3069"/>
                  </a:cubicBezTo>
                  <a:cubicBezTo>
                    <a:pt x="9198" y="3060"/>
                    <a:pt x="9194" y="3047"/>
                    <a:pt x="9188" y="3037"/>
                  </a:cubicBezTo>
                  <a:cubicBezTo>
                    <a:pt x="9184" y="3023"/>
                    <a:pt x="9179" y="3013"/>
                    <a:pt x="9179" y="3005"/>
                  </a:cubicBezTo>
                  <a:cubicBezTo>
                    <a:pt x="9170" y="2991"/>
                    <a:pt x="9166" y="2977"/>
                    <a:pt x="9160" y="2968"/>
                  </a:cubicBezTo>
                  <a:cubicBezTo>
                    <a:pt x="9156" y="2958"/>
                    <a:pt x="9152" y="2945"/>
                    <a:pt x="9147" y="2936"/>
                  </a:cubicBezTo>
                  <a:cubicBezTo>
                    <a:pt x="9143" y="2922"/>
                    <a:pt x="9138" y="2913"/>
                    <a:pt x="9133" y="2898"/>
                  </a:cubicBezTo>
                  <a:cubicBezTo>
                    <a:pt x="9133" y="2898"/>
                    <a:pt x="9133" y="2894"/>
                    <a:pt x="9128" y="2894"/>
                  </a:cubicBezTo>
                  <a:cubicBezTo>
                    <a:pt x="9103" y="2814"/>
                    <a:pt x="8417" y="964"/>
                    <a:pt x="6483" y="964"/>
                  </a:cubicBezTo>
                  <a:cubicBezTo>
                    <a:pt x="6312" y="964"/>
                    <a:pt x="6131" y="978"/>
                    <a:pt x="5940" y="1010"/>
                  </a:cubicBezTo>
                  <a:cubicBezTo>
                    <a:pt x="5959" y="678"/>
                    <a:pt x="5972" y="272"/>
                    <a:pt x="5972" y="272"/>
                  </a:cubicBezTo>
                  <a:lnTo>
                    <a:pt x="5972" y="272"/>
                  </a:lnTo>
                  <a:lnTo>
                    <a:pt x="5442" y="959"/>
                  </a:lnTo>
                  <a:lnTo>
                    <a:pt x="5530" y="304"/>
                  </a:lnTo>
                  <a:lnTo>
                    <a:pt x="5530" y="304"/>
                  </a:lnTo>
                  <a:lnTo>
                    <a:pt x="5161" y="355"/>
                  </a:lnTo>
                  <a:cubicBezTo>
                    <a:pt x="5015" y="158"/>
                    <a:pt x="4783" y="1"/>
                    <a:pt x="4406"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00" name="Google Shape;3400;p71"/>
            <p:cNvSpPr/>
            <p:nvPr/>
          </p:nvSpPr>
          <p:spPr>
            <a:xfrm>
              <a:off x="2430914" y="2592979"/>
              <a:ext cx="1353910" cy="484129"/>
            </a:xfrm>
            <a:custGeom>
              <a:avLst/>
              <a:gdLst/>
              <a:ahLst/>
              <a:cxnLst/>
              <a:rect l="l" t="t" r="r" b="b"/>
              <a:pathLst>
                <a:path w="5954" h="2129" extrusionOk="0">
                  <a:moveTo>
                    <a:pt x="5595" y="0"/>
                  </a:moveTo>
                  <a:cubicBezTo>
                    <a:pt x="5169" y="0"/>
                    <a:pt x="3606" y="745"/>
                    <a:pt x="3194" y="853"/>
                  </a:cubicBezTo>
                  <a:cubicBezTo>
                    <a:pt x="2774" y="960"/>
                    <a:pt x="1729" y="1521"/>
                    <a:pt x="1359" y="1651"/>
                  </a:cubicBezTo>
                  <a:cubicBezTo>
                    <a:pt x="1359" y="1651"/>
                    <a:pt x="212" y="1600"/>
                    <a:pt x="106" y="1587"/>
                  </a:cubicBezTo>
                  <a:cubicBezTo>
                    <a:pt x="98" y="1586"/>
                    <a:pt x="90" y="1585"/>
                    <a:pt x="83" y="1585"/>
                  </a:cubicBezTo>
                  <a:cubicBezTo>
                    <a:pt x="1" y="1585"/>
                    <a:pt x="10" y="1657"/>
                    <a:pt x="170" y="1729"/>
                  </a:cubicBezTo>
                  <a:cubicBezTo>
                    <a:pt x="341" y="1812"/>
                    <a:pt x="608" y="1817"/>
                    <a:pt x="765" y="1872"/>
                  </a:cubicBezTo>
                  <a:cubicBezTo>
                    <a:pt x="798" y="1881"/>
                    <a:pt x="834" y="1900"/>
                    <a:pt x="880" y="1918"/>
                  </a:cubicBezTo>
                  <a:cubicBezTo>
                    <a:pt x="765" y="1959"/>
                    <a:pt x="632" y="2006"/>
                    <a:pt x="572" y="2029"/>
                  </a:cubicBezTo>
                  <a:cubicBezTo>
                    <a:pt x="496" y="2055"/>
                    <a:pt x="481" y="2129"/>
                    <a:pt x="681" y="2129"/>
                  </a:cubicBezTo>
                  <a:cubicBezTo>
                    <a:pt x="798" y="2129"/>
                    <a:pt x="987" y="2104"/>
                    <a:pt x="1281" y="2029"/>
                  </a:cubicBezTo>
                  <a:cubicBezTo>
                    <a:pt x="1369" y="2029"/>
                    <a:pt x="1447" y="2010"/>
                    <a:pt x="1512" y="1955"/>
                  </a:cubicBezTo>
                  <a:cubicBezTo>
                    <a:pt x="1512" y="1955"/>
                    <a:pt x="3235" y="1568"/>
                    <a:pt x="3520" y="1406"/>
                  </a:cubicBezTo>
                  <a:cubicBezTo>
                    <a:pt x="3807" y="1241"/>
                    <a:pt x="4986" y="1130"/>
                    <a:pt x="5461" y="900"/>
                  </a:cubicBezTo>
                  <a:cubicBezTo>
                    <a:pt x="5779" y="743"/>
                    <a:pt x="5953" y="28"/>
                    <a:pt x="5617" y="1"/>
                  </a:cubicBezTo>
                  <a:cubicBezTo>
                    <a:pt x="5610" y="0"/>
                    <a:pt x="5603" y="0"/>
                    <a:pt x="5595"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01" name="Google Shape;3401;p71"/>
            <p:cNvSpPr/>
            <p:nvPr/>
          </p:nvSpPr>
          <p:spPr>
            <a:xfrm>
              <a:off x="2945290" y="2592979"/>
              <a:ext cx="839542" cy="404995"/>
            </a:xfrm>
            <a:custGeom>
              <a:avLst/>
              <a:gdLst/>
              <a:ahLst/>
              <a:cxnLst/>
              <a:rect l="l" t="t" r="r" b="b"/>
              <a:pathLst>
                <a:path w="3692" h="1781" extrusionOk="0">
                  <a:moveTo>
                    <a:pt x="3335" y="0"/>
                  </a:moveTo>
                  <a:cubicBezTo>
                    <a:pt x="3189" y="0"/>
                    <a:pt x="2907" y="85"/>
                    <a:pt x="2585" y="209"/>
                  </a:cubicBezTo>
                  <a:cubicBezTo>
                    <a:pt x="2729" y="305"/>
                    <a:pt x="2857" y="416"/>
                    <a:pt x="2849" y="532"/>
                  </a:cubicBezTo>
                  <a:cubicBezTo>
                    <a:pt x="2817" y="734"/>
                    <a:pt x="2319" y="785"/>
                    <a:pt x="2176" y="813"/>
                  </a:cubicBezTo>
                  <a:cubicBezTo>
                    <a:pt x="1369" y="1015"/>
                    <a:pt x="743" y="1434"/>
                    <a:pt x="1" y="1780"/>
                  </a:cubicBezTo>
                  <a:cubicBezTo>
                    <a:pt x="503" y="1655"/>
                    <a:pt x="1102" y="1494"/>
                    <a:pt x="1258" y="1406"/>
                  </a:cubicBezTo>
                  <a:cubicBezTo>
                    <a:pt x="1545" y="1241"/>
                    <a:pt x="2724" y="1130"/>
                    <a:pt x="3199" y="900"/>
                  </a:cubicBezTo>
                  <a:cubicBezTo>
                    <a:pt x="3517" y="743"/>
                    <a:pt x="3691" y="28"/>
                    <a:pt x="3355" y="1"/>
                  </a:cubicBezTo>
                  <a:cubicBezTo>
                    <a:pt x="3349" y="0"/>
                    <a:pt x="3342" y="0"/>
                    <a:pt x="3335"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02" name="Google Shape;3402;p71"/>
            <p:cNvSpPr/>
            <p:nvPr/>
          </p:nvSpPr>
          <p:spPr>
            <a:xfrm>
              <a:off x="3941752" y="2585475"/>
              <a:ext cx="1394159" cy="300392"/>
            </a:xfrm>
            <a:custGeom>
              <a:avLst/>
              <a:gdLst/>
              <a:ahLst/>
              <a:cxnLst/>
              <a:rect l="l" t="t" r="r" b="b"/>
              <a:pathLst>
                <a:path w="6131" h="1321" extrusionOk="0">
                  <a:moveTo>
                    <a:pt x="457" y="0"/>
                  </a:moveTo>
                  <a:cubicBezTo>
                    <a:pt x="407" y="0"/>
                    <a:pt x="365" y="4"/>
                    <a:pt x="332" y="12"/>
                  </a:cubicBezTo>
                  <a:cubicBezTo>
                    <a:pt x="0" y="95"/>
                    <a:pt x="296" y="771"/>
                    <a:pt x="632" y="873"/>
                  </a:cubicBezTo>
                  <a:cubicBezTo>
                    <a:pt x="1140" y="1025"/>
                    <a:pt x="2318" y="942"/>
                    <a:pt x="2627" y="1052"/>
                  </a:cubicBezTo>
                  <a:cubicBezTo>
                    <a:pt x="2941" y="1167"/>
                    <a:pt x="4701" y="1269"/>
                    <a:pt x="4701" y="1269"/>
                  </a:cubicBezTo>
                  <a:cubicBezTo>
                    <a:pt x="4750" y="1297"/>
                    <a:pt x="4804" y="1309"/>
                    <a:pt x="4859" y="1309"/>
                  </a:cubicBezTo>
                  <a:cubicBezTo>
                    <a:pt x="4886" y="1309"/>
                    <a:pt x="4913" y="1306"/>
                    <a:pt x="4941" y="1301"/>
                  </a:cubicBezTo>
                  <a:cubicBezTo>
                    <a:pt x="5089" y="1315"/>
                    <a:pt x="5210" y="1320"/>
                    <a:pt x="5309" y="1320"/>
                  </a:cubicBezTo>
                  <a:cubicBezTo>
                    <a:pt x="5759" y="1320"/>
                    <a:pt x="5743" y="1205"/>
                    <a:pt x="5641" y="1186"/>
                  </a:cubicBezTo>
                  <a:cubicBezTo>
                    <a:pt x="5576" y="1173"/>
                    <a:pt x="5443" y="1150"/>
                    <a:pt x="5319" y="1126"/>
                  </a:cubicBezTo>
                  <a:cubicBezTo>
                    <a:pt x="5360" y="1103"/>
                    <a:pt x="5397" y="1080"/>
                    <a:pt x="5425" y="1062"/>
                  </a:cubicBezTo>
                  <a:cubicBezTo>
                    <a:pt x="5568" y="984"/>
                    <a:pt x="5830" y="933"/>
                    <a:pt x="5991" y="827"/>
                  </a:cubicBezTo>
                  <a:cubicBezTo>
                    <a:pt x="6123" y="734"/>
                    <a:pt x="6131" y="667"/>
                    <a:pt x="6071" y="667"/>
                  </a:cubicBezTo>
                  <a:cubicBezTo>
                    <a:pt x="6059" y="667"/>
                    <a:pt x="6044" y="670"/>
                    <a:pt x="6028" y="675"/>
                  </a:cubicBezTo>
                  <a:cubicBezTo>
                    <a:pt x="5927" y="703"/>
                    <a:pt x="4802" y="942"/>
                    <a:pt x="4802" y="942"/>
                  </a:cubicBezTo>
                  <a:cubicBezTo>
                    <a:pt x="4415" y="873"/>
                    <a:pt x="3296" y="495"/>
                    <a:pt x="2863" y="454"/>
                  </a:cubicBezTo>
                  <a:cubicBezTo>
                    <a:pt x="2466" y="420"/>
                    <a:pt x="997" y="0"/>
                    <a:pt x="457"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03" name="Google Shape;3403;p71"/>
            <p:cNvSpPr/>
            <p:nvPr/>
          </p:nvSpPr>
          <p:spPr>
            <a:xfrm>
              <a:off x="3941752" y="2585702"/>
              <a:ext cx="451834" cy="224669"/>
            </a:xfrm>
            <a:custGeom>
              <a:avLst/>
              <a:gdLst/>
              <a:ahLst/>
              <a:cxnLst/>
              <a:rect l="l" t="t" r="r" b="b"/>
              <a:pathLst>
                <a:path w="1987" h="988" extrusionOk="0">
                  <a:moveTo>
                    <a:pt x="448" y="1"/>
                  </a:moveTo>
                  <a:cubicBezTo>
                    <a:pt x="402" y="1"/>
                    <a:pt x="360" y="5"/>
                    <a:pt x="332" y="11"/>
                  </a:cubicBezTo>
                  <a:cubicBezTo>
                    <a:pt x="0" y="94"/>
                    <a:pt x="296" y="770"/>
                    <a:pt x="632" y="872"/>
                  </a:cubicBezTo>
                  <a:cubicBezTo>
                    <a:pt x="946" y="964"/>
                    <a:pt x="1521" y="968"/>
                    <a:pt x="1987" y="987"/>
                  </a:cubicBezTo>
                  <a:cubicBezTo>
                    <a:pt x="1803" y="881"/>
                    <a:pt x="1623" y="766"/>
                    <a:pt x="1444" y="628"/>
                  </a:cubicBezTo>
                  <a:cubicBezTo>
                    <a:pt x="1125" y="398"/>
                    <a:pt x="775" y="213"/>
                    <a:pt x="44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04" name="Google Shape;3404;p71"/>
            <p:cNvSpPr/>
            <p:nvPr/>
          </p:nvSpPr>
          <p:spPr>
            <a:xfrm>
              <a:off x="3858069" y="3383195"/>
              <a:ext cx="322901" cy="1311629"/>
            </a:xfrm>
            <a:custGeom>
              <a:avLst/>
              <a:gdLst/>
              <a:ahLst/>
              <a:cxnLst/>
              <a:rect l="l" t="t" r="r" b="b"/>
              <a:pathLst>
                <a:path w="1420" h="5768" extrusionOk="0">
                  <a:moveTo>
                    <a:pt x="1318" y="1"/>
                  </a:moveTo>
                  <a:lnTo>
                    <a:pt x="42" y="743"/>
                  </a:lnTo>
                  <a:cubicBezTo>
                    <a:pt x="42" y="743"/>
                    <a:pt x="162" y="2655"/>
                    <a:pt x="162" y="3152"/>
                  </a:cubicBezTo>
                  <a:cubicBezTo>
                    <a:pt x="162" y="3152"/>
                    <a:pt x="64" y="4848"/>
                    <a:pt x="102" y="5424"/>
                  </a:cubicBezTo>
                  <a:cubicBezTo>
                    <a:pt x="102" y="5424"/>
                    <a:pt x="0" y="5604"/>
                    <a:pt x="162" y="5677"/>
                  </a:cubicBezTo>
                  <a:cubicBezTo>
                    <a:pt x="281" y="5727"/>
                    <a:pt x="810" y="5767"/>
                    <a:pt x="1124" y="5767"/>
                  </a:cubicBezTo>
                  <a:cubicBezTo>
                    <a:pt x="1247" y="5767"/>
                    <a:pt x="1337" y="5761"/>
                    <a:pt x="1355" y="5747"/>
                  </a:cubicBezTo>
                  <a:cubicBezTo>
                    <a:pt x="1419" y="5696"/>
                    <a:pt x="632" y="5304"/>
                    <a:pt x="632" y="5304"/>
                  </a:cubicBezTo>
                  <a:cubicBezTo>
                    <a:pt x="632" y="5304"/>
                    <a:pt x="899" y="3922"/>
                    <a:pt x="1060" y="2812"/>
                  </a:cubicBezTo>
                  <a:cubicBezTo>
                    <a:pt x="1281" y="1272"/>
                    <a:pt x="1318" y="1"/>
                    <a:pt x="131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05" name="Google Shape;3405;p71"/>
            <p:cNvSpPr/>
            <p:nvPr/>
          </p:nvSpPr>
          <p:spPr>
            <a:xfrm>
              <a:off x="3867620" y="3383195"/>
              <a:ext cx="290383" cy="456159"/>
            </a:xfrm>
            <a:custGeom>
              <a:avLst/>
              <a:gdLst/>
              <a:ahLst/>
              <a:cxnLst/>
              <a:rect l="l" t="t" r="r" b="b"/>
              <a:pathLst>
                <a:path w="1277" h="2006" extrusionOk="0">
                  <a:moveTo>
                    <a:pt x="1276" y="1"/>
                  </a:moveTo>
                  <a:lnTo>
                    <a:pt x="0" y="743"/>
                  </a:lnTo>
                  <a:cubicBezTo>
                    <a:pt x="0" y="743"/>
                    <a:pt x="41" y="1374"/>
                    <a:pt x="73" y="2006"/>
                  </a:cubicBezTo>
                  <a:cubicBezTo>
                    <a:pt x="161" y="1793"/>
                    <a:pt x="267" y="1581"/>
                    <a:pt x="396" y="1379"/>
                  </a:cubicBezTo>
                  <a:cubicBezTo>
                    <a:pt x="664" y="945"/>
                    <a:pt x="996" y="549"/>
                    <a:pt x="1272" y="120"/>
                  </a:cubicBezTo>
                  <a:cubicBezTo>
                    <a:pt x="1276" y="43"/>
                    <a:pt x="1276" y="1"/>
                    <a:pt x="1276"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06" name="Google Shape;3406;p71"/>
            <p:cNvSpPr/>
            <p:nvPr/>
          </p:nvSpPr>
          <p:spPr>
            <a:xfrm>
              <a:off x="3868530" y="4625029"/>
              <a:ext cx="304027" cy="69811"/>
            </a:xfrm>
            <a:custGeom>
              <a:avLst/>
              <a:gdLst/>
              <a:ahLst/>
              <a:cxnLst/>
              <a:rect l="l" t="t" r="r" b="b"/>
              <a:pathLst>
                <a:path w="1337" h="307" extrusionOk="0">
                  <a:moveTo>
                    <a:pt x="42" y="1"/>
                  </a:moveTo>
                  <a:cubicBezTo>
                    <a:pt x="18" y="56"/>
                    <a:pt x="1" y="161"/>
                    <a:pt x="116" y="216"/>
                  </a:cubicBezTo>
                  <a:cubicBezTo>
                    <a:pt x="235" y="266"/>
                    <a:pt x="764" y="306"/>
                    <a:pt x="1078" y="306"/>
                  </a:cubicBezTo>
                  <a:cubicBezTo>
                    <a:pt x="1201" y="306"/>
                    <a:pt x="1291" y="300"/>
                    <a:pt x="1309" y="286"/>
                  </a:cubicBezTo>
                  <a:cubicBezTo>
                    <a:pt x="1337" y="263"/>
                    <a:pt x="1198" y="175"/>
                    <a:pt x="1041" y="83"/>
                  </a:cubicBezTo>
                  <a:cubicBezTo>
                    <a:pt x="955" y="122"/>
                    <a:pt x="850" y="137"/>
                    <a:pt x="741" y="137"/>
                  </a:cubicBezTo>
                  <a:cubicBezTo>
                    <a:pt x="462" y="137"/>
                    <a:pt x="154" y="40"/>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3858979" y="4368294"/>
              <a:ext cx="205792" cy="248545"/>
            </a:xfrm>
            <a:custGeom>
              <a:avLst/>
              <a:gdLst/>
              <a:ahLst/>
              <a:cxnLst/>
              <a:rect l="l" t="t" r="r" b="b"/>
              <a:pathLst>
                <a:path w="905" h="1093" extrusionOk="0">
                  <a:moveTo>
                    <a:pt x="807" y="0"/>
                  </a:moveTo>
                  <a:cubicBezTo>
                    <a:pt x="807" y="0"/>
                    <a:pt x="609" y="18"/>
                    <a:pt x="102" y="18"/>
                  </a:cubicBezTo>
                  <a:cubicBezTo>
                    <a:pt x="43" y="18"/>
                    <a:pt x="5" y="305"/>
                    <a:pt x="5" y="558"/>
                  </a:cubicBezTo>
                  <a:cubicBezTo>
                    <a:pt x="5" y="724"/>
                    <a:pt x="1" y="1088"/>
                    <a:pt x="98" y="1092"/>
                  </a:cubicBezTo>
                  <a:cubicBezTo>
                    <a:pt x="103" y="1092"/>
                    <a:pt x="109" y="1093"/>
                    <a:pt x="115" y="1093"/>
                  </a:cubicBezTo>
                  <a:cubicBezTo>
                    <a:pt x="231" y="1093"/>
                    <a:pt x="557" y="1011"/>
                    <a:pt x="628" y="972"/>
                  </a:cubicBezTo>
                  <a:cubicBezTo>
                    <a:pt x="706" y="936"/>
                    <a:pt x="904"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3871486" y="4377617"/>
              <a:ext cx="35928" cy="237176"/>
            </a:xfrm>
            <a:custGeom>
              <a:avLst/>
              <a:gdLst/>
              <a:ahLst/>
              <a:cxnLst/>
              <a:rect l="l" t="t" r="r" b="b"/>
              <a:pathLst>
                <a:path w="158" h="1043" extrusionOk="0">
                  <a:moveTo>
                    <a:pt x="112" y="0"/>
                  </a:moveTo>
                  <a:cubicBezTo>
                    <a:pt x="98" y="0"/>
                    <a:pt x="84" y="5"/>
                    <a:pt x="79" y="24"/>
                  </a:cubicBezTo>
                  <a:cubicBezTo>
                    <a:pt x="20" y="185"/>
                    <a:pt x="24" y="351"/>
                    <a:pt x="24" y="517"/>
                  </a:cubicBezTo>
                  <a:cubicBezTo>
                    <a:pt x="24" y="687"/>
                    <a:pt x="1" y="849"/>
                    <a:pt x="33" y="1014"/>
                  </a:cubicBezTo>
                  <a:cubicBezTo>
                    <a:pt x="39" y="1033"/>
                    <a:pt x="52" y="1042"/>
                    <a:pt x="66" y="1042"/>
                  </a:cubicBezTo>
                  <a:cubicBezTo>
                    <a:pt x="84" y="1042"/>
                    <a:pt x="112" y="1023"/>
                    <a:pt x="103" y="996"/>
                  </a:cubicBezTo>
                  <a:cubicBezTo>
                    <a:pt x="75" y="834"/>
                    <a:pt x="98" y="678"/>
                    <a:pt x="98" y="517"/>
                  </a:cubicBezTo>
                  <a:cubicBezTo>
                    <a:pt x="98" y="355"/>
                    <a:pt x="94" y="198"/>
                    <a:pt x="149" y="47"/>
                  </a:cubicBezTo>
                  <a:cubicBezTo>
                    <a:pt x="158" y="19"/>
                    <a:pt x="135"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3910371" y="4379891"/>
              <a:ext cx="39112" cy="220121"/>
            </a:xfrm>
            <a:custGeom>
              <a:avLst/>
              <a:gdLst/>
              <a:ahLst/>
              <a:cxnLst/>
              <a:rect l="l" t="t" r="r" b="b"/>
              <a:pathLst>
                <a:path w="172" h="968" extrusionOk="0">
                  <a:moveTo>
                    <a:pt x="125" y="0"/>
                  </a:moveTo>
                  <a:cubicBezTo>
                    <a:pt x="111" y="0"/>
                    <a:pt x="93" y="5"/>
                    <a:pt x="89" y="22"/>
                  </a:cubicBezTo>
                  <a:cubicBezTo>
                    <a:pt x="0" y="309"/>
                    <a:pt x="33" y="641"/>
                    <a:pt x="38" y="935"/>
                  </a:cubicBezTo>
                  <a:cubicBezTo>
                    <a:pt x="38" y="958"/>
                    <a:pt x="56" y="968"/>
                    <a:pt x="79" y="968"/>
                  </a:cubicBezTo>
                  <a:cubicBezTo>
                    <a:pt x="98" y="968"/>
                    <a:pt x="116" y="958"/>
                    <a:pt x="111" y="935"/>
                  </a:cubicBezTo>
                  <a:cubicBezTo>
                    <a:pt x="106" y="649"/>
                    <a:pt x="74" y="318"/>
                    <a:pt x="162" y="46"/>
                  </a:cubicBezTo>
                  <a:cubicBezTo>
                    <a:pt x="172" y="18"/>
                    <a:pt x="148"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3950393" y="4380801"/>
              <a:ext cx="41841" cy="218074"/>
            </a:xfrm>
            <a:custGeom>
              <a:avLst/>
              <a:gdLst/>
              <a:ahLst/>
              <a:cxnLst/>
              <a:rect l="l" t="t" r="r" b="b"/>
              <a:pathLst>
                <a:path w="184" h="959" extrusionOk="0">
                  <a:moveTo>
                    <a:pt x="128" y="1"/>
                  </a:moveTo>
                  <a:cubicBezTo>
                    <a:pt x="111" y="1"/>
                    <a:pt x="92" y="10"/>
                    <a:pt x="92" y="33"/>
                  </a:cubicBezTo>
                  <a:cubicBezTo>
                    <a:pt x="111" y="167"/>
                    <a:pt x="69" y="286"/>
                    <a:pt x="60" y="415"/>
                  </a:cubicBezTo>
                  <a:cubicBezTo>
                    <a:pt x="41" y="581"/>
                    <a:pt x="41" y="747"/>
                    <a:pt x="5" y="909"/>
                  </a:cubicBezTo>
                  <a:cubicBezTo>
                    <a:pt x="0" y="941"/>
                    <a:pt x="23" y="958"/>
                    <a:pt x="45" y="958"/>
                  </a:cubicBezTo>
                  <a:cubicBezTo>
                    <a:pt x="60" y="958"/>
                    <a:pt x="73" y="950"/>
                    <a:pt x="79" y="931"/>
                  </a:cubicBezTo>
                  <a:cubicBezTo>
                    <a:pt x="111" y="779"/>
                    <a:pt x="115" y="627"/>
                    <a:pt x="128" y="475"/>
                  </a:cubicBezTo>
                  <a:cubicBezTo>
                    <a:pt x="138" y="328"/>
                    <a:pt x="184" y="184"/>
                    <a:pt x="170" y="33"/>
                  </a:cubicBezTo>
                  <a:cubicBezTo>
                    <a:pt x="166" y="10"/>
                    <a:pt x="147"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4014065" y="4368294"/>
              <a:ext cx="9551" cy="2274"/>
            </a:xfrm>
            <a:custGeom>
              <a:avLst/>
              <a:gdLst/>
              <a:ahLst/>
              <a:cxnLst/>
              <a:rect l="l" t="t" r="r" b="b"/>
              <a:pathLst>
                <a:path w="42" h="10" extrusionOk="0">
                  <a:moveTo>
                    <a:pt x="24" y="0"/>
                  </a:moveTo>
                  <a:cubicBezTo>
                    <a:pt x="14" y="0"/>
                    <a:pt x="5" y="5"/>
                    <a:pt x="1" y="9"/>
                  </a:cubicBezTo>
                  <a:cubicBezTo>
                    <a:pt x="14" y="5"/>
                    <a:pt x="29" y="5"/>
                    <a:pt x="42" y="5"/>
                  </a:cubicBezTo>
                  <a:cubicBezTo>
                    <a:pt x="37" y="0"/>
                    <a:pt x="29"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1"/>
            <p:cNvSpPr/>
            <p:nvPr/>
          </p:nvSpPr>
          <p:spPr>
            <a:xfrm>
              <a:off x="3993372" y="4369204"/>
              <a:ext cx="37975" cy="210797"/>
            </a:xfrm>
            <a:custGeom>
              <a:avLst/>
              <a:gdLst/>
              <a:ahLst/>
              <a:cxnLst/>
              <a:rect l="l" t="t" r="r" b="b"/>
              <a:pathLst>
                <a:path w="167" h="927" extrusionOk="0">
                  <a:moveTo>
                    <a:pt x="133" y="1"/>
                  </a:moveTo>
                  <a:cubicBezTo>
                    <a:pt x="120" y="1"/>
                    <a:pt x="105" y="1"/>
                    <a:pt x="92" y="5"/>
                  </a:cubicBezTo>
                  <a:cubicBezTo>
                    <a:pt x="83" y="10"/>
                    <a:pt x="78" y="20"/>
                    <a:pt x="78" y="33"/>
                  </a:cubicBezTo>
                  <a:cubicBezTo>
                    <a:pt x="88" y="199"/>
                    <a:pt x="92" y="365"/>
                    <a:pt x="69" y="531"/>
                  </a:cubicBezTo>
                  <a:cubicBezTo>
                    <a:pt x="50" y="650"/>
                    <a:pt x="18" y="771"/>
                    <a:pt x="5" y="890"/>
                  </a:cubicBezTo>
                  <a:cubicBezTo>
                    <a:pt x="0" y="913"/>
                    <a:pt x="18" y="926"/>
                    <a:pt x="37" y="926"/>
                  </a:cubicBezTo>
                  <a:cubicBezTo>
                    <a:pt x="55" y="926"/>
                    <a:pt x="73" y="913"/>
                    <a:pt x="78" y="890"/>
                  </a:cubicBezTo>
                  <a:cubicBezTo>
                    <a:pt x="96" y="752"/>
                    <a:pt x="138" y="618"/>
                    <a:pt x="152" y="475"/>
                  </a:cubicBezTo>
                  <a:cubicBezTo>
                    <a:pt x="166" y="328"/>
                    <a:pt x="161" y="180"/>
                    <a:pt x="152" y="33"/>
                  </a:cubicBezTo>
                  <a:cubicBezTo>
                    <a:pt x="152" y="20"/>
                    <a:pt x="143" y="5"/>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1"/>
            <p:cNvSpPr/>
            <p:nvPr/>
          </p:nvSpPr>
          <p:spPr>
            <a:xfrm>
              <a:off x="3211120" y="3366368"/>
              <a:ext cx="718341" cy="713119"/>
            </a:xfrm>
            <a:custGeom>
              <a:avLst/>
              <a:gdLst/>
              <a:ahLst/>
              <a:cxnLst/>
              <a:rect l="l" t="t" r="r" b="b"/>
              <a:pathLst>
                <a:path w="3159" h="3136" extrusionOk="0">
                  <a:moveTo>
                    <a:pt x="1739" y="0"/>
                  </a:moveTo>
                  <a:cubicBezTo>
                    <a:pt x="1739" y="0"/>
                    <a:pt x="72" y="1223"/>
                    <a:pt x="34" y="1576"/>
                  </a:cubicBezTo>
                  <a:cubicBezTo>
                    <a:pt x="1" y="1905"/>
                    <a:pt x="790" y="2183"/>
                    <a:pt x="2288" y="2183"/>
                  </a:cubicBezTo>
                  <a:cubicBezTo>
                    <a:pt x="2429" y="2183"/>
                    <a:pt x="2576" y="2181"/>
                    <a:pt x="2730" y="2176"/>
                  </a:cubicBezTo>
                  <a:cubicBezTo>
                    <a:pt x="2730" y="2176"/>
                    <a:pt x="2894" y="3136"/>
                    <a:pt x="2996" y="3136"/>
                  </a:cubicBezTo>
                  <a:cubicBezTo>
                    <a:pt x="2998" y="3136"/>
                    <a:pt x="3000" y="3135"/>
                    <a:pt x="3002" y="3135"/>
                  </a:cubicBezTo>
                  <a:cubicBezTo>
                    <a:pt x="3098" y="3088"/>
                    <a:pt x="3158" y="1618"/>
                    <a:pt x="3108" y="1618"/>
                  </a:cubicBezTo>
                  <a:cubicBezTo>
                    <a:pt x="3058" y="1618"/>
                    <a:pt x="1490" y="1493"/>
                    <a:pt x="1490" y="1493"/>
                  </a:cubicBezTo>
                  <a:lnTo>
                    <a:pt x="2698" y="808"/>
                  </a:lnTo>
                  <a:lnTo>
                    <a:pt x="1739"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14" name="Google Shape;3414;p71"/>
            <p:cNvSpPr/>
            <p:nvPr/>
          </p:nvSpPr>
          <p:spPr>
            <a:xfrm>
              <a:off x="3434653" y="3366368"/>
              <a:ext cx="460247" cy="368157"/>
            </a:xfrm>
            <a:custGeom>
              <a:avLst/>
              <a:gdLst/>
              <a:ahLst/>
              <a:cxnLst/>
              <a:rect l="l" t="t" r="r" b="b"/>
              <a:pathLst>
                <a:path w="2024" h="1619" extrusionOk="0">
                  <a:moveTo>
                    <a:pt x="756" y="0"/>
                  </a:moveTo>
                  <a:cubicBezTo>
                    <a:pt x="756" y="0"/>
                    <a:pt x="710" y="15"/>
                    <a:pt x="503" y="194"/>
                  </a:cubicBezTo>
                  <a:cubicBezTo>
                    <a:pt x="678" y="370"/>
                    <a:pt x="881" y="830"/>
                    <a:pt x="895" y="904"/>
                  </a:cubicBezTo>
                  <a:cubicBezTo>
                    <a:pt x="918" y="1010"/>
                    <a:pt x="1" y="1568"/>
                    <a:pt x="1" y="1568"/>
                  </a:cubicBezTo>
                  <a:lnTo>
                    <a:pt x="2009" y="1618"/>
                  </a:lnTo>
                  <a:lnTo>
                    <a:pt x="2024" y="1610"/>
                  </a:lnTo>
                  <a:cubicBezTo>
                    <a:pt x="1669" y="1586"/>
                    <a:pt x="507" y="1493"/>
                    <a:pt x="507" y="1493"/>
                  </a:cubicBezTo>
                  <a:lnTo>
                    <a:pt x="1715" y="808"/>
                  </a:lnTo>
                  <a:lnTo>
                    <a:pt x="756"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15" name="Google Shape;3415;p71"/>
            <p:cNvSpPr/>
            <p:nvPr/>
          </p:nvSpPr>
          <p:spPr>
            <a:xfrm>
              <a:off x="3592013" y="2461314"/>
              <a:ext cx="594183" cy="1110382"/>
            </a:xfrm>
            <a:custGeom>
              <a:avLst/>
              <a:gdLst/>
              <a:ahLst/>
              <a:cxnLst/>
              <a:rect l="l" t="t" r="r" b="b"/>
              <a:pathLst>
                <a:path w="2613" h="4883" extrusionOk="0">
                  <a:moveTo>
                    <a:pt x="1335" y="0"/>
                  </a:moveTo>
                  <a:cubicBezTo>
                    <a:pt x="927" y="0"/>
                    <a:pt x="566" y="414"/>
                    <a:pt x="498" y="645"/>
                  </a:cubicBezTo>
                  <a:cubicBezTo>
                    <a:pt x="410" y="962"/>
                    <a:pt x="0" y="4022"/>
                    <a:pt x="0" y="4022"/>
                  </a:cubicBezTo>
                  <a:cubicBezTo>
                    <a:pt x="0" y="4022"/>
                    <a:pt x="659" y="4746"/>
                    <a:pt x="958" y="4856"/>
                  </a:cubicBezTo>
                  <a:cubicBezTo>
                    <a:pt x="1003" y="4874"/>
                    <a:pt x="1075" y="4882"/>
                    <a:pt x="1149" y="4882"/>
                  </a:cubicBezTo>
                  <a:cubicBezTo>
                    <a:pt x="1227" y="4882"/>
                    <a:pt x="1307" y="4873"/>
                    <a:pt x="1355" y="4856"/>
                  </a:cubicBezTo>
                  <a:cubicBezTo>
                    <a:pt x="1691" y="4741"/>
                    <a:pt x="2488" y="4091"/>
                    <a:pt x="2488" y="4091"/>
                  </a:cubicBezTo>
                  <a:cubicBezTo>
                    <a:pt x="2488" y="4091"/>
                    <a:pt x="2612" y="1470"/>
                    <a:pt x="2014" y="479"/>
                  </a:cubicBezTo>
                  <a:cubicBezTo>
                    <a:pt x="1801" y="127"/>
                    <a:pt x="1561" y="0"/>
                    <a:pt x="1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3744825" y="2647555"/>
              <a:ext cx="436144" cy="924143"/>
            </a:xfrm>
            <a:custGeom>
              <a:avLst/>
              <a:gdLst/>
              <a:ahLst/>
              <a:cxnLst/>
              <a:rect l="l" t="t" r="r" b="b"/>
              <a:pathLst>
                <a:path w="1918" h="4064" extrusionOk="0">
                  <a:moveTo>
                    <a:pt x="1502" y="1"/>
                  </a:moveTo>
                  <a:cubicBezTo>
                    <a:pt x="1470" y="696"/>
                    <a:pt x="1309" y="1392"/>
                    <a:pt x="1111" y="2061"/>
                  </a:cubicBezTo>
                  <a:cubicBezTo>
                    <a:pt x="885" y="2812"/>
                    <a:pt x="494" y="3374"/>
                    <a:pt x="1" y="3853"/>
                  </a:cubicBezTo>
                  <a:cubicBezTo>
                    <a:pt x="107" y="3941"/>
                    <a:pt x="208" y="4010"/>
                    <a:pt x="286" y="4037"/>
                  </a:cubicBezTo>
                  <a:cubicBezTo>
                    <a:pt x="331" y="4055"/>
                    <a:pt x="403" y="4063"/>
                    <a:pt x="477" y="4063"/>
                  </a:cubicBezTo>
                  <a:cubicBezTo>
                    <a:pt x="555" y="4063"/>
                    <a:pt x="635" y="4054"/>
                    <a:pt x="683" y="4037"/>
                  </a:cubicBezTo>
                  <a:cubicBezTo>
                    <a:pt x="1019" y="3922"/>
                    <a:pt x="1816" y="3272"/>
                    <a:pt x="1816" y="3272"/>
                  </a:cubicBezTo>
                  <a:cubicBezTo>
                    <a:pt x="1816" y="3272"/>
                    <a:pt x="1917" y="1149"/>
                    <a:pt x="1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3734364" y="2422656"/>
              <a:ext cx="286290" cy="341551"/>
            </a:xfrm>
            <a:custGeom>
              <a:avLst/>
              <a:gdLst/>
              <a:ahLst/>
              <a:cxnLst/>
              <a:rect l="l" t="t" r="r" b="b"/>
              <a:pathLst>
                <a:path w="1259" h="1502" extrusionOk="0">
                  <a:moveTo>
                    <a:pt x="753" y="0"/>
                  </a:moveTo>
                  <a:cubicBezTo>
                    <a:pt x="472" y="0"/>
                    <a:pt x="172" y="77"/>
                    <a:pt x="172" y="77"/>
                  </a:cubicBezTo>
                  <a:cubicBezTo>
                    <a:pt x="172" y="77"/>
                    <a:pt x="0" y="1487"/>
                    <a:pt x="618" y="1502"/>
                  </a:cubicBezTo>
                  <a:cubicBezTo>
                    <a:pt x="623" y="1502"/>
                    <a:pt x="628" y="1502"/>
                    <a:pt x="633" y="1502"/>
                  </a:cubicBezTo>
                  <a:cubicBezTo>
                    <a:pt x="1236" y="1502"/>
                    <a:pt x="1258" y="701"/>
                    <a:pt x="1227" y="258"/>
                  </a:cubicBezTo>
                  <a:cubicBezTo>
                    <a:pt x="1212" y="55"/>
                    <a:pt x="990" y="0"/>
                    <a:pt x="753"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18" name="Google Shape;3418;p71"/>
            <p:cNvSpPr/>
            <p:nvPr/>
          </p:nvSpPr>
          <p:spPr>
            <a:xfrm>
              <a:off x="3103560" y="1268827"/>
              <a:ext cx="1487163" cy="1368478"/>
            </a:xfrm>
            <a:custGeom>
              <a:avLst/>
              <a:gdLst/>
              <a:ahLst/>
              <a:cxnLst/>
              <a:rect l="l" t="t" r="r" b="b"/>
              <a:pathLst>
                <a:path w="6540" h="6018" extrusionOk="0">
                  <a:moveTo>
                    <a:pt x="3290" y="0"/>
                  </a:moveTo>
                  <a:cubicBezTo>
                    <a:pt x="3211" y="0"/>
                    <a:pt x="3131" y="3"/>
                    <a:pt x="3051" y="9"/>
                  </a:cubicBezTo>
                  <a:cubicBezTo>
                    <a:pt x="1314" y="134"/>
                    <a:pt x="0" y="1580"/>
                    <a:pt x="120" y="3235"/>
                  </a:cubicBezTo>
                  <a:cubicBezTo>
                    <a:pt x="235" y="4814"/>
                    <a:pt x="1606" y="6018"/>
                    <a:pt x="3236" y="6018"/>
                  </a:cubicBezTo>
                  <a:cubicBezTo>
                    <a:pt x="3318" y="6018"/>
                    <a:pt x="3401" y="6015"/>
                    <a:pt x="3484" y="6008"/>
                  </a:cubicBezTo>
                  <a:cubicBezTo>
                    <a:pt x="5226" y="5885"/>
                    <a:pt x="6540" y="4437"/>
                    <a:pt x="6419" y="2783"/>
                  </a:cubicBezTo>
                  <a:cubicBezTo>
                    <a:pt x="6305" y="1200"/>
                    <a:pt x="4929" y="0"/>
                    <a:pt x="3290"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19" name="Google Shape;3419;p71"/>
            <p:cNvSpPr/>
            <p:nvPr/>
          </p:nvSpPr>
          <p:spPr>
            <a:xfrm>
              <a:off x="3836012" y="1268599"/>
              <a:ext cx="752450" cy="1355062"/>
            </a:xfrm>
            <a:custGeom>
              <a:avLst/>
              <a:gdLst/>
              <a:ahLst/>
              <a:cxnLst/>
              <a:rect l="l" t="t" r="r" b="b"/>
              <a:pathLst>
                <a:path w="3309" h="5959" extrusionOk="0">
                  <a:moveTo>
                    <a:pt x="66" y="0"/>
                  </a:moveTo>
                  <a:cubicBezTo>
                    <a:pt x="44" y="0"/>
                    <a:pt x="23" y="1"/>
                    <a:pt x="1" y="1"/>
                  </a:cubicBezTo>
                  <a:cubicBezTo>
                    <a:pt x="646" y="406"/>
                    <a:pt x="1277" y="839"/>
                    <a:pt x="1715" y="1475"/>
                  </a:cubicBezTo>
                  <a:cubicBezTo>
                    <a:pt x="2207" y="2181"/>
                    <a:pt x="2346" y="3066"/>
                    <a:pt x="2158" y="3908"/>
                  </a:cubicBezTo>
                  <a:cubicBezTo>
                    <a:pt x="1922" y="4853"/>
                    <a:pt x="1373" y="5499"/>
                    <a:pt x="665" y="5959"/>
                  </a:cubicBezTo>
                  <a:cubicBezTo>
                    <a:pt x="2203" y="5655"/>
                    <a:pt x="3309" y="4310"/>
                    <a:pt x="3198" y="2784"/>
                  </a:cubicBezTo>
                  <a:cubicBezTo>
                    <a:pt x="3085" y="1201"/>
                    <a:pt x="1705" y="0"/>
                    <a:pt x="6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20" name="Google Shape;3420;p71"/>
            <p:cNvSpPr/>
            <p:nvPr/>
          </p:nvSpPr>
          <p:spPr>
            <a:xfrm>
              <a:off x="2995773" y="1021642"/>
              <a:ext cx="666267" cy="556442"/>
            </a:xfrm>
            <a:custGeom>
              <a:avLst/>
              <a:gdLst/>
              <a:ahLst/>
              <a:cxnLst/>
              <a:rect l="l" t="t" r="r" b="b"/>
              <a:pathLst>
                <a:path w="2930" h="2447" extrusionOk="0">
                  <a:moveTo>
                    <a:pt x="1922" y="0"/>
                  </a:moveTo>
                  <a:cubicBezTo>
                    <a:pt x="1788" y="0"/>
                    <a:pt x="1637" y="20"/>
                    <a:pt x="1465" y="64"/>
                  </a:cubicBezTo>
                  <a:cubicBezTo>
                    <a:pt x="0" y="441"/>
                    <a:pt x="793" y="2096"/>
                    <a:pt x="1212" y="2446"/>
                  </a:cubicBezTo>
                  <a:lnTo>
                    <a:pt x="2907" y="1115"/>
                  </a:lnTo>
                  <a:cubicBezTo>
                    <a:pt x="2907" y="1115"/>
                    <a:pt x="2929" y="0"/>
                    <a:pt x="192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3296394" y="1127156"/>
              <a:ext cx="1364" cy="1137"/>
            </a:xfrm>
            <a:custGeom>
              <a:avLst/>
              <a:gdLst/>
              <a:ahLst/>
              <a:cxnLst/>
              <a:rect l="l" t="t" r="r" b="b"/>
              <a:pathLst>
                <a:path w="6" h="5" extrusionOk="0">
                  <a:moveTo>
                    <a:pt x="1" y="0"/>
                  </a:moveTo>
                  <a:lnTo>
                    <a:pt x="1" y="5"/>
                  </a:lnTo>
                  <a:cubicBezTo>
                    <a:pt x="5" y="5"/>
                    <a:pt x="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3161092" y="1146485"/>
              <a:ext cx="109604" cy="353148"/>
            </a:xfrm>
            <a:custGeom>
              <a:avLst/>
              <a:gdLst/>
              <a:ahLst/>
              <a:cxnLst/>
              <a:rect l="l" t="t" r="r" b="b"/>
              <a:pathLst>
                <a:path w="482" h="1553" extrusionOk="0">
                  <a:moveTo>
                    <a:pt x="133" y="0"/>
                  </a:moveTo>
                  <a:cubicBezTo>
                    <a:pt x="132" y="0"/>
                    <a:pt x="130" y="1"/>
                    <a:pt x="130" y="3"/>
                  </a:cubicBezTo>
                  <a:cubicBezTo>
                    <a:pt x="1" y="519"/>
                    <a:pt x="20" y="1151"/>
                    <a:pt x="420" y="1547"/>
                  </a:cubicBezTo>
                  <a:cubicBezTo>
                    <a:pt x="424" y="1551"/>
                    <a:pt x="430" y="1553"/>
                    <a:pt x="436" y="1553"/>
                  </a:cubicBezTo>
                  <a:cubicBezTo>
                    <a:pt x="457" y="1553"/>
                    <a:pt x="482" y="1532"/>
                    <a:pt x="471" y="1510"/>
                  </a:cubicBezTo>
                  <a:cubicBezTo>
                    <a:pt x="217" y="1017"/>
                    <a:pt x="98" y="566"/>
                    <a:pt x="139" y="8"/>
                  </a:cubicBezTo>
                  <a:cubicBezTo>
                    <a:pt x="139" y="2"/>
                    <a:pt x="136"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3445568" y="1039607"/>
              <a:ext cx="187373" cy="261735"/>
            </a:xfrm>
            <a:custGeom>
              <a:avLst/>
              <a:gdLst/>
              <a:ahLst/>
              <a:cxnLst/>
              <a:rect l="l" t="t" r="r" b="b"/>
              <a:pathLst>
                <a:path w="824" h="1151" extrusionOk="0">
                  <a:moveTo>
                    <a:pt x="15" y="1"/>
                  </a:moveTo>
                  <a:cubicBezTo>
                    <a:pt x="5" y="1"/>
                    <a:pt x="1" y="14"/>
                    <a:pt x="13" y="22"/>
                  </a:cubicBezTo>
                  <a:cubicBezTo>
                    <a:pt x="219" y="147"/>
                    <a:pt x="377" y="317"/>
                    <a:pt x="501" y="528"/>
                  </a:cubicBezTo>
                  <a:cubicBezTo>
                    <a:pt x="612" y="717"/>
                    <a:pt x="634" y="938"/>
                    <a:pt x="736" y="1132"/>
                  </a:cubicBezTo>
                  <a:cubicBezTo>
                    <a:pt x="741" y="1145"/>
                    <a:pt x="750" y="1150"/>
                    <a:pt x="759" y="1150"/>
                  </a:cubicBezTo>
                  <a:cubicBezTo>
                    <a:pt x="776" y="1150"/>
                    <a:pt x="796" y="1132"/>
                    <a:pt x="796" y="1114"/>
                  </a:cubicBezTo>
                  <a:cubicBezTo>
                    <a:pt x="823" y="653"/>
                    <a:pt x="404" y="192"/>
                    <a:pt x="22" y="3"/>
                  </a:cubicBezTo>
                  <a:cubicBezTo>
                    <a:pt x="19" y="1"/>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3381441" y="1062574"/>
              <a:ext cx="151900" cy="286976"/>
            </a:xfrm>
            <a:custGeom>
              <a:avLst/>
              <a:gdLst/>
              <a:ahLst/>
              <a:cxnLst/>
              <a:rect l="l" t="t" r="r" b="b"/>
              <a:pathLst>
                <a:path w="668" h="1262" extrusionOk="0">
                  <a:moveTo>
                    <a:pt x="12" y="1"/>
                  </a:moveTo>
                  <a:cubicBezTo>
                    <a:pt x="5" y="1"/>
                    <a:pt x="0" y="9"/>
                    <a:pt x="4" y="12"/>
                  </a:cubicBezTo>
                  <a:cubicBezTo>
                    <a:pt x="396" y="359"/>
                    <a:pt x="452" y="764"/>
                    <a:pt x="562" y="1243"/>
                  </a:cubicBezTo>
                  <a:cubicBezTo>
                    <a:pt x="566" y="1256"/>
                    <a:pt x="578" y="1262"/>
                    <a:pt x="590" y="1262"/>
                  </a:cubicBezTo>
                  <a:cubicBezTo>
                    <a:pt x="604" y="1262"/>
                    <a:pt x="618" y="1254"/>
                    <a:pt x="618" y="1239"/>
                  </a:cubicBezTo>
                  <a:cubicBezTo>
                    <a:pt x="667" y="741"/>
                    <a:pt x="405" y="284"/>
                    <a:pt x="18" y="4"/>
                  </a:cubicBezTo>
                  <a:cubicBezTo>
                    <a:pt x="16" y="1"/>
                    <a:pt x="14"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3232495" y="1109646"/>
              <a:ext cx="144168" cy="363609"/>
            </a:xfrm>
            <a:custGeom>
              <a:avLst/>
              <a:gdLst/>
              <a:ahLst/>
              <a:cxnLst/>
              <a:rect l="l" t="t" r="r" b="b"/>
              <a:pathLst>
                <a:path w="634" h="1599" extrusionOk="0">
                  <a:moveTo>
                    <a:pt x="114" y="0"/>
                  </a:moveTo>
                  <a:cubicBezTo>
                    <a:pt x="113" y="0"/>
                    <a:pt x="111" y="2"/>
                    <a:pt x="111" y="4"/>
                  </a:cubicBezTo>
                  <a:cubicBezTo>
                    <a:pt x="1" y="520"/>
                    <a:pt x="28" y="1313"/>
                    <a:pt x="571" y="1594"/>
                  </a:cubicBezTo>
                  <a:cubicBezTo>
                    <a:pt x="577" y="1597"/>
                    <a:pt x="583" y="1598"/>
                    <a:pt x="588" y="1598"/>
                  </a:cubicBezTo>
                  <a:cubicBezTo>
                    <a:pt x="613" y="1598"/>
                    <a:pt x="633" y="1566"/>
                    <a:pt x="618" y="1543"/>
                  </a:cubicBezTo>
                  <a:cubicBezTo>
                    <a:pt x="452" y="1317"/>
                    <a:pt x="291" y="1151"/>
                    <a:pt x="203" y="879"/>
                  </a:cubicBezTo>
                  <a:cubicBezTo>
                    <a:pt x="106" y="598"/>
                    <a:pt x="93" y="294"/>
                    <a:pt x="116" y="4"/>
                  </a:cubicBezTo>
                  <a:cubicBezTo>
                    <a:pt x="116" y="2"/>
                    <a:pt x="115"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3296394" y="1092591"/>
              <a:ext cx="163952" cy="302666"/>
            </a:xfrm>
            <a:custGeom>
              <a:avLst/>
              <a:gdLst/>
              <a:ahLst/>
              <a:cxnLst/>
              <a:rect l="l" t="t" r="r" b="b"/>
              <a:pathLst>
                <a:path w="721" h="1331" extrusionOk="0">
                  <a:moveTo>
                    <a:pt x="56" y="1"/>
                  </a:moveTo>
                  <a:cubicBezTo>
                    <a:pt x="54" y="1"/>
                    <a:pt x="52" y="2"/>
                    <a:pt x="52" y="5"/>
                  </a:cubicBezTo>
                  <a:cubicBezTo>
                    <a:pt x="1" y="471"/>
                    <a:pt x="199" y="1125"/>
                    <a:pt x="660" y="1328"/>
                  </a:cubicBezTo>
                  <a:cubicBezTo>
                    <a:pt x="664" y="1330"/>
                    <a:pt x="668" y="1330"/>
                    <a:pt x="672" y="1330"/>
                  </a:cubicBezTo>
                  <a:cubicBezTo>
                    <a:pt x="699" y="1330"/>
                    <a:pt x="721" y="1293"/>
                    <a:pt x="696" y="1268"/>
                  </a:cubicBezTo>
                  <a:cubicBezTo>
                    <a:pt x="332" y="950"/>
                    <a:pt x="65" y="503"/>
                    <a:pt x="65" y="10"/>
                  </a:cubicBezTo>
                  <a:cubicBezTo>
                    <a:pt x="65" y="4"/>
                    <a:pt x="60"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3201114" y="1248815"/>
              <a:ext cx="455927" cy="331318"/>
            </a:xfrm>
            <a:custGeom>
              <a:avLst/>
              <a:gdLst/>
              <a:ahLst/>
              <a:cxnLst/>
              <a:rect l="l" t="t" r="r" b="b"/>
              <a:pathLst>
                <a:path w="2005" h="1457" extrusionOk="0">
                  <a:moveTo>
                    <a:pt x="1972" y="1"/>
                  </a:moveTo>
                  <a:cubicBezTo>
                    <a:pt x="728" y="37"/>
                    <a:pt x="1" y="1318"/>
                    <a:pt x="1" y="1318"/>
                  </a:cubicBezTo>
                  <a:lnTo>
                    <a:pt x="184" y="1456"/>
                  </a:lnTo>
                  <a:lnTo>
                    <a:pt x="2004" y="410"/>
                  </a:lnTo>
                  <a:lnTo>
                    <a:pt x="19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3566771" y="1083040"/>
              <a:ext cx="222392" cy="264463"/>
            </a:xfrm>
            <a:custGeom>
              <a:avLst/>
              <a:gdLst/>
              <a:ahLst/>
              <a:cxnLst/>
              <a:rect l="l" t="t" r="r" b="b"/>
              <a:pathLst>
                <a:path w="978" h="1163" extrusionOk="0">
                  <a:moveTo>
                    <a:pt x="977" y="1"/>
                  </a:moveTo>
                  <a:lnTo>
                    <a:pt x="447" y="688"/>
                  </a:lnTo>
                  <a:lnTo>
                    <a:pt x="535" y="33"/>
                  </a:lnTo>
                  <a:lnTo>
                    <a:pt x="535" y="33"/>
                  </a:lnTo>
                  <a:lnTo>
                    <a:pt x="1" y="107"/>
                  </a:lnTo>
                  <a:lnTo>
                    <a:pt x="217" y="969"/>
                  </a:lnTo>
                  <a:cubicBezTo>
                    <a:pt x="217" y="969"/>
                    <a:pt x="909" y="1162"/>
                    <a:pt x="922" y="1162"/>
                  </a:cubicBezTo>
                  <a:cubicBezTo>
                    <a:pt x="936" y="1162"/>
                    <a:pt x="977"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2988269" y="1240401"/>
              <a:ext cx="1519453" cy="970533"/>
            </a:xfrm>
            <a:custGeom>
              <a:avLst/>
              <a:gdLst/>
              <a:ahLst/>
              <a:cxnLst/>
              <a:rect l="l" t="t" r="r" b="b"/>
              <a:pathLst>
                <a:path w="6682" h="4268" extrusionOk="0">
                  <a:moveTo>
                    <a:pt x="4032" y="1"/>
                  </a:moveTo>
                  <a:cubicBezTo>
                    <a:pt x="3854" y="1"/>
                    <a:pt x="3666" y="17"/>
                    <a:pt x="3466" y="51"/>
                  </a:cubicBezTo>
                  <a:cubicBezTo>
                    <a:pt x="3466" y="51"/>
                    <a:pt x="1715" y="51"/>
                    <a:pt x="807" y="1714"/>
                  </a:cubicBezTo>
                  <a:cubicBezTo>
                    <a:pt x="1" y="3198"/>
                    <a:pt x="839" y="4268"/>
                    <a:pt x="839" y="4268"/>
                  </a:cubicBezTo>
                  <a:cubicBezTo>
                    <a:pt x="839" y="4268"/>
                    <a:pt x="1208" y="3949"/>
                    <a:pt x="1318" y="2950"/>
                  </a:cubicBezTo>
                  <a:cubicBezTo>
                    <a:pt x="1318" y="2950"/>
                    <a:pt x="2996" y="1912"/>
                    <a:pt x="3608" y="821"/>
                  </a:cubicBezTo>
                  <a:cubicBezTo>
                    <a:pt x="3608" y="821"/>
                    <a:pt x="4908" y="1867"/>
                    <a:pt x="6682" y="1935"/>
                  </a:cubicBezTo>
                  <a:cubicBezTo>
                    <a:pt x="6682" y="1935"/>
                    <a:pt x="6007" y="1"/>
                    <a:pt x="4032"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3166095" y="1360241"/>
              <a:ext cx="577583" cy="530518"/>
            </a:xfrm>
            <a:custGeom>
              <a:avLst/>
              <a:gdLst/>
              <a:ahLst/>
              <a:cxnLst/>
              <a:rect l="l" t="t" r="r" b="b"/>
              <a:pathLst>
                <a:path w="2540" h="2333" extrusionOk="0">
                  <a:moveTo>
                    <a:pt x="2536" y="1"/>
                  </a:moveTo>
                  <a:cubicBezTo>
                    <a:pt x="2535" y="1"/>
                    <a:pt x="2534" y="1"/>
                    <a:pt x="2532" y="3"/>
                  </a:cubicBezTo>
                  <a:cubicBezTo>
                    <a:pt x="2043" y="1026"/>
                    <a:pt x="1057" y="1865"/>
                    <a:pt x="21" y="2293"/>
                  </a:cubicBezTo>
                  <a:cubicBezTo>
                    <a:pt x="0" y="2302"/>
                    <a:pt x="8" y="2332"/>
                    <a:pt x="27" y="2332"/>
                  </a:cubicBezTo>
                  <a:cubicBezTo>
                    <a:pt x="29" y="2332"/>
                    <a:pt x="32" y="2332"/>
                    <a:pt x="34" y="2331"/>
                  </a:cubicBezTo>
                  <a:cubicBezTo>
                    <a:pt x="1112" y="2059"/>
                    <a:pt x="2131" y="1013"/>
                    <a:pt x="2537" y="3"/>
                  </a:cubicBezTo>
                  <a:cubicBezTo>
                    <a:pt x="2540" y="3"/>
                    <a:pt x="2539" y="1"/>
                    <a:pt x="2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3207709" y="1310213"/>
              <a:ext cx="533014" cy="491406"/>
            </a:xfrm>
            <a:custGeom>
              <a:avLst/>
              <a:gdLst/>
              <a:ahLst/>
              <a:cxnLst/>
              <a:rect l="l" t="t" r="r" b="b"/>
              <a:pathLst>
                <a:path w="2344" h="2161" extrusionOk="0">
                  <a:moveTo>
                    <a:pt x="2299" y="1"/>
                  </a:moveTo>
                  <a:cubicBezTo>
                    <a:pt x="1819" y="1"/>
                    <a:pt x="1174" y="424"/>
                    <a:pt x="842" y="739"/>
                  </a:cubicBezTo>
                  <a:cubicBezTo>
                    <a:pt x="450" y="1103"/>
                    <a:pt x="87" y="1592"/>
                    <a:pt x="4" y="2131"/>
                  </a:cubicBezTo>
                  <a:cubicBezTo>
                    <a:pt x="1" y="2149"/>
                    <a:pt x="15" y="2161"/>
                    <a:pt x="28" y="2161"/>
                  </a:cubicBezTo>
                  <a:cubicBezTo>
                    <a:pt x="35" y="2161"/>
                    <a:pt x="41" y="2157"/>
                    <a:pt x="45" y="2149"/>
                  </a:cubicBezTo>
                  <a:cubicBezTo>
                    <a:pt x="252" y="1671"/>
                    <a:pt x="474" y="1265"/>
                    <a:pt x="837" y="886"/>
                  </a:cubicBezTo>
                  <a:cubicBezTo>
                    <a:pt x="1252" y="458"/>
                    <a:pt x="1801" y="242"/>
                    <a:pt x="2339" y="12"/>
                  </a:cubicBezTo>
                  <a:cubicBezTo>
                    <a:pt x="2344" y="7"/>
                    <a:pt x="2344" y="2"/>
                    <a:pt x="2335" y="2"/>
                  </a:cubicBezTo>
                  <a:cubicBezTo>
                    <a:pt x="2323" y="1"/>
                    <a:pt x="2311" y="1"/>
                    <a:pt x="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3277293" y="1369792"/>
              <a:ext cx="441828" cy="457524"/>
            </a:xfrm>
            <a:custGeom>
              <a:avLst/>
              <a:gdLst/>
              <a:ahLst/>
              <a:cxnLst/>
              <a:rect l="l" t="t" r="r" b="b"/>
              <a:pathLst>
                <a:path w="1943" h="2012" extrusionOk="0">
                  <a:moveTo>
                    <a:pt x="1918" y="1"/>
                  </a:moveTo>
                  <a:cubicBezTo>
                    <a:pt x="1915" y="1"/>
                    <a:pt x="1912" y="1"/>
                    <a:pt x="1909" y="3"/>
                  </a:cubicBezTo>
                  <a:cubicBezTo>
                    <a:pt x="1117" y="426"/>
                    <a:pt x="236" y="1049"/>
                    <a:pt x="6" y="1979"/>
                  </a:cubicBezTo>
                  <a:cubicBezTo>
                    <a:pt x="0" y="1997"/>
                    <a:pt x="18" y="2012"/>
                    <a:pt x="35" y="2012"/>
                  </a:cubicBezTo>
                  <a:cubicBezTo>
                    <a:pt x="43" y="2012"/>
                    <a:pt x="52" y="2008"/>
                    <a:pt x="57" y="1998"/>
                  </a:cubicBezTo>
                  <a:cubicBezTo>
                    <a:pt x="457" y="1128"/>
                    <a:pt x="1112" y="514"/>
                    <a:pt x="1927" y="26"/>
                  </a:cubicBezTo>
                  <a:cubicBezTo>
                    <a:pt x="1943" y="18"/>
                    <a:pt x="1932"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3809861" y="1363880"/>
              <a:ext cx="647621" cy="258324"/>
            </a:xfrm>
            <a:custGeom>
              <a:avLst/>
              <a:gdLst/>
              <a:ahLst/>
              <a:cxnLst/>
              <a:rect l="l" t="t" r="r" b="b"/>
              <a:pathLst>
                <a:path w="2848" h="1136" extrusionOk="0">
                  <a:moveTo>
                    <a:pt x="14" y="0"/>
                  </a:moveTo>
                  <a:cubicBezTo>
                    <a:pt x="7" y="0"/>
                    <a:pt x="1" y="7"/>
                    <a:pt x="5" y="15"/>
                  </a:cubicBezTo>
                  <a:cubicBezTo>
                    <a:pt x="610" y="545"/>
                    <a:pt x="1527" y="1135"/>
                    <a:pt x="2398" y="1135"/>
                  </a:cubicBezTo>
                  <a:cubicBezTo>
                    <a:pt x="2542" y="1135"/>
                    <a:pt x="2685" y="1119"/>
                    <a:pt x="2825" y="1084"/>
                  </a:cubicBezTo>
                  <a:cubicBezTo>
                    <a:pt x="2848" y="1080"/>
                    <a:pt x="2848" y="1037"/>
                    <a:pt x="2820" y="1037"/>
                  </a:cubicBezTo>
                  <a:cubicBezTo>
                    <a:pt x="2295" y="982"/>
                    <a:pt x="1839" y="969"/>
                    <a:pt x="1337" y="771"/>
                  </a:cubicBezTo>
                  <a:cubicBezTo>
                    <a:pt x="867" y="586"/>
                    <a:pt x="425" y="297"/>
                    <a:pt x="19" y="1"/>
                  </a:cubicBezTo>
                  <a:cubicBezTo>
                    <a:pt x="17" y="0"/>
                    <a:pt x="15"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3824642" y="1282698"/>
              <a:ext cx="562803" cy="274696"/>
            </a:xfrm>
            <a:custGeom>
              <a:avLst/>
              <a:gdLst/>
              <a:ahLst/>
              <a:cxnLst/>
              <a:rect l="l" t="t" r="r" b="b"/>
              <a:pathLst>
                <a:path w="2475" h="1208" extrusionOk="0">
                  <a:moveTo>
                    <a:pt x="374" y="1"/>
                  </a:moveTo>
                  <a:cubicBezTo>
                    <a:pt x="251" y="1"/>
                    <a:pt x="129" y="12"/>
                    <a:pt x="9" y="35"/>
                  </a:cubicBezTo>
                  <a:cubicBezTo>
                    <a:pt x="0" y="40"/>
                    <a:pt x="0" y="54"/>
                    <a:pt x="13" y="54"/>
                  </a:cubicBezTo>
                  <a:cubicBezTo>
                    <a:pt x="70" y="50"/>
                    <a:pt x="127" y="49"/>
                    <a:pt x="183" y="49"/>
                  </a:cubicBezTo>
                  <a:cubicBezTo>
                    <a:pt x="607" y="49"/>
                    <a:pt x="1003" y="156"/>
                    <a:pt x="1383" y="363"/>
                  </a:cubicBezTo>
                  <a:cubicBezTo>
                    <a:pt x="1783" y="579"/>
                    <a:pt x="2074" y="916"/>
                    <a:pt x="2419" y="1201"/>
                  </a:cubicBezTo>
                  <a:cubicBezTo>
                    <a:pt x="2425" y="1205"/>
                    <a:pt x="2432" y="1207"/>
                    <a:pt x="2438" y="1207"/>
                  </a:cubicBezTo>
                  <a:cubicBezTo>
                    <a:pt x="2458" y="1207"/>
                    <a:pt x="2474" y="1186"/>
                    <a:pt x="2461" y="1164"/>
                  </a:cubicBezTo>
                  <a:cubicBezTo>
                    <a:pt x="2019" y="495"/>
                    <a:pt x="1189" y="1"/>
                    <a:pt x="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3889678" y="1354329"/>
              <a:ext cx="482077" cy="187376"/>
            </a:xfrm>
            <a:custGeom>
              <a:avLst/>
              <a:gdLst/>
              <a:ahLst/>
              <a:cxnLst/>
              <a:rect l="l" t="t" r="r" b="b"/>
              <a:pathLst>
                <a:path w="2120" h="824" extrusionOk="0">
                  <a:moveTo>
                    <a:pt x="6" y="0"/>
                  </a:moveTo>
                  <a:cubicBezTo>
                    <a:pt x="3" y="0"/>
                    <a:pt x="0" y="7"/>
                    <a:pt x="4" y="7"/>
                  </a:cubicBezTo>
                  <a:cubicBezTo>
                    <a:pt x="318" y="228"/>
                    <a:pt x="650" y="412"/>
                    <a:pt x="1004" y="560"/>
                  </a:cubicBezTo>
                  <a:cubicBezTo>
                    <a:pt x="1281" y="675"/>
                    <a:pt x="1631" y="823"/>
                    <a:pt x="1945" y="823"/>
                  </a:cubicBezTo>
                  <a:cubicBezTo>
                    <a:pt x="1991" y="823"/>
                    <a:pt x="2037" y="820"/>
                    <a:pt x="2082" y="813"/>
                  </a:cubicBezTo>
                  <a:cubicBezTo>
                    <a:pt x="2115" y="803"/>
                    <a:pt x="2119" y="762"/>
                    <a:pt x="2087" y="753"/>
                  </a:cubicBezTo>
                  <a:cubicBezTo>
                    <a:pt x="1335" y="601"/>
                    <a:pt x="709" y="288"/>
                    <a:pt x="8" y="1"/>
                  </a:cubicBezTo>
                  <a:cubicBezTo>
                    <a:pt x="7" y="0"/>
                    <a:pt x="7" y="0"/>
                    <a:pt x="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3209755" y="1885991"/>
              <a:ext cx="42978" cy="233765"/>
            </a:xfrm>
            <a:custGeom>
              <a:avLst/>
              <a:gdLst/>
              <a:ahLst/>
              <a:cxnLst/>
              <a:rect l="l" t="t" r="r" b="b"/>
              <a:pathLst>
                <a:path w="189" h="1028" extrusionOk="0">
                  <a:moveTo>
                    <a:pt x="135" y="1"/>
                  </a:moveTo>
                  <a:cubicBezTo>
                    <a:pt x="129" y="1"/>
                    <a:pt x="123" y="6"/>
                    <a:pt x="123" y="13"/>
                  </a:cubicBezTo>
                  <a:cubicBezTo>
                    <a:pt x="137" y="351"/>
                    <a:pt x="59" y="668"/>
                    <a:pt x="3" y="995"/>
                  </a:cubicBezTo>
                  <a:cubicBezTo>
                    <a:pt x="1" y="1013"/>
                    <a:pt x="17" y="1028"/>
                    <a:pt x="33" y="1028"/>
                  </a:cubicBezTo>
                  <a:cubicBezTo>
                    <a:pt x="41" y="1028"/>
                    <a:pt x="49" y="1024"/>
                    <a:pt x="54" y="1014"/>
                  </a:cubicBezTo>
                  <a:cubicBezTo>
                    <a:pt x="174" y="691"/>
                    <a:pt x="188" y="345"/>
                    <a:pt x="142" y="9"/>
                  </a:cubicBezTo>
                  <a:cubicBezTo>
                    <a:pt x="142" y="3"/>
                    <a:pt x="138"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1"/>
            <p:cNvSpPr/>
            <p:nvPr/>
          </p:nvSpPr>
          <p:spPr>
            <a:xfrm>
              <a:off x="3136078" y="1908276"/>
              <a:ext cx="35474" cy="203293"/>
            </a:xfrm>
            <a:custGeom>
              <a:avLst/>
              <a:gdLst/>
              <a:ahLst/>
              <a:cxnLst/>
              <a:rect l="l" t="t" r="r" b="b"/>
              <a:pathLst>
                <a:path w="156" h="894" extrusionOk="0">
                  <a:moveTo>
                    <a:pt x="105" y="1"/>
                  </a:moveTo>
                  <a:cubicBezTo>
                    <a:pt x="98" y="1"/>
                    <a:pt x="90" y="4"/>
                    <a:pt x="88" y="13"/>
                  </a:cubicBezTo>
                  <a:cubicBezTo>
                    <a:pt x="0" y="289"/>
                    <a:pt x="5" y="602"/>
                    <a:pt x="93" y="874"/>
                  </a:cubicBezTo>
                  <a:cubicBezTo>
                    <a:pt x="97" y="888"/>
                    <a:pt x="109" y="894"/>
                    <a:pt x="121" y="894"/>
                  </a:cubicBezTo>
                  <a:cubicBezTo>
                    <a:pt x="138" y="894"/>
                    <a:pt x="155" y="882"/>
                    <a:pt x="153" y="861"/>
                  </a:cubicBezTo>
                  <a:cubicBezTo>
                    <a:pt x="111" y="579"/>
                    <a:pt x="51" y="302"/>
                    <a:pt x="121" y="17"/>
                  </a:cubicBezTo>
                  <a:cubicBezTo>
                    <a:pt x="123" y="7"/>
                    <a:pt x="114"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1"/>
            <p:cNvSpPr/>
            <p:nvPr/>
          </p:nvSpPr>
          <p:spPr>
            <a:xfrm>
              <a:off x="3174736" y="1942387"/>
              <a:ext cx="23876" cy="223532"/>
            </a:xfrm>
            <a:custGeom>
              <a:avLst/>
              <a:gdLst/>
              <a:ahLst/>
              <a:cxnLst/>
              <a:rect l="l" t="t" r="r" b="b"/>
              <a:pathLst>
                <a:path w="105" h="983" extrusionOk="0">
                  <a:moveTo>
                    <a:pt x="97" y="0"/>
                  </a:moveTo>
                  <a:cubicBezTo>
                    <a:pt x="95" y="0"/>
                    <a:pt x="93" y="2"/>
                    <a:pt x="93" y="5"/>
                  </a:cubicBezTo>
                  <a:cubicBezTo>
                    <a:pt x="10" y="318"/>
                    <a:pt x="0" y="628"/>
                    <a:pt x="28" y="950"/>
                  </a:cubicBezTo>
                  <a:cubicBezTo>
                    <a:pt x="31" y="972"/>
                    <a:pt x="49" y="982"/>
                    <a:pt x="66" y="982"/>
                  </a:cubicBezTo>
                  <a:cubicBezTo>
                    <a:pt x="86" y="982"/>
                    <a:pt x="105" y="970"/>
                    <a:pt x="102" y="945"/>
                  </a:cubicBezTo>
                  <a:cubicBezTo>
                    <a:pt x="89" y="632"/>
                    <a:pt x="56" y="318"/>
                    <a:pt x="102" y="5"/>
                  </a:cubicBezTo>
                  <a:cubicBezTo>
                    <a:pt x="102" y="3"/>
                    <a:pt x="99"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1"/>
            <p:cNvSpPr/>
            <p:nvPr/>
          </p:nvSpPr>
          <p:spPr>
            <a:xfrm>
              <a:off x="2980310" y="2115666"/>
              <a:ext cx="354054" cy="293798"/>
            </a:xfrm>
            <a:custGeom>
              <a:avLst/>
              <a:gdLst/>
              <a:ahLst/>
              <a:cxnLst/>
              <a:rect l="l" t="t" r="r" b="b"/>
              <a:pathLst>
                <a:path w="1557" h="1292" extrusionOk="0">
                  <a:moveTo>
                    <a:pt x="662" y="0"/>
                  </a:moveTo>
                  <a:cubicBezTo>
                    <a:pt x="536" y="0"/>
                    <a:pt x="408" y="43"/>
                    <a:pt x="298" y="164"/>
                  </a:cubicBezTo>
                  <a:cubicBezTo>
                    <a:pt x="1" y="492"/>
                    <a:pt x="415" y="1291"/>
                    <a:pt x="1061" y="1291"/>
                  </a:cubicBezTo>
                  <a:cubicBezTo>
                    <a:pt x="1215" y="1291"/>
                    <a:pt x="1383" y="1246"/>
                    <a:pt x="1557" y="1138"/>
                  </a:cubicBezTo>
                  <a:lnTo>
                    <a:pt x="1234" y="230"/>
                  </a:lnTo>
                  <a:cubicBezTo>
                    <a:pt x="1234" y="230"/>
                    <a:pt x="954" y="0"/>
                    <a:pt x="662"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40" name="Google Shape;3440;p71"/>
            <p:cNvSpPr/>
            <p:nvPr/>
          </p:nvSpPr>
          <p:spPr>
            <a:xfrm>
              <a:off x="3086050" y="2225273"/>
              <a:ext cx="212387" cy="155995"/>
            </a:xfrm>
            <a:custGeom>
              <a:avLst/>
              <a:gdLst/>
              <a:ahLst/>
              <a:cxnLst/>
              <a:rect l="l" t="t" r="r" b="b"/>
              <a:pathLst>
                <a:path w="934" h="686" extrusionOk="0">
                  <a:moveTo>
                    <a:pt x="695" y="269"/>
                  </a:moveTo>
                  <a:cubicBezTo>
                    <a:pt x="760" y="342"/>
                    <a:pt x="796" y="429"/>
                    <a:pt x="847" y="512"/>
                  </a:cubicBezTo>
                  <a:cubicBezTo>
                    <a:pt x="789" y="548"/>
                    <a:pt x="703" y="583"/>
                    <a:pt x="625" y="583"/>
                  </a:cubicBezTo>
                  <a:cubicBezTo>
                    <a:pt x="572" y="583"/>
                    <a:pt x="523" y="567"/>
                    <a:pt x="488" y="526"/>
                  </a:cubicBezTo>
                  <a:cubicBezTo>
                    <a:pt x="418" y="448"/>
                    <a:pt x="473" y="352"/>
                    <a:pt x="552" y="310"/>
                  </a:cubicBezTo>
                  <a:cubicBezTo>
                    <a:pt x="598" y="286"/>
                    <a:pt x="645" y="277"/>
                    <a:pt x="695" y="269"/>
                  </a:cubicBezTo>
                  <a:close/>
                  <a:moveTo>
                    <a:pt x="326" y="0"/>
                  </a:moveTo>
                  <a:cubicBezTo>
                    <a:pt x="222" y="0"/>
                    <a:pt x="116" y="28"/>
                    <a:pt x="18" y="88"/>
                  </a:cubicBezTo>
                  <a:cubicBezTo>
                    <a:pt x="1" y="101"/>
                    <a:pt x="11" y="121"/>
                    <a:pt x="26" y="121"/>
                  </a:cubicBezTo>
                  <a:cubicBezTo>
                    <a:pt x="28" y="121"/>
                    <a:pt x="29" y="121"/>
                    <a:pt x="31" y="120"/>
                  </a:cubicBezTo>
                  <a:cubicBezTo>
                    <a:pt x="105" y="98"/>
                    <a:pt x="179" y="86"/>
                    <a:pt x="252" y="86"/>
                  </a:cubicBezTo>
                  <a:cubicBezTo>
                    <a:pt x="385" y="86"/>
                    <a:pt x="515" y="125"/>
                    <a:pt x="630" y="208"/>
                  </a:cubicBezTo>
                  <a:cubicBezTo>
                    <a:pt x="635" y="213"/>
                    <a:pt x="639" y="218"/>
                    <a:pt x="649" y="222"/>
                  </a:cubicBezTo>
                  <a:cubicBezTo>
                    <a:pt x="636" y="221"/>
                    <a:pt x="623" y="221"/>
                    <a:pt x="610" y="221"/>
                  </a:cubicBezTo>
                  <a:cubicBezTo>
                    <a:pt x="555" y="221"/>
                    <a:pt x="504" y="230"/>
                    <a:pt x="456" y="263"/>
                  </a:cubicBezTo>
                  <a:cubicBezTo>
                    <a:pt x="363" y="318"/>
                    <a:pt x="345" y="434"/>
                    <a:pt x="377" y="531"/>
                  </a:cubicBezTo>
                  <a:cubicBezTo>
                    <a:pt x="414" y="644"/>
                    <a:pt x="505" y="686"/>
                    <a:pt x="605" y="686"/>
                  </a:cubicBezTo>
                  <a:cubicBezTo>
                    <a:pt x="710" y="686"/>
                    <a:pt x="823" y="640"/>
                    <a:pt x="894" y="582"/>
                  </a:cubicBezTo>
                  <a:cubicBezTo>
                    <a:pt x="898" y="584"/>
                    <a:pt x="903" y="585"/>
                    <a:pt x="908" y="585"/>
                  </a:cubicBezTo>
                  <a:cubicBezTo>
                    <a:pt x="922" y="585"/>
                    <a:pt x="933" y="577"/>
                    <a:pt x="930" y="563"/>
                  </a:cubicBezTo>
                  <a:cubicBezTo>
                    <a:pt x="906" y="228"/>
                    <a:pt x="624"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3849656" y="3731118"/>
              <a:ext cx="79816" cy="348373"/>
            </a:xfrm>
            <a:custGeom>
              <a:avLst/>
              <a:gdLst/>
              <a:ahLst/>
              <a:cxnLst/>
              <a:rect l="l" t="t" r="r" b="b"/>
              <a:pathLst>
                <a:path w="351" h="1532" extrusionOk="0">
                  <a:moveTo>
                    <a:pt x="129" y="0"/>
                  </a:moveTo>
                  <a:lnTo>
                    <a:pt x="129" y="0"/>
                  </a:lnTo>
                  <a:cubicBezTo>
                    <a:pt x="217" y="457"/>
                    <a:pt x="79" y="825"/>
                    <a:pt x="1" y="987"/>
                  </a:cubicBezTo>
                  <a:cubicBezTo>
                    <a:pt x="58" y="1244"/>
                    <a:pt x="133" y="1532"/>
                    <a:pt x="188" y="1532"/>
                  </a:cubicBezTo>
                  <a:cubicBezTo>
                    <a:pt x="190" y="1532"/>
                    <a:pt x="192" y="1531"/>
                    <a:pt x="194" y="1531"/>
                  </a:cubicBezTo>
                  <a:cubicBezTo>
                    <a:pt x="290" y="1484"/>
                    <a:pt x="350" y="14"/>
                    <a:pt x="300" y="14"/>
                  </a:cubicBezTo>
                  <a:cubicBezTo>
                    <a:pt x="290" y="14"/>
                    <a:pt x="226" y="1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3566771" y="3698827"/>
              <a:ext cx="329268" cy="186239"/>
            </a:xfrm>
            <a:custGeom>
              <a:avLst/>
              <a:gdLst/>
              <a:ahLst/>
              <a:cxnLst/>
              <a:rect l="l" t="t" r="r" b="b"/>
              <a:pathLst>
                <a:path w="1448" h="819" extrusionOk="0">
                  <a:moveTo>
                    <a:pt x="340" y="0"/>
                  </a:moveTo>
                  <a:cubicBezTo>
                    <a:pt x="245" y="0"/>
                    <a:pt x="165" y="12"/>
                    <a:pt x="143" y="46"/>
                  </a:cubicBezTo>
                  <a:cubicBezTo>
                    <a:pt x="92" y="124"/>
                    <a:pt x="1" y="640"/>
                    <a:pt x="14" y="701"/>
                  </a:cubicBezTo>
                  <a:cubicBezTo>
                    <a:pt x="33" y="756"/>
                    <a:pt x="249" y="788"/>
                    <a:pt x="424" y="801"/>
                  </a:cubicBezTo>
                  <a:cubicBezTo>
                    <a:pt x="520" y="811"/>
                    <a:pt x="714" y="819"/>
                    <a:pt x="874" y="819"/>
                  </a:cubicBezTo>
                  <a:cubicBezTo>
                    <a:pt x="1007" y="819"/>
                    <a:pt x="1116" y="814"/>
                    <a:pt x="1124" y="801"/>
                  </a:cubicBezTo>
                  <a:cubicBezTo>
                    <a:pt x="1143" y="778"/>
                    <a:pt x="1166" y="714"/>
                    <a:pt x="1166" y="714"/>
                  </a:cubicBezTo>
                  <a:cubicBezTo>
                    <a:pt x="1166" y="714"/>
                    <a:pt x="1447" y="221"/>
                    <a:pt x="1443" y="148"/>
                  </a:cubicBezTo>
                  <a:cubicBezTo>
                    <a:pt x="1443" y="78"/>
                    <a:pt x="858" y="50"/>
                    <a:pt x="701" y="31"/>
                  </a:cubicBezTo>
                  <a:cubicBezTo>
                    <a:pt x="612" y="19"/>
                    <a:pt x="463" y="0"/>
                    <a:pt x="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3617027" y="3711107"/>
              <a:ext cx="258093" cy="44343"/>
            </a:xfrm>
            <a:custGeom>
              <a:avLst/>
              <a:gdLst/>
              <a:ahLst/>
              <a:cxnLst/>
              <a:rect l="l" t="t" r="r" b="b"/>
              <a:pathLst>
                <a:path w="1135" h="195" extrusionOk="0">
                  <a:moveTo>
                    <a:pt x="46" y="1"/>
                  </a:moveTo>
                  <a:cubicBezTo>
                    <a:pt x="1" y="1"/>
                    <a:pt x="1" y="70"/>
                    <a:pt x="46" y="75"/>
                  </a:cubicBezTo>
                  <a:cubicBezTo>
                    <a:pt x="218" y="88"/>
                    <a:pt x="383" y="102"/>
                    <a:pt x="554" y="126"/>
                  </a:cubicBezTo>
                  <a:cubicBezTo>
                    <a:pt x="724" y="149"/>
                    <a:pt x="903" y="149"/>
                    <a:pt x="1069" y="194"/>
                  </a:cubicBezTo>
                  <a:lnTo>
                    <a:pt x="1083" y="194"/>
                  </a:lnTo>
                  <a:cubicBezTo>
                    <a:pt x="1120" y="194"/>
                    <a:pt x="1134" y="134"/>
                    <a:pt x="1092" y="121"/>
                  </a:cubicBezTo>
                  <a:cubicBezTo>
                    <a:pt x="922" y="75"/>
                    <a:pt x="747" y="79"/>
                    <a:pt x="571" y="52"/>
                  </a:cubicBezTo>
                  <a:cubicBezTo>
                    <a:pt x="397" y="24"/>
                    <a:pt x="222" y="15"/>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3594969" y="3753176"/>
              <a:ext cx="262186" cy="40932"/>
            </a:xfrm>
            <a:custGeom>
              <a:avLst/>
              <a:gdLst/>
              <a:ahLst/>
              <a:cxnLst/>
              <a:rect l="l" t="t" r="r" b="b"/>
              <a:pathLst>
                <a:path w="1153" h="180" extrusionOk="0">
                  <a:moveTo>
                    <a:pt x="60" y="0"/>
                  </a:moveTo>
                  <a:cubicBezTo>
                    <a:pt x="19" y="0"/>
                    <a:pt x="0" y="65"/>
                    <a:pt x="47" y="74"/>
                  </a:cubicBezTo>
                  <a:cubicBezTo>
                    <a:pt x="387" y="134"/>
                    <a:pt x="742" y="107"/>
                    <a:pt x="1089" y="175"/>
                  </a:cubicBezTo>
                  <a:cubicBezTo>
                    <a:pt x="1093" y="175"/>
                    <a:pt x="1093" y="180"/>
                    <a:pt x="1097" y="180"/>
                  </a:cubicBezTo>
                  <a:cubicBezTo>
                    <a:pt x="1138" y="180"/>
                    <a:pt x="1153" y="115"/>
                    <a:pt x="1106" y="107"/>
                  </a:cubicBezTo>
                  <a:cubicBezTo>
                    <a:pt x="766" y="32"/>
                    <a:pt x="411" y="65"/>
                    <a:pt x="66" y="5"/>
                  </a:cubicBezTo>
                  <a:cubicBezTo>
                    <a:pt x="66" y="0"/>
                    <a:pt x="60"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3584736" y="3786604"/>
              <a:ext cx="254682" cy="51619"/>
            </a:xfrm>
            <a:custGeom>
              <a:avLst/>
              <a:gdLst/>
              <a:ahLst/>
              <a:cxnLst/>
              <a:rect l="l" t="t" r="r" b="b"/>
              <a:pathLst>
                <a:path w="1120" h="227" extrusionOk="0">
                  <a:moveTo>
                    <a:pt x="60" y="0"/>
                  </a:moveTo>
                  <a:cubicBezTo>
                    <a:pt x="22" y="0"/>
                    <a:pt x="0" y="51"/>
                    <a:pt x="37" y="70"/>
                  </a:cubicBezTo>
                  <a:cubicBezTo>
                    <a:pt x="373" y="226"/>
                    <a:pt x="700" y="171"/>
                    <a:pt x="1055" y="226"/>
                  </a:cubicBezTo>
                  <a:lnTo>
                    <a:pt x="1060" y="226"/>
                  </a:lnTo>
                  <a:cubicBezTo>
                    <a:pt x="1100" y="226"/>
                    <a:pt x="1119" y="162"/>
                    <a:pt x="1073" y="153"/>
                  </a:cubicBezTo>
                  <a:cubicBezTo>
                    <a:pt x="732" y="102"/>
                    <a:pt x="400" y="153"/>
                    <a:pt x="73" y="5"/>
                  </a:cubicBezTo>
                  <a:cubicBezTo>
                    <a:pt x="69" y="5"/>
                    <a:pt x="64"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3586555" y="3834813"/>
              <a:ext cx="223302" cy="35929"/>
            </a:xfrm>
            <a:custGeom>
              <a:avLst/>
              <a:gdLst/>
              <a:ahLst/>
              <a:cxnLst/>
              <a:rect l="l" t="t" r="r" b="b"/>
              <a:pathLst>
                <a:path w="982" h="158" extrusionOk="0">
                  <a:moveTo>
                    <a:pt x="52" y="1"/>
                  </a:moveTo>
                  <a:cubicBezTo>
                    <a:pt x="14" y="1"/>
                    <a:pt x="1" y="60"/>
                    <a:pt x="42" y="69"/>
                  </a:cubicBezTo>
                  <a:cubicBezTo>
                    <a:pt x="337" y="139"/>
                    <a:pt x="637" y="143"/>
                    <a:pt x="937" y="158"/>
                  </a:cubicBezTo>
                  <a:cubicBezTo>
                    <a:pt x="982" y="158"/>
                    <a:pt x="982" y="84"/>
                    <a:pt x="937" y="84"/>
                  </a:cubicBezTo>
                  <a:cubicBezTo>
                    <a:pt x="641" y="65"/>
                    <a:pt x="352" y="69"/>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7" name="Google Shape;3447;p71"/>
            <p:cNvGrpSpPr/>
            <p:nvPr/>
          </p:nvGrpSpPr>
          <p:grpSpPr>
            <a:xfrm rot="-947333">
              <a:off x="3437196" y="1637709"/>
              <a:ext cx="985472" cy="808233"/>
              <a:chOff x="3763206" y="763378"/>
              <a:chExt cx="571363" cy="468602"/>
            </a:xfrm>
          </p:grpSpPr>
          <p:sp>
            <p:nvSpPr>
              <p:cNvPr id="3448" name="Google Shape;3448;p71"/>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1"/>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1"/>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56" name="Google Shape;3456;p71"/>
          <p:cNvSpPr txBox="1">
            <a:spLocks noGrp="1"/>
          </p:cNvSpPr>
          <p:nvPr>
            <p:ph type="title"/>
          </p:nvPr>
        </p:nvSpPr>
        <p:spPr>
          <a:xfrm>
            <a:off x="720000" y="349480"/>
            <a:ext cx="7704000" cy="6682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sz="5400" dirty="0">
                <a:solidFill>
                  <a:srgbClr val="002060"/>
                </a:solidFill>
                <a:effectLst>
                  <a:outerShdw blurRad="38100" dist="38100" dir="2700000" algn="tl">
                    <a:srgbClr val="000000">
                      <a:alpha val="43137"/>
                    </a:srgbClr>
                  </a:outerShdw>
                </a:effectLst>
                <a:cs typeface="AF_El Khobar" pitchFamily="2" charset="-78"/>
              </a:rPr>
              <a:t>عناصر الحركة الأربعة والعكس لكل منها</a:t>
            </a:r>
            <a:endParaRPr sz="5400" dirty="0">
              <a:solidFill>
                <a:srgbClr val="002060"/>
              </a:solidFill>
              <a:effectLst>
                <a:outerShdw blurRad="38100" dist="38100" dir="2700000" algn="tl">
                  <a:srgbClr val="000000">
                    <a:alpha val="43137"/>
                  </a:srgbClr>
                </a:outerShdw>
              </a:effectLst>
              <a:cs typeface="AF_El Khobar" pitchFamily="2" charset="-78"/>
            </a:endParaRPr>
          </a:p>
        </p:txBody>
      </p:sp>
      <p:grpSp>
        <p:nvGrpSpPr>
          <p:cNvPr id="3457" name="Google Shape;3457;p71"/>
          <p:cNvGrpSpPr/>
          <p:nvPr/>
        </p:nvGrpSpPr>
        <p:grpSpPr>
          <a:xfrm>
            <a:off x="5715842" y="2776866"/>
            <a:ext cx="1197081" cy="1774731"/>
            <a:chOff x="2192828" y="1087881"/>
            <a:chExt cx="2735560" cy="4055600"/>
          </a:xfrm>
        </p:grpSpPr>
        <p:sp>
          <p:nvSpPr>
            <p:cNvPr id="3458" name="Google Shape;3458;p71"/>
            <p:cNvSpPr/>
            <p:nvPr/>
          </p:nvSpPr>
          <p:spPr>
            <a:xfrm>
              <a:off x="2192828" y="1087881"/>
              <a:ext cx="2735523" cy="4055558"/>
            </a:xfrm>
            <a:custGeom>
              <a:avLst/>
              <a:gdLst/>
              <a:ahLst/>
              <a:cxnLst/>
              <a:rect l="l" t="t" r="r" b="b"/>
              <a:pathLst>
                <a:path w="9056" h="13426" extrusionOk="0">
                  <a:moveTo>
                    <a:pt x="3523" y="0"/>
                  </a:moveTo>
                  <a:cubicBezTo>
                    <a:pt x="3344" y="0"/>
                    <a:pt x="3164" y="85"/>
                    <a:pt x="3019" y="333"/>
                  </a:cubicBezTo>
                  <a:cubicBezTo>
                    <a:pt x="3019" y="333"/>
                    <a:pt x="2872" y="281"/>
                    <a:pt x="2696" y="281"/>
                  </a:cubicBezTo>
                  <a:cubicBezTo>
                    <a:pt x="2444" y="281"/>
                    <a:pt x="2136" y="388"/>
                    <a:pt x="2125" y="910"/>
                  </a:cubicBezTo>
                  <a:cubicBezTo>
                    <a:pt x="2125" y="910"/>
                    <a:pt x="1914" y="952"/>
                    <a:pt x="1784" y="1150"/>
                  </a:cubicBezTo>
                  <a:cubicBezTo>
                    <a:pt x="1780" y="1158"/>
                    <a:pt x="1775" y="1168"/>
                    <a:pt x="1765" y="1177"/>
                  </a:cubicBezTo>
                  <a:lnTo>
                    <a:pt x="1765" y="1182"/>
                  </a:lnTo>
                  <a:cubicBezTo>
                    <a:pt x="1761" y="1191"/>
                    <a:pt x="1757" y="1196"/>
                    <a:pt x="1752" y="1205"/>
                  </a:cubicBezTo>
                  <a:cubicBezTo>
                    <a:pt x="1752" y="1209"/>
                    <a:pt x="1752" y="1209"/>
                    <a:pt x="1748" y="1214"/>
                  </a:cubicBezTo>
                  <a:cubicBezTo>
                    <a:pt x="1742" y="1218"/>
                    <a:pt x="1742" y="1228"/>
                    <a:pt x="1738" y="1237"/>
                  </a:cubicBezTo>
                  <a:cubicBezTo>
                    <a:pt x="1738" y="1241"/>
                    <a:pt x="1733" y="1241"/>
                    <a:pt x="1733" y="1246"/>
                  </a:cubicBezTo>
                  <a:cubicBezTo>
                    <a:pt x="1729" y="1256"/>
                    <a:pt x="1729" y="1260"/>
                    <a:pt x="1724" y="1269"/>
                  </a:cubicBezTo>
                  <a:cubicBezTo>
                    <a:pt x="1724" y="1273"/>
                    <a:pt x="1720" y="1279"/>
                    <a:pt x="1720" y="1283"/>
                  </a:cubicBezTo>
                  <a:cubicBezTo>
                    <a:pt x="1720" y="1288"/>
                    <a:pt x="1715" y="1297"/>
                    <a:pt x="1710" y="1307"/>
                  </a:cubicBezTo>
                  <a:lnTo>
                    <a:pt x="1710" y="1320"/>
                  </a:lnTo>
                  <a:cubicBezTo>
                    <a:pt x="1706" y="1329"/>
                    <a:pt x="1706" y="1334"/>
                    <a:pt x="1701" y="1343"/>
                  </a:cubicBezTo>
                  <a:cubicBezTo>
                    <a:pt x="1701" y="1348"/>
                    <a:pt x="1701" y="1352"/>
                    <a:pt x="1697" y="1362"/>
                  </a:cubicBezTo>
                  <a:lnTo>
                    <a:pt x="1697" y="1380"/>
                  </a:lnTo>
                  <a:cubicBezTo>
                    <a:pt x="1692" y="1390"/>
                    <a:pt x="1692" y="1394"/>
                    <a:pt x="1692" y="1403"/>
                  </a:cubicBezTo>
                  <a:cubicBezTo>
                    <a:pt x="1692" y="1407"/>
                    <a:pt x="1687" y="1417"/>
                    <a:pt x="1687" y="1422"/>
                  </a:cubicBezTo>
                  <a:lnTo>
                    <a:pt x="1687" y="1449"/>
                  </a:lnTo>
                  <a:cubicBezTo>
                    <a:pt x="1687" y="1454"/>
                    <a:pt x="1682" y="1458"/>
                    <a:pt x="1682" y="1467"/>
                  </a:cubicBezTo>
                  <a:lnTo>
                    <a:pt x="1682" y="1513"/>
                  </a:lnTo>
                  <a:cubicBezTo>
                    <a:pt x="1682" y="1513"/>
                    <a:pt x="1661" y="1510"/>
                    <a:pt x="1626" y="1510"/>
                  </a:cubicBezTo>
                  <a:cubicBezTo>
                    <a:pt x="1426" y="1510"/>
                    <a:pt x="773" y="1627"/>
                    <a:pt x="1051" y="3204"/>
                  </a:cubicBezTo>
                  <a:cubicBezTo>
                    <a:pt x="1051" y="3204"/>
                    <a:pt x="0" y="3578"/>
                    <a:pt x="1844" y="5389"/>
                  </a:cubicBezTo>
                  <a:cubicBezTo>
                    <a:pt x="1844" y="5389"/>
                    <a:pt x="1378" y="5813"/>
                    <a:pt x="2747" y="6024"/>
                  </a:cubicBezTo>
                  <a:cubicBezTo>
                    <a:pt x="2908" y="6048"/>
                    <a:pt x="3062" y="6060"/>
                    <a:pt x="3208" y="6060"/>
                  </a:cubicBezTo>
                  <a:cubicBezTo>
                    <a:pt x="3322" y="6060"/>
                    <a:pt x="3431" y="6053"/>
                    <a:pt x="3535" y="6039"/>
                  </a:cubicBezTo>
                  <a:cubicBezTo>
                    <a:pt x="3622" y="6066"/>
                    <a:pt x="3715" y="6090"/>
                    <a:pt x="3811" y="6103"/>
                  </a:cubicBezTo>
                  <a:lnTo>
                    <a:pt x="3821" y="6288"/>
                  </a:lnTo>
                  <a:cubicBezTo>
                    <a:pt x="3711" y="6305"/>
                    <a:pt x="3605" y="6333"/>
                    <a:pt x="3522" y="6375"/>
                  </a:cubicBezTo>
                  <a:lnTo>
                    <a:pt x="3517" y="6375"/>
                  </a:lnTo>
                  <a:cubicBezTo>
                    <a:pt x="3507" y="6379"/>
                    <a:pt x="3503" y="6384"/>
                    <a:pt x="3494" y="6384"/>
                  </a:cubicBezTo>
                  <a:lnTo>
                    <a:pt x="3489" y="6388"/>
                  </a:lnTo>
                  <a:cubicBezTo>
                    <a:pt x="3484" y="6394"/>
                    <a:pt x="3475" y="6394"/>
                    <a:pt x="3471" y="6398"/>
                  </a:cubicBezTo>
                  <a:cubicBezTo>
                    <a:pt x="3462" y="6403"/>
                    <a:pt x="3456" y="6407"/>
                    <a:pt x="3447" y="6411"/>
                  </a:cubicBezTo>
                  <a:lnTo>
                    <a:pt x="3443" y="6416"/>
                  </a:lnTo>
                  <a:cubicBezTo>
                    <a:pt x="3439" y="6416"/>
                    <a:pt x="3434" y="6421"/>
                    <a:pt x="3429" y="6426"/>
                  </a:cubicBezTo>
                  <a:cubicBezTo>
                    <a:pt x="3424" y="6426"/>
                    <a:pt x="3424" y="6430"/>
                    <a:pt x="3424" y="6430"/>
                  </a:cubicBezTo>
                  <a:cubicBezTo>
                    <a:pt x="3420" y="6435"/>
                    <a:pt x="3415" y="6435"/>
                    <a:pt x="3411" y="6439"/>
                  </a:cubicBezTo>
                  <a:cubicBezTo>
                    <a:pt x="3407" y="6439"/>
                    <a:pt x="3407" y="6444"/>
                    <a:pt x="3407" y="6444"/>
                  </a:cubicBezTo>
                  <a:cubicBezTo>
                    <a:pt x="3397" y="6449"/>
                    <a:pt x="3392" y="6454"/>
                    <a:pt x="3388" y="6458"/>
                  </a:cubicBezTo>
                  <a:cubicBezTo>
                    <a:pt x="3383" y="6462"/>
                    <a:pt x="3379" y="6467"/>
                    <a:pt x="3373" y="6471"/>
                  </a:cubicBezTo>
                  <a:cubicBezTo>
                    <a:pt x="3365" y="6481"/>
                    <a:pt x="3356" y="6490"/>
                    <a:pt x="3351" y="6499"/>
                  </a:cubicBezTo>
                  <a:cubicBezTo>
                    <a:pt x="3346" y="6499"/>
                    <a:pt x="3346" y="6504"/>
                    <a:pt x="3346" y="6504"/>
                  </a:cubicBezTo>
                  <a:cubicBezTo>
                    <a:pt x="3337" y="6513"/>
                    <a:pt x="3328" y="6522"/>
                    <a:pt x="3318" y="6532"/>
                  </a:cubicBezTo>
                  <a:cubicBezTo>
                    <a:pt x="3318" y="6532"/>
                    <a:pt x="3314" y="6536"/>
                    <a:pt x="3314" y="6541"/>
                  </a:cubicBezTo>
                  <a:cubicBezTo>
                    <a:pt x="3305" y="6545"/>
                    <a:pt x="3296" y="6554"/>
                    <a:pt x="3286" y="6564"/>
                  </a:cubicBezTo>
                  <a:cubicBezTo>
                    <a:pt x="3286" y="6569"/>
                    <a:pt x="3282" y="6573"/>
                    <a:pt x="3277" y="6577"/>
                  </a:cubicBezTo>
                  <a:lnTo>
                    <a:pt x="3258" y="6596"/>
                  </a:lnTo>
                  <a:cubicBezTo>
                    <a:pt x="3254" y="6605"/>
                    <a:pt x="3245" y="6609"/>
                    <a:pt x="3241" y="6619"/>
                  </a:cubicBezTo>
                  <a:cubicBezTo>
                    <a:pt x="3235" y="6624"/>
                    <a:pt x="3231" y="6628"/>
                    <a:pt x="3226" y="6637"/>
                  </a:cubicBezTo>
                  <a:cubicBezTo>
                    <a:pt x="3217" y="6647"/>
                    <a:pt x="3207" y="6656"/>
                    <a:pt x="3199" y="6665"/>
                  </a:cubicBezTo>
                  <a:cubicBezTo>
                    <a:pt x="3194" y="6670"/>
                    <a:pt x="3190" y="6675"/>
                    <a:pt x="3190" y="6679"/>
                  </a:cubicBezTo>
                  <a:cubicBezTo>
                    <a:pt x="3180" y="6688"/>
                    <a:pt x="3175" y="6698"/>
                    <a:pt x="3167" y="6702"/>
                  </a:cubicBezTo>
                  <a:cubicBezTo>
                    <a:pt x="3167" y="6707"/>
                    <a:pt x="3167" y="6707"/>
                    <a:pt x="3162" y="6711"/>
                  </a:cubicBezTo>
                  <a:cubicBezTo>
                    <a:pt x="3148" y="6726"/>
                    <a:pt x="3139" y="6739"/>
                    <a:pt x="3125" y="6753"/>
                  </a:cubicBezTo>
                  <a:cubicBezTo>
                    <a:pt x="3125" y="6758"/>
                    <a:pt x="3120" y="6762"/>
                    <a:pt x="3120" y="6762"/>
                  </a:cubicBezTo>
                  <a:cubicBezTo>
                    <a:pt x="3111" y="6771"/>
                    <a:pt x="3107" y="6775"/>
                    <a:pt x="3102" y="6785"/>
                  </a:cubicBezTo>
                  <a:cubicBezTo>
                    <a:pt x="2820" y="7121"/>
                    <a:pt x="2467" y="7596"/>
                    <a:pt x="2314" y="7881"/>
                  </a:cubicBezTo>
                  <a:cubicBezTo>
                    <a:pt x="2235" y="7992"/>
                    <a:pt x="2112" y="8251"/>
                    <a:pt x="2203" y="8407"/>
                  </a:cubicBezTo>
                  <a:cubicBezTo>
                    <a:pt x="2212" y="8421"/>
                    <a:pt x="2218" y="8430"/>
                    <a:pt x="2227" y="8440"/>
                  </a:cubicBezTo>
                  <a:cubicBezTo>
                    <a:pt x="2231" y="8444"/>
                    <a:pt x="2235" y="8449"/>
                    <a:pt x="2240" y="8453"/>
                  </a:cubicBezTo>
                  <a:cubicBezTo>
                    <a:pt x="2245" y="8457"/>
                    <a:pt x="2254" y="8462"/>
                    <a:pt x="2259" y="8467"/>
                  </a:cubicBezTo>
                  <a:cubicBezTo>
                    <a:pt x="2263" y="8472"/>
                    <a:pt x="2267" y="8472"/>
                    <a:pt x="2273" y="8476"/>
                  </a:cubicBezTo>
                  <a:lnTo>
                    <a:pt x="2277" y="8481"/>
                  </a:lnTo>
                  <a:cubicBezTo>
                    <a:pt x="2282" y="8481"/>
                    <a:pt x="2286" y="8485"/>
                    <a:pt x="2291" y="8485"/>
                  </a:cubicBezTo>
                  <a:lnTo>
                    <a:pt x="2295" y="8489"/>
                  </a:lnTo>
                  <a:cubicBezTo>
                    <a:pt x="2301" y="8495"/>
                    <a:pt x="2309" y="8495"/>
                    <a:pt x="2314" y="8499"/>
                  </a:cubicBezTo>
                  <a:lnTo>
                    <a:pt x="2318" y="8499"/>
                  </a:lnTo>
                  <a:cubicBezTo>
                    <a:pt x="2323" y="8504"/>
                    <a:pt x="2328" y="8504"/>
                    <a:pt x="2337" y="8508"/>
                  </a:cubicBezTo>
                  <a:lnTo>
                    <a:pt x="2342" y="8508"/>
                  </a:lnTo>
                  <a:cubicBezTo>
                    <a:pt x="2350" y="8508"/>
                    <a:pt x="2356" y="8513"/>
                    <a:pt x="2365" y="8513"/>
                  </a:cubicBezTo>
                  <a:cubicBezTo>
                    <a:pt x="2697" y="8596"/>
                    <a:pt x="2992" y="8647"/>
                    <a:pt x="3213" y="8679"/>
                  </a:cubicBezTo>
                  <a:cubicBezTo>
                    <a:pt x="3231" y="8789"/>
                    <a:pt x="3258" y="8895"/>
                    <a:pt x="3290" y="8993"/>
                  </a:cubicBezTo>
                  <a:cubicBezTo>
                    <a:pt x="3290" y="8997"/>
                    <a:pt x="3296" y="9006"/>
                    <a:pt x="3296" y="9010"/>
                  </a:cubicBezTo>
                  <a:lnTo>
                    <a:pt x="3314" y="9140"/>
                  </a:lnTo>
                  <a:lnTo>
                    <a:pt x="3332" y="9140"/>
                  </a:lnTo>
                  <a:cubicBezTo>
                    <a:pt x="2977" y="9402"/>
                    <a:pt x="2218" y="10020"/>
                    <a:pt x="2203" y="10057"/>
                  </a:cubicBezTo>
                  <a:cubicBezTo>
                    <a:pt x="2135" y="10227"/>
                    <a:pt x="2378" y="11955"/>
                    <a:pt x="2416" y="12200"/>
                  </a:cubicBezTo>
                  <a:lnTo>
                    <a:pt x="2416" y="12204"/>
                  </a:lnTo>
                  <a:lnTo>
                    <a:pt x="2416" y="12209"/>
                  </a:lnTo>
                  <a:lnTo>
                    <a:pt x="2416" y="12213"/>
                  </a:lnTo>
                  <a:cubicBezTo>
                    <a:pt x="2416" y="12227"/>
                    <a:pt x="2420" y="12232"/>
                    <a:pt x="2420" y="12232"/>
                  </a:cubicBezTo>
                  <a:cubicBezTo>
                    <a:pt x="2554" y="12268"/>
                    <a:pt x="2678" y="12305"/>
                    <a:pt x="2798" y="12333"/>
                  </a:cubicBezTo>
                  <a:cubicBezTo>
                    <a:pt x="2830" y="12490"/>
                    <a:pt x="2858" y="12642"/>
                    <a:pt x="2886" y="12770"/>
                  </a:cubicBezTo>
                  <a:cubicBezTo>
                    <a:pt x="2913" y="12885"/>
                    <a:pt x="2931" y="12987"/>
                    <a:pt x="2950" y="13061"/>
                  </a:cubicBezTo>
                  <a:cubicBezTo>
                    <a:pt x="2858" y="13140"/>
                    <a:pt x="2775" y="13315"/>
                    <a:pt x="2775" y="13315"/>
                  </a:cubicBezTo>
                  <a:lnTo>
                    <a:pt x="3305" y="13323"/>
                  </a:lnTo>
                  <a:cubicBezTo>
                    <a:pt x="3305" y="13323"/>
                    <a:pt x="3245" y="13204"/>
                    <a:pt x="3171" y="13121"/>
                  </a:cubicBezTo>
                  <a:cubicBezTo>
                    <a:pt x="3167" y="13029"/>
                    <a:pt x="3158" y="12891"/>
                    <a:pt x="3148" y="12730"/>
                  </a:cubicBezTo>
                  <a:cubicBezTo>
                    <a:pt x="3143" y="12623"/>
                    <a:pt x="3134" y="12508"/>
                    <a:pt x="3130" y="12388"/>
                  </a:cubicBezTo>
                  <a:lnTo>
                    <a:pt x="3130" y="12388"/>
                  </a:lnTo>
                  <a:cubicBezTo>
                    <a:pt x="3226" y="12398"/>
                    <a:pt x="3325" y="12406"/>
                    <a:pt x="3430" y="12406"/>
                  </a:cubicBezTo>
                  <a:cubicBezTo>
                    <a:pt x="3470" y="12406"/>
                    <a:pt x="3511" y="12405"/>
                    <a:pt x="3554" y="12402"/>
                  </a:cubicBezTo>
                  <a:lnTo>
                    <a:pt x="3637" y="12402"/>
                  </a:lnTo>
                  <a:cubicBezTo>
                    <a:pt x="3650" y="12398"/>
                    <a:pt x="3664" y="12398"/>
                    <a:pt x="3673" y="12398"/>
                  </a:cubicBezTo>
                  <a:lnTo>
                    <a:pt x="3705" y="12398"/>
                  </a:lnTo>
                  <a:cubicBezTo>
                    <a:pt x="3733" y="12393"/>
                    <a:pt x="3760" y="12393"/>
                    <a:pt x="3784" y="12388"/>
                  </a:cubicBezTo>
                  <a:cubicBezTo>
                    <a:pt x="3784" y="12388"/>
                    <a:pt x="3637" y="11181"/>
                    <a:pt x="3494" y="10531"/>
                  </a:cubicBezTo>
                  <a:lnTo>
                    <a:pt x="4088" y="10416"/>
                  </a:lnTo>
                  <a:lnTo>
                    <a:pt x="4088" y="10416"/>
                  </a:lnTo>
                  <a:cubicBezTo>
                    <a:pt x="4056" y="11088"/>
                    <a:pt x="4070" y="11724"/>
                    <a:pt x="4070" y="11807"/>
                  </a:cubicBezTo>
                  <a:lnTo>
                    <a:pt x="4070" y="11813"/>
                  </a:lnTo>
                  <a:lnTo>
                    <a:pt x="4070" y="11817"/>
                  </a:lnTo>
                  <a:lnTo>
                    <a:pt x="4415" y="11619"/>
                  </a:lnTo>
                  <a:cubicBezTo>
                    <a:pt x="4415" y="11605"/>
                    <a:pt x="4415" y="11586"/>
                    <a:pt x="4411" y="11573"/>
                  </a:cubicBezTo>
                  <a:lnTo>
                    <a:pt x="4411" y="11558"/>
                  </a:lnTo>
                  <a:cubicBezTo>
                    <a:pt x="4411" y="11545"/>
                    <a:pt x="4406" y="11531"/>
                    <a:pt x="4406" y="11517"/>
                  </a:cubicBezTo>
                  <a:lnTo>
                    <a:pt x="4406" y="11509"/>
                  </a:lnTo>
                  <a:cubicBezTo>
                    <a:pt x="4402" y="11490"/>
                    <a:pt x="4402" y="11475"/>
                    <a:pt x="4402" y="11458"/>
                  </a:cubicBezTo>
                  <a:cubicBezTo>
                    <a:pt x="4402" y="11453"/>
                    <a:pt x="4402" y="11443"/>
                    <a:pt x="4396" y="11439"/>
                  </a:cubicBezTo>
                  <a:lnTo>
                    <a:pt x="4396" y="11402"/>
                  </a:lnTo>
                  <a:lnTo>
                    <a:pt x="4396" y="11384"/>
                  </a:lnTo>
                  <a:cubicBezTo>
                    <a:pt x="4392" y="11365"/>
                    <a:pt x="4392" y="11352"/>
                    <a:pt x="4392" y="11333"/>
                  </a:cubicBezTo>
                  <a:lnTo>
                    <a:pt x="4392" y="11315"/>
                  </a:lnTo>
                  <a:cubicBezTo>
                    <a:pt x="4387" y="11301"/>
                    <a:pt x="4387" y="11282"/>
                    <a:pt x="4387" y="11269"/>
                  </a:cubicBezTo>
                  <a:lnTo>
                    <a:pt x="4387" y="11254"/>
                  </a:lnTo>
                  <a:cubicBezTo>
                    <a:pt x="4387" y="11237"/>
                    <a:pt x="4383" y="11213"/>
                    <a:pt x="4383" y="11195"/>
                  </a:cubicBezTo>
                  <a:lnTo>
                    <a:pt x="4383" y="11181"/>
                  </a:lnTo>
                  <a:lnTo>
                    <a:pt x="4383" y="11126"/>
                  </a:lnTo>
                  <a:lnTo>
                    <a:pt x="4383" y="11116"/>
                  </a:lnTo>
                  <a:cubicBezTo>
                    <a:pt x="4374" y="10928"/>
                    <a:pt x="4369" y="10725"/>
                    <a:pt x="4369" y="10518"/>
                  </a:cubicBezTo>
                  <a:cubicBezTo>
                    <a:pt x="4369" y="10462"/>
                    <a:pt x="4374" y="10412"/>
                    <a:pt x="4374" y="10361"/>
                  </a:cubicBezTo>
                  <a:lnTo>
                    <a:pt x="4719" y="10292"/>
                  </a:lnTo>
                  <a:cubicBezTo>
                    <a:pt x="4766" y="10305"/>
                    <a:pt x="4807" y="10320"/>
                    <a:pt x="4853" y="10333"/>
                  </a:cubicBezTo>
                  <a:cubicBezTo>
                    <a:pt x="4858" y="10393"/>
                    <a:pt x="4862" y="10452"/>
                    <a:pt x="4872" y="10518"/>
                  </a:cubicBezTo>
                  <a:cubicBezTo>
                    <a:pt x="4894" y="10757"/>
                    <a:pt x="4913" y="10997"/>
                    <a:pt x="4917" y="11204"/>
                  </a:cubicBezTo>
                  <a:cubicBezTo>
                    <a:pt x="4922" y="11209"/>
                    <a:pt x="4922" y="11209"/>
                    <a:pt x="4922" y="11213"/>
                  </a:cubicBezTo>
                  <a:lnTo>
                    <a:pt x="4922" y="11324"/>
                  </a:lnTo>
                  <a:lnTo>
                    <a:pt x="4922" y="11337"/>
                  </a:lnTo>
                  <a:cubicBezTo>
                    <a:pt x="4922" y="11352"/>
                    <a:pt x="4927" y="11365"/>
                    <a:pt x="4927" y="11379"/>
                  </a:cubicBezTo>
                  <a:lnTo>
                    <a:pt x="4927" y="11388"/>
                  </a:lnTo>
                  <a:lnTo>
                    <a:pt x="4927" y="11439"/>
                  </a:lnTo>
                  <a:lnTo>
                    <a:pt x="4927" y="11448"/>
                  </a:lnTo>
                  <a:lnTo>
                    <a:pt x="4927" y="11490"/>
                  </a:lnTo>
                  <a:lnTo>
                    <a:pt x="4927" y="11499"/>
                  </a:lnTo>
                  <a:cubicBezTo>
                    <a:pt x="4922" y="11517"/>
                    <a:pt x="4922" y="11531"/>
                    <a:pt x="4922" y="11545"/>
                  </a:cubicBezTo>
                  <a:lnTo>
                    <a:pt x="5287" y="11752"/>
                  </a:lnTo>
                  <a:cubicBezTo>
                    <a:pt x="5287" y="11752"/>
                    <a:pt x="5245" y="11112"/>
                    <a:pt x="5143" y="10430"/>
                  </a:cubicBezTo>
                  <a:lnTo>
                    <a:pt x="5143" y="10430"/>
                  </a:lnTo>
                  <a:cubicBezTo>
                    <a:pt x="5402" y="10513"/>
                    <a:pt x="5632" y="10591"/>
                    <a:pt x="5789" y="10707"/>
                  </a:cubicBezTo>
                  <a:cubicBezTo>
                    <a:pt x="6240" y="11033"/>
                    <a:pt x="7171" y="12517"/>
                    <a:pt x="7171" y="12517"/>
                  </a:cubicBezTo>
                  <a:cubicBezTo>
                    <a:pt x="7184" y="12522"/>
                    <a:pt x="7199" y="12526"/>
                    <a:pt x="7212" y="12532"/>
                  </a:cubicBezTo>
                  <a:cubicBezTo>
                    <a:pt x="7216" y="12536"/>
                    <a:pt x="7222" y="12536"/>
                    <a:pt x="7226" y="12536"/>
                  </a:cubicBezTo>
                  <a:cubicBezTo>
                    <a:pt x="7240" y="12540"/>
                    <a:pt x="7254" y="12545"/>
                    <a:pt x="7267" y="12549"/>
                  </a:cubicBezTo>
                  <a:cubicBezTo>
                    <a:pt x="7286" y="12554"/>
                    <a:pt x="7305" y="12559"/>
                    <a:pt x="7318" y="12564"/>
                  </a:cubicBezTo>
                  <a:lnTo>
                    <a:pt x="7323" y="12568"/>
                  </a:lnTo>
                  <a:cubicBezTo>
                    <a:pt x="7436" y="12592"/>
                    <a:pt x="7566" y="12605"/>
                    <a:pt x="7701" y="12605"/>
                  </a:cubicBezTo>
                  <a:cubicBezTo>
                    <a:pt x="7721" y="12605"/>
                    <a:pt x="7741" y="12605"/>
                    <a:pt x="7761" y="12605"/>
                  </a:cubicBezTo>
                  <a:cubicBezTo>
                    <a:pt x="7899" y="12794"/>
                    <a:pt x="8024" y="12960"/>
                    <a:pt x="8116" y="13085"/>
                  </a:cubicBezTo>
                  <a:cubicBezTo>
                    <a:pt x="8156" y="13144"/>
                    <a:pt x="8194" y="13195"/>
                    <a:pt x="8222" y="13232"/>
                  </a:cubicBezTo>
                  <a:cubicBezTo>
                    <a:pt x="8231" y="13310"/>
                    <a:pt x="8267" y="13411"/>
                    <a:pt x="8267" y="13411"/>
                  </a:cubicBezTo>
                  <a:lnTo>
                    <a:pt x="9056" y="13425"/>
                  </a:lnTo>
                  <a:cubicBezTo>
                    <a:pt x="9056" y="13425"/>
                    <a:pt x="8622" y="13232"/>
                    <a:pt x="8392" y="13158"/>
                  </a:cubicBezTo>
                  <a:cubicBezTo>
                    <a:pt x="8332" y="13051"/>
                    <a:pt x="8249" y="12909"/>
                    <a:pt x="8152" y="12738"/>
                  </a:cubicBezTo>
                  <a:cubicBezTo>
                    <a:pt x="8148" y="12734"/>
                    <a:pt x="8148" y="12730"/>
                    <a:pt x="8148" y="12725"/>
                  </a:cubicBezTo>
                  <a:cubicBezTo>
                    <a:pt x="8139" y="12715"/>
                    <a:pt x="8134" y="12706"/>
                    <a:pt x="8129" y="12697"/>
                  </a:cubicBezTo>
                  <a:cubicBezTo>
                    <a:pt x="8124" y="12692"/>
                    <a:pt x="8120" y="12683"/>
                    <a:pt x="8120" y="12679"/>
                  </a:cubicBezTo>
                  <a:cubicBezTo>
                    <a:pt x="8111" y="12664"/>
                    <a:pt x="8101" y="12651"/>
                    <a:pt x="8092" y="12637"/>
                  </a:cubicBezTo>
                  <a:cubicBezTo>
                    <a:pt x="8088" y="12628"/>
                    <a:pt x="8083" y="12619"/>
                    <a:pt x="8079" y="12609"/>
                  </a:cubicBezTo>
                  <a:cubicBezTo>
                    <a:pt x="8073" y="12600"/>
                    <a:pt x="8069" y="12596"/>
                    <a:pt x="8065" y="12591"/>
                  </a:cubicBezTo>
                  <a:cubicBezTo>
                    <a:pt x="8212" y="12577"/>
                    <a:pt x="8364" y="12559"/>
                    <a:pt x="8511" y="12540"/>
                  </a:cubicBezTo>
                  <a:lnTo>
                    <a:pt x="8511" y="12536"/>
                  </a:lnTo>
                  <a:lnTo>
                    <a:pt x="8507" y="12532"/>
                  </a:lnTo>
                  <a:cubicBezTo>
                    <a:pt x="8507" y="12526"/>
                    <a:pt x="8503" y="12526"/>
                    <a:pt x="8503" y="12522"/>
                  </a:cubicBezTo>
                  <a:lnTo>
                    <a:pt x="8498" y="12517"/>
                  </a:lnTo>
                  <a:cubicBezTo>
                    <a:pt x="8494" y="12508"/>
                    <a:pt x="8488" y="12498"/>
                    <a:pt x="8484" y="12490"/>
                  </a:cubicBezTo>
                  <a:cubicBezTo>
                    <a:pt x="8479" y="12485"/>
                    <a:pt x="8479" y="12485"/>
                    <a:pt x="8479" y="12481"/>
                  </a:cubicBezTo>
                  <a:cubicBezTo>
                    <a:pt x="8475" y="12481"/>
                    <a:pt x="8475" y="12476"/>
                    <a:pt x="8475" y="12476"/>
                  </a:cubicBezTo>
                  <a:cubicBezTo>
                    <a:pt x="8471" y="12471"/>
                    <a:pt x="8471" y="12471"/>
                    <a:pt x="8471" y="12466"/>
                  </a:cubicBezTo>
                  <a:cubicBezTo>
                    <a:pt x="8461" y="12453"/>
                    <a:pt x="8452" y="12434"/>
                    <a:pt x="8438" y="12415"/>
                  </a:cubicBezTo>
                  <a:cubicBezTo>
                    <a:pt x="8438" y="12411"/>
                    <a:pt x="8438" y="12411"/>
                    <a:pt x="8433" y="12411"/>
                  </a:cubicBezTo>
                  <a:cubicBezTo>
                    <a:pt x="8180" y="11979"/>
                    <a:pt x="7365" y="10624"/>
                    <a:pt x="7212" y="10430"/>
                  </a:cubicBezTo>
                  <a:cubicBezTo>
                    <a:pt x="7084" y="10259"/>
                    <a:pt x="6051" y="9591"/>
                    <a:pt x="5485" y="9232"/>
                  </a:cubicBezTo>
                  <a:cubicBezTo>
                    <a:pt x="5480" y="9163"/>
                    <a:pt x="5470" y="9076"/>
                    <a:pt x="5452" y="8965"/>
                  </a:cubicBezTo>
                  <a:lnTo>
                    <a:pt x="5452" y="8965"/>
                  </a:lnTo>
                  <a:cubicBezTo>
                    <a:pt x="5461" y="8987"/>
                    <a:pt x="5466" y="9002"/>
                    <a:pt x="5466" y="9002"/>
                  </a:cubicBezTo>
                  <a:lnTo>
                    <a:pt x="5419" y="8762"/>
                  </a:lnTo>
                  <a:cubicBezTo>
                    <a:pt x="5397" y="8628"/>
                    <a:pt x="5364" y="8481"/>
                    <a:pt x="5332" y="8324"/>
                  </a:cubicBezTo>
                  <a:lnTo>
                    <a:pt x="5170" y="7536"/>
                  </a:lnTo>
                  <a:lnTo>
                    <a:pt x="5963" y="7749"/>
                  </a:lnTo>
                  <a:cubicBezTo>
                    <a:pt x="5984" y="7772"/>
                    <a:pt x="6013" y="7785"/>
                    <a:pt x="6052" y="7785"/>
                  </a:cubicBezTo>
                  <a:cubicBezTo>
                    <a:pt x="6075" y="7785"/>
                    <a:pt x="6100" y="7781"/>
                    <a:pt x="6129" y="7771"/>
                  </a:cubicBezTo>
                  <a:cubicBezTo>
                    <a:pt x="6627" y="7624"/>
                    <a:pt x="7101" y="7301"/>
                    <a:pt x="7263" y="7190"/>
                  </a:cubicBezTo>
                  <a:cubicBezTo>
                    <a:pt x="7267" y="7190"/>
                    <a:pt x="7272" y="7186"/>
                    <a:pt x="7272" y="7181"/>
                  </a:cubicBezTo>
                  <a:lnTo>
                    <a:pt x="7277" y="7177"/>
                  </a:lnTo>
                  <a:cubicBezTo>
                    <a:pt x="7277" y="7172"/>
                    <a:pt x="7282" y="7168"/>
                    <a:pt x="7282" y="7158"/>
                  </a:cubicBezTo>
                  <a:lnTo>
                    <a:pt x="7286" y="7158"/>
                  </a:lnTo>
                  <a:cubicBezTo>
                    <a:pt x="7286" y="7154"/>
                    <a:pt x="7291" y="7149"/>
                    <a:pt x="7291" y="7145"/>
                  </a:cubicBezTo>
                  <a:cubicBezTo>
                    <a:pt x="7291" y="7140"/>
                    <a:pt x="7291" y="7140"/>
                    <a:pt x="7295" y="7135"/>
                  </a:cubicBezTo>
                  <a:cubicBezTo>
                    <a:pt x="7295" y="7130"/>
                    <a:pt x="7295" y="7126"/>
                    <a:pt x="7299" y="7117"/>
                  </a:cubicBezTo>
                  <a:lnTo>
                    <a:pt x="7299" y="7113"/>
                  </a:lnTo>
                  <a:cubicBezTo>
                    <a:pt x="7305" y="7107"/>
                    <a:pt x="7305" y="7103"/>
                    <a:pt x="7305" y="7098"/>
                  </a:cubicBezTo>
                  <a:cubicBezTo>
                    <a:pt x="7305" y="7094"/>
                    <a:pt x="7309" y="7094"/>
                    <a:pt x="7309" y="7089"/>
                  </a:cubicBezTo>
                  <a:cubicBezTo>
                    <a:pt x="7309" y="7085"/>
                    <a:pt x="7309" y="7075"/>
                    <a:pt x="7314" y="7071"/>
                  </a:cubicBezTo>
                  <a:lnTo>
                    <a:pt x="7314" y="7057"/>
                  </a:lnTo>
                  <a:cubicBezTo>
                    <a:pt x="7314" y="7052"/>
                    <a:pt x="7318" y="7052"/>
                    <a:pt x="7318" y="7047"/>
                  </a:cubicBezTo>
                  <a:cubicBezTo>
                    <a:pt x="7318" y="7039"/>
                    <a:pt x="7318" y="7030"/>
                    <a:pt x="7323" y="7024"/>
                  </a:cubicBezTo>
                  <a:lnTo>
                    <a:pt x="7323" y="7015"/>
                  </a:lnTo>
                  <a:lnTo>
                    <a:pt x="7323" y="6997"/>
                  </a:lnTo>
                  <a:lnTo>
                    <a:pt x="7323" y="6992"/>
                  </a:lnTo>
                  <a:cubicBezTo>
                    <a:pt x="7327" y="6979"/>
                    <a:pt x="7327" y="6969"/>
                    <a:pt x="7327" y="6956"/>
                  </a:cubicBezTo>
                  <a:cubicBezTo>
                    <a:pt x="7327" y="6947"/>
                    <a:pt x="7333" y="6941"/>
                    <a:pt x="7333" y="6932"/>
                  </a:cubicBezTo>
                  <a:cubicBezTo>
                    <a:pt x="7341" y="6799"/>
                    <a:pt x="7337" y="6643"/>
                    <a:pt x="7318" y="6532"/>
                  </a:cubicBezTo>
                  <a:lnTo>
                    <a:pt x="7530" y="6439"/>
                  </a:lnTo>
                  <a:cubicBezTo>
                    <a:pt x="7595" y="6421"/>
                    <a:pt x="7654" y="6343"/>
                    <a:pt x="7654" y="6292"/>
                  </a:cubicBezTo>
                  <a:cubicBezTo>
                    <a:pt x="7650" y="6218"/>
                    <a:pt x="7654" y="5896"/>
                    <a:pt x="7627" y="5886"/>
                  </a:cubicBezTo>
                  <a:cubicBezTo>
                    <a:pt x="7626" y="5886"/>
                    <a:pt x="7626" y="5886"/>
                    <a:pt x="7625" y="5886"/>
                  </a:cubicBezTo>
                  <a:cubicBezTo>
                    <a:pt x="7601" y="5886"/>
                    <a:pt x="7616" y="6085"/>
                    <a:pt x="7585" y="6085"/>
                  </a:cubicBezTo>
                  <a:cubicBezTo>
                    <a:pt x="7584" y="6085"/>
                    <a:pt x="7583" y="6085"/>
                    <a:pt x="7581" y="6084"/>
                  </a:cubicBezTo>
                  <a:cubicBezTo>
                    <a:pt x="7544" y="6062"/>
                    <a:pt x="7590" y="5752"/>
                    <a:pt x="7544" y="5748"/>
                  </a:cubicBezTo>
                  <a:cubicBezTo>
                    <a:pt x="7503" y="5748"/>
                    <a:pt x="7521" y="6052"/>
                    <a:pt x="7493" y="6052"/>
                  </a:cubicBezTo>
                  <a:cubicBezTo>
                    <a:pt x="7466" y="6052"/>
                    <a:pt x="7492" y="5794"/>
                    <a:pt x="7450" y="5794"/>
                  </a:cubicBezTo>
                  <a:cubicBezTo>
                    <a:pt x="7449" y="5794"/>
                    <a:pt x="7448" y="5794"/>
                    <a:pt x="7448" y="5794"/>
                  </a:cubicBezTo>
                  <a:cubicBezTo>
                    <a:pt x="7406" y="5808"/>
                    <a:pt x="7452" y="6173"/>
                    <a:pt x="7420" y="6205"/>
                  </a:cubicBezTo>
                  <a:cubicBezTo>
                    <a:pt x="7418" y="6207"/>
                    <a:pt x="7415" y="6208"/>
                    <a:pt x="7412" y="6208"/>
                  </a:cubicBezTo>
                  <a:cubicBezTo>
                    <a:pt x="7381" y="6208"/>
                    <a:pt x="7321" y="6095"/>
                    <a:pt x="7295" y="6095"/>
                  </a:cubicBezTo>
                  <a:cubicBezTo>
                    <a:pt x="7291" y="6095"/>
                    <a:pt x="7288" y="6097"/>
                    <a:pt x="7286" y="6103"/>
                  </a:cubicBezTo>
                  <a:cubicBezTo>
                    <a:pt x="7263" y="6149"/>
                    <a:pt x="7341" y="6292"/>
                    <a:pt x="7410" y="6375"/>
                  </a:cubicBezTo>
                  <a:lnTo>
                    <a:pt x="7291" y="6416"/>
                  </a:lnTo>
                  <a:cubicBezTo>
                    <a:pt x="7282" y="6398"/>
                    <a:pt x="7272" y="6384"/>
                    <a:pt x="7263" y="6384"/>
                  </a:cubicBezTo>
                  <a:cubicBezTo>
                    <a:pt x="7262" y="6384"/>
                    <a:pt x="7260" y="6384"/>
                    <a:pt x="7259" y="6384"/>
                  </a:cubicBezTo>
                  <a:cubicBezTo>
                    <a:pt x="7196" y="6384"/>
                    <a:pt x="6869" y="6558"/>
                    <a:pt x="6590" y="6716"/>
                  </a:cubicBezTo>
                  <a:lnTo>
                    <a:pt x="6203" y="6900"/>
                  </a:lnTo>
                  <a:lnTo>
                    <a:pt x="5936" y="6794"/>
                  </a:lnTo>
                  <a:cubicBezTo>
                    <a:pt x="5687" y="6684"/>
                    <a:pt x="5402" y="6564"/>
                    <a:pt x="5153" y="6477"/>
                  </a:cubicBezTo>
                  <a:cubicBezTo>
                    <a:pt x="5153" y="6477"/>
                    <a:pt x="5148" y="6477"/>
                    <a:pt x="5148" y="6471"/>
                  </a:cubicBezTo>
                  <a:cubicBezTo>
                    <a:pt x="5134" y="6467"/>
                    <a:pt x="5115" y="6462"/>
                    <a:pt x="5102" y="6458"/>
                  </a:cubicBezTo>
                  <a:cubicBezTo>
                    <a:pt x="5097" y="6458"/>
                    <a:pt x="5097" y="6454"/>
                    <a:pt x="5093" y="6454"/>
                  </a:cubicBezTo>
                  <a:cubicBezTo>
                    <a:pt x="5079" y="6449"/>
                    <a:pt x="5060" y="6444"/>
                    <a:pt x="5047" y="6439"/>
                  </a:cubicBezTo>
                  <a:cubicBezTo>
                    <a:pt x="5042" y="6435"/>
                    <a:pt x="5042" y="6435"/>
                    <a:pt x="5038" y="6435"/>
                  </a:cubicBezTo>
                  <a:cubicBezTo>
                    <a:pt x="5019" y="6430"/>
                    <a:pt x="5005" y="6426"/>
                    <a:pt x="4991" y="6421"/>
                  </a:cubicBezTo>
                  <a:cubicBezTo>
                    <a:pt x="4987" y="6416"/>
                    <a:pt x="4987" y="6416"/>
                    <a:pt x="4982" y="6416"/>
                  </a:cubicBezTo>
                  <a:cubicBezTo>
                    <a:pt x="4968" y="6411"/>
                    <a:pt x="4949" y="6407"/>
                    <a:pt x="4936" y="6403"/>
                  </a:cubicBezTo>
                  <a:cubicBezTo>
                    <a:pt x="4917" y="6398"/>
                    <a:pt x="4904" y="6394"/>
                    <a:pt x="4890" y="6388"/>
                  </a:cubicBezTo>
                  <a:lnTo>
                    <a:pt x="4885" y="6384"/>
                  </a:lnTo>
                  <a:cubicBezTo>
                    <a:pt x="4866" y="6379"/>
                    <a:pt x="4853" y="6375"/>
                    <a:pt x="4839" y="6375"/>
                  </a:cubicBezTo>
                  <a:cubicBezTo>
                    <a:pt x="4839" y="6371"/>
                    <a:pt x="4834" y="6371"/>
                    <a:pt x="4834" y="6371"/>
                  </a:cubicBezTo>
                  <a:cubicBezTo>
                    <a:pt x="4821" y="6366"/>
                    <a:pt x="4807" y="6366"/>
                    <a:pt x="4793" y="6361"/>
                  </a:cubicBezTo>
                  <a:cubicBezTo>
                    <a:pt x="4793" y="6361"/>
                    <a:pt x="4789" y="6361"/>
                    <a:pt x="4789" y="6356"/>
                  </a:cubicBezTo>
                  <a:cubicBezTo>
                    <a:pt x="4775" y="6356"/>
                    <a:pt x="4761" y="6352"/>
                    <a:pt x="4747" y="6347"/>
                  </a:cubicBezTo>
                  <a:cubicBezTo>
                    <a:pt x="4738" y="6347"/>
                    <a:pt x="4728" y="6343"/>
                    <a:pt x="4719" y="6343"/>
                  </a:cubicBezTo>
                  <a:cubicBezTo>
                    <a:pt x="4623" y="6296"/>
                    <a:pt x="4457" y="6264"/>
                    <a:pt x="4268" y="6260"/>
                  </a:cubicBezTo>
                  <a:lnTo>
                    <a:pt x="4264" y="6139"/>
                  </a:lnTo>
                  <a:lnTo>
                    <a:pt x="4264" y="6139"/>
                  </a:lnTo>
                  <a:cubicBezTo>
                    <a:pt x="4287" y="6141"/>
                    <a:pt x="4310" y="6142"/>
                    <a:pt x="4334" y="6142"/>
                  </a:cubicBezTo>
                  <a:cubicBezTo>
                    <a:pt x="4391" y="6142"/>
                    <a:pt x="4449" y="6138"/>
                    <a:pt x="4507" y="6135"/>
                  </a:cubicBezTo>
                  <a:cubicBezTo>
                    <a:pt x="6102" y="6020"/>
                    <a:pt x="7161" y="5099"/>
                    <a:pt x="6655" y="3236"/>
                  </a:cubicBezTo>
                  <a:cubicBezTo>
                    <a:pt x="6581" y="2974"/>
                    <a:pt x="6466" y="2698"/>
                    <a:pt x="6314" y="2435"/>
                  </a:cubicBezTo>
                  <a:cubicBezTo>
                    <a:pt x="6318" y="2435"/>
                    <a:pt x="6327" y="2430"/>
                    <a:pt x="6337" y="2426"/>
                  </a:cubicBezTo>
                  <a:cubicBezTo>
                    <a:pt x="6346" y="2421"/>
                    <a:pt x="6355" y="2417"/>
                    <a:pt x="6359" y="2417"/>
                  </a:cubicBezTo>
                  <a:cubicBezTo>
                    <a:pt x="6627" y="2288"/>
                    <a:pt x="6788" y="2117"/>
                    <a:pt x="6697" y="1818"/>
                  </a:cubicBezTo>
                  <a:cubicBezTo>
                    <a:pt x="6581" y="1449"/>
                    <a:pt x="6185" y="1390"/>
                    <a:pt x="6185" y="1390"/>
                  </a:cubicBezTo>
                  <a:cubicBezTo>
                    <a:pt x="6185" y="1390"/>
                    <a:pt x="6291" y="1103"/>
                    <a:pt x="6065" y="924"/>
                  </a:cubicBezTo>
                  <a:cubicBezTo>
                    <a:pt x="5871" y="769"/>
                    <a:pt x="5511" y="758"/>
                    <a:pt x="5415" y="758"/>
                  </a:cubicBezTo>
                  <a:cubicBezTo>
                    <a:pt x="5400" y="758"/>
                    <a:pt x="5392" y="758"/>
                    <a:pt x="5392" y="758"/>
                  </a:cubicBezTo>
                  <a:cubicBezTo>
                    <a:pt x="5392" y="758"/>
                    <a:pt x="5530" y="380"/>
                    <a:pt x="5162" y="223"/>
                  </a:cubicBezTo>
                  <a:cubicBezTo>
                    <a:pt x="5089" y="192"/>
                    <a:pt x="5011" y="180"/>
                    <a:pt x="4932" y="180"/>
                  </a:cubicBezTo>
                  <a:cubicBezTo>
                    <a:pt x="4610" y="180"/>
                    <a:pt x="4277" y="384"/>
                    <a:pt x="4277" y="384"/>
                  </a:cubicBezTo>
                  <a:cubicBezTo>
                    <a:pt x="4277" y="384"/>
                    <a:pt x="3903" y="0"/>
                    <a:pt x="3523"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59" name="Google Shape;3459;p71"/>
            <p:cNvSpPr/>
            <p:nvPr/>
          </p:nvSpPr>
          <p:spPr>
            <a:xfrm>
              <a:off x="2851345" y="3033217"/>
              <a:ext cx="425915" cy="572116"/>
            </a:xfrm>
            <a:custGeom>
              <a:avLst/>
              <a:gdLst/>
              <a:ahLst/>
              <a:cxnLst/>
              <a:rect l="l" t="t" r="r" b="b"/>
              <a:pathLst>
                <a:path w="1410" h="1894" extrusionOk="0">
                  <a:moveTo>
                    <a:pt x="1245" y="1"/>
                  </a:moveTo>
                  <a:cubicBezTo>
                    <a:pt x="1231" y="1"/>
                    <a:pt x="1214" y="10"/>
                    <a:pt x="1193" y="31"/>
                  </a:cubicBezTo>
                  <a:cubicBezTo>
                    <a:pt x="876" y="363"/>
                    <a:pt x="0" y="1483"/>
                    <a:pt x="65" y="1668"/>
                  </a:cubicBezTo>
                  <a:cubicBezTo>
                    <a:pt x="125" y="1847"/>
                    <a:pt x="867" y="1894"/>
                    <a:pt x="867" y="1894"/>
                  </a:cubicBezTo>
                  <a:lnTo>
                    <a:pt x="1171" y="1294"/>
                  </a:lnTo>
                  <a:cubicBezTo>
                    <a:pt x="1171" y="1294"/>
                    <a:pt x="1409" y="1"/>
                    <a:pt x="1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2869167" y="3034123"/>
              <a:ext cx="407187" cy="571210"/>
            </a:xfrm>
            <a:custGeom>
              <a:avLst/>
              <a:gdLst/>
              <a:ahLst/>
              <a:cxnLst/>
              <a:rect l="l" t="t" r="r" b="b"/>
              <a:pathLst>
                <a:path w="1348" h="1891" extrusionOk="0">
                  <a:moveTo>
                    <a:pt x="1187" y="1"/>
                  </a:moveTo>
                  <a:cubicBezTo>
                    <a:pt x="1181" y="1"/>
                    <a:pt x="1175" y="2"/>
                    <a:pt x="1168" y="6"/>
                  </a:cubicBezTo>
                  <a:cubicBezTo>
                    <a:pt x="1232" y="236"/>
                    <a:pt x="1204" y="692"/>
                    <a:pt x="1204" y="692"/>
                  </a:cubicBezTo>
                  <a:lnTo>
                    <a:pt x="559" y="1752"/>
                  </a:lnTo>
                  <a:cubicBezTo>
                    <a:pt x="559" y="1752"/>
                    <a:pt x="236" y="1715"/>
                    <a:pt x="1" y="1637"/>
                  </a:cubicBezTo>
                  <a:lnTo>
                    <a:pt x="1" y="1637"/>
                  </a:lnTo>
                  <a:cubicBezTo>
                    <a:pt x="1" y="1646"/>
                    <a:pt x="1" y="1655"/>
                    <a:pt x="6" y="1665"/>
                  </a:cubicBezTo>
                  <a:cubicBezTo>
                    <a:pt x="66" y="1844"/>
                    <a:pt x="808" y="1891"/>
                    <a:pt x="808" y="1891"/>
                  </a:cubicBezTo>
                  <a:lnTo>
                    <a:pt x="1112" y="1291"/>
                  </a:lnTo>
                  <a:cubicBezTo>
                    <a:pt x="1112" y="1291"/>
                    <a:pt x="1348" y="1"/>
                    <a:pt x="1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1"/>
            <p:cNvSpPr/>
            <p:nvPr/>
          </p:nvSpPr>
          <p:spPr>
            <a:xfrm>
              <a:off x="4656527" y="5053768"/>
              <a:ext cx="271861" cy="89714"/>
            </a:xfrm>
            <a:custGeom>
              <a:avLst/>
              <a:gdLst/>
              <a:ahLst/>
              <a:cxnLst/>
              <a:rect l="l" t="t" r="r" b="b"/>
              <a:pathLst>
                <a:path w="900" h="297" extrusionOk="0">
                  <a:moveTo>
                    <a:pt x="121" y="1"/>
                  </a:moveTo>
                  <a:cubicBezTo>
                    <a:pt x="0" y="1"/>
                    <a:pt x="111" y="282"/>
                    <a:pt x="111" y="282"/>
                  </a:cubicBezTo>
                  <a:lnTo>
                    <a:pt x="900" y="296"/>
                  </a:lnTo>
                  <a:cubicBezTo>
                    <a:pt x="900" y="296"/>
                    <a:pt x="236" y="1"/>
                    <a:pt x="121"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62" name="Google Shape;3462;p71"/>
            <p:cNvSpPr/>
            <p:nvPr/>
          </p:nvSpPr>
          <p:spPr>
            <a:xfrm>
              <a:off x="3031078" y="5021748"/>
              <a:ext cx="160096" cy="90922"/>
            </a:xfrm>
            <a:custGeom>
              <a:avLst/>
              <a:gdLst/>
              <a:ahLst/>
              <a:cxnLst/>
              <a:rect l="l" t="t" r="r" b="b"/>
              <a:pathLst>
                <a:path w="530" h="301" extrusionOk="0">
                  <a:moveTo>
                    <a:pt x="255" y="1"/>
                  </a:moveTo>
                  <a:cubicBezTo>
                    <a:pt x="141" y="1"/>
                    <a:pt x="0" y="292"/>
                    <a:pt x="0" y="292"/>
                  </a:cubicBezTo>
                  <a:lnTo>
                    <a:pt x="530" y="300"/>
                  </a:lnTo>
                  <a:cubicBezTo>
                    <a:pt x="530" y="300"/>
                    <a:pt x="377" y="1"/>
                    <a:pt x="258" y="1"/>
                  </a:cubicBezTo>
                  <a:cubicBezTo>
                    <a:pt x="257" y="1"/>
                    <a:pt x="256" y="1"/>
                    <a:pt x="255"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63" name="Google Shape;3463;p71"/>
            <p:cNvSpPr/>
            <p:nvPr/>
          </p:nvSpPr>
          <p:spPr>
            <a:xfrm>
              <a:off x="4384058" y="2823882"/>
              <a:ext cx="122337" cy="209937"/>
            </a:xfrm>
            <a:custGeom>
              <a:avLst/>
              <a:gdLst/>
              <a:ahLst/>
              <a:cxnLst/>
              <a:rect l="l" t="t" r="r" b="b"/>
              <a:pathLst>
                <a:path w="405" h="695" extrusionOk="0">
                  <a:moveTo>
                    <a:pt x="290" y="1"/>
                  </a:moveTo>
                  <a:cubicBezTo>
                    <a:pt x="249" y="1"/>
                    <a:pt x="267" y="305"/>
                    <a:pt x="239" y="305"/>
                  </a:cubicBezTo>
                  <a:cubicBezTo>
                    <a:pt x="212" y="305"/>
                    <a:pt x="238" y="47"/>
                    <a:pt x="196" y="47"/>
                  </a:cubicBezTo>
                  <a:cubicBezTo>
                    <a:pt x="195" y="47"/>
                    <a:pt x="194" y="47"/>
                    <a:pt x="194" y="47"/>
                  </a:cubicBezTo>
                  <a:cubicBezTo>
                    <a:pt x="152" y="61"/>
                    <a:pt x="198" y="426"/>
                    <a:pt x="166" y="458"/>
                  </a:cubicBezTo>
                  <a:cubicBezTo>
                    <a:pt x="164" y="460"/>
                    <a:pt x="161" y="461"/>
                    <a:pt x="158" y="461"/>
                  </a:cubicBezTo>
                  <a:cubicBezTo>
                    <a:pt x="127" y="461"/>
                    <a:pt x="67" y="348"/>
                    <a:pt x="41" y="348"/>
                  </a:cubicBezTo>
                  <a:cubicBezTo>
                    <a:pt x="37" y="348"/>
                    <a:pt x="34" y="350"/>
                    <a:pt x="32" y="356"/>
                  </a:cubicBezTo>
                  <a:cubicBezTo>
                    <a:pt x="0" y="416"/>
                    <a:pt x="152" y="656"/>
                    <a:pt x="226" y="688"/>
                  </a:cubicBezTo>
                  <a:cubicBezTo>
                    <a:pt x="236" y="693"/>
                    <a:pt x="246" y="695"/>
                    <a:pt x="257" y="695"/>
                  </a:cubicBezTo>
                  <a:cubicBezTo>
                    <a:pt x="326" y="695"/>
                    <a:pt x="404" y="604"/>
                    <a:pt x="400" y="545"/>
                  </a:cubicBezTo>
                  <a:cubicBezTo>
                    <a:pt x="396" y="471"/>
                    <a:pt x="400" y="149"/>
                    <a:pt x="373" y="139"/>
                  </a:cubicBezTo>
                  <a:cubicBezTo>
                    <a:pt x="372" y="139"/>
                    <a:pt x="372" y="139"/>
                    <a:pt x="371" y="139"/>
                  </a:cubicBezTo>
                  <a:cubicBezTo>
                    <a:pt x="347" y="139"/>
                    <a:pt x="362" y="338"/>
                    <a:pt x="331" y="338"/>
                  </a:cubicBezTo>
                  <a:cubicBezTo>
                    <a:pt x="330" y="338"/>
                    <a:pt x="329" y="338"/>
                    <a:pt x="327" y="337"/>
                  </a:cubicBezTo>
                  <a:cubicBezTo>
                    <a:pt x="290" y="315"/>
                    <a:pt x="336" y="5"/>
                    <a:pt x="290"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64" name="Google Shape;3464;p71"/>
            <p:cNvSpPr/>
            <p:nvPr/>
          </p:nvSpPr>
          <p:spPr>
            <a:xfrm>
              <a:off x="4361403" y="3003614"/>
              <a:ext cx="106328" cy="69778"/>
            </a:xfrm>
            <a:custGeom>
              <a:avLst/>
              <a:gdLst/>
              <a:ahLst/>
              <a:cxnLst/>
              <a:rect l="l" t="t" r="r" b="b"/>
              <a:pathLst>
                <a:path w="352" h="231" extrusionOk="0">
                  <a:moveTo>
                    <a:pt x="328" y="1"/>
                  </a:moveTo>
                  <a:lnTo>
                    <a:pt x="1" y="112"/>
                  </a:lnTo>
                  <a:lnTo>
                    <a:pt x="43" y="231"/>
                  </a:lnTo>
                  <a:lnTo>
                    <a:pt x="351" y="97"/>
                  </a:lnTo>
                  <a:lnTo>
                    <a:pt x="328"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65" name="Google Shape;3465;p71"/>
            <p:cNvSpPr/>
            <p:nvPr/>
          </p:nvSpPr>
          <p:spPr>
            <a:xfrm>
              <a:off x="3518320" y="3003312"/>
              <a:ext cx="676329" cy="430748"/>
            </a:xfrm>
            <a:custGeom>
              <a:avLst/>
              <a:gdLst/>
              <a:ahLst/>
              <a:cxnLst/>
              <a:rect l="l" t="t" r="r" b="b"/>
              <a:pathLst>
                <a:path w="2239" h="1426" extrusionOk="0">
                  <a:moveTo>
                    <a:pt x="317" y="1"/>
                  </a:moveTo>
                  <a:cubicBezTo>
                    <a:pt x="0" y="1"/>
                    <a:pt x="650" y="1159"/>
                    <a:pt x="650" y="1159"/>
                  </a:cubicBezTo>
                  <a:lnTo>
                    <a:pt x="1654" y="1425"/>
                  </a:lnTo>
                  <a:cubicBezTo>
                    <a:pt x="1654" y="1425"/>
                    <a:pt x="2239" y="896"/>
                    <a:pt x="2143" y="785"/>
                  </a:cubicBezTo>
                  <a:cubicBezTo>
                    <a:pt x="2009" y="633"/>
                    <a:pt x="871" y="130"/>
                    <a:pt x="359" y="6"/>
                  </a:cubicBezTo>
                  <a:cubicBezTo>
                    <a:pt x="344" y="3"/>
                    <a:pt x="33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1"/>
            <p:cNvSpPr/>
            <p:nvPr/>
          </p:nvSpPr>
          <p:spPr>
            <a:xfrm>
              <a:off x="3678116" y="3283331"/>
              <a:ext cx="408093" cy="150732"/>
            </a:xfrm>
            <a:custGeom>
              <a:avLst/>
              <a:gdLst/>
              <a:ahLst/>
              <a:cxnLst/>
              <a:rect l="l" t="t" r="r" b="b"/>
              <a:pathLst>
                <a:path w="1351" h="499" extrusionOk="0">
                  <a:moveTo>
                    <a:pt x="0" y="1"/>
                  </a:moveTo>
                  <a:lnTo>
                    <a:pt x="0" y="1"/>
                  </a:lnTo>
                  <a:cubicBezTo>
                    <a:pt x="65" y="134"/>
                    <a:pt x="121" y="232"/>
                    <a:pt x="121" y="232"/>
                  </a:cubicBezTo>
                  <a:lnTo>
                    <a:pt x="1125" y="498"/>
                  </a:lnTo>
                  <a:cubicBezTo>
                    <a:pt x="1125" y="498"/>
                    <a:pt x="1236" y="402"/>
                    <a:pt x="1351" y="28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1"/>
            <p:cNvSpPr/>
            <p:nvPr/>
          </p:nvSpPr>
          <p:spPr>
            <a:xfrm>
              <a:off x="3939408" y="3015999"/>
              <a:ext cx="482100" cy="422894"/>
            </a:xfrm>
            <a:custGeom>
              <a:avLst/>
              <a:gdLst/>
              <a:ahLst/>
              <a:cxnLst/>
              <a:rect l="l" t="t" r="r" b="b"/>
              <a:pathLst>
                <a:path w="1596" h="1400" extrusionOk="0">
                  <a:moveTo>
                    <a:pt x="1476" y="0"/>
                  </a:moveTo>
                  <a:cubicBezTo>
                    <a:pt x="1356" y="0"/>
                    <a:pt x="389" y="577"/>
                    <a:pt x="389" y="577"/>
                  </a:cubicBezTo>
                  <a:cubicBezTo>
                    <a:pt x="389" y="577"/>
                    <a:pt x="1" y="1399"/>
                    <a:pt x="282" y="1399"/>
                  </a:cubicBezTo>
                  <a:cubicBezTo>
                    <a:pt x="300" y="1399"/>
                    <a:pt x="322" y="1395"/>
                    <a:pt x="347" y="1388"/>
                  </a:cubicBezTo>
                  <a:cubicBezTo>
                    <a:pt x="845" y="1241"/>
                    <a:pt x="1319" y="918"/>
                    <a:pt x="1481" y="807"/>
                  </a:cubicBezTo>
                  <a:cubicBezTo>
                    <a:pt x="1596" y="664"/>
                    <a:pt x="1559" y="20"/>
                    <a:pt x="1481" y="1"/>
                  </a:cubicBezTo>
                  <a:cubicBezTo>
                    <a:pt x="1479" y="1"/>
                    <a:pt x="1478" y="0"/>
                    <a:pt x="14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1"/>
            <p:cNvSpPr/>
            <p:nvPr/>
          </p:nvSpPr>
          <p:spPr>
            <a:xfrm>
              <a:off x="3973845" y="3181836"/>
              <a:ext cx="434071" cy="257664"/>
            </a:xfrm>
            <a:custGeom>
              <a:avLst/>
              <a:gdLst/>
              <a:ahLst/>
              <a:cxnLst/>
              <a:rect l="l" t="t" r="r" b="b"/>
              <a:pathLst>
                <a:path w="1437" h="853" extrusionOk="0">
                  <a:moveTo>
                    <a:pt x="1437" y="0"/>
                  </a:moveTo>
                  <a:lnTo>
                    <a:pt x="1437" y="0"/>
                  </a:lnTo>
                  <a:cubicBezTo>
                    <a:pt x="777" y="401"/>
                    <a:pt x="230" y="558"/>
                    <a:pt x="47" y="558"/>
                  </a:cubicBezTo>
                  <a:cubicBezTo>
                    <a:pt x="45" y="558"/>
                    <a:pt x="42" y="558"/>
                    <a:pt x="40" y="558"/>
                  </a:cubicBezTo>
                  <a:lnTo>
                    <a:pt x="40" y="558"/>
                  </a:lnTo>
                  <a:cubicBezTo>
                    <a:pt x="1" y="724"/>
                    <a:pt x="34" y="853"/>
                    <a:pt x="155" y="853"/>
                  </a:cubicBezTo>
                  <a:cubicBezTo>
                    <a:pt x="178" y="853"/>
                    <a:pt x="204" y="848"/>
                    <a:pt x="233" y="839"/>
                  </a:cubicBezTo>
                  <a:cubicBezTo>
                    <a:pt x="731" y="692"/>
                    <a:pt x="1205" y="369"/>
                    <a:pt x="1367" y="258"/>
                  </a:cubicBezTo>
                  <a:cubicBezTo>
                    <a:pt x="1403" y="213"/>
                    <a:pt x="1427" y="115"/>
                    <a:pt x="1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1"/>
            <p:cNvSpPr/>
            <p:nvPr/>
          </p:nvSpPr>
          <p:spPr>
            <a:xfrm>
              <a:off x="3878390" y="4058143"/>
              <a:ext cx="880225" cy="1058747"/>
            </a:xfrm>
            <a:custGeom>
              <a:avLst/>
              <a:gdLst/>
              <a:ahLst/>
              <a:cxnLst/>
              <a:rect l="l" t="t" r="r" b="b"/>
              <a:pathLst>
                <a:path w="2914" h="3505" extrusionOk="0">
                  <a:moveTo>
                    <a:pt x="427" y="1"/>
                  </a:moveTo>
                  <a:cubicBezTo>
                    <a:pt x="282" y="1"/>
                    <a:pt x="0" y="14"/>
                    <a:pt x="52" y="117"/>
                  </a:cubicBezTo>
                  <a:cubicBezTo>
                    <a:pt x="121" y="251"/>
                    <a:pt x="688" y="702"/>
                    <a:pt x="775" y="836"/>
                  </a:cubicBezTo>
                  <a:cubicBezTo>
                    <a:pt x="862" y="974"/>
                    <a:pt x="2715" y="3500"/>
                    <a:pt x="2715" y="3500"/>
                  </a:cubicBezTo>
                  <a:lnTo>
                    <a:pt x="2914" y="3505"/>
                  </a:lnTo>
                  <a:cubicBezTo>
                    <a:pt x="2914" y="3505"/>
                    <a:pt x="1536" y="1062"/>
                    <a:pt x="1190" y="666"/>
                  </a:cubicBezTo>
                  <a:cubicBezTo>
                    <a:pt x="849" y="266"/>
                    <a:pt x="508" y="2"/>
                    <a:pt x="508" y="2"/>
                  </a:cubicBezTo>
                  <a:cubicBezTo>
                    <a:pt x="508" y="2"/>
                    <a:pt x="475" y="1"/>
                    <a:pt x="427"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70" name="Google Shape;3470;p71"/>
            <p:cNvSpPr/>
            <p:nvPr/>
          </p:nvSpPr>
          <p:spPr>
            <a:xfrm>
              <a:off x="3878390" y="4058143"/>
              <a:ext cx="800781" cy="982324"/>
            </a:xfrm>
            <a:custGeom>
              <a:avLst/>
              <a:gdLst/>
              <a:ahLst/>
              <a:cxnLst/>
              <a:rect l="l" t="t" r="r" b="b"/>
              <a:pathLst>
                <a:path w="2651" h="3252" extrusionOk="0">
                  <a:moveTo>
                    <a:pt x="427" y="1"/>
                  </a:moveTo>
                  <a:cubicBezTo>
                    <a:pt x="282" y="1"/>
                    <a:pt x="0" y="14"/>
                    <a:pt x="52" y="117"/>
                  </a:cubicBezTo>
                  <a:cubicBezTo>
                    <a:pt x="121" y="251"/>
                    <a:pt x="688" y="702"/>
                    <a:pt x="775" y="836"/>
                  </a:cubicBezTo>
                  <a:cubicBezTo>
                    <a:pt x="845" y="947"/>
                    <a:pt x="2066" y="2610"/>
                    <a:pt x="2536" y="3252"/>
                  </a:cubicBezTo>
                  <a:cubicBezTo>
                    <a:pt x="2559" y="3169"/>
                    <a:pt x="2600" y="3099"/>
                    <a:pt x="2651" y="3044"/>
                  </a:cubicBezTo>
                  <a:cubicBezTo>
                    <a:pt x="2231" y="2316"/>
                    <a:pt x="1438" y="951"/>
                    <a:pt x="1190" y="666"/>
                  </a:cubicBezTo>
                  <a:cubicBezTo>
                    <a:pt x="849" y="266"/>
                    <a:pt x="508" y="2"/>
                    <a:pt x="508" y="2"/>
                  </a:cubicBezTo>
                  <a:cubicBezTo>
                    <a:pt x="508" y="2"/>
                    <a:pt x="475" y="1"/>
                    <a:pt x="427"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71" name="Google Shape;3471;p71"/>
            <p:cNvSpPr/>
            <p:nvPr/>
          </p:nvSpPr>
          <p:spPr>
            <a:xfrm>
              <a:off x="2930790" y="4044852"/>
              <a:ext cx="227155" cy="1042737"/>
            </a:xfrm>
            <a:custGeom>
              <a:avLst/>
              <a:gdLst/>
              <a:ahLst/>
              <a:cxnLst/>
              <a:rect l="l" t="t" r="r" b="b"/>
              <a:pathLst>
                <a:path w="752" h="3452" extrusionOk="0">
                  <a:moveTo>
                    <a:pt x="638" y="1"/>
                  </a:moveTo>
                  <a:cubicBezTo>
                    <a:pt x="466" y="1"/>
                    <a:pt x="46" y="239"/>
                    <a:pt x="24" y="567"/>
                  </a:cubicBezTo>
                  <a:cubicBezTo>
                    <a:pt x="0" y="968"/>
                    <a:pt x="543" y="3447"/>
                    <a:pt x="543" y="3447"/>
                  </a:cubicBezTo>
                  <a:lnTo>
                    <a:pt x="737" y="3451"/>
                  </a:lnTo>
                  <a:cubicBezTo>
                    <a:pt x="737" y="3451"/>
                    <a:pt x="590" y="899"/>
                    <a:pt x="567" y="761"/>
                  </a:cubicBezTo>
                  <a:cubicBezTo>
                    <a:pt x="543" y="623"/>
                    <a:pt x="751" y="176"/>
                    <a:pt x="709" y="38"/>
                  </a:cubicBezTo>
                  <a:cubicBezTo>
                    <a:pt x="703" y="12"/>
                    <a:pt x="677" y="1"/>
                    <a:pt x="638"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72" name="Google Shape;3472;p71"/>
            <p:cNvSpPr/>
            <p:nvPr/>
          </p:nvSpPr>
          <p:spPr>
            <a:xfrm>
              <a:off x="2931998" y="4044852"/>
              <a:ext cx="225946" cy="900765"/>
            </a:xfrm>
            <a:custGeom>
              <a:avLst/>
              <a:gdLst/>
              <a:ahLst/>
              <a:cxnLst/>
              <a:rect l="l" t="t" r="r" b="b"/>
              <a:pathLst>
                <a:path w="748" h="2982" extrusionOk="0">
                  <a:moveTo>
                    <a:pt x="634" y="1"/>
                  </a:moveTo>
                  <a:cubicBezTo>
                    <a:pt x="462" y="1"/>
                    <a:pt x="42" y="239"/>
                    <a:pt x="20" y="567"/>
                  </a:cubicBezTo>
                  <a:cubicBezTo>
                    <a:pt x="1" y="857"/>
                    <a:pt x="282" y="2239"/>
                    <a:pt x="439" y="2981"/>
                  </a:cubicBezTo>
                  <a:cubicBezTo>
                    <a:pt x="475" y="2894"/>
                    <a:pt x="526" y="2843"/>
                    <a:pt x="581" y="2843"/>
                  </a:cubicBezTo>
                  <a:cubicBezTo>
                    <a:pt x="628" y="2843"/>
                    <a:pt x="669" y="2881"/>
                    <a:pt x="701" y="2941"/>
                  </a:cubicBezTo>
                  <a:cubicBezTo>
                    <a:pt x="660" y="2184"/>
                    <a:pt x="581" y="863"/>
                    <a:pt x="563" y="761"/>
                  </a:cubicBezTo>
                  <a:cubicBezTo>
                    <a:pt x="539" y="623"/>
                    <a:pt x="747" y="176"/>
                    <a:pt x="705" y="38"/>
                  </a:cubicBezTo>
                  <a:cubicBezTo>
                    <a:pt x="699" y="12"/>
                    <a:pt x="673" y="1"/>
                    <a:pt x="634"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73" name="Google Shape;3473;p71"/>
            <p:cNvSpPr/>
            <p:nvPr/>
          </p:nvSpPr>
          <p:spPr>
            <a:xfrm>
              <a:off x="2835940" y="3796247"/>
              <a:ext cx="1928097" cy="1099828"/>
            </a:xfrm>
            <a:custGeom>
              <a:avLst/>
              <a:gdLst/>
              <a:ahLst/>
              <a:cxnLst/>
              <a:rect l="l" t="t" r="r" b="b"/>
              <a:pathLst>
                <a:path w="6383" h="3641" extrusionOk="0">
                  <a:moveTo>
                    <a:pt x="2040" y="0"/>
                  </a:moveTo>
                  <a:cubicBezTo>
                    <a:pt x="1733" y="0"/>
                    <a:pt x="1448" y="15"/>
                    <a:pt x="1360" y="63"/>
                  </a:cubicBezTo>
                  <a:cubicBezTo>
                    <a:pt x="1185" y="159"/>
                    <a:pt x="89" y="1050"/>
                    <a:pt x="74" y="1091"/>
                  </a:cubicBezTo>
                  <a:cubicBezTo>
                    <a:pt x="0" y="1275"/>
                    <a:pt x="291" y="3266"/>
                    <a:pt x="291" y="3266"/>
                  </a:cubicBezTo>
                  <a:cubicBezTo>
                    <a:pt x="665" y="3375"/>
                    <a:pt x="961" y="3441"/>
                    <a:pt x="1312" y="3441"/>
                  </a:cubicBezTo>
                  <a:cubicBezTo>
                    <a:pt x="1420" y="3441"/>
                    <a:pt x="1533" y="3435"/>
                    <a:pt x="1655" y="3422"/>
                  </a:cubicBezTo>
                  <a:cubicBezTo>
                    <a:pt x="1655" y="3422"/>
                    <a:pt x="1480" y="2205"/>
                    <a:pt x="1337" y="1561"/>
                  </a:cubicBezTo>
                  <a:lnTo>
                    <a:pt x="2609" y="1271"/>
                  </a:lnTo>
                  <a:cubicBezTo>
                    <a:pt x="3024" y="1413"/>
                    <a:pt x="3475" y="1528"/>
                    <a:pt x="3719" y="1708"/>
                  </a:cubicBezTo>
                  <a:cubicBezTo>
                    <a:pt x="4171" y="2035"/>
                    <a:pt x="5042" y="3551"/>
                    <a:pt x="5042" y="3551"/>
                  </a:cubicBezTo>
                  <a:cubicBezTo>
                    <a:pt x="5189" y="3617"/>
                    <a:pt x="5380" y="3641"/>
                    <a:pt x="5593" y="3641"/>
                  </a:cubicBezTo>
                  <a:cubicBezTo>
                    <a:pt x="5839" y="3641"/>
                    <a:pt x="6115" y="3609"/>
                    <a:pt x="6382" y="3574"/>
                  </a:cubicBezTo>
                  <a:cubicBezTo>
                    <a:pt x="6382" y="3574"/>
                    <a:pt x="5263" y="1694"/>
                    <a:pt x="5083" y="1464"/>
                  </a:cubicBezTo>
                  <a:cubicBezTo>
                    <a:pt x="4904" y="1229"/>
                    <a:pt x="2986" y="31"/>
                    <a:pt x="2986" y="31"/>
                  </a:cubicBezTo>
                  <a:cubicBezTo>
                    <a:pt x="2986" y="31"/>
                    <a:pt x="2489" y="0"/>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1"/>
            <p:cNvSpPr/>
            <p:nvPr/>
          </p:nvSpPr>
          <p:spPr>
            <a:xfrm>
              <a:off x="2848627" y="4147858"/>
              <a:ext cx="487235" cy="687808"/>
            </a:xfrm>
            <a:custGeom>
              <a:avLst/>
              <a:gdLst/>
              <a:ahLst/>
              <a:cxnLst/>
              <a:rect l="l" t="t" r="r" b="b"/>
              <a:pathLst>
                <a:path w="1613" h="2277" extrusionOk="0">
                  <a:moveTo>
                    <a:pt x="19" y="1"/>
                  </a:moveTo>
                  <a:lnTo>
                    <a:pt x="19" y="1"/>
                  </a:lnTo>
                  <a:cubicBezTo>
                    <a:pt x="0" y="401"/>
                    <a:pt x="249" y="2102"/>
                    <a:pt x="249" y="2102"/>
                  </a:cubicBezTo>
                  <a:cubicBezTo>
                    <a:pt x="623" y="2211"/>
                    <a:pt x="919" y="2277"/>
                    <a:pt x="1270" y="2277"/>
                  </a:cubicBezTo>
                  <a:cubicBezTo>
                    <a:pt x="1378" y="2277"/>
                    <a:pt x="1491" y="2271"/>
                    <a:pt x="1613" y="2258"/>
                  </a:cubicBezTo>
                  <a:cubicBezTo>
                    <a:pt x="1613" y="2258"/>
                    <a:pt x="1442" y="1092"/>
                    <a:pt x="1304" y="433"/>
                  </a:cubicBezTo>
                  <a:cubicBezTo>
                    <a:pt x="806" y="328"/>
                    <a:pt x="373" y="180"/>
                    <a:pt x="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1"/>
            <p:cNvSpPr/>
            <p:nvPr/>
          </p:nvSpPr>
          <p:spPr>
            <a:xfrm>
              <a:off x="3981698" y="4266269"/>
              <a:ext cx="782355" cy="629811"/>
            </a:xfrm>
            <a:custGeom>
              <a:avLst/>
              <a:gdLst/>
              <a:ahLst/>
              <a:cxnLst/>
              <a:rect l="l" t="t" r="r" b="b"/>
              <a:pathLst>
                <a:path w="2590" h="2085" extrusionOk="0">
                  <a:moveTo>
                    <a:pt x="1355" y="0"/>
                  </a:moveTo>
                  <a:cubicBezTo>
                    <a:pt x="949" y="102"/>
                    <a:pt x="493" y="175"/>
                    <a:pt x="0" y="212"/>
                  </a:cubicBezTo>
                  <a:cubicBezTo>
                    <a:pt x="465" y="632"/>
                    <a:pt x="1249" y="1995"/>
                    <a:pt x="1249" y="1995"/>
                  </a:cubicBezTo>
                  <a:cubicBezTo>
                    <a:pt x="1396" y="2061"/>
                    <a:pt x="1587" y="2085"/>
                    <a:pt x="1800" y="2085"/>
                  </a:cubicBezTo>
                  <a:cubicBezTo>
                    <a:pt x="2046" y="2085"/>
                    <a:pt x="2322" y="2053"/>
                    <a:pt x="2589" y="2018"/>
                  </a:cubicBezTo>
                  <a:cubicBezTo>
                    <a:pt x="2589" y="2018"/>
                    <a:pt x="1649" y="443"/>
                    <a:pt x="1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1"/>
            <p:cNvSpPr/>
            <p:nvPr/>
          </p:nvSpPr>
          <p:spPr>
            <a:xfrm>
              <a:off x="3183926" y="4157524"/>
              <a:ext cx="1237571" cy="729493"/>
            </a:xfrm>
            <a:custGeom>
              <a:avLst/>
              <a:gdLst/>
              <a:ahLst/>
              <a:cxnLst/>
              <a:rect l="l" t="t" r="r" b="b"/>
              <a:pathLst>
                <a:path w="4097" h="2415" extrusionOk="0">
                  <a:moveTo>
                    <a:pt x="1485" y="1"/>
                  </a:moveTo>
                  <a:cubicBezTo>
                    <a:pt x="1485" y="1"/>
                    <a:pt x="222" y="152"/>
                    <a:pt x="102" y="273"/>
                  </a:cubicBezTo>
                  <a:cubicBezTo>
                    <a:pt x="1" y="369"/>
                    <a:pt x="162" y="1553"/>
                    <a:pt x="273" y="2240"/>
                  </a:cubicBezTo>
                  <a:cubicBezTo>
                    <a:pt x="347" y="2240"/>
                    <a:pt x="424" y="2236"/>
                    <a:pt x="503" y="2226"/>
                  </a:cubicBezTo>
                  <a:cubicBezTo>
                    <a:pt x="503" y="2226"/>
                    <a:pt x="356" y="1019"/>
                    <a:pt x="213" y="369"/>
                  </a:cubicBezTo>
                  <a:lnTo>
                    <a:pt x="1438" y="130"/>
                  </a:lnTo>
                  <a:cubicBezTo>
                    <a:pt x="1853" y="273"/>
                    <a:pt x="2268" y="369"/>
                    <a:pt x="2508" y="545"/>
                  </a:cubicBezTo>
                  <a:cubicBezTo>
                    <a:pt x="2959" y="871"/>
                    <a:pt x="3890" y="2355"/>
                    <a:pt x="3890" y="2355"/>
                  </a:cubicBezTo>
                  <a:cubicBezTo>
                    <a:pt x="3950" y="2383"/>
                    <a:pt x="4018" y="2402"/>
                    <a:pt x="4097" y="2415"/>
                  </a:cubicBezTo>
                  <a:cubicBezTo>
                    <a:pt x="3733" y="1858"/>
                    <a:pt x="2867" y="526"/>
                    <a:pt x="2830" y="466"/>
                  </a:cubicBezTo>
                  <a:cubicBezTo>
                    <a:pt x="2780" y="397"/>
                    <a:pt x="1485" y="1"/>
                    <a:pt x="1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1"/>
            <p:cNvSpPr/>
            <p:nvPr/>
          </p:nvSpPr>
          <p:spPr>
            <a:xfrm>
              <a:off x="3128043" y="2977334"/>
              <a:ext cx="759096" cy="972959"/>
            </a:xfrm>
            <a:custGeom>
              <a:avLst/>
              <a:gdLst/>
              <a:ahLst/>
              <a:cxnLst/>
              <a:rect l="l" t="t" r="r" b="b"/>
              <a:pathLst>
                <a:path w="2513" h="3221" extrusionOk="0">
                  <a:moveTo>
                    <a:pt x="1086" y="1"/>
                  </a:moveTo>
                  <a:cubicBezTo>
                    <a:pt x="779" y="1"/>
                    <a:pt x="444" y="62"/>
                    <a:pt x="292" y="203"/>
                  </a:cubicBezTo>
                  <a:cubicBezTo>
                    <a:pt x="1" y="471"/>
                    <a:pt x="107" y="2723"/>
                    <a:pt x="245" y="2889"/>
                  </a:cubicBezTo>
                  <a:cubicBezTo>
                    <a:pt x="341" y="3010"/>
                    <a:pt x="1114" y="3221"/>
                    <a:pt x="1739" y="3221"/>
                  </a:cubicBezTo>
                  <a:cubicBezTo>
                    <a:pt x="1992" y="3221"/>
                    <a:pt x="2221" y="3186"/>
                    <a:pt x="2370" y="3097"/>
                  </a:cubicBezTo>
                  <a:cubicBezTo>
                    <a:pt x="2512" y="3014"/>
                    <a:pt x="1840" y="322"/>
                    <a:pt x="1687" y="139"/>
                  </a:cubicBezTo>
                  <a:cubicBezTo>
                    <a:pt x="1615" y="51"/>
                    <a:pt x="1363" y="1"/>
                    <a:pt x="10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1"/>
            <p:cNvSpPr/>
            <p:nvPr/>
          </p:nvSpPr>
          <p:spPr>
            <a:xfrm>
              <a:off x="3199332" y="3844277"/>
              <a:ext cx="644612" cy="83371"/>
            </a:xfrm>
            <a:custGeom>
              <a:avLst/>
              <a:gdLst/>
              <a:ahLst/>
              <a:cxnLst/>
              <a:rect l="l" t="t" r="r" b="b"/>
              <a:pathLst>
                <a:path w="2134" h="276" extrusionOk="0">
                  <a:moveTo>
                    <a:pt x="0" y="0"/>
                  </a:moveTo>
                  <a:cubicBezTo>
                    <a:pt x="0" y="0"/>
                    <a:pt x="646" y="275"/>
                    <a:pt x="1315" y="275"/>
                  </a:cubicBezTo>
                  <a:cubicBezTo>
                    <a:pt x="1600" y="275"/>
                    <a:pt x="1889" y="225"/>
                    <a:pt x="2134" y="8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1"/>
            <p:cNvSpPr/>
            <p:nvPr/>
          </p:nvSpPr>
          <p:spPr>
            <a:xfrm>
              <a:off x="3489019" y="3902576"/>
              <a:ext cx="61320" cy="304182"/>
            </a:xfrm>
            <a:custGeom>
              <a:avLst/>
              <a:gdLst/>
              <a:ahLst/>
              <a:cxnLst/>
              <a:rect l="l" t="t" r="r" b="b"/>
              <a:pathLst>
                <a:path w="203" h="1007" extrusionOk="0">
                  <a:moveTo>
                    <a:pt x="32" y="1"/>
                  </a:moveTo>
                  <a:lnTo>
                    <a:pt x="0" y="1006"/>
                  </a:lnTo>
                  <a:lnTo>
                    <a:pt x="203" y="904"/>
                  </a:lnTo>
                  <a:lnTo>
                    <a:pt x="175" y="34"/>
                  </a:lnTo>
                  <a:lnTo>
                    <a:pt x="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1"/>
            <p:cNvSpPr/>
            <p:nvPr/>
          </p:nvSpPr>
          <p:spPr>
            <a:xfrm>
              <a:off x="3651534" y="3884754"/>
              <a:ext cx="144992" cy="338618"/>
            </a:xfrm>
            <a:custGeom>
              <a:avLst/>
              <a:gdLst/>
              <a:ahLst/>
              <a:cxnLst/>
              <a:rect l="l" t="t" r="r" b="b"/>
              <a:pathLst>
                <a:path w="480" h="1121" extrusionOk="0">
                  <a:moveTo>
                    <a:pt x="171" y="0"/>
                  </a:moveTo>
                  <a:lnTo>
                    <a:pt x="1" y="79"/>
                  </a:lnTo>
                  <a:lnTo>
                    <a:pt x="199" y="1070"/>
                  </a:lnTo>
                  <a:lnTo>
                    <a:pt x="480" y="1120"/>
                  </a:lnTo>
                  <a:lnTo>
                    <a:pt x="1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1"/>
            <p:cNvSpPr/>
            <p:nvPr/>
          </p:nvSpPr>
          <p:spPr>
            <a:xfrm>
              <a:off x="3124116" y="3353110"/>
              <a:ext cx="223228" cy="483006"/>
            </a:xfrm>
            <a:custGeom>
              <a:avLst/>
              <a:gdLst/>
              <a:ahLst/>
              <a:cxnLst/>
              <a:rect l="l" t="t" r="r" b="b"/>
              <a:pathLst>
                <a:path w="739" h="1599" extrusionOk="0">
                  <a:moveTo>
                    <a:pt x="88" y="1"/>
                  </a:moveTo>
                  <a:cubicBezTo>
                    <a:pt x="88" y="1"/>
                    <a:pt x="1" y="996"/>
                    <a:pt x="245" y="1594"/>
                  </a:cubicBezTo>
                  <a:lnTo>
                    <a:pt x="738" y="1599"/>
                  </a:lnTo>
                  <a:cubicBezTo>
                    <a:pt x="738" y="1599"/>
                    <a:pt x="107" y="290"/>
                    <a:pt x="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1"/>
            <p:cNvSpPr/>
            <p:nvPr/>
          </p:nvSpPr>
          <p:spPr>
            <a:xfrm>
              <a:off x="3726750" y="3312632"/>
              <a:ext cx="117202" cy="494484"/>
            </a:xfrm>
            <a:custGeom>
              <a:avLst/>
              <a:gdLst/>
              <a:ahLst/>
              <a:cxnLst/>
              <a:rect l="l" t="t" r="r" b="b"/>
              <a:pathLst>
                <a:path w="388" h="1637" extrusionOk="0">
                  <a:moveTo>
                    <a:pt x="60" y="1"/>
                  </a:moveTo>
                  <a:cubicBezTo>
                    <a:pt x="60" y="1"/>
                    <a:pt x="1" y="33"/>
                    <a:pt x="43" y="448"/>
                  </a:cubicBezTo>
                  <a:cubicBezTo>
                    <a:pt x="88" y="876"/>
                    <a:pt x="388" y="1637"/>
                    <a:pt x="388" y="1637"/>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1"/>
            <p:cNvSpPr/>
            <p:nvPr/>
          </p:nvSpPr>
          <p:spPr>
            <a:xfrm>
              <a:off x="3505633" y="3038352"/>
              <a:ext cx="173991" cy="578157"/>
            </a:xfrm>
            <a:custGeom>
              <a:avLst/>
              <a:gdLst/>
              <a:ahLst/>
              <a:cxnLst/>
              <a:rect l="l" t="t" r="r" b="b"/>
              <a:pathLst>
                <a:path w="576" h="1914" extrusionOk="0">
                  <a:moveTo>
                    <a:pt x="544" y="1"/>
                  </a:moveTo>
                  <a:lnTo>
                    <a:pt x="1" y="1844"/>
                  </a:lnTo>
                  <a:lnTo>
                    <a:pt x="46" y="1913"/>
                  </a:lnTo>
                  <a:lnTo>
                    <a:pt x="576" y="10"/>
                  </a:lnTo>
                  <a:lnTo>
                    <a:pt x="5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1"/>
            <p:cNvSpPr/>
            <p:nvPr/>
          </p:nvSpPr>
          <p:spPr>
            <a:xfrm>
              <a:off x="3196613" y="3091214"/>
              <a:ext cx="382720" cy="717108"/>
            </a:xfrm>
            <a:custGeom>
              <a:avLst/>
              <a:gdLst/>
              <a:ahLst/>
              <a:cxnLst/>
              <a:rect l="l" t="t" r="r" b="b"/>
              <a:pathLst>
                <a:path w="1267" h="2374" extrusionOk="0">
                  <a:moveTo>
                    <a:pt x="33" y="1"/>
                  </a:moveTo>
                  <a:lnTo>
                    <a:pt x="1" y="19"/>
                  </a:lnTo>
                  <a:cubicBezTo>
                    <a:pt x="1" y="19"/>
                    <a:pt x="1184" y="1987"/>
                    <a:pt x="1212" y="2065"/>
                  </a:cubicBezTo>
                  <a:cubicBezTo>
                    <a:pt x="1245" y="2144"/>
                    <a:pt x="1198" y="2374"/>
                    <a:pt x="1198" y="2374"/>
                  </a:cubicBezTo>
                  <a:cubicBezTo>
                    <a:pt x="1198" y="2374"/>
                    <a:pt x="1267" y="2245"/>
                    <a:pt x="1254" y="2070"/>
                  </a:cubicBezTo>
                  <a:cubicBezTo>
                    <a:pt x="1239" y="1895"/>
                    <a:pt x="33"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1"/>
            <p:cNvSpPr/>
            <p:nvPr/>
          </p:nvSpPr>
          <p:spPr>
            <a:xfrm>
              <a:off x="3405345" y="3824944"/>
              <a:ext cx="121431" cy="832800"/>
            </a:xfrm>
            <a:custGeom>
              <a:avLst/>
              <a:gdLst/>
              <a:ahLst/>
              <a:cxnLst/>
              <a:rect l="l" t="t" r="r" b="b"/>
              <a:pathLst>
                <a:path w="402" h="2757" extrusionOk="0">
                  <a:moveTo>
                    <a:pt x="267" y="0"/>
                  </a:moveTo>
                  <a:cubicBezTo>
                    <a:pt x="1" y="774"/>
                    <a:pt x="56" y="2756"/>
                    <a:pt x="56" y="2756"/>
                  </a:cubicBezTo>
                  <a:lnTo>
                    <a:pt x="401" y="2558"/>
                  </a:lnTo>
                  <a:cubicBezTo>
                    <a:pt x="309" y="1806"/>
                    <a:pt x="392" y="9"/>
                    <a:pt x="392" y="9"/>
                  </a:cubicBezTo>
                  <a:lnTo>
                    <a:pt x="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1"/>
            <p:cNvSpPr/>
            <p:nvPr/>
          </p:nvSpPr>
          <p:spPr>
            <a:xfrm>
              <a:off x="3611358" y="3827663"/>
              <a:ext cx="178522" cy="810145"/>
            </a:xfrm>
            <a:custGeom>
              <a:avLst/>
              <a:gdLst/>
              <a:ahLst/>
              <a:cxnLst/>
              <a:rect l="l" t="t" r="r" b="b"/>
              <a:pathLst>
                <a:path w="591" h="2682" extrusionOk="0">
                  <a:moveTo>
                    <a:pt x="121" y="0"/>
                  </a:moveTo>
                  <a:lnTo>
                    <a:pt x="0" y="6"/>
                  </a:lnTo>
                  <a:cubicBezTo>
                    <a:pt x="0" y="6"/>
                    <a:pt x="253" y="1747"/>
                    <a:pt x="226" y="2475"/>
                  </a:cubicBezTo>
                  <a:lnTo>
                    <a:pt x="591" y="2682"/>
                  </a:lnTo>
                  <a:cubicBezTo>
                    <a:pt x="591" y="2682"/>
                    <a:pt x="466" y="761"/>
                    <a:pt x="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1"/>
            <p:cNvSpPr/>
            <p:nvPr/>
          </p:nvSpPr>
          <p:spPr>
            <a:xfrm>
              <a:off x="3530705" y="3816486"/>
              <a:ext cx="69778" cy="64340"/>
            </a:xfrm>
            <a:custGeom>
              <a:avLst/>
              <a:gdLst/>
              <a:ahLst/>
              <a:cxnLst/>
              <a:rect l="l" t="t" r="r" b="b"/>
              <a:pathLst>
                <a:path w="231" h="213" extrusionOk="0">
                  <a:moveTo>
                    <a:pt x="1" y="1"/>
                  </a:moveTo>
                  <a:lnTo>
                    <a:pt x="1" y="213"/>
                  </a:lnTo>
                  <a:lnTo>
                    <a:pt x="231" y="213"/>
                  </a:lnTo>
                  <a:lnTo>
                    <a:pt x="231" y="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1"/>
            <p:cNvSpPr/>
            <p:nvPr/>
          </p:nvSpPr>
          <p:spPr>
            <a:xfrm>
              <a:off x="3256424" y="2996062"/>
              <a:ext cx="353721" cy="464278"/>
            </a:xfrm>
            <a:custGeom>
              <a:avLst/>
              <a:gdLst/>
              <a:ahLst/>
              <a:cxnLst/>
              <a:rect l="l" t="t" r="r" b="b"/>
              <a:pathLst>
                <a:path w="1171" h="1537" extrusionOk="0">
                  <a:moveTo>
                    <a:pt x="652" y="0"/>
                  </a:moveTo>
                  <a:cubicBezTo>
                    <a:pt x="444" y="0"/>
                    <a:pt x="205" y="40"/>
                    <a:pt x="1" y="177"/>
                  </a:cubicBezTo>
                  <a:lnTo>
                    <a:pt x="811" y="1537"/>
                  </a:lnTo>
                  <a:lnTo>
                    <a:pt x="1171" y="77"/>
                  </a:lnTo>
                  <a:cubicBezTo>
                    <a:pt x="1171" y="77"/>
                    <a:pt x="940" y="0"/>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1"/>
            <p:cNvSpPr/>
            <p:nvPr/>
          </p:nvSpPr>
          <p:spPr>
            <a:xfrm>
              <a:off x="3271829" y="2996968"/>
              <a:ext cx="317775" cy="417759"/>
            </a:xfrm>
            <a:custGeom>
              <a:avLst/>
              <a:gdLst/>
              <a:ahLst/>
              <a:cxnLst/>
              <a:rect l="l" t="t" r="r" b="b"/>
              <a:pathLst>
                <a:path w="1052" h="1383" extrusionOk="0">
                  <a:moveTo>
                    <a:pt x="588" y="1"/>
                  </a:moveTo>
                  <a:cubicBezTo>
                    <a:pt x="400" y="1"/>
                    <a:pt x="185" y="37"/>
                    <a:pt x="0" y="161"/>
                  </a:cubicBezTo>
                  <a:lnTo>
                    <a:pt x="728" y="1382"/>
                  </a:lnTo>
                  <a:lnTo>
                    <a:pt x="1051" y="68"/>
                  </a:lnTo>
                  <a:cubicBezTo>
                    <a:pt x="1051" y="68"/>
                    <a:pt x="846"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1"/>
            <p:cNvSpPr/>
            <p:nvPr/>
          </p:nvSpPr>
          <p:spPr>
            <a:xfrm>
              <a:off x="2783077" y="3451585"/>
              <a:ext cx="601114" cy="270955"/>
            </a:xfrm>
            <a:custGeom>
              <a:avLst/>
              <a:gdLst/>
              <a:ahLst/>
              <a:cxnLst/>
              <a:rect l="l" t="t" r="r" b="b"/>
              <a:pathLst>
                <a:path w="1990" h="897" extrusionOk="0">
                  <a:moveTo>
                    <a:pt x="415" y="1"/>
                  </a:moveTo>
                  <a:cubicBezTo>
                    <a:pt x="364" y="1"/>
                    <a:pt x="0" y="587"/>
                    <a:pt x="411" y="688"/>
                  </a:cubicBezTo>
                  <a:cubicBezTo>
                    <a:pt x="917" y="817"/>
                    <a:pt x="1346" y="868"/>
                    <a:pt x="1540" y="896"/>
                  </a:cubicBezTo>
                  <a:cubicBezTo>
                    <a:pt x="1543" y="896"/>
                    <a:pt x="1546" y="896"/>
                    <a:pt x="1548" y="896"/>
                  </a:cubicBezTo>
                  <a:cubicBezTo>
                    <a:pt x="1706" y="896"/>
                    <a:pt x="1989" y="283"/>
                    <a:pt x="1895" y="269"/>
                  </a:cubicBezTo>
                  <a:cubicBezTo>
                    <a:pt x="1568" y="232"/>
                    <a:pt x="558"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1"/>
            <p:cNvSpPr/>
            <p:nvPr/>
          </p:nvSpPr>
          <p:spPr>
            <a:xfrm>
              <a:off x="2848627" y="3588423"/>
              <a:ext cx="469111" cy="134118"/>
            </a:xfrm>
            <a:custGeom>
              <a:avLst/>
              <a:gdLst/>
              <a:ahLst/>
              <a:cxnLst/>
              <a:rect l="l" t="t" r="r" b="b"/>
              <a:pathLst>
                <a:path w="1553" h="444" extrusionOk="0">
                  <a:moveTo>
                    <a:pt x="0" y="0"/>
                  </a:moveTo>
                  <a:cubicBezTo>
                    <a:pt x="0" y="106"/>
                    <a:pt x="51" y="203"/>
                    <a:pt x="194" y="235"/>
                  </a:cubicBezTo>
                  <a:cubicBezTo>
                    <a:pt x="700" y="364"/>
                    <a:pt x="1129" y="415"/>
                    <a:pt x="1323" y="443"/>
                  </a:cubicBezTo>
                  <a:cubicBezTo>
                    <a:pt x="1326" y="443"/>
                    <a:pt x="1328" y="443"/>
                    <a:pt x="1331" y="443"/>
                  </a:cubicBezTo>
                  <a:cubicBezTo>
                    <a:pt x="1394" y="443"/>
                    <a:pt x="1478" y="345"/>
                    <a:pt x="1553" y="221"/>
                  </a:cubicBezTo>
                  <a:lnTo>
                    <a:pt x="1553" y="221"/>
                  </a:lnTo>
                  <a:cubicBezTo>
                    <a:pt x="1544" y="226"/>
                    <a:pt x="1534" y="226"/>
                    <a:pt x="1530" y="226"/>
                  </a:cubicBezTo>
                  <a:cubicBezTo>
                    <a:pt x="1263" y="194"/>
                    <a:pt x="687" y="14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1"/>
            <p:cNvSpPr/>
            <p:nvPr/>
          </p:nvSpPr>
          <p:spPr>
            <a:xfrm>
              <a:off x="3342514" y="2902118"/>
              <a:ext cx="143784" cy="140763"/>
            </a:xfrm>
            <a:custGeom>
              <a:avLst/>
              <a:gdLst/>
              <a:ahLst/>
              <a:cxnLst/>
              <a:rect l="l" t="t" r="r" b="b"/>
              <a:pathLst>
                <a:path w="476" h="466" extrusionOk="0">
                  <a:moveTo>
                    <a:pt x="448" y="1"/>
                  </a:moveTo>
                  <a:lnTo>
                    <a:pt x="1" y="18"/>
                  </a:lnTo>
                  <a:lnTo>
                    <a:pt x="29" y="465"/>
                  </a:lnTo>
                  <a:lnTo>
                    <a:pt x="475" y="448"/>
                  </a:lnTo>
                  <a:lnTo>
                    <a:pt x="4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1"/>
            <p:cNvSpPr/>
            <p:nvPr/>
          </p:nvSpPr>
          <p:spPr>
            <a:xfrm>
              <a:off x="3142241" y="4201626"/>
              <a:ext cx="163419" cy="52258"/>
            </a:xfrm>
            <a:custGeom>
              <a:avLst/>
              <a:gdLst/>
              <a:ahLst/>
              <a:cxnLst/>
              <a:rect l="l" t="t" r="r" b="b"/>
              <a:pathLst>
                <a:path w="541" h="173" extrusionOk="0">
                  <a:moveTo>
                    <a:pt x="100" y="0"/>
                  </a:moveTo>
                  <a:cubicBezTo>
                    <a:pt x="62" y="0"/>
                    <a:pt x="35" y="6"/>
                    <a:pt x="28" y="21"/>
                  </a:cubicBezTo>
                  <a:cubicBezTo>
                    <a:pt x="0" y="85"/>
                    <a:pt x="337" y="172"/>
                    <a:pt x="337" y="172"/>
                  </a:cubicBezTo>
                  <a:lnTo>
                    <a:pt x="540" y="80"/>
                  </a:lnTo>
                  <a:cubicBezTo>
                    <a:pt x="540" y="80"/>
                    <a:pt x="242"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1"/>
            <p:cNvSpPr/>
            <p:nvPr/>
          </p:nvSpPr>
          <p:spPr>
            <a:xfrm>
              <a:off x="3934273" y="4273217"/>
              <a:ext cx="170366" cy="28998"/>
            </a:xfrm>
            <a:custGeom>
              <a:avLst/>
              <a:gdLst/>
              <a:ahLst/>
              <a:cxnLst/>
              <a:rect l="l" t="t" r="r" b="b"/>
              <a:pathLst>
                <a:path w="564" h="96" extrusionOk="0">
                  <a:moveTo>
                    <a:pt x="115" y="0"/>
                  </a:moveTo>
                  <a:lnTo>
                    <a:pt x="0" y="73"/>
                  </a:lnTo>
                  <a:cubicBezTo>
                    <a:pt x="0" y="73"/>
                    <a:pt x="282" y="96"/>
                    <a:pt x="444" y="96"/>
                  </a:cubicBezTo>
                  <a:cubicBezTo>
                    <a:pt x="515" y="96"/>
                    <a:pt x="563" y="91"/>
                    <a:pt x="553" y="79"/>
                  </a:cubicBezTo>
                  <a:cubicBezTo>
                    <a:pt x="526" y="32"/>
                    <a:pt x="115"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1"/>
            <p:cNvSpPr/>
            <p:nvPr/>
          </p:nvSpPr>
          <p:spPr>
            <a:xfrm>
              <a:off x="3186645" y="3805612"/>
              <a:ext cx="267632" cy="58601"/>
            </a:xfrm>
            <a:custGeom>
              <a:avLst/>
              <a:gdLst/>
              <a:ahLst/>
              <a:cxnLst/>
              <a:rect l="l" t="t" r="r" b="b"/>
              <a:pathLst>
                <a:path w="886" h="194" extrusionOk="0">
                  <a:moveTo>
                    <a:pt x="0" y="0"/>
                  </a:moveTo>
                  <a:lnTo>
                    <a:pt x="24" y="143"/>
                  </a:lnTo>
                  <a:lnTo>
                    <a:pt x="863" y="194"/>
                  </a:lnTo>
                  <a:lnTo>
                    <a:pt x="885" y="13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1"/>
            <p:cNvSpPr/>
            <p:nvPr/>
          </p:nvSpPr>
          <p:spPr>
            <a:xfrm>
              <a:off x="3683856" y="3826152"/>
              <a:ext cx="157377" cy="50445"/>
            </a:xfrm>
            <a:custGeom>
              <a:avLst/>
              <a:gdLst/>
              <a:ahLst/>
              <a:cxnLst/>
              <a:rect l="l" t="t" r="r" b="b"/>
              <a:pathLst>
                <a:path w="521" h="167" extrusionOk="0">
                  <a:moveTo>
                    <a:pt x="521" y="1"/>
                  </a:moveTo>
                  <a:lnTo>
                    <a:pt x="0" y="107"/>
                  </a:lnTo>
                  <a:lnTo>
                    <a:pt x="4" y="167"/>
                  </a:lnTo>
                  <a:lnTo>
                    <a:pt x="502" y="153"/>
                  </a:lnTo>
                  <a:lnTo>
                    <a:pt x="5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1"/>
            <p:cNvSpPr/>
            <p:nvPr/>
          </p:nvSpPr>
          <p:spPr>
            <a:xfrm>
              <a:off x="3975959" y="3116286"/>
              <a:ext cx="207822" cy="68569"/>
            </a:xfrm>
            <a:custGeom>
              <a:avLst/>
              <a:gdLst/>
              <a:ahLst/>
              <a:cxnLst/>
              <a:rect l="l" t="t" r="r" b="b"/>
              <a:pathLst>
                <a:path w="688" h="227" extrusionOk="0">
                  <a:moveTo>
                    <a:pt x="687" y="1"/>
                  </a:moveTo>
                  <a:lnTo>
                    <a:pt x="300" y="185"/>
                  </a:lnTo>
                  <a:lnTo>
                    <a:pt x="1" y="70"/>
                  </a:lnTo>
                  <a:lnTo>
                    <a:pt x="1" y="70"/>
                  </a:lnTo>
                  <a:lnTo>
                    <a:pt x="305" y="226"/>
                  </a:lnTo>
                  <a:lnTo>
                    <a:pt x="6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1"/>
            <p:cNvSpPr/>
            <p:nvPr/>
          </p:nvSpPr>
          <p:spPr>
            <a:xfrm>
              <a:off x="3205071" y="3520457"/>
              <a:ext cx="167950" cy="203896"/>
            </a:xfrm>
            <a:custGeom>
              <a:avLst/>
              <a:gdLst/>
              <a:ahLst/>
              <a:cxnLst/>
              <a:rect l="l" t="t" r="r" b="b"/>
              <a:pathLst>
                <a:path w="556" h="675" extrusionOk="0">
                  <a:moveTo>
                    <a:pt x="400" y="1"/>
                  </a:moveTo>
                  <a:cubicBezTo>
                    <a:pt x="324" y="1"/>
                    <a:pt x="225" y="50"/>
                    <a:pt x="147" y="230"/>
                  </a:cubicBezTo>
                  <a:cubicBezTo>
                    <a:pt x="64" y="423"/>
                    <a:pt x="0" y="621"/>
                    <a:pt x="161" y="672"/>
                  </a:cubicBezTo>
                  <a:cubicBezTo>
                    <a:pt x="166" y="674"/>
                    <a:pt x="172" y="674"/>
                    <a:pt x="178" y="674"/>
                  </a:cubicBezTo>
                  <a:cubicBezTo>
                    <a:pt x="338" y="674"/>
                    <a:pt x="556" y="75"/>
                    <a:pt x="498" y="32"/>
                  </a:cubicBezTo>
                  <a:cubicBezTo>
                    <a:pt x="477" y="15"/>
                    <a:pt x="442"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1"/>
            <p:cNvSpPr/>
            <p:nvPr/>
          </p:nvSpPr>
          <p:spPr>
            <a:xfrm>
              <a:off x="3264882" y="3411409"/>
              <a:ext cx="209031" cy="163721"/>
            </a:xfrm>
            <a:custGeom>
              <a:avLst/>
              <a:gdLst/>
              <a:ahLst/>
              <a:cxnLst/>
              <a:rect l="l" t="t" r="r" b="b"/>
              <a:pathLst>
                <a:path w="692" h="542" extrusionOk="0">
                  <a:moveTo>
                    <a:pt x="491" y="1"/>
                  </a:moveTo>
                  <a:cubicBezTo>
                    <a:pt x="451" y="1"/>
                    <a:pt x="442" y="240"/>
                    <a:pt x="405" y="250"/>
                  </a:cubicBezTo>
                  <a:cubicBezTo>
                    <a:pt x="404" y="250"/>
                    <a:pt x="404" y="250"/>
                    <a:pt x="404" y="250"/>
                  </a:cubicBezTo>
                  <a:cubicBezTo>
                    <a:pt x="370" y="250"/>
                    <a:pt x="419" y="89"/>
                    <a:pt x="392" y="89"/>
                  </a:cubicBezTo>
                  <a:cubicBezTo>
                    <a:pt x="368" y="89"/>
                    <a:pt x="318" y="337"/>
                    <a:pt x="300" y="393"/>
                  </a:cubicBezTo>
                  <a:cubicBezTo>
                    <a:pt x="286" y="444"/>
                    <a:pt x="79" y="444"/>
                    <a:pt x="60" y="448"/>
                  </a:cubicBezTo>
                  <a:lnTo>
                    <a:pt x="0" y="521"/>
                  </a:lnTo>
                  <a:cubicBezTo>
                    <a:pt x="0" y="521"/>
                    <a:pt x="271" y="542"/>
                    <a:pt x="393" y="542"/>
                  </a:cubicBezTo>
                  <a:cubicBezTo>
                    <a:pt x="412" y="542"/>
                    <a:pt x="428" y="541"/>
                    <a:pt x="438" y="540"/>
                  </a:cubicBezTo>
                  <a:cubicBezTo>
                    <a:pt x="511" y="531"/>
                    <a:pt x="691" y="378"/>
                    <a:pt x="673" y="327"/>
                  </a:cubicBezTo>
                  <a:cubicBezTo>
                    <a:pt x="671" y="322"/>
                    <a:pt x="668" y="320"/>
                    <a:pt x="664" y="320"/>
                  </a:cubicBezTo>
                  <a:cubicBezTo>
                    <a:pt x="640" y="320"/>
                    <a:pt x="576" y="380"/>
                    <a:pt x="544" y="380"/>
                  </a:cubicBezTo>
                  <a:cubicBezTo>
                    <a:pt x="538" y="380"/>
                    <a:pt x="533" y="378"/>
                    <a:pt x="530" y="374"/>
                  </a:cubicBezTo>
                  <a:cubicBezTo>
                    <a:pt x="507" y="346"/>
                    <a:pt x="613" y="74"/>
                    <a:pt x="576" y="57"/>
                  </a:cubicBezTo>
                  <a:cubicBezTo>
                    <a:pt x="575" y="56"/>
                    <a:pt x="573" y="55"/>
                    <a:pt x="571" y="55"/>
                  </a:cubicBezTo>
                  <a:cubicBezTo>
                    <a:pt x="533" y="55"/>
                    <a:pt x="511" y="245"/>
                    <a:pt x="489" y="245"/>
                  </a:cubicBezTo>
                  <a:cubicBezTo>
                    <a:pt x="489" y="245"/>
                    <a:pt x="488" y="245"/>
                    <a:pt x="488" y="245"/>
                  </a:cubicBezTo>
                  <a:cubicBezTo>
                    <a:pt x="466" y="240"/>
                    <a:pt x="530" y="10"/>
                    <a:pt x="493" y="1"/>
                  </a:cubicBezTo>
                  <a:cubicBezTo>
                    <a:pt x="493" y="1"/>
                    <a:pt x="492" y="1"/>
                    <a:pt x="491"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00" name="Google Shape;3500;p71"/>
            <p:cNvSpPr/>
            <p:nvPr/>
          </p:nvSpPr>
          <p:spPr>
            <a:xfrm>
              <a:off x="3416522" y="4198001"/>
              <a:ext cx="110255" cy="459747"/>
            </a:xfrm>
            <a:custGeom>
              <a:avLst/>
              <a:gdLst/>
              <a:ahLst/>
              <a:cxnLst/>
              <a:rect l="l" t="t" r="r" b="b"/>
              <a:pathLst>
                <a:path w="365" h="1522" extrusionOk="0">
                  <a:moveTo>
                    <a:pt x="47" y="1"/>
                  </a:moveTo>
                  <a:cubicBezTo>
                    <a:pt x="0" y="760"/>
                    <a:pt x="19" y="1521"/>
                    <a:pt x="19" y="1521"/>
                  </a:cubicBezTo>
                  <a:lnTo>
                    <a:pt x="364" y="1323"/>
                  </a:lnTo>
                  <a:cubicBezTo>
                    <a:pt x="332" y="1047"/>
                    <a:pt x="318" y="636"/>
                    <a:pt x="318" y="222"/>
                  </a:cubicBezTo>
                  <a:lnTo>
                    <a:pt x="300" y="222"/>
                  </a:lnTo>
                  <a:cubicBezTo>
                    <a:pt x="203" y="222"/>
                    <a:pt x="115" y="139"/>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1"/>
            <p:cNvSpPr/>
            <p:nvPr/>
          </p:nvSpPr>
          <p:spPr>
            <a:xfrm>
              <a:off x="3664221" y="4264759"/>
              <a:ext cx="125660" cy="373053"/>
            </a:xfrm>
            <a:custGeom>
              <a:avLst/>
              <a:gdLst/>
              <a:ahLst/>
              <a:cxnLst/>
              <a:rect l="l" t="t" r="r" b="b"/>
              <a:pathLst>
                <a:path w="416" h="1235" extrusionOk="0">
                  <a:moveTo>
                    <a:pt x="1" y="1"/>
                  </a:moveTo>
                  <a:lnTo>
                    <a:pt x="1" y="1"/>
                  </a:lnTo>
                  <a:cubicBezTo>
                    <a:pt x="37" y="388"/>
                    <a:pt x="61" y="770"/>
                    <a:pt x="51" y="1028"/>
                  </a:cubicBezTo>
                  <a:lnTo>
                    <a:pt x="416" y="1235"/>
                  </a:lnTo>
                  <a:cubicBezTo>
                    <a:pt x="416" y="1235"/>
                    <a:pt x="378" y="664"/>
                    <a:pt x="291" y="18"/>
                  </a:cubicBezTo>
                  <a:cubicBezTo>
                    <a:pt x="263" y="52"/>
                    <a:pt x="231" y="69"/>
                    <a:pt x="194" y="79"/>
                  </a:cubicBezTo>
                  <a:cubicBezTo>
                    <a:pt x="186" y="80"/>
                    <a:pt x="178" y="81"/>
                    <a:pt x="171" y="81"/>
                  </a:cubicBezTo>
                  <a:cubicBezTo>
                    <a:pt x="114" y="81"/>
                    <a:pt x="57" y="5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1"/>
            <p:cNvSpPr/>
            <p:nvPr/>
          </p:nvSpPr>
          <p:spPr>
            <a:xfrm>
              <a:off x="4411547" y="4576496"/>
              <a:ext cx="326233" cy="310525"/>
            </a:xfrm>
            <a:custGeom>
              <a:avLst/>
              <a:gdLst/>
              <a:ahLst/>
              <a:cxnLst/>
              <a:rect l="l" t="t" r="r" b="b"/>
              <a:pathLst>
                <a:path w="1080" h="1028" extrusionOk="0">
                  <a:moveTo>
                    <a:pt x="330" y="1"/>
                  </a:moveTo>
                  <a:cubicBezTo>
                    <a:pt x="329" y="1"/>
                    <a:pt x="329" y="1"/>
                    <a:pt x="328" y="1"/>
                  </a:cubicBezTo>
                  <a:cubicBezTo>
                    <a:pt x="98" y="9"/>
                    <a:pt x="1" y="968"/>
                    <a:pt x="167" y="1010"/>
                  </a:cubicBezTo>
                  <a:cubicBezTo>
                    <a:pt x="211" y="1022"/>
                    <a:pt x="281" y="1027"/>
                    <a:pt x="362" y="1027"/>
                  </a:cubicBezTo>
                  <a:cubicBezTo>
                    <a:pt x="648" y="1027"/>
                    <a:pt x="1079" y="968"/>
                    <a:pt x="1079" y="968"/>
                  </a:cubicBezTo>
                  <a:cubicBezTo>
                    <a:pt x="1079" y="968"/>
                    <a:pt x="561" y="1"/>
                    <a:pt x="3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1"/>
            <p:cNvSpPr/>
            <p:nvPr/>
          </p:nvSpPr>
          <p:spPr>
            <a:xfrm>
              <a:off x="2912364" y="4674367"/>
              <a:ext cx="413832" cy="151638"/>
            </a:xfrm>
            <a:custGeom>
              <a:avLst/>
              <a:gdLst/>
              <a:ahLst/>
              <a:cxnLst/>
              <a:rect l="l" t="t" r="r" b="b"/>
              <a:pathLst>
                <a:path w="1370" h="502" extrusionOk="0">
                  <a:moveTo>
                    <a:pt x="479" y="1"/>
                  </a:moveTo>
                  <a:cubicBezTo>
                    <a:pt x="163" y="1"/>
                    <a:pt x="0" y="228"/>
                    <a:pt x="89" y="308"/>
                  </a:cubicBezTo>
                  <a:cubicBezTo>
                    <a:pt x="292" y="494"/>
                    <a:pt x="1205" y="502"/>
                    <a:pt x="1350" y="502"/>
                  </a:cubicBezTo>
                  <a:cubicBezTo>
                    <a:pt x="1363" y="502"/>
                    <a:pt x="1370" y="502"/>
                    <a:pt x="1370" y="502"/>
                  </a:cubicBezTo>
                  <a:cubicBezTo>
                    <a:pt x="1017" y="120"/>
                    <a:pt x="708"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71"/>
            <p:cNvSpPr/>
            <p:nvPr/>
          </p:nvSpPr>
          <p:spPr>
            <a:xfrm>
              <a:off x="3626462" y="3005124"/>
              <a:ext cx="28092" cy="7250"/>
            </a:xfrm>
            <a:custGeom>
              <a:avLst/>
              <a:gdLst/>
              <a:ahLst/>
              <a:cxnLst/>
              <a:rect l="l" t="t" r="r" b="b"/>
              <a:pathLst>
                <a:path w="93" h="24" extrusionOk="0">
                  <a:moveTo>
                    <a:pt x="1" y="0"/>
                  </a:moveTo>
                  <a:lnTo>
                    <a:pt x="1" y="24"/>
                  </a:lnTo>
                  <a:lnTo>
                    <a:pt x="93" y="24"/>
                  </a:lnTo>
                  <a:lnTo>
                    <a:pt x="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1"/>
            <p:cNvSpPr/>
            <p:nvPr/>
          </p:nvSpPr>
          <p:spPr>
            <a:xfrm>
              <a:off x="3618306" y="3003614"/>
              <a:ext cx="131097" cy="109046"/>
            </a:xfrm>
            <a:custGeom>
              <a:avLst/>
              <a:gdLst/>
              <a:ahLst/>
              <a:cxnLst/>
              <a:rect l="l" t="t" r="r" b="b"/>
              <a:pathLst>
                <a:path w="434" h="361" extrusionOk="0">
                  <a:moveTo>
                    <a:pt x="0" y="1"/>
                  </a:moveTo>
                  <a:cubicBezTo>
                    <a:pt x="28" y="14"/>
                    <a:pt x="51" y="33"/>
                    <a:pt x="64" y="52"/>
                  </a:cubicBezTo>
                  <a:cubicBezTo>
                    <a:pt x="83" y="74"/>
                    <a:pt x="111" y="129"/>
                    <a:pt x="143" y="218"/>
                  </a:cubicBezTo>
                  <a:lnTo>
                    <a:pt x="171" y="116"/>
                  </a:lnTo>
                  <a:lnTo>
                    <a:pt x="203" y="125"/>
                  </a:lnTo>
                  <a:lnTo>
                    <a:pt x="162" y="273"/>
                  </a:lnTo>
                  <a:cubicBezTo>
                    <a:pt x="171" y="301"/>
                    <a:pt x="181" y="328"/>
                    <a:pt x="189" y="360"/>
                  </a:cubicBezTo>
                  <a:cubicBezTo>
                    <a:pt x="281" y="282"/>
                    <a:pt x="364" y="203"/>
                    <a:pt x="434" y="135"/>
                  </a:cubicBezTo>
                  <a:cubicBezTo>
                    <a:pt x="319" y="93"/>
                    <a:pt x="213" y="56"/>
                    <a:pt x="120" y="29"/>
                  </a:cubicBezTo>
                  <a:lnTo>
                    <a:pt x="106" y="29"/>
                  </a:lnTo>
                  <a:lnTo>
                    <a:pt x="106" y="24"/>
                  </a:lnTo>
                  <a:lnTo>
                    <a:pt x="92" y="24"/>
                  </a:lnTo>
                  <a:cubicBezTo>
                    <a:pt x="92" y="24"/>
                    <a:pt x="88" y="24"/>
                    <a:pt x="88" y="19"/>
                  </a:cubicBezTo>
                  <a:lnTo>
                    <a:pt x="74" y="19"/>
                  </a:lnTo>
                  <a:cubicBezTo>
                    <a:pt x="64" y="14"/>
                    <a:pt x="56" y="14"/>
                    <a:pt x="42" y="10"/>
                  </a:cubicBezTo>
                  <a:lnTo>
                    <a:pt x="37" y="10"/>
                  </a:lnTo>
                  <a:cubicBezTo>
                    <a:pt x="32" y="5"/>
                    <a:pt x="32" y="5"/>
                    <a:pt x="28" y="5"/>
                  </a:cubicBezTo>
                  <a:cubicBezTo>
                    <a:pt x="19" y="5"/>
                    <a:pt x="9"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1"/>
            <p:cNvSpPr/>
            <p:nvPr/>
          </p:nvSpPr>
          <p:spPr>
            <a:xfrm>
              <a:off x="3482071" y="2978542"/>
              <a:ext cx="193625" cy="216280"/>
            </a:xfrm>
            <a:custGeom>
              <a:avLst/>
              <a:gdLst/>
              <a:ahLst/>
              <a:cxnLst/>
              <a:rect l="l" t="t" r="r" b="b"/>
              <a:pathLst>
                <a:path w="641" h="716" extrusionOk="0">
                  <a:moveTo>
                    <a:pt x="613" y="356"/>
                  </a:moveTo>
                  <a:lnTo>
                    <a:pt x="571" y="503"/>
                  </a:lnTo>
                  <a:cubicBezTo>
                    <a:pt x="594" y="480"/>
                    <a:pt x="617" y="461"/>
                    <a:pt x="640" y="443"/>
                  </a:cubicBezTo>
                  <a:cubicBezTo>
                    <a:pt x="632" y="411"/>
                    <a:pt x="622" y="384"/>
                    <a:pt x="613" y="356"/>
                  </a:cubicBezTo>
                  <a:close/>
                  <a:moveTo>
                    <a:pt x="0" y="1"/>
                  </a:moveTo>
                  <a:lnTo>
                    <a:pt x="4" y="61"/>
                  </a:lnTo>
                  <a:cubicBezTo>
                    <a:pt x="244" y="74"/>
                    <a:pt x="424" y="135"/>
                    <a:pt x="424" y="135"/>
                  </a:cubicBezTo>
                  <a:lnTo>
                    <a:pt x="281" y="715"/>
                  </a:lnTo>
                  <a:cubicBezTo>
                    <a:pt x="364" y="660"/>
                    <a:pt x="447" y="599"/>
                    <a:pt x="521" y="540"/>
                  </a:cubicBezTo>
                  <a:lnTo>
                    <a:pt x="594" y="301"/>
                  </a:lnTo>
                  <a:cubicBezTo>
                    <a:pt x="562" y="212"/>
                    <a:pt x="534" y="157"/>
                    <a:pt x="515" y="135"/>
                  </a:cubicBezTo>
                  <a:cubicBezTo>
                    <a:pt x="502" y="116"/>
                    <a:pt x="479" y="97"/>
                    <a:pt x="451" y="84"/>
                  </a:cubicBezTo>
                  <a:cubicBezTo>
                    <a:pt x="355" y="37"/>
                    <a:pt x="189" y="5"/>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1"/>
            <p:cNvSpPr/>
            <p:nvPr/>
          </p:nvSpPr>
          <p:spPr>
            <a:xfrm>
              <a:off x="3639149" y="3038352"/>
              <a:ext cx="40477" cy="103307"/>
            </a:xfrm>
            <a:custGeom>
              <a:avLst/>
              <a:gdLst/>
              <a:ahLst/>
              <a:cxnLst/>
              <a:rect l="l" t="t" r="r" b="b"/>
              <a:pathLst>
                <a:path w="134" h="342" extrusionOk="0">
                  <a:moveTo>
                    <a:pt x="102" y="1"/>
                  </a:moveTo>
                  <a:lnTo>
                    <a:pt x="74" y="103"/>
                  </a:lnTo>
                  <a:lnTo>
                    <a:pt x="1" y="342"/>
                  </a:lnTo>
                  <a:cubicBezTo>
                    <a:pt x="19" y="328"/>
                    <a:pt x="33" y="318"/>
                    <a:pt x="51" y="305"/>
                  </a:cubicBezTo>
                  <a:lnTo>
                    <a:pt x="93" y="158"/>
                  </a:lnTo>
                  <a:lnTo>
                    <a:pt x="134" y="10"/>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1"/>
            <p:cNvSpPr/>
            <p:nvPr/>
          </p:nvSpPr>
          <p:spPr>
            <a:xfrm>
              <a:off x="3129856" y="3034123"/>
              <a:ext cx="90620" cy="103609"/>
            </a:xfrm>
            <a:custGeom>
              <a:avLst/>
              <a:gdLst/>
              <a:ahLst/>
              <a:cxnLst/>
              <a:rect l="l" t="t" r="r" b="b"/>
              <a:pathLst>
                <a:path w="300" h="343" extrusionOk="0">
                  <a:moveTo>
                    <a:pt x="271" y="28"/>
                  </a:moveTo>
                  <a:lnTo>
                    <a:pt x="271" y="28"/>
                  </a:lnTo>
                  <a:cubicBezTo>
                    <a:pt x="203" y="102"/>
                    <a:pt x="105" y="213"/>
                    <a:pt x="0" y="342"/>
                  </a:cubicBezTo>
                  <a:lnTo>
                    <a:pt x="0" y="342"/>
                  </a:lnTo>
                  <a:cubicBezTo>
                    <a:pt x="105" y="213"/>
                    <a:pt x="203" y="102"/>
                    <a:pt x="271" y="28"/>
                  </a:cubicBezTo>
                  <a:lnTo>
                    <a:pt x="271" y="28"/>
                  </a:lnTo>
                  <a:close/>
                  <a:moveTo>
                    <a:pt x="290" y="11"/>
                  </a:moveTo>
                  <a:cubicBezTo>
                    <a:pt x="290" y="15"/>
                    <a:pt x="290" y="15"/>
                    <a:pt x="286" y="15"/>
                  </a:cubicBezTo>
                  <a:cubicBezTo>
                    <a:pt x="290" y="15"/>
                    <a:pt x="290" y="15"/>
                    <a:pt x="290" y="11"/>
                  </a:cubicBezTo>
                  <a:close/>
                  <a:moveTo>
                    <a:pt x="290" y="11"/>
                  </a:moveTo>
                  <a:lnTo>
                    <a:pt x="290" y="11"/>
                  </a:lnTo>
                  <a:lnTo>
                    <a:pt x="290" y="11"/>
                  </a:lnTo>
                  <a:close/>
                  <a:moveTo>
                    <a:pt x="295" y="11"/>
                  </a:moveTo>
                  <a:lnTo>
                    <a:pt x="290" y="11"/>
                  </a:lnTo>
                  <a:lnTo>
                    <a:pt x="295" y="11"/>
                  </a:lnTo>
                  <a:close/>
                  <a:moveTo>
                    <a:pt x="295" y="6"/>
                  </a:moveTo>
                  <a:lnTo>
                    <a:pt x="295" y="6"/>
                  </a:lnTo>
                  <a:lnTo>
                    <a:pt x="295" y="6"/>
                  </a:lnTo>
                  <a:close/>
                  <a:moveTo>
                    <a:pt x="299" y="1"/>
                  </a:moveTo>
                  <a:lnTo>
                    <a:pt x="2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1"/>
            <p:cNvSpPr/>
            <p:nvPr/>
          </p:nvSpPr>
          <p:spPr>
            <a:xfrm>
              <a:off x="3129856" y="3042581"/>
              <a:ext cx="82162" cy="121431"/>
            </a:xfrm>
            <a:custGeom>
              <a:avLst/>
              <a:gdLst/>
              <a:ahLst/>
              <a:cxnLst/>
              <a:rect l="l" t="t" r="r" b="b"/>
              <a:pathLst>
                <a:path w="272" h="402" extrusionOk="0">
                  <a:moveTo>
                    <a:pt x="271" y="0"/>
                  </a:moveTo>
                  <a:cubicBezTo>
                    <a:pt x="203" y="74"/>
                    <a:pt x="105" y="185"/>
                    <a:pt x="0" y="314"/>
                  </a:cubicBezTo>
                  <a:cubicBezTo>
                    <a:pt x="46" y="342"/>
                    <a:pt x="97" y="374"/>
                    <a:pt x="148" y="402"/>
                  </a:cubicBezTo>
                  <a:cubicBezTo>
                    <a:pt x="175" y="213"/>
                    <a:pt x="216" y="7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1"/>
            <p:cNvSpPr/>
            <p:nvPr/>
          </p:nvSpPr>
          <p:spPr>
            <a:xfrm>
              <a:off x="3174260" y="2987000"/>
              <a:ext cx="204802" cy="267632"/>
            </a:xfrm>
            <a:custGeom>
              <a:avLst/>
              <a:gdLst/>
              <a:ahLst/>
              <a:cxnLst/>
              <a:rect l="l" t="t" r="r" b="b"/>
              <a:pathLst>
                <a:path w="678" h="886" extrusionOk="0">
                  <a:moveTo>
                    <a:pt x="572" y="1"/>
                  </a:moveTo>
                  <a:cubicBezTo>
                    <a:pt x="401" y="28"/>
                    <a:pt x="245" y="79"/>
                    <a:pt x="152" y="157"/>
                  </a:cubicBezTo>
                  <a:cubicBezTo>
                    <a:pt x="152" y="162"/>
                    <a:pt x="148" y="162"/>
                    <a:pt x="148" y="162"/>
                  </a:cubicBezTo>
                  <a:lnTo>
                    <a:pt x="148" y="167"/>
                  </a:lnTo>
                  <a:lnTo>
                    <a:pt x="143" y="167"/>
                  </a:lnTo>
                  <a:cubicBezTo>
                    <a:pt x="143" y="171"/>
                    <a:pt x="143" y="171"/>
                    <a:pt x="139" y="171"/>
                  </a:cubicBezTo>
                  <a:cubicBezTo>
                    <a:pt x="134" y="175"/>
                    <a:pt x="134" y="180"/>
                    <a:pt x="130" y="180"/>
                  </a:cubicBezTo>
                  <a:cubicBezTo>
                    <a:pt x="130" y="184"/>
                    <a:pt x="124" y="184"/>
                    <a:pt x="124" y="184"/>
                  </a:cubicBezTo>
                  <a:cubicBezTo>
                    <a:pt x="69" y="254"/>
                    <a:pt x="28" y="397"/>
                    <a:pt x="1" y="586"/>
                  </a:cubicBezTo>
                  <a:cubicBezTo>
                    <a:pt x="102" y="645"/>
                    <a:pt x="207" y="710"/>
                    <a:pt x="313" y="765"/>
                  </a:cubicBezTo>
                  <a:cubicBezTo>
                    <a:pt x="171" y="530"/>
                    <a:pt x="75" y="364"/>
                    <a:pt x="75" y="364"/>
                  </a:cubicBezTo>
                  <a:lnTo>
                    <a:pt x="107" y="346"/>
                  </a:lnTo>
                  <a:cubicBezTo>
                    <a:pt x="107" y="346"/>
                    <a:pt x="226" y="535"/>
                    <a:pt x="396" y="802"/>
                  </a:cubicBezTo>
                  <a:cubicBezTo>
                    <a:pt x="489" y="843"/>
                    <a:pt x="586" y="875"/>
                    <a:pt x="677" y="885"/>
                  </a:cubicBezTo>
                  <a:lnTo>
                    <a:pt x="273" y="207"/>
                  </a:lnTo>
                  <a:cubicBezTo>
                    <a:pt x="369" y="143"/>
                    <a:pt x="475" y="101"/>
                    <a:pt x="577" y="74"/>
                  </a:cubicBezTo>
                  <a:lnTo>
                    <a:pt x="5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1"/>
            <p:cNvSpPr/>
            <p:nvPr/>
          </p:nvSpPr>
          <p:spPr>
            <a:xfrm>
              <a:off x="3196613" y="3091214"/>
              <a:ext cx="97568" cy="138347"/>
            </a:xfrm>
            <a:custGeom>
              <a:avLst/>
              <a:gdLst/>
              <a:ahLst/>
              <a:cxnLst/>
              <a:rect l="l" t="t" r="r" b="b"/>
              <a:pathLst>
                <a:path w="323" h="458" extrusionOk="0">
                  <a:moveTo>
                    <a:pt x="33" y="1"/>
                  </a:moveTo>
                  <a:lnTo>
                    <a:pt x="1" y="19"/>
                  </a:lnTo>
                  <a:cubicBezTo>
                    <a:pt x="1" y="19"/>
                    <a:pt x="97" y="185"/>
                    <a:pt x="239" y="420"/>
                  </a:cubicBezTo>
                  <a:cubicBezTo>
                    <a:pt x="267" y="434"/>
                    <a:pt x="295" y="443"/>
                    <a:pt x="322" y="457"/>
                  </a:cubicBezTo>
                  <a:cubicBezTo>
                    <a:pt x="152" y="190"/>
                    <a:pt x="33"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1"/>
            <p:cNvSpPr/>
            <p:nvPr/>
          </p:nvSpPr>
          <p:spPr>
            <a:xfrm>
              <a:off x="3256424" y="2996666"/>
              <a:ext cx="353721" cy="259174"/>
            </a:xfrm>
            <a:custGeom>
              <a:avLst/>
              <a:gdLst/>
              <a:ahLst/>
              <a:cxnLst/>
              <a:rect l="l" t="t" r="r" b="b"/>
              <a:pathLst>
                <a:path w="1171" h="858" extrusionOk="0">
                  <a:moveTo>
                    <a:pt x="751" y="1"/>
                  </a:moveTo>
                  <a:lnTo>
                    <a:pt x="751" y="5"/>
                  </a:lnTo>
                  <a:cubicBezTo>
                    <a:pt x="954" y="24"/>
                    <a:pt x="1102" y="69"/>
                    <a:pt x="1102" y="69"/>
                  </a:cubicBezTo>
                  <a:lnTo>
                    <a:pt x="945" y="705"/>
                  </a:lnTo>
                  <a:cubicBezTo>
                    <a:pt x="973" y="687"/>
                    <a:pt x="1000" y="669"/>
                    <a:pt x="1028" y="655"/>
                  </a:cubicBezTo>
                  <a:lnTo>
                    <a:pt x="1171" y="75"/>
                  </a:lnTo>
                  <a:cubicBezTo>
                    <a:pt x="1171" y="75"/>
                    <a:pt x="991" y="14"/>
                    <a:pt x="751" y="1"/>
                  </a:cubicBezTo>
                  <a:close/>
                  <a:moveTo>
                    <a:pt x="305" y="42"/>
                  </a:moveTo>
                  <a:cubicBezTo>
                    <a:pt x="203" y="69"/>
                    <a:pt x="97" y="111"/>
                    <a:pt x="1" y="175"/>
                  </a:cubicBezTo>
                  <a:lnTo>
                    <a:pt x="405" y="853"/>
                  </a:lnTo>
                  <a:cubicBezTo>
                    <a:pt x="424" y="858"/>
                    <a:pt x="447" y="858"/>
                    <a:pt x="466" y="858"/>
                  </a:cubicBezTo>
                  <a:lnTo>
                    <a:pt x="51" y="162"/>
                  </a:lnTo>
                  <a:cubicBezTo>
                    <a:pt x="134" y="107"/>
                    <a:pt x="217" y="69"/>
                    <a:pt x="305" y="47"/>
                  </a:cubicBezTo>
                  <a:lnTo>
                    <a:pt x="305" y="4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1"/>
            <p:cNvSpPr/>
            <p:nvPr/>
          </p:nvSpPr>
          <p:spPr>
            <a:xfrm>
              <a:off x="3271829" y="2998177"/>
              <a:ext cx="317775" cy="257664"/>
            </a:xfrm>
            <a:custGeom>
              <a:avLst/>
              <a:gdLst/>
              <a:ahLst/>
              <a:cxnLst/>
              <a:rect l="l" t="t" r="r" b="b"/>
              <a:pathLst>
                <a:path w="1052" h="853" extrusionOk="0">
                  <a:moveTo>
                    <a:pt x="700" y="0"/>
                  </a:moveTo>
                  <a:lnTo>
                    <a:pt x="709" y="130"/>
                  </a:lnTo>
                  <a:lnTo>
                    <a:pt x="263" y="147"/>
                  </a:lnTo>
                  <a:lnTo>
                    <a:pt x="254" y="42"/>
                  </a:lnTo>
                  <a:cubicBezTo>
                    <a:pt x="166" y="64"/>
                    <a:pt x="83" y="102"/>
                    <a:pt x="0" y="157"/>
                  </a:cubicBezTo>
                  <a:lnTo>
                    <a:pt x="415" y="853"/>
                  </a:lnTo>
                  <a:lnTo>
                    <a:pt x="437" y="853"/>
                  </a:lnTo>
                  <a:cubicBezTo>
                    <a:pt x="484" y="853"/>
                    <a:pt x="530" y="848"/>
                    <a:pt x="571" y="838"/>
                  </a:cubicBezTo>
                  <a:cubicBezTo>
                    <a:pt x="677" y="811"/>
                    <a:pt x="788" y="761"/>
                    <a:pt x="894" y="700"/>
                  </a:cubicBezTo>
                  <a:lnTo>
                    <a:pt x="1051" y="64"/>
                  </a:lnTo>
                  <a:cubicBezTo>
                    <a:pt x="1051" y="64"/>
                    <a:pt x="903" y="19"/>
                    <a:pt x="700"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14" name="Google Shape;3514;p71"/>
            <p:cNvSpPr/>
            <p:nvPr/>
          </p:nvSpPr>
          <p:spPr>
            <a:xfrm>
              <a:off x="3342514" y="2902118"/>
              <a:ext cx="143784" cy="140763"/>
            </a:xfrm>
            <a:custGeom>
              <a:avLst/>
              <a:gdLst/>
              <a:ahLst/>
              <a:cxnLst/>
              <a:rect l="l" t="t" r="r" b="b"/>
              <a:pathLst>
                <a:path w="476" h="466" extrusionOk="0">
                  <a:moveTo>
                    <a:pt x="448" y="1"/>
                  </a:moveTo>
                  <a:lnTo>
                    <a:pt x="1" y="18"/>
                  </a:lnTo>
                  <a:lnTo>
                    <a:pt x="15" y="282"/>
                  </a:lnTo>
                  <a:lnTo>
                    <a:pt x="20" y="355"/>
                  </a:lnTo>
                  <a:lnTo>
                    <a:pt x="20" y="360"/>
                  </a:lnTo>
                  <a:lnTo>
                    <a:pt x="29" y="465"/>
                  </a:lnTo>
                  <a:lnTo>
                    <a:pt x="475" y="448"/>
                  </a:lnTo>
                  <a:lnTo>
                    <a:pt x="466" y="318"/>
                  </a:lnTo>
                  <a:lnTo>
                    <a:pt x="466" y="314"/>
                  </a:lnTo>
                  <a:lnTo>
                    <a:pt x="462" y="254"/>
                  </a:lnTo>
                  <a:lnTo>
                    <a:pt x="448"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15" name="Google Shape;3515;p71"/>
            <p:cNvSpPr/>
            <p:nvPr/>
          </p:nvSpPr>
          <p:spPr>
            <a:xfrm>
              <a:off x="2192828" y="1087881"/>
              <a:ext cx="2056476" cy="1830831"/>
            </a:xfrm>
            <a:custGeom>
              <a:avLst/>
              <a:gdLst/>
              <a:ahLst/>
              <a:cxnLst/>
              <a:rect l="l" t="t" r="r" b="b"/>
              <a:pathLst>
                <a:path w="6808" h="6061" extrusionOk="0">
                  <a:moveTo>
                    <a:pt x="3523" y="0"/>
                  </a:moveTo>
                  <a:cubicBezTo>
                    <a:pt x="3344" y="0"/>
                    <a:pt x="3164" y="85"/>
                    <a:pt x="3019" y="333"/>
                  </a:cubicBezTo>
                  <a:cubicBezTo>
                    <a:pt x="3019" y="333"/>
                    <a:pt x="2872" y="281"/>
                    <a:pt x="2696" y="281"/>
                  </a:cubicBezTo>
                  <a:cubicBezTo>
                    <a:pt x="2444" y="281"/>
                    <a:pt x="2136" y="388"/>
                    <a:pt x="2125" y="910"/>
                  </a:cubicBezTo>
                  <a:cubicBezTo>
                    <a:pt x="2125" y="910"/>
                    <a:pt x="1687" y="1003"/>
                    <a:pt x="1682" y="1513"/>
                  </a:cubicBezTo>
                  <a:cubicBezTo>
                    <a:pt x="1682" y="1513"/>
                    <a:pt x="1661" y="1510"/>
                    <a:pt x="1626" y="1510"/>
                  </a:cubicBezTo>
                  <a:cubicBezTo>
                    <a:pt x="1426" y="1510"/>
                    <a:pt x="773" y="1627"/>
                    <a:pt x="1051" y="3204"/>
                  </a:cubicBezTo>
                  <a:cubicBezTo>
                    <a:pt x="1051" y="3204"/>
                    <a:pt x="0" y="3578"/>
                    <a:pt x="1844" y="5389"/>
                  </a:cubicBezTo>
                  <a:cubicBezTo>
                    <a:pt x="1844" y="5389"/>
                    <a:pt x="1378" y="5813"/>
                    <a:pt x="2747" y="6024"/>
                  </a:cubicBezTo>
                  <a:cubicBezTo>
                    <a:pt x="2911" y="6049"/>
                    <a:pt x="3066" y="6061"/>
                    <a:pt x="3215" y="6061"/>
                  </a:cubicBezTo>
                  <a:cubicBezTo>
                    <a:pt x="5810" y="6061"/>
                    <a:pt x="6185" y="2490"/>
                    <a:pt x="6185" y="2490"/>
                  </a:cubicBezTo>
                  <a:cubicBezTo>
                    <a:pt x="6548" y="2352"/>
                    <a:pt x="6807" y="2181"/>
                    <a:pt x="6697" y="1818"/>
                  </a:cubicBezTo>
                  <a:cubicBezTo>
                    <a:pt x="6581" y="1449"/>
                    <a:pt x="6185" y="1390"/>
                    <a:pt x="6185" y="1390"/>
                  </a:cubicBezTo>
                  <a:cubicBezTo>
                    <a:pt x="6185" y="1390"/>
                    <a:pt x="6291" y="1103"/>
                    <a:pt x="6065" y="924"/>
                  </a:cubicBezTo>
                  <a:cubicBezTo>
                    <a:pt x="5871" y="769"/>
                    <a:pt x="5511" y="758"/>
                    <a:pt x="5415" y="758"/>
                  </a:cubicBezTo>
                  <a:cubicBezTo>
                    <a:pt x="5400" y="758"/>
                    <a:pt x="5392" y="758"/>
                    <a:pt x="5392" y="758"/>
                  </a:cubicBezTo>
                  <a:cubicBezTo>
                    <a:pt x="5392" y="758"/>
                    <a:pt x="5530" y="380"/>
                    <a:pt x="5162" y="223"/>
                  </a:cubicBezTo>
                  <a:cubicBezTo>
                    <a:pt x="5089" y="192"/>
                    <a:pt x="5011" y="180"/>
                    <a:pt x="4932" y="180"/>
                  </a:cubicBezTo>
                  <a:cubicBezTo>
                    <a:pt x="4610" y="180"/>
                    <a:pt x="4277" y="384"/>
                    <a:pt x="4277" y="384"/>
                  </a:cubicBezTo>
                  <a:cubicBezTo>
                    <a:pt x="4277" y="384"/>
                    <a:pt x="3903" y="0"/>
                    <a:pt x="3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1"/>
            <p:cNvSpPr/>
            <p:nvPr/>
          </p:nvSpPr>
          <p:spPr>
            <a:xfrm>
              <a:off x="2192828" y="1397202"/>
              <a:ext cx="2029592" cy="1521514"/>
            </a:xfrm>
            <a:custGeom>
              <a:avLst/>
              <a:gdLst/>
              <a:ahLst/>
              <a:cxnLst/>
              <a:rect l="l" t="t" r="r" b="b"/>
              <a:pathLst>
                <a:path w="6719" h="5037" extrusionOk="0">
                  <a:moveTo>
                    <a:pt x="1899" y="1"/>
                  </a:moveTo>
                  <a:cubicBezTo>
                    <a:pt x="1793" y="89"/>
                    <a:pt x="1682" y="236"/>
                    <a:pt x="1682" y="489"/>
                  </a:cubicBezTo>
                  <a:cubicBezTo>
                    <a:pt x="1682" y="489"/>
                    <a:pt x="1661" y="486"/>
                    <a:pt x="1626" y="486"/>
                  </a:cubicBezTo>
                  <a:cubicBezTo>
                    <a:pt x="1426" y="486"/>
                    <a:pt x="773" y="603"/>
                    <a:pt x="1051" y="2180"/>
                  </a:cubicBezTo>
                  <a:cubicBezTo>
                    <a:pt x="1051" y="2180"/>
                    <a:pt x="0" y="2554"/>
                    <a:pt x="1844" y="4365"/>
                  </a:cubicBezTo>
                  <a:cubicBezTo>
                    <a:pt x="1844" y="4365"/>
                    <a:pt x="1378" y="4789"/>
                    <a:pt x="2747" y="5000"/>
                  </a:cubicBezTo>
                  <a:cubicBezTo>
                    <a:pt x="2911" y="5025"/>
                    <a:pt x="3066" y="5037"/>
                    <a:pt x="3215" y="5037"/>
                  </a:cubicBezTo>
                  <a:cubicBezTo>
                    <a:pt x="5810" y="5037"/>
                    <a:pt x="6185" y="1466"/>
                    <a:pt x="6185" y="1466"/>
                  </a:cubicBezTo>
                  <a:cubicBezTo>
                    <a:pt x="6470" y="1355"/>
                    <a:pt x="6691" y="1232"/>
                    <a:pt x="6719" y="1006"/>
                  </a:cubicBezTo>
                  <a:lnTo>
                    <a:pt x="6719" y="1006"/>
                  </a:lnTo>
                  <a:cubicBezTo>
                    <a:pt x="6596" y="1120"/>
                    <a:pt x="6460" y="1163"/>
                    <a:pt x="6313" y="1163"/>
                  </a:cubicBezTo>
                  <a:cubicBezTo>
                    <a:pt x="5871" y="1163"/>
                    <a:pt x="5321" y="778"/>
                    <a:pt x="4664" y="770"/>
                  </a:cubicBezTo>
                  <a:cubicBezTo>
                    <a:pt x="4581" y="769"/>
                    <a:pt x="4499" y="768"/>
                    <a:pt x="4418" y="768"/>
                  </a:cubicBezTo>
                  <a:cubicBezTo>
                    <a:pt x="4126" y="768"/>
                    <a:pt x="3845" y="775"/>
                    <a:pt x="3582" y="775"/>
                  </a:cubicBezTo>
                  <a:cubicBezTo>
                    <a:pt x="2695" y="775"/>
                    <a:pt x="2019" y="696"/>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1"/>
            <p:cNvSpPr/>
            <p:nvPr/>
          </p:nvSpPr>
          <p:spPr>
            <a:xfrm>
              <a:off x="2757099" y="1460032"/>
              <a:ext cx="1599145" cy="1483453"/>
            </a:xfrm>
            <a:custGeom>
              <a:avLst/>
              <a:gdLst/>
              <a:ahLst/>
              <a:cxnLst/>
              <a:rect l="l" t="t" r="r" b="b"/>
              <a:pathLst>
                <a:path w="5294" h="4911" extrusionOk="0">
                  <a:moveTo>
                    <a:pt x="2703" y="1"/>
                  </a:moveTo>
                  <a:cubicBezTo>
                    <a:pt x="2625" y="1"/>
                    <a:pt x="2545" y="7"/>
                    <a:pt x="2464" y="19"/>
                  </a:cubicBezTo>
                  <a:cubicBezTo>
                    <a:pt x="1473" y="166"/>
                    <a:pt x="524" y="673"/>
                    <a:pt x="220" y="2502"/>
                  </a:cubicBezTo>
                  <a:cubicBezTo>
                    <a:pt x="1" y="3847"/>
                    <a:pt x="950" y="4911"/>
                    <a:pt x="2421" y="4911"/>
                  </a:cubicBezTo>
                  <a:cubicBezTo>
                    <a:pt x="2492" y="4911"/>
                    <a:pt x="2565" y="4908"/>
                    <a:pt x="2639" y="4903"/>
                  </a:cubicBezTo>
                  <a:cubicBezTo>
                    <a:pt x="4234" y="4788"/>
                    <a:pt x="5293" y="3867"/>
                    <a:pt x="4787" y="2004"/>
                  </a:cubicBezTo>
                  <a:cubicBezTo>
                    <a:pt x="4533" y="1087"/>
                    <a:pt x="3758" y="1"/>
                    <a:pt x="2703"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18" name="Google Shape;3518;p71"/>
            <p:cNvSpPr/>
            <p:nvPr/>
          </p:nvSpPr>
          <p:spPr>
            <a:xfrm>
              <a:off x="2414247" y="1358235"/>
              <a:ext cx="1377126" cy="1462007"/>
            </a:xfrm>
            <a:custGeom>
              <a:avLst/>
              <a:gdLst/>
              <a:ahLst/>
              <a:cxnLst/>
              <a:rect l="l" t="t" r="r" b="b"/>
              <a:pathLst>
                <a:path w="4559" h="4840" extrusionOk="0">
                  <a:moveTo>
                    <a:pt x="3235" y="1"/>
                  </a:moveTo>
                  <a:cubicBezTo>
                    <a:pt x="2431" y="1"/>
                    <a:pt x="1386" y="684"/>
                    <a:pt x="1019" y="1503"/>
                  </a:cubicBezTo>
                  <a:cubicBezTo>
                    <a:pt x="1" y="3793"/>
                    <a:pt x="1982" y="4840"/>
                    <a:pt x="1982" y="4840"/>
                  </a:cubicBezTo>
                  <a:cubicBezTo>
                    <a:pt x="1700" y="4106"/>
                    <a:pt x="2038" y="2475"/>
                    <a:pt x="2351" y="2162"/>
                  </a:cubicBezTo>
                  <a:cubicBezTo>
                    <a:pt x="2668" y="1839"/>
                    <a:pt x="4558" y="550"/>
                    <a:pt x="3742" y="116"/>
                  </a:cubicBezTo>
                  <a:cubicBezTo>
                    <a:pt x="3593" y="37"/>
                    <a:pt x="3421" y="1"/>
                    <a:pt x="3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1"/>
            <p:cNvSpPr/>
            <p:nvPr/>
          </p:nvSpPr>
          <p:spPr>
            <a:xfrm>
              <a:off x="2876417" y="1261572"/>
              <a:ext cx="806218" cy="564564"/>
            </a:xfrm>
            <a:custGeom>
              <a:avLst/>
              <a:gdLst/>
              <a:ahLst/>
              <a:cxnLst/>
              <a:rect l="l" t="t" r="r" b="b"/>
              <a:pathLst>
                <a:path w="2669" h="1869" extrusionOk="0">
                  <a:moveTo>
                    <a:pt x="1792" y="0"/>
                  </a:moveTo>
                  <a:cubicBezTo>
                    <a:pt x="1509" y="0"/>
                    <a:pt x="1175" y="90"/>
                    <a:pt x="857" y="270"/>
                  </a:cubicBezTo>
                  <a:cubicBezTo>
                    <a:pt x="208" y="639"/>
                    <a:pt x="0" y="1119"/>
                    <a:pt x="221" y="1500"/>
                  </a:cubicBezTo>
                  <a:cubicBezTo>
                    <a:pt x="355" y="1727"/>
                    <a:pt x="613" y="1868"/>
                    <a:pt x="936" y="1868"/>
                  </a:cubicBezTo>
                  <a:cubicBezTo>
                    <a:pt x="1157" y="1868"/>
                    <a:pt x="1409" y="1802"/>
                    <a:pt x="1673" y="1653"/>
                  </a:cubicBezTo>
                  <a:cubicBezTo>
                    <a:pt x="2322" y="1285"/>
                    <a:pt x="2669" y="676"/>
                    <a:pt x="2443" y="294"/>
                  </a:cubicBezTo>
                  <a:cubicBezTo>
                    <a:pt x="2330" y="98"/>
                    <a:pt x="2088" y="0"/>
                    <a:pt x="1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1"/>
            <p:cNvSpPr/>
            <p:nvPr/>
          </p:nvSpPr>
          <p:spPr>
            <a:xfrm>
              <a:off x="2841679" y="2006780"/>
              <a:ext cx="282735" cy="675423"/>
            </a:xfrm>
            <a:custGeom>
              <a:avLst/>
              <a:gdLst/>
              <a:ahLst/>
              <a:cxnLst/>
              <a:rect l="l" t="t" r="r" b="b"/>
              <a:pathLst>
                <a:path w="936" h="2236" extrusionOk="0">
                  <a:moveTo>
                    <a:pt x="853" y="1"/>
                  </a:moveTo>
                  <a:cubicBezTo>
                    <a:pt x="853" y="1"/>
                    <a:pt x="0" y="951"/>
                    <a:pt x="180" y="1374"/>
                  </a:cubicBezTo>
                  <a:cubicBezTo>
                    <a:pt x="359" y="1794"/>
                    <a:pt x="765" y="2236"/>
                    <a:pt x="765" y="2236"/>
                  </a:cubicBezTo>
                  <a:cubicBezTo>
                    <a:pt x="931" y="1831"/>
                    <a:pt x="936" y="1342"/>
                    <a:pt x="834" y="1130"/>
                  </a:cubicBezTo>
                  <a:cubicBezTo>
                    <a:pt x="733" y="913"/>
                    <a:pt x="691" y="264"/>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1"/>
            <p:cNvSpPr/>
            <p:nvPr/>
          </p:nvSpPr>
          <p:spPr>
            <a:xfrm>
              <a:off x="2777338" y="2432700"/>
              <a:ext cx="317171" cy="338920"/>
            </a:xfrm>
            <a:custGeom>
              <a:avLst/>
              <a:gdLst/>
              <a:ahLst/>
              <a:cxnLst/>
              <a:rect l="l" t="t" r="r" b="b"/>
              <a:pathLst>
                <a:path w="1050" h="1122" extrusionOk="0">
                  <a:moveTo>
                    <a:pt x="319" y="0"/>
                  </a:moveTo>
                  <a:cubicBezTo>
                    <a:pt x="247" y="0"/>
                    <a:pt x="185" y="33"/>
                    <a:pt x="144" y="112"/>
                  </a:cubicBezTo>
                  <a:cubicBezTo>
                    <a:pt x="1" y="394"/>
                    <a:pt x="471" y="1102"/>
                    <a:pt x="762" y="1121"/>
                  </a:cubicBezTo>
                  <a:cubicBezTo>
                    <a:pt x="766" y="1121"/>
                    <a:pt x="770" y="1122"/>
                    <a:pt x="774" y="1122"/>
                  </a:cubicBezTo>
                  <a:cubicBezTo>
                    <a:pt x="1050" y="1122"/>
                    <a:pt x="989" y="683"/>
                    <a:pt x="836" y="394"/>
                  </a:cubicBezTo>
                  <a:cubicBezTo>
                    <a:pt x="737" y="205"/>
                    <a:pt x="499" y="0"/>
                    <a:pt x="319"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22" name="Google Shape;3522;p71"/>
            <p:cNvSpPr/>
            <p:nvPr/>
          </p:nvSpPr>
          <p:spPr>
            <a:xfrm>
              <a:off x="2854366" y="2521509"/>
              <a:ext cx="197250" cy="209635"/>
            </a:xfrm>
            <a:custGeom>
              <a:avLst/>
              <a:gdLst/>
              <a:ahLst/>
              <a:cxnLst/>
              <a:rect l="l" t="t" r="r" b="b"/>
              <a:pathLst>
                <a:path w="653" h="694" extrusionOk="0">
                  <a:moveTo>
                    <a:pt x="201" y="1"/>
                  </a:moveTo>
                  <a:cubicBezTo>
                    <a:pt x="156" y="1"/>
                    <a:pt x="117" y="21"/>
                    <a:pt x="92" y="72"/>
                  </a:cubicBezTo>
                  <a:cubicBezTo>
                    <a:pt x="0" y="242"/>
                    <a:pt x="294" y="685"/>
                    <a:pt x="474" y="693"/>
                  </a:cubicBezTo>
                  <a:cubicBezTo>
                    <a:pt x="477" y="694"/>
                    <a:pt x="480" y="694"/>
                    <a:pt x="483" y="694"/>
                  </a:cubicBezTo>
                  <a:cubicBezTo>
                    <a:pt x="652" y="694"/>
                    <a:pt x="616" y="423"/>
                    <a:pt x="520" y="242"/>
                  </a:cubicBezTo>
                  <a:cubicBezTo>
                    <a:pt x="458" y="127"/>
                    <a:pt x="311"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71"/>
            <p:cNvSpPr/>
            <p:nvPr/>
          </p:nvSpPr>
          <p:spPr>
            <a:xfrm>
              <a:off x="2923843" y="2625723"/>
              <a:ext cx="135024" cy="119317"/>
            </a:xfrm>
            <a:custGeom>
              <a:avLst/>
              <a:gdLst/>
              <a:ahLst/>
              <a:cxnLst/>
              <a:rect l="l" t="t" r="r" b="b"/>
              <a:pathLst>
                <a:path w="447" h="395" extrusionOk="0">
                  <a:moveTo>
                    <a:pt x="142" y="0"/>
                  </a:moveTo>
                  <a:cubicBezTo>
                    <a:pt x="106" y="0"/>
                    <a:pt x="75" y="14"/>
                    <a:pt x="55" y="49"/>
                  </a:cubicBezTo>
                  <a:cubicBezTo>
                    <a:pt x="1" y="158"/>
                    <a:pt x="199" y="395"/>
                    <a:pt x="320" y="395"/>
                  </a:cubicBezTo>
                  <a:cubicBezTo>
                    <a:pt x="321" y="395"/>
                    <a:pt x="322" y="395"/>
                    <a:pt x="323" y="395"/>
                  </a:cubicBezTo>
                  <a:cubicBezTo>
                    <a:pt x="447" y="385"/>
                    <a:pt x="419" y="225"/>
                    <a:pt x="351" y="123"/>
                  </a:cubicBezTo>
                  <a:cubicBezTo>
                    <a:pt x="310" y="61"/>
                    <a:pt x="21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4" name="Google Shape;3524;p71"/>
            <p:cNvGrpSpPr/>
            <p:nvPr/>
          </p:nvGrpSpPr>
          <p:grpSpPr>
            <a:xfrm flipH="1">
              <a:off x="3174990" y="1818791"/>
              <a:ext cx="976428" cy="832812"/>
              <a:chOff x="2887497" y="2646749"/>
              <a:chExt cx="689714" cy="588269"/>
            </a:xfrm>
          </p:grpSpPr>
          <p:sp>
            <p:nvSpPr>
              <p:cNvPr id="3525" name="Google Shape;3525;p71"/>
              <p:cNvSpPr/>
              <p:nvPr/>
            </p:nvSpPr>
            <p:spPr>
              <a:xfrm>
                <a:off x="2887497" y="2753336"/>
                <a:ext cx="259887" cy="206368"/>
              </a:xfrm>
              <a:custGeom>
                <a:avLst/>
                <a:gdLst/>
                <a:ahLst/>
                <a:cxnLst/>
                <a:rect l="l" t="t" r="r" b="b"/>
                <a:pathLst>
                  <a:path w="1719" h="1365" extrusionOk="0">
                    <a:moveTo>
                      <a:pt x="773" y="0"/>
                    </a:moveTo>
                    <a:cubicBezTo>
                      <a:pt x="498" y="0"/>
                      <a:pt x="252" y="137"/>
                      <a:pt x="147" y="374"/>
                    </a:cubicBezTo>
                    <a:cubicBezTo>
                      <a:pt x="0" y="710"/>
                      <a:pt x="202" y="1120"/>
                      <a:pt x="594" y="1291"/>
                    </a:cubicBezTo>
                    <a:cubicBezTo>
                      <a:pt x="710" y="1341"/>
                      <a:pt x="830" y="1365"/>
                      <a:pt x="945" y="1365"/>
                    </a:cubicBezTo>
                    <a:cubicBezTo>
                      <a:pt x="1219" y="1365"/>
                      <a:pt x="1467" y="1229"/>
                      <a:pt x="1572" y="995"/>
                    </a:cubicBezTo>
                    <a:cubicBezTo>
                      <a:pt x="1719" y="659"/>
                      <a:pt x="1516" y="249"/>
                      <a:pt x="1125" y="74"/>
                    </a:cubicBezTo>
                    <a:cubicBezTo>
                      <a:pt x="1008" y="24"/>
                      <a:pt x="888" y="0"/>
                      <a:pt x="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1"/>
              <p:cNvSpPr/>
              <p:nvPr/>
            </p:nvSpPr>
            <p:spPr>
              <a:xfrm>
                <a:off x="2986373" y="2810485"/>
                <a:ext cx="135311" cy="123972"/>
              </a:xfrm>
              <a:custGeom>
                <a:avLst/>
                <a:gdLst/>
                <a:ahLst/>
                <a:cxnLst/>
                <a:rect l="l" t="t" r="r" b="b"/>
                <a:pathLst>
                  <a:path w="895" h="820" extrusionOk="0">
                    <a:moveTo>
                      <a:pt x="448" y="1"/>
                    </a:moveTo>
                    <a:cubicBezTo>
                      <a:pt x="257" y="1"/>
                      <a:pt x="82" y="134"/>
                      <a:pt x="42" y="328"/>
                    </a:cubicBezTo>
                    <a:cubicBezTo>
                      <a:pt x="1" y="549"/>
                      <a:pt x="143" y="770"/>
                      <a:pt x="365" y="811"/>
                    </a:cubicBezTo>
                    <a:cubicBezTo>
                      <a:pt x="393" y="817"/>
                      <a:pt x="421" y="820"/>
                      <a:pt x="449" y="820"/>
                    </a:cubicBezTo>
                    <a:cubicBezTo>
                      <a:pt x="638" y="820"/>
                      <a:pt x="808" y="686"/>
                      <a:pt x="848" y="493"/>
                    </a:cubicBezTo>
                    <a:cubicBezTo>
                      <a:pt x="894" y="272"/>
                      <a:pt x="752" y="56"/>
                      <a:pt x="531" y="9"/>
                    </a:cubicBezTo>
                    <a:cubicBezTo>
                      <a:pt x="503" y="3"/>
                      <a:pt x="475"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71"/>
              <p:cNvSpPr/>
              <p:nvPr/>
            </p:nvSpPr>
            <p:spPr>
              <a:xfrm>
                <a:off x="3053954" y="2826511"/>
                <a:ext cx="45507" cy="41576"/>
              </a:xfrm>
              <a:custGeom>
                <a:avLst/>
                <a:gdLst/>
                <a:ahLst/>
                <a:cxnLst/>
                <a:rect l="l" t="t" r="r" b="b"/>
                <a:pathLst>
                  <a:path w="301" h="275" extrusionOk="0">
                    <a:moveTo>
                      <a:pt x="144" y="1"/>
                    </a:moveTo>
                    <a:cubicBezTo>
                      <a:pt x="82" y="1"/>
                      <a:pt x="26" y="47"/>
                      <a:pt x="14" y="111"/>
                    </a:cubicBezTo>
                    <a:cubicBezTo>
                      <a:pt x="1" y="184"/>
                      <a:pt x="46" y="258"/>
                      <a:pt x="120" y="272"/>
                    </a:cubicBezTo>
                    <a:cubicBezTo>
                      <a:pt x="129" y="274"/>
                      <a:pt x="137" y="275"/>
                      <a:pt x="145" y="275"/>
                    </a:cubicBezTo>
                    <a:cubicBezTo>
                      <a:pt x="210" y="275"/>
                      <a:pt x="269" y="231"/>
                      <a:pt x="282" y="166"/>
                    </a:cubicBezTo>
                    <a:cubicBezTo>
                      <a:pt x="300" y="92"/>
                      <a:pt x="249" y="18"/>
                      <a:pt x="175" y="5"/>
                    </a:cubicBezTo>
                    <a:cubicBezTo>
                      <a:pt x="165" y="2"/>
                      <a:pt x="154"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71"/>
              <p:cNvSpPr/>
              <p:nvPr/>
            </p:nvSpPr>
            <p:spPr>
              <a:xfrm>
                <a:off x="3325638" y="2926143"/>
                <a:ext cx="155569" cy="111575"/>
              </a:xfrm>
              <a:custGeom>
                <a:avLst/>
                <a:gdLst/>
                <a:ahLst/>
                <a:cxnLst/>
                <a:rect l="l" t="t" r="r" b="b"/>
                <a:pathLst>
                  <a:path w="1029" h="738" extrusionOk="0">
                    <a:moveTo>
                      <a:pt x="1014" y="1"/>
                    </a:moveTo>
                    <a:lnTo>
                      <a:pt x="14" y="101"/>
                    </a:lnTo>
                    <a:cubicBezTo>
                      <a:pt x="10" y="101"/>
                      <a:pt x="5" y="106"/>
                      <a:pt x="5" y="111"/>
                    </a:cubicBezTo>
                    <a:cubicBezTo>
                      <a:pt x="1" y="116"/>
                      <a:pt x="5" y="120"/>
                      <a:pt x="5" y="120"/>
                    </a:cubicBezTo>
                    <a:lnTo>
                      <a:pt x="622" y="733"/>
                    </a:lnTo>
                    <a:cubicBezTo>
                      <a:pt x="622" y="737"/>
                      <a:pt x="627" y="737"/>
                      <a:pt x="627" y="737"/>
                    </a:cubicBezTo>
                    <a:cubicBezTo>
                      <a:pt x="632" y="737"/>
                      <a:pt x="637" y="737"/>
                      <a:pt x="637" y="733"/>
                    </a:cubicBezTo>
                    <a:cubicBezTo>
                      <a:pt x="641" y="728"/>
                      <a:pt x="641" y="724"/>
                      <a:pt x="637" y="719"/>
                    </a:cubicBezTo>
                    <a:lnTo>
                      <a:pt x="190" y="203"/>
                    </a:lnTo>
                    <a:lnTo>
                      <a:pt x="737" y="341"/>
                    </a:lnTo>
                    <a:cubicBezTo>
                      <a:pt x="743" y="341"/>
                      <a:pt x="752" y="341"/>
                      <a:pt x="752" y="332"/>
                    </a:cubicBezTo>
                    <a:cubicBezTo>
                      <a:pt x="752" y="327"/>
                      <a:pt x="747" y="322"/>
                      <a:pt x="743" y="318"/>
                    </a:cubicBezTo>
                    <a:lnTo>
                      <a:pt x="235" y="143"/>
                    </a:lnTo>
                    <a:lnTo>
                      <a:pt x="1014" y="28"/>
                    </a:lnTo>
                    <a:cubicBezTo>
                      <a:pt x="1024" y="28"/>
                      <a:pt x="1028" y="18"/>
                      <a:pt x="1024" y="14"/>
                    </a:cubicBezTo>
                    <a:cubicBezTo>
                      <a:pt x="1024" y="5"/>
                      <a:pt x="1019"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71"/>
              <p:cNvSpPr/>
              <p:nvPr/>
            </p:nvSpPr>
            <p:spPr>
              <a:xfrm>
                <a:off x="3356934" y="2744870"/>
                <a:ext cx="220277" cy="120041"/>
              </a:xfrm>
              <a:custGeom>
                <a:avLst/>
                <a:gdLst/>
                <a:ahLst/>
                <a:cxnLst/>
                <a:rect l="l" t="t" r="r" b="b"/>
                <a:pathLst>
                  <a:path w="1457" h="794" extrusionOk="0">
                    <a:moveTo>
                      <a:pt x="681" y="1"/>
                    </a:moveTo>
                    <a:cubicBezTo>
                      <a:pt x="459" y="1"/>
                      <a:pt x="218" y="92"/>
                      <a:pt x="1" y="292"/>
                    </a:cubicBezTo>
                    <a:cubicBezTo>
                      <a:pt x="549" y="351"/>
                      <a:pt x="1033" y="498"/>
                      <a:pt x="1457" y="794"/>
                    </a:cubicBezTo>
                    <a:cubicBezTo>
                      <a:pt x="1419" y="296"/>
                      <a:pt x="1079"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1"/>
              <p:cNvSpPr/>
              <p:nvPr/>
            </p:nvSpPr>
            <p:spPr>
              <a:xfrm>
                <a:off x="2913803" y="2646749"/>
                <a:ext cx="232220" cy="90560"/>
              </a:xfrm>
              <a:custGeom>
                <a:avLst/>
                <a:gdLst/>
                <a:ahLst/>
                <a:cxnLst/>
                <a:rect l="l" t="t" r="r" b="b"/>
                <a:pathLst>
                  <a:path w="1536" h="599" extrusionOk="0">
                    <a:moveTo>
                      <a:pt x="726" y="0"/>
                    </a:moveTo>
                    <a:cubicBezTo>
                      <a:pt x="446" y="0"/>
                      <a:pt x="170" y="160"/>
                      <a:pt x="1" y="484"/>
                    </a:cubicBezTo>
                    <a:cubicBezTo>
                      <a:pt x="174" y="449"/>
                      <a:pt x="348" y="433"/>
                      <a:pt x="522" y="433"/>
                    </a:cubicBezTo>
                    <a:cubicBezTo>
                      <a:pt x="856" y="433"/>
                      <a:pt x="1193" y="493"/>
                      <a:pt x="1536" y="599"/>
                    </a:cubicBezTo>
                    <a:cubicBezTo>
                      <a:pt x="1358" y="202"/>
                      <a:pt x="1040"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1"/>
              <p:cNvSpPr/>
              <p:nvPr/>
            </p:nvSpPr>
            <p:spPr>
              <a:xfrm>
                <a:off x="3133328" y="2988584"/>
                <a:ext cx="122157" cy="64405"/>
              </a:xfrm>
              <a:custGeom>
                <a:avLst/>
                <a:gdLst/>
                <a:ahLst/>
                <a:cxnLst/>
                <a:rect l="l" t="t" r="r" b="b"/>
                <a:pathLst>
                  <a:path w="808" h="426" extrusionOk="0">
                    <a:moveTo>
                      <a:pt x="410" y="0"/>
                    </a:moveTo>
                    <a:cubicBezTo>
                      <a:pt x="261" y="0"/>
                      <a:pt x="114" y="116"/>
                      <a:pt x="5" y="246"/>
                    </a:cubicBezTo>
                    <a:cubicBezTo>
                      <a:pt x="1" y="251"/>
                      <a:pt x="1" y="255"/>
                      <a:pt x="5" y="260"/>
                    </a:cubicBezTo>
                    <a:cubicBezTo>
                      <a:pt x="5" y="260"/>
                      <a:pt x="5" y="264"/>
                      <a:pt x="10" y="264"/>
                    </a:cubicBezTo>
                    <a:lnTo>
                      <a:pt x="14" y="264"/>
                    </a:lnTo>
                    <a:cubicBezTo>
                      <a:pt x="147" y="172"/>
                      <a:pt x="265" y="127"/>
                      <a:pt x="372" y="127"/>
                    </a:cubicBezTo>
                    <a:cubicBezTo>
                      <a:pt x="398" y="127"/>
                      <a:pt x="423" y="129"/>
                      <a:pt x="448" y="135"/>
                    </a:cubicBezTo>
                    <a:cubicBezTo>
                      <a:pt x="572" y="158"/>
                      <a:pt x="688" y="255"/>
                      <a:pt x="793" y="421"/>
                    </a:cubicBezTo>
                    <a:cubicBezTo>
                      <a:pt x="793" y="426"/>
                      <a:pt x="798" y="426"/>
                      <a:pt x="803" y="426"/>
                    </a:cubicBezTo>
                    <a:cubicBezTo>
                      <a:pt x="807" y="421"/>
                      <a:pt x="807" y="417"/>
                      <a:pt x="807" y="411"/>
                    </a:cubicBezTo>
                    <a:cubicBezTo>
                      <a:pt x="761" y="251"/>
                      <a:pt x="692" y="52"/>
                      <a:pt x="471" y="7"/>
                    </a:cubicBezTo>
                    <a:cubicBezTo>
                      <a:pt x="451" y="2"/>
                      <a:pt x="430"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1"/>
              <p:cNvSpPr/>
              <p:nvPr/>
            </p:nvSpPr>
            <p:spPr>
              <a:xfrm>
                <a:off x="3005877" y="3100916"/>
                <a:ext cx="376904" cy="134101"/>
              </a:xfrm>
              <a:custGeom>
                <a:avLst/>
                <a:gdLst/>
                <a:ahLst/>
                <a:cxnLst/>
                <a:rect l="l" t="t" r="r" b="b"/>
                <a:pathLst>
                  <a:path w="2493" h="887" extrusionOk="0">
                    <a:moveTo>
                      <a:pt x="2493" y="0"/>
                    </a:moveTo>
                    <a:lnTo>
                      <a:pt x="2493" y="0"/>
                    </a:lnTo>
                    <a:cubicBezTo>
                      <a:pt x="2080" y="131"/>
                      <a:pt x="1635" y="196"/>
                      <a:pt x="1159" y="196"/>
                    </a:cubicBezTo>
                    <a:cubicBezTo>
                      <a:pt x="792" y="196"/>
                      <a:pt x="406" y="157"/>
                      <a:pt x="0" y="79"/>
                    </a:cubicBezTo>
                    <a:lnTo>
                      <a:pt x="0" y="79"/>
                    </a:lnTo>
                    <a:cubicBezTo>
                      <a:pt x="230" y="630"/>
                      <a:pt x="767" y="887"/>
                      <a:pt x="1285" y="887"/>
                    </a:cubicBezTo>
                    <a:cubicBezTo>
                      <a:pt x="1857" y="887"/>
                      <a:pt x="2406" y="574"/>
                      <a:pt x="2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1"/>
              <p:cNvSpPr/>
              <p:nvPr/>
            </p:nvSpPr>
            <p:spPr>
              <a:xfrm>
                <a:off x="3074818" y="3144156"/>
                <a:ext cx="283774" cy="47472"/>
              </a:xfrm>
              <a:custGeom>
                <a:avLst/>
                <a:gdLst/>
                <a:ahLst/>
                <a:cxnLst/>
                <a:rect l="l" t="t" r="r" b="b"/>
                <a:pathLst>
                  <a:path w="1877" h="314" extrusionOk="0">
                    <a:moveTo>
                      <a:pt x="1862" y="1"/>
                    </a:moveTo>
                    <a:cubicBezTo>
                      <a:pt x="1536" y="169"/>
                      <a:pt x="1147" y="255"/>
                      <a:pt x="738" y="255"/>
                    </a:cubicBezTo>
                    <a:cubicBezTo>
                      <a:pt x="500" y="255"/>
                      <a:pt x="254" y="226"/>
                      <a:pt x="10" y="166"/>
                    </a:cubicBezTo>
                    <a:cubicBezTo>
                      <a:pt x="10" y="166"/>
                      <a:pt x="5" y="166"/>
                      <a:pt x="5" y="171"/>
                    </a:cubicBezTo>
                    <a:cubicBezTo>
                      <a:pt x="1" y="175"/>
                      <a:pt x="5" y="180"/>
                      <a:pt x="10" y="180"/>
                    </a:cubicBezTo>
                    <a:cubicBezTo>
                      <a:pt x="263" y="273"/>
                      <a:pt x="503" y="314"/>
                      <a:pt x="747" y="314"/>
                    </a:cubicBezTo>
                    <a:cubicBezTo>
                      <a:pt x="1158" y="314"/>
                      <a:pt x="1554" y="217"/>
                      <a:pt x="1871" y="14"/>
                    </a:cubicBezTo>
                    <a:cubicBezTo>
                      <a:pt x="1871" y="14"/>
                      <a:pt x="1876" y="9"/>
                      <a:pt x="1871" y="5"/>
                    </a:cubicBezTo>
                    <a:cubicBezTo>
                      <a:pt x="1871" y="1"/>
                      <a:pt x="1867"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34" name="Google Shape;3534;p71"/>
          <p:cNvGrpSpPr/>
          <p:nvPr/>
        </p:nvGrpSpPr>
        <p:grpSpPr>
          <a:xfrm>
            <a:off x="7675091" y="1118727"/>
            <a:ext cx="776381" cy="1629355"/>
            <a:chOff x="3610401" y="874148"/>
            <a:chExt cx="1972012" cy="4138570"/>
          </a:xfrm>
        </p:grpSpPr>
        <p:sp>
          <p:nvSpPr>
            <p:cNvPr id="3535" name="Google Shape;3535;p71"/>
            <p:cNvSpPr/>
            <p:nvPr/>
          </p:nvSpPr>
          <p:spPr>
            <a:xfrm>
              <a:off x="3611717" y="874148"/>
              <a:ext cx="1941187" cy="4138514"/>
            </a:xfrm>
            <a:custGeom>
              <a:avLst/>
              <a:gdLst/>
              <a:ahLst/>
              <a:cxnLst/>
              <a:rect l="l" t="t" r="r" b="b"/>
              <a:pathLst>
                <a:path w="7374" h="15721" extrusionOk="0">
                  <a:moveTo>
                    <a:pt x="6318" y="7871"/>
                  </a:moveTo>
                  <a:lnTo>
                    <a:pt x="6318" y="7972"/>
                  </a:lnTo>
                  <a:lnTo>
                    <a:pt x="6313" y="7967"/>
                  </a:lnTo>
                  <a:lnTo>
                    <a:pt x="6318" y="7871"/>
                  </a:lnTo>
                  <a:close/>
                  <a:moveTo>
                    <a:pt x="2599" y="8097"/>
                  </a:moveTo>
                  <a:lnTo>
                    <a:pt x="2599" y="8097"/>
                  </a:lnTo>
                  <a:cubicBezTo>
                    <a:pt x="2576" y="8281"/>
                    <a:pt x="2548" y="8461"/>
                    <a:pt x="2525" y="8635"/>
                  </a:cubicBezTo>
                  <a:cubicBezTo>
                    <a:pt x="2420" y="8497"/>
                    <a:pt x="2295" y="8327"/>
                    <a:pt x="2304" y="8295"/>
                  </a:cubicBezTo>
                  <a:cubicBezTo>
                    <a:pt x="2309" y="8276"/>
                    <a:pt x="2365" y="8198"/>
                    <a:pt x="2442" y="8101"/>
                  </a:cubicBezTo>
                  <a:lnTo>
                    <a:pt x="2599" y="8097"/>
                  </a:lnTo>
                  <a:close/>
                  <a:moveTo>
                    <a:pt x="5383" y="8023"/>
                  </a:moveTo>
                  <a:cubicBezTo>
                    <a:pt x="5594" y="8276"/>
                    <a:pt x="5830" y="8567"/>
                    <a:pt x="5815" y="8599"/>
                  </a:cubicBezTo>
                  <a:cubicBezTo>
                    <a:pt x="5798" y="8650"/>
                    <a:pt x="5318" y="9096"/>
                    <a:pt x="5055" y="9341"/>
                  </a:cubicBezTo>
                  <a:cubicBezTo>
                    <a:pt x="5055" y="8973"/>
                    <a:pt x="5051" y="8503"/>
                    <a:pt x="5013" y="8033"/>
                  </a:cubicBezTo>
                  <a:lnTo>
                    <a:pt x="5383" y="8023"/>
                  </a:lnTo>
                  <a:close/>
                  <a:moveTo>
                    <a:pt x="719" y="13354"/>
                  </a:moveTo>
                  <a:lnTo>
                    <a:pt x="719" y="13354"/>
                  </a:lnTo>
                  <a:cubicBezTo>
                    <a:pt x="734" y="13382"/>
                    <a:pt x="734" y="13414"/>
                    <a:pt x="734" y="13446"/>
                  </a:cubicBezTo>
                  <a:cubicBezTo>
                    <a:pt x="728" y="13452"/>
                    <a:pt x="728" y="13456"/>
                    <a:pt x="728" y="13460"/>
                  </a:cubicBezTo>
                  <a:cubicBezTo>
                    <a:pt x="724" y="13456"/>
                    <a:pt x="724" y="13452"/>
                    <a:pt x="724" y="13446"/>
                  </a:cubicBezTo>
                  <a:cubicBezTo>
                    <a:pt x="719" y="13424"/>
                    <a:pt x="710" y="13377"/>
                    <a:pt x="719" y="13354"/>
                  </a:cubicBezTo>
                  <a:close/>
                  <a:moveTo>
                    <a:pt x="561" y="13373"/>
                  </a:moveTo>
                  <a:cubicBezTo>
                    <a:pt x="593" y="13373"/>
                    <a:pt x="633" y="13425"/>
                    <a:pt x="651" y="13442"/>
                  </a:cubicBezTo>
                  <a:cubicBezTo>
                    <a:pt x="664" y="13460"/>
                    <a:pt x="692" y="13488"/>
                    <a:pt x="696" y="13520"/>
                  </a:cubicBezTo>
                  <a:cubicBezTo>
                    <a:pt x="668" y="13507"/>
                    <a:pt x="641" y="13479"/>
                    <a:pt x="623" y="13465"/>
                  </a:cubicBezTo>
                  <a:cubicBezTo>
                    <a:pt x="617" y="13456"/>
                    <a:pt x="544" y="13377"/>
                    <a:pt x="558" y="13373"/>
                  </a:cubicBezTo>
                  <a:cubicBezTo>
                    <a:pt x="559" y="13373"/>
                    <a:pt x="560" y="13373"/>
                    <a:pt x="561" y="13373"/>
                  </a:cubicBezTo>
                  <a:close/>
                  <a:moveTo>
                    <a:pt x="4207" y="14977"/>
                  </a:moveTo>
                  <a:cubicBezTo>
                    <a:pt x="4217" y="15004"/>
                    <a:pt x="4222" y="15036"/>
                    <a:pt x="4217" y="15068"/>
                  </a:cubicBezTo>
                  <a:cubicBezTo>
                    <a:pt x="4217" y="15073"/>
                    <a:pt x="4212" y="15077"/>
                    <a:pt x="4212" y="15083"/>
                  </a:cubicBezTo>
                  <a:cubicBezTo>
                    <a:pt x="4212" y="15077"/>
                    <a:pt x="4212" y="15077"/>
                    <a:pt x="4207" y="15073"/>
                  </a:cubicBezTo>
                  <a:cubicBezTo>
                    <a:pt x="4203" y="15045"/>
                    <a:pt x="4194" y="15004"/>
                    <a:pt x="4207" y="14977"/>
                  </a:cubicBezTo>
                  <a:close/>
                  <a:moveTo>
                    <a:pt x="4050" y="14999"/>
                  </a:moveTo>
                  <a:cubicBezTo>
                    <a:pt x="4078" y="14999"/>
                    <a:pt x="4116" y="15046"/>
                    <a:pt x="4134" y="15064"/>
                  </a:cubicBezTo>
                  <a:cubicBezTo>
                    <a:pt x="4147" y="15083"/>
                    <a:pt x="4175" y="15115"/>
                    <a:pt x="4184" y="15142"/>
                  </a:cubicBezTo>
                  <a:lnTo>
                    <a:pt x="4180" y="15147"/>
                  </a:lnTo>
                  <a:cubicBezTo>
                    <a:pt x="4152" y="15133"/>
                    <a:pt x="4124" y="15105"/>
                    <a:pt x="4107" y="15087"/>
                  </a:cubicBezTo>
                  <a:cubicBezTo>
                    <a:pt x="4101" y="15083"/>
                    <a:pt x="4028" y="15000"/>
                    <a:pt x="4046" y="15000"/>
                  </a:cubicBezTo>
                  <a:cubicBezTo>
                    <a:pt x="4047" y="15000"/>
                    <a:pt x="4049" y="14999"/>
                    <a:pt x="4050" y="14999"/>
                  </a:cubicBezTo>
                  <a:close/>
                  <a:moveTo>
                    <a:pt x="3592" y="0"/>
                  </a:moveTo>
                  <a:cubicBezTo>
                    <a:pt x="3392" y="0"/>
                    <a:pt x="3272" y="19"/>
                    <a:pt x="3272" y="19"/>
                  </a:cubicBezTo>
                  <a:cubicBezTo>
                    <a:pt x="866" y="32"/>
                    <a:pt x="447" y="2342"/>
                    <a:pt x="429" y="2433"/>
                  </a:cubicBezTo>
                  <a:cubicBezTo>
                    <a:pt x="424" y="2452"/>
                    <a:pt x="419" y="2470"/>
                    <a:pt x="419" y="2489"/>
                  </a:cubicBezTo>
                  <a:cubicBezTo>
                    <a:pt x="415" y="2498"/>
                    <a:pt x="415" y="2503"/>
                    <a:pt x="411" y="2512"/>
                  </a:cubicBezTo>
                  <a:cubicBezTo>
                    <a:pt x="411" y="2525"/>
                    <a:pt x="406" y="2535"/>
                    <a:pt x="406" y="2548"/>
                  </a:cubicBezTo>
                  <a:cubicBezTo>
                    <a:pt x="402" y="2558"/>
                    <a:pt x="402" y="2567"/>
                    <a:pt x="396" y="2580"/>
                  </a:cubicBezTo>
                  <a:cubicBezTo>
                    <a:pt x="396" y="2595"/>
                    <a:pt x="392" y="2608"/>
                    <a:pt x="387" y="2623"/>
                  </a:cubicBezTo>
                  <a:cubicBezTo>
                    <a:pt x="387" y="2636"/>
                    <a:pt x="383" y="2655"/>
                    <a:pt x="383" y="2669"/>
                  </a:cubicBezTo>
                  <a:cubicBezTo>
                    <a:pt x="379" y="2678"/>
                    <a:pt x="379" y="2687"/>
                    <a:pt x="379" y="2697"/>
                  </a:cubicBezTo>
                  <a:cubicBezTo>
                    <a:pt x="374" y="2710"/>
                    <a:pt x="374" y="2724"/>
                    <a:pt x="369" y="2733"/>
                  </a:cubicBezTo>
                  <a:lnTo>
                    <a:pt x="369" y="2765"/>
                  </a:lnTo>
                  <a:cubicBezTo>
                    <a:pt x="364" y="2780"/>
                    <a:pt x="364" y="2797"/>
                    <a:pt x="360" y="2812"/>
                  </a:cubicBezTo>
                  <a:lnTo>
                    <a:pt x="360" y="2844"/>
                  </a:lnTo>
                  <a:cubicBezTo>
                    <a:pt x="355" y="2857"/>
                    <a:pt x="355" y="2876"/>
                    <a:pt x="355" y="2890"/>
                  </a:cubicBezTo>
                  <a:cubicBezTo>
                    <a:pt x="351" y="2899"/>
                    <a:pt x="351" y="2908"/>
                    <a:pt x="351" y="2918"/>
                  </a:cubicBezTo>
                  <a:cubicBezTo>
                    <a:pt x="351" y="2931"/>
                    <a:pt x="351" y="2945"/>
                    <a:pt x="346" y="2963"/>
                  </a:cubicBezTo>
                  <a:lnTo>
                    <a:pt x="346" y="2982"/>
                  </a:lnTo>
                  <a:lnTo>
                    <a:pt x="346" y="3046"/>
                  </a:lnTo>
                  <a:cubicBezTo>
                    <a:pt x="346" y="3056"/>
                    <a:pt x="346" y="3060"/>
                    <a:pt x="341" y="3065"/>
                  </a:cubicBezTo>
                  <a:lnTo>
                    <a:pt x="341" y="3116"/>
                  </a:lnTo>
                  <a:lnTo>
                    <a:pt x="341" y="3139"/>
                  </a:lnTo>
                  <a:lnTo>
                    <a:pt x="341" y="3194"/>
                  </a:lnTo>
                  <a:lnTo>
                    <a:pt x="341" y="3208"/>
                  </a:lnTo>
                  <a:cubicBezTo>
                    <a:pt x="346" y="3231"/>
                    <a:pt x="346" y="3254"/>
                    <a:pt x="346" y="3277"/>
                  </a:cubicBezTo>
                  <a:lnTo>
                    <a:pt x="346" y="3295"/>
                  </a:lnTo>
                  <a:cubicBezTo>
                    <a:pt x="346" y="3314"/>
                    <a:pt x="351" y="3327"/>
                    <a:pt x="351" y="3346"/>
                  </a:cubicBezTo>
                  <a:lnTo>
                    <a:pt x="351" y="3369"/>
                  </a:lnTo>
                  <a:cubicBezTo>
                    <a:pt x="355" y="3392"/>
                    <a:pt x="355" y="3415"/>
                    <a:pt x="360" y="3438"/>
                  </a:cubicBezTo>
                  <a:cubicBezTo>
                    <a:pt x="406" y="3908"/>
                    <a:pt x="568" y="4341"/>
                    <a:pt x="811" y="4719"/>
                  </a:cubicBezTo>
                  <a:cubicBezTo>
                    <a:pt x="955" y="7078"/>
                    <a:pt x="1180" y="8133"/>
                    <a:pt x="1180" y="8133"/>
                  </a:cubicBezTo>
                  <a:lnTo>
                    <a:pt x="1425" y="8124"/>
                  </a:lnTo>
                  <a:lnTo>
                    <a:pt x="1425" y="8124"/>
                  </a:lnTo>
                  <a:cubicBezTo>
                    <a:pt x="1392" y="8189"/>
                    <a:pt x="1374" y="8244"/>
                    <a:pt x="1378" y="8281"/>
                  </a:cubicBezTo>
                  <a:cubicBezTo>
                    <a:pt x="1392" y="8567"/>
                    <a:pt x="2212" y="9235"/>
                    <a:pt x="2406" y="9387"/>
                  </a:cubicBezTo>
                  <a:lnTo>
                    <a:pt x="1332" y="10221"/>
                  </a:lnTo>
                  <a:lnTo>
                    <a:pt x="1415" y="10285"/>
                  </a:lnTo>
                  <a:lnTo>
                    <a:pt x="1410" y="10285"/>
                  </a:lnTo>
                  <a:cubicBezTo>
                    <a:pt x="1402" y="10294"/>
                    <a:pt x="1397" y="10300"/>
                    <a:pt x="1387" y="10304"/>
                  </a:cubicBezTo>
                  <a:cubicBezTo>
                    <a:pt x="1378" y="10313"/>
                    <a:pt x="1369" y="10317"/>
                    <a:pt x="1359" y="10327"/>
                  </a:cubicBezTo>
                  <a:cubicBezTo>
                    <a:pt x="1351" y="10332"/>
                    <a:pt x="1346" y="10336"/>
                    <a:pt x="1342" y="10341"/>
                  </a:cubicBezTo>
                  <a:cubicBezTo>
                    <a:pt x="1336" y="10345"/>
                    <a:pt x="1332" y="10345"/>
                    <a:pt x="1332" y="10349"/>
                  </a:cubicBezTo>
                  <a:cubicBezTo>
                    <a:pt x="1102" y="10530"/>
                    <a:pt x="885" y="10704"/>
                    <a:pt x="756" y="10834"/>
                  </a:cubicBezTo>
                  <a:cubicBezTo>
                    <a:pt x="719" y="10870"/>
                    <a:pt x="692" y="10921"/>
                    <a:pt x="664" y="10981"/>
                  </a:cubicBezTo>
                  <a:cubicBezTo>
                    <a:pt x="659" y="10972"/>
                    <a:pt x="655" y="10968"/>
                    <a:pt x="651" y="10963"/>
                  </a:cubicBezTo>
                  <a:lnTo>
                    <a:pt x="651" y="10963"/>
                  </a:lnTo>
                  <a:cubicBezTo>
                    <a:pt x="507" y="11285"/>
                    <a:pt x="581" y="11986"/>
                    <a:pt x="844" y="13276"/>
                  </a:cubicBezTo>
                  <a:cubicBezTo>
                    <a:pt x="807" y="13286"/>
                    <a:pt x="774" y="13345"/>
                    <a:pt x="751" y="13396"/>
                  </a:cubicBezTo>
                  <a:cubicBezTo>
                    <a:pt x="747" y="13373"/>
                    <a:pt x="742" y="13350"/>
                    <a:pt x="734" y="13327"/>
                  </a:cubicBezTo>
                  <a:cubicBezTo>
                    <a:pt x="731" y="13324"/>
                    <a:pt x="727" y="13323"/>
                    <a:pt x="724" y="13323"/>
                  </a:cubicBezTo>
                  <a:cubicBezTo>
                    <a:pt x="720" y="13323"/>
                    <a:pt x="717" y="13324"/>
                    <a:pt x="715" y="13327"/>
                  </a:cubicBezTo>
                  <a:cubicBezTo>
                    <a:pt x="678" y="13363"/>
                    <a:pt x="700" y="13442"/>
                    <a:pt x="715" y="13497"/>
                  </a:cubicBezTo>
                  <a:lnTo>
                    <a:pt x="715" y="13507"/>
                  </a:lnTo>
                  <a:cubicBezTo>
                    <a:pt x="700" y="13474"/>
                    <a:pt x="673" y="13442"/>
                    <a:pt x="655" y="13424"/>
                  </a:cubicBezTo>
                  <a:cubicBezTo>
                    <a:pt x="639" y="13404"/>
                    <a:pt x="594" y="13355"/>
                    <a:pt x="562" y="13355"/>
                  </a:cubicBezTo>
                  <a:cubicBezTo>
                    <a:pt x="557" y="13355"/>
                    <a:pt x="553" y="13356"/>
                    <a:pt x="549" y="13359"/>
                  </a:cubicBezTo>
                  <a:cubicBezTo>
                    <a:pt x="502" y="13386"/>
                    <a:pt x="613" y="13488"/>
                    <a:pt x="678" y="13529"/>
                  </a:cubicBezTo>
                  <a:cubicBezTo>
                    <a:pt x="540" y="13599"/>
                    <a:pt x="0" y="13894"/>
                    <a:pt x="9" y="13967"/>
                  </a:cubicBezTo>
                  <a:cubicBezTo>
                    <a:pt x="15" y="13986"/>
                    <a:pt x="42" y="13995"/>
                    <a:pt x="92" y="13999"/>
                  </a:cubicBezTo>
                  <a:cubicBezTo>
                    <a:pt x="88" y="14018"/>
                    <a:pt x="92" y="14037"/>
                    <a:pt x="98" y="14050"/>
                  </a:cubicBezTo>
                  <a:cubicBezTo>
                    <a:pt x="105" y="14081"/>
                    <a:pt x="128" y="14095"/>
                    <a:pt x="153" y="14095"/>
                  </a:cubicBezTo>
                  <a:cubicBezTo>
                    <a:pt x="190" y="14095"/>
                    <a:pt x="228" y="14065"/>
                    <a:pt x="217" y="14018"/>
                  </a:cubicBezTo>
                  <a:lnTo>
                    <a:pt x="217" y="14009"/>
                  </a:lnTo>
                  <a:lnTo>
                    <a:pt x="313" y="14009"/>
                  </a:lnTo>
                  <a:cubicBezTo>
                    <a:pt x="313" y="14022"/>
                    <a:pt x="319" y="14037"/>
                    <a:pt x="319" y="14045"/>
                  </a:cubicBezTo>
                  <a:cubicBezTo>
                    <a:pt x="323" y="14050"/>
                    <a:pt x="323" y="14054"/>
                    <a:pt x="323" y="14060"/>
                  </a:cubicBezTo>
                  <a:cubicBezTo>
                    <a:pt x="157" y="14235"/>
                    <a:pt x="56" y="14469"/>
                    <a:pt x="56" y="14728"/>
                  </a:cubicBezTo>
                  <a:cubicBezTo>
                    <a:pt x="56" y="15262"/>
                    <a:pt x="489" y="15695"/>
                    <a:pt x="1023" y="15695"/>
                  </a:cubicBezTo>
                  <a:cubicBezTo>
                    <a:pt x="1557" y="15695"/>
                    <a:pt x="1991" y="15262"/>
                    <a:pt x="1991" y="14728"/>
                  </a:cubicBezTo>
                  <a:cubicBezTo>
                    <a:pt x="1991" y="14709"/>
                    <a:pt x="1991" y="14690"/>
                    <a:pt x="1987" y="14672"/>
                  </a:cubicBezTo>
                  <a:lnTo>
                    <a:pt x="1987" y="14658"/>
                  </a:lnTo>
                  <a:cubicBezTo>
                    <a:pt x="1987" y="14645"/>
                    <a:pt x="1987" y="14630"/>
                    <a:pt x="1982" y="14617"/>
                  </a:cubicBezTo>
                  <a:lnTo>
                    <a:pt x="1982" y="14607"/>
                  </a:lnTo>
                  <a:cubicBezTo>
                    <a:pt x="1982" y="14590"/>
                    <a:pt x="1978" y="14575"/>
                    <a:pt x="1972" y="14557"/>
                  </a:cubicBezTo>
                  <a:lnTo>
                    <a:pt x="1972" y="14552"/>
                  </a:lnTo>
                  <a:cubicBezTo>
                    <a:pt x="1912" y="14226"/>
                    <a:pt x="1687" y="13954"/>
                    <a:pt x="1387" y="13833"/>
                  </a:cubicBezTo>
                  <a:cubicBezTo>
                    <a:pt x="1442" y="13728"/>
                    <a:pt x="1364" y="13575"/>
                    <a:pt x="1364" y="13575"/>
                  </a:cubicBezTo>
                  <a:cubicBezTo>
                    <a:pt x="1369" y="13069"/>
                    <a:pt x="1397" y="11695"/>
                    <a:pt x="1397" y="11562"/>
                  </a:cubicBezTo>
                  <a:cubicBezTo>
                    <a:pt x="1392" y="11557"/>
                    <a:pt x="1383" y="11553"/>
                    <a:pt x="1378" y="11548"/>
                  </a:cubicBezTo>
                  <a:lnTo>
                    <a:pt x="1378" y="11538"/>
                  </a:lnTo>
                  <a:lnTo>
                    <a:pt x="2065" y="11179"/>
                  </a:lnTo>
                  <a:lnTo>
                    <a:pt x="2350" y="11032"/>
                  </a:lnTo>
                  <a:lnTo>
                    <a:pt x="2567" y="11202"/>
                  </a:lnTo>
                  <a:lnTo>
                    <a:pt x="3305" y="10760"/>
                  </a:lnTo>
                  <a:lnTo>
                    <a:pt x="3305" y="11372"/>
                  </a:lnTo>
                  <a:lnTo>
                    <a:pt x="3756" y="11350"/>
                  </a:lnTo>
                  <a:cubicBezTo>
                    <a:pt x="3760" y="11382"/>
                    <a:pt x="3765" y="11410"/>
                    <a:pt x="3765" y="11442"/>
                  </a:cubicBezTo>
                  <a:cubicBezTo>
                    <a:pt x="3820" y="11931"/>
                    <a:pt x="3875" y="12442"/>
                    <a:pt x="3926" y="12833"/>
                  </a:cubicBezTo>
                  <a:cubicBezTo>
                    <a:pt x="3935" y="12903"/>
                    <a:pt x="3945" y="12967"/>
                    <a:pt x="3954" y="13031"/>
                  </a:cubicBezTo>
                  <a:lnTo>
                    <a:pt x="3941" y="13031"/>
                  </a:lnTo>
                  <a:cubicBezTo>
                    <a:pt x="4046" y="13783"/>
                    <a:pt x="4207" y="14515"/>
                    <a:pt x="4305" y="14917"/>
                  </a:cubicBezTo>
                  <a:cubicBezTo>
                    <a:pt x="4277" y="14939"/>
                    <a:pt x="4254" y="14981"/>
                    <a:pt x="4235" y="15022"/>
                  </a:cubicBezTo>
                  <a:cubicBezTo>
                    <a:pt x="4235" y="15000"/>
                    <a:pt x="4226" y="14972"/>
                    <a:pt x="4217" y="14953"/>
                  </a:cubicBezTo>
                  <a:cubicBezTo>
                    <a:pt x="4214" y="14951"/>
                    <a:pt x="4212" y="14950"/>
                    <a:pt x="4210" y="14950"/>
                  </a:cubicBezTo>
                  <a:cubicBezTo>
                    <a:pt x="4207" y="14950"/>
                    <a:pt x="4205" y="14951"/>
                    <a:pt x="4203" y="14953"/>
                  </a:cubicBezTo>
                  <a:cubicBezTo>
                    <a:pt x="4166" y="14990"/>
                    <a:pt x="4184" y="15064"/>
                    <a:pt x="4203" y="15119"/>
                  </a:cubicBezTo>
                  <a:cubicBezTo>
                    <a:pt x="4198" y="15124"/>
                    <a:pt x="4198" y="15128"/>
                    <a:pt x="4198" y="15128"/>
                  </a:cubicBezTo>
                  <a:cubicBezTo>
                    <a:pt x="4184" y="15096"/>
                    <a:pt x="4162" y="15068"/>
                    <a:pt x="4143" y="15045"/>
                  </a:cubicBezTo>
                  <a:cubicBezTo>
                    <a:pt x="4123" y="15030"/>
                    <a:pt x="4083" y="14981"/>
                    <a:pt x="4050" y="14981"/>
                  </a:cubicBezTo>
                  <a:cubicBezTo>
                    <a:pt x="4044" y="14981"/>
                    <a:pt x="4038" y="14982"/>
                    <a:pt x="4032" y="14985"/>
                  </a:cubicBezTo>
                  <a:cubicBezTo>
                    <a:pt x="3986" y="15009"/>
                    <a:pt x="4097" y="15110"/>
                    <a:pt x="4166" y="15151"/>
                  </a:cubicBezTo>
                  <a:cubicBezTo>
                    <a:pt x="4028" y="15225"/>
                    <a:pt x="3484" y="15515"/>
                    <a:pt x="3498" y="15594"/>
                  </a:cubicBezTo>
                  <a:cubicBezTo>
                    <a:pt x="3498" y="15608"/>
                    <a:pt x="3530" y="15617"/>
                    <a:pt x="3576" y="15626"/>
                  </a:cubicBezTo>
                  <a:cubicBezTo>
                    <a:pt x="3576" y="15640"/>
                    <a:pt x="3581" y="15663"/>
                    <a:pt x="3581" y="15677"/>
                  </a:cubicBezTo>
                  <a:cubicBezTo>
                    <a:pt x="3590" y="15707"/>
                    <a:pt x="3613" y="15720"/>
                    <a:pt x="3636" y="15720"/>
                  </a:cubicBezTo>
                  <a:cubicBezTo>
                    <a:pt x="3673" y="15720"/>
                    <a:pt x="3712" y="15688"/>
                    <a:pt x="3701" y="15640"/>
                  </a:cubicBezTo>
                  <a:lnTo>
                    <a:pt x="3701" y="15636"/>
                  </a:lnTo>
                  <a:lnTo>
                    <a:pt x="3797" y="15636"/>
                  </a:lnTo>
                  <a:cubicBezTo>
                    <a:pt x="3797" y="15649"/>
                    <a:pt x="3802" y="15658"/>
                    <a:pt x="3807" y="15672"/>
                  </a:cubicBezTo>
                  <a:cubicBezTo>
                    <a:pt x="3814" y="15703"/>
                    <a:pt x="3836" y="15716"/>
                    <a:pt x="3859" y="15716"/>
                  </a:cubicBezTo>
                  <a:cubicBezTo>
                    <a:pt x="3896" y="15716"/>
                    <a:pt x="3936" y="15683"/>
                    <a:pt x="3922" y="15636"/>
                  </a:cubicBezTo>
                  <a:lnTo>
                    <a:pt x="3922" y="15630"/>
                  </a:lnTo>
                  <a:cubicBezTo>
                    <a:pt x="3954" y="15630"/>
                    <a:pt x="3986" y="15630"/>
                    <a:pt x="4018" y="15626"/>
                  </a:cubicBezTo>
                  <a:cubicBezTo>
                    <a:pt x="4018" y="15640"/>
                    <a:pt x="4024" y="15653"/>
                    <a:pt x="4028" y="15668"/>
                  </a:cubicBezTo>
                  <a:cubicBezTo>
                    <a:pt x="4035" y="15696"/>
                    <a:pt x="4057" y="15709"/>
                    <a:pt x="4081" y="15709"/>
                  </a:cubicBezTo>
                  <a:cubicBezTo>
                    <a:pt x="4119" y="15709"/>
                    <a:pt x="4159" y="15678"/>
                    <a:pt x="4147" y="15630"/>
                  </a:cubicBezTo>
                  <a:cubicBezTo>
                    <a:pt x="4143" y="15626"/>
                    <a:pt x="4143" y="15621"/>
                    <a:pt x="4143" y="15621"/>
                  </a:cubicBezTo>
                  <a:cubicBezTo>
                    <a:pt x="4175" y="15617"/>
                    <a:pt x="4207" y="15617"/>
                    <a:pt x="4245" y="15612"/>
                  </a:cubicBezTo>
                  <a:lnTo>
                    <a:pt x="4245" y="15612"/>
                  </a:lnTo>
                  <a:cubicBezTo>
                    <a:pt x="4239" y="15630"/>
                    <a:pt x="4245" y="15645"/>
                    <a:pt x="4249" y="15658"/>
                  </a:cubicBezTo>
                  <a:cubicBezTo>
                    <a:pt x="4256" y="15689"/>
                    <a:pt x="4279" y="15702"/>
                    <a:pt x="4303" y="15702"/>
                  </a:cubicBezTo>
                  <a:cubicBezTo>
                    <a:pt x="4340" y="15702"/>
                    <a:pt x="4380" y="15671"/>
                    <a:pt x="4369" y="15626"/>
                  </a:cubicBezTo>
                  <a:cubicBezTo>
                    <a:pt x="4364" y="15617"/>
                    <a:pt x="4364" y="15608"/>
                    <a:pt x="4364" y="15603"/>
                  </a:cubicBezTo>
                  <a:cubicBezTo>
                    <a:pt x="4396" y="15598"/>
                    <a:pt x="4433" y="15594"/>
                    <a:pt x="4466" y="15589"/>
                  </a:cubicBezTo>
                  <a:cubicBezTo>
                    <a:pt x="4466" y="15603"/>
                    <a:pt x="4466" y="15617"/>
                    <a:pt x="4470" y="15630"/>
                  </a:cubicBezTo>
                  <a:cubicBezTo>
                    <a:pt x="4477" y="15661"/>
                    <a:pt x="4500" y="15674"/>
                    <a:pt x="4524" y="15674"/>
                  </a:cubicBezTo>
                  <a:cubicBezTo>
                    <a:pt x="4561" y="15674"/>
                    <a:pt x="4601" y="15642"/>
                    <a:pt x="4590" y="15594"/>
                  </a:cubicBezTo>
                  <a:cubicBezTo>
                    <a:pt x="4585" y="15589"/>
                    <a:pt x="4585" y="15580"/>
                    <a:pt x="4585" y="15575"/>
                  </a:cubicBezTo>
                  <a:cubicBezTo>
                    <a:pt x="4622" y="15570"/>
                    <a:pt x="4654" y="15566"/>
                    <a:pt x="4687" y="15557"/>
                  </a:cubicBezTo>
                  <a:cubicBezTo>
                    <a:pt x="4687" y="15570"/>
                    <a:pt x="4687" y="15585"/>
                    <a:pt x="4692" y="15598"/>
                  </a:cubicBezTo>
                  <a:cubicBezTo>
                    <a:pt x="4698" y="15629"/>
                    <a:pt x="4721" y="15642"/>
                    <a:pt x="4745" y="15642"/>
                  </a:cubicBezTo>
                  <a:cubicBezTo>
                    <a:pt x="4782" y="15642"/>
                    <a:pt x="4823" y="15610"/>
                    <a:pt x="4811" y="15562"/>
                  </a:cubicBezTo>
                  <a:cubicBezTo>
                    <a:pt x="4807" y="15547"/>
                    <a:pt x="4807" y="15538"/>
                    <a:pt x="4802" y="15525"/>
                  </a:cubicBezTo>
                  <a:cubicBezTo>
                    <a:pt x="4972" y="15437"/>
                    <a:pt x="4853" y="15198"/>
                    <a:pt x="4853" y="15198"/>
                  </a:cubicBezTo>
                  <a:lnTo>
                    <a:pt x="4853" y="15198"/>
                  </a:lnTo>
                  <a:cubicBezTo>
                    <a:pt x="4853" y="15198"/>
                    <a:pt x="4843" y="15202"/>
                    <a:pt x="4825" y="15207"/>
                  </a:cubicBezTo>
                  <a:cubicBezTo>
                    <a:pt x="4853" y="14658"/>
                    <a:pt x="4798" y="13341"/>
                    <a:pt x="4783" y="13041"/>
                  </a:cubicBezTo>
                  <a:lnTo>
                    <a:pt x="4765" y="13041"/>
                  </a:lnTo>
                  <a:cubicBezTo>
                    <a:pt x="4760" y="12999"/>
                    <a:pt x="4760" y="12976"/>
                    <a:pt x="4760" y="12976"/>
                  </a:cubicBezTo>
                  <a:cubicBezTo>
                    <a:pt x="4760" y="12718"/>
                    <a:pt x="4792" y="12074"/>
                    <a:pt x="4825" y="11521"/>
                  </a:cubicBezTo>
                  <a:cubicBezTo>
                    <a:pt x="4830" y="11442"/>
                    <a:pt x="4834" y="11364"/>
                    <a:pt x="4839" y="11285"/>
                  </a:cubicBezTo>
                  <a:lnTo>
                    <a:pt x="5055" y="11276"/>
                  </a:lnTo>
                  <a:lnTo>
                    <a:pt x="4890" y="9981"/>
                  </a:lnTo>
                  <a:cubicBezTo>
                    <a:pt x="4981" y="9940"/>
                    <a:pt x="5055" y="9862"/>
                    <a:pt x="5055" y="9862"/>
                  </a:cubicBezTo>
                  <a:cubicBezTo>
                    <a:pt x="5055" y="9862"/>
                    <a:pt x="6599" y="9028"/>
                    <a:pt x="6567" y="8558"/>
                  </a:cubicBezTo>
                  <a:cubicBezTo>
                    <a:pt x="6553" y="8410"/>
                    <a:pt x="6457" y="8203"/>
                    <a:pt x="6327" y="7986"/>
                  </a:cubicBezTo>
                  <a:cubicBezTo>
                    <a:pt x="6880" y="7115"/>
                    <a:pt x="7037" y="5715"/>
                    <a:pt x="6968" y="4396"/>
                  </a:cubicBezTo>
                  <a:cubicBezTo>
                    <a:pt x="7291" y="4097"/>
                    <a:pt x="7373" y="3571"/>
                    <a:pt x="7115" y="3369"/>
                  </a:cubicBezTo>
                  <a:cubicBezTo>
                    <a:pt x="7032" y="3305"/>
                    <a:pt x="6944" y="3277"/>
                    <a:pt x="6853" y="3267"/>
                  </a:cubicBezTo>
                  <a:cubicBezTo>
                    <a:pt x="6710" y="2314"/>
                    <a:pt x="6457" y="1521"/>
                    <a:pt x="6175" y="1194"/>
                  </a:cubicBezTo>
                  <a:cubicBezTo>
                    <a:pt x="5278" y="141"/>
                    <a:pt x="4138" y="0"/>
                    <a:pt x="3592"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36" name="Google Shape;3536;p71"/>
            <p:cNvSpPr/>
            <p:nvPr/>
          </p:nvSpPr>
          <p:spPr>
            <a:xfrm>
              <a:off x="3800468" y="1488313"/>
              <a:ext cx="1478135" cy="1527099"/>
            </a:xfrm>
            <a:custGeom>
              <a:avLst/>
              <a:gdLst/>
              <a:ahLst/>
              <a:cxnLst/>
              <a:rect l="l" t="t" r="r" b="b"/>
              <a:pathLst>
                <a:path w="5615" h="5801" extrusionOk="0">
                  <a:moveTo>
                    <a:pt x="1918" y="0"/>
                  </a:moveTo>
                  <a:cubicBezTo>
                    <a:pt x="860" y="0"/>
                    <a:pt x="0" y="355"/>
                    <a:pt x="53" y="1529"/>
                  </a:cubicBezTo>
                  <a:cubicBezTo>
                    <a:pt x="182" y="4492"/>
                    <a:pt x="463" y="5800"/>
                    <a:pt x="463" y="5800"/>
                  </a:cubicBezTo>
                  <a:lnTo>
                    <a:pt x="5596" y="5666"/>
                  </a:lnTo>
                  <a:lnTo>
                    <a:pt x="5615" y="828"/>
                  </a:lnTo>
                  <a:cubicBezTo>
                    <a:pt x="5615" y="828"/>
                    <a:pt x="3534" y="0"/>
                    <a:pt x="19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1"/>
            <p:cNvSpPr/>
            <p:nvPr/>
          </p:nvSpPr>
          <p:spPr>
            <a:xfrm>
              <a:off x="3969476" y="2528681"/>
              <a:ext cx="440676" cy="825281"/>
            </a:xfrm>
            <a:custGeom>
              <a:avLst/>
              <a:gdLst/>
              <a:ahLst/>
              <a:cxnLst/>
              <a:rect l="l" t="t" r="r" b="b"/>
              <a:pathLst>
                <a:path w="1674" h="3135" extrusionOk="0">
                  <a:moveTo>
                    <a:pt x="1568" y="0"/>
                  </a:moveTo>
                  <a:cubicBezTo>
                    <a:pt x="1568" y="0"/>
                    <a:pt x="0" y="1669"/>
                    <a:pt x="19" y="1996"/>
                  </a:cubicBezTo>
                  <a:cubicBezTo>
                    <a:pt x="33" y="2323"/>
                    <a:pt x="1089" y="3134"/>
                    <a:pt x="1089" y="3134"/>
                  </a:cubicBezTo>
                  <a:lnTo>
                    <a:pt x="1323" y="2549"/>
                  </a:lnTo>
                  <a:cubicBezTo>
                    <a:pt x="1323" y="2549"/>
                    <a:pt x="927" y="2069"/>
                    <a:pt x="945" y="2010"/>
                  </a:cubicBezTo>
                  <a:cubicBezTo>
                    <a:pt x="964" y="1946"/>
                    <a:pt x="1632" y="1129"/>
                    <a:pt x="1632" y="1129"/>
                  </a:cubicBezTo>
                  <a:cubicBezTo>
                    <a:pt x="1632" y="1129"/>
                    <a:pt x="1674" y="125"/>
                    <a:pt x="1568" y="0"/>
                  </a:cubicBez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38" name="Google Shape;3538;p71"/>
            <p:cNvSpPr/>
            <p:nvPr/>
          </p:nvSpPr>
          <p:spPr>
            <a:xfrm>
              <a:off x="4116107" y="2518941"/>
              <a:ext cx="358543" cy="469897"/>
            </a:xfrm>
            <a:custGeom>
              <a:avLst/>
              <a:gdLst/>
              <a:ahLst/>
              <a:cxnLst/>
              <a:rect l="l" t="t" r="r" b="b"/>
              <a:pathLst>
                <a:path w="1362" h="1785" extrusionOk="0">
                  <a:moveTo>
                    <a:pt x="1089" y="1"/>
                  </a:moveTo>
                  <a:cubicBezTo>
                    <a:pt x="913" y="1"/>
                    <a:pt x="269" y="623"/>
                    <a:pt x="1" y="936"/>
                  </a:cubicBezTo>
                  <a:lnTo>
                    <a:pt x="766" y="1785"/>
                  </a:lnTo>
                  <a:cubicBezTo>
                    <a:pt x="766" y="1785"/>
                    <a:pt x="1181" y="1388"/>
                    <a:pt x="1273" y="1208"/>
                  </a:cubicBezTo>
                  <a:cubicBezTo>
                    <a:pt x="1361" y="1028"/>
                    <a:pt x="1259" y="5"/>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1"/>
            <p:cNvSpPr/>
            <p:nvPr/>
          </p:nvSpPr>
          <p:spPr>
            <a:xfrm>
              <a:off x="3628565" y="3410835"/>
              <a:ext cx="824228" cy="1137756"/>
            </a:xfrm>
            <a:custGeom>
              <a:avLst/>
              <a:gdLst/>
              <a:ahLst/>
              <a:cxnLst/>
              <a:rect l="l" t="t" r="r" b="b"/>
              <a:pathLst>
                <a:path w="3131" h="4322" extrusionOk="0">
                  <a:moveTo>
                    <a:pt x="2227" y="0"/>
                  </a:moveTo>
                  <a:cubicBezTo>
                    <a:pt x="2227" y="0"/>
                    <a:pt x="1070" y="820"/>
                    <a:pt x="692" y="1198"/>
                  </a:cubicBezTo>
                  <a:cubicBezTo>
                    <a:pt x="438" y="1451"/>
                    <a:pt x="476" y="2216"/>
                    <a:pt x="835" y="3884"/>
                  </a:cubicBezTo>
                  <a:cubicBezTo>
                    <a:pt x="835" y="3884"/>
                    <a:pt x="0" y="4211"/>
                    <a:pt x="61" y="4299"/>
                  </a:cubicBezTo>
                  <a:cubicBezTo>
                    <a:pt x="72" y="4315"/>
                    <a:pt x="117" y="4321"/>
                    <a:pt x="182" y="4321"/>
                  </a:cubicBezTo>
                  <a:cubicBezTo>
                    <a:pt x="498" y="4321"/>
                    <a:pt x="1308" y="4166"/>
                    <a:pt x="1300" y="4124"/>
                  </a:cubicBezTo>
                  <a:cubicBezTo>
                    <a:pt x="1291" y="4078"/>
                    <a:pt x="1314" y="1902"/>
                    <a:pt x="1314" y="1902"/>
                  </a:cubicBezTo>
                  <a:lnTo>
                    <a:pt x="3130" y="958"/>
                  </a:lnTo>
                  <a:lnTo>
                    <a:pt x="2227" y="0"/>
                  </a:ln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40" name="Google Shape;3540;p71"/>
            <p:cNvSpPr/>
            <p:nvPr/>
          </p:nvSpPr>
          <p:spPr>
            <a:xfrm>
              <a:off x="4534941" y="3460327"/>
              <a:ext cx="373811" cy="1518938"/>
            </a:xfrm>
            <a:custGeom>
              <a:avLst/>
              <a:gdLst/>
              <a:ahLst/>
              <a:cxnLst/>
              <a:rect l="l" t="t" r="r" b="b"/>
              <a:pathLst>
                <a:path w="1420" h="5770" extrusionOk="0">
                  <a:moveTo>
                    <a:pt x="96" y="0"/>
                  </a:moveTo>
                  <a:cubicBezTo>
                    <a:pt x="96" y="0"/>
                    <a:pt x="281" y="1941"/>
                    <a:pt x="419" y="3009"/>
                  </a:cubicBezTo>
                  <a:cubicBezTo>
                    <a:pt x="566" y="4185"/>
                    <a:pt x="871" y="5397"/>
                    <a:pt x="871" y="5397"/>
                  </a:cubicBezTo>
                  <a:cubicBezTo>
                    <a:pt x="871" y="5397"/>
                    <a:pt x="0" y="5701"/>
                    <a:pt x="64" y="5751"/>
                  </a:cubicBezTo>
                  <a:cubicBezTo>
                    <a:pt x="82" y="5764"/>
                    <a:pt x="170" y="5770"/>
                    <a:pt x="290" y="5770"/>
                  </a:cubicBezTo>
                  <a:cubicBezTo>
                    <a:pt x="602" y="5770"/>
                    <a:pt x="1137" y="5731"/>
                    <a:pt x="1253" y="5678"/>
                  </a:cubicBezTo>
                  <a:cubicBezTo>
                    <a:pt x="1419" y="5608"/>
                    <a:pt x="1313" y="5429"/>
                    <a:pt x="1313" y="5429"/>
                  </a:cubicBezTo>
                  <a:cubicBezTo>
                    <a:pt x="1355" y="4853"/>
                    <a:pt x="1253" y="3152"/>
                    <a:pt x="1253" y="3152"/>
                  </a:cubicBezTo>
                  <a:cubicBezTo>
                    <a:pt x="1253" y="2654"/>
                    <a:pt x="1374" y="747"/>
                    <a:pt x="1374" y="747"/>
                  </a:cubicBezTo>
                  <a:lnTo>
                    <a:pt x="96" y="0"/>
                  </a:ln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41" name="Google Shape;3541;p71"/>
            <p:cNvSpPr/>
            <p:nvPr/>
          </p:nvSpPr>
          <p:spPr>
            <a:xfrm>
              <a:off x="3628565" y="3760170"/>
              <a:ext cx="351172" cy="788426"/>
            </a:xfrm>
            <a:custGeom>
              <a:avLst/>
              <a:gdLst/>
              <a:ahLst/>
              <a:cxnLst/>
              <a:rect l="l" t="t" r="r" b="b"/>
              <a:pathLst>
                <a:path w="1334" h="2995" extrusionOk="0">
                  <a:moveTo>
                    <a:pt x="587" y="0"/>
                  </a:moveTo>
                  <a:lnTo>
                    <a:pt x="587" y="0"/>
                  </a:lnTo>
                  <a:cubicBezTo>
                    <a:pt x="434" y="345"/>
                    <a:pt x="526" y="1111"/>
                    <a:pt x="835" y="2557"/>
                  </a:cubicBezTo>
                  <a:cubicBezTo>
                    <a:pt x="835" y="2557"/>
                    <a:pt x="0" y="2884"/>
                    <a:pt x="61" y="2972"/>
                  </a:cubicBezTo>
                  <a:cubicBezTo>
                    <a:pt x="72" y="2988"/>
                    <a:pt x="117" y="2994"/>
                    <a:pt x="182" y="2994"/>
                  </a:cubicBezTo>
                  <a:cubicBezTo>
                    <a:pt x="498" y="2994"/>
                    <a:pt x="1308" y="2839"/>
                    <a:pt x="1300" y="2797"/>
                  </a:cubicBezTo>
                  <a:cubicBezTo>
                    <a:pt x="1291" y="2751"/>
                    <a:pt x="1333" y="760"/>
                    <a:pt x="1333" y="599"/>
                  </a:cubicBezTo>
                  <a:cubicBezTo>
                    <a:pt x="1079" y="424"/>
                    <a:pt x="808" y="221"/>
                    <a:pt x="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1"/>
            <p:cNvSpPr/>
            <p:nvPr/>
          </p:nvSpPr>
          <p:spPr>
            <a:xfrm>
              <a:off x="4534941" y="4300887"/>
              <a:ext cx="373811" cy="678389"/>
            </a:xfrm>
            <a:custGeom>
              <a:avLst/>
              <a:gdLst/>
              <a:ahLst/>
              <a:cxnLst/>
              <a:rect l="l" t="t" r="r" b="b"/>
              <a:pathLst>
                <a:path w="1420" h="2577" extrusionOk="0">
                  <a:moveTo>
                    <a:pt x="791" y="0"/>
                  </a:moveTo>
                  <a:cubicBezTo>
                    <a:pt x="669" y="0"/>
                    <a:pt x="548" y="5"/>
                    <a:pt x="434" y="14"/>
                  </a:cubicBezTo>
                  <a:cubicBezTo>
                    <a:pt x="590" y="1126"/>
                    <a:pt x="871" y="2204"/>
                    <a:pt x="871" y="2204"/>
                  </a:cubicBezTo>
                  <a:cubicBezTo>
                    <a:pt x="871" y="2204"/>
                    <a:pt x="0" y="2508"/>
                    <a:pt x="64" y="2558"/>
                  </a:cubicBezTo>
                  <a:cubicBezTo>
                    <a:pt x="82" y="2571"/>
                    <a:pt x="170" y="2577"/>
                    <a:pt x="290" y="2577"/>
                  </a:cubicBezTo>
                  <a:cubicBezTo>
                    <a:pt x="602" y="2577"/>
                    <a:pt x="1137" y="2538"/>
                    <a:pt x="1253" y="2485"/>
                  </a:cubicBezTo>
                  <a:cubicBezTo>
                    <a:pt x="1419" y="2415"/>
                    <a:pt x="1313" y="2236"/>
                    <a:pt x="1313" y="2236"/>
                  </a:cubicBezTo>
                  <a:cubicBezTo>
                    <a:pt x="1350" y="1724"/>
                    <a:pt x="1291" y="328"/>
                    <a:pt x="1276" y="24"/>
                  </a:cubicBezTo>
                  <a:cubicBezTo>
                    <a:pt x="1121" y="8"/>
                    <a:pt x="955" y="0"/>
                    <a:pt x="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71"/>
            <p:cNvSpPr/>
            <p:nvPr/>
          </p:nvSpPr>
          <p:spPr>
            <a:xfrm>
              <a:off x="4682625" y="4345903"/>
              <a:ext cx="113460" cy="560717"/>
            </a:xfrm>
            <a:custGeom>
              <a:avLst/>
              <a:gdLst/>
              <a:ahLst/>
              <a:cxnLst/>
              <a:rect l="l" t="t" r="r" b="b"/>
              <a:pathLst>
                <a:path w="431" h="2130" extrusionOk="0">
                  <a:moveTo>
                    <a:pt x="47" y="0"/>
                  </a:moveTo>
                  <a:cubicBezTo>
                    <a:pt x="29" y="0"/>
                    <a:pt x="1" y="19"/>
                    <a:pt x="5" y="47"/>
                  </a:cubicBezTo>
                  <a:cubicBezTo>
                    <a:pt x="103" y="738"/>
                    <a:pt x="227" y="1419"/>
                    <a:pt x="352" y="2102"/>
                  </a:cubicBezTo>
                  <a:cubicBezTo>
                    <a:pt x="356" y="2125"/>
                    <a:pt x="370" y="2129"/>
                    <a:pt x="384" y="2129"/>
                  </a:cubicBezTo>
                  <a:cubicBezTo>
                    <a:pt x="402" y="2129"/>
                    <a:pt x="430" y="2110"/>
                    <a:pt x="426" y="2083"/>
                  </a:cubicBezTo>
                  <a:cubicBezTo>
                    <a:pt x="301" y="1402"/>
                    <a:pt x="171" y="715"/>
                    <a:pt x="79" y="28"/>
                  </a:cubicBezTo>
                  <a:cubicBezTo>
                    <a:pt x="75" y="9"/>
                    <a:pt x="61"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1"/>
            <p:cNvSpPr/>
            <p:nvPr/>
          </p:nvSpPr>
          <p:spPr>
            <a:xfrm>
              <a:off x="4714478" y="4326423"/>
              <a:ext cx="112933" cy="604153"/>
            </a:xfrm>
            <a:custGeom>
              <a:avLst/>
              <a:gdLst/>
              <a:ahLst/>
              <a:cxnLst/>
              <a:rect l="l" t="t" r="r" b="b"/>
              <a:pathLst>
                <a:path w="429" h="2295" extrusionOk="0">
                  <a:moveTo>
                    <a:pt x="46" y="0"/>
                  </a:moveTo>
                  <a:cubicBezTo>
                    <a:pt x="23" y="0"/>
                    <a:pt x="1" y="19"/>
                    <a:pt x="5" y="47"/>
                  </a:cubicBezTo>
                  <a:cubicBezTo>
                    <a:pt x="194" y="774"/>
                    <a:pt x="267" y="1516"/>
                    <a:pt x="350" y="2263"/>
                  </a:cubicBezTo>
                  <a:cubicBezTo>
                    <a:pt x="350" y="2286"/>
                    <a:pt x="373" y="2295"/>
                    <a:pt x="392" y="2295"/>
                  </a:cubicBezTo>
                  <a:cubicBezTo>
                    <a:pt x="410" y="2295"/>
                    <a:pt x="429" y="2286"/>
                    <a:pt x="424" y="2263"/>
                  </a:cubicBezTo>
                  <a:cubicBezTo>
                    <a:pt x="341" y="1512"/>
                    <a:pt x="267" y="761"/>
                    <a:pt x="78" y="28"/>
                  </a:cubicBezTo>
                  <a:cubicBezTo>
                    <a:pt x="74" y="10"/>
                    <a:pt x="60"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1"/>
            <p:cNvSpPr/>
            <p:nvPr/>
          </p:nvSpPr>
          <p:spPr>
            <a:xfrm>
              <a:off x="4773973" y="4326423"/>
              <a:ext cx="76342" cy="597045"/>
            </a:xfrm>
            <a:custGeom>
              <a:avLst/>
              <a:gdLst/>
              <a:ahLst/>
              <a:cxnLst/>
              <a:rect l="l" t="t" r="r" b="b"/>
              <a:pathLst>
                <a:path w="290" h="2268" extrusionOk="0">
                  <a:moveTo>
                    <a:pt x="45" y="0"/>
                  </a:moveTo>
                  <a:cubicBezTo>
                    <a:pt x="23" y="0"/>
                    <a:pt x="0" y="19"/>
                    <a:pt x="5" y="47"/>
                  </a:cubicBezTo>
                  <a:cubicBezTo>
                    <a:pt x="147" y="770"/>
                    <a:pt x="217" y="1499"/>
                    <a:pt x="217" y="2231"/>
                  </a:cubicBezTo>
                  <a:cubicBezTo>
                    <a:pt x="217" y="2259"/>
                    <a:pt x="235" y="2267"/>
                    <a:pt x="253" y="2267"/>
                  </a:cubicBezTo>
                  <a:cubicBezTo>
                    <a:pt x="272" y="2267"/>
                    <a:pt x="290" y="2259"/>
                    <a:pt x="290" y="2231"/>
                  </a:cubicBezTo>
                  <a:cubicBezTo>
                    <a:pt x="290" y="1493"/>
                    <a:pt x="221" y="757"/>
                    <a:pt x="79" y="28"/>
                  </a:cubicBezTo>
                  <a:cubicBezTo>
                    <a:pt x="73" y="10"/>
                    <a:pt x="60"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71"/>
            <p:cNvSpPr/>
            <p:nvPr/>
          </p:nvSpPr>
          <p:spPr>
            <a:xfrm>
              <a:off x="4827150" y="4324053"/>
              <a:ext cx="58441" cy="575196"/>
            </a:xfrm>
            <a:custGeom>
              <a:avLst/>
              <a:gdLst/>
              <a:ahLst/>
              <a:cxnLst/>
              <a:rect l="l" t="t" r="r" b="b"/>
              <a:pathLst>
                <a:path w="222" h="2185" extrusionOk="0">
                  <a:moveTo>
                    <a:pt x="37" y="0"/>
                  </a:moveTo>
                  <a:cubicBezTo>
                    <a:pt x="19" y="0"/>
                    <a:pt x="1" y="15"/>
                    <a:pt x="5" y="37"/>
                  </a:cubicBezTo>
                  <a:cubicBezTo>
                    <a:pt x="88" y="738"/>
                    <a:pt x="148" y="1443"/>
                    <a:pt x="88" y="2148"/>
                  </a:cubicBezTo>
                  <a:cubicBezTo>
                    <a:pt x="88" y="2171"/>
                    <a:pt x="107" y="2185"/>
                    <a:pt x="125" y="2185"/>
                  </a:cubicBezTo>
                  <a:cubicBezTo>
                    <a:pt x="143" y="2185"/>
                    <a:pt x="162" y="2171"/>
                    <a:pt x="162" y="2148"/>
                  </a:cubicBezTo>
                  <a:cubicBezTo>
                    <a:pt x="222" y="1443"/>
                    <a:pt x="162" y="738"/>
                    <a:pt x="79" y="37"/>
                  </a:cubicBezTo>
                  <a:cubicBezTo>
                    <a:pt x="79" y="15"/>
                    <a:pt x="56" y="0"/>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71"/>
            <p:cNvSpPr/>
            <p:nvPr/>
          </p:nvSpPr>
          <p:spPr>
            <a:xfrm>
              <a:off x="3912350" y="4510962"/>
              <a:ext cx="17374" cy="8687"/>
            </a:xfrm>
            <a:custGeom>
              <a:avLst/>
              <a:gdLst/>
              <a:ahLst/>
              <a:cxnLst/>
              <a:rect l="l" t="t" r="r" b="b"/>
              <a:pathLst>
                <a:path w="66" h="33" extrusionOk="0">
                  <a:moveTo>
                    <a:pt x="66" y="0"/>
                  </a:moveTo>
                  <a:cubicBezTo>
                    <a:pt x="47" y="5"/>
                    <a:pt x="24" y="14"/>
                    <a:pt x="1" y="18"/>
                  </a:cubicBezTo>
                  <a:cubicBezTo>
                    <a:pt x="11" y="28"/>
                    <a:pt x="20" y="32"/>
                    <a:pt x="34" y="32"/>
                  </a:cubicBezTo>
                  <a:cubicBezTo>
                    <a:pt x="47" y="32"/>
                    <a:pt x="62" y="28"/>
                    <a:pt x="66" y="5"/>
                  </a:cubicBez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1"/>
            <p:cNvSpPr/>
            <p:nvPr/>
          </p:nvSpPr>
          <p:spPr>
            <a:xfrm>
              <a:off x="3909981" y="3917594"/>
              <a:ext cx="52386" cy="598362"/>
            </a:xfrm>
            <a:custGeom>
              <a:avLst/>
              <a:gdLst/>
              <a:ahLst/>
              <a:cxnLst/>
              <a:rect l="l" t="t" r="r" b="b"/>
              <a:pathLst>
                <a:path w="199" h="2273" extrusionOk="0">
                  <a:moveTo>
                    <a:pt x="93" y="1"/>
                  </a:moveTo>
                  <a:cubicBezTo>
                    <a:pt x="75" y="1"/>
                    <a:pt x="56" y="15"/>
                    <a:pt x="56" y="38"/>
                  </a:cubicBezTo>
                  <a:cubicBezTo>
                    <a:pt x="84" y="775"/>
                    <a:pt x="126" y="1512"/>
                    <a:pt x="1" y="2240"/>
                  </a:cubicBezTo>
                  <a:cubicBezTo>
                    <a:pt x="1" y="2254"/>
                    <a:pt x="1" y="2263"/>
                    <a:pt x="10" y="2272"/>
                  </a:cubicBezTo>
                  <a:cubicBezTo>
                    <a:pt x="33" y="2268"/>
                    <a:pt x="56" y="2259"/>
                    <a:pt x="75" y="2254"/>
                  </a:cubicBezTo>
                  <a:cubicBezTo>
                    <a:pt x="199" y="1521"/>
                    <a:pt x="158" y="779"/>
                    <a:pt x="130" y="38"/>
                  </a:cubicBezTo>
                  <a:cubicBezTo>
                    <a:pt x="130" y="15"/>
                    <a:pt x="111"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1"/>
            <p:cNvSpPr/>
            <p:nvPr/>
          </p:nvSpPr>
          <p:spPr>
            <a:xfrm>
              <a:off x="3879707" y="3903115"/>
              <a:ext cx="32906" cy="602047"/>
            </a:xfrm>
            <a:custGeom>
              <a:avLst/>
              <a:gdLst/>
              <a:ahLst/>
              <a:cxnLst/>
              <a:rect l="l" t="t" r="r" b="b"/>
              <a:pathLst>
                <a:path w="125" h="2287" extrusionOk="0">
                  <a:moveTo>
                    <a:pt x="37" y="0"/>
                  </a:moveTo>
                  <a:cubicBezTo>
                    <a:pt x="20" y="0"/>
                    <a:pt x="1" y="15"/>
                    <a:pt x="5" y="38"/>
                  </a:cubicBezTo>
                  <a:cubicBezTo>
                    <a:pt x="29" y="415"/>
                    <a:pt x="24" y="789"/>
                    <a:pt x="24" y="1166"/>
                  </a:cubicBezTo>
                  <a:cubicBezTo>
                    <a:pt x="24" y="1531"/>
                    <a:pt x="52" y="1890"/>
                    <a:pt x="5" y="2250"/>
                  </a:cubicBezTo>
                  <a:cubicBezTo>
                    <a:pt x="1" y="2272"/>
                    <a:pt x="20" y="2286"/>
                    <a:pt x="37" y="2286"/>
                  </a:cubicBezTo>
                  <a:cubicBezTo>
                    <a:pt x="56" y="2286"/>
                    <a:pt x="75" y="2272"/>
                    <a:pt x="79" y="2250"/>
                  </a:cubicBezTo>
                  <a:cubicBezTo>
                    <a:pt x="125" y="1890"/>
                    <a:pt x="97" y="1531"/>
                    <a:pt x="97" y="1166"/>
                  </a:cubicBezTo>
                  <a:cubicBezTo>
                    <a:pt x="97" y="789"/>
                    <a:pt x="103" y="415"/>
                    <a:pt x="79" y="38"/>
                  </a:cubicBezTo>
                  <a:cubicBezTo>
                    <a:pt x="79" y="15"/>
                    <a:pt x="56" y="0"/>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1"/>
            <p:cNvSpPr/>
            <p:nvPr/>
          </p:nvSpPr>
          <p:spPr>
            <a:xfrm>
              <a:off x="3833901" y="3857046"/>
              <a:ext cx="45015" cy="617842"/>
            </a:xfrm>
            <a:custGeom>
              <a:avLst/>
              <a:gdLst/>
              <a:ahLst/>
              <a:cxnLst/>
              <a:rect l="l" t="t" r="r" b="b"/>
              <a:pathLst>
                <a:path w="171" h="2347" extrusionOk="0">
                  <a:moveTo>
                    <a:pt x="37" y="1"/>
                  </a:moveTo>
                  <a:cubicBezTo>
                    <a:pt x="18" y="1"/>
                    <a:pt x="0" y="9"/>
                    <a:pt x="0" y="33"/>
                  </a:cubicBezTo>
                  <a:cubicBezTo>
                    <a:pt x="5" y="701"/>
                    <a:pt x="73" y="1364"/>
                    <a:pt x="92" y="2032"/>
                  </a:cubicBezTo>
                  <a:cubicBezTo>
                    <a:pt x="101" y="2111"/>
                    <a:pt x="115" y="2194"/>
                    <a:pt x="124" y="2272"/>
                  </a:cubicBezTo>
                  <a:cubicBezTo>
                    <a:pt x="124" y="2295"/>
                    <a:pt x="115" y="2304"/>
                    <a:pt x="96" y="2309"/>
                  </a:cubicBezTo>
                  <a:cubicBezTo>
                    <a:pt x="96" y="2332"/>
                    <a:pt x="115" y="2346"/>
                    <a:pt x="133" y="2346"/>
                  </a:cubicBezTo>
                  <a:cubicBezTo>
                    <a:pt x="152" y="2346"/>
                    <a:pt x="170" y="2332"/>
                    <a:pt x="170" y="2309"/>
                  </a:cubicBezTo>
                  <a:cubicBezTo>
                    <a:pt x="170" y="1549"/>
                    <a:pt x="78" y="793"/>
                    <a:pt x="78" y="33"/>
                  </a:cubicBezTo>
                  <a:cubicBezTo>
                    <a:pt x="78" y="9"/>
                    <a:pt x="55"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71"/>
            <p:cNvSpPr/>
            <p:nvPr/>
          </p:nvSpPr>
          <p:spPr>
            <a:xfrm>
              <a:off x="3838377" y="4388287"/>
              <a:ext cx="10267" cy="46332"/>
            </a:xfrm>
            <a:custGeom>
              <a:avLst/>
              <a:gdLst/>
              <a:ahLst/>
              <a:cxnLst/>
              <a:rect l="l" t="t" r="r" b="b"/>
              <a:pathLst>
                <a:path w="39" h="176" extrusionOk="0">
                  <a:moveTo>
                    <a:pt x="1" y="1"/>
                  </a:moveTo>
                  <a:cubicBezTo>
                    <a:pt x="5" y="56"/>
                    <a:pt x="15" y="116"/>
                    <a:pt x="24" y="176"/>
                  </a:cubicBezTo>
                  <a:cubicBezTo>
                    <a:pt x="28" y="176"/>
                    <a:pt x="38" y="171"/>
                    <a:pt x="38" y="171"/>
                  </a:cubicBezTo>
                  <a:cubicBezTo>
                    <a:pt x="33" y="171"/>
                    <a:pt x="33" y="167"/>
                    <a:pt x="33" y="162"/>
                  </a:cubicBezTo>
                  <a:cubicBezTo>
                    <a:pt x="20" y="107"/>
                    <a:pt x="11" y="5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1"/>
            <p:cNvSpPr/>
            <p:nvPr/>
          </p:nvSpPr>
          <p:spPr>
            <a:xfrm>
              <a:off x="3846801" y="4430933"/>
              <a:ext cx="263" cy="263"/>
            </a:xfrm>
            <a:custGeom>
              <a:avLst/>
              <a:gdLst/>
              <a:ahLst/>
              <a:cxnLst/>
              <a:rect l="l" t="t" r="r" b="b"/>
              <a:pathLst>
                <a:path w="1" h="1" extrusionOk="0">
                  <a:moveTo>
                    <a:pt x="1" y="0"/>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1"/>
            <p:cNvSpPr/>
            <p:nvPr/>
          </p:nvSpPr>
          <p:spPr>
            <a:xfrm>
              <a:off x="3785200" y="3807291"/>
              <a:ext cx="81343" cy="657592"/>
            </a:xfrm>
            <a:custGeom>
              <a:avLst/>
              <a:gdLst/>
              <a:ahLst/>
              <a:cxnLst/>
              <a:rect l="l" t="t" r="r" b="b"/>
              <a:pathLst>
                <a:path w="309" h="2498" extrusionOk="0">
                  <a:moveTo>
                    <a:pt x="37" y="0"/>
                  </a:moveTo>
                  <a:cubicBezTo>
                    <a:pt x="19" y="0"/>
                    <a:pt x="0" y="15"/>
                    <a:pt x="0" y="37"/>
                  </a:cubicBezTo>
                  <a:cubicBezTo>
                    <a:pt x="0" y="766"/>
                    <a:pt x="107" y="1485"/>
                    <a:pt x="203" y="2208"/>
                  </a:cubicBezTo>
                  <a:cubicBezTo>
                    <a:pt x="213" y="2259"/>
                    <a:pt x="222" y="2314"/>
                    <a:pt x="235" y="2369"/>
                  </a:cubicBezTo>
                  <a:cubicBezTo>
                    <a:pt x="235" y="2374"/>
                    <a:pt x="235" y="2378"/>
                    <a:pt x="240" y="2378"/>
                  </a:cubicBezTo>
                  <a:cubicBezTo>
                    <a:pt x="240" y="2378"/>
                    <a:pt x="230" y="2383"/>
                    <a:pt x="226" y="2383"/>
                  </a:cubicBezTo>
                  <a:cubicBezTo>
                    <a:pt x="226" y="2410"/>
                    <a:pt x="230" y="2438"/>
                    <a:pt x="235" y="2461"/>
                  </a:cubicBezTo>
                  <a:cubicBezTo>
                    <a:pt x="235" y="2484"/>
                    <a:pt x="258" y="2498"/>
                    <a:pt x="277" y="2498"/>
                  </a:cubicBezTo>
                  <a:lnTo>
                    <a:pt x="281" y="2498"/>
                  </a:lnTo>
                  <a:cubicBezTo>
                    <a:pt x="300" y="2493"/>
                    <a:pt x="309" y="2484"/>
                    <a:pt x="309" y="2461"/>
                  </a:cubicBezTo>
                  <a:cubicBezTo>
                    <a:pt x="300" y="2383"/>
                    <a:pt x="286" y="2300"/>
                    <a:pt x="277" y="2221"/>
                  </a:cubicBezTo>
                  <a:cubicBezTo>
                    <a:pt x="185" y="1493"/>
                    <a:pt x="75" y="770"/>
                    <a:pt x="75" y="37"/>
                  </a:cubicBezTo>
                  <a:cubicBezTo>
                    <a:pt x="75" y="15"/>
                    <a:pt x="56" y="0"/>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1"/>
            <p:cNvSpPr/>
            <p:nvPr/>
          </p:nvSpPr>
          <p:spPr>
            <a:xfrm>
              <a:off x="3962105" y="3410835"/>
              <a:ext cx="490693" cy="406191"/>
            </a:xfrm>
            <a:custGeom>
              <a:avLst/>
              <a:gdLst/>
              <a:ahLst/>
              <a:cxnLst/>
              <a:rect l="l" t="t" r="r" b="b"/>
              <a:pathLst>
                <a:path w="1864" h="1543" extrusionOk="0">
                  <a:moveTo>
                    <a:pt x="960" y="0"/>
                  </a:moveTo>
                  <a:cubicBezTo>
                    <a:pt x="960" y="0"/>
                    <a:pt x="453" y="360"/>
                    <a:pt x="1" y="713"/>
                  </a:cubicBezTo>
                  <a:cubicBezTo>
                    <a:pt x="135" y="834"/>
                    <a:pt x="264" y="968"/>
                    <a:pt x="383" y="1101"/>
                  </a:cubicBezTo>
                  <a:cubicBezTo>
                    <a:pt x="513" y="1239"/>
                    <a:pt x="632" y="1387"/>
                    <a:pt x="734" y="1543"/>
                  </a:cubicBezTo>
                  <a:lnTo>
                    <a:pt x="1863" y="958"/>
                  </a:lnTo>
                  <a:lnTo>
                    <a:pt x="960" y="0"/>
                  </a:ln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55" name="Google Shape;3555;p71"/>
            <p:cNvSpPr/>
            <p:nvPr/>
          </p:nvSpPr>
          <p:spPr>
            <a:xfrm>
              <a:off x="4560213" y="3460327"/>
              <a:ext cx="336430" cy="446731"/>
            </a:xfrm>
            <a:custGeom>
              <a:avLst/>
              <a:gdLst/>
              <a:ahLst/>
              <a:cxnLst/>
              <a:rect l="l" t="t" r="r" b="b"/>
              <a:pathLst>
                <a:path w="1278" h="1697" extrusionOk="0">
                  <a:moveTo>
                    <a:pt x="0" y="0"/>
                  </a:moveTo>
                  <a:cubicBezTo>
                    <a:pt x="0" y="0"/>
                    <a:pt x="74" y="780"/>
                    <a:pt x="162" y="1618"/>
                  </a:cubicBezTo>
                  <a:cubicBezTo>
                    <a:pt x="211" y="1617"/>
                    <a:pt x="261" y="1616"/>
                    <a:pt x="310" y="1616"/>
                  </a:cubicBezTo>
                  <a:cubicBezTo>
                    <a:pt x="615" y="1616"/>
                    <a:pt x="921" y="1640"/>
                    <a:pt x="1222" y="1697"/>
                  </a:cubicBezTo>
                  <a:cubicBezTo>
                    <a:pt x="1250" y="1185"/>
                    <a:pt x="1278" y="747"/>
                    <a:pt x="1278" y="747"/>
                  </a:cubicBezTo>
                  <a:lnTo>
                    <a:pt x="0" y="0"/>
                  </a:ln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56" name="Google Shape;3556;p71"/>
            <p:cNvSpPr/>
            <p:nvPr/>
          </p:nvSpPr>
          <p:spPr>
            <a:xfrm>
              <a:off x="3626196" y="4496483"/>
              <a:ext cx="509647" cy="509647"/>
            </a:xfrm>
            <a:custGeom>
              <a:avLst/>
              <a:gdLst/>
              <a:ahLst/>
              <a:cxnLst/>
              <a:rect l="l" t="t" r="r" b="b"/>
              <a:pathLst>
                <a:path w="1936" h="1936" extrusionOk="0">
                  <a:moveTo>
                    <a:pt x="968" y="0"/>
                  </a:moveTo>
                  <a:cubicBezTo>
                    <a:pt x="434" y="0"/>
                    <a:pt x="1" y="433"/>
                    <a:pt x="1" y="968"/>
                  </a:cubicBezTo>
                  <a:cubicBezTo>
                    <a:pt x="1" y="1502"/>
                    <a:pt x="434" y="1935"/>
                    <a:pt x="968" y="1935"/>
                  </a:cubicBezTo>
                  <a:cubicBezTo>
                    <a:pt x="1502" y="1935"/>
                    <a:pt x="1936" y="1502"/>
                    <a:pt x="1936" y="968"/>
                  </a:cubicBezTo>
                  <a:cubicBezTo>
                    <a:pt x="1936" y="433"/>
                    <a:pt x="1502" y="0"/>
                    <a:pt x="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1"/>
            <p:cNvSpPr/>
            <p:nvPr/>
          </p:nvSpPr>
          <p:spPr>
            <a:xfrm>
              <a:off x="3632251" y="4496483"/>
              <a:ext cx="503592" cy="502276"/>
            </a:xfrm>
            <a:custGeom>
              <a:avLst/>
              <a:gdLst/>
              <a:ahLst/>
              <a:cxnLst/>
              <a:rect l="l" t="t" r="r" b="b"/>
              <a:pathLst>
                <a:path w="1913" h="1908" extrusionOk="0">
                  <a:moveTo>
                    <a:pt x="945" y="0"/>
                  </a:moveTo>
                  <a:cubicBezTo>
                    <a:pt x="858" y="0"/>
                    <a:pt x="771" y="13"/>
                    <a:pt x="688" y="37"/>
                  </a:cubicBezTo>
                  <a:lnTo>
                    <a:pt x="904" y="189"/>
                  </a:lnTo>
                  <a:cubicBezTo>
                    <a:pt x="913" y="341"/>
                    <a:pt x="922" y="493"/>
                    <a:pt x="922" y="645"/>
                  </a:cubicBezTo>
                  <a:lnTo>
                    <a:pt x="650" y="843"/>
                  </a:lnTo>
                  <a:cubicBezTo>
                    <a:pt x="526" y="755"/>
                    <a:pt x="401" y="668"/>
                    <a:pt x="277" y="581"/>
                  </a:cubicBezTo>
                  <a:lnTo>
                    <a:pt x="241" y="309"/>
                  </a:lnTo>
                  <a:cubicBezTo>
                    <a:pt x="120" y="433"/>
                    <a:pt x="37" y="590"/>
                    <a:pt x="1" y="760"/>
                  </a:cubicBezTo>
                  <a:lnTo>
                    <a:pt x="254" y="632"/>
                  </a:lnTo>
                  <a:cubicBezTo>
                    <a:pt x="383" y="719"/>
                    <a:pt x="507" y="806"/>
                    <a:pt x="632" y="894"/>
                  </a:cubicBezTo>
                  <a:lnTo>
                    <a:pt x="738" y="1225"/>
                  </a:lnTo>
                  <a:cubicBezTo>
                    <a:pt x="618" y="1317"/>
                    <a:pt x="490" y="1396"/>
                    <a:pt x="379" y="1497"/>
                  </a:cubicBezTo>
                  <a:lnTo>
                    <a:pt x="111" y="1451"/>
                  </a:lnTo>
                  <a:lnTo>
                    <a:pt x="111" y="1451"/>
                  </a:lnTo>
                  <a:cubicBezTo>
                    <a:pt x="199" y="1604"/>
                    <a:pt x="324" y="1728"/>
                    <a:pt x="471" y="1810"/>
                  </a:cubicBezTo>
                  <a:lnTo>
                    <a:pt x="420" y="1530"/>
                  </a:lnTo>
                  <a:cubicBezTo>
                    <a:pt x="539" y="1423"/>
                    <a:pt x="673" y="1340"/>
                    <a:pt x="798" y="1244"/>
                  </a:cubicBezTo>
                  <a:lnTo>
                    <a:pt x="1111" y="1244"/>
                  </a:lnTo>
                  <a:cubicBezTo>
                    <a:pt x="1171" y="1378"/>
                    <a:pt x="1226" y="1516"/>
                    <a:pt x="1296" y="1645"/>
                  </a:cubicBezTo>
                  <a:lnTo>
                    <a:pt x="1166" y="1908"/>
                  </a:lnTo>
                  <a:cubicBezTo>
                    <a:pt x="1337" y="1870"/>
                    <a:pt x="1489" y="1783"/>
                    <a:pt x="1613" y="1663"/>
                  </a:cubicBezTo>
                  <a:lnTo>
                    <a:pt x="1347" y="1636"/>
                  </a:lnTo>
                  <a:cubicBezTo>
                    <a:pt x="1277" y="1497"/>
                    <a:pt x="1217" y="1355"/>
                    <a:pt x="1158" y="1212"/>
                  </a:cubicBezTo>
                  <a:lnTo>
                    <a:pt x="1258" y="903"/>
                  </a:lnTo>
                  <a:cubicBezTo>
                    <a:pt x="1402" y="880"/>
                    <a:pt x="1545" y="853"/>
                    <a:pt x="1687" y="825"/>
                  </a:cubicBezTo>
                  <a:lnTo>
                    <a:pt x="1909" y="1032"/>
                  </a:lnTo>
                  <a:cubicBezTo>
                    <a:pt x="1909" y="1009"/>
                    <a:pt x="1913" y="991"/>
                    <a:pt x="1913" y="968"/>
                  </a:cubicBezTo>
                  <a:cubicBezTo>
                    <a:pt x="1913" y="811"/>
                    <a:pt x="1872" y="664"/>
                    <a:pt x="1807" y="530"/>
                  </a:cubicBezTo>
                  <a:lnTo>
                    <a:pt x="1701" y="770"/>
                  </a:lnTo>
                  <a:cubicBezTo>
                    <a:pt x="1554" y="797"/>
                    <a:pt x="1402" y="825"/>
                    <a:pt x="1254" y="853"/>
                  </a:cubicBezTo>
                  <a:lnTo>
                    <a:pt x="977" y="649"/>
                  </a:lnTo>
                  <a:cubicBezTo>
                    <a:pt x="977" y="502"/>
                    <a:pt x="969" y="355"/>
                    <a:pt x="960" y="207"/>
                  </a:cubicBezTo>
                  <a:lnTo>
                    <a:pt x="1199" y="37"/>
                  </a:lnTo>
                  <a:cubicBezTo>
                    <a:pt x="1116" y="13"/>
                    <a:pt x="1033" y="0"/>
                    <a:pt x="9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1"/>
            <p:cNvSpPr/>
            <p:nvPr/>
          </p:nvSpPr>
          <p:spPr>
            <a:xfrm>
              <a:off x="3962105" y="3209185"/>
              <a:ext cx="980597" cy="658908"/>
            </a:xfrm>
            <a:custGeom>
              <a:avLst/>
              <a:gdLst/>
              <a:ahLst/>
              <a:cxnLst/>
              <a:rect l="l" t="t" r="r" b="b"/>
              <a:pathLst>
                <a:path w="3725" h="2503" extrusionOk="0">
                  <a:moveTo>
                    <a:pt x="1200" y="1"/>
                  </a:moveTo>
                  <a:lnTo>
                    <a:pt x="1153" y="457"/>
                  </a:lnTo>
                  <a:lnTo>
                    <a:pt x="1" y="1351"/>
                  </a:lnTo>
                  <a:lnTo>
                    <a:pt x="1236" y="2332"/>
                  </a:lnTo>
                  <a:lnTo>
                    <a:pt x="1974" y="1890"/>
                  </a:lnTo>
                  <a:lnTo>
                    <a:pt x="1974" y="2502"/>
                  </a:lnTo>
                  <a:lnTo>
                    <a:pt x="3724" y="2406"/>
                  </a:lnTo>
                  <a:lnTo>
                    <a:pt x="3457" y="282"/>
                  </a:lnTo>
                  <a:lnTo>
                    <a:pt x="12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1"/>
            <p:cNvSpPr/>
            <p:nvPr/>
          </p:nvSpPr>
          <p:spPr>
            <a:xfrm>
              <a:off x="4146644" y="3539039"/>
              <a:ext cx="369073" cy="284307"/>
            </a:xfrm>
            <a:custGeom>
              <a:avLst/>
              <a:gdLst/>
              <a:ahLst/>
              <a:cxnLst/>
              <a:rect l="l" t="t" r="r" b="b"/>
              <a:pathLst>
                <a:path w="1402" h="1080" extrusionOk="0">
                  <a:moveTo>
                    <a:pt x="1401" y="1"/>
                  </a:moveTo>
                  <a:lnTo>
                    <a:pt x="1" y="651"/>
                  </a:lnTo>
                  <a:lnTo>
                    <a:pt x="535" y="1079"/>
                  </a:lnTo>
                  <a:lnTo>
                    <a:pt x="1273" y="637"/>
                  </a:lnTo>
                  <a:lnTo>
                    <a:pt x="14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1"/>
            <p:cNvSpPr/>
            <p:nvPr/>
          </p:nvSpPr>
          <p:spPr>
            <a:xfrm>
              <a:off x="4265634" y="3209185"/>
              <a:ext cx="633373" cy="287730"/>
            </a:xfrm>
            <a:custGeom>
              <a:avLst/>
              <a:gdLst/>
              <a:ahLst/>
              <a:cxnLst/>
              <a:rect l="l" t="t" r="r" b="b"/>
              <a:pathLst>
                <a:path w="2406" h="1093" extrusionOk="0">
                  <a:moveTo>
                    <a:pt x="56" y="1"/>
                  </a:moveTo>
                  <a:lnTo>
                    <a:pt x="47" y="5"/>
                  </a:lnTo>
                  <a:lnTo>
                    <a:pt x="0" y="457"/>
                  </a:lnTo>
                  <a:lnTo>
                    <a:pt x="2406" y="1092"/>
                  </a:lnTo>
                  <a:lnTo>
                    <a:pt x="2304" y="282"/>
                  </a:lnTo>
                  <a:lnTo>
                    <a:pt x="56" y="1"/>
                  </a:ln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61" name="Google Shape;3561;p71"/>
            <p:cNvSpPr/>
            <p:nvPr/>
          </p:nvSpPr>
          <p:spPr>
            <a:xfrm>
              <a:off x="4755545" y="3268680"/>
              <a:ext cx="42646" cy="582567"/>
            </a:xfrm>
            <a:custGeom>
              <a:avLst/>
              <a:gdLst/>
              <a:ahLst/>
              <a:cxnLst/>
              <a:rect l="l" t="t" r="r" b="b"/>
              <a:pathLst>
                <a:path w="162" h="2213" extrusionOk="0">
                  <a:moveTo>
                    <a:pt x="0" y="0"/>
                  </a:moveTo>
                  <a:lnTo>
                    <a:pt x="0" y="0"/>
                  </a:lnTo>
                  <a:cubicBezTo>
                    <a:pt x="24" y="402"/>
                    <a:pt x="56" y="802"/>
                    <a:pt x="70" y="1204"/>
                  </a:cubicBezTo>
                  <a:cubicBezTo>
                    <a:pt x="79" y="1540"/>
                    <a:pt x="83" y="1876"/>
                    <a:pt x="88" y="2212"/>
                  </a:cubicBezTo>
                  <a:lnTo>
                    <a:pt x="162" y="2212"/>
                  </a:lnTo>
                  <a:cubicBezTo>
                    <a:pt x="153" y="1899"/>
                    <a:pt x="149" y="1591"/>
                    <a:pt x="143" y="1277"/>
                  </a:cubicBezTo>
                  <a:cubicBezTo>
                    <a:pt x="139" y="853"/>
                    <a:pt x="102" y="430"/>
                    <a:pt x="75" y="9"/>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1"/>
            <p:cNvSpPr/>
            <p:nvPr/>
          </p:nvSpPr>
          <p:spPr>
            <a:xfrm>
              <a:off x="4806353" y="3274735"/>
              <a:ext cx="50280" cy="574143"/>
            </a:xfrm>
            <a:custGeom>
              <a:avLst/>
              <a:gdLst/>
              <a:ahLst/>
              <a:cxnLst/>
              <a:rect l="l" t="t" r="r" b="b"/>
              <a:pathLst>
                <a:path w="191" h="2181" extrusionOk="0">
                  <a:moveTo>
                    <a:pt x="1" y="1"/>
                  </a:moveTo>
                  <a:cubicBezTo>
                    <a:pt x="1" y="480"/>
                    <a:pt x="47" y="960"/>
                    <a:pt x="75" y="1438"/>
                  </a:cubicBezTo>
                  <a:cubicBezTo>
                    <a:pt x="88" y="1687"/>
                    <a:pt x="103" y="1932"/>
                    <a:pt x="122" y="2180"/>
                  </a:cubicBezTo>
                  <a:lnTo>
                    <a:pt x="190" y="2176"/>
                  </a:lnTo>
                  <a:cubicBezTo>
                    <a:pt x="177" y="1955"/>
                    <a:pt x="162" y="1734"/>
                    <a:pt x="154" y="1512"/>
                  </a:cubicBezTo>
                  <a:cubicBezTo>
                    <a:pt x="130" y="1009"/>
                    <a:pt x="75" y="512"/>
                    <a:pt x="80" y="10"/>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1"/>
            <p:cNvSpPr/>
            <p:nvPr/>
          </p:nvSpPr>
          <p:spPr>
            <a:xfrm>
              <a:off x="4527570" y="4795273"/>
              <a:ext cx="398293" cy="194540"/>
            </a:xfrm>
            <a:custGeom>
              <a:avLst/>
              <a:gdLst/>
              <a:ahLst/>
              <a:cxnLst/>
              <a:rect l="l" t="t" r="r" b="b"/>
              <a:pathLst>
                <a:path w="1513" h="739" extrusionOk="0">
                  <a:moveTo>
                    <a:pt x="869" y="0"/>
                  </a:moveTo>
                  <a:cubicBezTo>
                    <a:pt x="781" y="0"/>
                    <a:pt x="719" y="243"/>
                    <a:pt x="719" y="243"/>
                  </a:cubicBezTo>
                  <a:cubicBezTo>
                    <a:pt x="719" y="243"/>
                    <a:pt x="1" y="611"/>
                    <a:pt x="19" y="699"/>
                  </a:cubicBezTo>
                  <a:cubicBezTo>
                    <a:pt x="24" y="727"/>
                    <a:pt x="137" y="739"/>
                    <a:pt x="294" y="739"/>
                  </a:cubicBezTo>
                  <a:cubicBezTo>
                    <a:pt x="616" y="739"/>
                    <a:pt x="1124" y="692"/>
                    <a:pt x="1281" y="648"/>
                  </a:cubicBezTo>
                  <a:cubicBezTo>
                    <a:pt x="1512" y="579"/>
                    <a:pt x="1374" y="303"/>
                    <a:pt x="1374" y="303"/>
                  </a:cubicBezTo>
                  <a:lnTo>
                    <a:pt x="1374" y="303"/>
                  </a:lnTo>
                  <a:cubicBezTo>
                    <a:pt x="1374" y="303"/>
                    <a:pt x="1237" y="337"/>
                    <a:pt x="1096" y="337"/>
                  </a:cubicBezTo>
                  <a:cubicBezTo>
                    <a:pt x="1030" y="337"/>
                    <a:pt x="963" y="329"/>
                    <a:pt x="908" y="307"/>
                  </a:cubicBezTo>
                  <a:cubicBezTo>
                    <a:pt x="908" y="307"/>
                    <a:pt x="977" y="35"/>
                    <a:pt x="885" y="3"/>
                  </a:cubicBezTo>
                  <a:cubicBezTo>
                    <a:pt x="880" y="1"/>
                    <a:pt x="875" y="0"/>
                    <a:pt x="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1"/>
            <p:cNvSpPr/>
            <p:nvPr/>
          </p:nvSpPr>
          <p:spPr>
            <a:xfrm>
              <a:off x="4551789" y="4966913"/>
              <a:ext cx="37381" cy="45805"/>
            </a:xfrm>
            <a:custGeom>
              <a:avLst/>
              <a:gdLst/>
              <a:ahLst/>
              <a:cxnLst/>
              <a:rect l="l" t="t" r="r" b="b"/>
              <a:pathLst>
                <a:path w="142" h="174" extrusionOk="0">
                  <a:moveTo>
                    <a:pt x="68" y="0"/>
                  </a:moveTo>
                  <a:cubicBezTo>
                    <a:pt x="57" y="0"/>
                    <a:pt x="45" y="6"/>
                    <a:pt x="42" y="15"/>
                  </a:cubicBezTo>
                  <a:cubicBezTo>
                    <a:pt x="32" y="28"/>
                    <a:pt x="24" y="42"/>
                    <a:pt x="15" y="56"/>
                  </a:cubicBezTo>
                  <a:cubicBezTo>
                    <a:pt x="0" y="79"/>
                    <a:pt x="5" y="106"/>
                    <a:pt x="10" y="130"/>
                  </a:cubicBezTo>
                  <a:cubicBezTo>
                    <a:pt x="19" y="160"/>
                    <a:pt x="42" y="173"/>
                    <a:pt x="65" y="173"/>
                  </a:cubicBezTo>
                  <a:cubicBezTo>
                    <a:pt x="102" y="173"/>
                    <a:pt x="141" y="141"/>
                    <a:pt x="130" y="93"/>
                  </a:cubicBezTo>
                  <a:cubicBezTo>
                    <a:pt x="125" y="74"/>
                    <a:pt x="125" y="61"/>
                    <a:pt x="115" y="47"/>
                  </a:cubicBezTo>
                  <a:cubicBezTo>
                    <a:pt x="106" y="33"/>
                    <a:pt x="98" y="19"/>
                    <a:pt x="83" y="6"/>
                  </a:cubicBezTo>
                  <a:cubicBezTo>
                    <a:pt x="80" y="2"/>
                    <a:pt x="74"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1"/>
            <p:cNvSpPr/>
            <p:nvPr/>
          </p:nvSpPr>
          <p:spPr>
            <a:xfrm>
              <a:off x="4609967" y="4964807"/>
              <a:ext cx="38171" cy="46595"/>
            </a:xfrm>
            <a:custGeom>
              <a:avLst/>
              <a:gdLst/>
              <a:ahLst/>
              <a:cxnLst/>
              <a:rect l="l" t="t" r="r" b="b"/>
              <a:pathLst>
                <a:path w="145" h="177" extrusionOk="0">
                  <a:moveTo>
                    <a:pt x="69" y="1"/>
                  </a:moveTo>
                  <a:cubicBezTo>
                    <a:pt x="59" y="1"/>
                    <a:pt x="48" y="7"/>
                    <a:pt x="43" y="18"/>
                  </a:cubicBezTo>
                  <a:cubicBezTo>
                    <a:pt x="33" y="31"/>
                    <a:pt x="24" y="46"/>
                    <a:pt x="15" y="59"/>
                  </a:cubicBezTo>
                  <a:cubicBezTo>
                    <a:pt x="1" y="78"/>
                    <a:pt x="5" y="110"/>
                    <a:pt x="15" y="133"/>
                  </a:cubicBezTo>
                  <a:cubicBezTo>
                    <a:pt x="22" y="164"/>
                    <a:pt x="44" y="177"/>
                    <a:pt x="67" y="177"/>
                  </a:cubicBezTo>
                  <a:cubicBezTo>
                    <a:pt x="104" y="177"/>
                    <a:pt x="144" y="144"/>
                    <a:pt x="130" y="97"/>
                  </a:cubicBezTo>
                  <a:cubicBezTo>
                    <a:pt x="125" y="78"/>
                    <a:pt x="125" y="64"/>
                    <a:pt x="116" y="50"/>
                  </a:cubicBezTo>
                  <a:cubicBezTo>
                    <a:pt x="107" y="36"/>
                    <a:pt x="98" y="23"/>
                    <a:pt x="88" y="8"/>
                  </a:cubicBezTo>
                  <a:cubicBezTo>
                    <a:pt x="83" y="3"/>
                    <a:pt x="76"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1"/>
            <p:cNvSpPr/>
            <p:nvPr/>
          </p:nvSpPr>
          <p:spPr>
            <a:xfrm>
              <a:off x="4668146" y="4963754"/>
              <a:ext cx="38434" cy="45805"/>
            </a:xfrm>
            <a:custGeom>
              <a:avLst/>
              <a:gdLst/>
              <a:ahLst/>
              <a:cxnLst/>
              <a:rect l="l" t="t" r="r" b="b"/>
              <a:pathLst>
                <a:path w="146" h="174" extrusionOk="0">
                  <a:moveTo>
                    <a:pt x="69" y="0"/>
                  </a:moveTo>
                  <a:cubicBezTo>
                    <a:pt x="59" y="0"/>
                    <a:pt x="48" y="6"/>
                    <a:pt x="43" y="18"/>
                  </a:cubicBezTo>
                  <a:cubicBezTo>
                    <a:pt x="33" y="31"/>
                    <a:pt x="24" y="40"/>
                    <a:pt x="15" y="54"/>
                  </a:cubicBezTo>
                  <a:cubicBezTo>
                    <a:pt x="1" y="77"/>
                    <a:pt x="5" y="110"/>
                    <a:pt x="15" y="133"/>
                  </a:cubicBezTo>
                  <a:cubicBezTo>
                    <a:pt x="22" y="161"/>
                    <a:pt x="44" y="174"/>
                    <a:pt x="68" y="174"/>
                  </a:cubicBezTo>
                  <a:cubicBezTo>
                    <a:pt x="106" y="174"/>
                    <a:pt x="146" y="143"/>
                    <a:pt x="134" y="95"/>
                  </a:cubicBezTo>
                  <a:cubicBezTo>
                    <a:pt x="130" y="77"/>
                    <a:pt x="130" y="63"/>
                    <a:pt x="116" y="45"/>
                  </a:cubicBezTo>
                  <a:cubicBezTo>
                    <a:pt x="107" y="31"/>
                    <a:pt x="98" y="22"/>
                    <a:pt x="88" y="8"/>
                  </a:cubicBezTo>
                  <a:cubicBezTo>
                    <a:pt x="83" y="3"/>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1"/>
            <p:cNvSpPr/>
            <p:nvPr/>
          </p:nvSpPr>
          <p:spPr>
            <a:xfrm>
              <a:off x="4726325" y="4962437"/>
              <a:ext cx="38697" cy="45279"/>
            </a:xfrm>
            <a:custGeom>
              <a:avLst/>
              <a:gdLst/>
              <a:ahLst/>
              <a:cxnLst/>
              <a:rect l="l" t="t" r="r" b="b"/>
              <a:pathLst>
                <a:path w="147" h="172" extrusionOk="0">
                  <a:moveTo>
                    <a:pt x="68" y="0"/>
                  </a:moveTo>
                  <a:cubicBezTo>
                    <a:pt x="58" y="0"/>
                    <a:pt x="48" y="5"/>
                    <a:pt x="43" y="13"/>
                  </a:cubicBezTo>
                  <a:cubicBezTo>
                    <a:pt x="33" y="27"/>
                    <a:pt x="24" y="40"/>
                    <a:pt x="15" y="55"/>
                  </a:cubicBezTo>
                  <a:cubicBezTo>
                    <a:pt x="1" y="78"/>
                    <a:pt x="11" y="106"/>
                    <a:pt x="15" y="128"/>
                  </a:cubicBezTo>
                  <a:cubicBezTo>
                    <a:pt x="22" y="159"/>
                    <a:pt x="45" y="172"/>
                    <a:pt x="69" y="172"/>
                  </a:cubicBezTo>
                  <a:cubicBezTo>
                    <a:pt x="106" y="172"/>
                    <a:pt x="146" y="141"/>
                    <a:pt x="135" y="96"/>
                  </a:cubicBezTo>
                  <a:cubicBezTo>
                    <a:pt x="130" y="78"/>
                    <a:pt x="130" y="64"/>
                    <a:pt x="116" y="45"/>
                  </a:cubicBezTo>
                  <a:cubicBezTo>
                    <a:pt x="111" y="32"/>
                    <a:pt x="98" y="17"/>
                    <a:pt x="88" y="8"/>
                  </a:cubicBezTo>
                  <a:cubicBezTo>
                    <a:pt x="83" y="3"/>
                    <a:pt x="75"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1"/>
            <p:cNvSpPr/>
            <p:nvPr/>
          </p:nvSpPr>
          <p:spPr>
            <a:xfrm>
              <a:off x="4784766" y="4954013"/>
              <a:ext cx="38434" cy="46332"/>
            </a:xfrm>
            <a:custGeom>
              <a:avLst/>
              <a:gdLst/>
              <a:ahLst/>
              <a:cxnLst/>
              <a:rect l="l" t="t" r="r" b="b"/>
              <a:pathLst>
                <a:path w="146" h="176" extrusionOk="0">
                  <a:moveTo>
                    <a:pt x="69" y="0"/>
                  </a:moveTo>
                  <a:cubicBezTo>
                    <a:pt x="58" y="0"/>
                    <a:pt x="47" y="6"/>
                    <a:pt x="42" y="17"/>
                  </a:cubicBezTo>
                  <a:cubicBezTo>
                    <a:pt x="32" y="32"/>
                    <a:pt x="23" y="45"/>
                    <a:pt x="14" y="59"/>
                  </a:cubicBezTo>
                  <a:cubicBezTo>
                    <a:pt x="0" y="82"/>
                    <a:pt x="10" y="110"/>
                    <a:pt x="14" y="132"/>
                  </a:cubicBezTo>
                  <a:cubicBezTo>
                    <a:pt x="21" y="163"/>
                    <a:pt x="44" y="176"/>
                    <a:pt x="68" y="176"/>
                  </a:cubicBezTo>
                  <a:cubicBezTo>
                    <a:pt x="105" y="176"/>
                    <a:pt x="145" y="144"/>
                    <a:pt x="134" y="96"/>
                  </a:cubicBezTo>
                  <a:cubicBezTo>
                    <a:pt x="129" y="77"/>
                    <a:pt x="129" y="64"/>
                    <a:pt x="121" y="49"/>
                  </a:cubicBezTo>
                  <a:cubicBezTo>
                    <a:pt x="111" y="36"/>
                    <a:pt x="97" y="22"/>
                    <a:pt x="87" y="8"/>
                  </a:cubicBezTo>
                  <a:cubicBezTo>
                    <a:pt x="82" y="3"/>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1"/>
            <p:cNvSpPr/>
            <p:nvPr/>
          </p:nvSpPr>
          <p:spPr>
            <a:xfrm>
              <a:off x="4842945" y="4945326"/>
              <a:ext cx="38434" cy="46595"/>
            </a:xfrm>
            <a:custGeom>
              <a:avLst/>
              <a:gdLst/>
              <a:ahLst/>
              <a:cxnLst/>
              <a:rect l="l" t="t" r="r" b="b"/>
              <a:pathLst>
                <a:path w="146" h="177" extrusionOk="0">
                  <a:moveTo>
                    <a:pt x="68" y="1"/>
                  </a:moveTo>
                  <a:cubicBezTo>
                    <a:pt x="58" y="1"/>
                    <a:pt x="48" y="7"/>
                    <a:pt x="42" y="18"/>
                  </a:cubicBezTo>
                  <a:cubicBezTo>
                    <a:pt x="32" y="32"/>
                    <a:pt x="23" y="46"/>
                    <a:pt x="15" y="60"/>
                  </a:cubicBezTo>
                  <a:cubicBezTo>
                    <a:pt x="0" y="78"/>
                    <a:pt x="10" y="110"/>
                    <a:pt x="15" y="133"/>
                  </a:cubicBezTo>
                  <a:cubicBezTo>
                    <a:pt x="21" y="164"/>
                    <a:pt x="44" y="177"/>
                    <a:pt x="68" y="177"/>
                  </a:cubicBezTo>
                  <a:cubicBezTo>
                    <a:pt x="105" y="177"/>
                    <a:pt x="146" y="145"/>
                    <a:pt x="134" y="97"/>
                  </a:cubicBezTo>
                  <a:cubicBezTo>
                    <a:pt x="130" y="78"/>
                    <a:pt x="130" y="65"/>
                    <a:pt x="121" y="50"/>
                  </a:cubicBezTo>
                  <a:cubicBezTo>
                    <a:pt x="111" y="37"/>
                    <a:pt x="98" y="23"/>
                    <a:pt x="88" y="9"/>
                  </a:cubicBezTo>
                  <a:cubicBezTo>
                    <a:pt x="82" y="3"/>
                    <a:pt x="75"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1"/>
            <p:cNvSpPr/>
            <p:nvPr/>
          </p:nvSpPr>
          <p:spPr>
            <a:xfrm>
              <a:off x="4694734" y="4911103"/>
              <a:ext cx="46595" cy="73183"/>
            </a:xfrm>
            <a:custGeom>
              <a:avLst/>
              <a:gdLst/>
              <a:ahLst/>
              <a:cxnLst/>
              <a:rect l="l" t="t" r="r" b="b"/>
              <a:pathLst>
                <a:path w="177" h="278" extrusionOk="0">
                  <a:moveTo>
                    <a:pt x="34" y="1"/>
                  </a:moveTo>
                  <a:cubicBezTo>
                    <a:pt x="17" y="1"/>
                    <a:pt x="0" y="14"/>
                    <a:pt x="6" y="33"/>
                  </a:cubicBezTo>
                  <a:cubicBezTo>
                    <a:pt x="38" y="120"/>
                    <a:pt x="84" y="199"/>
                    <a:pt x="121" y="277"/>
                  </a:cubicBezTo>
                  <a:cubicBezTo>
                    <a:pt x="140" y="277"/>
                    <a:pt x="158" y="277"/>
                    <a:pt x="176" y="273"/>
                  </a:cubicBezTo>
                  <a:cubicBezTo>
                    <a:pt x="140" y="190"/>
                    <a:pt x="93" y="107"/>
                    <a:pt x="61" y="19"/>
                  </a:cubicBezTo>
                  <a:cubicBezTo>
                    <a:pt x="56" y="6"/>
                    <a:pt x="45"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1"/>
            <p:cNvSpPr/>
            <p:nvPr/>
          </p:nvSpPr>
          <p:spPr>
            <a:xfrm>
              <a:off x="4721849" y="4896361"/>
              <a:ext cx="56861" cy="84239"/>
            </a:xfrm>
            <a:custGeom>
              <a:avLst/>
              <a:gdLst/>
              <a:ahLst/>
              <a:cxnLst/>
              <a:rect l="l" t="t" r="r" b="b"/>
              <a:pathLst>
                <a:path w="216" h="320" extrusionOk="0">
                  <a:moveTo>
                    <a:pt x="36" y="1"/>
                  </a:moveTo>
                  <a:cubicBezTo>
                    <a:pt x="17" y="1"/>
                    <a:pt x="0" y="26"/>
                    <a:pt x="18" y="47"/>
                  </a:cubicBezTo>
                  <a:cubicBezTo>
                    <a:pt x="78" y="130"/>
                    <a:pt x="120" y="227"/>
                    <a:pt x="161" y="319"/>
                  </a:cubicBezTo>
                  <a:cubicBezTo>
                    <a:pt x="179" y="319"/>
                    <a:pt x="198" y="319"/>
                    <a:pt x="216" y="315"/>
                  </a:cubicBezTo>
                  <a:cubicBezTo>
                    <a:pt x="170" y="209"/>
                    <a:pt x="128" y="102"/>
                    <a:pt x="55" y="11"/>
                  </a:cubicBezTo>
                  <a:cubicBezTo>
                    <a:pt x="50" y="4"/>
                    <a:pt x="43"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1"/>
            <p:cNvSpPr/>
            <p:nvPr/>
          </p:nvSpPr>
          <p:spPr>
            <a:xfrm>
              <a:off x="4660248" y="4817649"/>
              <a:ext cx="61600" cy="53702"/>
            </a:xfrm>
            <a:custGeom>
              <a:avLst/>
              <a:gdLst/>
              <a:ahLst/>
              <a:cxnLst/>
              <a:rect l="l" t="t" r="r" b="b"/>
              <a:pathLst>
                <a:path w="234" h="204" extrusionOk="0">
                  <a:moveTo>
                    <a:pt x="67" y="19"/>
                  </a:moveTo>
                  <a:cubicBezTo>
                    <a:pt x="95" y="19"/>
                    <a:pt x="133" y="66"/>
                    <a:pt x="151" y="84"/>
                  </a:cubicBezTo>
                  <a:cubicBezTo>
                    <a:pt x="165" y="105"/>
                    <a:pt x="192" y="137"/>
                    <a:pt x="200" y="167"/>
                  </a:cubicBezTo>
                  <a:lnTo>
                    <a:pt x="200" y="167"/>
                  </a:lnTo>
                  <a:cubicBezTo>
                    <a:pt x="172" y="156"/>
                    <a:pt x="141" y="126"/>
                    <a:pt x="124" y="107"/>
                  </a:cubicBezTo>
                  <a:cubicBezTo>
                    <a:pt x="118" y="103"/>
                    <a:pt x="45" y="20"/>
                    <a:pt x="63" y="20"/>
                  </a:cubicBezTo>
                  <a:cubicBezTo>
                    <a:pt x="64" y="20"/>
                    <a:pt x="66" y="19"/>
                    <a:pt x="67" y="19"/>
                  </a:cubicBezTo>
                  <a:close/>
                  <a:moveTo>
                    <a:pt x="67" y="1"/>
                  </a:moveTo>
                  <a:cubicBezTo>
                    <a:pt x="61" y="1"/>
                    <a:pt x="55" y="2"/>
                    <a:pt x="49" y="5"/>
                  </a:cubicBezTo>
                  <a:cubicBezTo>
                    <a:pt x="0" y="34"/>
                    <a:pt x="142" y="159"/>
                    <a:pt x="202" y="185"/>
                  </a:cubicBezTo>
                  <a:lnTo>
                    <a:pt x="202" y="185"/>
                  </a:lnTo>
                  <a:cubicBezTo>
                    <a:pt x="202" y="188"/>
                    <a:pt x="202" y="192"/>
                    <a:pt x="201" y="195"/>
                  </a:cubicBezTo>
                  <a:cubicBezTo>
                    <a:pt x="198" y="200"/>
                    <a:pt x="204" y="204"/>
                    <a:pt x="211" y="204"/>
                  </a:cubicBezTo>
                  <a:cubicBezTo>
                    <a:pt x="214" y="204"/>
                    <a:pt x="218" y="202"/>
                    <a:pt x="220" y="199"/>
                  </a:cubicBezTo>
                  <a:cubicBezTo>
                    <a:pt x="221" y="196"/>
                    <a:pt x="221" y="193"/>
                    <a:pt x="222" y="190"/>
                  </a:cubicBezTo>
                  <a:lnTo>
                    <a:pt x="222" y="190"/>
                  </a:lnTo>
                  <a:cubicBezTo>
                    <a:pt x="233" y="188"/>
                    <a:pt x="233" y="173"/>
                    <a:pt x="222" y="171"/>
                  </a:cubicBezTo>
                  <a:lnTo>
                    <a:pt x="222" y="171"/>
                  </a:lnTo>
                  <a:cubicBezTo>
                    <a:pt x="217" y="132"/>
                    <a:pt x="182" y="91"/>
                    <a:pt x="160" y="65"/>
                  </a:cubicBezTo>
                  <a:cubicBezTo>
                    <a:pt x="140" y="50"/>
                    <a:pt x="100"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1"/>
            <p:cNvSpPr/>
            <p:nvPr/>
          </p:nvSpPr>
          <p:spPr>
            <a:xfrm>
              <a:off x="4707370" y="4809752"/>
              <a:ext cx="22639" cy="55282"/>
            </a:xfrm>
            <a:custGeom>
              <a:avLst/>
              <a:gdLst/>
              <a:ahLst/>
              <a:cxnLst/>
              <a:rect l="l" t="t" r="r" b="b"/>
              <a:pathLst>
                <a:path w="86" h="210" extrusionOk="0">
                  <a:moveTo>
                    <a:pt x="44" y="29"/>
                  </a:moveTo>
                  <a:cubicBezTo>
                    <a:pt x="57" y="63"/>
                    <a:pt x="59" y="104"/>
                    <a:pt x="52" y="142"/>
                  </a:cubicBezTo>
                  <a:lnTo>
                    <a:pt x="52" y="142"/>
                  </a:lnTo>
                  <a:cubicBezTo>
                    <a:pt x="50" y="136"/>
                    <a:pt x="48" y="129"/>
                    <a:pt x="45" y="123"/>
                  </a:cubicBezTo>
                  <a:cubicBezTo>
                    <a:pt x="42" y="96"/>
                    <a:pt x="32" y="57"/>
                    <a:pt x="44" y="29"/>
                  </a:cubicBezTo>
                  <a:close/>
                  <a:moveTo>
                    <a:pt x="48" y="0"/>
                  </a:moveTo>
                  <a:cubicBezTo>
                    <a:pt x="45" y="0"/>
                    <a:pt x="43" y="1"/>
                    <a:pt x="41" y="3"/>
                  </a:cubicBezTo>
                  <a:cubicBezTo>
                    <a:pt x="0" y="44"/>
                    <a:pt x="27" y="126"/>
                    <a:pt x="43" y="180"/>
                  </a:cubicBezTo>
                  <a:lnTo>
                    <a:pt x="43" y="180"/>
                  </a:lnTo>
                  <a:cubicBezTo>
                    <a:pt x="43" y="183"/>
                    <a:pt x="42" y="185"/>
                    <a:pt x="41" y="188"/>
                  </a:cubicBezTo>
                  <a:cubicBezTo>
                    <a:pt x="41" y="192"/>
                    <a:pt x="44" y="195"/>
                    <a:pt x="48" y="196"/>
                  </a:cubicBezTo>
                  <a:lnTo>
                    <a:pt x="48" y="196"/>
                  </a:lnTo>
                  <a:cubicBezTo>
                    <a:pt x="49" y="198"/>
                    <a:pt x="49" y="200"/>
                    <a:pt x="50" y="201"/>
                  </a:cubicBezTo>
                  <a:cubicBezTo>
                    <a:pt x="50" y="207"/>
                    <a:pt x="53" y="210"/>
                    <a:pt x="57" y="210"/>
                  </a:cubicBezTo>
                  <a:cubicBezTo>
                    <a:pt x="62" y="210"/>
                    <a:pt x="68" y="205"/>
                    <a:pt x="68" y="197"/>
                  </a:cubicBezTo>
                  <a:cubicBezTo>
                    <a:pt x="66" y="192"/>
                    <a:pt x="65" y="186"/>
                    <a:pt x="63" y="180"/>
                  </a:cubicBezTo>
                  <a:lnTo>
                    <a:pt x="63" y="180"/>
                  </a:lnTo>
                  <a:cubicBezTo>
                    <a:pt x="78" y="123"/>
                    <a:pt x="85" y="55"/>
                    <a:pt x="55" y="3"/>
                  </a:cubicBezTo>
                  <a:cubicBezTo>
                    <a:pt x="52" y="1"/>
                    <a:pt x="50"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1"/>
            <p:cNvSpPr/>
            <p:nvPr/>
          </p:nvSpPr>
          <p:spPr>
            <a:xfrm>
              <a:off x="3610401" y="4366963"/>
              <a:ext cx="398293" cy="195066"/>
            </a:xfrm>
            <a:custGeom>
              <a:avLst/>
              <a:gdLst/>
              <a:ahLst/>
              <a:cxnLst/>
              <a:rect l="l" t="t" r="r" b="b"/>
              <a:pathLst>
                <a:path w="1513" h="741" extrusionOk="0">
                  <a:moveTo>
                    <a:pt x="866" y="1"/>
                  </a:moveTo>
                  <a:cubicBezTo>
                    <a:pt x="780" y="1"/>
                    <a:pt x="715" y="243"/>
                    <a:pt x="715" y="243"/>
                  </a:cubicBezTo>
                  <a:cubicBezTo>
                    <a:pt x="715" y="243"/>
                    <a:pt x="1" y="612"/>
                    <a:pt x="14" y="699"/>
                  </a:cubicBezTo>
                  <a:cubicBezTo>
                    <a:pt x="20" y="728"/>
                    <a:pt x="139" y="740"/>
                    <a:pt x="303" y="740"/>
                  </a:cubicBezTo>
                  <a:cubicBezTo>
                    <a:pt x="626" y="740"/>
                    <a:pt x="1124" y="694"/>
                    <a:pt x="1277" y="648"/>
                  </a:cubicBezTo>
                  <a:cubicBezTo>
                    <a:pt x="1513" y="579"/>
                    <a:pt x="1369" y="307"/>
                    <a:pt x="1369" y="307"/>
                  </a:cubicBezTo>
                  <a:lnTo>
                    <a:pt x="1369" y="307"/>
                  </a:lnTo>
                  <a:cubicBezTo>
                    <a:pt x="1369" y="307"/>
                    <a:pt x="1238" y="338"/>
                    <a:pt x="1102" y="338"/>
                  </a:cubicBezTo>
                  <a:cubicBezTo>
                    <a:pt x="1034" y="338"/>
                    <a:pt x="964" y="331"/>
                    <a:pt x="909" y="307"/>
                  </a:cubicBezTo>
                  <a:cubicBezTo>
                    <a:pt x="909" y="307"/>
                    <a:pt x="977" y="40"/>
                    <a:pt x="881" y="3"/>
                  </a:cubicBezTo>
                  <a:cubicBezTo>
                    <a:pt x="876" y="2"/>
                    <a:pt x="871" y="1"/>
                    <a:pt x="8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1"/>
            <p:cNvSpPr/>
            <p:nvPr/>
          </p:nvSpPr>
          <p:spPr>
            <a:xfrm>
              <a:off x="3633567" y="4538866"/>
              <a:ext cx="38434" cy="46068"/>
            </a:xfrm>
            <a:custGeom>
              <a:avLst/>
              <a:gdLst/>
              <a:ahLst/>
              <a:cxnLst/>
              <a:rect l="l" t="t" r="r" b="b"/>
              <a:pathLst>
                <a:path w="146" h="175" extrusionOk="0">
                  <a:moveTo>
                    <a:pt x="68" y="1"/>
                  </a:moveTo>
                  <a:cubicBezTo>
                    <a:pt x="58" y="1"/>
                    <a:pt x="47" y="6"/>
                    <a:pt x="42" y="14"/>
                  </a:cubicBezTo>
                  <a:cubicBezTo>
                    <a:pt x="37" y="33"/>
                    <a:pt x="23" y="41"/>
                    <a:pt x="15" y="56"/>
                  </a:cubicBezTo>
                  <a:cubicBezTo>
                    <a:pt x="0" y="78"/>
                    <a:pt x="9" y="111"/>
                    <a:pt x="15" y="129"/>
                  </a:cubicBezTo>
                  <a:cubicBezTo>
                    <a:pt x="22" y="160"/>
                    <a:pt x="45" y="174"/>
                    <a:pt x="70" y="174"/>
                  </a:cubicBezTo>
                  <a:cubicBezTo>
                    <a:pt x="107" y="174"/>
                    <a:pt x="145" y="144"/>
                    <a:pt x="134" y="97"/>
                  </a:cubicBezTo>
                  <a:cubicBezTo>
                    <a:pt x="130" y="78"/>
                    <a:pt x="130" y="65"/>
                    <a:pt x="120" y="46"/>
                  </a:cubicBezTo>
                  <a:cubicBezTo>
                    <a:pt x="111" y="33"/>
                    <a:pt x="102" y="18"/>
                    <a:pt x="88" y="9"/>
                  </a:cubicBezTo>
                  <a:cubicBezTo>
                    <a:pt x="82" y="3"/>
                    <a:pt x="75"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1"/>
            <p:cNvSpPr/>
            <p:nvPr/>
          </p:nvSpPr>
          <p:spPr>
            <a:xfrm>
              <a:off x="3692798" y="4537813"/>
              <a:ext cx="37381" cy="45542"/>
            </a:xfrm>
            <a:custGeom>
              <a:avLst/>
              <a:gdLst/>
              <a:ahLst/>
              <a:cxnLst/>
              <a:rect l="l" t="t" r="r" b="b"/>
              <a:pathLst>
                <a:path w="142" h="173" extrusionOk="0">
                  <a:moveTo>
                    <a:pt x="63" y="0"/>
                  </a:moveTo>
                  <a:cubicBezTo>
                    <a:pt x="53" y="0"/>
                    <a:pt x="44" y="5"/>
                    <a:pt x="38" y="13"/>
                  </a:cubicBezTo>
                  <a:cubicBezTo>
                    <a:pt x="33" y="27"/>
                    <a:pt x="20" y="41"/>
                    <a:pt x="15" y="54"/>
                  </a:cubicBezTo>
                  <a:cubicBezTo>
                    <a:pt x="1" y="78"/>
                    <a:pt x="5" y="105"/>
                    <a:pt x="11" y="128"/>
                  </a:cubicBezTo>
                  <a:cubicBezTo>
                    <a:pt x="18" y="159"/>
                    <a:pt x="40" y="172"/>
                    <a:pt x="64" y="172"/>
                  </a:cubicBezTo>
                  <a:cubicBezTo>
                    <a:pt x="101" y="172"/>
                    <a:pt x="142" y="140"/>
                    <a:pt x="130" y="92"/>
                  </a:cubicBezTo>
                  <a:cubicBezTo>
                    <a:pt x="126" y="78"/>
                    <a:pt x="126" y="64"/>
                    <a:pt x="116" y="45"/>
                  </a:cubicBezTo>
                  <a:cubicBezTo>
                    <a:pt x="107" y="32"/>
                    <a:pt x="98" y="18"/>
                    <a:pt x="84" y="9"/>
                  </a:cubicBezTo>
                  <a:cubicBezTo>
                    <a:pt x="78" y="3"/>
                    <a:pt x="71"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1"/>
            <p:cNvSpPr/>
            <p:nvPr/>
          </p:nvSpPr>
          <p:spPr>
            <a:xfrm>
              <a:off x="3751240" y="4536234"/>
              <a:ext cx="37118" cy="45805"/>
            </a:xfrm>
            <a:custGeom>
              <a:avLst/>
              <a:gdLst/>
              <a:ahLst/>
              <a:cxnLst/>
              <a:rect l="l" t="t" r="r" b="b"/>
              <a:pathLst>
                <a:path w="141" h="174" extrusionOk="0">
                  <a:moveTo>
                    <a:pt x="69" y="0"/>
                  </a:moveTo>
                  <a:cubicBezTo>
                    <a:pt x="58" y="0"/>
                    <a:pt x="45" y="6"/>
                    <a:pt x="42" y="15"/>
                  </a:cubicBezTo>
                  <a:cubicBezTo>
                    <a:pt x="32" y="28"/>
                    <a:pt x="23" y="43"/>
                    <a:pt x="14" y="56"/>
                  </a:cubicBezTo>
                  <a:cubicBezTo>
                    <a:pt x="0" y="79"/>
                    <a:pt x="4" y="107"/>
                    <a:pt x="10" y="130"/>
                  </a:cubicBezTo>
                  <a:cubicBezTo>
                    <a:pt x="19" y="160"/>
                    <a:pt x="41" y="173"/>
                    <a:pt x="65" y="173"/>
                  </a:cubicBezTo>
                  <a:cubicBezTo>
                    <a:pt x="102" y="173"/>
                    <a:pt x="141" y="141"/>
                    <a:pt x="129" y="94"/>
                  </a:cubicBezTo>
                  <a:cubicBezTo>
                    <a:pt x="125" y="75"/>
                    <a:pt x="125" y="60"/>
                    <a:pt x="115" y="47"/>
                  </a:cubicBezTo>
                  <a:cubicBezTo>
                    <a:pt x="106" y="33"/>
                    <a:pt x="97" y="19"/>
                    <a:pt x="83" y="5"/>
                  </a:cubicBezTo>
                  <a:cubicBezTo>
                    <a:pt x="80" y="2"/>
                    <a:pt x="75"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1"/>
            <p:cNvSpPr/>
            <p:nvPr/>
          </p:nvSpPr>
          <p:spPr>
            <a:xfrm>
              <a:off x="3809419" y="4534128"/>
              <a:ext cx="37908" cy="46595"/>
            </a:xfrm>
            <a:custGeom>
              <a:avLst/>
              <a:gdLst/>
              <a:ahLst/>
              <a:cxnLst/>
              <a:rect l="l" t="t" r="r" b="b"/>
              <a:pathLst>
                <a:path w="144" h="177" extrusionOk="0">
                  <a:moveTo>
                    <a:pt x="69" y="1"/>
                  </a:moveTo>
                  <a:cubicBezTo>
                    <a:pt x="58" y="1"/>
                    <a:pt x="48" y="7"/>
                    <a:pt x="42" y="19"/>
                  </a:cubicBezTo>
                  <a:cubicBezTo>
                    <a:pt x="32" y="32"/>
                    <a:pt x="23" y="46"/>
                    <a:pt x="15" y="59"/>
                  </a:cubicBezTo>
                  <a:cubicBezTo>
                    <a:pt x="0" y="78"/>
                    <a:pt x="5" y="110"/>
                    <a:pt x="15" y="134"/>
                  </a:cubicBezTo>
                  <a:cubicBezTo>
                    <a:pt x="21" y="164"/>
                    <a:pt x="44" y="177"/>
                    <a:pt x="67" y="177"/>
                  </a:cubicBezTo>
                  <a:cubicBezTo>
                    <a:pt x="104" y="177"/>
                    <a:pt x="144" y="144"/>
                    <a:pt x="130" y="96"/>
                  </a:cubicBezTo>
                  <a:cubicBezTo>
                    <a:pt x="125" y="78"/>
                    <a:pt x="125" y="64"/>
                    <a:pt x="115" y="51"/>
                  </a:cubicBezTo>
                  <a:cubicBezTo>
                    <a:pt x="106" y="36"/>
                    <a:pt x="98" y="23"/>
                    <a:pt x="88" y="9"/>
                  </a:cubicBezTo>
                  <a:cubicBezTo>
                    <a:pt x="82" y="3"/>
                    <a:pt x="76"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1"/>
            <p:cNvSpPr/>
            <p:nvPr/>
          </p:nvSpPr>
          <p:spPr>
            <a:xfrm>
              <a:off x="3867598" y="4526757"/>
              <a:ext cx="37908" cy="45542"/>
            </a:xfrm>
            <a:custGeom>
              <a:avLst/>
              <a:gdLst/>
              <a:ahLst/>
              <a:cxnLst/>
              <a:rect l="l" t="t" r="r" b="b"/>
              <a:pathLst>
                <a:path w="144" h="173" extrusionOk="0">
                  <a:moveTo>
                    <a:pt x="68" y="1"/>
                  </a:moveTo>
                  <a:cubicBezTo>
                    <a:pt x="58" y="1"/>
                    <a:pt x="48" y="6"/>
                    <a:pt x="42" y="13"/>
                  </a:cubicBezTo>
                  <a:cubicBezTo>
                    <a:pt x="32" y="32"/>
                    <a:pt x="24" y="41"/>
                    <a:pt x="15" y="55"/>
                  </a:cubicBezTo>
                  <a:cubicBezTo>
                    <a:pt x="0" y="79"/>
                    <a:pt x="5" y="106"/>
                    <a:pt x="15" y="130"/>
                  </a:cubicBezTo>
                  <a:cubicBezTo>
                    <a:pt x="22" y="160"/>
                    <a:pt x="44" y="173"/>
                    <a:pt x="68" y="173"/>
                  </a:cubicBezTo>
                  <a:cubicBezTo>
                    <a:pt x="105" y="173"/>
                    <a:pt x="144" y="141"/>
                    <a:pt x="130" y="96"/>
                  </a:cubicBezTo>
                  <a:cubicBezTo>
                    <a:pt x="130" y="79"/>
                    <a:pt x="125" y="64"/>
                    <a:pt x="115" y="47"/>
                  </a:cubicBezTo>
                  <a:cubicBezTo>
                    <a:pt x="107" y="32"/>
                    <a:pt x="98" y="19"/>
                    <a:pt x="88" y="9"/>
                  </a:cubicBezTo>
                  <a:cubicBezTo>
                    <a:pt x="82" y="3"/>
                    <a:pt x="75"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1"/>
            <p:cNvSpPr/>
            <p:nvPr/>
          </p:nvSpPr>
          <p:spPr>
            <a:xfrm>
              <a:off x="3925776" y="4518333"/>
              <a:ext cx="38171" cy="45542"/>
            </a:xfrm>
            <a:custGeom>
              <a:avLst/>
              <a:gdLst/>
              <a:ahLst/>
              <a:cxnLst/>
              <a:rect l="l" t="t" r="r" b="b"/>
              <a:pathLst>
                <a:path w="145" h="173" extrusionOk="0">
                  <a:moveTo>
                    <a:pt x="68" y="1"/>
                  </a:moveTo>
                  <a:cubicBezTo>
                    <a:pt x="58" y="1"/>
                    <a:pt x="48" y="6"/>
                    <a:pt x="43" y="13"/>
                  </a:cubicBezTo>
                  <a:cubicBezTo>
                    <a:pt x="33" y="32"/>
                    <a:pt x="24" y="41"/>
                    <a:pt x="15" y="55"/>
                  </a:cubicBezTo>
                  <a:cubicBezTo>
                    <a:pt x="1" y="79"/>
                    <a:pt x="5" y="106"/>
                    <a:pt x="15" y="128"/>
                  </a:cubicBezTo>
                  <a:cubicBezTo>
                    <a:pt x="22" y="159"/>
                    <a:pt x="45" y="172"/>
                    <a:pt x="69" y="172"/>
                  </a:cubicBezTo>
                  <a:cubicBezTo>
                    <a:pt x="105" y="172"/>
                    <a:pt x="144" y="141"/>
                    <a:pt x="130" y="96"/>
                  </a:cubicBezTo>
                  <a:cubicBezTo>
                    <a:pt x="130" y="79"/>
                    <a:pt x="126" y="64"/>
                    <a:pt x="116" y="45"/>
                  </a:cubicBezTo>
                  <a:cubicBezTo>
                    <a:pt x="107" y="32"/>
                    <a:pt x="98" y="18"/>
                    <a:pt x="88" y="9"/>
                  </a:cubicBezTo>
                  <a:cubicBezTo>
                    <a:pt x="82" y="3"/>
                    <a:pt x="75"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1"/>
            <p:cNvSpPr/>
            <p:nvPr/>
          </p:nvSpPr>
          <p:spPr>
            <a:xfrm>
              <a:off x="3777039" y="4483584"/>
              <a:ext cx="47121" cy="73709"/>
            </a:xfrm>
            <a:custGeom>
              <a:avLst/>
              <a:gdLst/>
              <a:ahLst/>
              <a:cxnLst/>
              <a:rect l="l" t="t" r="r" b="b"/>
              <a:pathLst>
                <a:path w="179" h="280" extrusionOk="0">
                  <a:moveTo>
                    <a:pt x="35" y="1"/>
                  </a:moveTo>
                  <a:cubicBezTo>
                    <a:pt x="17" y="1"/>
                    <a:pt x="0" y="15"/>
                    <a:pt x="8" y="35"/>
                  </a:cubicBezTo>
                  <a:cubicBezTo>
                    <a:pt x="40" y="118"/>
                    <a:pt x="87" y="196"/>
                    <a:pt x="119" y="279"/>
                  </a:cubicBezTo>
                  <a:cubicBezTo>
                    <a:pt x="142" y="275"/>
                    <a:pt x="161" y="275"/>
                    <a:pt x="179" y="275"/>
                  </a:cubicBezTo>
                  <a:cubicBezTo>
                    <a:pt x="142" y="187"/>
                    <a:pt x="96" y="109"/>
                    <a:pt x="64" y="21"/>
                  </a:cubicBezTo>
                  <a:cubicBezTo>
                    <a:pt x="58" y="7"/>
                    <a:pt x="47"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1"/>
            <p:cNvSpPr/>
            <p:nvPr/>
          </p:nvSpPr>
          <p:spPr>
            <a:xfrm>
              <a:off x="3803364" y="4468315"/>
              <a:ext cx="58441" cy="85292"/>
            </a:xfrm>
            <a:custGeom>
              <a:avLst/>
              <a:gdLst/>
              <a:ahLst/>
              <a:cxnLst/>
              <a:rect l="l" t="t" r="r" b="b"/>
              <a:pathLst>
                <a:path w="222" h="324" extrusionOk="0">
                  <a:moveTo>
                    <a:pt x="43" y="1"/>
                  </a:moveTo>
                  <a:cubicBezTo>
                    <a:pt x="22" y="1"/>
                    <a:pt x="1" y="31"/>
                    <a:pt x="19" y="52"/>
                  </a:cubicBezTo>
                  <a:cubicBezTo>
                    <a:pt x="83" y="135"/>
                    <a:pt x="125" y="227"/>
                    <a:pt x="161" y="324"/>
                  </a:cubicBezTo>
                  <a:cubicBezTo>
                    <a:pt x="185" y="318"/>
                    <a:pt x="204" y="318"/>
                    <a:pt x="221" y="318"/>
                  </a:cubicBezTo>
                  <a:cubicBezTo>
                    <a:pt x="176" y="208"/>
                    <a:pt x="129" y="103"/>
                    <a:pt x="61" y="10"/>
                  </a:cubicBezTo>
                  <a:cubicBezTo>
                    <a:pt x="55" y="3"/>
                    <a:pt x="49"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1"/>
            <p:cNvSpPr/>
            <p:nvPr/>
          </p:nvSpPr>
          <p:spPr>
            <a:xfrm>
              <a:off x="3743080" y="4389866"/>
              <a:ext cx="61863" cy="54492"/>
            </a:xfrm>
            <a:custGeom>
              <a:avLst/>
              <a:gdLst/>
              <a:ahLst/>
              <a:cxnLst/>
              <a:rect l="l" t="t" r="r" b="b"/>
              <a:pathLst>
                <a:path w="235" h="207" extrusionOk="0">
                  <a:moveTo>
                    <a:pt x="62" y="18"/>
                  </a:moveTo>
                  <a:cubicBezTo>
                    <a:pt x="94" y="18"/>
                    <a:pt x="134" y="70"/>
                    <a:pt x="152" y="87"/>
                  </a:cubicBezTo>
                  <a:cubicBezTo>
                    <a:pt x="165" y="104"/>
                    <a:pt x="193" y="135"/>
                    <a:pt x="201" y="165"/>
                  </a:cubicBezTo>
                  <a:lnTo>
                    <a:pt x="201" y="165"/>
                  </a:lnTo>
                  <a:cubicBezTo>
                    <a:pt x="173" y="155"/>
                    <a:pt x="142" y="125"/>
                    <a:pt x="124" y="110"/>
                  </a:cubicBezTo>
                  <a:cubicBezTo>
                    <a:pt x="118" y="101"/>
                    <a:pt x="45" y="22"/>
                    <a:pt x="59" y="18"/>
                  </a:cubicBezTo>
                  <a:cubicBezTo>
                    <a:pt x="60" y="18"/>
                    <a:pt x="61" y="18"/>
                    <a:pt x="62" y="18"/>
                  </a:cubicBezTo>
                  <a:close/>
                  <a:moveTo>
                    <a:pt x="63" y="0"/>
                  </a:moveTo>
                  <a:cubicBezTo>
                    <a:pt x="58" y="0"/>
                    <a:pt x="54" y="1"/>
                    <a:pt x="50" y="4"/>
                  </a:cubicBezTo>
                  <a:cubicBezTo>
                    <a:pt x="0" y="32"/>
                    <a:pt x="143" y="157"/>
                    <a:pt x="203" y="184"/>
                  </a:cubicBezTo>
                  <a:lnTo>
                    <a:pt x="203" y="184"/>
                  </a:lnTo>
                  <a:cubicBezTo>
                    <a:pt x="203" y="187"/>
                    <a:pt x="202" y="190"/>
                    <a:pt x="201" y="193"/>
                  </a:cubicBezTo>
                  <a:cubicBezTo>
                    <a:pt x="199" y="201"/>
                    <a:pt x="204" y="206"/>
                    <a:pt x="210" y="206"/>
                  </a:cubicBezTo>
                  <a:cubicBezTo>
                    <a:pt x="214" y="206"/>
                    <a:pt x="218" y="203"/>
                    <a:pt x="220" y="197"/>
                  </a:cubicBezTo>
                  <a:cubicBezTo>
                    <a:pt x="221" y="194"/>
                    <a:pt x="221" y="191"/>
                    <a:pt x="221" y="188"/>
                  </a:cubicBezTo>
                  <a:lnTo>
                    <a:pt x="221" y="188"/>
                  </a:lnTo>
                  <a:cubicBezTo>
                    <a:pt x="235" y="187"/>
                    <a:pt x="234" y="170"/>
                    <a:pt x="220" y="170"/>
                  </a:cubicBezTo>
                  <a:cubicBezTo>
                    <a:pt x="220" y="170"/>
                    <a:pt x="220" y="170"/>
                    <a:pt x="220" y="170"/>
                  </a:cubicBezTo>
                  <a:lnTo>
                    <a:pt x="220" y="170"/>
                  </a:lnTo>
                  <a:cubicBezTo>
                    <a:pt x="212" y="132"/>
                    <a:pt x="178" y="95"/>
                    <a:pt x="156" y="69"/>
                  </a:cubicBezTo>
                  <a:cubicBezTo>
                    <a:pt x="140" y="49"/>
                    <a:pt x="95"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1"/>
            <p:cNvSpPr/>
            <p:nvPr/>
          </p:nvSpPr>
          <p:spPr>
            <a:xfrm>
              <a:off x="3788622" y="4381442"/>
              <a:ext cx="23429" cy="55808"/>
            </a:xfrm>
            <a:custGeom>
              <a:avLst/>
              <a:gdLst/>
              <a:ahLst/>
              <a:cxnLst/>
              <a:rect l="l" t="t" r="r" b="b"/>
              <a:pathLst>
                <a:path w="89" h="212" extrusionOk="0">
                  <a:moveTo>
                    <a:pt x="50" y="27"/>
                  </a:moveTo>
                  <a:cubicBezTo>
                    <a:pt x="63" y="63"/>
                    <a:pt x="63" y="107"/>
                    <a:pt x="57" y="146"/>
                  </a:cubicBezTo>
                  <a:lnTo>
                    <a:pt x="57" y="146"/>
                  </a:lnTo>
                  <a:cubicBezTo>
                    <a:pt x="55" y="139"/>
                    <a:pt x="53" y="131"/>
                    <a:pt x="52" y="123"/>
                  </a:cubicBezTo>
                  <a:cubicBezTo>
                    <a:pt x="48" y="99"/>
                    <a:pt x="37" y="53"/>
                    <a:pt x="50" y="27"/>
                  </a:cubicBezTo>
                  <a:close/>
                  <a:moveTo>
                    <a:pt x="52" y="0"/>
                  </a:moveTo>
                  <a:cubicBezTo>
                    <a:pt x="48" y="0"/>
                    <a:pt x="45" y="1"/>
                    <a:pt x="43" y="4"/>
                  </a:cubicBezTo>
                  <a:cubicBezTo>
                    <a:pt x="1" y="45"/>
                    <a:pt x="31" y="135"/>
                    <a:pt x="47" y="189"/>
                  </a:cubicBezTo>
                  <a:lnTo>
                    <a:pt x="47" y="189"/>
                  </a:lnTo>
                  <a:cubicBezTo>
                    <a:pt x="46" y="194"/>
                    <a:pt x="47" y="197"/>
                    <a:pt x="50" y="199"/>
                  </a:cubicBezTo>
                  <a:lnTo>
                    <a:pt x="50" y="199"/>
                  </a:lnTo>
                  <a:cubicBezTo>
                    <a:pt x="50" y="201"/>
                    <a:pt x="51" y="204"/>
                    <a:pt x="52" y="206"/>
                  </a:cubicBezTo>
                  <a:cubicBezTo>
                    <a:pt x="53" y="210"/>
                    <a:pt x="57" y="212"/>
                    <a:pt x="61" y="212"/>
                  </a:cubicBezTo>
                  <a:cubicBezTo>
                    <a:pt x="67" y="212"/>
                    <a:pt x="73" y="208"/>
                    <a:pt x="70" y="202"/>
                  </a:cubicBezTo>
                  <a:cubicBezTo>
                    <a:pt x="70" y="197"/>
                    <a:pt x="69" y="192"/>
                    <a:pt x="68" y="187"/>
                  </a:cubicBezTo>
                  <a:lnTo>
                    <a:pt x="68" y="187"/>
                  </a:lnTo>
                  <a:cubicBezTo>
                    <a:pt x="84" y="132"/>
                    <a:pt x="88" y="57"/>
                    <a:pt x="62" y="4"/>
                  </a:cubicBezTo>
                  <a:cubicBezTo>
                    <a:pt x="59" y="1"/>
                    <a:pt x="55" y="0"/>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1"/>
            <p:cNvSpPr/>
            <p:nvPr/>
          </p:nvSpPr>
          <p:spPr>
            <a:xfrm>
              <a:off x="4257210" y="2470766"/>
              <a:ext cx="691551" cy="940320"/>
            </a:xfrm>
            <a:custGeom>
              <a:avLst/>
              <a:gdLst/>
              <a:ahLst/>
              <a:cxnLst/>
              <a:rect l="l" t="t" r="r" b="b"/>
              <a:pathLst>
                <a:path w="2627" h="3572" extrusionOk="0">
                  <a:moveTo>
                    <a:pt x="1352" y="0"/>
                  </a:moveTo>
                  <a:cubicBezTo>
                    <a:pt x="913" y="0"/>
                    <a:pt x="461" y="148"/>
                    <a:pt x="400" y="354"/>
                  </a:cubicBezTo>
                  <a:cubicBezTo>
                    <a:pt x="341" y="571"/>
                    <a:pt x="124" y="2202"/>
                    <a:pt x="0" y="3123"/>
                  </a:cubicBezTo>
                  <a:cubicBezTo>
                    <a:pt x="483" y="3184"/>
                    <a:pt x="2308" y="3483"/>
                    <a:pt x="2603" y="3571"/>
                  </a:cubicBezTo>
                  <a:cubicBezTo>
                    <a:pt x="2608" y="2759"/>
                    <a:pt x="2627" y="977"/>
                    <a:pt x="2142" y="286"/>
                  </a:cubicBezTo>
                  <a:cubicBezTo>
                    <a:pt x="1999" y="83"/>
                    <a:pt x="1679"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1"/>
            <p:cNvSpPr/>
            <p:nvPr/>
          </p:nvSpPr>
          <p:spPr>
            <a:xfrm>
              <a:off x="4576271" y="2489983"/>
              <a:ext cx="372495" cy="921103"/>
            </a:xfrm>
            <a:custGeom>
              <a:avLst/>
              <a:gdLst/>
              <a:ahLst/>
              <a:cxnLst/>
              <a:rect l="l" t="t" r="r" b="b"/>
              <a:pathLst>
                <a:path w="1415" h="3499" extrusionOk="0">
                  <a:moveTo>
                    <a:pt x="617" y="0"/>
                  </a:moveTo>
                  <a:lnTo>
                    <a:pt x="617" y="0"/>
                  </a:lnTo>
                  <a:cubicBezTo>
                    <a:pt x="806" y="834"/>
                    <a:pt x="1000" y="1778"/>
                    <a:pt x="590" y="2563"/>
                  </a:cubicBezTo>
                  <a:cubicBezTo>
                    <a:pt x="443" y="2843"/>
                    <a:pt x="235" y="3060"/>
                    <a:pt x="0" y="3239"/>
                  </a:cubicBezTo>
                  <a:cubicBezTo>
                    <a:pt x="608" y="3337"/>
                    <a:pt x="1230" y="3452"/>
                    <a:pt x="1391" y="3498"/>
                  </a:cubicBezTo>
                  <a:cubicBezTo>
                    <a:pt x="1396" y="2686"/>
                    <a:pt x="1415" y="904"/>
                    <a:pt x="930" y="213"/>
                  </a:cubicBezTo>
                  <a:cubicBezTo>
                    <a:pt x="862" y="115"/>
                    <a:pt x="751" y="47"/>
                    <a:pt x="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1"/>
            <p:cNvSpPr/>
            <p:nvPr/>
          </p:nvSpPr>
          <p:spPr>
            <a:xfrm>
              <a:off x="4384361" y="2303601"/>
              <a:ext cx="325374" cy="310632"/>
            </a:xfrm>
            <a:custGeom>
              <a:avLst/>
              <a:gdLst/>
              <a:ahLst/>
              <a:cxnLst/>
              <a:rect l="l" t="t" r="r" b="b"/>
              <a:pathLst>
                <a:path w="1236" h="1180" extrusionOk="0">
                  <a:moveTo>
                    <a:pt x="789" y="1"/>
                  </a:moveTo>
                  <a:cubicBezTo>
                    <a:pt x="478" y="1"/>
                    <a:pt x="88" y="146"/>
                    <a:pt x="88" y="146"/>
                  </a:cubicBezTo>
                  <a:cubicBezTo>
                    <a:pt x="88" y="146"/>
                    <a:pt x="0" y="1180"/>
                    <a:pt x="572" y="1180"/>
                  </a:cubicBezTo>
                  <a:cubicBezTo>
                    <a:pt x="585" y="1180"/>
                    <a:pt x="599" y="1179"/>
                    <a:pt x="613" y="1178"/>
                  </a:cubicBezTo>
                  <a:cubicBezTo>
                    <a:pt x="1227" y="1132"/>
                    <a:pt x="1236" y="657"/>
                    <a:pt x="1157" y="215"/>
                  </a:cubicBezTo>
                  <a:cubicBezTo>
                    <a:pt x="1128" y="52"/>
                    <a:pt x="972" y="1"/>
                    <a:pt x="789" y="1"/>
                  </a:cubicBez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88" name="Google Shape;3588;p71"/>
            <p:cNvSpPr/>
            <p:nvPr/>
          </p:nvSpPr>
          <p:spPr>
            <a:xfrm>
              <a:off x="3661472" y="900999"/>
              <a:ext cx="1743225" cy="1585276"/>
            </a:xfrm>
            <a:custGeom>
              <a:avLst/>
              <a:gdLst/>
              <a:ahLst/>
              <a:cxnLst/>
              <a:rect l="l" t="t" r="r" b="b"/>
              <a:pathLst>
                <a:path w="6622" h="6022" extrusionOk="0">
                  <a:moveTo>
                    <a:pt x="3345" y="0"/>
                  </a:moveTo>
                  <a:cubicBezTo>
                    <a:pt x="3231" y="0"/>
                    <a:pt x="3116" y="6"/>
                    <a:pt x="3000" y="18"/>
                  </a:cubicBezTo>
                  <a:cubicBezTo>
                    <a:pt x="1268" y="198"/>
                    <a:pt x="0" y="1682"/>
                    <a:pt x="171" y="3336"/>
                  </a:cubicBezTo>
                  <a:cubicBezTo>
                    <a:pt x="330" y="4876"/>
                    <a:pt x="1686" y="6022"/>
                    <a:pt x="3275" y="6022"/>
                  </a:cubicBezTo>
                  <a:cubicBezTo>
                    <a:pt x="3388" y="6022"/>
                    <a:pt x="3503" y="6016"/>
                    <a:pt x="3618" y="6004"/>
                  </a:cubicBezTo>
                  <a:cubicBezTo>
                    <a:pt x="5355" y="5824"/>
                    <a:pt x="6622" y="4341"/>
                    <a:pt x="6451" y="2686"/>
                  </a:cubicBezTo>
                  <a:cubicBezTo>
                    <a:pt x="6292" y="1142"/>
                    <a:pt x="4937" y="0"/>
                    <a:pt x="3345" y="0"/>
                  </a:cubicBez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89" name="Google Shape;3589;p71"/>
            <p:cNvSpPr/>
            <p:nvPr/>
          </p:nvSpPr>
          <p:spPr>
            <a:xfrm>
              <a:off x="3673581" y="1013671"/>
              <a:ext cx="951113" cy="1472607"/>
            </a:xfrm>
            <a:custGeom>
              <a:avLst/>
              <a:gdLst/>
              <a:ahLst/>
              <a:cxnLst/>
              <a:rect l="l" t="t" r="r" b="b"/>
              <a:pathLst>
                <a:path w="3613" h="5594" extrusionOk="0">
                  <a:moveTo>
                    <a:pt x="1669" y="0"/>
                  </a:moveTo>
                  <a:cubicBezTo>
                    <a:pt x="641" y="585"/>
                    <a:pt x="1" y="1701"/>
                    <a:pt x="125" y="2908"/>
                  </a:cubicBezTo>
                  <a:cubicBezTo>
                    <a:pt x="284" y="4448"/>
                    <a:pt x="1640" y="5594"/>
                    <a:pt x="3229" y="5594"/>
                  </a:cubicBezTo>
                  <a:cubicBezTo>
                    <a:pt x="3342" y="5594"/>
                    <a:pt x="3457" y="5588"/>
                    <a:pt x="3572" y="5576"/>
                  </a:cubicBezTo>
                  <a:cubicBezTo>
                    <a:pt x="3585" y="5576"/>
                    <a:pt x="3600" y="5572"/>
                    <a:pt x="3613" y="5572"/>
                  </a:cubicBezTo>
                  <a:cubicBezTo>
                    <a:pt x="2434" y="5291"/>
                    <a:pt x="1392" y="4802"/>
                    <a:pt x="1024" y="3479"/>
                  </a:cubicBezTo>
                  <a:cubicBezTo>
                    <a:pt x="678" y="2208"/>
                    <a:pt x="1042" y="1061"/>
                    <a:pt x="1669" y="0"/>
                  </a:cubicBez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90" name="Google Shape;3590;p71"/>
            <p:cNvSpPr/>
            <p:nvPr/>
          </p:nvSpPr>
          <p:spPr>
            <a:xfrm>
              <a:off x="3724652" y="874148"/>
              <a:ext cx="1856158" cy="2104927"/>
            </a:xfrm>
            <a:custGeom>
              <a:avLst/>
              <a:gdLst/>
              <a:ahLst/>
              <a:cxnLst/>
              <a:rect l="l" t="t" r="r" b="b"/>
              <a:pathLst>
                <a:path w="7051" h="7996" extrusionOk="0">
                  <a:moveTo>
                    <a:pt x="3163" y="0"/>
                  </a:moveTo>
                  <a:cubicBezTo>
                    <a:pt x="2963" y="0"/>
                    <a:pt x="2843" y="19"/>
                    <a:pt x="2843" y="19"/>
                  </a:cubicBezTo>
                  <a:cubicBezTo>
                    <a:pt x="392" y="32"/>
                    <a:pt x="0" y="2433"/>
                    <a:pt x="0" y="2433"/>
                  </a:cubicBezTo>
                  <a:cubicBezTo>
                    <a:pt x="1732" y="2061"/>
                    <a:pt x="2834" y="802"/>
                    <a:pt x="2834" y="802"/>
                  </a:cubicBezTo>
                  <a:cubicBezTo>
                    <a:pt x="3627" y="1774"/>
                    <a:pt x="5460" y="2503"/>
                    <a:pt x="5460" y="2503"/>
                  </a:cubicBezTo>
                  <a:cubicBezTo>
                    <a:pt x="5824" y="4226"/>
                    <a:pt x="5889" y="7995"/>
                    <a:pt x="5889" y="7995"/>
                  </a:cubicBezTo>
                  <a:cubicBezTo>
                    <a:pt x="7051" y="6189"/>
                    <a:pt x="6483" y="2065"/>
                    <a:pt x="5746" y="1194"/>
                  </a:cubicBezTo>
                  <a:cubicBezTo>
                    <a:pt x="4849" y="141"/>
                    <a:pt x="3709" y="0"/>
                    <a:pt x="3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1"/>
            <p:cNvSpPr/>
            <p:nvPr/>
          </p:nvSpPr>
          <p:spPr>
            <a:xfrm>
              <a:off x="4688943" y="910476"/>
              <a:ext cx="809223" cy="1890380"/>
            </a:xfrm>
            <a:custGeom>
              <a:avLst/>
              <a:gdLst/>
              <a:ahLst/>
              <a:cxnLst/>
              <a:rect l="l" t="t" r="r" b="b"/>
              <a:pathLst>
                <a:path w="3074" h="7181" extrusionOk="0">
                  <a:moveTo>
                    <a:pt x="19" y="1"/>
                  </a:moveTo>
                  <a:cubicBezTo>
                    <a:pt x="5" y="1"/>
                    <a:pt x="0" y="24"/>
                    <a:pt x="15" y="28"/>
                  </a:cubicBezTo>
                  <a:cubicBezTo>
                    <a:pt x="1166" y="480"/>
                    <a:pt x="1991" y="1374"/>
                    <a:pt x="2414" y="2540"/>
                  </a:cubicBezTo>
                  <a:cubicBezTo>
                    <a:pt x="2691" y="3310"/>
                    <a:pt x="2682" y="4157"/>
                    <a:pt x="2627" y="4958"/>
                  </a:cubicBezTo>
                  <a:cubicBezTo>
                    <a:pt x="2576" y="5705"/>
                    <a:pt x="2484" y="6434"/>
                    <a:pt x="2314" y="7161"/>
                  </a:cubicBezTo>
                  <a:cubicBezTo>
                    <a:pt x="2311" y="7173"/>
                    <a:pt x="2320" y="7181"/>
                    <a:pt x="2329" y="7181"/>
                  </a:cubicBezTo>
                  <a:cubicBezTo>
                    <a:pt x="2334" y="7181"/>
                    <a:pt x="2340" y="7178"/>
                    <a:pt x="2341" y="7170"/>
                  </a:cubicBezTo>
                  <a:cubicBezTo>
                    <a:pt x="2839" y="5724"/>
                    <a:pt x="3074" y="3871"/>
                    <a:pt x="2525" y="2406"/>
                  </a:cubicBezTo>
                  <a:cubicBezTo>
                    <a:pt x="2314" y="1844"/>
                    <a:pt x="1954" y="1305"/>
                    <a:pt x="1540" y="877"/>
                  </a:cubicBezTo>
                  <a:cubicBezTo>
                    <a:pt x="1148" y="471"/>
                    <a:pt x="613" y="10"/>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1"/>
            <p:cNvSpPr/>
            <p:nvPr/>
          </p:nvSpPr>
          <p:spPr>
            <a:xfrm>
              <a:off x="5226239" y="1524115"/>
              <a:ext cx="138731" cy="1248320"/>
            </a:xfrm>
            <a:custGeom>
              <a:avLst/>
              <a:gdLst/>
              <a:ahLst/>
              <a:cxnLst/>
              <a:rect l="l" t="t" r="r" b="b"/>
              <a:pathLst>
                <a:path w="527" h="4742" extrusionOk="0">
                  <a:moveTo>
                    <a:pt x="14" y="1"/>
                  </a:moveTo>
                  <a:cubicBezTo>
                    <a:pt x="7" y="1"/>
                    <a:pt x="1" y="5"/>
                    <a:pt x="1" y="15"/>
                  </a:cubicBezTo>
                  <a:cubicBezTo>
                    <a:pt x="167" y="1587"/>
                    <a:pt x="273" y="3139"/>
                    <a:pt x="235" y="4720"/>
                  </a:cubicBezTo>
                  <a:cubicBezTo>
                    <a:pt x="235" y="4734"/>
                    <a:pt x="248" y="4741"/>
                    <a:pt x="260" y="4741"/>
                  </a:cubicBezTo>
                  <a:cubicBezTo>
                    <a:pt x="271" y="4741"/>
                    <a:pt x="282" y="4735"/>
                    <a:pt x="282" y="4724"/>
                  </a:cubicBezTo>
                  <a:cubicBezTo>
                    <a:pt x="526" y="3163"/>
                    <a:pt x="324" y="1549"/>
                    <a:pt x="28" y="11"/>
                  </a:cubicBezTo>
                  <a:cubicBezTo>
                    <a:pt x="26" y="4"/>
                    <a:pt x="20"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1"/>
            <p:cNvSpPr/>
            <p:nvPr/>
          </p:nvSpPr>
          <p:spPr>
            <a:xfrm>
              <a:off x="3790202" y="983660"/>
              <a:ext cx="675493" cy="443835"/>
            </a:xfrm>
            <a:custGeom>
              <a:avLst/>
              <a:gdLst/>
              <a:ahLst/>
              <a:cxnLst/>
              <a:rect l="l" t="t" r="r" b="b"/>
              <a:pathLst>
                <a:path w="2566" h="1686" extrusionOk="0">
                  <a:moveTo>
                    <a:pt x="2521" y="1"/>
                  </a:moveTo>
                  <a:cubicBezTo>
                    <a:pt x="2511" y="1"/>
                    <a:pt x="2502" y="4"/>
                    <a:pt x="2493" y="14"/>
                  </a:cubicBezTo>
                  <a:cubicBezTo>
                    <a:pt x="1755" y="737"/>
                    <a:pt x="986" y="1299"/>
                    <a:pt x="9" y="1667"/>
                  </a:cubicBezTo>
                  <a:cubicBezTo>
                    <a:pt x="0" y="1672"/>
                    <a:pt x="5" y="1686"/>
                    <a:pt x="14" y="1686"/>
                  </a:cubicBezTo>
                  <a:cubicBezTo>
                    <a:pt x="1000" y="1534"/>
                    <a:pt x="1991" y="879"/>
                    <a:pt x="2548" y="54"/>
                  </a:cubicBezTo>
                  <a:cubicBezTo>
                    <a:pt x="2565" y="28"/>
                    <a:pt x="2545" y="1"/>
                    <a:pt x="2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1"/>
            <p:cNvSpPr/>
            <p:nvPr/>
          </p:nvSpPr>
          <p:spPr>
            <a:xfrm>
              <a:off x="3834954" y="1309565"/>
              <a:ext cx="2632" cy="2632"/>
            </a:xfrm>
            <a:custGeom>
              <a:avLst/>
              <a:gdLst/>
              <a:ahLst/>
              <a:cxnLst/>
              <a:rect l="l" t="t" r="r" b="b"/>
              <a:pathLst>
                <a:path w="10" h="10" extrusionOk="0">
                  <a:moveTo>
                    <a:pt x="5" y="1"/>
                  </a:moveTo>
                  <a:cubicBezTo>
                    <a:pt x="1" y="1"/>
                    <a:pt x="1" y="10"/>
                    <a:pt x="5" y="10"/>
                  </a:cubicBezTo>
                  <a:cubicBezTo>
                    <a:pt x="9" y="10"/>
                    <a:pt x="9"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1"/>
            <p:cNvSpPr/>
            <p:nvPr/>
          </p:nvSpPr>
          <p:spPr>
            <a:xfrm>
              <a:off x="3900241" y="927588"/>
              <a:ext cx="542553" cy="271145"/>
            </a:xfrm>
            <a:custGeom>
              <a:avLst/>
              <a:gdLst/>
              <a:ahLst/>
              <a:cxnLst/>
              <a:rect l="l" t="t" r="r" b="b"/>
              <a:pathLst>
                <a:path w="2061" h="1030" extrusionOk="0">
                  <a:moveTo>
                    <a:pt x="1625" y="1"/>
                  </a:moveTo>
                  <a:cubicBezTo>
                    <a:pt x="982" y="1"/>
                    <a:pt x="370" y="518"/>
                    <a:pt x="10" y="1001"/>
                  </a:cubicBezTo>
                  <a:cubicBezTo>
                    <a:pt x="0" y="1014"/>
                    <a:pt x="13" y="1030"/>
                    <a:pt x="25" y="1030"/>
                  </a:cubicBezTo>
                  <a:cubicBezTo>
                    <a:pt x="30" y="1030"/>
                    <a:pt x="34" y="1028"/>
                    <a:pt x="38" y="1023"/>
                  </a:cubicBezTo>
                  <a:cubicBezTo>
                    <a:pt x="301" y="761"/>
                    <a:pt x="595" y="521"/>
                    <a:pt x="927" y="355"/>
                  </a:cubicBezTo>
                  <a:cubicBezTo>
                    <a:pt x="1278" y="176"/>
                    <a:pt x="1633" y="203"/>
                    <a:pt x="2005" y="152"/>
                  </a:cubicBezTo>
                  <a:cubicBezTo>
                    <a:pt x="2047" y="148"/>
                    <a:pt x="2061" y="83"/>
                    <a:pt x="2020" y="69"/>
                  </a:cubicBezTo>
                  <a:cubicBezTo>
                    <a:pt x="1888" y="22"/>
                    <a:pt x="1756"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1"/>
            <p:cNvSpPr/>
            <p:nvPr/>
          </p:nvSpPr>
          <p:spPr>
            <a:xfrm>
              <a:off x="3920774" y="1009985"/>
              <a:ext cx="453049" cy="306420"/>
            </a:xfrm>
            <a:custGeom>
              <a:avLst/>
              <a:gdLst/>
              <a:ahLst/>
              <a:cxnLst/>
              <a:rect l="l" t="t" r="r" b="b"/>
              <a:pathLst>
                <a:path w="1721" h="1164" extrusionOk="0">
                  <a:moveTo>
                    <a:pt x="1706" y="1"/>
                  </a:moveTo>
                  <a:cubicBezTo>
                    <a:pt x="1057" y="116"/>
                    <a:pt x="296" y="503"/>
                    <a:pt x="11" y="1124"/>
                  </a:cubicBezTo>
                  <a:cubicBezTo>
                    <a:pt x="1" y="1144"/>
                    <a:pt x="19" y="1164"/>
                    <a:pt x="37" y="1164"/>
                  </a:cubicBezTo>
                  <a:cubicBezTo>
                    <a:pt x="44" y="1164"/>
                    <a:pt x="52" y="1160"/>
                    <a:pt x="57" y="1152"/>
                  </a:cubicBezTo>
                  <a:cubicBezTo>
                    <a:pt x="476" y="577"/>
                    <a:pt x="1158" y="416"/>
                    <a:pt x="1711" y="19"/>
                  </a:cubicBezTo>
                  <a:cubicBezTo>
                    <a:pt x="1720" y="14"/>
                    <a:pt x="1716" y="1"/>
                    <a:pt x="1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1"/>
            <p:cNvSpPr/>
            <p:nvPr/>
          </p:nvSpPr>
          <p:spPr>
            <a:xfrm>
              <a:off x="4505983" y="977079"/>
              <a:ext cx="663120" cy="473582"/>
            </a:xfrm>
            <a:custGeom>
              <a:avLst/>
              <a:gdLst/>
              <a:ahLst/>
              <a:cxnLst/>
              <a:rect l="l" t="t" r="r" b="b"/>
              <a:pathLst>
                <a:path w="2519" h="1799" extrusionOk="0">
                  <a:moveTo>
                    <a:pt x="22" y="1"/>
                  </a:moveTo>
                  <a:cubicBezTo>
                    <a:pt x="11" y="1"/>
                    <a:pt x="1" y="15"/>
                    <a:pt x="4" y="29"/>
                  </a:cubicBezTo>
                  <a:cubicBezTo>
                    <a:pt x="400" y="987"/>
                    <a:pt x="1437" y="1697"/>
                    <a:pt x="2456" y="1798"/>
                  </a:cubicBezTo>
                  <a:cubicBezTo>
                    <a:pt x="2457" y="1798"/>
                    <a:pt x="2459" y="1798"/>
                    <a:pt x="2460" y="1798"/>
                  </a:cubicBezTo>
                  <a:cubicBezTo>
                    <a:pt x="2498" y="1798"/>
                    <a:pt x="2519" y="1742"/>
                    <a:pt x="2479" y="1729"/>
                  </a:cubicBezTo>
                  <a:cubicBezTo>
                    <a:pt x="1990" y="1554"/>
                    <a:pt x="1516" y="1351"/>
                    <a:pt x="1091" y="1038"/>
                  </a:cubicBezTo>
                  <a:cubicBezTo>
                    <a:pt x="691" y="743"/>
                    <a:pt x="391" y="351"/>
                    <a:pt x="32" y="5"/>
                  </a:cubicBezTo>
                  <a:cubicBezTo>
                    <a:pt x="29" y="2"/>
                    <a:pt x="25"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1"/>
            <p:cNvSpPr/>
            <p:nvPr/>
          </p:nvSpPr>
          <p:spPr>
            <a:xfrm>
              <a:off x="4576271" y="967602"/>
              <a:ext cx="529127" cy="402242"/>
            </a:xfrm>
            <a:custGeom>
              <a:avLst/>
              <a:gdLst/>
              <a:ahLst/>
              <a:cxnLst/>
              <a:rect l="l" t="t" r="r" b="b"/>
              <a:pathLst>
                <a:path w="2010" h="1528" extrusionOk="0">
                  <a:moveTo>
                    <a:pt x="18" y="0"/>
                  </a:moveTo>
                  <a:cubicBezTo>
                    <a:pt x="5" y="0"/>
                    <a:pt x="0" y="19"/>
                    <a:pt x="13" y="28"/>
                  </a:cubicBezTo>
                  <a:cubicBezTo>
                    <a:pt x="392" y="217"/>
                    <a:pt x="764" y="420"/>
                    <a:pt x="1101" y="677"/>
                  </a:cubicBezTo>
                  <a:cubicBezTo>
                    <a:pt x="1419" y="922"/>
                    <a:pt x="1626" y="1268"/>
                    <a:pt x="1926" y="1517"/>
                  </a:cubicBezTo>
                  <a:cubicBezTo>
                    <a:pt x="1935" y="1525"/>
                    <a:pt x="1945" y="1528"/>
                    <a:pt x="1955" y="1528"/>
                  </a:cubicBezTo>
                  <a:cubicBezTo>
                    <a:pt x="1984" y="1528"/>
                    <a:pt x="2010" y="1497"/>
                    <a:pt x="2000" y="1466"/>
                  </a:cubicBezTo>
                  <a:cubicBezTo>
                    <a:pt x="1885" y="1088"/>
                    <a:pt x="1511" y="783"/>
                    <a:pt x="1211" y="545"/>
                  </a:cubicBezTo>
                  <a:cubicBezTo>
                    <a:pt x="866" y="272"/>
                    <a:pt x="456" y="79"/>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1"/>
            <p:cNvSpPr/>
            <p:nvPr/>
          </p:nvSpPr>
          <p:spPr>
            <a:xfrm>
              <a:off x="5188858" y="1734189"/>
              <a:ext cx="393555" cy="356700"/>
            </a:xfrm>
            <a:custGeom>
              <a:avLst/>
              <a:gdLst/>
              <a:ahLst/>
              <a:cxnLst/>
              <a:rect l="l" t="t" r="r" b="b"/>
              <a:pathLst>
                <a:path w="1495" h="1355" extrusionOk="0">
                  <a:moveTo>
                    <a:pt x="814" y="0"/>
                  </a:moveTo>
                  <a:cubicBezTo>
                    <a:pt x="423" y="0"/>
                    <a:pt x="0" y="370"/>
                    <a:pt x="0" y="370"/>
                  </a:cubicBezTo>
                  <a:lnTo>
                    <a:pt x="51" y="1276"/>
                  </a:lnTo>
                  <a:cubicBezTo>
                    <a:pt x="185" y="1330"/>
                    <a:pt x="310" y="1354"/>
                    <a:pt x="426" y="1354"/>
                  </a:cubicBezTo>
                  <a:cubicBezTo>
                    <a:pt x="1159" y="1354"/>
                    <a:pt x="1494" y="392"/>
                    <a:pt x="1124" y="102"/>
                  </a:cubicBezTo>
                  <a:cubicBezTo>
                    <a:pt x="1029" y="29"/>
                    <a:pt x="923" y="0"/>
                    <a:pt x="814" y="0"/>
                  </a:cubicBez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00" name="Google Shape;3600;p71"/>
            <p:cNvSpPr/>
            <p:nvPr/>
          </p:nvSpPr>
          <p:spPr>
            <a:xfrm>
              <a:off x="5229662" y="1862392"/>
              <a:ext cx="230605" cy="195066"/>
            </a:xfrm>
            <a:custGeom>
              <a:avLst/>
              <a:gdLst/>
              <a:ahLst/>
              <a:cxnLst/>
              <a:rect l="l" t="t" r="r" b="b"/>
              <a:pathLst>
                <a:path w="876" h="741" extrusionOk="0">
                  <a:moveTo>
                    <a:pt x="218" y="338"/>
                  </a:moveTo>
                  <a:cubicBezTo>
                    <a:pt x="269" y="338"/>
                    <a:pt x="319" y="343"/>
                    <a:pt x="366" y="357"/>
                  </a:cubicBezTo>
                  <a:cubicBezTo>
                    <a:pt x="453" y="380"/>
                    <a:pt x="522" y="468"/>
                    <a:pt x="467" y="559"/>
                  </a:cubicBezTo>
                  <a:cubicBezTo>
                    <a:pt x="429" y="620"/>
                    <a:pt x="358" y="642"/>
                    <a:pt x="285" y="642"/>
                  </a:cubicBezTo>
                  <a:cubicBezTo>
                    <a:pt x="223" y="642"/>
                    <a:pt x="160" y="626"/>
                    <a:pt x="112" y="606"/>
                  </a:cubicBezTo>
                  <a:cubicBezTo>
                    <a:pt x="149" y="519"/>
                    <a:pt x="172" y="421"/>
                    <a:pt x="218" y="338"/>
                  </a:cubicBezTo>
                  <a:close/>
                  <a:moveTo>
                    <a:pt x="638" y="1"/>
                  </a:moveTo>
                  <a:cubicBezTo>
                    <a:pt x="301" y="1"/>
                    <a:pt x="0" y="301"/>
                    <a:pt x="39" y="670"/>
                  </a:cubicBezTo>
                  <a:cubicBezTo>
                    <a:pt x="39" y="685"/>
                    <a:pt x="48" y="692"/>
                    <a:pt x="58" y="692"/>
                  </a:cubicBezTo>
                  <a:cubicBezTo>
                    <a:pt x="64" y="692"/>
                    <a:pt x="70" y="689"/>
                    <a:pt x="75" y="684"/>
                  </a:cubicBezTo>
                  <a:cubicBezTo>
                    <a:pt x="138" y="719"/>
                    <a:pt x="224" y="741"/>
                    <a:pt x="306" y="741"/>
                  </a:cubicBezTo>
                  <a:cubicBezTo>
                    <a:pt x="435" y="741"/>
                    <a:pt x="558" y="687"/>
                    <a:pt x="577" y="541"/>
                  </a:cubicBezTo>
                  <a:cubicBezTo>
                    <a:pt x="592" y="444"/>
                    <a:pt x="554" y="334"/>
                    <a:pt x="458" y="292"/>
                  </a:cubicBezTo>
                  <a:cubicBezTo>
                    <a:pt x="423" y="278"/>
                    <a:pt x="390" y="273"/>
                    <a:pt x="358" y="273"/>
                  </a:cubicBezTo>
                  <a:cubicBezTo>
                    <a:pt x="325" y="273"/>
                    <a:pt x="292" y="278"/>
                    <a:pt x="260" y="287"/>
                  </a:cubicBezTo>
                  <a:cubicBezTo>
                    <a:pt x="264" y="279"/>
                    <a:pt x="269" y="274"/>
                    <a:pt x="273" y="270"/>
                  </a:cubicBezTo>
                  <a:cubicBezTo>
                    <a:pt x="402" y="137"/>
                    <a:pt x="569" y="74"/>
                    <a:pt x="745" y="74"/>
                  </a:cubicBezTo>
                  <a:cubicBezTo>
                    <a:pt x="778" y="74"/>
                    <a:pt x="811" y="76"/>
                    <a:pt x="845" y="81"/>
                  </a:cubicBezTo>
                  <a:cubicBezTo>
                    <a:pt x="846" y="81"/>
                    <a:pt x="847" y="81"/>
                    <a:pt x="848" y="81"/>
                  </a:cubicBezTo>
                  <a:cubicBezTo>
                    <a:pt x="865" y="81"/>
                    <a:pt x="875" y="52"/>
                    <a:pt x="854" y="43"/>
                  </a:cubicBezTo>
                  <a:cubicBezTo>
                    <a:pt x="782" y="14"/>
                    <a:pt x="709"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1"/>
            <p:cNvSpPr/>
            <p:nvPr/>
          </p:nvSpPr>
          <p:spPr>
            <a:xfrm>
              <a:off x="4672095" y="2708218"/>
              <a:ext cx="677073" cy="800536"/>
            </a:xfrm>
            <a:custGeom>
              <a:avLst/>
              <a:gdLst/>
              <a:ahLst/>
              <a:cxnLst/>
              <a:rect l="l" t="t" r="r" b="b"/>
              <a:pathLst>
                <a:path w="2572" h="3041" extrusionOk="0">
                  <a:moveTo>
                    <a:pt x="1562" y="1"/>
                  </a:moveTo>
                  <a:lnTo>
                    <a:pt x="1027" y="679"/>
                  </a:lnTo>
                  <a:cubicBezTo>
                    <a:pt x="1027" y="679"/>
                    <a:pt x="1815" y="1568"/>
                    <a:pt x="1787" y="1632"/>
                  </a:cubicBezTo>
                  <a:cubicBezTo>
                    <a:pt x="1760" y="1702"/>
                    <a:pt x="853" y="2531"/>
                    <a:pt x="853" y="2531"/>
                  </a:cubicBezTo>
                  <a:cubicBezTo>
                    <a:pt x="720" y="2458"/>
                    <a:pt x="602" y="2430"/>
                    <a:pt x="500" y="2430"/>
                  </a:cubicBezTo>
                  <a:cubicBezTo>
                    <a:pt x="163" y="2430"/>
                    <a:pt x="0" y="2742"/>
                    <a:pt x="64" y="2784"/>
                  </a:cubicBezTo>
                  <a:cubicBezTo>
                    <a:pt x="143" y="2835"/>
                    <a:pt x="460" y="2784"/>
                    <a:pt x="622" y="2973"/>
                  </a:cubicBezTo>
                  <a:cubicBezTo>
                    <a:pt x="663" y="3022"/>
                    <a:pt x="710" y="3040"/>
                    <a:pt x="757" y="3040"/>
                  </a:cubicBezTo>
                  <a:cubicBezTo>
                    <a:pt x="891" y="3040"/>
                    <a:pt x="1027" y="2895"/>
                    <a:pt x="1027" y="2895"/>
                  </a:cubicBezTo>
                  <a:cubicBezTo>
                    <a:pt x="1027" y="2895"/>
                    <a:pt x="2571" y="2061"/>
                    <a:pt x="2539" y="1591"/>
                  </a:cubicBezTo>
                  <a:cubicBezTo>
                    <a:pt x="2502" y="1121"/>
                    <a:pt x="1562" y="1"/>
                    <a:pt x="1562" y="1"/>
                  </a:cubicBez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02" name="Google Shape;3602;p71"/>
            <p:cNvSpPr/>
            <p:nvPr/>
          </p:nvSpPr>
          <p:spPr>
            <a:xfrm>
              <a:off x="4942454" y="2708218"/>
              <a:ext cx="307210" cy="229815"/>
            </a:xfrm>
            <a:custGeom>
              <a:avLst/>
              <a:gdLst/>
              <a:ahLst/>
              <a:cxnLst/>
              <a:rect l="l" t="t" r="r" b="b"/>
              <a:pathLst>
                <a:path w="1167" h="873" extrusionOk="0">
                  <a:moveTo>
                    <a:pt x="535" y="1"/>
                  </a:moveTo>
                  <a:lnTo>
                    <a:pt x="0" y="679"/>
                  </a:lnTo>
                  <a:cubicBezTo>
                    <a:pt x="0" y="679"/>
                    <a:pt x="69" y="756"/>
                    <a:pt x="171" y="872"/>
                  </a:cubicBezTo>
                  <a:cubicBezTo>
                    <a:pt x="385" y="851"/>
                    <a:pt x="599" y="843"/>
                    <a:pt x="814" y="843"/>
                  </a:cubicBezTo>
                  <a:cubicBezTo>
                    <a:pt x="931" y="843"/>
                    <a:pt x="1049" y="845"/>
                    <a:pt x="1166" y="849"/>
                  </a:cubicBezTo>
                  <a:cubicBezTo>
                    <a:pt x="885" y="420"/>
                    <a:pt x="535" y="1"/>
                    <a:pt x="535" y="1"/>
                  </a:cubicBezTo>
                  <a:close/>
                </a:path>
              </a:pathLst>
            </a:custGeom>
            <a:solidFill>
              <a:srgbClr val="8A53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03" name="Google Shape;3603;p71"/>
            <p:cNvSpPr/>
            <p:nvPr/>
          </p:nvSpPr>
          <p:spPr>
            <a:xfrm>
              <a:off x="4692628" y="3384773"/>
              <a:ext cx="171374" cy="41593"/>
            </a:xfrm>
            <a:custGeom>
              <a:avLst/>
              <a:gdLst/>
              <a:ahLst/>
              <a:cxnLst/>
              <a:rect l="l" t="t" r="r" b="b"/>
              <a:pathLst>
                <a:path w="651" h="158" extrusionOk="0">
                  <a:moveTo>
                    <a:pt x="251" y="1"/>
                  </a:moveTo>
                  <a:cubicBezTo>
                    <a:pt x="168" y="1"/>
                    <a:pt x="85" y="16"/>
                    <a:pt x="5" y="48"/>
                  </a:cubicBezTo>
                  <a:cubicBezTo>
                    <a:pt x="1" y="53"/>
                    <a:pt x="1" y="57"/>
                    <a:pt x="5" y="57"/>
                  </a:cubicBezTo>
                  <a:cubicBezTo>
                    <a:pt x="57" y="55"/>
                    <a:pt x="108" y="53"/>
                    <a:pt x="159" y="53"/>
                  </a:cubicBezTo>
                  <a:cubicBezTo>
                    <a:pt x="315" y="53"/>
                    <a:pt x="465" y="71"/>
                    <a:pt x="603" y="154"/>
                  </a:cubicBezTo>
                  <a:cubicBezTo>
                    <a:pt x="607" y="156"/>
                    <a:pt x="611" y="157"/>
                    <a:pt x="615" y="157"/>
                  </a:cubicBezTo>
                  <a:cubicBezTo>
                    <a:pt x="637" y="157"/>
                    <a:pt x="650" y="128"/>
                    <a:pt x="627" y="112"/>
                  </a:cubicBezTo>
                  <a:cubicBezTo>
                    <a:pt x="511" y="39"/>
                    <a:pt x="38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1"/>
            <p:cNvSpPr/>
            <p:nvPr/>
          </p:nvSpPr>
          <p:spPr>
            <a:xfrm>
              <a:off x="4683941" y="2475504"/>
              <a:ext cx="533076" cy="464632"/>
            </a:xfrm>
            <a:custGeom>
              <a:avLst/>
              <a:gdLst/>
              <a:ahLst/>
              <a:cxnLst/>
              <a:rect l="l" t="t" r="r" b="b"/>
              <a:pathLst>
                <a:path w="2025" h="1765" extrusionOk="0">
                  <a:moveTo>
                    <a:pt x="650" y="1"/>
                  </a:moveTo>
                  <a:cubicBezTo>
                    <a:pt x="530" y="1"/>
                    <a:pt x="416" y="50"/>
                    <a:pt x="314" y="166"/>
                  </a:cubicBezTo>
                  <a:cubicBezTo>
                    <a:pt x="0" y="521"/>
                    <a:pt x="747" y="1765"/>
                    <a:pt x="747" y="1765"/>
                  </a:cubicBezTo>
                  <a:lnTo>
                    <a:pt x="2024" y="1290"/>
                  </a:lnTo>
                  <a:cubicBezTo>
                    <a:pt x="2024" y="1290"/>
                    <a:pt x="1264" y="1"/>
                    <a:pt x="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5" name="Google Shape;3605;p71"/>
            <p:cNvGrpSpPr/>
            <p:nvPr/>
          </p:nvGrpSpPr>
          <p:grpSpPr>
            <a:xfrm>
              <a:off x="3846809" y="1433030"/>
              <a:ext cx="1115917" cy="921102"/>
              <a:chOff x="5322603" y="1085588"/>
              <a:chExt cx="563196" cy="464898"/>
            </a:xfrm>
          </p:grpSpPr>
          <p:sp>
            <p:nvSpPr>
              <p:cNvPr id="3606" name="Google Shape;3606;p71"/>
              <p:cNvSpPr/>
              <p:nvPr/>
            </p:nvSpPr>
            <p:spPr>
              <a:xfrm>
                <a:off x="5676229" y="1175918"/>
                <a:ext cx="209421" cy="156940"/>
              </a:xfrm>
              <a:custGeom>
                <a:avLst/>
                <a:gdLst/>
                <a:ahLst/>
                <a:cxnLst/>
                <a:rect l="l" t="t" r="r" b="b"/>
                <a:pathLst>
                  <a:path w="1660" h="1244" extrusionOk="0">
                    <a:moveTo>
                      <a:pt x="891" y="1"/>
                    </a:moveTo>
                    <a:cubicBezTo>
                      <a:pt x="828" y="1"/>
                      <a:pt x="765" y="7"/>
                      <a:pt x="700" y="21"/>
                    </a:cubicBezTo>
                    <a:cubicBezTo>
                      <a:pt x="281" y="110"/>
                      <a:pt x="0" y="469"/>
                      <a:pt x="78" y="829"/>
                    </a:cubicBezTo>
                    <a:cubicBezTo>
                      <a:pt x="115" y="1008"/>
                      <a:pt x="230" y="1150"/>
                      <a:pt x="392" y="1238"/>
                    </a:cubicBezTo>
                    <a:cubicBezTo>
                      <a:pt x="507" y="1227"/>
                      <a:pt x="633" y="1222"/>
                      <a:pt x="760" y="1222"/>
                    </a:cubicBezTo>
                    <a:cubicBezTo>
                      <a:pt x="903" y="1222"/>
                      <a:pt x="1048" y="1229"/>
                      <a:pt x="1184" y="1243"/>
                    </a:cubicBezTo>
                    <a:cubicBezTo>
                      <a:pt x="1483" y="1095"/>
                      <a:pt x="1659" y="801"/>
                      <a:pt x="1594" y="510"/>
                    </a:cubicBezTo>
                    <a:cubicBezTo>
                      <a:pt x="1532" y="206"/>
                      <a:pt x="1235" y="1"/>
                      <a:pt x="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1"/>
              <p:cNvSpPr/>
              <p:nvPr/>
            </p:nvSpPr>
            <p:spPr>
              <a:xfrm>
                <a:off x="5697171" y="1215280"/>
                <a:ext cx="104080" cy="103575"/>
              </a:xfrm>
              <a:custGeom>
                <a:avLst/>
                <a:gdLst/>
                <a:ahLst/>
                <a:cxnLst/>
                <a:rect l="l" t="t" r="r" b="b"/>
                <a:pathLst>
                  <a:path w="825" h="821" extrusionOk="0">
                    <a:moveTo>
                      <a:pt x="409" y="0"/>
                    </a:moveTo>
                    <a:cubicBezTo>
                      <a:pt x="184" y="0"/>
                      <a:pt x="0" y="185"/>
                      <a:pt x="0" y="410"/>
                    </a:cubicBezTo>
                    <a:cubicBezTo>
                      <a:pt x="0" y="636"/>
                      <a:pt x="184" y="821"/>
                      <a:pt x="409" y="821"/>
                    </a:cubicBezTo>
                    <a:cubicBezTo>
                      <a:pt x="641" y="821"/>
                      <a:pt x="824" y="636"/>
                      <a:pt x="824" y="410"/>
                    </a:cubicBezTo>
                    <a:cubicBezTo>
                      <a:pt x="824" y="185"/>
                      <a:pt x="641"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1"/>
              <p:cNvSpPr/>
              <p:nvPr/>
            </p:nvSpPr>
            <p:spPr>
              <a:xfrm>
                <a:off x="5741832" y="1225120"/>
                <a:ext cx="34441" cy="35072"/>
              </a:xfrm>
              <a:custGeom>
                <a:avLst/>
                <a:gdLst/>
                <a:ahLst/>
                <a:cxnLst/>
                <a:rect l="l" t="t" r="r" b="b"/>
                <a:pathLst>
                  <a:path w="273" h="278" extrusionOk="0">
                    <a:moveTo>
                      <a:pt x="138" y="1"/>
                    </a:moveTo>
                    <a:cubicBezTo>
                      <a:pt x="61" y="1"/>
                      <a:pt x="0" y="65"/>
                      <a:pt x="0" y="139"/>
                    </a:cubicBezTo>
                    <a:cubicBezTo>
                      <a:pt x="0" y="217"/>
                      <a:pt x="61" y="277"/>
                      <a:pt x="138" y="277"/>
                    </a:cubicBezTo>
                    <a:cubicBezTo>
                      <a:pt x="212" y="277"/>
                      <a:pt x="272" y="217"/>
                      <a:pt x="272" y="139"/>
                    </a:cubicBezTo>
                    <a:cubicBezTo>
                      <a:pt x="272" y="65"/>
                      <a:pt x="212"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1"/>
              <p:cNvSpPr/>
              <p:nvPr/>
            </p:nvSpPr>
            <p:spPr>
              <a:xfrm>
                <a:off x="5326766" y="1175918"/>
                <a:ext cx="208791" cy="158075"/>
              </a:xfrm>
              <a:custGeom>
                <a:avLst/>
                <a:gdLst/>
                <a:ahLst/>
                <a:cxnLst/>
                <a:rect l="l" t="t" r="r" b="b"/>
                <a:pathLst>
                  <a:path w="1655" h="1253" extrusionOk="0">
                    <a:moveTo>
                      <a:pt x="767" y="1"/>
                    </a:moveTo>
                    <a:cubicBezTo>
                      <a:pt x="420" y="1"/>
                      <a:pt x="123" y="206"/>
                      <a:pt x="61" y="510"/>
                    </a:cubicBezTo>
                    <a:cubicBezTo>
                      <a:pt x="0" y="801"/>
                      <a:pt x="171" y="1095"/>
                      <a:pt x="466" y="1238"/>
                    </a:cubicBezTo>
                    <a:cubicBezTo>
                      <a:pt x="568" y="1230"/>
                      <a:pt x="678" y="1226"/>
                      <a:pt x="789" y="1226"/>
                    </a:cubicBezTo>
                    <a:cubicBezTo>
                      <a:pt x="940" y="1226"/>
                      <a:pt x="1094" y="1234"/>
                      <a:pt x="1240" y="1252"/>
                    </a:cubicBezTo>
                    <a:cubicBezTo>
                      <a:pt x="1410" y="1165"/>
                      <a:pt x="1539" y="1017"/>
                      <a:pt x="1582" y="829"/>
                    </a:cubicBezTo>
                    <a:cubicBezTo>
                      <a:pt x="1654" y="469"/>
                      <a:pt x="1378" y="110"/>
                      <a:pt x="959" y="21"/>
                    </a:cubicBezTo>
                    <a:cubicBezTo>
                      <a:pt x="894" y="7"/>
                      <a:pt x="830" y="1"/>
                      <a:pt x="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1"/>
              <p:cNvSpPr/>
              <p:nvPr/>
            </p:nvSpPr>
            <p:spPr>
              <a:xfrm>
                <a:off x="5411167" y="1215280"/>
                <a:ext cx="103449" cy="103575"/>
              </a:xfrm>
              <a:custGeom>
                <a:avLst/>
                <a:gdLst/>
                <a:ahLst/>
                <a:cxnLst/>
                <a:rect l="l" t="t" r="r" b="b"/>
                <a:pathLst>
                  <a:path w="820" h="821" extrusionOk="0">
                    <a:moveTo>
                      <a:pt x="409" y="0"/>
                    </a:moveTo>
                    <a:cubicBezTo>
                      <a:pt x="184" y="0"/>
                      <a:pt x="0" y="185"/>
                      <a:pt x="0" y="410"/>
                    </a:cubicBezTo>
                    <a:cubicBezTo>
                      <a:pt x="0" y="636"/>
                      <a:pt x="184" y="821"/>
                      <a:pt x="409" y="821"/>
                    </a:cubicBezTo>
                    <a:cubicBezTo>
                      <a:pt x="636" y="821"/>
                      <a:pt x="820" y="636"/>
                      <a:pt x="820" y="410"/>
                    </a:cubicBezTo>
                    <a:cubicBezTo>
                      <a:pt x="820" y="185"/>
                      <a:pt x="6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1"/>
              <p:cNvSpPr/>
              <p:nvPr/>
            </p:nvSpPr>
            <p:spPr>
              <a:xfrm>
                <a:off x="5459991" y="1225120"/>
                <a:ext cx="34315" cy="35072"/>
              </a:xfrm>
              <a:custGeom>
                <a:avLst/>
                <a:gdLst/>
                <a:ahLst/>
                <a:cxnLst/>
                <a:rect l="l" t="t" r="r" b="b"/>
                <a:pathLst>
                  <a:path w="272" h="278" extrusionOk="0">
                    <a:moveTo>
                      <a:pt x="133" y="1"/>
                    </a:moveTo>
                    <a:cubicBezTo>
                      <a:pt x="60" y="1"/>
                      <a:pt x="0" y="65"/>
                      <a:pt x="0" y="139"/>
                    </a:cubicBezTo>
                    <a:cubicBezTo>
                      <a:pt x="0" y="217"/>
                      <a:pt x="60" y="277"/>
                      <a:pt x="133" y="277"/>
                    </a:cubicBezTo>
                    <a:cubicBezTo>
                      <a:pt x="211" y="277"/>
                      <a:pt x="271" y="217"/>
                      <a:pt x="271" y="139"/>
                    </a:cubicBezTo>
                    <a:cubicBezTo>
                      <a:pt x="271" y="65"/>
                      <a:pt x="211"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1"/>
              <p:cNvSpPr/>
              <p:nvPr/>
            </p:nvSpPr>
            <p:spPr>
              <a:xfrm>
                <a:off x="5554106" y="1337276"/>
                <a:ext cx="104080" cy="43650"/>
              </a:xfrm>
              <a:custGeom>
                <a:avLst/>
                <a:gdLst/>
                <a:ahLst/>
                <a:cxnLst/>
                <a:rect l="l" t="t" r="r" b="b"/>
                <a:pathLst>
                  <a:path w="825" h="346" extrusionOk="0">
                    <a:moveTo>
                      <a:pt x="410" y="1"/>
                    </a:moveTo>
                    <a:cubicBezTo>
                      <a:pt x="235" y="1"/>
                      <a:pt x="92" y="158"/>
                      <a:pt x="5" y="328"/>
                    </a:cubicBezTo>
                    <a:cubicBezTo>
                      <a:pt x="1" y="333"/>
                      <a:pt x="1" y="337"/>
                      <a:pt x="5" y="341"/>
                    </a:cubicBezTo>
                    <a:cubicBezTo>
                      <a:pt x="5" y="341"/>
                      <a:pt x="5" y="346"/>
                      <a:pt x="10" y="346"/>
                    </a:cubicBezTo>
                    <a:lnTo>
                      <a:pt x="14" y="341"/>
                    </a:lnTo>
                    <a:cubicBezTo>
                      <a:pt x="152" y="199"/>
                      <a:pt x="282" y="130"/>
                      <a:pt x="410" y="130"/>
                    </a:cubicBezTo>
                    <a:cubicBezTo>
                      <a:pt x="539" y="130"/>
                      <a:pt x="669" y="199"/>
                      <a:pt x="807" y="341"/>
                    </a:cubicBezTo>
                    <a:cubicBezTo>
                      <a:pt x="809" y="344"/>
                      <a:pt x="811" y="345"/>
                      <a:pt x="814" y="345"/>
                    </a:cubicBezTo>
                    <a:cubicBezTo>
                      <a:pt x="816" y="345"/>
                      <a:pt x="818" y="344"/>
                      <a:pt x="820" y="341"/>
                    </a:cubicBezTo>
                    <a:cubicBezTo>
                      <a:pt x="825" y="337"/>
                      <a:pt x="820" y="333"/>
                      <a:pt x="820" y="328"/>
                    </a:cubicBezTo>
                    <a:cubicBezTo>
                      <a:pt x="742" y="180"/>
                      <a:pt x="63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1"/>
              <p:cNvSpPr/>
              <p:nvPr/>
            </p:nvSpPr>
            <p:spPr>
              <a:xfrm>
                <a:off x="5322603"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1"/>
              <p:cNvSpPr/>
              <p:nvPr/>
            </p:nvSpPr>
            <p:spPr>
              <a:xfrm>
                <a:off x="5535434" y="1452586"/>
                <a:ext cx="148992" cy="97898"/>
              </a:xfrm>
              <a:custGeom>
                <a:avLst/>
                <a:gdLst/>
                <a:ahLst/>
                <a:cxnLst/>
                <a:rect l="l" t="t" r="r" b="b"/>
                <a:pathLst>
                  <a:path w="1181" h="776" extrusionOk="0">
                    <a:moveTo>
                      <a:pt x="688" y="1"/>
                    </a:moveTo>
                    <a:cubicBezTo>
                      <a:pt x="458" y="1"/>
                      <a:pt x="228" y="41"/>
                      <a:pt x="0" y="119"/>
                    </a:cubicBezTo>
                    <a:cubicBezTo>
                      <a:pt x="12" y="541"/>
                      <a:pt x="289" y="775"/>
                      <a:pt x="572" y="775"/>
                    </a:cubicBezTo>
                    <a:cubicBezTo>
                      <a:pt x="848" y="775"/>
                      <a:pt x="1130" y="553"/>
                      <a:pt x="1181" y="63"/>
                    </a:cubicBezTo>
                    <a:cubicBezTo>
                      <a:pt x="1017" y="21"/>
                      <a:pt x="852" y="1"/>
                      <a:pt x="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1"/>
              <p:cNvSpPr/>
              <p:nvPr/>
            </p:nvSpPr>
            <p:spPr>
              <a:xfrm>
                <a:off x="5560414" y="1507340"/>
                <a:ext cx="93230" cy="43146"/>
              </a:xfrm>
              <a:custGeom>
                <a:avLst/>
                <a:gdLst/>
                <a:ahLst/>
                <a:cxnLst/>
                <a:rect l="l" t="t" r="r" b="b"/>
                <a:pathLst>
                  <a:path w="739" h="342" extrusionOk="0">
                    <a:moveTo>
                      <a:pt x="395" y="1"/>
                    </a:moveTo>
                    <a:cubicBezTo>
                      <a:pt x="245" y="1"/>
                      <a:pt x="85" y="59"/>
                      <a:pt x="0" y="187"/>
                    </a:cubicBezTo>
                    <a:cubicBezTo>
                      <a:pt x="105" y="289"/>
                      <a:pt x="238" y="342"/>
                      <a:pt x="373" y="342"/>
                    </a:cubicBezTo>
                    <a:cubicBezTo>
                      <a:pt x="502" y="342"/>
                      <a:pt x="632" y="293"/>
                      <a:pt x="738" y="192"/>
                    </a:cubicBezTo>
                    <a:cubicBezTo>
                      <a:pt x="709" y="70"/>
                      <a:pt x="558"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1"/>
              <p:cNvSpPr/>
              <p:nvPr/>
            </p:nvSpPr>
            <p:spPr>
              <a:xfrm flipH="1">
                <a:off x="5692526"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17" name="Google Shape;3617;p71"/>
          <p:cNvGrpSpPr/>
          <p:nvPr/>
        </p:nvGrpSpPr>
        <p:grpSpPr>
          <a:xfrm>
            <a:off x="4145695" y="1446387"/>
            <a:ext cx="1430831" cy="849610"/>
            <a:chOff x="1955830" y="1356266"/>
            <a:chExt cx="4427075" cy="2628742"/>
          </a:xfrm>
        </p:grpSpPr>
        <p:sp>
          <p:nvSpPr>
            <p:cNvPr id="3618" name="Google Shape;3618;p71"/>
            <p:cNvSpPr/>
            <p:nvPr/>
          </p:nvSpPr>
          <p:spPr>
            <a:xfrm>
              <a:off x="1955830" y="1356266"/>
              <a:ext cx="4427024" cy="2628701"/>
            </a:xfrm>
            <a:custGeom>
              <a:avLst/>
              <a:gdLst/>
              <a:ahLst/>
              <a:cxnLst/>
              <a:rect l="l" t="t" r="r" b="b"/>
              <a:pathLst>
                <a:path w="12525" h="7437" extrusionOk="0">
                  <a:moveTo>
                    <a:pt x="11322" y="5229"/>
                  </a:moveTo>
                  <a:cubicBezTo>
                    <a:pt x="11378" y="5335"/>
                    <a:pt x="11433" y="5423"/>
                    <a:pt x="11474" y="5491"/>
                  </a:cubicBezTo>
                  <a:cubicBezTo>
                    <a:pt x="11484" y="5529"/>
                    <a:pt x="11497" y="5574"/>
                    <a:pt x="11525" y="5639"/>
                  </a:cubicBezTo>
                  <a:cubicBezTo>
                    <a:pt x="11470" y="5561"/>
                    <a:pt x="11391" y="5491"/>
                    <a:pt x="11318" y="5441"/>
                  </a:cubicBezTo>
                  <a:cubicBezTo>
                    <a:pt x="11308" y="5436"/>
                    <a:pt x="11304" y="5431"/>
                    <a:pt x="11295" y="5427"/>
                  </a:cubicBezTo>
                  <a:cubicBezTo>
                    <a:pt x="11304" y="5395"/>
                    <a:pt x="11308" y="5358"/>
                    <a:pt x="11318" y="5325"/>
                  </a:cubicBezTo>
                  <a:cubicBezTo>
                    <a:pt x="11322" y="5312"/>
                    <a:pt x="11312" y="5284"/>
                    <a:pt x="11299" y="5242"/>
                  </a:cubicBezTo>
                  <a:cubicBezTo>
                    <a:pt x="11308" y="5238"/>
                    <a:pt x="11312" y="5233"/>
                    <a:pt x="11322" y="5229"/>
                  </a:cubicBezTo>
                  <a:close/>
                  <a:moveTo>
                    <a:pt x="11589" y="5786"/>
                  </a:moveTo>
                  <a:cubicBezTo>
                    <a:pt x="11782" y="6215"/>
                    <a:pt x="12170" y="6943"/>
                    <a:pt x="12341" y="7252"/>
                  </a:cubicBezTo>
                  <a:cubicBezTo>
                    <a:pt x="12248" y="7284"/>
                    <a:pt x="12110" y="7371"/>
                    <a:pt x="12046" y="7413"/>
                  </a:cubicBezTo>
                  <a:cubicBezTo>
                    <a:pt x="12037" y="7386"/>
                    <a:pt x="12022" y="7330"/>
                    <a:pt x="11995" y="7294"/>
                  </a:cubicBezTo>
                  <a:lnTo>
                    <a:pt x="11589" y="5786"/>
                  </a:lnTo>
                  <a:close/>
                  <a:moveTo>
                    <a:pt x="3595" y="0"/>
                  </a:moveTo>
                  <a:cubicBezTo>
                    <a:pt x="2429" y="0"/>
                    <a:pt x="1152" y="671"/>
                    <a:pt x="378" y="2345"/>
                  </a:cubicBezTo>
                  <a:lnTo>
                    <a:pt x="374" y="2349"/>
                  </a:lnTo>
                  <a:cubicBezTo>
                    <a:pt x="364" y="2367"/>
                    <a:pt x="355" y="2386"/>
                    <a:pt x="351" y="2405"/>
                  </a:cubicBezTo>
                  <a:cubicBezTo>
                    <a:pt x="346" y="2413"/>
                    <a:pt x="342" y="2422"/>
                    <a:pt x="336" y="2432"/>
                  </a:cubicBezTo>
                  <a:cubicBezTo>
                    <a:pt x="327" y="2450"/>
                    <a:pt x="323" y="2464"/>
                    <a:pt x="314" y="2477"/>
                  </a:cubicBezTo>
                  <a:cubicBezTo>
                    <a:pt x="309" y="2492"/>
                    <a:pt x="304" y="2511"/>
                    <a:pt x="295" y="2524"/>
                  </a:cubicBezTo>
                  <a:cubicBezTo>
                    <a:pt x="291" y="2533"/>
                    <a:pt x="287" y="2547"/>
                    <a:pt x="281" y="2560"/>
                  </a:cubicBezTo>
                  <a:cubicBezTo>
                    <a:pt x="272" y="2579"/>
                    <a:pt x="268" y="2598"/>
                    <a:pt x="259" y="2616"/>
                  </a:cubicBezTo>
                  <a:cubicBezTo>
                    <a:pt x="253" y="2626"/>
                    <a:pt x="249" y="2639"/>
                    <a:pt x="245" y="2649"/>
                  </a:cubicBezTo>
                  <a:cubicBezTo>
                    <a:pt x="236" y="2677"/>
                    <a:pt x="221" y="2709"/>
                    <a:pt x="212" y="2736"/>
                  </a:cubicBezTo>
                  <a:lnTo>
                    <a:pt x="742" y="2543"/>
                  </a:lnTo>
                  <a:lnTo>
                    <a:pt x="742" y="2543"/>
                  </a:lnTo>
                  <a:cubicBezTo>
                    <a:pt x="742" y="2543"/>
                    <a:pt x="0" y="3501"/>
                    <a:pt x="438" y="4855"/>
                  </a:cubicBezTo>
                  <a:lnTo>
                    <a:pt x="576" y="4491"/>
                  </a:lnTo>
                  <a:lnTo>
                    <a:pt x="576" y="4491"/>
                  </a:lnTo>
                  <a:cubicBezTo>
                    <a:pt x="576" y="4492"/>
                    <a:pt x="525" y="5076"/>
                    <a:pt x="848" y="5570"/>
                  </a:cubicBezTo>
                  <a:cubicBezTo>
                    <a:pt x="848" y="5570"/>
                    <a:pt x="1033" y="5165"/>
                    <a:pt x="1314" y="5008"/>
                  </a:cubicBezTo>
                  <a:cubicBezTo>
                    <a:pt x="1314" y="5008"/>
                    <a:pt x="1342" y="5648"/>
                    <a:pt x="1507" y="5920"/>
                  </a:cubicBezTo>
                  <a:cubicBezTo>
                    <a:pt x="1507" y="5920"/>
                    <a:pt x="1618" y="5663"/>
                    <a:pt x="1729" y="5552"/>
                  </a:cubicBezTo>
                  <a:cubicBezTo>
                    <a:pt x="1729" y="5552"/>
                    <a:pt x="1922" y="6127"/>
                    <a:pt x="3411" y="6837"/>
                  </a:cubicBezTo>
                  <a:cubicBezTo>
                    <a:pt x="3411" y="6837"/>
                    <a:pt x="2835" y="6105"/>
                    <a:pt x="2867" y="5533"/>
                  </a:cubicBezTo>
                  <a:lnTo>
                    <a:pt x="2867" y="5533"/>
                  </a:lnTo>
                  <a:cubicBezTo>
                    <a:pt x="2913" y="5542"/>
                    <a:pt x="2954" y="5542"/>
                    <a:pt x="2990" y="5542"/>
                  </a:cubicBezTo>
                  <a:cubicBezTo>
                    <a:pt x="3014" y="5540"/>
                    <a:pt x="3037" y="5540"/>
                    <a:pt x="3060" y="5540"/>
                  </a:cubicBezTo>
                  <a:cubicBezTo>
                    <a:pt x="3106" y="5540"/>
                    <a:pt x="3152" y="5542"/>
                    <a:pt x="3198" y="5542"/>
                  </a:cubicBezTo>
                  <a:cubicBezTo>
                    <a:pt x="3226" y="5588"/>
                    <a:pt x="3258" y="5629"/>
                    <a:pt x="3295" y="5671"/>
                  </a:cubicBezTo>
                  <a:lnTo>
                    <a:pt x="3447" y="5607"/>
                  </a:lnTo>
                  <a:cubicBezTo>
                    <a:pt x="3433" y="5588"/>
                    <a:pt x="3420" y="5574"/>
                    <a:pt x="3405" y="5556"/>
                  </a:cubicBezTo>
                  <a:lnTo>
                    <a:pt x="3405" y="5556"/>
                  </a:lnTo>
                  <a:cubicBezTo>
                    <a:pt x="3744" y="5584"/>
                    <a:pt x="4127" y="5638"/>
                    <a:pt x="4501" y="5638"/>
                  </a:cubicBezTo>
                  <a:cubicBezTo>
                    <a:pt x="5241" y="5638"/>
                    <a:pt x="5947" y="5428"/>
                    <a:pt x="6216" y="4391"/>
                  </a:cubicBezTo>
                  <a:cubicBezTo>
                    <a:pt x="6336" y="3921"/>
                    <a:pt x="6397" y="3506"/>
                    <a:pt x="6406" y="3147"/>
                  </a:cubicBezTo>
                  <a:lnTo>
                    <a:pt x="6663" y="3086"/>
                  </a:lnTo>
                  <a:lnTo>
                    <a:pt x="6663" y="3086"/>
                  </a:lnTo>
                  <a:cubicBezTo>
                    <a:pt x="6599" y="3455"/>
                    <a:pt x="6567" y="3911"/>
                    <a:pt x="6557" y="4247"/>
                  </a:cubicBezTo>
                  <a:cubicBezTo>
                    <a:pt x="6553" y="4340"/>
                    <a:pt x="6548" y="4423"/>
                    <a:pt x="6548" y="4491"/>
                  </a:cubicBezTo>
                  <a:lnTo>
                    <a:pt x="6452" y="4501"/>
                  </a:lnTo>
                  <a:lnTo>
                    <a:pt x="6488" y="4727"/>
                  </a:lnTo>
                  <a:lnTo>
                    <a:pt x="6618" y="4717"/>
                  </a:lnTo>
                  <a:lnTo>
                    <a:pt x="6618" y="4717"/>
                  </a:lnTo>
                  <a:cubicBezTo>
                    <a:pt x="6599" y="4865"/>
                    <a:pt x="6580" y="5027"/>
                    <a:pt x="6563" y="5201"/>
                  </a:cubicBezTo>
                  <a:cubicBezTo>
                    <a:pt x="6563" y="5215"/>
                    <a:pt x="6557" y="5233"/>
                    <a:pt x="6557" y="5248"/>
                  </a:cubicBezTo>
                  <a:lnTo>
                    <a:pt x="6557" y="5257"/>
                  </a:lnTo>
                  <a:cubicBezTo>
                    <a:pt x="6461" y="6077"/>
                    <a:pt x="6350" y="7058"/>
                    <a:pt x="6304" y="7330"/>
                  </a:cubicBezTo>
                  <a:cubicBezTo>
                    <a:pt x="6253" y="7343"/>
                    <a:pt x="6189" y="7362"/>
                    <a:pt x="6129" y="7386"/>
                  </a:cubicBezTo>
                  <a:cubicBezTo>
                    <a:pt x="6089" y="7380"/>
                    <a:pt x="6047" y="7376"/>
                    <a:pt x="6016" y="7376"/>
                  </a:cubicBezTo>
                  <a:cubicBezTo>
                    <a:pt x="5998" y="7376"/>
                    <a:pt x="5984" y="7377"/>
                    <a:pt x="5976" y="7381"/>
                  </a:cubicBezTo>
                  <a:cubicBezTo>
                    <a:pt x="5944" y="7390"/>
                    <a:pt x="5968" y="7436"/>
                    <a:pt x="5968" y="7436"/>
                  </a:cubicBezTo>
                  <a:lnTo>
                    <a:pt x="6553" y="7436"/>
                  </a:lnTo>
                  <a:cubicBezTo>
                    <a:pt x="6553" y="7436"/>
                    <a:pt x="6567" y="7390"/>
                    <a:pt x="6548" y="7381"/>
                  </a:cubicBezTo>
                  <a:cubicBezTo>
                    <a:pt x="6545" y="7377"/>
                    <a:pt x="6537" y="7376"/>
                    <a:pt x="6527" y="7376"/>
                  </a:cubicBezTo>
                  <a:cubicBezTo>
                    <a:pt x="6513" y="7376"/>
                    <a:pt x="6494" y="7378"/>
                    <a:pt x="6474" y="7381"/>
                  </a:cubicBezTo>
                  <a:cubicBezTo>
                    <a:pt x="6470" y="7362"/>
                    <a:pt x="6461" y="7349"/>
                    <a:pt x="6442" y="7335"/>
                  </a:cubicBezTo>
                  <a:lnTo>
                    <a:pt x="7033" y="4750"/>
                  </a:lnTo>
                  <a:lnTo>
                    <a:pt x="7203" y="4736"/>
                  </a:lnTo>
                  <a:cubicBezTo>
                    <a:pt x="7299" y="5584"/>
                    <a:pt x="7461" y="6975"/>
                    <a:pt x="7488" y="7326"/>
                  </a:cubicBezTo>
                  <a:cubicBezTo>
                    <a:pt x="7429" y="7335"/>
                    <a:pt x="7350" y="7358"/>
                    <a:pt x="7281" y="7386"/>
                  </a:cubicBezTo>
                  <a:cubicBezTo>
                    <a:pt x="7241" y="7380"/>
                    <a:pt x="7199" y="7376"/>
                    <a:pt x="7169" y="7376"/>
                  </a:cubicBezTo>
                  <a:cubicBezTo>
                    <a:pt x="7150" y="7376"/>
                    <a:pt x="7136" y="7377"/>
                    <a:pt x="7129" y="7381"/>
                  </a:cubicBezTo>
                  <a:cubicBezTo>
                    <a:pt x="7101" y="7390"/>
                    <a:pt x="7124" y="7436"/>
                    <a:pt x="7124" y="7436"/>
                  </a:cubicBezTo>
                  <a:lnTo>
                    <a:pt x="7705" y="7436"/>
                  </a:lnTo>
                  <a:cubicBezTo>
                    <a:pt x="7705" y="7436"/>
                    <a:pt x="7718" y="7390"/>
                    <a:pt x="7701" y="7381"/>
                  </a:cubicBezTo>
                  <a:cubicBezTo>
                    <a:pt x="7696" y="7377"/>
                    <a:pt x="7689" y="7376"/>
                    <a:pt x="7680" y="7376"/>
                  </a:cubicBezTo>
                  <a:cubicBezTo>
                    <a:pt x="7667" y="7376"/>
                    <a:pt x="7650" y="7378"/>
                    <a:pt x="7631" y="7381"/>
                  </a:cubicBezTo>
                  <a:lnTo>
                    <a:pt x="7626" y="7377"/>
                  </a:lnTo>
                  <a:lnTo>
                    <a:pt x="7622" y="4708"/>
                  </a:lnTo>
                  <a:lnTo>
                    <a:pt x="7981" y="4680"/>
                  </a:lnTo>
                  <a:lnTo>
                    <a:pt x="7963" y="4404"/>
                  </a:lnTo>
                  <a:lnTo>
                    <a:pt x="7922" y="4408"/>
                  </a:lnTo>
                  <a:lnTo>
                    <a:pt x="7829" y="3413"/>
                  </a:lnTo>
                  <a:cubicBezTo>
                    <a:pt x="8107" y="3324"/>
                    <a:pt x="8334" y="3283"/>
                    <a:pt x="8545" y="3283"/>
                  </a:cubicBezTo>
                  <a:cubicBezTo>
                    <a:pt x="8976" y="3283"/>
                    <a:pt x="9339" y="3454"/>
                    <a:pt x="9940" y="3736"/>
                  </a:cubicBezTo>
                  <a:cubicBezTo>
                    <a:pt x="9944" y="3732"/>
                    <a:pt x="9949" y="3727"/>
                    <a:pt x="9958" y="3722"/>
                  </a:cubicBezTo>
                  <a:lnTo>
                    <a:pt x="10737" y="5169"/>
                  </a:lnTo>
                  <a:cubicBezTo>
                    <a:pt x="10687" y="5206"/>
                    <a:pt x="10659" y="5229"/>
                    <a:pt x="10659" y="5229"/>
                  </a:cubicBezTo>
                  <a:lnTo>
                    <a:pt x="10848" y="5436"/>
                  </a:lnTo>
                  <a:cubicBezTo>
                    <a:pt x="10898" y="5414"/>
                    <a:pt x="10944" y="5390"/>
                    <a:pt x="10995" y="5363"/>
                  </a:cubicBezTo>
                  <a:cubicBezTo>
                    <a:pt x="11023" y="5414"/>
                    <a:pt x="11046" y="5459"/>
                    <a:pt x="11069" y="5497"/>
                  </a:cubicBezTo>
                  <a:cubicBezTo>
                    <a:pt x="11165" y="5860"/>
                    <a:pt x="11677" y="6865"/>
                    <a:pt x="11875" y="7252"/>
                  </a:cubicBezTo>
                  <a:cubicBezTo>
                    <a:pt x="11750" y="7288"/>
                    <a:pt x="11534" y="7436"/>
                    <a:pt x="11534" y="7436"/>
                  </a:cubicBezTo>
                  <a:lnTo>
                    <a:pt x="12525" y="7436"/>
                  </a:lnTo>
                  <a:cubicBezTo>
                    <a:pt x="12525" y="7436"/>
                    <a:pt x="12507" y="7330"/>
                    <a:pt x="12456" y="7275"/>
                  </a:cubicBezTo>
                  <a:lnTo>
                    <a:pt x="12009" y="5778"/>
                  </a:lnTo>
                  <a:cubicBezTo>
                    <a:pt x="11967" y="5648"/>
                    <a:pt x="11833" y="5524"/>
                    <a:pt x="11714" y="5455"/>
                  </a:cubicBezTo>
                  <a:cubicBezTo>
                    <a:pt x="11723" y="5423"/>
                    <a:pt x="11727" y="5390"/>
                    <a:pt x="11737" y="5353"/>
                  </a:cubicBezTo>
                  <a:cubicBezTo>
                    <a:pt x="11742" y="5321"/>
                    <a:pt x="11686" y="5183"/>
                    <a:pt x="11599" y="4989"/>
                  </a:cubicBezTo>
                  <a:cubicBezTo>
                    <a:pt x="11944" y="4634"/>
                    <a:pt x="12142" y="4187"/>
                    <a:pt x="12142" y="4187"/>
                  </a:cubicBezTo>
                  <a:lnTo>
                    <a:pt x="12031" y="4012"/>
                  </a:lnTo>
                  <a:cubicBezTo>
                    <a:pt x="12027" y="4026"/>
                    <a:pt x="12018" y="4040"/>
                    <a:pt x="12009" y="4059"/>
                  </a:cubicBezTo>
                  <a:cubicBezTo>
                    <a:pt x="11774" y="3639"/>
                    <a:pt x="11101" y="2464"/>
                    <a:pt x="10640" y="2114"/>
                  </a:cubicBezTo>
                  <a:cubicBezTo>
                    <a:pt x="10640" y="2022"/>
                    <a:pt x="10636" y="1934"/>
                    <a:pt x="10621" y="1852"/>
                  </a:cubicBezTo>
                  <a:cubicBezTo>
                    <a:pt x="10146" y="1526"/>
                    <a:pt x="9475" y="1339"/>
                    <a:pt x="8813" y="1339"/>
                  </a:cubicBezTo>
                  <a:cubicBezTo>
                    <a:pt x="8078" y="1339"/>
                    <a:pt x="7353" y="1571"/>
                    <a:pt x="6922" y="2105"/>
                  </a:cubicBezTo>
                  <a:lnTo>
                    <a:pt x="6926" y="2100"/>
                  </a:lnTo>
                  <a:lnTo>
                    <a:pt x="6797" y="2247"/>
                  </a:lnTo>
                  <a:lnTo>
                    <a:pt x="6797" y="2207"/>
                  </a:lnTo>
                  <a:lnTo>
                    <a:pt x="6557" y="2330"/>
                  </a:lnTo>
                  <a:lnTo>
                    <a:pt x="6576" y="2445"/>
                  </a:lnTo>
                  <a:lnTo>
                    <a:pt x="6364" y="2524"/>
                  </a:lnTo>
                  <a:cubicBezTo>
                    <a:pt x="6336" y="2372"/>
                    <a:pt x="6299" y="2234"/>
                    <a:pt x="6249" y="2109"/>
                  </a:cubicBezTo>
                  <a:cubicBezTo>
                    <a:pt x="6249" y="2086"/>
                    <a:pt x="6249" y="2063"/>
                    <a:pt x="6244" y="2035"/>
                  </a:cubicBezTo>
                  <a:cubicBezTo>
                    <a:pt x="6240" y="2022"/>
                    <a:pt x="6235" y="2007"/>
                    <a:pt x="6231" y="1994"/>
                  </a:cubicBezTo>
                  <a:lnTo>
                    <a:pt x="6231" y="1985"/>
                  </a:lnTo>
                  <a:cubicBezTo>
                    <a:pt x="6212" y="1920"/>
                    <a:pt x="6193" y="1860"/>
                    <a:pt x="6176" y="1805"/>
                  </a:cubicBezTo>
                  <a:cubicBezTo>
                    <a:pt x="6166" y="1769"/>
                    <a:pt x="6157" y="1737"/>
                    <a:pt x="6148" y="1699"/>
                  </a:cubicBezTo>
                  <a:lnTo>
                    <a:pt x="6148" y="1695"/>
                  </a:lnTo>
                  <a:cubicBezTo>
                    <a:pt x="6138" y="1676"/>
                    <a:pt x="6134" y="1662"/>
                    <a:pt x="6129" y="1644"/>
                  </a:cubicBezTo>
                  <a:cubicBezTo>
                    <a:pt x="6129" y="1639"/>
                    <a:pt x="6125" y="1635"/>
                    <a:pt x="6125" y="1630"/>
                  </a:cubicBezTo>
                  <a:cubicBezTo>
                    <a:pt x="6120" y="1616"/>
                    <a:pt x="6115" y="1603"/>
                    <a:pt x="6106" y="1584"/>
                  </a:cubicBezTo>
                  <a:cubicBezTo>
                    <a:pt x="6106" y="1579"/>
                    <a:pt x="6106" y="1575"/>
                    <a:pt x="6101" y="1571"/>
                  </a:cubicBezTo>
                  <a:cubicBezTo>
                    <a:pt x="6097" y="1556"/>
                    <a:pt x="6093" y="1543"/>
                    <a:pt x="6087" y="1529"/>
                  </a:cubicBezTo>
                  <a:cubicBezTo>
                    <a:pt x="6083" y="1524"/>
                    <a:pt x="6083" y="1520"/>
                    <a:pt x="6078" y="1515"/>
                  </a:cubicBezTo>
                  <a:cubicBezTo>
                    <a:pt x="6074" y="1501"/>
                    <a:pt x="6069" y="1488"/>
                    <a:pt x="6059" y="1473"/>
                  </a:cubicBezTo>
                  <a:cubicBezTo>
                    <a:pt x="6059" y="1469"/>
                    <a:pt x="6059" y="1464"/>
                    <a:pt x="6055" y="1460"/>
                  </a:cubicBezTo>
                  <a:cubicBezTo>
                    <a:pt x="6051" y="1446"/>
                    <a:pt x="6042" y="1432"/>
                    <a:pt x="6037" y="1418"/>
                  </a:cubicBezTo>
                  <a:cubicBezTo>
                    <a:pt x="6032" y="1414"/>
                    <a:pt x="6032" y="1409"/>
                    <a:pt x="6032" y="1405"/>
                  </a:cubicBezTo>
                  <a:cubicBezTo>
                    <a:pt x="6023" y="1390"/>
                    <a:pt x="6014" y="1372"/>
                    <a:pt x="6010" y="1358"/>
                  </a:cubicBezTo>
                  <a:cubicBezTo>
                    <a:pt x="6004" y="1358"/>
                    <a:pt x="6004" y="1354"/>
                    <a:pt x="6004" y="1354"/>
                  </a:cubicBezTo>
                  <a:cubicBezTo>
                    <a:pt x="5577" y="530"/>
                    <a:pt x="4630" y="0"/>
                    <a:pt x="3595" y="0"/>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19" name="Google Shape;3619;p71"/>
            <p:cNvSpPr/>
            <p:nvPr/>
          </p:nvSpPr>
          <p:spPr>
            <a:xfrm>
              <a:off x="4179089" y="2777561"/>
              <a:ext cx="282057" cy="1196117"/>
            </a:xfrm>
            <a:custGeom>
              <a:avLst/>
              <a:gdLst/>
              <a:ahLst/>
              <a:cxnLst/>
              <a:rect l="l" t="t" r="r" b="b"/>
              <a:pathLst>
                <a:path w="798" h="3384" extrusionOk="0">
                  <a:moveTo>
                    <a:pt x="405" y="0"/>
                  </a:moveTo>
                  <a:cubicBezTo>
                    <a:pt x="405" y="0"/>
                    <a:pt x="41" y="3290"/>
                    <a:pt x="1" y="3383"/>
                  </a:cubicBezTo>
                  <a:lnTo>
                    <a:pt x="139" y="3383"/>
                  </a:lnTo>
                  <a:lnTo>
                    <a:pt x="798" y="470"/>
                  </a:lnTo>
                  <a:lnTo>
                    <a:pt x="405"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20" name="Google Shape;3620;p71"/>
            <p:cNvSpPr/>
            <p:nvPr/>
          </p:nvSpPr>
          <p:spPr>
            <a:xfrm>
              <a:off x="4267100" y="2777561"/>
              <a:ext cx="194047" cy="495554"/>
            </a:xfrm>
            <a:custGeom>
              <a:avLst/>
              <a:gdLst/>
              <a:ahLst/>
              <a:cxnLst/>
              <a:rect l="l" t="t" r="r" b="b"/>
              <a:pathLst>
                <a:path w="549" h="1402" extrusionOk="0">
                  <a:moveTo>
                    <a:pt x="156" y="0"/>
                  </a:moveTo>
                  <a:cubicBezTo>
                    <a:pt x="156" y="0"/>
                    <a:pt x="83" y="659"/>
                    <a:pt x="0" y="1402"/>
                  </a:cubicBezTo>
                  <a:cubicBezTo>
                    <a:pt x="69" y="1329"/>
                    <a:pt x="141" y="1291"/>
                    <a:pt x="209" y="1291"/>
                  </a:cubicBezTo>
                  <a:cubicBezTo>
                    <a:pt x="223" y="1291"/>
                    <a:pt x="236" y="1292"/>
                    <a:pt x="249" y="1295"/>
                  </a:cubicBezTo>
                  <a:cubicBezTo>
                    <a:pt x="286" y="1300"/>
                    <a:pt x="318" y="1323"/>
                    <a:pt x="350" y="1355"/>
                  </a:cubicBezTo>
                  <a:lnTo>
                    <a:pt x="549" y="470"/>
                  </a:lnTo>
                  <a:lnTo>
                    <a:pt x="156"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21" name="Google Shape;3621;p71"/>
            <p:cNvSpPr/>
            <p:nvPr/>
          </p:nvSpPr>
          <p:spPr>
            <a:xfrm>
              <a:off x="4267100" y="2213780"/>
              <a:ext cx="374662" cy="808369"/>
            </a:xfrm>
            <a:custGeom>
              <a:avLst/>
              <a:gdLst/>
              <a:ahLst/>
              <a:cxnLst/>
              <a:rect l="l" t="t" r="r" b="b"/>
              <a:pathLst>
                <a:path w="1060" h="2287" extrusionOk="0">
                  <a:moveTo>
                    <a:pt x="574" y="0"/>
                  </a:moveTo>
                  <a:cubicBezTo>
                    <a:pt x="497" y="0"/>
                    <a:pt x="418" y="27"/>
                    <a:pt x="341" y="98"/>
                  </a:cubicBezTo>
                  <a:cubicBezTo>
                    <a:pt x="0" y="402"/>
                    <a:pt x="9" y="2287"/>
                    <a:pt x="9" y="2287"/>
                  </a:cubicBezTo>
                  <a:lnTo>
                    <a:pt x="843" y="2167"/>
                  </a:lnTo>
                  <a:lnTo>
                    <a:pt x="1060" y="310"/>
                  </a:lnTo>
                  <a:cubicBezTo>
                    <a:pt x="1060" y="310"/>
                    <a:pt x="832" y="0"/>
                    <a:pt x="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1"/>
            <p:cNvSpPr/>
            <p:nvPr/>
          </p:nvSpPr>
          <p:spPr>
            <a:xfrm>
              <a:off x="4058206" y="2166768"/>
              <a:ext cx="378550" cy="309633"/>
            </a:xfrm>
            <a:custGeom>
              <a:avLst/>
              <a:gdLst/>
              <a:ahLst/>
              <a:cxnLst/>
              <a:rect l="l" t="t" r="r" b="b"/>
              <a:pathLst>
                <a:path w="1071" h="876" extrusionOk="0">
                  <a:moveTo>
                    <a:pt x="1070" y="1"/>
                  </a:moveTo>
                  <a:lnTo>
                    <a:pt x="1" y="374"/>
                  </a:lnTo>
                  <a:lnTo>
                    <a:pt x="333" y="876"/>
                  </a:lnTo>
                  <a:lnTo>
                    <a:pt x="904" y="752"/>
                  </a:lnTo>
                  <a:lnTo>
                    <a:pt x="1070"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23" name="Google Shape;3623;p71"/>
            <p:cNvSpPr/>
            <p:nvPr/>
          </p:nvSpPr>
          <p:spPr>
            <a:xfrm>
              <a:off x="5548744" y="2590223"/>
              <a:ext cx="417430" cy="748280"/>
            </a:xfrm>
            <a:custGeom>
              <a:avLst/>
              <a:gdLst/>
              <a:ahLst/>
              <a:cxnLst/>
              <a:rect l="l" t="t" r="r" b="b"/>
              <a:pathLst>
                <a:path w="1181" h="2117" extrusionOk="0">
                  <a:moveTo>
                    <a:pt x="328" y="1"/>
                  </a:moveTo>
                  <a:lnTo>
                    <a:pt x="1" y="130"/>
                  </a:lnTo>
                  <a:cubicBezTo>
                    <a:pt x="1" y="130"/>
                    <a:pt x="885" y="2116"/>
                    <a:pt x="996" y="2116"/>
                  </a:cubicBezTo>
                  <a:cubicBezTo>
                    <a:pt x="1107" y="2111"/>
                    <a:pt x="1125" y="1959"/>
                    <a:pt x="1153" y="1834"/>
                  </a:cubicBezTo>
                  <a:cubicBezTo>
                    <a:pt x="1181" y="1710"/>
                    <a:pt x="328" y="1"/>
                    <a:pt x="32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24" name="Google Shape;3624;p71"/>
            <p:cNvSpPr/>
            <p:nvPr/>
          </p:nvSpPr>
          <p:spPr>
            <a:xfrm>
              <a:off x="5856607" y="3257218"/>
              <a:ext cx="350274" cy="716468"/>
            </a:xfrm>
            <a:custGeom>
              <a:avLst/>
              <a:gdLst/>
              <a:ahLst/>
              <a:cxnLst/>
              <a:rect l="l" t="t" r="r" b="b"/>
              <a:pathLst>
                <a:path w="991" h="2027" extrusionOk="0">
                  <a:moveTo>
                    <a:pt x="110" y="1"/>
                  </a:moveTo>
                  <a:cubicBezTo>
                    <a:pt x="75" y="1"/>
                    <a:pt x="51" y="14"/>
                    <a:pt x="42" y="45"/>
                  </a:cubicBezTo>
                  <a:cubicBezTo>
                    <a:pt x="0" y="192"/>
                    <a:pt x="918" y="2026"/>
                    <a:pt x="918" y="2026"/>
                  </a:cubicBezTo>
                  <a:lnTo>
                    <a:pt x="991" y="2026"/>
                  </a:lnTo>
                  <a:lnTo>
                    <a:pt x="544" y="376"/>
                  </a:lnTo>
                  <a:cubicBezTo>
                    <a:pt x="490" y="184"/>
                    <a:pt x="236" y="1"/>
                    <a:pt x="110"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25" name="Google Shape;3625;p71"/>
            <p:cNvSpPr/>
            <p:nvPr/>
          </p:nvSpPr>
          <p:spPr>
            <a:xfrm>
              <a:off x="5848477" y="3246614"/>
              <a:ext cx="358403" cy="727072"/>
            </a:xfrm>
            <a:custGeom>
              <a:avLst/>
              <a:gdLst/>
              <a:ahLst/>
              <a:cxnLst/>
              <a:rect l="l" t="t" r="r" b="b"/>
              <a:pathLst>
                <a:path w="1014" h="2057" extrusionOk="0">
                  <a:moveTo>
                    <a:pt x="87" y="0"/>
                  </a:moveTo>
                  <a:cubicBezTo>
                    <a:pt x="63" y="0"/>
                    <a:pt x="46" y="10"/>
                    <a:pt x="42" y="32"/>
                  </a:cubicBezTo>
                  <a:cubicBezTo>
                    <a:pt x="1" y="264"/>
                    <a:pt x="941" y="2056"/>
                    <a:pt x="941" y="2056"/>
                  </a:cubicBezTo>
                  <a:lnTo>
                    <a:pt x="1014" y="2056"/>
                  </a:lnTo>
                  <a:lnTo>
                    <a:pt x="969" y="1885"/>
                  </a:lnTo>
                  <a:cubicBezTo>
                    <a:pt x="714" y="1355"/>
                    <a:pt x="231" y="309"/>
                    <a:pt x="263" y="204"/>
                  </a:cubicBezTo>
                  <a:cubicBezTo>
                    <a:pt x="272" y="171"/>
                    <a:pt x="286" y="134"/>
                    <a:pt x="305" y="93"/>
                  </a:cubicBezTo>
                  <a:cubicBezTo>
                    <a:pt x="229" y="45"/>
                    <a:pt x="140" y="0"/>
                    <a:pt x="87"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26" name="Google Shape;3626;p71"/>
            <p:cNvSpPr/>
            <p:nvPr/>
          </p:nvSpPr>
          <p:spPr>
            <a:xfrm>
              <a:off x="5386506" y="2126473"/>
              <a:ext cx="763463" cy="1136735"/>
            </a:xfrm>
            <a:custGeom>
              <a:avLst/>
              <a:gdLst/>
              <a:ahLst/>
              <a:cxnLst/>
              <a:rect l="l" t="t" r="r" b="b"/>
              <a:pathLst>
                <a:path w="2160" h="3216" extrusionOk="0">
                  <a:moveTo>
                    <a:pt x="472" y="1"/>
                  </a:moveTo>
                  <a:cubicBezTo>
                    <a:pt x="0" y="1"/>
                    <a:pt x="183" y="1419"/>
                    <a:pt x="183" y="1419"/>
                  </a:cubicBezTo>
                  <a:lnTo>
                    <a:pt x="1151" y="3216"/>
                  </a:lnTo>
                  <a:cubicBezTo>
                    <a:pt x="1151" y="3216"/>
                    <a:pt x="2004" y="2699"/>
                    <a:pt x="2159" y="2193"/>
                  </a:cubicBezTo>
                  <a:cubicBezTo>
                    <a:pt x="2159" y="2193"/>
                    <a:pt x="1045" y="92"/>
                    <a:pt x="515" y="4"/>
                  </a:cubicBezTo>
                  <a:cubicBezTo>
                    <a:pt x="500" y="2"/>
                    <a:pt x="486"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1"/>
            <p:cNvSpPr/>
            <p:nvPr/>
          </p:nvSpPr>
          <p:spPr>
            <a:xfrm>
              <a:off x="5722999" y="2860626"/>
              <a:ext cx="431922" cy="417086"/>
            </a:xfrm>
            <a:custGeom>
              <a:avLst/>
              <a:gdLst/>
              <a:ahLst/>
              <a:cxnLst/>
              <a:rect l="l" t="t" r="r" b="b"/>
              <a:pathLst>
                <a:path w="1222" h="1180" extrusionOk="0">
                  <a:moveTo>
                    <a:pt x="1130" y="1"/>
                  </a:moveTo>
                  <a:cubicBezTo>
                    <a:pt x="992" y="250"/>
                    <a:pt x="1" y="973"/>
                    <a:pt x="1" y="973"/>
                  </a:cubicBezTo>
                  <a:lnTo>
                    <a:pt x="190" y="1180"/>
                  </a:lnTo>
                  <a:cubicBezTo>
                    <a:pt x="793" y="918"/>
                    <a:pt x="1222" y="184"/>
                    <a:pt x="1222" y="184"/>
                  </a:cubicBezTo>
                  <a:lnTo>
                    <a:pt x="11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1"/>
            <p:cNvSpPr/>
            <p:nvPr/>
          </p:nvSpPr>
          <p:spPr>
            <a:xfrm>
              <a:off x="5680584" y="2609664"/>
              <a:ext cx="432275" cy="736616"/>
            </a:xfrm>
            <a:custGeom>
              <a:avLst/>
              <a:gdLst/>
              <a:ahLst/>
              <a:cxnLst/>
              <a:rect l="l" t="t" r="r" b="b"/>
              <a:pathLst>
                <a:path w="1223" h="2084" extrusionOk="0">
                  <a:moveTo>
                    <a:pt x="328" y="1"/>
                  </a:moveTo>
                  <a:lnTo>
                    <a:pt x="0" y="126"/>
                  </a:lnTo>
                  <a:cubicBezTo>
                    <a:pt x="0" y="126"/>
                    <a:pt x="933" y="2083"/>
                    <a:pt x="1046" y="2083"/>
                  </a:cubicBezTo>
                  <a:cubicBezTo>
                    <a:pt x="1046" y="2083"/>
                    <a:pt x="1046" y="2083"/>
                    <a:pt x="1047" y="2083"/>
                  </a:cubicBezTo>
                  <a:cubicBezTo>
                    <a:pt x="1162" y="2083"/>
                    <a:pt x="1172" y="1932"/>
                    <a:pt x="1199" y="1807"/>
                  </a:cubicBezTo>
                  <a:cubicBezTo>
                    <a:pt x="1222" y="1683"/>
                    <a:pt x="328" y="1"/>
                    <a:pt x="32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29" name="Google Shape;3629;p71"/>
            <p:cNvSpPr/>
            <p:nvPr/>
          </p:nvSpPr>
          <p:spPr>
            <a:xfrm>
              <a:off x="5462853" y="2068151"/>
              <a:ext cx="767351" cy="1125071"/>
            </a:xfrm>
            <a:custGeom>
              <a:avLst/>
              <a:gdLst/>
              <a:ahLst/>
              <a:cxnLst/>
              <a:rect l="l" t="t" r="r" b="b"/>
              <a:pathLst>
                <a:path w="2171" h="3183" extrusionOk="0">
                  <a:moveTo>
                    <a:pt x="484" y="0"/>
                  </a:moveTo>
                  <a:cubicBezTo>
                    <a:pt x="1" y="0"/>
                    <a:pt x="105" y="1528"/>
                    <a:pt x="105" y="1528"/>
                  </a:cubicBezTo>
                  <a:lnTo>
                    <a:pt x="1341" y="3183"/>
                  </a:lnTo>
                  <a:cubicBezTo>
                    <a:pt x="1341" y="3183"/>
                    <a:pt x="2013" y="2699"/>
                    <a:pt x="2170" y="2196"/>
                  </a:cubicBezTo>
                  <a:cubicBezTo>
                    <a:pt x="2170" y="2196"/>
                    <a:pt x="1054" y="91"/>
                    <a:pt x="525" y="3"/>
                  </a:cubicBezTo>
                  <a:cubicBezTo>
                    <a:pt x="511" y="1"/>
                    <a:pt x="497"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1"/>
            <p:cNvSpPr/>
            <p:nvPr/>
          </p:nvSpPr>
          <p:spPr>
            <a:xfrm>
              <a:off x="5462853" y="2068151"/>
              <a:ext cx="602641" cy="1148046"/>
            </a:xfrm>
            <a:custGeom>
              <a:avLst/>
              <a:gdLst/>
              <a:ahLst/>
              <a:cxnLst/>
              <a:rect l="l" t="t" r="r" b="b"/>
              <a:pathLst>
                <a:path w="1705" h="3248" extrusionOk="0">
                  <a:moveTo>
                    <a:pt x="484" y="0"/>
                  </a:moveTo>
                  <a:cubicBezTo>
                    <a:pt x="1" y="0"/>
                    <a:pt x="105" y="1528"/>
                    <a:pt x="105" y="1528"/>
                  </a:cubicBezTo>
                  <a:lnTo>
                    <a:pt x="1299" y="3247"/>
                  </a:lnTo>
                  <a:cubicBezTo>
                    <a:pt x="1299" y="3247"/>
                    <a:pt x="1492" y="3096"/>
                    <a:pt x="1705" y="2879"/>
                  </a:cubicBezTo>
                  <a:cubicBezTo>
                    <a:pt x="1556" y="2662"/>
                    <a:pt x="1308" y="2294"/>
                    <a:pt x="1027" y="1892"/>
                  </a:cubicBezTo>
                  <a:cubicBezTo>
                    <a:pt x="654" y="1358"/>
                    <a:pt x="769" y="663"/>
                    <a:pt x="788" y="159"/>
                  </a:cubicBezTo>
                  <a:cubicBezTo>
                    <a:pt x="690" y="72"/>
                    <a:pt x="603" y="17"/>
                    <a:pt x="525" y="3"/>
                  </a:cubicBezTo>
                  <a:cubicBezTo>
                    <a:pt x="511" y="1"/>
                    <a:pt x="497"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1"/>
            <p:cNvSpPr/>
            <p:nvPr/>
          </p:nvSpPr>
          <p:spPr>
            <a:xfrm>
              <a:off x="6006473" y="3267822"/>
              <a:ext cx="366533" cy="705865"/>
            </a:xfrm>
            <a:custGeom>
              <a:avLst/>
              <a:gdLst/>
              <a:ahLst/>
              <a:cxnLst/>
              <a:rect l="l" t="t" r="r" b="b"/>
              <a:pathLst>
                <a:path w="1037" h="1997" extrusionOk="0">
                  <a:moveTo>
                    <a:pt x="106" y="0"/>
                  </a:moveTo>
                  <a:cubicBezTo>
                    <a:pt x="70" y="0"/>
                    <a:pt x="45" y="15"/>
                    <a:pt x="37" y="47"/>
                  </a:cubicBezTo>
                  <a:cubicBezTo>
                    <a:pt x="1" y="189"/>
                    <a:pt x="964" y="1996"/>
                    <a:pt x="964" y="1996"/>
                  </a:cubicBezTo>
                  <a:lnTo>
                    <a:pt x="1037" y="1996"/>
                  </a:lnTo>
                  <a:lnTo>
                    <a:pt x="549" y="370"/>
                  </a:lnTo>
                  <a:cubicBezTo>
                    <a:pt x="491" y="182"/>
                    <a:pt x="233" y="0"/>
                    <a:pt x="10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32" name="Google Shape;3632;p71"/>
            <p:cNvSpPr/>
            <p:nvPr/>
          </p:nvSpPr>
          <p:spPr>
            <a:xfrm>
              <a:off x="5996930" y="3267822"/>
              <a:ext cx="358403" cy="705865"/>
            </a:xfrm>
            <a:custGeom>
              <a:avLst/>
              <a:gdLst/>
              <a:ahLst/>
              <a:cxnLst/>
              <a:rect l="l" t="t" r="r" b="b"/>
              <a:pathLst>
                <a:path w="1014" h="1997" extrusionOk="0">
                  <a:moveTo>
                    <a:pt x="119" y="1"/>
                  </a:moveTo>
                  <a:cubicBezTo>
                    <a:pt x="77" y="1"/>
                    <a:pt x="45" y="15"/>
                    <a:pt x="37" y="47"/>
                  </a:cubicBezTo>
                  <a:cubicBezTo>
                    <a:pt x="0" y="189"/>
                    <a:pt x="991" y="1996"/>
                    <a:pt x="991" y="1996"/>
                  </a:cubicBezTo>
                  <a:lnTo>
                    <a:pt x="1013" y="1996"/>
                  </a:lnTo>
                  <a:cubicBezTo>
                    <a:pt x="834" y="1609"/>
                    <a:pt x="189" y="217"/>
                    <a:pt x="230" y="97"/>
                  </a:cubicBezTo>
                  <a:cubicBezTo>
                    <a:pt x="239" y="70"/>
                    <a:pt x="262" y="55"/>
                    <a:pt x="294" y="55"/>
                  </a:cubicBezTo>
                  <a:cubicBezTo>
                    <a:pt x="234" y="21"/>
                    <a:pt x="169" y="1"/>
                    <a:pt x="119"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33" name="Google Shape;3633;p71"/>
            <p:cNvSpPr/>
            <p:nvPr/>
          </p:nvSpPr>
          <p:spPr>
            <a:xfrm>
              <a:off x="4256850" y="1829206"/>
              <a:ext cx="1487692" cy="847603"/>
            </a:xfrm>
            <a:custGeom>
              <a:avLst/>
              <a:gdLst/>
              <a:ahLst/>
              <a:cxnLst/>
              <a:rect l="l" t="t" r="r" b="b"/>
              <a:pathLst>
                <a:path w="4209" h="2398" extrusionOk="0">
                  <a:moveTo>
                    <a:pt x="2308" y="1"/>
                  </a:moveTo>
                  <a:cubicBezTo>
                    <a:pt x="1501" y="1"/>
                    <a:pt x="707" y="281"/>
                    <a:pt x="296" y="933"/>
                  </a:cubicBezTo>
                  <a:cubicBezTo>
                    <a:pt x="0" y="1407"/>
                    <a:pt x="256" y="2314"/>
                    <a:pt x="643" y="2314"/>
                  </a:cubicBezTo>
                  <a:cubicBezTo>
                    <a:pt x="677" y="2314"/>
                    <a:pt x="712" y="2307"/>
                    <a:pt x="748" y="2292"/>
                  </a:cubicBezTo>
                  <a:cubicBezTo>
                    <a:pt x="1315" y="2051"/>
                    <a:pt x="1694" y="1945"/>
                    <a:pt x="2033" y="1945"/>
                  </a:cubicBezTo>
                  <a:cubicBezTo>
                    <a:pt x="2464" y="1945"/>
                    <a:pt x="2828" y="2117"/>
                    <a:pt x="3430" y="2398"/>
                  </a:cubicBezTo>
                  <a:cubicBezTo>
                    <a:pt x="3896" y="2002"/>
                    <a:pt x="4209" y="1057"/>
                    <a:pt x="4111" y="514"/>
                  </a:cubicBezTo>
                  <a:cubicBezTo>
                    <a:pt x="3637" y="188"/>
                    <a:pt x="2968" y="1"/>
                    <a:pt x="2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1"/>
            <p:cNvSpPr/>
            <p:nvPr/>
          </p:nvSpPr>
          <p:spPr>
            <a:xfrm>
              <a:off x="4324007" y="2273162"/>
              <a:ext cx="1332525" cy="403654"/>
            </a:xfrm>
            <a:custGeom>
              <a:avLst/>
              <a:gdLst/>
              <a:ahLst/>
              <a:cxnLst/>
              <a:rect l="l" t="t" r="r" b="b"/>
              <a:pathLst>
                <a:path w="3770" h="1142" extrusionOk="0">
                  <a:moveTo>
                    <a:pt x="2029" y="1"/>
                  </a:moveTo>
                  <a:cubicBezTo>
                    <a:pt x="1490" y="1"/>
                    <a:pt x="908" y="126"/>
                    <a:pt x="1" y="428"/>
                  </a:cubicBezTo>
                  <a:cubicBezTo>
                    <a:pt x="16" y="790"/>
                    <a:pt x="218" y="1059"/>
                    <a:pt x="444" y="1059"/>
                  </a:cubicBezTo>
                  <a:cubicBezTo>
                    <a:pt x="481" y="1059"/>
                    <a:pt x="520" y="1052"/>
                    <a:pt x="558" y="1036"/>
                  </a:cubicBezTo>
                  <a:cubicBezTo>
                    <a:pt x="1125" y="795"/>
                    <a:pt x="1504" y="689"/>
                    <a:pt x="1843" y="689"/>
                  </a:cubicBezTo>
                  <a:cubicBezTo>
                    <a:pt x="2274" y="689"/>
                    <a:pt x="2638" y="861"/>
                    <a:pt x="3240" y="1142"/>
                  </a:cubicBezTo>
                  <a:cubicBezTo>
                    <a:pt x="3457" y="957"/>
                    <a:pt x="3645" y="649"/>
                    <a:pt x="3770" y="317"/>
                  </a:cubicBezTo>
                  <a:cubicBezTo>
                    <a:pt x="3051" y="123"/>
                    <a:pt x="2561" y="1"/>
                    <a:pt x="2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1"/>
            <p:cNvSpPr/>
            <p:nvPr/>
          </p:nvSpPr>
          <p:spPr>
            <a:xfrm>
              <a:off x="6032276" y="3916082"/>
              <a:ext cx="183090" cy="68925"/>
            </a:xfrm>
            <a:custGeom>
              <a:avLst/>
              <a:gdLst/>
              <a:ahLst/>
              <a:cxnLst/>
              <a:rect l="l" t="t" r="r" b="b"/>
              <a:pathLst>
                <a:path w="518" h="195" extrusionOk="0">
                  <a:moveTo>
                    <a:pt x="388" y="1"/>
                  </a:moveTo>
                  <a:cubicBezTo>
                    <a:pt x="292" y="1"/>
                    <a:pt x="1" y="194"/>
                    <a:pt x="1" y="194"/>
                  </a:cubicBezTo>
                  <a:lnTo>
                    <a:pt x="517" y="194"/>
                  </a:lnTo>
                  <a:cubicBezTo>
                    <a:pt x="517" y="194"/>
                    <a:pt x="481" y="1"/>
                    <a:pt x="38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36" name="Google Shape;3636;p71"/>
            <p:cNvSpPr/>
            <p:nvPr/>
          </p:nvSpPr>
          <p:spPr>
            <a:xfrm>
              <a:off x="4477055" y="3941885"/>
              <a:ext cx="181322" cy="43122"/>
            </a:xfrm>
            <a:custGeom>
              <a:avLst/>
              <a:gdLst/>
              <a:ahLst/>
              <a:cxnLst/>
              <a:rect l="l" t="t" r="r" b="b"/>
              <a:pathLst>
                <a:path w="513" h="122" extrusionOk="0">
                  <a:moveTo>
                    <a:pt x="406" y="1"/>
                  </a:moveTo>
                  <a:cubicBezTo>
                    <a:pt x="309" y="1"/>
                    <a:pt x="0" y="121"/>
                    <a:pt x="0" y="121"/>
                  </a:cubicBezTo>
                  <a:lnTo>
                    <a:pt x="512" y="121"/>
                  </a:lnTo>
                  <a:cubicBezTo>
                    <a:pt x="512" y="121"/>
                    <a:pt x="502" y="1"/>
                    <a:pt x="406"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37" name="Google Shape;3637;p71"/>
            <p:cNvSpPr/>
            <p:nvPr/>
          </p:nvSpPr>
          <p:spPr>
            <a:xfrm>
              <a:off x="6200523" y="3916082"/>
              <a:ext cx="182383" cy="68925"/>
            </a:xfrm>
            <a:custGeom>
              <a:avLst/>
              <a:gdLst/>
              <a:ahLst/>
              <a:cxnLst/>
              <a:rect l="l" t="t" r="r" b="b"/>
              <a:pathLst>
                <a:path w="516" h="195" extrusionOk="0">
                  <a:moveTo>
                    <a:pt x="387" y="1"/>
                  </a:moveTo>
                  <a:cubicBezTo>
                    <a:pt x="290" y="1"/>
                    <a:pt x="0" y="194"/>
                    <a:pt x="0" y="194"/>
                  </a:cubicBezTo>
                  <a:lnTo>
                    <a:pt x="516" y="194"/>
                  </a:lnTo>
                  <a:cubicBezTo>
                    <a:pt x="516" y="194"/>
                    <a:pt x="483" y="1"/>
                    <a:pt x="387"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38" name="Google Shape;3638;p71"/>
            <p:cNvSpPr/>
            <p:nvPr/>
          </p:nvSpPr>
          <p:spPr>
            <a:xfrm>
              <a:off x="5846710" y="2774380"/>
              <a:ext cx="400818" cy="453139"/>
            </a:xfrm>
            <a:custGeom>
              <a:avLst/>
              <a:gdLst/>
              <a:ahLst/>
              <a:cxnLst/>
              <a:rect l="l" t="t" r="r" b="b"/>
              <a:pathLst>
                <a:path w="1134" h="1282" extrusionOk="0">
                  <a:moveTo>
                    <a:pt x="1023" y="0"/>
                  </a:moveTo>
                  <a:cubicBezTo>
                    <a:pt x="908" y="263"/>
                    <a:pt x="0" y="1098"/>
                    <a:pt x="0" y="1098"/>
                  </a:cubicBezTo>
                  <a:lnTo>
                    <a:pt x="208" y="1281"/>
                  </a:lnTo>
                  <a:cubicBezTo>
                    <a:pt x="784" y="954"/>
                    <a:pt x="1134" y="175"/>
                    <a:pt x="1134" y="175"/>
                  </a:cubicBezTo>
                  <a:lnTo>
                    <a:pt x="1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1"/>
            <p:cNvSpPr/>
            <p:nvPr/>
          </p:nvSpPr>
          <p:spPr>
            <a:xfrm>
              <a:off x="5846710" y="2989289"/>
              <a:ext cx="239996" cy="238234"/>
            </a:xfrm>
            <a:custGeom>
              <a:avLst/>
              <a:gdLst/>
              <a:ahLst/>
              <a:cxnLst/>
              <a:rect l="l" t="t" r="r" b="b"/>
              <a:pathLst>
                <a:path w="679" h="674" extrusionOk="0">
                  <a:moveTo>
                    <a:pt x="508" y="1"/>
                  </a:moveTo>
                  <a:cubicBezTo>
                    <a:pt x="255" y="258"/>
                    <a:pt x="0" y="490"/>
                    <a:pt x="0" y="490"/>
                  </a:cubicBezTo>
                  <a:lnTo>
                    <a:pt x="208" y="673"/>
                  </a:lnTo>
                  <a:cubicBezTo>
                    <a:pt x="387" y="572"/>
                    <a:pt x="544" y="429"/>
                    <a:pt x="678" y="277"/>
                  </a:cubicBezTo>
                  <a:cubicBezTo>
                    <a:pt x="614" y="203"/>
                    <a:pt x="553" y="107"/>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1"/>
            <p:cNvSpPr/>
            <p:nvPr/>
          </p:nvSpPr>
          <p:spPr>
            <a:xfrm>
              <a:off x="5191750" y="2214133"/>
              <a:ext cx="486001" cy="207129"/>
            </a:xfrm>
            <a:custGeom>
              <a:avLst/>
              <a:gdLst/>
              <a:ahLst/>
              <a:cxnLst/>
              <a:rect l="l" t="t" r="r" b="b"/>
              <a:pathLst>
                <a:path w="1375" h="586" extrusionOk="0">
                  <a:moveTo>
                    <a:pt x="1" y="1"/>
                  </a:moveTo>
                  <a:lnTo>
                    <a:pt x="1" y="1"/>
                  </a:lnTo>
                  <a:cubicBezTo>
                    <a:pt x="260" y="50"/>
                    <a:pt x="1015" y="558"/>
                    <a:pt x="1015" y="558"/>
                  </a:cubicBezTo>
                  <a:lnTo>
                    <a:pt x="1273" y="586"/>
                  </a:lnTo>
                  <a:lnTo>
                    <a:pt x="1375" y="318"/>
                  </a:lnTo>
                  <a:cubicBezTo>
                    <a:pt x="1102" y="15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1"/>
            <p:cNvSpPr/>
            <p:nvPr/>
          </p:nvSpPr>
          <p:spPr>
            <a:xfrm>
              <a:off x="4236349" y="2906224"/>
              <a:ext cx="397283" cy="120884"/>
            </a:xfrm>
            <a:custGeom>
              <a:avLst/>
              <a:gdLst/>
              <a:ahLst/>
              <a:cxnLst/>
              <a:rect l="l" t="t" r="r" b="b"/>
              <a:pathLst>
                <a:path w="1124" h="342" extrusionOk="0">
                  <a:moveTo>
                    <a:pt x="1124" y="0"/>
                  </a:moveTo>
                  <a:lnTo>
                    <a:pt x="0" y="116"/>
                  </a:lnTo>
                  <a:lnTo>
                    <a:pt x="36" y="342"/>
                  </a:lnTo>
                  <a:lnTo>
                    <a:pt x="1078" y="272"/>
                  </a:lnTo>
                  <a:lnTo>
                    <a:pt x="1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1"/>
            <p:cNvSpPr/>
            <p:nvPr/>
          </p:nvSpPr>
          <p:spPr>
            <a:xfrm>
              <a:off x="4270281" y="2446715"/>
              <a:ext cx="181322" cy="497322"/>
            </a:xfrm>
            <a:custGeom>
              <a:avLst/>
              <a:gdLst/>
              <a:ahLst/>
              <a:cxnLst/>
              <a:rect l="l" t="t" r="r" b="b"/>
              <a:pathLst>
                <a:path w="513" h="1407" extrusionOk="0">
                  <a:moveTo>
                    <a:pt x="115" y="1"/>
                  </a:moveTo>
                  <a:cubicBezTo>
                    <a:pt x="56" y="328"/>
                    <a:pt x="23" y="812"/>
                    <a:pt x="9" y="1167"/>
                  </a:cubicBezTo>
                  <a:cubicBezTo>
                    <a:pt x="5" y="1255"/>
                    <a:pt x="0" y="1338"/>
                    <a:pt x="0" y="1406"/>
                  </a:cubicBezTo>
                  <a:lnTo>
                    <a:pt x="512" y="1355"/>
                  </a:lnTo>
                  <a:lnTo>
                    <a:pt x="383" y="485"/>
                  </a:lnTo>
                  <a:cubicBezTo>
                    <a:pt x="272" y="393"/>
                    <a:pt x="189" y="232"/>
                    <a:pt x="162" y="28"/>
                  </a:cubicBezTo>
                  <a:lnTo>
                    <a:pt x="125" y="56"/>
                  </a:lnTo>
                  <a:lnTo>
                    <a:pt x="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1"/>
            <p:cNvSpPr/>
            <p:nvPr/>
          </p:nvSpPr>
          <p:spPr>
            <a:xfrm>
              <a:off x="4436747" y="2377971"/>
              <a:ext cx="67156" cy="194051"/>
            </a:xfrm>
            <a:custGeom>
              <a:avLst/>
              <a:gdLst/>
              <a:ahLst/>
              <a:cxnLst/>
              <a:rect l="l" t="t" r="r" b="b"/>
              <a:pathLst>
                <a:path w="190" h="549" extrusionOk="0">
                  <a:moveTo>
                    <a:pt x="190" y="1"/>
                  </a:moveTo>
                  <a:lnTo>
                    <a:pt x="190" y="1"/>
                  </a:lnTo>
                  <a:cubicBezTo>
                    <a:pt x="175" y="5"/>
                    <a:pt x="166" y="9"/>
                    <a:pt x="153" y="14"/>
                  </a:cubicBezTo>
                  <a:cubicBezTo>
                    <a:pt x="102" y="33"/>
                    <a:pt x="47" y="42"/>
                    <a:pt x="1" y="42"/>
                  </a:cubicBezTo>
                  <a:lnTo>
                    <a:pt x="70" y="548"/>
                  </a:lnTo>
                  <a:lnTo>
                    <a:pt x="185" y="452"/>
                  </a:lnTo>
                  <a:lnTo>
                    <a:pt x="1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1"/>
            <p:cNvSpPr/>
            <p:nvPr/>
          </p:nvSpPr>
          <p:spPr>
            <a:xfrm>
              <a:off x="4236349" y="2925664"/>
              <a:ext cx="227978" cy="101444"/>
            </a:xfrm>
            <a:custGeom>
              <a:avLst/>
              <a:gdLst/>
              <a:ahLst/>
              <a:cxnLst/>
              <a:rect l="l" t="t" r="r" b="b"/>
              <a:pathLst>
                <a:path w="645" h="287" extrusionOk="0">
                  <a:moveTo>
                    <a:pt x="608" y="0"/>
                  </a:moveTo>
                  <a:lnTo>
                    <a:pt x="96" y="51"/>
                  </a:lnTo>
                  <a:lnTo>
                    <a:pt x="0" y="61"/>
                  </a:lnTo>
                  <a:lnTo>
                    <a:pt x="36" y="287"/>
                  </a:lnTo>
                  <a:lnTo>
                    <a:pt x="645" y="236"/>
                  </a:lnTo>
                  <a:lnTo>
                    <a:pt x="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1"/>
            <p:cNvSpPr/>
            <p:nvPr/>
          </p:nvSpPr>
          <p:spPr>
            <a:xfrm>
              <a:off x="4473874" y="2793821"/>
              <a:ext cx="177788" cy="1179858"/>
            </a:xfrm>
            <a:custGeom>
              <a:avLst/>
              <a:gdLst/>
              <a:ahLst/>
              <a:cxnLst/>
              <a:rect l="l" t="t" r="r" b="b"/>
              <a:pathLst>
                <a:path w="503" h="3338" extrusionOk="0">
                  <a:moveTo>
                    <a:pt x="0" y="1"/>
                  </a:moveTo>
                  <a:cubicBezTo>
                    <a:pt x="0" y="1"/>
                    <a:pt x="387" y="3244"/>
                    <a:pt x="364" y="3337"/>
                  </a:cubicBezTo>
                  <a:lnTo>
                    <a:pt x="502" y="3337"/>
                  </a:lnTo>
                  <a:lnTo>
                    <a:pt x="498" y="462"/>
                  </a:lnTo>
                  <a:lnTo>
                    <a:pt x="0"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46" name="Google Shape;3646;p71"/>
            <p:cNvSpPr/>
            <p:nvPr/>
          </p:nvSpPr>
          <p:spPr>
            <a:xfrm>
              <a:off x="4473874" y="2793821"/>
              <a:ext cx="176374" cy="565540"/>
            </a:xfrm>
            <a:custGeom>
              <a:avLst/>
              <a:gdLst/>
              <a:ahLst/>
              <a:cxnLst/>
              <a:rect l="l" t="t" r="r" b="b"/>
              <a:pathLst>
                <a:path w="499" h="1600" extrusionOk="0">
                  <a:moveTo>
                    <a:pt x="0" y="1"/>
                  </a:moveTo>
                  <a:cubicBezTo>
                    <a:pt x="0" y="1"/>
                    <a:pt x="92" y="788"/>
                    <a:pt x="185" y="1600"/>
                  </a:cubicBezTo>
                  <a:cubicBezTo>
                    <a:pt x="258" y="1341"/>
                    <a:pt x="360" y="1185"/>
                    <a:pt x="470" y="1185"/>
                  </a:cubicBezTo>
                  <a:cubicBezTo>
                    <a:pt x="479" y="1185"/>
                    <a:pt x="489" y="1185"/>
                    <a:pt x="498" y="1190"/>
                  </a:cubicBezTo>
                  <a:lnTo>
                    <a:pt x="498" y="462"/>
                  </a:lnTo>
                  <a:lnTo>
                    <a:pt x="0"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47" name="Google Shape;3647;p71"/>
            <p:cNvSpPr/>
            <p:nvPr/>
          </p:nvSpPr>
          <p:spPr>
            <a:xfrm>
              <a:off x="4299618" y="2258317"/>
              <a:ext cx="446767" cy="759237"/>
            </a:xfrm>
            <a:custGeom>
              <a:avLst/>
              <a:gdLst/>
              <a:ahLst/>
              <a:cxnLst/>
              <a:rect l="l" t="t" r="r" b="b"/>
              <a:pathLst>
                <a:path w="1264" h="2148" extrusionOk="0">
                  <a:moveTo>
                    <a:pt x="634" y="1"/>
                  </a:moveTo>
                  <a:cubicBezTo>
                    <a:pt x="500" y="1"/>
                    <a:pt x="366" y="35"/>
                    <a:pt x="272" y="142"/>
                  </a:cubicBezTo>
                  <a:cubicBezTo>
                    <a:pt x="0" y="446"/>
                    <a:pt x="378" y="2147"/>
                    <a:pt x="378" y="2147"/>
                  </a:cubicBezTo>
                  <a:lnTo>
                    <a:pt x="1263" y="2018"/>
                  </a:lnTo>
                  <a:lnTo>
                    <a:pt x="1129" y="119"/>
                  </a:lnTo>
                  <a:cubicBezTo>
                    <a:pt x="1129" y="119"/>
                    <a:pt x="881" y="1"/>
                    <a:pt x="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1"/>
            <p:cNvSpPr/>
            <p:nvPr/>
          </p:nvSpPr>
          <p:spPr>
            <a:xfrm>
              <a:off x="4366422" y="2297198"/>
              <a:ext cx="397637" cy="729900"/>
            </a:xfrm>
            <a:custGeom>
              <a:avLst/>
              <a:gdLst/>
              <a:ahLst/>
              <a:cxnLst/>
              <a:rect l="l" t="t" r="r" b="b"/>
              <a:pathLst>
                <a:path w="1125" h="2065" extrusionOk="0">
                  <a:moveTo>
                    <a:pt x="921" y="0"/>
                  </a:moveTo>
                  <a:lnTo>
                    <a:pt x="921" y="0"/>
                  </a:lnTo>
                  <a:cubicBezTo>
                    <a:pt x="926" y="125"/>
                    <a:pt x="921" y="268"/>
                    <a:pt x="913" y="438"/>
                  </a:cubicBezTo>
                  <a:cubicBezTo>
                    <a:pt x="871" y="1051"/>
                    <a:pt x="889" y="1563"/>
                    <a:pt x="466" y="1613"/>
                  </a:cubicBezTo>
                  <a:cubicBezTo>
                    <a:pt x="455" y="1614"/>
                    <a:pt x="444" y="1614"/>
                    <a:pt x="433" y="1614"/>
                  </a:cubicBezTo>
                  <a:cubicBezTo>
                    <a:pt x="204" y="1614"/>
                    <a:pt x="62" y="1333"/>
                    <a:pt x="0" y="959"/>
                  </a:cubicBezTo>
                  <a:lnTo>
                    <a:pt x="0" y="959"/>
                  </a:lnTo>
                  <a:cubicBezTo>
                    <a:pt x="47" y="1498"/>
                    <a:pt x="157" y="2065"/>
                    <a:pt x="157" y="2065"/>
                  </a:cubicBezTo>
                  <a:lnTo>
                    <a:pt x="1125" y="1968"/>
                  </a:lnTo>
                  <a:lnTo>
                    <a:pt x="940" y="9"/>
                  </a:lnTo>
                  <a:cubicBezTo>
                    <a:pt x="940" y="9"/>
                    <a:pt x="936" y="9"/>
                    <a:pt x="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1"/>
            <p:cNvSpPr/>
            <p:nvPr/>
          </p:nvSpPr>
          <p:spPr>
            <a:xfrm>
              <a:off x="4382681" y="2912586"/>
              <a:ext cx="394456" cy="124419"/>
            </a:xfrm>
            <a:custGeom>
              <a:avLst/>
              <a:gdLst/>
              <a:ahLst/>
              <a:cxnLst/>
              <a:rect l="l" t="t" r="r" b="b"/>
              <a:pathLst>
                <a:path w="1116" h="352" extrusionOk="0">
                  <a:moveTo>
                    <a:pt x="1097" y="1"/>
                  </a:moveTo>
                  <a:lnTo>
                    <a:pt x="1" y="120"/>
                  </a:lnTo>
                  <a:lnTo>
                    <a:pt x="93" y="352"/>
                  </a:lnTo>
                  <a:lnTo>
                    <a:pt x="1115" y="277"/>
                  </a:lnTo>
                  <a:lnTo>
                    <a:pt x="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1"/>
            <p:cNvSpPr/>
            <p:nvPr/>
          </p:nvSpPr>
          <p:spPr>
            <a:xfrm>
              <a:off x="4698674" y="2912586"/>
              <a:ext cx="78467" cy="104978"/>
            </a:xfrm>
            <a:custGeom>
              <a:avLst/>
              <a:gdLst/>
              <a:ahLst/>
              <a:cxnLst/>
              <a:rect l="l" t="t" r="r" b="b"/>
              <a:pathLst>
                <a:path w="222" h="297" extrusionOk="0">
                  <a:moveTo>
                    <a:pt x="203" y="1"/>
                  </a:moveTo>
                  <a:lnTo>
                    <a:pt x="83" y="10"/>
                  </a:lnTo>
                  <a:cubicBezTo>
                    <a:pt x="79" y="116"/>
                    <a:pt x="51" y="218"/>
                    <a:pt x="0" y="296"/>
                  </a:cubicBezTo>
                  <a:lnTo>
                    <a:pt x="221" y="277"/>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1"/>
            <p:cNvSpPr/>
            <p:nvPr/>
          </p:nvSpPr>
          <p:spPr>
            <a:xfrm>
              <a:off x="4382681" y="2947226"/>
              <a:ext cx="104269" cy="89779"/>
            </a:xfrm>
            <a:custGeom>
              <a:avLst/>
              <a:gdLst/>
              <a:ahLst/>
              <a:cxnLst/>
              <a:rect l="l" t="t" r="r" b="b"/>
              <a:pathLst>
                <a:path w="295" h="254" extrusionOk="0">
                  <a:moveTo>
                    <a:pt x="189" y="0"/>
                  </a:moveTo>
                  <a:lnTo>
                    <a:pt x="1" y="22"/>
                  </a:lnTo>
                  <a:lnTo>
                    <a:pt x="93" y="254"/>
                  </a:lnTo>
                  <a:lnTo>
                    <a:pt x="295" y="239"/>
                  </a:lnTo>
                  <a:cubicBezTo>
                    <a:pt x="244" y="175"/>
                    <a:pt x="208" y="92"/>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1"/>
            <p:cNvSpPr/>
            <p:nvPr/>
          </p:nvSpPr>
          <p:spPr>
            <a:xfrm>
              <a:off x="1955830" y="1356266"/>
              <a:ext cx="2207326" cy="2416623"/>
            </a:xfrm>
            <a:custGeom>
              <a:avLst/>
              <a:gdLst/>
              <a:ahLst/>
              <a:cxnLst/>
              <a:rect l="l" t="t" r="r" b="b"/>
              <a:pathLst>
                <a:path w="6245" h="6837" extrusionOk="0">
                  <a:moveTo>
                    <a:pt x="3595" y="0"/>
                  </a:moveTo>
                  <a:cubicBezTo>
                    <a:pt x="2342" y="0"/>
                    <a:pt x="960" y="775"/>
                    <a:pt x="212" y="2736"/>
                  </a:cubicBezTo>
                  <a:lnTo>
                    <a:pt x="742" y="2543"/>
                  </a:lnTo>
                  <a:lnTo>
                    <a:pt x="742" y="2543"/>
                  </a:lnTo>
                  <a:cubicBezTo>
                    <a:pt x="742" y="2543"/>
                    <a:pt x="0" y="3501"/>
                    <a:pt x="438" y="4855"/>
                  </a:cubicBezTo>
                  <a:lnTo>
                    <a:pt x="576" y="4491"/>
                  </a:lnTo>
                  <a:lnTo>
                    <a:pt x="576" y="4491"/>
                  </a:lnTo>
                  <a:cubicBezTo>
                    <a:pt x="576" y="4492"/>
                    <a:pt x="525" y="5076"/>
                    <a:pt x="848" y="5570"/>
                  </a:cubicBezTo>
                  <a:cubicBezTo>
                    <a:pt x="848" y="5570"/>
                    <a:pt x="1033" y="5165"/>
                    <a:pt x="1314" y="5008"/>
                  </a:cubicBezTo>
                  <a:cubicBezTo>
                    <a:pt x="1314" y="5008"/>
                    <a:pt x="1342" y="5648"/>
                    <a:pt x="1507" y="5920"/>
                  </a:cubicBezTo>
                  <a:cubicBezTo>
                    <a:pt x="1507" y="5920"/>
                    <a:pt x="1618" y="5663"/>
                    <a:pt x="1729" y="5552"/>
                  </a:cubicBezTo>
                  <a:cubicBezTo>
                    <a:pt x="1729" y="5552"/>
                    <a:pt x="1922" y="6127"/>
                    <a:pt x="3411" y="6837"/>
                  </a:cubicBezTo>
                  <a:cubicBezTo>
                    <a:pt x="3411" y="6837"/>
                    <a:pt x="2535" y="5718"/>
                    <a:pt x="3009" y="5174"/>
                  </a:cubicBezTo>
                  <a:cubicBezTo>
                    <a:pt x="3562" y="4542"/>
                    <a:pt x="5240" y="3427"/>
                    <a:pt x="6244" y="2271"/>
                  </a:cubicBezTo>
                  <a:cubicBezTo>
                    <a:pt x="6201" y="942"/>
                    <a:pt x="4976" y="0"/>
                    <a:pt x="3595" y="0"/>
                  </a:cubicBezTo>
                  <a:close/>
                </a:path>
              </a:pathLst>
            </a:custGeom>
            <a:solidFill>
              <a:srgbClr val="9E3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1"/>
            <p:cNvSpPr/>
            <p:nvPr/>
          </p:nvSpPr>
          <p:spPr>
            <a:xfrm>
              <a:off x="1955830" y="1815068"/>
              <a:ext cx="2207326" cy="1957829"/>
            </a:xfrm>
            <a:custGeom>
              <a:avLst/>
              <a:gdLst/>
              <a:ahLst/>
              <a:cxnLst/>
              <a:rect l="l" t="t" r="r" b="b"/>
              <a:pathLst>
                <a:path w="6245" h="5539" extrusionOk="0">
                  <a:moveTo>
                    <a:pt x="5976" y="1"/>
                  </a:moveTo>
                  <a:cubicBezTo>
                    <a:pt x="5937" y="369"/>
                    <a:pt x="5764" y="487"/>
                    <a:pt x="5495" y="487"/>
                  </a:cubicBezTo>
                  <a:cubicBezTo>
                    <a:pt x="5017" y="487"/>
                    <a:pt x="4234" y="116"/>
                    <a:pt x="3350" y="116"/>
                  </a:cubicBezTo>
                  <a:cubicBezTo>
                    <a:pt x="2471" y="116"/>
                    <a:pt x="1691" y="651"/>
                    <a:pt x="1213" y="651"/>
                  </a:cubicBezTo>
                  <a:cubicBezTo>
                    <a:pt x="1018" y="651"/>
                    <a:pt x="873" y="562"/>
                    <a:pt x="793" y="309"/>
                  </a:cubicBezTo>
                  <a:cubicBezTo>
                    <a:pt x="572" y="632"/>
                    <a:pt x="378" y="1005"/>
                    <a:pt x="212" y="1438"/>
                  </a:cubicBezTo>
                  <a:lnTo>
                    <a:pt x="742" y="1245"/>
                  </a:lnTo>
                  <a:lnTo>
                    <a:pt x="742" y="1245"/>
                  </a:lnTo>
                  <a:cubicBezTo>
                    <a:pt x="742" y="1245"/>
                    <a:pt x="0" y="2203"/>
                    <a:pt x="438" y="3557"/>
                  </a:cubicBezTo>
                  <a:lnTo>
                    <a:pt x="576" y="3193"/>
                  </a:lnTo>
                  <a:lnTo>
                    <a:pt x="576" y="3193"/>
                  </a:lnTo>
                  <a:cubicBezTo>
                    <a:pt x="576" y="3194"/>
                    <a:pt x="525" y="3778"/>
                    <a:pt x="848" y="4272"/>
                  </a:cubicBezTo>
                  <a:cubicBezTo>
                    <a:pt x="848" y="4272"/>
                    <a:pt x="1033" y="3867"/>
                    <a:pt x="1314" y="3710"/>
                  </a:cubicBezTo>
                  <a:cubicBezTo>
                    <a:pt x="1314" y="3710"/>
                    <a:pt x="1342" y="4350"/>
                    <a:pt x="1507" y="4622"/>
                  </a:cubicBezTo>
                  <a:cubicBezTo>
                    <a:pt x="1507" y="4622"/>
                    <a:pt x="1618" y="4365"/>
                    <a:pt x="1729" y="4254"/>
                  </a:cubicBezTo>
                  <a:cubicBezTo>
                    <a:pt x="1729" y="4254"/>
                    <a:pt x="1922" y="4829"/>
                    <a:pt x="3411" y="5539"/>
                  </a:cubicBezTo>
                  <a:cubicBezTo>
                    <a:pt x="3411" y="5539"/>
                    <a:pt x="2535" y="4420"/>
                    <a:pt x="3009" y="3876"/>
                  </a:cubicBezTo>
                  <a:cubicBezTo>
                    <a:pt x="3562" y="3244"/>
                    <a:pt x="5240" y="2129"/>
                    <a:pt x="6244" y="973"/>
                  </a:cubicBezTo>
                  <a:cubicBezTo>
                    <a:pt x="6231" y="618"/>
                    <a:pt x="6134" y="290"/>
                    <a:pt x="5976"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54" name="Google Shape;3654;p71"/>
            <p:cNvSpPr/>
            <p:nvPr/>
          </p:nvSpPr>
          <p:spPr>
            <a:xfrm>
              <a:off x="2388464" y="1783609"/>
              <a:ext cx="1962382" cy="1565485"/>
            </a:xfrm>
            <a:custGeom>
              <a:avLst/>
              <a:gdLst/>
              <a:ahLst/>
              <a:cxnLst/>
              <a:rect l="l" t="t" r="r" b="b"/>
              <a:pathLst>
                <a:path w="5552" h="4429" extrusionOk="0">
                  <a:moveTo>
                    <a:pt x="3770" y="1"/>
                  </a:moveTo>
                  <a:cubicBezTo>
                    <a:pt x="3630" y="1"/>
                    <a:pt x="3485" y="20"/>
                    <a:pt x="3338" y="58"/>
                  </a:cubicBezTo>
                  <a:cubicBezTo>
                    <a:pt x="1279" y="583"/>
                    <a:pt x="730" y="670"/>
                    <a:pt x="371" y="1785"/>
                  </a:cubicBezTo>
                  <a:cubicBezTo>
                    <a:pt x="1" y="2939"/>
                    <a:pt x="969" y="4333"/>
                    <a:pt x="1744" y="4333"/>
                  </a:cubicBezTo>
                  <a:cubicBezTo>
                    <a:pt x="1751" y="4333"/>
                    <a:pt x="1759" y="4333"/>
                    <a:pt x="1766" y="4333"/>
                  </a:cubicBezTo>
                  <a:cubicBezTo>
                    <a:pt x="1793" y="4332"/>
                    <a:pt x="1821" y="4332"/>
                    <a:pt x="1849" y="4332"/>
                  </a:cubicBezTo>
                  <a:cubicBezTo>
                    <a:pt x="2256" y="4332"/>
                    <a:pt x="2774" y="4429"/>
                    <a:pt x="3277" y="4429"/>
                  </a:cubicBezTo>
                  <a:cubicBezTo>
                    <a:pt x="4017" y="4429"/>
                    <a:pt x="4723" y="4219"/>
                    <a:pt x="4992" y="3182"/>
                  </a:cubicBezTo>
                  <a:cubicBezTo>
                    <a:pt x="5552" y="1021"/>
                    <a:pt x="4796" y="1"/>
                    <a:pt x="3770"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55" name="Google Shape;3655;p71"/>
            <p:cNvSpPr/>
            <p:nvPr/>
          </p:nvSpPr>
          <p:spPr>
            <a:xfrm>
              <a:off x="2244253" y="1623134"/>
              <a:ext cx="1980408" cy="1451317"/>
            </a:xfrm>
            <a:custGeom>
              <a:avLst/>
              <a:gdLst/>
              <a:ahLst/>
              <a:cxnLst/>
              <a:rect l="l" t="t" r="r" b="b"/>
              <a:pathLst>
                <a:path w="5603" h="4106" extrusionOk="0">
                  <a:moveTo>
                    <a:pt x="3968" y="1"/>
                  </a:moveTo>
                  <a:cubicBezTo>
                    <a:pt x="2911" y="1"/>
                    <a:pt x="668" y="888"/>
                    <a:pt x="456" y="1488"/>
                  </a:cubicBezTo>
                  <a:cubicBezTo>
                    <a:pt x="0" y="2783"/>
                    <a:pt x="996" y="4106"/>
                    <a:pt x="996" y="4106"/>
                  </a:cubicBezTo>
                  <a:cubicBezTo>
                    <a:pt x="857" y="3202"/>
                    <a:pt x="1198" y="2815"/>
                    <a:pt x="1728" y="2396"/>
                  </a:cubicBezTo>
                  <a:cubicBezTo>
                    <a:pt x="2848" y="1497"/>
                    <a:pt x="5603" y="1995"/>
                    <a:pt x="5428" y="1280"/>
                  </a:cubicBezTo>
                  <a:cubicBezTo>
                    <a:pt x="5198" y="359"/>
                    <a:pt x="4811" y="193"/>
                    <a:pt x="4276" y="36"/>
                  </a:cubicBezTo>
                  <a:cubicBezTo>
                    <a:pt x="4191" y="12"/>
                    <a:pt x="4087" y="1"/>
                    <a:pt x="3968"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56" name="Google Shape;3656;p71"/>
            <p:cNvSpPr/>
            <p:nvPr/>
          </p:nvSpPr>
          <p:spPr>
            <a:xfrm>
              <a:off x="2160836" y="1873743"/>
              <a:ext cx="2063824" cy="1218385"/>
            </a:xfrm>
            <a:custGeom>
              <a:avLst/>
              <a:gdLst/>
              <a:ahLst/>
              <a:cxnLst/>
              <a:rect l="l" t="t" r="r" b="b"/>
              <a:pathLst>
                <a:path w="5839" h="3447" extrusionOk="0">
                  <a:moveTo>
                    <a:pt x="3510" y="0"/>
                  </a:moveTo>
                  <a:cubicBezTo>
                    <a:pt x="2722" y="0"/>
                    <a:pt x="856" y="70"/>
                    <a:pt x="596" y="751"/>
                  </a:cubicBezTo>
                  <a:cubicBezTo>
                    <a:pt x="1" y="2295"/>
                    <a:pt x="1291" y="3446"/>
                    <a:pt x="1291" y="3446"/>
                  </a:cubicBezTo>
                  <a:cubicBezTo>
                    <a:pt x="1153" y="2544"/>
                    <a:pt x="1480" y="2147"/>
                    <a:pt x="2006" y="1728"/>
                  </a:cubicBezTo>
                  <a:cubicBezTo>
                    <a:pt x="3129" y="830"/>
                    <a:pt x="5839" y="1286"/>
                    <a:pt x="5664" y="571"/>
                  </a:cubicBezTo>
                  <a:cubicBezTo>
                    <a:pt x="5645" y="511"/>
                    <a:pt x="5632" y="452"/>
                    <a:pt x="5613" y="401"/>
                  </a:cubicBezTo>
                  <a:cubicBezTo>
                    <a:pt x="5528" y="451"/>
                    <a:pt x="5443" y="471"/>
                    <a:pt x="5359" y="471"/>
                  </a:cubicBezTo>
                  <a:cubicBezTo>
                    <a:pt x="4954" y="471"/>
                    <a:pt x="4532" y="5"/>
                    <a:pt x="3858" y="5"/>
                  </a:cubicBezTo>
                  <a:cubicBezTo>
                    <a:pt x="3845" y="5"/>
                    <a:pt x="3713" y="0"/>
                    <a:pt x="3510" y="0"/>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57" name="Google Shape;3657;p71"/>
            <p:cNvSpPr/>
            <p:nvPr/>
          </p:nvSpPr>
          <p:spPr>
            <a:xfrm>
              <a:off x="3623804" y="1948678"/>
              <a:ext cx="391275" cy="363359"/>
            </a:xfrm>
            <a:custGeom>
              <a:avLst/>
              <a:gdLst/>
              <a:ahLst/>
              <a:cxnLst/>
              <a:rect l="l" t="t" r="r" b="b"/>
              <a:pathLst>
                <a:path w="1107" h="1028" extrusionOk="0">
                  <a:moveTo>
                    <a:pt x="269" y="0"/>
                  </a:moveTo>
                  <a:cubicBezTo>
                    <a:pt x="239" y="0"/>
                    <a:pt x="214" y="6"/>
                    <a:pt x="194" y="19"/>
                  </a:cubicBezTo>
                  <a:cubicBezTo>
                    <a:pt x="0" y="143"/>
                    <a:pt x="69" y="627"/>
                    <a:pt x="327" y="825"/>
                  </a:cubicBezTo>
                  <a:cubicBezTo>
                    <a:pt x="469" y="933"/>
                    <a:pt x="694" y="1028"/>
                    <a:pt x="864" y="1028"/>
                  </a:cubicBezTo>
                  <a:cubicBezTo>
                    <a:pt x="1004" y="1028"/>
                    <a:pt x="1107" y="963"/>
                    <a:pt x="1092" y="788"/>
                  </a:cubicBezTo>
                  <a:cubicBezTo>
                    <a:pt x="1063" y="429"/>
                    <a:pt x="521" y="0"/>
                    <a:pt x="269"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58" name="Google Shape;3658;p71"/>
            <p:cNvSpPr/>
            <p:nvPr/>
          </p:nvSpPr>
          <p:spPr>
            <a:xfrm>
              <a:off x="3812551" y="2155811"/>
              <a:ext cx="157287" cy="145627"/>
            </a:xfrm>
            <a:custGeom>
              <a:avLst/>
              <a:gdLst/>
              <a:ahLst/>
              <a:cxnLst/>
              <a:rect l="l" t="t" r="r" b="b"/>
              <a:pathLst>
                <a:path w="445" h="412" extrusionOk="0">
                  <a:moveTo>
                    <a:pt x="111" y="1"/>
                  </a:moveTo>
                  <a:cubicBezTo>
                    <a:pt x="98" y="1"/>
                    <a:pt x="87" y="3"/>
                    <a:pt x="79" y="9"/>
                  </a:cubicBezTo>
                  <a:cubicBezTo>
                    <a:pt x="0" y="55"/>
                    <a:pt x="28" y="249"/>
                    <a:pt x="130" y="332"/>
                  </a:cubicBezTo>
                  <a:cubicBezTo>
                    <a:pt x="188" y="374"/>
                    <a:pt x="279" y="412"/>
                    <a:pt x="348" y="412"/>
                  </a:cubicBezTo>
                  <a:cubicBezTo>
                    <a:pt x="404" y="412"/>
                    <a:pt x="445" y="386"/>
                    <a:pt x="438" y="317"/>
                  </a:cubicBezTo>
                  <a:cubicBezTo>
                    <a:pt x="426" y="173"/>
                    <a:pt x="213"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1"/>
            <p:cNvSpPr/>
            <p:nvPr/>
          </p:nvSpPr>
          <p:spPr>
            <a:xfrm>
              <a:off x="3042010" y="1946558"/>
              <a:ext cx="927112" cy="464096"/>
            </a:xfrm>
            <a:custGeom>
              <a:avLst/>
              <a:gdLst/>
              <a:ahLst/>
              <a:cxnLst/>
              <a:rect l="l" t="t" r="r" b="b"/>
              <a:pathLst>
                <a:path w="2623" h="1313" extrusionOk="0">
                  <a:moveTo>
                    <a:pt x="1382" y="0"/>
                  </a:moveTo>
                  <a:cubicBezTo>
                    <a:pt x="1066" y="0"/>
                    <a:pt x="438" y="393"/>
                    <a:pt x="438" y="393"/>
                  </a:cubicBezTo>
                  <a:lnTo>
                    <a:pt x="0" y="1011"/>
                  </a:lnTo>
                  <a:cubicBezTo>
                    <a:pt x="0" y="1011"/>
                    <a:pt x="1115" y="1313"/>
                    <a:pt x="1923" y="1313"/>
                  </a:cubicBezTo>
                  <a:cubicBezTo>
                    <a:pt x="2222" y="1313"/>
                    <a:pt x="2479" y="1271"/>
                    <a:pt x="2623" y="1158"/>
                  </a:cubicBezTo>
                  <a:cubicBezTo>
                    <a:pt x="2125" y="941"/>
                    <a:pt x="1559" y="628"/>
                    <a:pt x="1559" y="163"/>
                  </a:cubicBezTo>
                  <a:cubicBezTo>
                    <a:pt x="1559" y="45"/>
                    <a:pt x="1488" y="0"/>
                    <a:pt x="1382" y="0"/>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0" name="Google Shape;3660;p71"/>
            <p:cNvSpPr/>
            <p:nvPr/>
          </p:nvSpPr>
          <p:spPr>
            <a:xfrm>
              <a:off x="2532322" y="2241350"/>
              <a:ext cx="687823" cy="886837"/>
            </a:xfrm>
            <a:custGeom>
              <a:avLst/>
              <a:gdLst/>
              <a:ahLst/>
              <a:cxnLst/>
              <a:rect l="l" t="t" r="r" b="b"/>
              <a:pathLst>
                <a:path w="1946" h="2509" extrusionOk="0">
                  <a:moveTo>
                    <a:pt x="1248" y="1"/>
                  </a:moveTo>
                  <a:cubicBezTo>
                    <a:pt x="993" y="1"/>
                    <a:pt x="718" y="86"/>
                    <a:pt x="512" y="371"/>
                  </a:cubicBezTo>
                  <a:cubicBezTo>
                    <a:pt x="0" y="1071"/>
                    <a:pt x="895" y="2508"/>
                    <a:pt x="895" y="2508"/>
                  </a:cubicBezTo>
                  <a:cubicBezTo>
                    <a:pt x="853" y="2121"/>
                    <a:pt x="1083" y="905"/>
                    <a:pt x="1946" y="181"/>
                  </a:cubicBezTo>
                  <a:cubicBezTo>
                    <a:pt x="1946" y="181"/>
                    <a:pt x="1619" y="1"/>
                    <a:pt x="1248"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1" name="Google Shape;3661;p71"/>
            <p:cNvSpPr/>
            <p:nvPr/>
          </p:nvSpPr>
          <p:spPr>
            <a:xfrm>
              <a:off x="2325548" y="2416670"/>
              <a:ext cx="628796" cy="902036"/>
            </a:xfrm>
            <a:custGeom>
              <a:avLst/>
              <a:gdLst/>
              <a:ahLst/>
              <a:cxnLst/>
              <a:rect l="l" t="t" r="r" b="b"/>
              <a:pathLst>
                <a:path w="1779" h="2552" extrusionOk="0">
                  <a:moveTo>
                    <a:pt x="1285" y="1"/>
                  </a:moveTo>
                  <a:cubicBezTo>
                    <a:pt x="977" y="1"/>
                    <a:pt x="599" y="98"/>
                    <a:pt x="392" y="510"/>
                  </a:cubicBezTo>
                  <a:cubicBezTo>
                    <a:pt x="0" y="1293"/>
                    <a:pt x="1111" y="2552"/>
                    <a:pt x="1111" y="2552"/>
                  </a:cubicBezTo>
                  <a:cubicBezTo>
                    <a:pt x="1010" y="2183"/>
                    <a:pt x="1042" y="943"/>
                    <a:pt x="1779" y="77"/>
                  </a:cubicBezTo>
                  <a:cubicBezTo>
                    <a:pt x="1779" y="77"/>
                    <a:pt x="1559" y="1"/>
                    <a:pt x="1285"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2" name="Google Shape;3662;p71"/>
            <p:cNvSpPr/>
            <p:nvPr/>
          </p:nvSpPr>
          <p:spPr>
            <a:xfrm>
              <a:off x="2279599" y="1780074"/>
              <a:ext cx="702669" cy="879061"/>
            </a:xfrm>
            <a:custGeom>
              <a:avLst/>
              <a:gdLst/>
              <a:ahLst/>
              <a:cxnLst/>
              <a:rect l="l" t="t" r="r" b="b"/>
              <a:pathLst>
                <a:path w="1988" h="2487" extrusionOk="0">
                  <a:moveTo>
                    <a:pt x="1236" y="1"/>
                  </a:moveTo>
                  <a:cubicBezTo>
                    <a:pt x="1000" y="1"/>
                    <a:pt x="748" y="79"/>
                    <a:pt x="545" y="330"/>
                  </a:cubicBezTo>
                  <a:cubicBezTo>
                    <a:pt x="1" y="1002"/>
                    <a:pt x="817" y="2486"/>
                    <a:pt x="817" y="2486"/>
                  </a:cubicBezTo>
                  <a:cubicBezTo>
                    <a:pt x="798" y="2099"/>
                    <a:pt x="1089" y="897"/>
                    <a:pt x="1987" y="223"/>
                  </a:cubicBezTo>
                  <a:cubicBezTo>
                    <a:pt x="1987" y="223"/>
                    <a:pt x="1634" y="1"/>
                    <a:pt x="1236"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3" name="Google Shape;3663;p71"/>
            <p:cNvSpPr/>
            <p:nvPr/>
          </p:nvSpPr>
          <p:spPr>
            <a:xfrm>
              <a:off x="2760657" y="1620307"/>
              <a:ext cx="747557" cy="804127"/>
            </a:xfrm>
            <a:custGeom>
              <a:avLst/>
              <a:gdLst/>
              <a:ahLst/>
              <a:cxnLst/>
              <a:rect l="l" t="t" r="r" b="b"/>
              <a:pathLst>
                <a:path w="2115" h="2275" extrusionOk="0">
                  <a:moveTo>
                    <a:pt x="1166" y="1"/>
                  </a:moveTo>
                  <a:cubicBezTo>
                    <a:pt x="1023" y="1"/>
                    <a:pt x="872" y="39"/>
                    <a:pt x="719" y="137"/>
                  </a:cubicBezTo>
                  <a:cubicBezTo>
                    <a:pt x="0" y="593"/>
                    <a:pt x="326" y="2275"/>
                    <a:pt x="326" y="2275"/>
                  </a:cubicBezTo>
                  <a:cubicBezTo>
                    <a:pt x="424" y="1902"/>
                    <a:pt x="1060" y="856"/>
                    <a:pt x="2115" y="520"/>
                  </a:cubicBezTo>
                  <a:cubicBezTo>
                    <a:pt x="2115" y="520"/>
                    <a:pt x="1693" y="1"/>
                    <a:pt x="1166"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4" name="Google Shape;3664;p71"/>
            <p:cNvSpPr/>
            <p:nvPr/>
          </p:nvSpPr>
          <p:spPr>
            <a:xfrm>
              <a:off x="4465744" y="3963447"/>
              <a:ext cx="103209" cy="21561"/>
            </a:xfrm>
            <a:custGeom>
              <a:avLst/>
              <a:gdLst/>
              <a:ahLst/>
              <a:cxnLst/>
              <a:rect l="l" t="t" r="r" b="b"/>
              <a:pathLst>
                <a:path w="292" h="61" extrusionOk="0">
                  <a:moveTo>
                    <a:pt x="69" y="1"/>
                  </a:moveTo>
                  <a:cubicBezTo>
                    <a:pt x="50" y="1"/>
                    <a:pt x="34" y="2"/>
                    <a:pt x="28" y="5"/>
                  </a:cubicBezTo>
                  <a:cubicBezTo>
                    <a:pt x="0" y="14"/>
                    <a:pt x="23" y="60"/>
                    <a:pt x="23" y="60"/>
                  </a:cubicBezTo>
                  <a:lnTo>
                    <a:pt x="277" y="60"/>
                  </a:lnTo>
                  <a:lnTo>
                    <a:pt x="291" y="18"/>
                  </a:lnTo>
                  <a:cubicBezTo>
                    <a:pt x="291" y="18"/>
                    <a:pt x="145" y="1"/>
                    <a:pt x="69"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5" name="Google Shape;3665;p71"/>
            <p:cNvSpPr/>
            <p:nvPr/>
          </p:nvSpPr>
          <p:spPr>
            <a:xfrm>
              <a:off x="4621973" y="3963447"/>
              <a:ext cx="62208" cy="21561"/>
            </a:xfrm>
            <a:custGeom>
              <a:avLst/>
              <a:gdLst/>
              <a:ahLst/>
              <a:cxnLst/>
              <a:rect l="l" t="t" r="r" b="b"/>
              <a:pathLst>
                <a:path w="176" h="61" extrusionOk="0">
                  <a:moveTo>
                    <a:pt x="133" y="1"/>
                  </a:moveTo>
                  <a:cubicBezTo>
                    <a:pt x="88" y="1"/>
                    <a:pt x="1" y="18"/>
                    <a:pt x="1" y="18"/>
                  </a:cubicBezTo>
                  <a:lnTo>
                    <a:pt x="9" y="60"/>
                  </a:lnTo>
                  <a:lnTo>
                    <a:pt x="162" y="60"/>
                  </a:lnTo>
                  <a:cubicBezTo>
                    <a:pt x="162" y="60"/>
                    <a:pt x="175" y="14"/>
                    <a:pt x="158" y="5"/>
                  </a:cubicBezTo>
                  <a:cubicBezTo>
                    <a:pt x="154" y="2"/>
                    <a:pt x="145" y="1"/>
                    <a:pt x="133"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6" name="Google Shape;3666;p71"/>
            <p:cNvSpPr/>
            <p:nvPr/>
          </p:nvSpPr>
          <p:spPr>
            <a:xfrm>
              <a:off x="4068103" y="3941885"/>
              <a:ext cx="182736" cy="43122"/>
            </a:xfrm>
            <a:custGeom>
              <a:avLst/>
              <a:gdLst/>
              <a:ahLst/>
              <a:cxnLst/>
              <a:rect l="l" t="t" r="r" b="b"/>
              <a:pathLst>
                <a:path w="517" h="122" extrusionOk="0">
                  <a:moveTo>
                    <a:pt x="411" y="1"/>
                  </a:moveTo>
                  <a:cubicBezTo>
                    <a:pt x="315" y="1"/>
                    <a:pt x="0" y="121"/>
                    <a:pt x="0" y="121"/>
                  </a:cubicBezTo>
                  <a:lnTo>
                    <a:pt x="517" y="121"/>
                  </a:lnTo>
                  <a:cubicBezTo>
                    <a:pt x="517" y="121"/>
                    <a:pt x="504" y="1"/>
                    <a:pt x="411"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7" name="Google Shape;3667;p71"/>
            <p:cNvSpPr/>
            <p:nvPr/>
          </p:nvSpPr>
          <p:spPr>
            <a:xfrm>
              <a:off x="4056792" y="3963447"/>
              <a:ext cx="104623" cy="21561"/>
            </a:xfrm>
            <a:custGeom>
              <a:avLst/>
              <a:gdLst/>
              <a:ahLst/>
              <a:cxnLst/>
              <a:rect l="l" t="t" r="r" b="b"/>
              <a:pathLst>
                <a:path w="296" h="61" extrusionOk="0">
                  <a:moveTo>
                    <a:pt x="74" y="1"/>
                  </a:moveTo>
                  <a:cubicBezTo>
                    <a:pt x="55" y="1"/>
                    <a:pt x="39" y="2"/>
                    <a:pt x="32" y="5"/>
                  </a:cubicBezTo>
                  <a:cubicBezTo>
                    <a:pt x="0" y="14"/>
                    <a:pt x="24" y="60"/>
                    <a:pt x="24" y="60"/>
                  </a:cubicBezTo>
                  <a:lnTo>
                    <a:pt x="277" y="60"/>
                  </a:lnTo>
                  <a:lnTo>
                    <a:pt x="296" y="18"/>
                  </a:lnTo>
                  <a:cubicBezTo>
                    <a:pt x="296" y="18"/>
                    <a:pt x="151" y="1"/>
                    <a:pt x="74"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68" name="Google Shape;3668;p71"/>
            <p:cNvSpPr/>
            <p:nvPr/>
          </p:nvSpPr>
          <p:spPr>
            <a:xfrm>
              <a:off x="4214788" y="3963447"/>
              <a:ext cx="62562" cy="21561"/>
            </a:xfrm>
            <a:custGeom>
              <a:avLst/>
              <a:gdLst/>
              <a:ahLst/>
              <a:cxnLst/>
              <a:rect l="l" t="t" r="r" b="b"/>
              <a:pathLst>
                <a:path w="177" h="61" extrusionOk="0">
                  <a:moveTo>
                    <a:pt x="133" y="1"/>
                  </a:moveTo>
                  <a:cubicBezTo>
                    <a:pt x="87" y="1"/>
                    <a:pt x="0" y="18"/>
                    <a:pt x="0" y="18"/>
                  </a:cubicBezTo>
                  <a:lnTo>
                    <a:pt x="10" y="60"/>
                  </a:lnTo>
                  <a:lnTo>
                    <a:pt x="162" y="60"/>
                  </a:lnTo>
                  <a:cubicBezTo>
                    <a:pt x="162" y="60"/>
                    <a:pt x="176" y="14"/>
                    <a:pt x="157" y="5"/>
                  </a:cubicBezTo>
                  <a:cubicBezTo>
                    <a:pt x="153" y="2"/>
                    <a:pt x="144" y="1"/>
                    <a:pt x="133"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3669" name="Google Shape;3669;p71"/>
            <p:cNvGrpSpPr/>
            <p:nvPr/>
          </p:nvGrpSpPr>
          <p:grpSpPr>
            <a:xfrm rot="-4601764">
              <a:off x="3211162" y="2522509"/>
              <a:ext cx="530470" cy="915218"/>
              <a:chOff x="6301291" y="2043593"/>
              <a:chExt cx="311641" cy="537612"/>
            </a:xfrm>
          </p:grpSpPr>
          <p:sp>
            <p:nvSpPr>
              <p:cNvPr id="3670" name="Google Shape;3670;p71"/>
              <p:cNvSpPr/>
              <p:nvPr/>
            </p:nvSpPr>
            <p:spPr>
              <a:xfrm>
                <a:off x="6435582" y="2159797"/>
                <a:ext cx="130572" cy="116493"/>
              </a:xfrm>
              <a:custGeom>
                <a:avLst/>
                <a:gdLst/>
                <a:ahLst/>
                <a:cxnLst/>
                <a:rect l="l" t="t" r="r" b="b"/>
                <a:pathLst>
                  <a:path w="896" h="801" extrusionOk="0">
                    <a:moveTo>
                      <a:pt x="657" y="0"/>
                    </a:moveTo>
                    <a:cubicBezTo>
                      <a:pt x="655" y="0"/>
                      <a:pt x="653" y="1"/>
                      <a:pt x="651" y="3"/>
                    </a:cubicBezTo>
                    <a:lnTo>
                      <a:pt x="6" y="773"/>
                    </a:lnTo>
                    <a:cubicBezTo>
                      <a:pt x="0" y="777"/>
                      <a:pt x="0" y="783"/>
                      <a:pt x="6" y="787"/>
                    </a:cubicBezTo>
                    <a:cubicBezTo>
                      <a:pt x="6" y="792"/>
                      <a:pt x="10" y="792"/>
                      <a:pt x="15" y="796"/>
                    </a:cubicBezTo>
                    <a:lnTo>
                      <a:pt x="881" y="801"/>
                    </a:lnTo>
                    <a:cubicBezTo>
                      <a:pt x="885" y="801"/>
                      <a:pt x="891" y="801"/>
                      <a:pt x="891" y="796"/>
                    </a:cubicBezTo>
                    <a:cubicBezTo>
                      <a:pt x="895" y="796"/>
                      <a:pt x="895" y="792"/>
                      <a:pt x="895" y="792"/>
                    </a:cubicBezTo>
                    <a:cubicBezTo>
                      <a:pt x="895" y="783"/>
                      <a:pt x="891" y="777"/>
                      <a:pt x="881" y="777"/>
                    </a:cubicBezTo>
                    <a:lnTo>
                      <a:pt x="204" y="722"/>
                    </a:lnTo>
                    <a:lnTo>
                      <a:pt x="687" y="441"/>
                    </a:lnTo>
                    <a:lnTo>
                      <a:pt x="692" y="437"/>
                    </a:lnTo>
                    <a:cubicBezTo>
                      <a:pt x="697" y="437"/>
                      <a:pt x="697" y="428"/>
                      <a:pt x="697" y="424"/>
                    </a:cubicBezTo>
                    <a:cubicBezTo>
                      <a:pt x="693" y="420"/>
                      <a:pt x="688" y="416"/>
                      <a:pt x="683" y="416"/>
                    </a:cubicBezTo>
                    <a:cubicBezTo>
                      <a:pt x="681" y="416"/>
                      <a:pt x="680" y="417"/>
                      <a:pt x="678" y="418"/>
                    </a:cubicBezTo>
                    <a:lnTo>
                      <a:pt x="194" y="649"/>
                    </a:lnTo>
                    <a:lnTo>
                      <a:pt x="194" y="649"/>
                    </a:lnTo>
                    <a:lnTo>
                      <a:pt x="669" y="22"/>
                    </a:lnTo>
                    <a:cubicBezTo>
                      <a:pt x="674" y="13"/>
                      <a:pt x="669" y="9"/>
                      <a:pt x="664" y="3"/>
                    </a:cubicBezTo>
                    <a:cubicBezTo>
                      <a:pt x="662" y="1"/>
                      <a:pt x="659" y="0"/>
                      <a:pt x="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1"/>
              <p:cNvSpPr/>
              <p:nvPr/>
            </p:nvSpPr>
            <p:spPr>
              <a:xfrm>
                <a:off x="6389240" y="2043593"/>
                <a:ext cx="223692" cy="90024"/>
              </a:xfrm>
              <a:custGeom>
                <a:avLst/>
                <a:gdLst/>
                <a:ahLst/>
                <a:cxnLst/>
                <a:rect l="l" t="t" r="r" b="b"/>
                <a:pathLst>
                  <a:path w="1535" h="619" extrusionOk="0">
                    <a:moveTo>
                      <a:pt x="814" y="0"/>
                    </a:moveTo>
                    <a:cubicBezTo>
                      <a:pt x="494" y="0"/>
                      <a:pt x="172" y="209"/>
                      <a:pt x="1" y="619"/>
                    </a:cubicBezTo>
                    <a:cubicBezTo>
                      <a:pt x="366" y="496"/>
                      <a:pt x="721" y="427"/>
                      <a:pt x="1076" y="427"/>
                    </a:cubicBezTo>
                    <a:cubicBezTo>
                      <a:pt x="1229" y="427"/>
                      <a:pt x="1382" y="440"/>
                      <a:pt x="1535" y="466"/>
                    </a:cubicBezTo>
                    <a:cubicBezTo>
                      <a:pt x="1361" y="154"/>
                      <a:pt x="1088"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1"/>
              <p:cNvSpPr/>
              <p:nvPr/>
            </p:nvSpPr>
            <p:spPr>
              <a:xfrm>
                <a:off x="6322867" y="2360845"/>
                <a:ext cx="116873" cy="63701"/>
              </a:xfrm>
              <a:custGeom>
                <a:avLst/>
                <a:gdLst/>
                <a:ahLst/>
                <a:cxnLst/>
                <a:rect l="l" t="t" r="r" b="b"/>
                <a:pathLst>
                  <a:path w="802" h="438" extrusionOk="0">
                    <a:moveTo>
                      <a:pt x="406" y="1"/>
                    </a:moveTo>
                    <a:cubicBezTo>
                      <a:pt x="381" y="1"/>
                      <a:pt x="355" y="4"/>
                      <a:pt x="328" y="10"/>
                    </a:cubicBezTo>
                    <a:cubicBezTo>
                      <a:pt x="153" y="50"/>
                      <a:pt x="51" y="235"/>
                      <a:pt x="0" y="424"/>
                    </a:cubicBezTo>
                    <a:cubicBezTo>
                      <a:pt x="0" y="429"/>
                      <a:pt x="0" y="433"/>
                      <a:pt x="5" y="438"/>
                    </a:cubicBezTo>
                    <a:lnTo>
                      <a:pt x="9" y="438"/>
                    </a:lnTo>
                    <a:cubicBezTo>
                      <a:pt x="15" y="438"/>
                      <a:pt x="15" y="438"/>
                      <a:pt x="19" y="433"/>
                    </a:cubicBezTo>
                    <a:cubicBezTo>
                      <a:pt x="120" y="263"/>
                      <a:pt x="230" y="165"/>
                      <a:pt x="355" y="138"/>
                    </a:cubicBezTo>
                    <a:cubicBezTo>
                      <a:pt x="381" y="132"/>
                      <a:pt x="408" y="129"/>
                      <a:pt x="436" y="129"/>
                    </a:cubicBezTo>
                    <a:cubicBezTo>
                      <a:pt x="540" y="129"/>
                      <a:pt x="658" y="171"/>
                      <a:pt x="789" y="258"/>
                    </a:cubicBezTo>
                    <a:cubicBezTo>
                      <a:pt x="793" y="258"/>
                      <a:pt x="798" y="258"/>
                      <a:pt x="802" y="253"/>
                    </a:cubicBezTo>
                    <a:cubicBezTo>
                      <a:pt x="802" y="248"/>
                      <a:pt x="802" y="244"/>
                      <a:pt x="798" y="240"/>
                    </a:cubicBezTo>
                    <a:cubicBezTo>
                      <a:pt x="701" y="130"/>
                      <a:pt x="580" y="1"/>
                      <a:pt x="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1"/>
              <p:cNvSpPr/>
              <p:nvPr/>
            </p:nvSpPr>
            <p:spPr>
              <a:xfrm>
                <a:off x="6301291" y="2422972"/>
                <a:ext cx="300199" cy="158233"/>
              </a:xfrm>
              <a:custGeom>
                <a:avLst/>
                <a:gdLst/>
                <a:ahLst/>
                <a:cxnLst/>
                <a:rect l="l" t="t" r="r" b="b"/>
                <a:pathLst>
                  <a:path w="2060" h="1088" extrusionOk="0">
                    <a:moveTo>
                      <a:pt x="1693" y="0"/>
                    </a:moveTo>
                    <a:cubicBezTo>
                      <a:pt x="1466" y="0"/>
                      <a:pt x="1240" y="220"/>
                      <a:pt x="1032" y="299"/>
                    </a:cubicBezTo>
                    <a:cubicBezTo>
                      <a:pt x="957" y="327"/>
                      <a:pt x="881" y="337"/>
                      <a:pt x="807" y="337"/>
                    </a:cubicBezTo>
                    <a:cubicBezTo>
                      <a:pt x="670" y="337"/>
                      <a:pt x="539" y="305"/>
                      <a:pt x="426" y="305"/>
                    </a:cubicBezTo>
                    <a:cubicBezTo>
                      <a:pt x="312" y="305"/>
                      <a:pt x="215" y="337"/>
                      <a:pt x="147" y="465"/>
                    </a:cubicBezTo>
                    <a:cubicBezTo>
                      <a:pt x="1" y="745"/>
                      <a:pt x="346" y="1088"/>
                      <a:pt x="899" y="1088"/>
                    </a:cubicBezTo>
                    <a:cubicBezTo>
                      <a:pt x="1037" y="1088"/>
                      <a:pt x="1187" y="1067"/>
                      <a:pt x="1346" y="1018"/>
                    </a:cubicBezTo>
                    <a:cubicBezTo>
                      <a:pt x="2055" y="797"/>
                      <a:pt x="2060" y="184"/>
                      <a:pt x="1889" y="64"/>
                    </a:cubicBezTo>
                    <a:cubicBezTo>
                      <a:pt x="1824" y="19"/>
                      <a:pt x="1759" y="0"/>
                      <a:pt x="1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1"/>
              <p:cNvSpPr/>
              <p:nvPr/>
            </p:nvSpPr>
            <p:spPr>
              <a:xfrm>
                <a:off x="6366432" y="2487691"/>
                <a:ext cx="201978" cy="93515"/>
              </a:xfrm>
              <a:custGeom>
                <a:avLst/>
                <a:gdLst/>
                <a:ahLst/>
                <a:cxnLst/>
                <a:rect l="l" t="t" r="r" b="b"/>
                <a:pathLst>
                  <a:path w="1386" h="643" extrusionOk="0">
                    <a:moveTo>
                      <a:pt x="1160" y="1"/>
                    </a:moveTo>
                    <a:cubicBezTo>
                      <a:pt x="1131" y="1"/>
                      <a:pt x="1100" y="6"/>
                      <a:pt x="1070" y="15"/>
                    </a:cubicBezTo>
                    <a:cubicBezTo>
                      <a:pt x="927" y="62"/>
                      <a:pt x="789" y="228"/>
                      <a:pt x="719" y="338"/>
                    </a:cubicBezTo>
                    <a:cubicBezTo>
                      <a:pt x="621" y="288"/>
                      <a:pt x="433" y="183"/>
                      <a:pt x="292" y="183"/>
                    </a:cubicBezTo>
                    <a:cubicBezTo>
                      <a:pt x="261" y="183"/>
                      <a:pt x="233" y="188"/>
                      <a:pt x="208" y="200"/>
                    </a:cubicBezTo>
                    <a:cubicBezTo>
                      <a:pt x="19" y="283"/>
                      <a:pt x="0" y="494"/>
                      <a:pt x="147" y="605"/>
                    </a:cubicBezTo>
                    <a:cubicBezTo>
                      <a:pt x="239" y="629"/>
                      <a:pt x="341" y="643"/>
                      <a:pt x="451" y="643"/>
                    </a:cubicBezTo>
                    <a:cubicBezTo>
                      <a:pt x="589" y="643"/>
                      <a:pt x="740" y="621"/>
                      <a:pt x="899" y="573"/>
                    </a:cubicBezTo>
                    <a:cubicBezTo>
                      <a:pt x="1111" y="509"/>
                      <a:pt x="1259" y="407"/>
                      <a:pt x="1359" y="296"/>
                    </a:cubicBezTo>
                    <a:cubicBezTo>
                      <a:pt x="1385" y="91"/>
                      <a:pt x="1285" y="1"/>
                      <a:pt x="1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75" name="Google Shape;3675;p71"/>
          <p:cNvGrpSpPr/>
          <p:nvPr/>
        </p:nvGrpSpPr>
        <p:grpSpPr>
          <a:xfrm>
            <a:off x="5785151" y="1051650"/>
            <a:ext cx="1660627" cy="1639083"/>
            <a:chOff x="2643666" y="1040018"/>
            <a:chExt cx="3610843" cy="3563999"/>
          </a:xfrm>
        </p:grpSpPr>
        <p:sp>
          <p:nvSpPr>
            <p:cNvPr id="3676" name="Google Shape;3676;p71"/>
            <p:cNvSpPr/>
            <p:nvPr/>
          </p:nvSpPr>
          <p:spPr>
            <a:xfrm>
              <a:off x="2643666" y="1040018"/>
              <a:ext cx="3610807" cy="3563958"/>
            </a:xfrm>
            <a:custGeom>
              <a:avLst/>
              <a:gdLst/>
              <a:ahLst/>
              <a:cxnLst/>
              <a:rect l="l" t="t" r="r" b="b"/>
              <a:pathLst>
                <a:path w="12162" h="12004" extrusionOk="0">
                  <a:moveTo>
                    <a:pt x="8381" y="0"/>
                  </a:moveTo>
                  <a:cubicBezTo>
                    <a:pt x="8380" y="0"/>
                    <a:pt x="8379" y="0"/>
                    <a:pt x="8378" y="0"/>
                  </a:cubicBezTo>
                  <a:cubicBezTo>
                    <a:pt x="7945" y="5"/>
                    <a:pt x="7599" y="425"/>
                    <a:pt x="7410" y="706"/>
                  </a:cubicBezTo>
                  <a:cubicBezTo>
                    <a:pt x="7314" y="729"/>
                    <a:pt x="7222" y="779"/>
                    <a:pt x="7157" y="867"/>
                  </a:cubicBezTo>
                  <a:cubicBezTo>
                    <a:pt x="6968" y="829"/>
                    <a:pt x="6760" y="808"/>
                    <a:pt x="6544" y="808"/>
                  </a:cubicBezTo>
                  <a:cubicBezTo>
                    <a:pt x="5754" y="808"/>
                    <a:pt x="4860" y="1087"/>
                    <a:pt x="4434" y="1789"/>
                  </a:cubicBezTo>
                  <a:cubicBezTo>
                    <a:pt x="4419" y="1793"/>
                    <a:pt x="4406" y="1797"/>
                    <a:pt x="4392" y="1802"/>
                  </a:cubicBezTo>
                  <a:cubicBezTo>
                    <a:pt x="4303" y="1838"/>
                    <a:pt x="4062" y="2486"/>
                    <a:pt x="4119" y="2486"/>
                  </a:cubicBezTo>
                  <a:cubicBezTo>
                    <a:pt x="4121" y="2486"/>
                    <a:pt x="4123" y="2485"/>
                    <a:pt x="4125" y="2484"/>
                  </a:cubicBezTo>
                  <a:cubicBezTo>
                    <a:pt x="4130" y="2480"/>
                    <a:pt x="4134" y="2480"/>
                    <a:pt x="4143" y="2480"/>
                  </a:cubicBezTo>
                  <a:cubicBezTo>
                    <a:pt x="4042" y="2765"/>
                    <a:pt x="3964" y="3088"/>
                    <a:pt x="3890" y="3411"/>
                  </a:cubicBezTo>
                  <a:cubicBezTo>
                    <a:pt x="3802" y="3798"/>
                    <a:pt x="3535" y="4222"/>
                    <a:pt x="3692" y="4650"/>
                  </a:cubicBezTo>
                  <a:cubicBezTo>
                    <a:pt x="3858" y="5087"/>
                    <a:pt x="4742" y="5327"/>
                    <a:pt x="5646" y="5355"/>
                  </a:cubicBezTo>
                  <a:lnTo>
                    <a:pt x="5646" y="5595"/>
                  </a:lnTo>
                  <a:lnTo>
                    <a:pt x="5319" y="5595"/>
                  </a:lnTo>
                  <a:lnTo>
                    <a:pt x="3613" y="5921"/>
                  </a:lnTo>
                  <a:lnTo>
                    <a:pt x="3632" y="6027"/>
                  </a:lnTo>
                  <a:lnTo>
                    <a:pt x="1134" y="6525"/>
                  </a:lnTo>
                  <a:cubicBezTo>
                    <a:pt x="987" y="6410"/>
                    <a:pt x="770" y="6429"/>
                    <a:pt x="609" y="6415"/>
                  </a:cubicBezTo>
                  <a:lnTo>
                    <a:pt x="609" y="6415"/>
                  </a:lnTo>
                  <a:cubicBezTo>
                    <a:pt x="595" y="6493"/>
                    <a:pt x="623" y="6521"/>
                    <a:pt x="674" y="6525"/>
                  </a:cubicBezTo>
                  <a:cubicBezTo>
                    <a:pt x="674" y="6525"/>
                    <a:pt x="626" y="6522"/>
                    <a:pt x="557" y="6522"/>
                  </a:cubicBezTo>
                  <a:cubicBezTo>
                    <a:pt x="387" y="6522"/>
                    <a:pt x="89" y="6541"/>
                    <a:pt x="56" y="6668"/>
                  </a:cubicBezTo>
                  <a:cubicBezTo>
                    <a:pt x="1" y="6881"/>
                    <a:pt x="232" y="6969"/>
                    <a:pt x="527" y="6969"/>
                  </a:cubicBezTo>
                  <a:cubicBezTo>
                    <a:pt x="723" y="6969"/>
                    <a:pt x="948" y="6930"/>
                    <a:pt x="1134" y="6861"/>
                  </a:cubicBezTo>
                  <a:lnTo>
                    <a:pt x="3711" y="6567"/>
                  </a:lnTo>
                  <a:lnTo>
                    <a:pt x="3719" y="6636"/>
                  </a:lnTo>
                  <a:lnTo>
                    <a:pt x="5138" y="6540"/>
                  </a:lnTo>
                  <a:lnTo>
                    <a:pt x="5138" y="6540"/>
                  </a:lnTo>
                  <a:cubicBezTo>
                    <a:pt x="5148" y="7322"/>
                    <a:pt x="4977" y="8009"/>
                    <a:pt x="4738" y="8654"/>
                  </a:cubicBezTo>
                  <a:lnTo>
                    <a:pt x="3263" y="9203"/>
                  </a:lnTo>
                  <a:cubicBezTo>
                    <a:pt x="3019" y="9294"/>
                    <a:pt x="2927" y="9585"/>
                    <a:pt x="3069" y="9802"/>
                  </a:cubicBezTo>
                  <a:lnTo>
                    <a:pt x="4277" y="11617"/>
                  </a:lnTo>
                  <a:lnTo>
                    <a:pt x="3876" y="11861"/>
                  </a:lnTo>
                  <a:cubicBezTo>
                    <a:pt x="3811" y="11899"/>
                    <a:pt x="3839" y="12004"/>
                    <a:pt x="3917" y="12004"/>
                  </a:cubicBezTo>
                  <a:lnTo>
                    <a:pt x="4526" y="12004"/>
                  </a:lnTo>
                  <a:cubicBezTo>
                    <a:pt x="4609" y="12004"/>
                    <a:pt x="4668" y="11916"/>
                    <a:pt x="4636" y="11833"/>
                  </a:cubicBezTo>
                  <a:lnTo>
                    <a:pt x="4540" y="11617"/>
                  </a:lnTo>
                  <a:lnTo>
                    <a:pt x="4098" y="9949"/>
                  </a:lnTo>
                  <a:lnTo>
                    <a:pt x="4236" y="9917"/>
                  </a:lnTo>
                  <a:lnTo>
                    <a:pt x="6227" y="9438"/>
                  </a:lnTo>
                  <a:lnTo>
                    <a:pt x="8079" y="10304"/>
                  </a:lnTo>
                  <a:lnTo>
                    <a:pt x="10880" y="11617"/>
                  </a:lnTo>
                  <a:lnTo>
                    <a:pt x="10889" y="11617"/>
                  </a:lnTo>
                  <a:lnTo>
                    <a:pt x="10461" y="11876"/>
                  </a:lnTo>
                  <a:cubicBezTo>
                    <a:pt x="10401" y="11912"/>
                    <a:pt x="10423" y="12004"/>
                    <a:pt x="10493" y="12004"/>
                  </a:cubicBezTo>
                  <a:lnTo>
                    <a:pt x="11493" y="12004"/>
                  </a:lnTo>
                  <a:cubicBezTo>
                    <a:pt x="11590" y="12004"/>
                    <a:pt x="11640" y="11884"/>
                    <a:pt x="11567" y="11816"/>
                  </a:cubicBezTo>
                  <a:lnTo>
                    <a:pt x="11364" y="11617"/>
                  </a:lnTo>
                  <a:lnTo>
                    <a:pt x="8940" y="9770"/>
                  </a:lnTo>
                  <a:lnTo>
                    <a:pt x="8945" y="9770"/>
                  </a:lnTo>
                  <a:lnTo>
                    <a:pt x="7471" y="8654"/>
                  </a:lnTo>
                  <a:cubicBezTo>
                    <a:pt x="7401" y="7852"/>
                    <a:pt x="7258" y="7110"/>
                    <a:pt x="6950" y="6497"/>
                  </a:cubicBezTo>
                  <a:lnTo>
                    <a:pt x="6950" y="6497"/>
                  </a:lnTo>
                  <a:lnTo>
                    <a:pt x="8254" y="6691"/>
                  </a:lnTo>
                  <a:lnTo>
                    <a:pt x="8254" y="6544"/>
                  </a:lnTo>
                  <a:lnTo>
                    <a:pt x="11027" y="6861"/>
                  </a:lnTo>
                  <a:cubicBezTo>
                    <a:pt x="11214" y="6930"/>
                    <a:pt x="11438" y="6969"/>
                    <a:pt x="11635" y="6969"/>
                  </a:cubicBezTo>
                  <a:cubicBezTo>
                    <a:pt x="11930" y="6969"/>
                    <a:pt x="12161" y="6881"/>
                    <a:pt x="12106" y="6668"/>
                  </a:cubicBezTo>
                  <a:cubicBezTo>
                    <a:pt x="12069" y="6541"/>
                    <a:pt x="11773" y="6522"/>
                    <a:pt x="11605" y="6522"/>
                  </a:cubicBezTo>
                  <a:cubicBezTo>
                    <a:pt x="11536" y="6522"/>
                    <a:pt x="11488" y="6525"/>
                    <a:pt x="11488" y="6525"/>
                  </a:cubicBezTo>
                  <a:cubicBezTo>
                    <a:pt x="11539" y="6521"/>
                    <a:pt x="11567" y="6493"/>
                    <a:pt x="11553" y="6415"/>
                  </a:cubicBezTo>
                  <a:lnTo>
                    <a:pt x="11553" y="6415"/>
                  </a:lnTo>
                  <a:cubicBezTo>
                    <a:pt x="11391" y="6429"/>
                    <a:pt x="11176" y="6410"/>
                    <a:pt x="11027" y="6525"/>
                  </a:cubicBezTo>
                  <a:lnTo>
                    <a:pt x="8254" y="5972"/>
                  </a:lnTo>
                  <a:lnTo>
                    <a:pt x="8254" y="5816"/>
                  </a:lnTo>
                  <a:lnTo>
                    <a:pt x="6682" y="5595"/>
                  </a:lnTo>
                  <a:lnTo>
                    <a:pt x="6267" y="5595"/>
                  </a:lnTo>
                  <a:lnTo>
                    <a:pt x="6227" y="5341"/>
                  </a:lnTo>
                  <a:cubicBezTo>
                    <a:pt x="6867" y="5295"/>
                    <a:pt x="7429" y="5134"/>
                    <a:pt x="7645" y="4853"/>
                  </a:cubicBezTo>
                  <a:cubicBezTo>
                    <a:pt x="7696" y="4793"/>
                    <a:pt x="7742" y="4719"/>
                    <a:pt x="7784" y="4636"/>
                  </a:cubicBezTo>
                  <a:cubicBezTo>
                    <a:pt x="8383" y="4632"/>
                    <a:pt x="8728" y="3917"/>
                    <a:pt x="8581" y="3544"/>
                  </a:cubicBezTo>
                  <a:cubicBezTo>
                    <a:pt x="8636" y="3392"/>
                    <a:pt x="8673" y="3239"/>
                    <a:pt x="8692" y="3092"/>
                  </a:cubicBezTo>
                  <a:cubicBezTo>
                    <a:pt x="9002" y="3567"/>
                    <a:pt x="9369" y="3887"/>
                    <a:pt x="9864" y="3887"/>
                  </a:cubicBezTo>
                  <a:cubicBezTo>
                    <a:pt x="9956" y="3887"/>
                    <a:pt x="10052" y="3876"/>
                    <a:pt x="10153" y="3853"/>
                  </a:cubicBezTo>
                  <a:cubicBezTo>
                    <a:pt x="8886" y="3622"/>
                    <a:pt x="10317" y="0"/>
                    <a:pt x="8381"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77" name="Google Shape;3677;p71"/>
            <p:cNvSpPr/>
            <p:nvPr/>
          </p:nvSpPr>
          <p:spPr>
            <a:xfrm>
              <a:off x="3512390" y="3609410"/>
              <a:ext cx="2587121" cy="994607"/>
            </a:xfrm>
            <a:custGeom>
              <a:avLst/>
              <a:gdLst/>
              <a:ahLst/>
              <a:cxnLst/>
              <a:rect l="l" t="t" r="r" b="b"/>
              <a:pathLst>
                <a:path w="8714" h="3350" extrusionOk="0">
                  <a:moveTo>
                    <a:pt x="1812" y="0"/>
                  </a:moveTo>
                  <a:lnTo>
                    <a:pt x="337" y="549"/>
                  </a:lnTo>
                  <a:cubicBezTo>
                    <a:pt x="93" y="640"/>
                    <a:pt x="1" y="931"/>
                    <a:pt x="143" y="1148"/>
                  </a:cubicBezTo>
                  <a:lnTo>
                    <a:pt x="1351" y="2963"/>
                  </a:lnTo>
                  <a:lnTo>
                    <a:pt x="950" y="3207"/>
                  </a:lnTo>
                  <a:cubicBezTo>
                    <a:pt x="885" y="3245"/>
                    <a:pt x="913" y="3350"/>
                    <a:pt x="991" y="3350"/>
                  </a:cubicBezTo>
                  <a:lnTo>
                    <a:pt x="1600" y="3350"/>
                  </a:lnTo>
                  <a:cubicBezTo>
                    <a:pt x="1683" y="3350"/>
                    <a:pt x="1742" y="3262"/>
                    <a:pt x="1710" y="3179"/>
                  </a:cubicBezTo>
                  <a:lnTo>
                    <a:pt x="1614" y="2963"/>
                  </a:lnTo>
                  <a:lnTo>
                    <a:pt x="1172" y="1295"/>
                  </a:lnTo>
                  <a:lnTo>
                    <a:pt x="3301" y="784"/>
                  </a:lnTo>
                  <a:lnTo>
                    <a:pt x="7954" y="2963"/>
                  </a:lnTo>
                  <a:lnTo>
                    <a:pt x="7963" y="2963"/>
                  </a:lnTo>
                  <a:lnTo>
                    <a:pt x="7535" y="3222"/>
                  </a:lnTo>
                  <a:cubicBezTo>
                    <a:pt x="7475" y="3258"/>
                    <a:pt x="7497" y="3350"/>
                    <a:pt x="7567" y="3350"/>
                  </a:cubicBezTo>
                  <a:lnTo>
                    <a:pt x="8567" y="3350"/>
                  </a:lnTo>
                  <a:cubicBezTo>
                    <a:pt x="8664" y="3350"/>
                    <a:pt x="8714" y="3230"/>
                    <a:pt x="8641" y="3162"/>
                  </a:cubicBezTo>
                  <a:lnTo>
                    <a:pt x="8438" y="2963"/>
                  </a:lnTo>
                  <a:lnTo>
                    <a:pt x="4545"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78" name="Google Shape;3678;p71"/>
            <p:cNvSpPr/>
            <p:nvPr/>
          </p:nvSpPr>
          <p:spPr>
            <a:xfrm>
              <a:off x="3692904" y="3609410"/>
              <a:ext cx="1606485" cy="490178"/>
            </a:xfrm>
            <a:custGeom>
              <a:avLst/>
              <a:gdLst/>
              <a:ahLst/>
              <a:cxnLst/>
              <a:rect l="l" t="t" r="r" b="b"/>
              <a:pathLst>
                <a:path w="5411" h="1651" extrusionOk="0">
                  <a:moveTo>
                    <a:pt x="1204" y="0"/>
                  </a:moveTo>
                  <a:lnTo>
                    <a:pt x="1" y="447"/>
                  </a:lnTo>
                  <a:lnTo>
                    <a:pt x="702" y="1263"/>
                  </a:lnTo>
                  <a:lnTo>
                    <a:pt x="2693" y="784"/>
                  </a:lnTo>
                  <a:lnTo>
                    <a:pt x="4545" y="1650"/>
                  </a:lnTo>
                  <a:lnTo>
                    <a:pt x="5411" y="1116"/>
                  </a:lnTo>
                  <a:lnTo>
                    <a:pt x="39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1"/>
            <p:cNvSpPr/>
            <p:nvPr/>
          </p:nvSpPr>
          <p:spPr>
            <a:xfrm>
              <a:off x="2643666" y="2724048"/>
              <a:ext cx="1622814" cy="385373"/>
            </a:xfrm>
            <a:custGeom>
              <a:avLst/>
              <a:gdLst/>
              <a:ahLst/>
              <a:cxnLst/>
              <a:rect l="l" t="t" r="r" b="b"/>
              <a:pathLst>
                <a:path w="5466" h="1298" extrusionOk="0">
                  <a:moveTo>
                    <a:pt x="5406" y="0"/>
                  </a:moveTo>
                  <a:lnTo>
                    <a:pt x="1134" y="853"/>
                  </a:lnTo>
                  <a:cubicBezTo>
                    <a:pt x="987" y="738"/>
                    <a:pt x="770" y="757"/>
                    <a:pt x="609" y="743"/>
                  </a:cubicBezTo>
                  <a:lnTo>
                    <a:pt x="609" y="743"/>
                  </a:lnTo>
                  <a:cubicBezTo>
                    <a:pt x="595" y="821"/>
                    <a:pt x="623" y="849"/>
                    <a:pt x="674" y="853"/>
                  </a:cubicBezTo>
                  <a:cubicBezTo>
                    <a:pt x="674" y="853"/>
                    <a:pt x="626" y="850"/>
                    <a:pt x="557" y="850"/>
                  </a:cubicBezTo>
                  <a:cubicBezTo>
                    <a:pt x="387" y="850"/>
                    <a:pt x="89" y="869"/>
                    <a:pt x="56" y="996"/>
                  </a:cubicBezTo>
                  <a:cubicBezTo>
                    <a:pt x="1" y="1209"/>
                    <a:pt x="232" y="1297"/>
                    <a:pt x="527" y="1297"/>
                  </a:cubicBezTo>
                  <a:cubicBezTo>
                    <a:pt x="723" y="1297"/>
                    <a:pt x="948" y="1258"/>
                    <a:pt x="1134" y="1189"/>
                  </a:cubicBezTo>
                  <a:lnTo>
                    <a:pt x="5466" y="692"/>
                  </a:lnTo>
                  <a:lnTo>
                    <a:pt x="5406"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80" name="Google Shape;3680;p71"/>
            <p:cNvSpPr/>
            <p:nvPr/>
          </p:nvSpPr>
          <p:spPr>
            <a:xfrm>
              <a:off x="4631695" y="2724048"/>
              <a:ext cx="1622814" cy="385373"/>
            </a:xfrm>
            <a:custGeom>
              <a:avLst/>
              <a:gdLst/>
              <a:ahLst/>
              <a:cxnLst/>
              <a:rect l="l" t="t" r="r" b="b"/>
              <a:pathLst>
                <a:path w="5466" h="1298" extrusionOk="0">
                  <a:moveTo>
                    <a:pt x="50" y="0"/>
                  </a:moveTo>
                  <a:lnTo>
                    <a:pt x="1" y="692"/>
                  </a:lnTo>
                  <a:lnTo>
                    <a:pt x="4331" y="1189"/>
                  </a:lnTo>
                  <a:cubicBezTo>
                    <a:pt x="4518" y="1258"/>
                    <a:pt x="4742" y="1297"/>
                    <a:pt x="4939" y="1297"/>
                  </a:cubicBezTo>
                  <a:cubicBezTo>
                    <a:pt x="5234" y="1297"/>
                    <a:pt x="5465" y="1209"/>
                    <a:pt x="5410" y="996"/>
                  </a:cubicBezTo>
                  <a:cubicBezTo>
                    <a:pt x="5373" y="869"/>
                    <a:pt x="5077" y="850"/>
                    <a:pt x="4909" y="850"/>
                  </a:cubicBezTo>
                  <a:cubicBezTo>
                    <a:pt x="4840" y="850"/>
                    <a:pt x="4792" y="853"/>
                    <a:pt x="4792" y="853"/>
                  </a:cubicBezTo>
                  <a:cubicBezTo>
                    <a:pt x="4843" y="849"/>
                    <a:pt x="4871" y="821"/>
                    <a:pt x="4857" y="743"/>
                  </a:cubicBezTo>
                  <a:lnTo>
                    <a:pt x="4857" y="743"/>
                  </a:lnTo>
                  <a:cubicBezTo>
                    <a:pt x="4695" y="757"/>
                    <a:pt x="4480" y="738"/>
                    <a:pt x="4331" y="853"/>
                  </a:cubicBezTo>
                  <a:lnTo>
                    <a:pt x="50"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81" name="Google Shape;3681;p71"/>
            <p:cNvSpPr/>
            <p:nvPr/>
          </p:nvSpPr>
          <p:spPr>
            <a:xfrm>
              <a:off x="3716359" y="2701186"/>
              <a:ext cx="1377878" cy="945322"/>
            </a:xfrm>
            <a:custGeom>
              <a:avLst/>
              <a:gdLst/>
              <a:ahLst/>
              <a:cxnLst/>
              <a:rect l="l" t="t" r="r" b="b"/>
              <a:pathLst>
                <a:path w="4641" h="3184" extrusionOk="0">
                  <a:moveTo>
                    <a:pt x="1706" y="0"/>
                  </a:moveTo>
                  <a:lnTo>
                    <a:pt x="0" y="326"/>
                  </a:lnTo>
                  <a:lnTo>
                    <a:pt x="106" y="1041"/>
                  </a:lnTo>
                  <a:lnTo>
                    <a:pt x="1525" y="945"/>
                  </a:lnTo>
                  <a:lnTo>
                    <a:pt x="1525" y="945"/>
                  </a:lnTo>
                  <a:cubicBezTo>
                    <a:pt x="1535" y="1727"/>
                    <a:pt x="1364" y="2414"/>
                    <a:pt x="1125" y="3059"/>
                  </a:cubicBezTo>
                  <a:cubicBezTo>
                    <a:pt x="1570" y="3142"/>
                    <a:pt x="2020" y="3183"/>
                    <a:pt x="2476" y="3183"/>
                  </a:cubicBezTo>
                  <a:cubicBezTo>
                    <a:pt x="2931" y="3183"/>
                    <a:pt x="3392" y="3142"/>
                    <a:pt x="3858" y="3059"/>
                  </a:cubicBezTo>
                  <a:cubicBezTo>
                    <a:pt x="3788" y="2257"/>
                    <a:pt x="3645" y="1515"/>
                    <a:pt x="3337" y="902"/>
                  </a:cubicBezTo>
                  <a:lnTo>
                    <a:pt x="3337" y="902"/>
                  </a:lnTo>
                  <a:lnTo>
                    <a:pt x="4641" y="1096"/>
                  </a:lnTo>
                  <a:lnTo>
                    <a:pt x="4641" y="221"/>
                  </a:lnTo>
                  <a:lnTo>
                    <a:pt x="3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1"/>
            <p:cNvSpPr/>
            <p:nvPr/>
          </p:nvSpPr>
          <p:spPr>
            <a:xfrm>
              <a:off x="4319655" y="2451789"/>
              <a:ext cx="203965" cy="404077"/>
            </a:xfrm>
            <a:custGeom>
              <a:avLst/>
              <a:gdLst/>
              <a:ahLst/>
              <a:cxnLst/>
              <a:rect l="l" t="t" r="r" b="b"/>
              <a:pathLst>
                <a:path w="687" h="1361" extrusionOk="0">
                  <a:moveTo>
                    <a:pt x="1" y="1"/>
                  </a:moveTo>
                  <a:lnTo>
                    <a:pt x="1" y="1083"/>
                  </a:lnTo>
                  <a:cubicBezTo>
                    <a:pt x="1" y="1265"/>
                    <a:pt x="184" y="1360"/>
                    <a:pt x="357" y="1360"/>
                  </a:cubicBezTo>
                  <a:cubicBezTo>
                    <a:pt x="526" y="1360"/>
                    <a:pt x="686" y="1270"/>
                    <a:pt x="659" y="1083"/>
                  </a:cubicBezTo>
                  <a:lnTo>
                    <a:pt x="489" y="1"/>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83" name="Google Shape;3683;p71"/>
            <p:cNvSpPr/>
            <p:nvPr/>
          </p:nvSpPr>
          <p:spPr>
            <a:xfrm>
              <a:off x="3692904" y="1367205"/>
              <a:ext cx="1380550" cy="1263299"/>
            </a:xfrm>
            <a:custGeom>
              <a:avLst/>
              <a:gdLst/>
              <a:ahLst/>
              <a:cxnLst/>
              <a:rect l="l" t="t" r="r" b="b"/>
              <a:pathLst>
                <a:path w="4650" h="4255" extrusionOk="0">
                  <a:moveTo>
                    <a:pt x="2633" y="0"/>
                  </a:moveTo>
                  <a:cubicBezTo>
                    <a:pt x="2091" y="0"/>
                    <a:pt x="1507" y="169"/>
                    <a:pt x="1043" y="608"/>
                  </a:cubicBezTo>
                  <a:cubicBezTo>
                    <a:pt x="692" y="940"/>
                    <a:pt x="513" y="1627"/>
                    <a:pt x="356" y="2309"/>
                  </a:cubicBezTo>
                  <a:cubicBezTo>
                    <a:pt x="268" y="2696"/>
                    <a:pt x="1" y="3120"/>
                    <a:pt x="158" y="3548"/>
                  </a:cubicBezTo>
                  <a:cubicBezTo>
                    <a:pt x="331" y="4014"/>
                    <a:pt x="1325" y="4254"/>
                    <a:pt x="2285" y="4254"/>
                  </a:cubicBezTo>
                  <a:cubicBezTo>
                    <a:pt x="3079" y="4254"/>
                    <a:pt x="3850" y="4089"/>
                    <a:pt x="4111" y="3751"/>
                  </a:cubicBezTo>
                  <a:cubicBezTo>
                    <a:pt x="4650" y="3060"/>
                    <a:pt x="4609" y="1308"/>
                    <a:pt x="4208" y="645"/>
                  </a:cubicBezTo>
                  <a:cubicBezTo>
                    <a:pt x="3996" y="294"/>
                    <a:pt x="3350" y="0"/>
                    <a:pt x="2633" y="0"/>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84" name="Google Shape;3684;p71"/>
            <p:cNvSpPr/>
            <p:nvPr/>
          </p:nvSpPr>
          <p:spPr>
            <a:xfrm>
              <a:off x="4801224" y="1040018"/>
              <a:ext cx="905522" cy="1154337"/>
            </a:xfrm>
            <a:custGeom>
              <a:avLst/>
              <a:gdLst/>
              <a:ahLst/>
              <a:cxnLst/>
              <a:rect l="l" t="t" r="r" b="b"/>
              <a:pathLst>
                <a:path w="3050" h="3888" extrusionOk="0">
                  <a:moveTo>
                    <a:pt x="1114" y="0"/>
                  </a:moveTo>
                  <a:cubicBezTo>
                    <a:pt x="1113" y="0"/>
                    <a:pt x="1112" y="0"/>
                    <a:pt x="1111" y="0"/>
                  </a:cubicBezTo>
                  <a:cubicBezTo>
                    <a:pt x="461" y="5"/>
                    <a:pt x="0" y="950"/>
                    <a:pt x="0" y="950"/>
                  </a:cubicBezTo>
                  <a:lnTo>
                    <a:pt x="779" y="1780"/>
                  </a:lnTo>
                  <a:cubicBezTo>
                    <a:pt x="1238" y="2881"/>
                    <a:pt x="1720" y="3887"/>
                    <a:pt x="2597" y="3887"/>
                  </a:cubicBezTo>
                  <a:cubicBezTo>
                    <a:pt x="2689" y="3887"/>
                    <a:pt x="2785" y="3876"/>
                    <a:pt x="2886" y="3853"/>
                  </a:cubicBezTo>
                  <a:cubicBezTo>
                    <a:pt x="1619" y="3622"/>
                    <a:pt x="3050" y="0"/>
                    <a:pt x="1114"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1"/>
            <p:cNvSpPr/>
            <p:nvPr/>
          </p:nvSpPr>
          <p:spPr>
            <a:xfrm>
              <a:off x="4749267" y="1244584"/>
              <a:ext cx="367553" cy="255332"/>
            </a:xfrm>
            <a:custGeom>
              <a:avLst/>
              <a:gdLst/>
              <a:ahLst/>
              <a:cxnLst/>
              <a:rect l="l" t="t" r="r" b="b"/>
              <a:pathLst>
                <a:path w="1238" h="860" extrusionOk="0">
                  <a:moveTo>
                    <a:pt x="454" y="1"/>
                  </a:moveTo>
                  <a:cubicBezTo>
                    <a:pt x="263" y="1"/>
                    <a:pt x="86" y="89"/>
                    <a:pt x="0" y="283"/>
                  </a:cubicBezTo>
                  <a:lnTo>
                    <a:pt x="1153" y="860"/>
                  </a:lnTo>
                  <a:cubicBezTo>
                    <a:pt x="1237" y="327"/>
                    <a:pt x="820" y="1"/>
                    <a:pt x="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1"/>
            <p:cNvSpPr/>
            <p:nvPr/>
          </p:nvSpPr>
          <p:spPr>
            <a:xfrm>
              <a:off x="3909342" y="1279322"/>
              <a:ext cx="1357393" cy="1193528"/>
            </a:xfrm>
            <a:custGeom>
              <a:avLst/>
              <a:gdLst/>
              <a:ahLst/>
              <a:cxnLst/>
              <a:rect l="l" t="t" r="r" b="b"/>
              <a:pathLst>
                <a:path w="4572" h="4020" extrusionOk="0">
                  <a:moveTo>
                    <a:pt x="2284" y="1"/>
                  </a:moveTo>
                  <a:cubicBezTo>
                    <a:pt x="1362" y="1"/>
                    <a:pt x="302" y="378"/>
                    <a:pt x="1" y="1365"/>
                  </a:cubicBezTo>
                  <a:cubicBezTo>
                    <a:pt x="265" y="1079"/>
                    <a:pt x="768" y="940"/>
                    <a:pt x="1307" y="940"/>
                  </a:cubicBezTo>
                  <a:cubicBezTo>
                    <a:pt x="2098" y="940"/>
                    <a:pt x="2967" y="1241"/>
                    <a:pt x="3272" y="1816"/>
                  </a:cubicBezTo>
                  <a:cubicBezTo>
                    <a:pt x="3069" y="2499"/>
                    <a:pt x="3355" y="3462"/>
                    <a:pt x="2829" y="4019"/>
                  </a:cubicBezTo>
                  <a:cubicBezTo>
                    <a:pt x="3368" y="3720"/>
                    <a:pt x="3972" y="3328"/>
                    <a:pt x="4212" y="2844"/>
                  </a:cubicBezTo>
                  <a:cubicBezTo>
                    <a:pt x="4571" y="2061"/>
                    <a:pt x="4382" y="881"/>
                    <a:pt x="3516" y="296"/>
                  </a:cubicBezTo>
                  <a:cubicBezTo>
                    <a:pt x="3241" y="111"/>
                    <a:pt x="2783" y="1"/>
                    <a:pt x="2284"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1"/>
            <p:cNvSpPr/>
            <p:nvPr/>
          </p:nvSpPr>
          <p:spPr>
            <a:xfrm>
              <a:off x="3849369" y="1487450"/>
              <a:ext cx="1393910" cy="604780"/>
            </a:xfrm>
            <a:custGeom>
              <a:avLst/>
              <a:gdLst/>
              <a:ahLst/>
              <a:cxnLst/>
              <a:rect l="l" t="t" r="r" b="b"/>
              <a:pathLst>
                <a:path w="4695" h="2037" extrusionOk="0">
                  <a:moveTo>
                    <a:pt x="1843" y="0"/>
                  </a:moveTo>
                  <a:cubicBezTo>
                    <a:pt x="1357" y="0"/>
                    <a:pt x="857" y="93"/>
                    <a:pt x="331" y="295"/>
                  </a:cubicBezTo>
                  <a:cubicBezTo>
                    <a:pt x="242" y="331"/>
                    <a:pt x="1" y="979"/>
                    <a:pt x="58" y="979"/>
                  </a:cubicBezTo>
                  <a:cubicBezTo>
                    <a:pt x="60" y="979"/>
                    <a:pt x="62" y="978"/>
                    <a:pt x="64" y="977"/>
                  </a:cubicBezTo>
                  <a:cubicBezTo>
                    <a:pt x="558" y="858"/>
                    <a:pt x="1016" y="802"/>
                    <a:pt x="1443" y="802"/>
                  </a:cubicBezTo>
                  <a:cubicBezTo>
                    <a:pt x="2675" y="802"/>
                    <a:pt x="3655" y="1267"/>
                    <a:pt x="4520" y="2037"/>
                  </a:cubicBezTo>
                  <a:cubicBezTo>
                    <a:pt x="4658" y="1641"/>
                    <a:pt x="4695" y="1268"/>
                    <a:pt x="4589" y="917"/>
                  </a:cubicBezTo>
                  <a:cubicBezTo>
                    <a:pt x="3664" y="344"/>
                    <a:pt x="2779"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1"/>
            <p:cNvSpPr/>
            <p:nvPr/>
          </p:nvSpPr>
          <p:spPr>
            <a:xfrm>
              <a:off x="4869807" y="2013858"/>
              <a:ext cx="393976" cy="402890"/>
            </a:xfrm>
            <a:custGeom>
              <a:avLst/>
              <a:gdLst/>
              <a:ahLst/>
              <a:cxnLst/>
              <a:rect l="l" t="t" r="r" b="b"/>
              <a:pathLst>
                <a:path w="1327" h="1357" extrusionOk="0">
                  <a:moveTo>
                    <a:pt x="697" y="1"/>
                  </a:moveTo>
                  <a:cubicBezTo>
                    <a:pt x="398" y="1"/>
                    <a:pt x="230" y="430"/>
                    <a:pt x="230" y="430"/>
                  </a:cubicBezTo>
                  <a:lnTo>
                    <a:pt x="0" y="1310"/>
                  </a:lnTo>
                  <a:cubicBezTo>
                    <a:pt x="96" y="1342"/>
                    <a:pt x="188" y="1356"/>
                    <a:pt x="274" y="1356"/>
                  </a:cubicBezTo>
                  <a:cubicBezTo>
                    <a:pt x="970" y="1356"/>
                    <a:pt x="1326" y="413"/>
                    <a:pt x="986" y="125"/>
                  </a:cubicBezTo>
                  <a:cubicBezTo>
                    <a:pt x="879" y="35"/>
                    <a:pt x="783" y="1"/>
                    <a:pt x="697" y="1"/>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89" name="Google Shape;3689;p71"/>
            <p:cNvSpPr/>
            <p:nvPr/>
          </p:nvSpPr>
          <p:spPr>
            <a:xfrm>
              <a:off x="4920280" y="2078879"/>
              <a:ext cx="241077" cy="273443"/>
            </a:xfrm>
            <a:custGeom>
              <a:avLst/>
              <a:gdLst/>
              <a:ahLst/>
              <a:cxnLst/>
              <a:rect l="l" t="t" r="r" b="b"/>
              <a:pathLst>
                <a:path w="812" h="921" extrusionOk="0">
                  <a:moveTo>
                    <a:pt x="546" y="1"/>
                  </a:moveTo>
                  <a:cubicBezTo>
                    <a:pt x="491" y="1"/>
                    <a:pt x="436" y="15"/>
                    <a:pt x="388" y="45"/>
                  </a:cubicBezTo>
                  <a:cubicBezTo>
                    <a:pt x="180" y="174"/>
                    <a:pt x="1" y="589"/>
                    <a:pt x="194" y="916"/>
                  </a:cubicBezTo>
                  <a:cubicBezTo>
                    <a:pt x="199" y="920"/>
                    <a:pt x="203" y="920"/>
                    <a:pt x="207" y="920"/>
                  </a:cubicBezTo>
                  <a:lnTo>
                    <a:pt x="212" y="920"/>
                  </a:lnTo>
                  <a:cubicBezTo>
                    <a:pt x="217" y="916"/>
                    <a:pt x="222" y="912"/>
                    <a:pt x="217" y="902"/>
                  </a:cubicBezTo>
                  <a:cubicBezTo>
                    <a:pt x="134" y="736"/>
                    <a:pt x="143" y="557"/>
                    <a:pt x="203" y="404"/>
                  </a:cubicBezTo>
                  <a:cubicBezTo>
                    <a:pt x="255" y="360"/>
                    <a:pt x="311" y="335"/>
                    <a:pt x="363" y="335"/>
                  </a:cubicBezTo>
                  <a:cubicBezTo>
                    <a:pt x="381" y="335"/>
                    <a:pt x="399" y="338"/>
                    <a:pt x="415" y="344"/>
                  </a:cubicBezTo>
                  <a:cubicBezTo>
                    <a:pt x="475" y="372"/>
                    <a:pt x="522" y="432"/>
                    <a:pt x="530" y="506"/>
                  </a:cubicBezTo>
                  <a:cubicBezTo>
                    <a:pt x="539" y="593"/>
                    <a:pt x="488" y="686"/>
                    <a:pt x="392" y="746"/>
                  </a:cubicBezTo>
                  <a:cubicBezTo>
                    <a:pt x="388" y="750"/>
                    <a:pt x="388" y="755"/>
                    <a:pt x="392" y="763"/>
                  </a:cubicBezTo>
                  <a:cubicBezTo>
                    <a:pt x="392" y="763"/>
                    <a:pt x="397" y="769"/>
                    <a:pt x="401" y="769"/>
                  </a:cubicBezTo>
                  <a:cubicBezTo>
                    <a:pt x="401" y="769"/>
                    <a:pt x="405" y="769"/>
                    <a:pt x="405" y="763"/>
                  </a:cubicBezTo>
                  <a:cubicBezTo>
                    <a:pt x="577" y="695"/>
                    <a:pt x="664" y="359"/>
                    <a:pt x="433" y="285"/>
                  </a:cubicBezTo>
                  <a:cubicBezTo>
                    <a:pt x="417" y="279"/>
                    <a:pt x="395" y="274"/>
                    <a:pt x="370" y="274"/>
                  </a:cubicBezTo>
                  <a:cubicBezTo>
                    <a:pt x="337" y="274"/>
                    <a:pt x="298" y="282"/>
                    <a:pt x="254" y="308"/>
                  </a:cubicBezTo>
                  <a:cubicBezTo>
                    <a:pt x="305" y="220"/>
                    <a:pt x="369" y="151"/>
                    <a:pt x="439" y="110"/>
                  </a:cubicBezTo>
                  <a:cubicBezTo>
                    <a:pt x="493" y="74"/>
                    <a:pt x="545" y="57"/>
                    <a:pt x="595" y="57"/>
                  </a:cubicBezTo>
                  <a:cubicBezTo>
                    <a:pt x="668" y="57"/>
                    <a:pt x="734" y="94"/>
                    <a:pt x="788" y="165"/>
                  </a:cubicBezTo>
                  <a:cubicBezTo>
                    <a:pt x="791" y="170"/>
                    <a:pt x="794" y="172"/>
                    <a:pt x="797" y="172"/>
                  </a:cubicBezTo>
                  <a:cubicBezTo>
                    <a:pt x="800" y="172"/>
                    <a:pt x="803" y="171"/>
                    <a:pt x="807" y="170"/>
                  </a:cubicBezTo>
                  <a:cubicBezTo>
                    <a:pt x="811" y="165"/>
                    <a:pt x="811" y="161"/>
                    <a:pt x="807" y="151"/>
                  </a:cubicBezTo>
                  <a:cubicBezTo>
                    <a:pt x="755" y="54"/>
                    <a:pt x="651"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0" name="Google Shape;3690;p71"/>
            <p:cNvGrpSpPr/>
            <p:nvPr/>
          </p:nvGrpSpPr>
          <p:grpSpPr>
            <a:xfrm>
              <a:off x="3833234" y="1772903"/>
              <a:ext cx="905553" cy="742735"/>
              <a:chOff x="3763206" y="763378"/>
              <a:chExt cx="571363" cy="468602"/>
            </a:xfrm>
          </p:grpSpPr>
          <p:sp>
            <p:nvSpPr>
              <p:cNvPr id="3691" name="Google Shape;3691;p71"/>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1"/>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1"/>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71"/>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71"/>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1"/>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1"/>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8" name="Google Shape;3698;p71"/>
          <p:cNvGrpSpPr/>
          <p:nvPr/>
        </p:nvGrpSpPr>
        <p:grpSpPr>
          <a:xfrm>
            <a:off x="4445265" y="2592600"/>
            <a:ext cx="831683" cy="1958996"/>
            <a:chOff x="5192985" y="756733"/>
            <a:chExt cx="1688353" cy="3976850"/>
          </a:xfrm>
        </p:grpSpPr>
        <p:sp>
          <p:nvSpPr>
            <p:cNvPr id="3699" name="Google Shape;3699;p71"/>
            <p:cNvSpPr/>
            <p:nvPr/>
          </p:nvSpPr>
          <p:spPr>
            <a:xfrm>
              <a:off x="5222660" y="756733"/>
              <a:ext cx="1658672" cy="3976783"/>
            </a:xfrm>
            <a:custGeom>
              <a:avLst/>
              <a:gdLst/>
              <a:ahLst/>
              <a:cxnLst/>
              <a:rect l="l" t="t" r="r" b="b"/>
              <a:pathLst>
                <a:path w="6484" h="15546" extrusionOk="0">
                  <a:moveTo>
                    <a:pt x="4014" y="9280"/>
                  </a:moveTo>
                  <a:cubicBezTo>
                    <a:pt x="4346" y="9371"/>
                    <a:pt x="4788" y="9450"/>
                    <a:pt x="5032" y="9491"/>
                  </a:cubicBezTo>
                  <a:cubicBezTo>
                    <a:pt x="5018" y="9505"/>
                    <a:pt x="5009" y="9524"/>
                    <a:pt x="5005" y="9537"/>
                  </a:cubicBezTo>
                  <a:cubicBezTo>
                    <a:pt x="4778" y="9519"/>
                    <a:pt x="4363" y="9469"/>
                    <a:pt x="4009" y="9386"/>
                  </a:cubicBezTo>
                  <a:cubicBezTo>
                    <a:pt x="4014" y="9353"/>
                    <a:pt x="4014" y="9316"/>
                    <a:pt x="4014" y="9280"/>
                  </a:cubicBezTo>
                  <a:close/>
                  <a:moveTo>
                    <a:pt x="3999" y="9552"/>
                  </a:moveTo>
                  <a:cubicBezTo>
                    <a:pt x="4354" y="9597"/>
                    <a:pt x="4737" y="9625"/>
                    <a:pt x="4954" y="9639"/>
                  </a:cubicBezTo>
                  <a:cubicBezTo>
                    <a:pt x="4935" y="9694"/>
                    <a:pt x="4935" y="9754"/>
                    <a:pt x="4958" y="9814"/>
                  </a:cubicBezTo>
                  <a:cubicBezTo>
                    <a:pt x="4995" y="9905"/>
                    <a:pt x="5086" y="9965"/>
                    <a:pt x="5180" y="9965"/>
                  </a:cubicBezTo>
                  <a:cubicBezTo>
                    <a:pt x="5205" y="9965"/>
                    <a:pt x="5229" y="9961"/>
                    <a:pt x="5254" y="9952"/>
                  </a:cubicBezTo>
                  <a:cubicBezTo>
                    <a:pt x="5271" y="9948"/>
                    <a:pt x="5286" y="9939"/>
                    <a:pt x="5303" y="9924"/>
                  </a:cubicBezTo>
                  <a:lnTo>
                    <a:pt x="5811" y="13887"/>
                  </a:lnTo>
                  <a:lnTo>
                    <a:pt x="5746" y="13906"/>
                  </a:lnTo>
                  <a:lnTo>
                    <a:pt x="5705" y="14592"/>
                  </a:lnTo>
                  <a:lnTo>
                    <a:pt x="3746" y="14537"/>
                  </a:lnTo>
                  <a:cubicBezTo>
                    <a:pt x="3604" y="14450"/>
                    <a:pt x="3318" y="14288"/>
                    <a:pt x="3147" y="14269"/>
                  </a:cubicBezTo>
                  <a:lnTo>
                    <a:pt x="3272" y="12611"/>
                  </a:lnTo>
                  <a:cubicBezTo>
                    <a:pt x="3406" y="12597"/>
                    <a:pt x="3529" y="12574"/>
                    <a:pt x="3627" y="12542"/>
                  </a:cubicBezTo>
                  <a:cubicBezTo>
                    <a:pt x="3627" y="12542"/>
                    <a:pt x="3761" y="11343"/>
                    <a:pt x="3810" y="10602"/>
                  </a:cubicBezTo>
                  <a:cubicBezTo>
                    <a:pt x="3843" y="10597"/>
                    <a:pt x="3871" y="10588"/>
                    <a:pt x="3899" y="10583"/>
                  </a:cubicBezTo>
                  <a:cubicBezTo>
                    <a:pt x="3899" y="10583"/>
                    <a:pt x="3931" y="10344"/>
                    <a:pt x="3963" y="9989"/>
                  </a:cubicBezTo>
                  <a:cubicBezTo>
                    <a:pt x="3972" y="9989"/>
                    <a:pt x="3982" y="9989"/>
                    <a:pt x="3986" y="9994"/>
                  </a:cubicBezTo>
                  <a:cubicBezTo>
                    <a:pt x="3991" y="9948"/>
                    <a:pt x="3999" y="9897"/>
                    <a:pt x="4004" y="9846"/>
                  </a:cubicBezTo>
                  <a:cubicBezTo>
                    <a:pt x="3995" y="9846"/>
                    <a:pt x="3986" y="9846"/>
                    <a:pt x="3976" y="9841"/>
                  </a:cubicBezTo>
                  <a:cubicBezTo>
                    <a:pt x="3986" y="9750"/>
                    <a:pt x="3995" y="9652"/>
                    <a:pt x="3999" y="9552"/>
                  </a:cubicBezTo>
                  <a:close/>
                  <a:moveTo>
                    <a:pt x="5695" y="0"/>
                  </a:moveTo>
                  <a:cubicBezTo>
                    <a:pt x="5690" y="0"/>
                    <a:pt x="5686" y="1"/>
                    <a:pt x="5682" y="3"/>
                  </a:cubicBezTo>
                  <a:cubicBezTo>
                    <a:pt x="5303" y="184"/>
                    <a:pt x="4709" y="414"/>
                    <a:pt x="3225" y="1207"/>
                  </a:cubicBezTo>
                  <a:cubicBezTo>
                    <a:pt x="2092" y="1810"/>
                    <a:pt x="1986" y="2326"/>
                    <a:pt x="1996" y="2534"/>
                  </a:cubicBezTo>
                  <a:cubicBezTo>
                    <a:pt x="1857" y="2640"/>
                    <a:pt x="1747" y="2764"/>
                    <a:pt x="1681" y="2911"/>
                  </a:cubicBezTo>
                  <a:cubicBezTo>
                    <a:pt x="1641" y="2999"/>
                    <a:pt x="1608" y="3087"/>
                    <a:pt x="1576" y="3174"/>
                  </a:cubicBezTo>
                  <a:cubicBezTo>
                    <a:pt x="493" y="4763"/>
                    <a:pt x="1521" y="5875"/>
                    <a:pt x="2530" y="6400"/>
                  </a:cubicBezTo>
                  <a:cubicBezTo>
                    <a:pt x="2617" y="6473"/>
                    <a:pt x="2710" y="6524"/>
                    <a:pt x="2793" y="6543"/>
                  </a:cubicBezTo>
                  <a:cubicBezTo>
                    <a:pt x="2857" y="6621"/>
                    <a:pt x="2944" y="6685"/>
                    <a:pt x="3046" y="6736"/>
                  </a:cubicBezTo>
                  <a:lnTo>
                    <a:pt x="3004" y="7136"/>
                  </a:lnTo>
                  <a:cubicBezTo>
                    <a:pt x="2931" y="7160"/>
                    <a:pt x="2866" y="7187"/>
                    <a:pt x="2825" y="7229"/>
                  </a:cubicBezTo>
                  <a:lnTo>
                    <a:pt x="2821" y="7229"/>
                  </a:lnTo>
                  <a:cubicBezTo>
                    <a:pt x="2815" y="7234"/>
                    <a:pt x="2806" y="7243"/>
                    <a:pt x="2802" y="7247"/>
                  </a:cubicBezTo>
                  <a:lnTo>
                    <a:pt x="2802" y="7251"/>
                  </a:lnTo>
                  <a:cubicBezTo>
                    <a:pt x="2793" y="7257"/>
                    <a:pt x="2787" y="7266"/>
                    <a:pt x="2783" y="7270"/>
                  </a:cubicBezTo>
                  <a:cubicBezTo>
                    <a:pt x="2778" y="7275"/>
                    <a:pt x="2778" y="7279"/>
                    <a:pt x="2774" y="7285"/>
                  </a:cubicBezTo>
                  <a:cubicBezTo>
                    <a:pt x="2770" y="7289"/>
                    <a:pt x="2765" y="7293"/>
                    <a:pt x="2760" y="7298"/>
                  </a:cubicBezTo>
                  <a:lnTo>
                    <a:pt x="2755" y="7302"/>
                  </a:lnTo>
                  <a:cubicBezTo>
                    <a:pt x="2755" y="7312"/>
                    <a:pt x="2751" y="7317"/>
                    <a:pt x="2746" y="7321"/>
                  </a:cubicBezTo>
                  <a:cubicBezTo>
                    <a:pt x="2742" y="7330"/>
                    <a:pt x="2732" y="7353"/>
                    <a:pt x="2728" y="7381"/>
                  </a:cubicBezTo>
                  <a:cubicBezTo>
                    <a:pt x="2566" y="7791"/>
                    <a:pt x="2355" y="8999"/>
                    <a:pt x="1700" y="10265"/>
                  </a:cubicBezTo>
                  <a:cubicBezTo>
                    <a:pt x="1705" y="10271"/>
                    <a:pt x="1705" y="10271"/>
                    <a:pt x="1709" y="10271"/>
                  </a:cubicBezTo>
                  <a:cubicBezTo>
                    <a:pt x="1723" y="10275"/>
                    <a:pt x="1747" y="10279"/>
                    <a:pt x="1783" y="10288"/>
                  </a:cubicBezTo>
                  <a:cubicBezTo>
                    <a:pt x="1543" y="10869"/>
                    <a:pt x="1143" y="11828"/>
                    <a:pt x="963" y="12117"/>
                  </a:cubicBezTo>
                  <a:cubicBezTo>
                    <a:pt x="963" y="12117"/>
                    <a:pt x="1101" y="12196"/>
                    <a:pt x="1294" y="12293"/>
                  </a:cubicBezTo>
                  <a:lnTo>
                    <a:pt x="858" y="13044"/>
                  </a:lnTo>
                  <a:lnTo>
                    <a:pt x="322" y="13965"/>
                  </a:lnTo>
                  <a:cubicBezTo>
                    <a:pt x="296" y="13946"/>
                    <a:pt x="265" y="13938"/>
                    <a:pt x="232" y="13938"/>
                  </a:cubicBezTo>
                  <a:cubicBezTo>
                    <a:pt x="125" y="13938"/>
                    <a:pt x="5" y="14016"/>
                    <a:pt x="5" y="14016"/>
                  </a:cubicBezTo>
                  <a:lnTo>
                    <a:pt x="0" y="14952"/>
                  </a:lnTo>
                  <a:cubicBezTo>
                    <a:pt x="0" y="14952"/>
                    <a:pt x="350" y="14427"/>
                    <a:pt x="382" y="14146"/>
                  </a:cubicBezTo>
                  <a:lnTo>
                    <a:pt x="1654" y="12459"/>
                  </a:lnTo>
                  <a:cubicBezTo>
                    <a:pt x="1838" y="12538"/>
                    <a:pt x="2028" y="12611"/>
                    <a:pt x="2170" y="12638"/>
                  </a:cubicBezTo>
                  <a:cubicBezTo>
                    <a:pt x="2170" y="12638"/>
                    <a:pt x="2207" y="12593"/>
                    <a:pt x="2268" y="12514"/>
                  </a:cubicBezTo>
                  <a:cubicBezTo>
                    <a:pt x="2276" y="12565"/>
                    <a:pt x="2285" y="12611"/>
                    <a:pt x="2295" y="12653"/>
                  </a:cubicBezTo>
                  <a:lnTo>
                    <a:pt x="2332" y="12653"/>
                  </a:lnTo>
                  <a:cubicBezTo>
                    <a:pt x="2363" y="12654"/>
                    <a:pt x="2412" y="12655"/>
                    <a:pt x="2473" y="12655"/>
                  </a:cubicBezTo>
                  <a:cubicBezTo>
                    <a:pt x="2584" y="12655"/>
                    <a:pt x="2735" y="12652"/>
                    <a:pt x="2898" y="12643"/>
                  </a:cubicBezTo>
                  <a:lnTo>
                    <a:pt x="3000" y="14316"/>
                  </a:lnTo>
                  <a:cubicBezTo>
                    <a:pt x="2940" y="14371"/>
                    <a:pt x="2912" y="14454"/>
                    <a:pt x="2903" y="14514"/>
                  </a:cubicBezTo>
                  <a:lnTo>
                    <a:pt x="760" y="14454"/>
                  </a:lnTo>
                  <a:lnTo>
                    <a:pt x="760" y="14542"/>
                  </a:lnTo>
                  <a:lnTo>
                    <a:pt x="858" y="14542"/>
                  </a:lnTo>
                  <a:lnTo>
                    <a:pt x="1018" y="14837"/>
                  </a:lnTo>
                  <a:lnTo>
                    <a:pt x="1543" y="14837"/>
                  </a:lnTo>
                  <a:lnTo>
                    <a:pt x="1562" y="14952"/>
                  </a:lnTo>
                  <a:cubicBezTo>
                    <a:pt x="1451" y="14998"/>
                    <a:pt x="1368" y="15109"/>
                    <a:pt x="1368" y="15237"/>
                  </a:cubicBezTo>
                  <a:cubicBezTo>
                    <a:pt x="1368" y="15407"/>
                    <a:pt x="1507" y="15546"/>
                    <a:pt x="1677" y="15546"/>
                  </a:cubicBezTo>
                  <a:cubicBezTo>
                    <a:pt x="1843" y="15546"/>
                    <a:pt x="1981" y="15407"/>
                    <a:pt x="1981" y="15237"/>
                  </a:cubicBezTo>
                  <a:cubicBezTo>
                    <a:pt x="1981" y="15118"/>
                    <a:pt x="1908" y="15007"/>
                    <a:pt x="1806" y="14961"/>
                  </a:cubicBezTo>
                  <a:lnTo>
                    <a:pt x="1825" y="14837"/>
                  </a:lnTo>
                  <a:lnTo>
                    <a:pt x="5663" y="14837"/>
                  </a:lnTo>
                  <a:lnTo>
                    <a:pt x="5682" y="14952"/>
                  </a:lnTo>
                  <a:cubicBezTo>
                    <a:pt x="5571" y="14998"/>
                    <a:pt x="5488" y="15109"/>
                    <a:pt x="5488" y="15237"/>
                  </a:cubicBezTo>
                  <a:cubicBezTo>
                    <a:pt x="5488" y="15407"/>
                    <a:pt x="5626" y="15546"/>
                    <a:pt x="5797" y="15546"/>
                  </a:cubicBezTo>
                  <a:cubicBezTo>
                    <a:pt x="5962" y="15546"/>
                    <a:pt x="6101" y="15407"/>
                    <a:pt x="6101" y="15237"/>
                  </a:cubicBezTo>
                  <a:cubicBezTo>
                    <a:pt x="6101" y="15118"/>
                    <a:pt x="6028" y="15007"/>
                    <a:pt x="5926" y="14961"/>
                  </a:cubicBezTo>
                  <a:lnTo>
                    <a:pt x="5945" y="14837"/>
                  </a:lnTo>
                  <a:lnTo>
                    <a:pt x="6267" y="14837"/>
                  </a:lnTo>
                  <a:lnTo>
                    <a:pt x="6267" y="14694"/>
                  </a:lnTo>
                  <a:lnTo>
                    <a:pt x="6309" y="14694"/>
                  </a:lnTo>
                  <a:lnTo>
                    <a:pt x="6309" y="14606"/>
                  </a:lnTo>
                  <a:lnTo>
                    <a:pt x="6194" y="14606"/>
                  </a:lnTo>
                  <a:lnTo>
                    <a:pt x="6041" y="13832"/>
                  </a:lnTo>
                  <a:lnTo>
                    <a:pt x="5990" y="13846"/>
                  </a:lnTo>
                  <a:lnTo>
                    <a:pt x="5386" y="9809"/>
                  </a:lnTo>
                  <a:lnTo>
                    <a:pt x="5386" y="9809"/>
                  </a:lnTo>
                  <a:cubicBezTo>
                    <a:pt x="5405" y="9837"/>
                    <a:pt x="5424" y="9865"/>
                    <a:pt x="5433" y="9865"/>
                  </a:cubicBezTo>
                  <a:cubicBezTo>
                    <a:pt x="5469" y="9865"/>
                    <a:pt x="5475" y="9519"/>
                    <a:pt x="5373" y="9422"/>
                  </a:cubicBezTo>
                  <a:cubicBezTo>
                    <a:pt x="5348" y="9397"/>
                    <a:pt x="5310" y="9387"/>
                    <a:pt x="5269" y="9387"/>
                  </a:cubicBezTo>
                  <a:cubicBezTo>
                    <a:pt x="5241" y="9387"/>
                    <a:pt x="5212" y="9392"/>
                    <a:pt x="5184" y="9399"/>
                  </a:cubicBezTo>
                  <a:cubicBezTo>
                    <a:pt x="4972" y="9363"/>
                    <a:pt x="4369" y="9238"/>
                    <a:pt x="4027" y="9044"/>
                  </a:cubicBezTo>
                  <a:cubicBezTo>
                    <a:pt x="4041" y="8538"/>
                    <a:pt x="4031" y="7998"/>
                    <a:pt x="3949" y="7570"/>
                  </a:cubicBezTo>
                  <a:lnTo>
                    <a:pt x="3949" y="7565"/>
                  </a:lnTo>
                  <a:cubicBezTo>
                    <a:pt x="3944" y="7547"/>
                    <a:pt x="3940" y="7528"/>
                    <a:pt x="3940" y="7515"/>
                  </a:cubicBezTo>
                  <a:cubicBezTo>
                    <a:pt x="3935" y="7510"/>
                    <a:pt x="3935" y="7506"/>
                    <a:pt x="3935" y="7500"/>
                  </a:cubicBezTo>
                  <a:cubicBezTo>
                    <a:pt x="3931" y="7487"/>
                    <a:pt x="3931" y="7473"/>
                    <a:pt x="3926" y="7459"/>
                  </a:cubicBezTo>
                  <a:cubicBezTo>
                    <a:pt x="3926" y="7455"/>
                    <a:pt x="3921" y="7450"/>
                    <a:pt x="3921" y="7445"/>
                  </a:cubicBezTo>
                  <a:cubicBezTo>
                    <a:pt x="3916" y="7432"/>
                    <a:pt x="3916" y="7417"/>
                    <a:pt x="3912" y="7400"/>
                  </a:cubicBezTo>
                  <a:cubicBezTo>
                    <a:pt x="3912" y="7400"/>
                    <a:pt x="3908" y="7395"/>
                    <a:pt x="3908" y="7390"/>
                  </a:cubicBezTo>
                  <a:cubicBezTo>
                    <a:pt x="3903" y="7372"/>
                    <a:pt x="3899" y="7353"/>
                    <a:pt x="3893" y="7334"/>
                  </a:cubicBezTo>
                  <a:cubicBezTo>
                    <a:pt x="3893" y="7330"/>
                    <a:pt x="3889" y="7321"/>
                    <a:pt x="3889" y="7317"/>
                  </a:cubicBezTo>
                  <a:lnTo>
                    <a:pt x="3884" y="7312"/>
                  </a:lnTo>
                  <a:cubicBezTo>
                    <a:pt x="3884" y="7307"/>
                    <a:pt x="3880" y="7302"/>
                    <a:pt x="3880" y="7298"/>
                  </a:cubicBezTo>
                  <a:lnTo>
                    <a:pt x="3876" y="7298"/>
                  </a:lnTo>
                  <a:cubicBezTo>
                    <a:pt x="3876" y="7293"/>
                    <a:pt x="3871" y="7285"/>
                    <a:pt x="3866" y="7279"/>
                  </a:cubicBezTo>
                  <a:cubicBezTo>
                    <a:pt x="3861" y="7275"/>
                    <a:pt x="3857" y="7270"/>
                    <a:pt x="3857" y="7266"/>
                  </a:cubicBezTo>
                  <a:lnTo>
                    <a:pt x="3852" y="7261"/>
                  </a:lnTo>
                  <a:cubicBezTo>
                    <a:pt x="3848" y="7257"/>
                    <a:pt x="3843" y="7251"/>
                    <a:pt x="3838" y="7247"/>
                  </a:cubicBezTo>
                  <a:cubicBezTo>
                    <a:pt x="3834" y="7243"/>
                    <a:pt x="3829" y="7238"/>
                    <a:pt x="3825" y="7234"/>
                  </a:cubicBezTo>
                  <a:lnTo>
                    <a:pt x="3820" y="7234"/>
                  </a:lnTo>
                  <a:cubicBezTo>
                    <a:pt x="3765" y="7183"/>
                    <a:pt x="3678" y="7146"/>
                    <a:pt x="3576" y="7123"/>
                  </a:cubicBezTo>
                  <a:lnTo>
                    <a:pt x="3544" y="6883"/>
                  </a:lnTo>
                  <a:lnTo>
                    <a:pt x="3544" y="6883"/>
                  </a:lnTo>
                  <a:cubicBezTo>
                    <a:pt x="3691" y="6906"/>
                    <a:pt x="3852" y="6925"/>
                    <a:pt x="4031" y="6938"/>
                  </a:cubicBezTo>
                  <a:cubicBezTo>
                    <a:pt x="4109" y="6944"/>
                    <a:pt x="4186" y="6947"/>
                    <a:pt x="4262" y="6947"/>
                  </a:cubicBezTo>
                  <a:cubicBezTo>
                    <a:pt x="5547" y="6947"/>
                    <a:pt x="6483" y="6161"/>
                    <a:pt x="6332" y="4372"/>
                  </a:cubicBezTo>
                  <a:cubicBezTo>
                    <a:pt x="6309" y="4072"/>
                    <a:pt x="6239" y="3787"/>
                    <a:pt x="6124" y="3538"/>
                  </a:cubicBezTo>
                  <a:cubicBezTo>
                    <a:pt x="6152" y="3202"/>
                    <a:pt x="6188" y="2778"/>
                    <a:pt x="6253" y="2391"/>
                  </a:cubicBezTo>
                  <a:cubicBezTo>
                    <a:pt x="6331" y="1908"/>
                    <a:pt x="6235" y="1806"/>
                    <a:pt x="6141" y="1806"/>
                  </a:cubicBezTo>
                  <a:cubicBezTo>
                    <a:pt x="6072" y="1806"/>
                    <a:pt x="6004" y="1860"/>
                    <a:pt x="6004" y="1860"/>
                  </a:cubicBezTo>
                  <a:cubicBezTo>
                    <a:pt x="6210" y="1207"/>
                    <a:pt x="5859" y="0"/>
                    <a:pt x="5695"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00" name="Google Shape;3700;p71"/>
            <p:cNvSpPr/>
            <p:nvPr/>
          </p:nvSpPr>
          <p:spPr>
            <a:xfrm>
              <a:off x="5989843" y="2417209"/>
              <a:ext cx="152463" cy="191344"/>
            </a:xfrm>
            <a:custGeom>
              <a:avLst/>
              <a:gdLst/>
              <a:ahLst/>
              <a:cxnLst/>
              <a:rect l="l" t="t" r="r" b="b"/>
              <a:pathLst>
                <a:path w="596" h="748" extrusionOk="0">
                  <a:moveTo>
                    <a:pt x="494" y="1"/>
                  </a:moveTo>
                  <a:lnTo>
                    <a:pt x="65" y="52"/>
                  </a:lnTo>
                  <a:lnTo>
                    <a:pt x="1" y="677"/>
                  </a:lnTo>
                  <a:lnTo>
                    <a:pt x="596" y="747"/>
                  </a:lnTo>
                  <a:lnTo>
                    <a:pt x="4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1"/>
            <p:cNvSpPr/>
            <p:nvPr/>
          </p:nvSpPr>
          <p:spPr>
            <a:xfrm>
              <a:off x="6104191" y="2715485"/>
              <a:ext cx="464807" cy="476314"/>
            </a:xfrm>
            <a:custGeom>
              <a:avLst/>
              <a:gdLst/>
              <a:ahLst/>
              <a:cxnLst/>
              <a:rect l="l" t="t" r="r" b="b"/>
              <a:pathLst>
                <a:path w="1817" h="1862" extrusionOk="0">
                  <a:moveTo>
                    <a:pt x="438" y="0"/>
                  </a:moveTo>
                  <a:lnTo>
                    <a:pt x="51" y="98"/>
                  </a:lnTo>
                  <a:cubicBezTo>
                    <a:pt x="19" y="378"/>
                    <a:pt x="0" y="1253"/>
                    <a:pt x="162" y="1452"/>
                  </a:cubicBezTo>
                  <a:cubicBezTo>
                    <a:pt x="328" y="1650"/>
                    <a:pt x="1780" y="1862"/>
                    <a:pt x="1780" y="1862"/>
                  </a:cubicBezTo>
                  <a:lnTo>
                    <a:pt x="1816" y="1756"/>
                  </a:lnTo>
                  <a:cubicBezTo>
                    <a:pt x="1816" y="1756"/>
                    <a:pt x="540" y="1549"/>
                    <a:pt x="355" y="1189"/>
                  </a:cubicBezTo>
                  <a:cubicBezTo>
                    <a:pt x="217" y="921"/>
                    <a:pt x="438" y="0"/>
                    <a:pt x="438" y="0"/>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02" name="Google Shape;3702;p71"/>
            <p:cNvSpPr/>
            <p:nvPr/>
          </p:nvSpPr>
          <p:spPr>
            <a:xfrm>
              <a:off x="5949680" y="3633850"/>
              <a:ext cx="134556" cy="831119"/>
            </a:xfrm>
            <a:custGeom>
              <a:avLst/>
              <a:gdLst/>
              <a:ahLst/>
              <a:cxnLst/>
              <a:rect l="l" t="t" r="r" b="b"/>
              <a:pathLst>
                <a:path w="526" h="3249" extrusionOk="0">
                  <a:moveTo>
                    <a:pt x="526" y="0"/>
                  </a:moveTo>
                  <a:lnTo>
                    <a:pt x="1" y="466"/>
                  </a:lnTo>
                  <a:lnTo>
                    <a:pt x="172" y="3248"/>
                  </a:lnTo>
                  <a:lnTo>
                    <a:pt x="291" y="3248"/>
                  </a:lnTo>
                  <a:lnTo>
                    <a:pt x="526" y="0"/>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03" name="Google Shape;3703;p71"/>
            <p:cNvSpPr/>
            <p:nvPr/>
          </p:nvSpPr>
          <p:spPr>
            <a:xfrm>
              <a:off x="5949680" y="3633850"/>
              <a:ext cx="134556" cy="586055"/>
            </a:xfrm>
            <a:custGeom>
              <a:avLst/>
              <a:gdLst/>
              <a:ahLst/>
              <a:cxnLst/>
              <a:rect l="l" t="t" r="r" b="b"/>
              <a:pathLst>
                <a:path w="526" h="2291" extrusionOk="0">
                  <a:moveTo>
                    <a:pt x="526" y="0"/>
                  </a:moveTo>
                  <a:lnTo>
                    <a:pt x="1" y="466"/>
                  </a:lnTo>
                  <a:lnTo>
                    <a:pt x="111" y="2290"/>
                  </a:lnTo>
                  <a:cubicBezTo>
                    <a:pt x="176" y="2037"/>
                    <a:pt x="277" y="1848"/>
                    <a:pt x="398" y="1783"/>
                  </a:cubicBezTo>
                  <a:lnTo>
                    <a:pt x="526" y="0"/>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04" name="Google Shape;3704;p71"/>
            <p:cNvSpPr/>
            <p:nvPr/>
          </p:nvSpPr>
          <p:spPr>
            <a:xfrm>
              <a:off x="5257962" y="3689105"/>
              <a:ext cx="578898" cy="735958"/>
            </a:xfrm>
            <a:custGeom>
              <a:avLst/>
              <a:gdLst/>
              <a:ahLst/>
              <a:cxnLst/>
              <a:rect l="l" t="t" r="r" b="b"/>
              <a:pathLst>
                <a:path w="2263" h="2877" extrusionOk="0">
                  <a:moveTo>
                    <a:pt x="2262" y="1"/>
                  </a:moveTo>
                  <a:lnTo>
                    <a:pt x="1526" y="194"/>
                  </a:lnTo>
                  <a:lnTo>
                    <a:pt x="1" y="2821"/>
                  </a:lnTo>
                  <a:lnTo>
                    <a:pt x="101" y="2876"/>
                  </a:lnTo>
                  <a:lnTo>
                    <a:pt x="2262"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05" name="Google Shape;3705;p71"/>
            <p:cNvSpPr/>
            <p:nvPr/>
          </p:nvSpPr>
          <p:spPr>
            <a:xfrm>
              <a:off x="5441892" y="3689105"/>
              <a:ext cx="394971" cy="404687"/>
            </a:xfrm>
            <a:custGeom>
              <a:avLst/>
              <a:gdLst/>
              <a:ahLst/>
              <a:cxnLst/>
              <a:rect l="l" t="t" r="r" b="b"/>
              <a:pathLst>
                <a:path w="1544" h="1582" extrusionOk="0">
                  <a:moveTo>
                    <a:pt x="1543" y="1"/>
                  </a:moveTo>
                  <a:lnTo>
                    <a:pt x="807" y="194"/>
                  </a:lnTo>
                  <a:lnTo>
                    <a:pt x="1" y="1581"/>
                  </a:lnTo>
                  <a:cubicBezTo>
                    <a:pt x="132" y="1496"/>
                    <a:pt x="252" y="1447"/>
                    <a:pt x="344" y="1447"/>
                  </a:cubicBezTo>
                  <a:cubicBezTo>
                    <a:pt x="380" y="1447"/>
                    <a:pt x="411" y="1455"/>
                    <a:pt x="437" y="1471"/>
                  </a:cubicBezTo>
                  <a:lnTo>
                    <a:pt x="1543"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06" name="Google Shape;3706;p71"/>
            <p:cNvSpPr/>
            <p:nvPr/>
          </p:nvSpPr>
          <p:spPr>
            <a:xfrm>
              <a:off x="5468752" y="3270853"/>
              <a:ext cx="688896" cy="719075"/>
            </a:xfrm>
            <a:custGeom>
              <a:avLst/>
              <a:gdLst/>
              <a:ahLst/>
              <a:cxnLst/>
              <a:rect l="l" t="t" r="r" b="b"/>
              <a:pathLst>
                <a:path w="2693" h="2811" extrusionOk="0">
                  <a:moveTo>
                    <a:pt x="1010" y="0"/>
                  </a:moveTo>
                  <a:cubicBezTo>
                    <a:pt x="1010" y="0"/>
                    <a:pt x="264" y="1866"/>
                    <a:pt x="1" y="2289"/>
                  </a:cubicBezTo>
                  <a:cubicBezTo>
                    <a:pt x="1" y="2289"/>
                    <a:pt x="789" y="2727"/>
                    <a:pt x="1208" y="2810"/>
                  </a:cubicBezTo>
                  <a:cubicBezTo>
                    <a:pt x="1208" y="2810"/>
                    <a:pt x="2448" y="1230"/>
                    <a:pt x="2692" y="811"/>
                  </a:cubicBezTo>
                  <a:lnTo>
                    <a:pt x="1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1"/>
            <p:cNvSpPr/>
            <p:nvPr/>
          </p:nvSpPr>
          <p:spPr>
            <a:xfrm>
              <a:off x="5718937" y="3346062"/>
              <a:ext cx="488085" cy="647705"/>
            </a:xfrm>
            <a:custGeom>
              <a:avLst/>
              <a:gdLst/>
              <a:ahLst/>
              <a:cxnLst/>
              <a:rect l="l" t="t" r="r" b="b"/>
              <a:pathLst>
                <a:path w="1908" h="2532" extrusionOk="0">
                  <a:moveTo>
                    <a:pt x="1889" y="0"/>
                  </a:moveTo>
                  <a:lnTo>
                    <a:pt x="0" y="83"/>
                  </a:lnTo>
                  <a:cubicBezTo>
                    <a:pt x="0" y="83"/>
                    <a:pt x="355" y="2042"/>
                    <a:pt x="355" y="2531"/>
                  </a:cubicBezTo>
                  <a:cubicBezTo>
                    <a:pt x="355" y="2531"/>
                    <a:pt x="398" y="2531"/>
                    <a:pt x="470" y="2531"/>
                  </a:cubicBezTo>
                  <a:cubicBezTo>
                    <a:pt x="730" y="2531"/>
                    <a:pt x="1365" y="2521"/>
                    <a:pt x="1687" y="2420"/>
                  </a:cubicBezTo>
                  <a:cubicBezTo>
                    <a:pt x="1687" y="2420"/>
                    <a:pt x="1908" y="475"/>
                    <a:pt x="1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1"/>
            <p:cNvSpPr/>
            <p:nvPr/>
          </p:nvSpPr>
          <p:spPr>
            <a:xfrm>
              <a:off x="5718937" y="3346062"/>
              <a:ext cx="484504" cy="647960"/>
            </a:xfrm>
            <a:custGeom>
              <a:avLst/>
              <a:gdLst/>
              <a:ahLst/>
              <a:cxnLst/>
              <a:rect l="l" t="t" r="r" b="b"/>
              <a:pathLst>
                <a:path w="1894" h="2533" extrusionOk="0">
                  <a:moveTo>
                    <a:pt x="1889" y="0"/>
                  </a:moveTo>
                  <a:lnTo>
                    <a:pt x="0" y="83"/>
                  </a:lnTo>
                  <a:cubicBezTo>
                    <a:pt x="0" y="83"/>
                    <a:pt x="207" y="1853"/>
                    <a:pt x="355" y="2531"/>
                  </a:cubicBezTo>
                  <a:cubicBezTo>
                    <a:pt x="355" y="2531"/>
                    <a:pt x="396" y="2533"/>
                    <a:pt x="463" y="2533"/>
                  </a:cubicBezTo>
                  <a:cubicBezTo>
                    <a:pt x="496" y="2533"/>
                    <a:pt x="536" y="2532"/>
                    <a:pt x="581" y="2531"/>
                  </a:cubicBezTo>
                  <a:cubicBezTo>
                    <a:pt x="599" y="1876"/>
                    <a:pt x="576" y="1083"/>
                    <a:pt x="862" y="913"/>
                  </a:cubicBezTo>
                  <a:cubicBezTo>
                    <a:pt x="1147" y="742"/>
                    <a:pt x="1640" y="715"/>
                    <a:pt x="1857" y="710"/>
                  </a:cubicBezTo>
                  <a:cubicBezTo>
                    <a:pt x="1880" y="406"/>
                    <a:pt x="1894" y="143"/>
                    <a:pt x="1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1"/>
            <p:cNvSpPr/>
            <p:nvPr/>
          </p:nvSpPr>
          <p:spPr>
            <a:xfrm>
              <a:off x="5657542" y="2571719"/>
              <a:ext cx="640292" cy="899419"/>
            </a:xfrm>
            <a:custGeom>
              <a:avLst/>
              <a:gdLst/>
              <a:ahLst/>
              <a:cxnLst/>
              <a:rect l="l" t="t" r="r" b="b"/>
              <a:pathLst>
                <a:path w="2503" h="3516" extrusionOk="0">
                  <a:moveTo>
                    <a:pt x="1612" y="0"/>
                  </a:moveTo>
                  <a:cubicBezTo>
                    <a:pt x="1388" y="0"/>
                    <a:pt x="1167" y="58"/>
                    <a:pt x="1083" y="175"/>
                  </a:cubicBezTo>
                  <a:cubicBezTo>
                    <a:pt x="908" y="424"/>
                    <a:pt x="728" y="1760"/>
                    <a:pt x="0" y="3170"/>
                  </a:cubicBezTo>
                  <a:cubicBezTo>
                    <a:pt x="0" y="3170"/>
                    <a:pt x="1241" y="3516"/>
                    <a:pt x="1927" y="3516"/>
                  </a:cubicBezTo>
                  <a:cubicBezTo>
                    <a:pt x="2033" y="3516"/>
                    <a:pt x="2126" y="3508"/>
                    <a:pt x="2199" y="3488"/>
                  </a:cubicBezTo>
                  <a:cubicBezTo>
                    <a:pt x="2199" y="3488"/>
                    <a:pt x="2503" y="1300"/>
                    <a:pt x="2193" y="239"/>
                  </a:cubicBezTo>
                  <a:cubicBezTo>
                    <a:pt x="2148" y="82"/>
                    <a:pt x="1878" y="0"/>
                    <a:pt x="1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1"/>
            <p:cNvSpPr/>
            <p:nvPr/>
          </p:nvSpPr>
          <p:spPr>
            <a:xfrm>
              <a:off x="5912076" y="2912205"/>
              <a:ext cx="334855" cy="401362"/>
            </a:xfrm>
            <a:custGeom>
              <a:avLst/>
              <a:gdLst/>
              <a:ahLst/>
              <a:cxnLst/>
              <a:rect l="l" t="t" r="r" b="b"/>
              <a:pathLst>
                <a:path w="1309" h="1569" extrusionOk="0">
                  <a:moveTo>
                    <a:pt x="452" y="1"/>
                  </a:moveTo>
                  <a:lnTo>
                    <a:pt x="9" y="116"/>
                  </a:lnTo>
                  <a:cubicBezTo>
                    <a:pt x="1" y="379"/>
                    <a:pt x="65" y="1194"/>
                    <a:pt x="277" y="1369"/>
                  </a:cubicBezTo>
                  <a:cubicBezTo>
                    <a:pt x="379" y="1452"/>
                    <a:pt x="844" y="1517"/>
                    <a:pt x="1291" y="1568"/>
                  </a:cubicBezTo>
                  <a:cubicBezTo>
                    <a:pt x="1296" y="1522"/>
                    <a:pt x="1304" y="1471"/>
                    <a:pt x="1309" y="1420"/>
                  </a:cubicBezTo>
                  <a:cubicBezTo>
                    <a:pt x="945" y="1356"/>
                    <a:pt x="586" y="1254"/>
                    <a:pt x="471" y="1111"/>
                  </a:cubicBezTo>
                  <a:cubicBezTo>
                    <a:pt x="286" y="877"/>
                    <a:pt x="452"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1"/>
            <p:cNvSpPr/>
            <p:nvPr/>
          </p:nvSpPr>
          <p:spPr>
            <a:xfrm>
              <a:off x="5657542" y="2608556"/>
              <a:ext cx="390366" cy="849793"/>
            </a:xfrm>
            <a:custGeom>
              <a:avLst/>
              <a:gdLst/>
              <a:ahLst/>
              <a:cxnLst/>
              <a:rect l="l" t="t" r="r" b="b"/>
              <a:pathLst>
                <a:path w="1526" h="3322" extrusionOk="0">
                  <a:moveTo>
                    <a:pt x="1158" y="0"/>
                  </a:moveTo>
                  <a:cubicBezTo>
                    <a:pt x="1126" y="0"/>
                    <a:pt x="1098" y="9"/>
                    <a:pt x="1083" y="31"/>
                  </a:cubicBezTo>
                  <a:cubicBezTo>
                    <a:pt x="908" y="280"/>
                    <a:pt x="728" y="1616"/>
                    <a:pt x="0" y="3026"/>
                  </a:cubicBezTo>
                  <a:cubicBezTo>
                    <a:pt x="0" y="3026"/>
                    <a:pt x="719" y="3229"/>
                    <a:pt x="1369" y="3321"/>
                  </a:cubicBezTo>
                  <a:cubicBezTo>
                    <a:pt x="1028" y="2930"/>
                    <a:pt x="1369" y="2077"/>
                    <a:pt x="1452" y="1382"/>
                  </a:cubicBezTo>
                  <a:cubicBezTo>
                    <a:pt x="1525" y="722"/>
                    <a:pt x="1327" y="216"/>
                    <a:pt x="1342" y="105"/>
                  </a:cubicBezTo>
                  <a:cubicBezTo>
                    <a:pt x="1345" y="58"/>
                    <a:pt x="1238" y="0"/>
                    <a:pt x="1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1"/>
            <p:cNvSpPr/>
            <p:nvPr/>
          </p:nvSpPr>
          <p:spPr>
            <a:xfrm>
              <a:off x="6573608" y="3229411"/>
              <a:ext cx="213601" cy="1282619"/>
            </a:xfrm>
            <a:custGeom>
              <a:avLst/>
              <a:gdLst/>
              <a:ahLst/>
              <a:cxnLst/>
              <a:rect l="l" t="t" r="r" b="b"/>
              <a:pathLst>
                <a:path w="835" h="5014" extrusionOk="0">
                  <a:moveTo>
                    <a:pt x="83" y="1"/>
                  </a:moveTo>
                  <a:lnTo>
                    <a:pt x="0" y="79"/>
                  </a:lnTo>
                  <a:lnTo>
                    <a:pt x="626" y="5014"/>
                  </a:lnTo>
                  <a:lnTo>
                    <a:pt x="834" y="5014"/>
                  </a:lnTo>
                  <a:lnTo>
                    <a:pt x="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1"/>
            <p:cNvSpPr/>
            <p:nvPr/>
          </p:nvSpPr>
          <p:spPr>
            <a:xfrm>
              <a:off x="6477934" y="3189761"/>
              <a:ext cx="131231" cy="116137"/>
            </a:xfrm>
            <a:custGeom>
              <a:avLst/>
              <a:gdLst/>
              <a:ahLst/>
              <a:cxnLst/>
              <a:rect l="l" t="t" r="r" b="b"/>
              <a:pathLst>
                <a:path w="513" h="454" extrusionOk="0">
                  <a:moveTo>
                    <a:pt x="242" y="0"/>
                  </a:moveTo>
                  <a:cubicBezTo>
                    <a:pt x="218" y="0"/>
                    <a:pt x="194" y="4"/>
                    <a:pt x="171" y="13"/>
                  </a:cubicBezTo>
                  <a:cubicBezTo>
                    <a:pt x="56" y="54"/>
                    <a:pt x="0" y="183"/>
                    <a:pt x="51" y="303"/>
                  </a:cubicBezTo>
                  <a:cubicBezTo>
                    <a:pt x="88" y="394"/>
                    <a:pt x="179" y="454"/>
                    <a:pt x="273" y="454"/>
                  </a:cubicBezTo>
                  <a:cubicBezTo>
                    <a:pt x="298" y="454"/>
                    <a:pt x="322" y="450"/>
                    <a:pt x="347" y="441"/>
                  </a:cubicBezTo>
                  <a:cubicBezTo>
                    <a:pt x="462" y="400"/>
                    <a:pt x="512" y="271"/>
                    <a:pt x="466" y="156"/>
                  </a:cubicBezTo>
                  <a:cubicBezTo>
                    <a:pt x="426" y="60"/>
                    <a:pt x="33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1"/>
            <p:cNvSpPr/>
            <p:nvPr/>
          </p:nvSpPr>
          <p:spPr>
            <a:xfrm>
              <a:off x="5222660" y="4322240"/>
              <a:ext cx="115626" cy="259389"/>
            </a:xfrm>
            <a:custGeom>
              <a:avLst/>
              <a:gdLst/>
              <a:ahLst/>
              <a:cxnLst/>
              <a:rect l="l" t="t" r="r" b="b"/>
              <a:pathLst>
                <a:path w="452" h="1014" extrusionOk="0">
                  <a:moveTo>
                    <a:pt x="233" y="1"/>
                  </a:moveTo>
                  <a:cubicBezTo>
                    <a:pt x="126" y="1"/>
                    <a:pt x="5" y="78"/>
                    <a:pt x="5" y="78"/>
                  </a:cubicBezTo>
                  <a:lnTo>
                    <a:pt x="0" y="1014"/>
                  </a:lnTo>
                  <a:cubicBezTo>
                    <a:pt x="0" y="1014"/>
                    <a:pt x="452" y="336"/>
                    <a:pt x="378" y="110"/>
                  </a:cubicBezTo>
                  <a:cubicBezTo>
                    <a:pt x="352" y="27"/>
                    <a:pt x="295"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1"/>
            <p:cNvSpPr/>
            <p:nvPr/>
          </p:nvSpPr>
          <p:spPr>
            <a:xfrm>
              <a:off x="5962727" y="4406914"/>
              <a:ext cx="239694" cy="81603"/>
            </a:xfrm>
            <a:custGeom>
              <a:avLst/>
              <a:gdLst/>
              <a:ahLst/>
              <a:cxnLst/>
              <a:rect l="l" t="t" r="r" b="b"/>
              <a:pathLst>
                <a:path w="937" h="319" extrusionOk="0">
                  <a:moveTo>
                    <a:pt x="225" y="1"/>
                  </a:moveTo>
                  <a:cubicBezTo>
                    <a:pt x="204" y="1"/>
                    <a:pt x="186" y="4"/>
                    <a:pt x="171" y="10"/>
                  </a:cubicBezTo>
                  <a:cubicBezTo>
                    <a:pt x="1" y="83"/>
                    <a:pt x="1" y="319"/>
                    <a:pt x="1" y="319"/>
                  </a:cubicBezTo>
                  <a:lnTo>
                    <a:pt x="936" y="319"/>
                  </a:lnTo>
                  <a:cubicBezTo>
                    <a:pt x="936" y="319"/>
                    <a:pt x="442" y="1"/>
                    <a:pt x="2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1"/>
            <p:cNvSpPr/>
            <p:nvPr/>
          </p:nvSpPr>
          <p:spPr>
            <a:xfrm>
              <a:off x="6666724" y="4518959"/>
              <a:ext cx="81348" cy="100277"/>
            </a:xfrm>
            <a:custGeom>
              <a:avLst/>
              <a:gdLst/>
              <a:ahLst/>
              <a:cxnLst/>
              <a:rect l="l" t="t" r="r" b="b"/>
              <a:pathLst>
                <a:path w="318" h="392" extrusionOk="0">
                  <a:moveTo>
                    <a:pt x="0" y="0"/>
                  </a:moveTo>
                  <a:lnTo>
                    <a:pt x="60" y="392"/>
                  </a:lnTo>
                  <a:lnTo>
                    <a:pt x="258" y="392"/>
                  </a:lnTo>
                  <a:lnTo>
                    <a:pt x="3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1"/>
            <p:cNvSpPr/>
            <p:nvPr/>
          </p:nvSpPr>
          <p:spPr>
            <a:xfrm>
              <a:off x="6626306" y="4576773"/>
              <a:ext cx="157067" cy="156810"/>
            </a:xfrm>
            <a:custGeom>
              <a:avLst/>
              <a:gdLst/>
              <a:ahLst/>
              <a:cxnLst/>
              <a:rect l="l" t="t" r="r" b="b"/>
              <a:pathLst>
                <a:path w="614" h="613" extrusionOk="0">
                  <a:moveTo>
                    <a:pt x="310" y="0"/>
                  </a:moveTo>
                  <a:cubicBezTo>
                    <a:pt x="139" y="0"/>
                    <a:pt x="1" y="134"/>
                    <a:pt x="1" y="304"/>
                  </a:cubicBezTo>
                  <a:cubicBezTo>
                    <a:pt x="1" y="474"/>
                    <a:pt x="139" y="613"/>
                    <a:pt x="310" y="613"/>
                  </a:cubicBezTo>
                  <a:cubicBezTo>
                    <a:pt x="475" y="613"/>
                    <a:pt x="614" y="474"/>
                    <a:pt x="614" y="304"/>
                  </a:cubicBezTo>
                  <a:cubicBezTo>
                    <a:pt x="614" y="134"/>
                    <a:pt x="475"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1"/>
            <p:cNvSpPr/>
            <p:nvPr/>
          </p:nvSpPr>
          <p:spPr>
            <a:xfrm>
              <a:off x="6660585" y="4610796"/>
              <a:ext cx="88510" cy="88765"/>
            </a:xfrm>
            <a:custGeom>
              <a:avLst/>
              <a:gdLst/>
              <a:ahLst/>
              <a:cxnLst/>
              <a:rect l="l" t="t" r="r" b="b"/>
              <a:pathLst>
                <a:path w="346" h="347" extrusionOk="0">
                  <a:moveTo>
                    <a:pt x="176" y="1"/>
                  </a:moveTo>
                  <a:cubicBezTo>
                    <a:pt x="79" y="1"/>
                    <a:pt x="1" y="79"/>
                    <a:pt x="1" y="171"/>
                  </a:cubicBezTo>
                  <a:cubicBezTo>
                    <a:pt x="1" y="268"/>
                    <a:pt x="79" y="347"/>
                    <a:pt x="176" y="347"/>
                  </a:cubicBezTo>
                  <a:cubicBezTo>
                    <a:pt x="268" y="347"/>
                    <a:pt x="346" y="268"/>
                    <a:pt x="346" y="171"/>
                  </a:cubicBezTo>
                  <a:cubicBezTo>
                    <a:pt x="346" y="79"/>
                    <a:pt x="268"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1"/>
            <p:cNvSpPr/>
            <p:nvPr/>
          </p:nvSpPr>
          <p:spPr>
            <a:xfrm>
              <a:off x="6684119" y="4634331"/>
              <a:ext cx="41697" cy="41697"/>
            </a:xfrm>
            <a:custGeom>
              <a:avLst/>
              <a:gdLst/>
              <a:ahLst/>
              <a:cxnLst/>
              <a:rect l="l" t="t" r="r" b="b"/>
              <a:pathLst>
                <a:path w="163" h="163" extrusionOk="0">
                  <a:moveTo>
                    <a:pt x="84" y="1"/>
                  </a:moveTo>
                  <a:cubicBezTo>
                    <a:pt x="38" y="1"/>
                    <a:pt x="1" y="38"/>
                    <a:pt x="1" y="79"/>
                  </a:cubicBezTo>
                  <a:cubicBezTo>
                    <a:pt x="1" y="126"/>
                    <a:pt x="38" y="162"/>
                    <a:pt x="84" y="162"/>
                  </a:cubicBezTo>
                  <a:cubicBezTo>
                    <a:pt x="126" y="162"/>
                    <a:pt x="162" y="126"/>
                    <a:pt x="162" y="79"/>
                  </a:cubicBezTo>
                  <a:cubicBezTo>
                    <a:pt x="162" y="38"/>
                    <a:pt x="126"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1"/>
            <p:cNvSpPr/>
            <p:nvPr/>
          </p:nvSpPr>
          <p:spPr>
            <a:xfrm>
              <a:off x="5612775" y="4518959"/>
              <a:ext cx="81348" cy="100277"/>
            </a:xfrm>
            <a:custGeom>
              <a:avLst/>
              <a:gdLst/>
              <a:ahLst/>
              <a:cxnLst/>
              <a:rect l="l" t="t" r="r" b="b"/>
              <a:pathLst>
                <a:path w="318" h="392" extrusionOk="0">
                  <a:moveTo>
                    <a:pt x="0" y="0"/>
                  </a:moveTo>
                  <a:lnTo>
                    <a:pt x="60" y="392"/>
                  </a:lnTo>
                  <a:lnTo>
                    <a:pt x="258" y="392"/>
                  </a:lnTo>
                  <a:lnTo>
                    <a:pt x="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1"/>
            <p:cNvSpPr/>
            <p:nvPr/>
          </p:nvSpPr>
          <p:spPr>
            <a:xfrm>
              <a:off x="5572612" y="4576773"/>
              <a:ext cx="157067" cy="156810"/>
            </a:xfrm>
            <a:custGeom>
              <a:avLst/>
              <a:gdLst/>
              <a:ahLst/>
              <a:cxnLst/>
              <a:rect l="l" t="t" r="r" b="b"/>
              <a:pathLst>
                <a:path w="614" h="613" extrusionOk="0">
                  <a:moveTo>
                    <a:pt x="309" y="0"/>
                  </a:moveTo>
                  <a:cubicBezTo>
                    <a:pt x="139" y="0"/>
                    <a:pt x="0" y="134"/>
                    <a:pt x="0" y="304"/>
                  </a:cubicBezTo>
                  <a:cubicBezTo>
                    <a:pt x="0" y="474"/>
                    <a:pt x="139" y="613"/>
                    <a:pt x="309" y="613"/>
                  </a:cubicBezTo>
                  <a:cubicBezTo>
                    <a:pt x="475" y="613"/>
                    <a:pt x="613" y="474"/>
                    <a:pt x="613" y="304"/>
                  </a:cubicBezTo>
                  <a:cubicBezTo>
                    <a:pt x="613" y="134"/>
                    <a:pt x="475"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1"/>
            <p:cNvSpPr/>
            <p:nvPr/>
          </p:nvSpPr>
          <p:spPr>
            <a:xfrm>
              <a:off x="5606891" y="4610796"/>
              <a:ext cx="88510" cy="88765"/>
            </a:xfrm>
            <a:custGeom>
              <a:avLst/>
              <a:gdLst/>
              <a:ahLst/>
              <a:cxnLst/>
              <a:rect l="l" t="t" r="r" b="b"/>
              <a:pathLst>
                <a:path w="346" h="347" extrusionOk="0">
                  <a:moveTo>
                    <a:pt x="175" y="1"/>
                  </a:moveTo>
                  <a:cubicBezTo>
                    <a:pt x="79" y="1"/>
                    <a:pt x="0" y="79"/>
                    <a:pt x="0" y="171"/>
                  </a:cubicBezTo>
                  <a:cubicBezTo>
                    <a:pt x="0" y="268"/>
                    <a:pt x="79" y="347"/>
                    <a:pt x="175" y="347"/>
                  </a:cubicBezTo>
                  <a:cubicBezTo>
                    <a:pt x="268" y="347"/>
                    <a:pt x="345" y="268"/>
                    <a:pt x="345" y="171"/>
                  </a:cubicBezTo>
                  <a:cubicBezTo>
                    <a:pt x="345" y="79"/>
                    <a:pt x="268"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1"/>
            <p:cNvSpPr/>
            <p:nvPr/>
          </p:nvSpPr>
          <p:spPr>
            <a:xfrm>
              <a:off x="5630426" y="4634331"/>
              <a:ext cx="41441" cy="41697"/>
            </a:xfrm>
            <a:custGeom>
              <a:avLst/>
              <a:gdLst/>
              <a:ahLst/>
              <a:cxnLst/>
              <a:rect l="l" t="t" r="r" b="b"/>
              <a:pathLst>
                <a:path w="162" h="163" extrusionOk="0">
                  <a:moveTo>
                    <a:pt x="83" y="1"/>
                  </a:moveTo>
                  <a:cubicBezTo>
                    <a:pt x="38" y="1"/>
                    <a:pt x="0" y="38"/>
                    <a:pt x="0" y="79"/>
                  </a:cubicBezTo>
                  <a:cubicBezTo>
                    <a:pt x="0" y="126"/>
                    <a:pt x="38" y="162"/>
                    <a:pt x="83" y="162"/>
                  </a:cubicBezTo>
                  <a:cubicBezTo>
                    <a:pt x="125" y="162"/>
                    <a:pt x="162" y="126"/>
                    <a:pt x="162" y="79"/>
                  </a:cubicBezTo>
                  <a:cubicBezTo>
                    <a:pt x="162" y="38"/>
                    <a:pt x="125"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1"/>
            <p:cNvSpPr/>
            <p:nvPr/>
          </p:nvSpPr>
          <p:spPr>
            <a:xfrm>
              <a:off x="6679515" y="4294868"/>
              <a:ext cx="130975" cy="218460"/>
            </a:xfrm>
            <a:custGeom>
              <a:avLst/>
              <a:gdLst/>
              <a:ahLst/>
              <a:cxnLst/>
              <a:rect l="l" t="t" r="r" b="b"/>
              <a:pathLst>
                <a:path w="512" h="854" extrusionOk="0">
                  <a:moveTo>
                    <a:pt x="346" y="1"/>
                  </a:moveTo>
                  <a:lnTo>
                    <a:pt x="51" y="75"/>
                  </a:lnTo>
                  <a:lnTo>
                    <a:pt x="1" y="853"/>
                  </a:lnTo>
                  <a:lnTo>
                    <a:pt x="512" y="853"/>
                  </a:lnTo>
                  <a:lnTo>
                    <a:pt x="3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1"/>
            <p:cNvSpPr/>
            <p:nvPr/>
          </p:nvSpPr>
          <p:spPr>
            <a:xfrm>
              <a:off x="6679515" y="4305612"/>
              <a:ext cx="75720" cy="207716"/>
            </a:xfrm>
            <a:custGeom>
              <a:avLst/>
              <a:gdLst/>
              <a:ahLst/>
              <a:cxnLst/>
              <a:rect l="l" t="t" r="r" b="b"/>
              <a:pathLst>
                <a:path w="296" h="812" extrusionOk="0">
                  <a:moveTo>
                    <a:pt x="176" y="1"/>
                  </a:moveTo>
                  <a:lnTo>
                    <a:pt x="51" y="33"/>
                  </a:lnTo>
                  <a:lnTo>
                    <a:pt x="1" y="811"/>
                  </a:lnTo>
                  <a:lnTo>
                    <a:pt x="295" y="811"/>
                  </a:lnTo>
                  <a:cubicBezTo>
                    <a:pt x="259" y="701"/>
                    <a:pt x="226" y="572"/>
                    <a:pt x="203" y="434"/>
                  </a:cubicBezTo>
                  <a:cubicBezTo>
                    <a:pt x="180" y="281"/>
                    <a:pt x="171" y="134"/>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1"/>
            <p:cNvSpPr/>
            <p:nvPr/>
          </p:nvSpPr>
          <p:spPr>
            <a:xfrm>
              <a:off x="5436008" y="4464727"/>
              <a:ext cx="1389816" cy="87486"/>
            </a:xfrm>
            <a:custGeom>
              <a:avLst/>
              <a:gdLst/>
              <a:ahLst/>
              <a:cxnLst/>
              <a:rect l="l" t="t" r="r" b="b"/>
              <a:pathLst>
                <a:path w="5433" h="342" extrusionOk="0">
                  <a:moveTo>
                    <a:pt x="0" y="0"/>
                  </a:moveTo>
                  <a:lnTo>
                    <a:pt x="184" y="342"/>
                  </a:lnTo>
                  <a:lnTo>
                    <a:pt x="5433" y="342"/>
                  </a:lnTo>
                  <a:lnTo>
                    <a:pt x="5433" y="14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1"/>
            <p:cNvSpPr/>
            <p:nvPr/>
          </p:nvSpPr>
          <p:spPr>
            <a:xfrm>
              <a:off x="5972448" y="2807322"/>
              <a:ext cx="573014" cy="418757"/>
            </a:xfrm>
            <a:custGeom>
              <a:avLst/>
              <a:gdLst/>
              <a:ahLst/>
              <a:cxnLst/>
              <a:rect l="l" t="t" r="r" b="b"/>
              <a:pathLst>
                <a:path w="2240" h="1637" extrusionOk="0">
                  <a:moveTo>
                    <a:pt x="451" y="1"/>
                  </a:moveTo>
                  <a:lnTo>
                    <a:pt x="9" y="111"/>
                  </a:lnTo>
                  <a:cubicBezTo>
                    <a:pt x="0" y="374"/>
                    <a:pt x="64" y="1190"/>
                    <a:pt x="277" y="1364"/>
                  </a:cubicBezTo>
                  <a:cubicBezTo>
                    <a:pt x="488" y="1536"/>
                    <a:pt x="2206" y="1636"/>
                    <a:pt x="2206" y="1636"/>
                  </a:cubicBezTo>
                  <a:lnTo>
                    <a:pt x="2240" y="1536"/>
                  </a:lnTo>
                  <a:cubicBezTo>
                    <a:pt x="2240" y="1536"/>
                    <a:pt x="728" y="1430"/>
                    <a:pt x="475" y="1107"/>
                  </a:cubicBezTo>
                  <a:cubicBezTo>
                    <a:pt x="285" y="872"/>
                    <a:pt x="451" y="1"/>
                    <a:pt x="451"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28" name="Google Shape;3728;p71"/>
            <p:cNvSpPr/>
            <p:nvPr/>
          </p:nvSpPr>
          <p:spPr>
            <a:xfrm>
              <a:off x="5972448" y="2807322"/>
              <a:ext cx="188532" cy="381153"/>
            </a:xfrm>
            <a:custGeom>
              <a:avLst/>
              <a:gdLst/>
              <a:ahLst/>
              <a:cxnLst/>
              <a:rect l="l" t="t" r="r" b="b"/>
              <a:pathLst>
                <a:path w="737" h="1490" extrusionOk="0">
                  <a:moveTo>
                    <a:pt x="451" y="1"/>
                  </a:moveTo>
                  <a:lnTo>
                    <a:pt x="9" y="111"/>
                  </a:lnTo>
                  <a:cubicBezTo>
                    <a:pt x="0" y="374"/>
                    <a:pt x="64" y="1190"/>
                    <a:pt x="277" y="1364"/>
                  </a:cubicBezTo>
                  <a:cubicBezTo>
                    <a:pt x="336" y="1411"/>
                    <a:pt x="515" y="1453"/>
                    <a:pt x="737" y="1489"/>
                  </a:cubicBezTo>
                  <a:cubicBezTo>
                    <a:pt x="608" y="1411"/>
                    <a:pt x="534" y="1323"/>
                    <a:pt x="548" y="1245"/>
                  </a:cubicBezTo>
                  <a:cubicBezTo>
                    <a:pt x="553" y="1226"/>
                    <a:pt x="562" y="1208"/>
                    <a:pt x="575" y="1190"/>
                  </a:cubicBezTo>
                  <a:cubicBezTo>
                    <a:pt x="530" y="1166"/>
                    <a:pt x="498" y="1134"/>
                    <a:pt x="475" y="1107"/>
                  </a:cubicBezTo>
                  <a:cubicBezTo>
                    <a:pt x="285" y="872"/>
                    <a:pt x="451" y="1"/>
                    <a:pt x="451"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29" name="Google Shape;3729;p71"/>
            <p:cNvSpPr/>
            <p:nvPr/>
          </p:nvSpPr>
          <p:spPr>
            <a:xfrm>
              <a:off x="5903890" y="2588858"/>
              <a:ext cx="249926" cy="492429"/>
            </a:xfrm>
            <a:custGeom>
              <a:avLst/>
              <a:gdLst/>
              <a:ahLst/>
              <a:cxnLst/>
              <a:rect l="l" t="t" r="r" b="b"/>
              <a:pathLst>
                <a:path w="977" h="1925" extrusionOk="0">
                  <a:moveTo>
                    <a:pt x="436" y="0"/>
                  </a:moveTo>
                  <a:cubicBezTo>
                    <a:pt x="278" y="0"/>
                    <a:pt x="131" y="79"/>
                    <a:pt x="83" y="159"/>
                  </a:cubicBezTo>
                  <a:cubicBezTo>
                    <a:pt x="0" y="297"/>
                    <a:pt x="102" y="1924"/>
                    <a:pt x="102" y="1924"/>
                  </a:cubicBezTo>
                  <a:cubicBezTo>
                    <a:pt x="470" y="1786"/>
                    <a:pt x="816" y="1633"/>
                    <a:pt x="816" y="1633"/>
                  </a:cubicBezTo>
                  <a:cubicBezTo>
                    <a:pt x="816" y="1633"/>
                    <a:pt x="977" y="427"/>
                    <a:pt x="760" y="155"/>
                  </a:cubicBezTo>
                  <a:cubicBezTo>
                    <a:pt x="669" y="42"/>
                    <a:pt x="550" y="0"/>
                    <a:pt x="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1"/>
            <p:cNvSpPr/>
            <p:nvPr/>
          </p:nvSpPr>
          <p:spPr>
            <a:xfrm>
              <a:off x="5903890" y="2596277"/>
              <a:ext cx="158091" cy="495499"/>
            </a:xfrm>
            <a:custGeom>
              <a:avLst/>
              <a:gdLst/>
              <a:ahLst/>
              <a:cxnLst/>
              <a:rect l="l" t="t" r="r" b="b"/>
              <a:pathLst>
                <a:path w="618" h="1937" extrusionOk="0">
                  <a:moveTo>
                    <a:pt x="263" y="1"/>
                  </a:moveTo>
                  <a:cubicBezTo>
                    <a:pt x="180" y="33"/>
                    <a:pt x="111" y="79"/>
                    <a:pt x="83" y="130"/>
                  </a:cubicBezTo>
                  <a:cubicBezTo>
                    <a:pt x="0" y="268"/>
                    <a:pt x="60" y="1936"/>
                    <a:pt x="60" y="1936"/>
                  </a:cubicBezTo>
                  <a:cubicBezTo>
                    <a:pt x="258" y="1857"/>
                    <a:pt x="470" y="1766"/>
                    <a:pt x="618" y="1697"/>
                  </a:cubicBezTo>
                  <a:cubicBezTo>
                    <a:pt x="484" y="1512"/>
                    <a:pt x="364" y="1245"/>
                    <a:pt x="296" y="932"/>
                  </a:cubicBezTo>
                  <a:cubicBezTo>
                    <a:pt x="207" y="572"/>
                    <a:pt x="203" y="236"/>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1"/>
            <p:cNvSpPr/>
            <p:nvPr/>
          </p:nvSpPr>
          <p:spPr>
            <a:xfrm>
              <a:off x="5902867" y="2958251"/>
              <a:ext cx="227671" cy="150159"/>
            </a:xfrm>
            <a:custGeom>
              <a:avLst/>
              <a:gdLst/>
              <a:ahLst/>
              <a:cxnLst/>
              <a:rect l="l" t="t" r="r" b="b"/>
              <a:pathLst>
                <a:path w="890" h="587" extrusionOk="0">
                  <a:moveTo>
                    <a:pt x="857" y="0"/>
                  </a:moveTo>
                  <a:lnTo>
                    <a:pt x="0" y="406"/>
                  </a:lnTo>
                  <a:lnTo>
                    <a:pt x="18" y="586"/>
                  </a:lnTo>
                  <a:lnTo>
                    <a:pt x="889" y="263"/>
                  </a:lnTo>
                  <a:lnTo>
                    <a:pt x="8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1"/>
            <p:cNvSpPr/>
            <p:nvPr/>
          </p:nvSpPr>
          <p:spPr>
            <a:xfrm>
              <a:off x="5902867" y="3004297"/>
              <a:ext cx="134556" cy="104114"/>
            </a:xfrm>
            <a:custGeom>
              <a:avLst/>
              <a:gdLst/>
              <a:ahLst/>
              <a:cxnLst/>
              <a:rect l="l" t="t" r="r" b="b"/>
              <a:pathLst>
                <a:path w="526" h="407" extrusionOk="0">
                  <a:moveTo>
                    <a:pt x="479" y="0"/>
                  </a:moveTo>
                  <a:lnTo>
                    <a:pt x="0" y="226"/>
                  </a:lnTo>
                  <a:lnTo>
                    <a:pt x="18" y="406"/>
                  </a:lnTo>
                  <a:lnTo>
                    <a:pt x="525" y="217"/>
                  </a:lnTo>
                  <a:cubicBezTo>
                    <a:pt x="502" y="152"/>
                    <a:pt x="483" y="79"/>
                    <a:pt x="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1"/>
            <p:cNvSpPr/>
            <p:nvPr/>
          </p:nvSpPr>
          <p:spPr>
            <a:xfrm>
              <a:off x="5991122" y="2417209"/>
              <a:ext cx="228950" cy="219483"/>
            </a:xfrm>
            <a:custGeom>
              <a:avLst/>
              <a:gdLst/>
              <a:ahLst/>
              <a:cxnLst/>
              <a:rect l="l" t="t" r="r" b="b"/>
              <a:pathLst>
                <a:path w="895" h="858" extrusionOk="0">
                  <a:moveTo>
                    <a:pt x="895" y="858"/>
                  </a:moveTo>
                  <a:lnTo>
                    <a:pt x="895" y="858"/>
                  </a:lnTo>
                  <a:lnTo>
                    <a:pt x="895" y="858"/>
                  </a:lnTo>
                  <a:close/>
                  <a:moveTo>
                    <a:pt x="889" y="849"/>
                  </a:moveTo>
                  <a:lnTo>
                    <a:pt x="889" y="849"/>
                  </a:lnTo>
                  <a:lnTo>
                    <a:pt x="889" y="849"/>
                  </a:lnTo>
                  <a:close/>
                  <a:moveTo>
                    <a:pt x="889" y="839"/>
                  </a:moveTo>
                  <a:lnTo>
                    <a:pt x="889" y="839"/>
                  </a:lnTo>
                  <a:lnTo>
                    <a:pt x="889" y="839"/>
                  </a:lnTo>
                  <a:close/>
                  <a:moveTo>
                    <a:pt x="889" y="839"/>
                  </a:moveTo>
                  <a:lnTo>
                    <a:pt x="889" y="839"/>
                  </a:lnTo>
                  <a:lnTo>
                    <a:pt x="889" y="839"/>
                  </a:lnTo>
                  <a:close/>
                  <a:moveTo>
                    <a:pt x="885" y="834"/>
                  </a:moveTo>
                  <a:lnTo>
                    <a:pt x="885" y="834"/>
                  </a:lnTo>
                  <a:lnTo>
                    <a:pt x="885" y="834"/>
                  </a:lnTo>
                  <a:close/>
                  <a:moveTo>
                    <a:pt x="885" y="834"/>
                  </a:moveTo>
                  <a:lnTo>
                    <a:pt x="885" y="834"/>
                  </a:lnTo>
                  <a:lnTo>
                    <a:pt x="885" y="834"/>
                  </a:lnTo>
                  <a:close/>
                  <a:moveTo>
                    <a:pt x="885" y="830"/>
                  </a:moveTo>
                  <a:lnTo>
                    <a:pt x="885" y="830"/>
                  </a:lnTo>
                  <a:lnTo>
                    <a:pt x="885" y="830"/>
                  </a:lnTo>
                  <a:close/>
                  <a:moveTo>
                    <a:pt x="885" y="830"/>
                  </a:moveTo>
                  <a:lnTo>
                    <a:pt x="885" y="830"/>
                  </a:lnTo>
                  <a:lnTo>
                    <a:pt x="885" y="830"/>
                  </a:lnTo>
                  <a:close/>
                  <a:moveTo>
                    <a:pt x="885" y="826"/>
                  </a:moveTo>
                  <a:lnTo>
                    <a:pt x="885" y="826"/>
                  </a:lnTo>
                  <a:lnTo>
                    <a:pt x="885" y="826"/>
                  </a:lnTo>
                  <a:close/>
                  <a:moveTo>
                    <a:pt x="880" y="826"/>
                  </a:moveTo>
                  <a:lnTo>
                    <a:pt x="880" y="826"/>
                  </a:lnTo>
                  <a:lnTo>
                    <a:pt x="880" y="826"/>
                  </a:lnTo>
                  <a:close/>
                  <a:moveTo>
                    <a:pt x="880" y="821"/>
                  </a:moveTo>
                  <a:lnTo>
                    <a:pt x="880" y="821"/>
                  </a:lnTo>
                  <a:lnTo>
                    <a:pt x="880" y="821"/>
                  </a:lnTo>
                  <a:close/>
                  <a:moveTo>
                    <a:pt x="880" y="816"/>
                  </a:moveTo>
                  <a:lnTo>
                    <a:pt x="880" y="816"/>
                  </a:lnTo>
                  <a:lnTo>
                    <a:pt x="880" y="816"/>
                  </a:lnTo>
                  <a:close/>
                  <a:moveTo>
                    <a:pt x="489" y="1"/>
                  </a:moveTo>
                  <a:lnTo>
                    <a:pt x="60" y="52"/>
                  </a:lnTo>
                  <a:lnTo>
                    <a:pt x="0" y="645"/>
                  </a:lnTo>
                  <a:lnTo>
                    <a:pt x="0" y="645"/>
                  </a:lnTo>
                  <a:lnTo>
                    <a:pt x="60" y="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1"/>
            <p:cNvSpPr/>
            <p:nvPr/>
          </p:nvSpPr>
          <p:spPr>
            <a:xfrm>
              <a:off x="5991122" y="2417209"/>
              <a:ext cx="146323" cy="165252"/>
            </a:xfrm>
            <a:custGeom>
              <a:avLst/>
              <a:gdLst/>
              <a:ahLst/>
              <a:cxnLst/>
              <a:rect l="l" t="t" r="r" b="b"/>
              <a:pathLst>
                <a:path w="572" h="646" extrusionOk="0">
                  <a:moveTo>
                    <a:pt x="489" y="1"/>
                  </a:moveTo>
                  <a:lnTo>
                    <a:pt x="60" y="52"/>
                  </a:lnTo>
                  <a:lnTo>
                    <a:pt x="0" y="645"/>
                  </a:lnTo>
                  <a:cubicBezTo>
                    <a:pt x="93" y="618"/>
                    <a:pt x="198" y="604"/>
                    <a:pt x="309" y="604"/>
                  </a:cubicBezTo>
                  <a:cubicBezTo>
                    <a:pt x="402" y="604"/>
                    <a:pt x="489" y="613"/>
                    <a:pt x="572" y="632"/>
                  </a:cubicBezTo>
                  <a:lnTo>
                    <a:pt x="489"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35" name="Google Shape;3735;p71"/>
            <p:cNvSpPr/>
            <p:nvPr/>
          </p:nvSpPr>
          <p:spPr>
            <a:xfrm>
              <a:off x="5934332" y="2571719"/>
              <a:ext cx="308251" cy="186484"/>
            </a:xfrm>
            <a:custGeom>
              <a:avLst/>
              <a:gdLst/>
              <a:ahLst/>
              <a:cxnLst/>
              <a:rect l="l" t="t" r="r" b="b"/>
              <a:pathLst>
                <a:path w="1205" h="729" extrusionOk="0">
                  <a:moveTo>
                    <a:pt x="531" y="0"/>
                  </a:moveTo>
                  <a:cubicBezTo>
                    <a:pt x="420" y="0"/>
                    <a:pt x="315" y="14"/>
                    <a:pt x="222" y="41"/>
                  </a:cubicBezTo>
                  <a:cubicBezTo>
                    <a:pt x="126" y="69"/>
                    <a:pt x="43" y="115"/>
                    <a:pt x="1" y="175"/>
                  </a:cubicBezTo>
                  <a:cubicBezTo>
                    <a:pt x="11" y="162"/>
                    <a:pt x="24" y="152"/>
                    <a:pt x="43" y="148"/>
                  </a:cubicBezTo>
                  <a:cubicBezTo>
                    <a:pt x="112" y="101"/>
                    <a:pt x="213" y="69"/>
                    <a:pt x="315" y="65"/>
                  </a:cubicBezTo>
                  <a:cubicBezTo>
                    <a:pt x="430" y="65"/>
                    <a:pt x="549" y="111"/>
                    <a:pt x="641" y="222"/>
                  </a:cubicBezTo>
                  <a:cubicBezTo>
                    <a:pt x="660" y="249"/>
                    <a:pt x="679" y="281"/>
                    <a:pt x="692" y="318"/>
                  </a:cubicBezTo>
                  <a:cubicBezTo>
                    <a:pt x="890" y="443"/>
                    <a:pt x="1061" y="618"/>
                    <a:pt x="1204" y="728"/>
                  </a:cubicBezTo>
                  <a:cubicBezTo>
                    <a:pt x="1185" y="558"/>
                    <a:pt x="1158" y="396"/>
                    <a:pt x="1117" y="254"/>
                  </a:cubicBezTo>
                  <a:cubicBezTo>
                    <a:pt x="1117" y="249"/>
                    <a:pt x="1117" y="249"/>
                    <a:pt x="1111" y="245"/>
                  </a:cubicBezTo>
                  <a:lnTo>
                    <a:pt x="1111" y="239"/>
                  </a:lnTo>
                  <a:lnTo>
                    <a:pt x="1111" y="235"/>
                  </a:lnTo>
                  <a:lnTo>
                    <a:pt x="1107" y="230"/>
                  </a:lnTo>
                  <a:lnTo>
                    <a:pt x="1107" y="226"/>
                  </a:lnTo>
                  <a:lnTo>
                    <a:pt x="1107" y="222"/>
                  </a:lnTo>
                  <a:lnTo>
                    <a:pt x="1102" y="222"/>
                  </a:lnTo>
                  <a:lnTo>
                    <a:pt x="1102" y="217"/>
                  </a:lnTo>
                  <a:lnTo>
                    <a:pt x="1102" y="212"/>
                  </a:lnTo>
                  <a:cubicBezTo>
                    <a:pt x="1061" y="124"/>
                    <a:pt x="941" y="60"/>
                    <a:pt x="794" y="28"/>
                  </a:cubicBezTo>
                  <a:cubicBezTo>
                    <a:pt x="711" y="9"/>
                    <a:pt x="624" y="0"/>
                    <a:pt x="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1"/>
            <p:cNvSpPr/>
            <p:nvPr/>
          </p:nvSpPr>
          <p:spPr>
            <a:xfrm>
              <a:off x="5932285" y="2609323"/>
              <a:ext cx="13046" cy="11000"/>
            </a:xfrm>
            <a:custGeom>
              <a:avLst/>
              <a:gdLst/>
              <a:ahLst/>
              <a:cxnLst/>
              <a:rect l="l" t="t" r="r" b="b"/>
              <a:pathLst>
                <a:path w="51" h="43" extrusionOk="0">
                  <a:moveTo>
                    <a:pt x="51" y="1"/>
                  </a:moveTo>
                  <a:lnTo>
                    <a:pt x="51" y="1"/>
                  </a:lnTo>
                  <a:cubicBezTo>
                    <a:pt x="32" y="5"/>
                    <a:pt x="19" y="15"/>
                    <a:pt x="9" y="28"/>
                  </a:cubicBezTo>
                  <a:cubicBezTo>
                    <a:pt x="4" y="33"/>
                    <a:pt x="4" y="37"/>
                    <a:pt x="0" y="43"/>
                  </a:cubicBezTo>
                  <a:cubicBezTo>
                    <a:pt x="13" y="28"/>
                    <a:pt x="32" y="15"/>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71"/>
            <p:cNvSpPr/>
            <p:nvPr/>
          </p:nvSpPr>
          <p:spPr>
            <a:xfrm>
              <a:off x="5932285" y="2588091"/>
              <a:ext cx="179323" cy="64975"/>
            </a:xfrm>
            <a:custGeom>
              <a:avLst/>
              <a:gdLst/>
              <a:ahLst/>
              <a:cxnLst/>
              <a:rect l="l" t="t" r="r" b="b"/>
              <a:pathLst>
                <a:path w="701" h="254" extrusionOk="0">
                  <a:moveTo>
                    <a:pt x="152" y="33"/>
                  </a:moveTo>
                  <a:lnTo>
                    <a:pt x="152" y="33"/>
                  </a:lnTo>
                  <a:cubicBezTo>
                    <a:pt x="136" y="39"/>
                    <a:pt x="121" y="45"/>
                    <a:pt x="107" y="52"/>
                  </a:cubicBezTo>
                  <a:lnTo>
                    <a:pt x="107" y="52"/>
                  </a:lnTo>
                  <a:cubicBezTo>
                    <a:pt x="121" y="46"/>
                    <a:pt x="136" y="39"/>
                    <a:pt x="151" y="34"/>
                  </a:cubicBezTo>
                  <a:lnTo>
                    <a:pt x="151" y="34"/>
                  </a:lnTo>
                  <a:cubicBezTo>
                    <a:pt x="151" y="34"/>
                    <a:pt x="151" y="33"/>
                    <a:pt x="152" y="33"/>
                  </a:cubicBezTo>
                  <a:close/>
                  <a:moveTo>
                    <a:pt x="107" y="52"/>
                  </a:moveTo>
                  <a:lnTo>
                    <a:pt x="107" y="52"/>
                  </a:lnTo>
                  <a:cubicBezTo>
                    <a:pt x="87" y="62"/>
                    <a:pt x="68" y="72"/>
                    <a:pt x="51" y="84"/>
                  </a:cubicBezTo>
                  <a:cubicBezTo>
                    <a:pt x="49" y="85"/>
                    <a:pt x="47" y="86"/>
                    <a:pt x="45" y="88"/>
                  </a:cubicBezTo>
                  <a:lnTo>
                    <a:pt x="45" y="88"/>
                  </a:lnTo>
                  <a:cubicBezTo>
                    <a:pt x="64" y="75"/>
                    <a:pt x="85" y="63"/>
                    <a:pt x="107" y="52"/>
                  </a:cubicBezTo>
                  <a:close/>
                  <a:moveTo>
                    <a:pt x="45" y="88"/>
                  </a:moveTo>
                  <a:cubicBezTo>
                    <a:pt x="33" y="96"/>
                    <a:pt x="22" y="105"/>
                    <a:pt x="13" y="114"/>
                  </a:cubicBezTo>
                  <a:lnTo>
                    <a:pt x="13" y="114"/>
                  </a:lnTo>
                  <a:cubicBezTo>
                    <a:pt x="22" y="105"/>
                    <a:pt x="34" y="97"/>
                    <a:pt x="45" y="88"/>
                  </a:cubicBezTo>
                  <a:close/>
                  <a:moveTo>
                    <a:pt x="13" y="114"/>
                  </a:moveTo>
                  <a:cubicBezTo>
                    <a:pt x="8" y="118"/>
                    <a:pt x="4" y="122"/>
                    <a:pt x="0" y="126"/>
                  </a:cubicBezTo>
                  <a:cubicBezTo>
                    <a:pt x="4" y="122"/>
                    <a:pt x="8" y="118"/>
                    <a:pt x="13" y="114"/>
                  </a:cubicBezTo>
                  <a:close/>
                  <a:moveTo>
                    <a:pt x="323" y="1"/>
                  </a:moveTo>
                  <a:cubicBezTo>
                    <a:pt x="264" y="3"/>
                    <a:pt x="204" y="15"/>
                    <a:pt x="151" y="34"/>
                  </a:cubicBezTo>
                  <a:lnTo>
                    <a:pt x="151" y="34"/>
                  </a:lnTo>
                  <a:cubicBezTo>
                    <a:pt x="147" y="57"/>
                    <a:pt x="143" y="75"/>
                    <a:pt x="138" y="98"/>
                  </a:cubicBezTo>
                  <a:cubicBezTo>
                    <a:pt x="166" y="98"/>
                    <a:pt x="194" y="92"/>
                    <a:pt x="221" y="92"/>
                  </a:cubicBezTo>
                  <a:cubicBezTo>
                    <a:pt x="396" y="92"/>
                    <a:pt x="557" y="162"/>
                    <a:pt x="700" y="254"/>
                  </a:cubicBezTo>
                  <a:cubicBezTo>
                    <a:pt x="687" y="217"/>
                    <a:pt x="668" y="185"/>
                    <a:pt x="649" y="158"/>
                  </a:cubicBezTo>
                  <a:cubicBezTo>
                    <a:pt x="557" y="47"/>
                    <a:pt x="43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1"/>
            <p:cNvSpPr/>
            <p:nvPr/>
          </p:nvSpPr>
          <p:spPr>
            <a:xfrm>
              <a:off x="5931006" y="2596277"/>
              <a:ext cx="40162" cy="26348"/>
            </a:xfrm>
            <a:custGeom>
              <a:avLst/>
              <a:gdLst/>
              <a:ahLst/>
              <a:cxnLst/>
              <a:rect l="l" t="t" r="r" b="b"/>
              <a:pathLst>
                <a:path w="157" h="103" extrusionOk="0">
                  <a:moveTo>
                    <a:pt x="157" y="1"/>
                  </a:moveTo>
                  <a:lnTo>
                    <a:pt x="157" y="1"/>
                  </a:lnTo>
                  <a:cubicBezTo>
                    <a:pt x="97" y="24"/>
                    <a:pt x="42" y="56"/>
                    <a:pt x="5" y="94"/>
                  </a:cubicBezTo>
                  <a:lnTo>
                    <a:pt x="1" y="98"/>
                  </a:lnTo>
                  <a:lnTo>
                    <a:pt x="1" y="102"/>
                  </a:lnTo>
                  <a:cubicBezTo>
                    <a:pt x="46" y="84"/>
                    <a:pt x="97" y="75"/>
                    <a:pt x="143" y="66"/>
                  </a:cubicBezTo>
                  <a:cubicBezTo>
                    <a:pt x="148" y="43"/>
                    <a:pt x="152" y="24"/>
                    <a:pt x="1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1"/>
            <p:cNvSpPr/>
            <p:nvPr/>
          </p:nvSpPr>
          <p:spPr>
            <a:xfrm>
              <a:off x="5192985" y="756733"/>
              <a:ext cx="1649207" cy="1708027"/>
            </a:xfrm>
            <a:custGeom>
              <a:avLst/>
              <a:gdLst/>
              <a:ahLst/>
              <a:cxnLst/>
              <a:rect l="l" t="t" r="r" b="b"/>
              <a:pathLst>
                <a:path w="6447" h="6677" extrusionOk="0">
                  <a:moveTo>
                    <a:pt x="5811" y="0"/>
                  </a:moveTo>
                  <a:cubicBezTo>
                    <a:pt x="5806" y="0"/>
                    <a:pt x="5802" y="1"/>
                    <a:pt x="5798" y="3"/>
                  </a:cubicBezTo>
                  <a:cubicBezTo>
                    <a:pt x="5419" y="184"/>
                    <a:pt x="4825" y="414"/>
                    <a:pt x="3341" y="1207"/>
                  </a:cubicBezTo>
                  <a:cubicBezTo>
                    <a:pt x="1863" y="1994"/>
                    <a:pt x="2129" y="2634"/>
                    <a:pt x="2129" y="2634"/>
                  </a:cubicBezTo>
                  <a:cubicBezTo>
                    <a:pt x="0" y="4920"/>
                    <a:pt x="2157" y="6353"/>
                    <a:pt x="3346" y="6676"/>
                  </a:cubicBezTo>
                  <a:lnTo>
                    <a:pt x="6203" y="4201"/>
                  </a:lnTo>
                  <a:cubicBezTo>
                    <a:pt x="6203" y="4201"/>
                    <a:pt x="6235" y="3220"/>
                    <a:pt x="6369" y="2391"/>
                  </a:cubicBezTo>
                  <a:cubicBezTo>
                    <a:pt x="6447" y="1908"/>
                    <a:pt x="6351" y="1806"/>
                    <a:pt x="6257" y="1806"/>
                  </a:cubicBezTo>
                  <a:cubicBezTo>
                    <a:pt x="6188" y="1806"/>
                    <a:pt x="6120" y="1860"/>
                    <a:pt x="6120" y="1860"/>
                  </a:cubicBezTo>
                  <a:cubicBezTo>
                    <a:pt x="6326" y="1207"/>
                    <a:pt x="5975" y="0"/>
                    <a:pt x="58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1"/>
            <p:cNvSpPr/>
            <p:nvPr/>
          </p:nvSpPr>
          <p:spPr>
            <a:xfrm>
              <a:off x="5192985" y="1150172"/>
              <a:ext cx="1590371" cy="1314595"/>
            </a:xfrm>
            <a:custGeom>
              <a:avLst/>
              <a:gdLst/>
              <a:ahLst/>
              <a:cxnLst/>
              <a:rect l="l" t="t" r="r" b="b"/>
              <a:pathLst>
                <a:path w="6217" h="5139" extrusionOk="0">
                  <a:moveTo>
                    <a:pt x="2798" y="0"/>
                  </a:moveTo>
                  <a:cubicBezTo>
                    <a:pt x="1936" y="632"/>
                    <a:pt x="2129" y="1096"/>
                    <a:pt x="2129" y="1096"/>
                  </a:cubicBezTo>
                  <a:cubicBezTo>
                    <a:pt x="0" y="3382"/>
                    <a:pt x="2157" y="4815"/>
                    <a:pt x="3346" y="5138"/>
                  </a:cubicBezTo>
                  <a:lnTo>
                    <a:pt x="6203" y="2663"/>
                  </a:lnTo>
                  <a:cubicBezTo>
                    <a:pt x="6203" y="2663"/>
                    <a:pt x="6208" y="2548"/>
                    <a:pt x="6217" y="2368"/>
                  </a:cubicBezTo>
                  <a:lnTo>
                    <a:pt x="6217" y="2368"/>
                  </a:lnTo>
                  <a:cubicBezTo>
                    <a:pt x="5653" y="2863"/>
                    <a:pt x="4997" y="3139"/>
                    <a:pt x="4390" y="3139"/>
                  </a:cubicBezTo>
                  <a:cubicBezTo>
                    <a:pt x="4069" y="3139"/>
                    <a:pt x="3762" y="3061"/>
                    <a:pt x="3489" y="2899"/>
                  </a:cubicBezTo>
                  <a:cubicBezTo>
                    <a:pt x="2641" y="2387"/>
                    <a:pt x="2397" y="1194"/>
                    <a:pt x="2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71"/>
            <p:cNvSpPr/>
            <p:nvPr/>
          </p:nvSpPr>
          <p:spPr>
            <a:xfrm>
              <a:off x="5808216" y="1412891"/>
              <a:ext cx="1073123" cy="1120948"/>
            </a:xfrm>
            <a:custGeom>
              <a:avLst/>
              <a:gdLst/>
              <a:ahLst/>
              <a:cxnLst/>
              <a:rect l="l" t="t" r="r" b="b"/>
              <a:pathLst>
                <a:path w="4195" h="4382" extrusionOk="0">
                  <a:moveTo>
                    <a:pt x="2366" y="0"/>
                  </a:moveTo>
                  <a:cubicBezTo>
                    <a:pt x="2352" y="0"/>
                    <a:pt x="2337" y="0"/>
                    <a:pt x="2323" y="1"/>
                  </a:cubicBezTo>
                  <a:cubicBezTo>
                    <a:pt x="1438" y="14"/>
                    <a:pt x="1176" y="171"/>
                    <a:pt x="623" y="1927"/>
                  </a:cubicBezTo>
                  <a:cubicBezTo>
                    <a:pt x="1" y="3912"/>
                    <a:pt x="342" y="4272"/>
                    <a:pt x="1742" y="4373"/>
                  </a:cubicBezTo>
                  <a:cubicBezTo>
                    <a:pt x="1820" y="4379"/>
                    <a:pt x="1897" y="4382"/>
                    <a:pt x="1973" y="4382"/>
                  </a:cubicBezTo>
                  <a:cubicBezTo>
                    <a:pt x="3258" y="4382"/>
                    <a:pt x="4194" y="3596"/>
                    <a:pt x="4043" y="1807"/>
                  </a:cubicBezTo>
                  <a:cubicBezTo>
                    <a:pt x="3961" y="816"/>
                    <a:pt x="3385" y="0"/>
                    <a:pt x="2366" y="0"/>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42" name="Google Shape;3742;p71"/>
            <p:cNvSpPr/>
            <p:nvPr/>
          </p:nvSpPr>
          <p:spPr>
            <a:xfrm>
              <a:off x="5407613" y="1303659"/>
              <a:ext cx="1308724" cy="1121972"/>
            </a:xfrm>
            <a:custGeom>
              <a:avLst/>
              <a:gdLst/>
              <a:ahLst/>
              <a:cxnLst/>
              <a:rect l="l" t="t" r="r" b="b"/>
              <a:pathLst>
                <a:path w="5116" h="4386" extrusionOk="0">
                  <a:moveTo>
                    <a:pt x="2775" y="1"/>
                  </a:moveTo>
                  <a:cubicBezTo>
                    <a:pt x="1991" y="1"/>
                    <a:pt x="1199" y="241"/>
                    <a:pt x="958" y="773"/>
                  </a:cubicBezTo>
                  <a:cubicBezTo>
                    <a:pt x="1" y="2907"/>
                    <a:pt x="2055" y="4386"/>
                    <a:pt x="2055" y="4386"/>
                  </a:cubicBezTo>
                  <a:cubicBezTo>
                    <a:pt x="1770" y="3580"/>
                    <a:pt x="2070" y="2482"/>
                    <a:pt x="2277" y="2137"/>
                  </a:cubicBezTo>
                  <a:cubicBezTo>
                    <a:pt x="3351" y="336"/>
                    <a:pt x="5116" y="1004"/>
                    <a:pt x="4314" y="400"/>
                  </a:cubicBezTo>
                  <a:cubicBezTo>
                    <a:pt x="3973" y="142"/>
                    <a:pt x="3377" y="1"/>
                    <a:pt x="27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1"/>
            <p:cNvSpPr/>
            <p:nvPr/>
          </p:nvSpPr>
          <p:spPr>
            <a:xfrm>
              <a:off x="5805913" y="1193916"/>
              <a:ext cx="853894" cy="480918"/>
            </a:xfrm>
            <a:custGeom>
              <a:avLst/>
              <a:gdLst/>
              <a:ahLst/>
              <a:cxnLst/>
              <a:rect l="l" t="t" r="r" b="b"/>
              <a:pathLst>
                <a:path w="3338" h="1880" extrusionOk="0">
                  <a:moveTo>
                    <a:pt x="1467" y="1"/>
                  </a:moveTo>
                  <a:cubicBezTo>
                    <a:pt x="1379" y="1"/>
                    <a:pt x="1295" y="9"/>
                    <a:pt x="1217" y="27"/>
                  </a:cubicBezTo>
                  <a:cubicBezTo>
                    <a:pt x="507" y="193"/>
                    <a:pt x="1" y="617"/>
                    <a:pt x="88" y="976"/>
                  </a:cubicBezTo>
                  <a:cubicBezTo>
                    <a:pt x="158" y="1259"/>
                    <a:pt x="452" y="1880"/>
                    <a:pt x="844" y="1880"/>
                  </a:cubicBezTo>
                  <a:cubicBezTo>
                    <a:pt x="944" y="1880"/>
                    <a:pt x="1051" y="1839"/>
                    <a:pt x="1162" y="1741"/>
                  </a:cubicBezTo>
                  <a:cubicBezTo>
                    <a:pt x="1779" y="1197"/>
                    <a:pt x="3337" y="1225"/>
                    <a:pt x="3254" y="870"/>
                  </a:cubicBezTo>
                  <a:cubicBezTo>
                    <a:pt x="3177" y="555"/>
                    <a:pt x="2184" y="1"/>
                    <a:pt x="14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1"/>
            <p:cNvSpPr/>
            <p:nvPr/>
          </p:nvSpPr>
          <p:spPr>
            <a:xfrm>
              <a:off x="5822285" y="1585052"/>
              <a:ext cx="421319" cy="636961"/>
            </a:xfrm>
            <a:custGeom>
              <a:avLst/>
              <a:gdLst/>
              <a:ahLst/>
              <a:cxnLst/>
              <a:rect l="l" t="t" r="r" b="b"/>
              <a:pathLst>
                <a:path w="1647" h="2490" extrusionOk="0">
                  <a:moveTo>
                    <a:pt x="1647" y="0"/>
                  </a:moveTo>
                  <a:lnTo>
                    <a:pt x="1647" y="0"/>
                  </a:lnTo>
                  <a:cubicBezTo>
                    <a:pt x="1646" y="0"/>
                    <a:pt x="1" y="821"/>
                    <a:pt x="222" y="1714"/>
                  </a:cubicBezTo>
                  <a:cubicBezTo>
                    <a:pt x="395" y="2414"/>
                    <a:pt x="483" y="2490"/>
                    <a:pt x="514" y="2490"/>
                  </a:cubicBezTo>
                  <a:cubicBezTo>
                    <a:pt x="522" y="2490"/>
                    <a:pt x="526" y="2484"/>
                    <a:pt x="526" y="2484"/>
                  </a:cubicBezTo>
                  <a:cubicBezTo>
                    <a:pt x="858" y="2161"/>
                    <a:pt x="872" y="1627"/>
                    <a:pt x="836" y="1461"/>
                  </a:cubicBezTo>
                  <a:cubicBezTo>
                    <a:pt x="798" y="1291"/>
                    <a:pt x="909" y="508"/>
                    <a:pt x="16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1"/>
            <p:cNvSpPr/>
            <p:nvPr/>
          </p:nvSpPr>
          <p:spPr>
            <a:xfrm>
              <a:off x="5763960" y="2083374"/>
              <a:ext cx="296995" cy="348921"/>
            </a:xfrm>
            <a:custGeom>
              <a:avLst/>
              <a:gdLst/>
              <a:ahLst/>
              <a:cxnLst/>
              <a:rect l="l" t="t" r="r" b="b"/>
              <a:pathLst>
                <a:path w="1161" h="1364" extrusionOk="0">
                  <a:moveTo>
                    <a:pt x="372" y="1"/>
                  </a:moveTo>
                  <a:cubicBezTo>
                    <a:pt x="205" y="1"/>
                    <a:pt x="52" y="118"/>
                    <a:pt x="31" y="421"/>
                  </a:cubicBezTo>
                  <a:cubicBezTo>
                    <a:pt x="0" y="869"/>
                    <a:pt x="450" y="1364"/>
                    <a:pt x="751" y="1364"/>
                  </a:cubicBezTo>
                  <a:cubicBezTo>
                    <a:pt x="808" y="1364"/>
                    <a:pt x="860" y="1346"/>
                    <a:pt x="902" y="1306"/>
                  </a:cubicBezTo>
                  <a:cubicBezTo>
                    <a:pt x="1160" y="1061"/>
                    <a:pt x="967" y="462"/>
                    <a:pt x="732" y="181"/>
                  </a:cubicBezTo>
                  <a:cubicBezTo>
                    <a:pt x="641" y="72"/>
                    <a:pt x="502" y="1"/>
                    <a:pt x="372"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46" name="Google Shape;3746;p71"/>
            <p:cNvSpPr/>
            <p:nvPr/>
          </p:nvSpPr>
          <p:spPr>
            <a:xfrm>
              <a:off x="5906192" y="2257326"/>
              <a:ext cx="119207" cy="127648"/>
            </a:xfrm>
            <a:custGeom>
              <a:avLst/>
              <a:gdLst/>
              <a:ahLst/>
              <a:cxnLst/>
              <a:rect l="l" t="t" r="r" b="b"/>
              <a:pathLst>
                <a:path w="466" h="499" extrusionOk="0">
                  <a:moveTo>
                    <a:pt x="196" y="0"/>
                  </a:moveTo>
                  <a:cubicBezTo>
                    <a:pt x="113" y="0"/>
                    <a:pt x="24" y="61"/>
                    <a:pt x="15" y="207"/>
                  </a:cubicBezTo>
                  <a:cubicBezTo>
                    <a:pt x="0" y="367"/>
                    <a:pt x="145" y="498"/>
                    <a:pt x="263" y="498"/>
                  </a:cubicBezTo>
                  <a:cubicBezTo>
                    <a:pt x="300" y="498"/>
                    <a:pt x="334" y="485"/>
                    <a:pt x="360" y="455"/>
                  </a:cubicBezTo>
                  <a:cubicBezTo>
                    <a:pt x="466" y="330"/>
                    <a:pt x="387" y="119"/>
                    <a:pt x="296" y="36"/>
                  </a:cubicBezTo>
                  <a:cubicBezTo>
                    <a:pt x="270" y="13"/>
                    <a:pt x="233"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71"/>
            <p:cNvSpPr/>
            <p:nvPr/>
          </p:nvSpPr>
          <p:spPr>
            <a:xfrm>
              <a:off x="5436008" y="4464727"/>
              <a:ext cx="582479" cy="87486"/>
            </a:xfrm>
            <a:custGeom>
              <a:avLst/>
              <a:gdLst/>
              <a:ahLst/>
              <a:cxnLst/>
              <a:rect l="l" t="t" r="r" b="b"/>
              <a:pathLst>
                <a:path w="2277" h="342" extrusionOk="0">
                  <a:moveTo>
                    <a:pt x="0" y="0"/>
                  </a:moveTo>
                  <a:lnTo>
                    <a:pt x="184" y="342"/>
                  </a:lnTo>
                  <a:lnTo>
                    <a:pt x="2276" y="342"/>
                  </a:lnTo>
                  <a:cubicBezTo>
                    <a:pt x="2166" y="254"/>
                    <a:pt x="2102" y="157"/>
                    <a:pt x="2102" y="61"/>
                  </a:cubicBezTo>
                  <a:lnTo>
                    <a:pt x="2102" y="5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71"/>
            <p:cNvSpPr/>
            <p:nvPr/>
          </p:nvSpPr>
          <p:spPr>
            <a:xfrm>
              <a:off x="5417078" y="4454239"/>
              <a:ext cx="1419490" cy="61650"/>
            </a:xfrm>
            <a:custGeom>
              <a:avLst/>
              <a:gdLst/>
              <a:ahLst/>
              <a:cxnLst/>
              <a:rect l="l" t="t" r="r" b="b"/>
              <a:pathLst>
                <a:path w="5549" h="241" extrusionOk="0">
                  <a:moveTo>
                    <a:pt x="0" y="0"/>
                  </a:moveTo>
                  <a:lnTo>
                    <a:pt x="0" y="88"/>
                  </a:lnTo>
                  <a:lnTo>
                    <a:pt x="5549" y="240"/>
                  </a:lnTo>
                  <a:lnTo>
                    <a:pt x="5549" y="15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71"/>
            <p:cNvSpPr/>
            <p:nvPr/>
          </p:nvSpPr>
          <p:spPr>
            <a:xfrm>
              <a:off x="6043052" y="1265543"/>
              <a:ext cx="699129" cy="478872"/>
            </a:xfrm>
            <a:custGeom>
              <a:avLst/>
              <a:gdLst/>
              <a:ahLst/>
              <a:cxnLst/>
              <a:rect l="l" t="t" r="r" b="b"/>
              <a:pathLst>
                <a:path w="2733" h="1872" extrusionOk="0">
                  <a:moveTo>
                    <a:pt x="2732" y="1"/>
                  </a:moveTo>
                  <a:cubicBezTo>
                    <a:pt x="2732" y="3"/>
                    <a:pt x="2731" y="6"/>
                    <a:pt x="2730" y="9"/>
                  </a:cubicBezTo>
                  <a:lnTo>
                    <a:pt x="2730" y="9"/>
                  </a:lnTo>
                  <a:cubicBezTo>
                    <a:pt x="2732" y="3"/>
                    <a:pt x="2732" y="1"/>
                    <a:pt x="2732" y="1"/>
                  </a:cubicBezTo>
                  <a:close/>
                  <a:moveTo>
                    <a:pt x="2730" y="9"/>
                  </a:moveTo>
                  <a:cubicBezTo>
                    <a:pt x="2713" y="69"/>
                    <a:pt x="2583" y="457"/>
                    <a:pt x="1968" y="623"/>
                  </a:cubicBezTo>
                  <a:cubicBezTo>
                    <a:pt x="1300" y="807"/>
                    <a:pt x="382" y="900"/>
                    <a:pt x="1" y="1872"/>
                  </a:cubicBezTo>
                  <a:cubicBezTo>
                    <a:pt x="1" y="1872"/>
                    <a:pt x="631" y="1332"/>
                    <a:pt x="885" y="1217"/>
                  </a:cubicBezTo>
                  <a:cubicBezTo>
                    <a:pt x="1464" y="946"/>
                    <a:pt x="2469" y="1014"/>
                    <a:pt x="2730" y="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71"/>
            <p:cNvSpPr/>
            <p:nvPr/>
          </p:nvSpPr>
          <p:spPr>
            <a:xfrm>
              <a:off x="6495585" y="3158296"/>
              <a:ext cx="127649" cy="122020"/>
            </a:xfrm>
            <a:custGeom>
              <a:avLst/>
              <a:gdLst/>
              <a:ahLst/>
              <a:cxnLst/>
              <a:rect l="l" t="t" r="r" b="b"/>
              <a:pathLst>
                <a:path w="499" h="477" extrusionOk="0">
                  <a:moveTo>
                    <a:pt x="295" y="1"/>
                  </a:moveTo>
                  <a:cubicBezTo>
                    <a:pt x="166" y="1"/>
                    <a:pt x="0" y="102"/>
                    <a:pt x="29" y="200"/>
                  </a:cubicBezTo>
                  <a:cubicBezTo>
                    <a:pt x="45" y="261"/>
                    <a:pt x="91" y="278"/>
                    <a:pt x="140" y="278"/>
                  </a:cubicBezTo>
                  <a:cubicBezTo>
                    <a:pt x="203" y="278"/>
                    <a:pt x="271" y="249"/>
                    <a:pt x="286" y="247"/>
                  </a:cubicBezTo>
                  <a:cubicBezTo>
                    <a:pt x="287" y="247"/>
                    <a:pt x="287" y="247"/>
                    <a:pt x="288" y="247"/>
                  </a:cubicBezTo>
                  <a:cubicBezTo>
                    <a:pt x="321" y="247"/>
                    <a:pt x="425" y="477"/>
                    <a:pt x="457" y="477"/>
                  </a:cubicBezTo>
                  <a:cubicBezTo>
                    <a:pt x="493" y="477"/>
                    <a:pt x="499" y="131"/>
                    <a:pt x="397" y="34"/>
                  </a:cubicBezTo>
                  <a:cubicBezTo>
                    <a:pt x="372" y="11"/>
                    <a:pt x="335" y="1"/>
                    <a:pt x="295"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3751" name="Google Shape;3751;p71"/>
            <p:cNvGrpSpPr/>
            <p:nvPr/>
          </p:nvGrpSpPr>
          <p:grpSpPr>
            <a:xfrm rot="792889">
              <a:off x="6313017" y="1813924"/>
              <a:ext cx="484784" cy="578096"/>
              <a:chOff x="5322603" y="1085588"/>
              <a:chExt cx="351595" cy="419271"/>
            </a:xfrm>
          </p:grpSpPr>
          <p:sp>
            <p:nvSpPr>
              <p:cNvPr id="3752" name="Google Shape;3752;p71"/>
              <p:cNvSpPr/>
              <p:nvPr/>
            </p:nvSpPr>
            <p:spPr>
              <a:xfrm>
                <a:off x="5326766" y="1175918"/>
                <a:ext cx="208791" cy="158075"/>
              </a:xfrm>
              <a:custGeom>
                <a:avLst/>
                <a:gdLst/>
                <a:ahLst/>
                <a:cxnLst/>
                <a:rect l="l" t="t" r="r" b="b"/>
                <a:pathLst>
                  <a:path w="1655" h="1253" extrusionOk="0">
                    <a:moveTo>
                      <a:pt x="767" y="1"/>
                    </a:moveTo>
                    <a:cubicBezTo>
                      <a:pt x="420" y="1"/>
                      <a:pt x="123" y="206"/>
                      <a:pt x="61" y="510"/>
                    </a:cubicBezTo>
                    <a:cubicBezTo>
                      <a:pt x="0" y="801"/>
                      <a:pt x="171" y="1095"/>
                      <a:pt x="466" y="1238"/>
                    </a:cubicBezTo>
                    <a:cubicBezTo>
                      <a:pt x="568" y="1230"/>
                      <a:pt x="678" y="1226"/>
                      <a:pt x="789" y="1226"/>
                    </a:cubicBezTo>
                    <a:cubicBezTo>
                      <a:pt x="940" y="1226"/>
                      <a:pt x="1094" y="1234"/>
                      <a:pt x="1240" y="1252"/>
                    </a:cubicBezTo>
                    <a:cubicBezTo>
                      <a:pt x="1410" y="1165"/>
                      <a:pt x="1539" y="1017"/>
                      <a:pt x="1582" y="829"/>
                    </a:cubicBezTo>
                    <a:cubicBezTo>
                      <a:pt x="1654" y="469"/>
                      <a:pt x="1378" y="110"/>
                      <a:pt x="959" y="21"/>
                    </a:cubicBezTo>
                    <a:cubicBezTo>
                      <a:pt x="894" y="7"/>
                      <a:pt x="830" y="1"/>
                      <a:pt x="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71"/>
              <p:cNvSpPr/>
              <p:nvPr/>
            </p:nvSpPr>
            <p:spPr>
              <a:xfrm>
                <a:off x="5411167" y="1215280"/>
                <a:ext cx="103449" cy="103575"/>
              </a:xfrm>
              <a:custGeom>
                <a:avLst/>
                <a:gdLst/>
                <a:ahLst/>
                <a:cxnLst/>
                <a:rect l="l" t="t" r="r" b="b"/>
                <a:pathLst>
                  <a:path w="820" h="821" extrusionOk="0">
                    <a:moveTo>
                      <a:pt x="409" y="0"/>
                    </a:moveTo>
                    <a:cubicBezTo>
                      <a:pt x="184" y="0"/>
                      <a:pt x="0" y="185"/>
                      <a:pt x="0" y="410"/>
                    </a:cubicBezTo>
                    <a:cubicBezTo>
                      <a:pt x="0" y="636"/>
                      <a:pt x="184" y="821"/>
                      <a:pt x="409" y="821"/>
                    </a:cubicBezTo>
                    <a:cubicBezTo>
                      <a:pt x="636" y="821"/>
                      <a:pt x="820" y="636"/>
                      <a:pt x="820" y="410"/>
                    </a:cubicBezTo>
                    <a:cubicBezTo>
                      <a:pt x="820" y="185"/>
                      <a:pt x="6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1"/>
              <p:cNvSpPr/>
              <p:nvPr/>
            </p:nvSpPr>
            <p:spPr>
              <a:xfrm>
                <a:off x="5459991" y="1225120"/>
                <a:ext cx="34315" cy="35072"/>
              </a:xfrm>
              <a:custGeom>
                <a:avLst/>
                <a:gdLst/>
                <a:ahLst/>
                <a:cxnLst/>
                <a:rect l="l" t="t" r="r" b="b"/>
                <a:pathLst>
                  <a:path w="272" h="278" extrusionOk="0">
                    <a:moveTo>
                      <a:pt x="133" y="1"/>
                    </a:moveTo>
                    <a:cubicBezTo>
                      <a:pt x="60" y="1"/>
                      <a:pt x="0" y="65"/>
                      <a:pt x="0" y="139"/>
                    </a:cubicBezTo>
                    <a:cubicBezTo>
                      <a:pt x="0" y="217"/>
                      <a:pt x="60" y="277"/>
                      <a:pt x="133" y="277"/>
                    </a:cubicBezTo>
                    <a:cubicBezTo>
                      <a:pt x="211" y="277"/>
                      <a:pt x="271" y="217"/>
                      <a:pt x="271" y="139"/>
                    </a:cubicBezTo>
                    <a:cubicBezTo>
                      <a:pt x="271" y="65"/>
                      <a:pt x="211"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71"/>
              <p:cNvSpPr/>
              <p:nvPr/>
            </p:nvSpPr>
            <p:spPr>
              <a:xfrm>
                <a:off x="5570118" y="1290121"/>
                <a:ext cx="104080" cy="43650"/>
              </a:xfrm>
              <a:custGeom>
                <a:avLst/>
                <a:gdLst/>
                <a:ahLst/>
                <a:cxnLst/>
                <a:rect l="l" t="t" r="r" b="b"/>
                <a:pathLst>
                  <a:path w="825" h="346" extrusionOk="0">
                    <a:moveTo>
                      <a:pt x="410" y="1"/>
                    </a:moveTo>
                    <a:cubicBezTo>
                      <a:pt x="235" y="1"/>
                      <a:pt x="92" y="158"/>
                      <a:pt x="5" y="328"/>
                    </a:cubicBezTo>
                    <a:cubicBezTo>
                      <a:pt x="1" y="333"/>
                      <a:pt x="1" y="337"/>
                      <a:pt x="5" y="341"/>
                    </a:cubicBezTo>
                    <a:cubicBezTo>
                      <a:pt x="5" y="341"/>
                      <a:pt x="5" y="346"/>
                      <a:pt x="10" y="346"/>
                    </a:cubicBezTo>
                    <a:lnTo>
                      <a:pt x="14" y="341"/>
                    </a:lnTo>
                    <a:cubicBezTo>
                      <a:pt x="152" y="199"/>
                      <a:pt x="282" y="130"/>
                      <a:pt x="410" y="130"/>
                    </a:cubicBezTo>
                    <a:cubicBezTo>
                      <a:pt x="539" y="130"/>
                      <a:pt x="669" y="199"/>
                      <a:pt x="807" y="341"/>
                    </a:cubicBezTo>
                    <a:cubicBezTo>
                      <a:pt x="809" y="344"/>
                      <a:pt x="811" y="345"/>
                      <a:pt x="814" y="345"/>
                    </a:cubicBezTo>
                    <a:cubicBezTo>
                      <a:pt x="816" y="345"/>
                      <a:pt x="818" y="344"/>
                      <a:pt x="820" y="341"/>
                    </a:cubicBezTo>
                    <a:cubicBezTo>
                      <a:pt x="825" y="337"/>
                      <a:pt x="820" y="333"/>
                      <a:pt x="820" y="328"/>
                    </a:cubicBezTo>
                    <a:cubicBezTo>
                      <a:pt x="742" y="180"/>
                      <a:pt x="63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71"/>
              <p:cNvSpPr/>
              <p:nvPr/>
            </p:nvSpPr>
            <p:spPr>
              <a:xfrm>
                <a:off x="5322603"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71"/>
              <p:cNvSpPr/>
              <p:nvPr/>
            </p:nvSpPr>
            <p:spPr>
              <a:xfrm>
                <a:off x="5487988" y="1406960"/>
                <a:ext cx="148992" cy="97898"/>
              </a:xfrm>
              <a:custGeom>
                <a:avLst/>
                <a:gdLst/>
                <a:ahLst/>
                <a:cxnLst/>
                <a:rect l="l" t="t" r="r" b="b"/>
                <a:pathLst>
                  <a:path w="1181" h="776" extrusionOk="0">
                    <a:moveTo>
                      <a:pt x="688" y="1"/>
                    </a:moveTo>
                    <a:cubicBezTo>
                      <a:pt x="458" y="1"/>
                      <a:pt x="228" y="41"/>
                      <a:pt x="0" y="119"/>
                    </a:cubicBezTo>
                    <a:cubicBezTo>
                      <a:pt x="12" y="541"/>
                      <a:pt x="289" y="775"/>
                      <a:pt x="572" y="775"/>
                    </a:cubicBezTo>
                    <a:cubicBezTo>
                      <a:pt x="848" y="775"/>
                      <a:pt x="1130" y="553"/>
                      <a:pt x="1181" y="63"/>
                    </a:cubicBezTo>
                    <a:cubicBezTo>
                      <a:pt x="1017" y="21"/>
                      <a:pt x="852" y="1"/>
                      <a:pt x="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71"/>
              <p:cNvSpPr/>
              <p:nvPr/>
            </p:nvSpPr>
            <p:spPr>
              <a:xfrm>
                <a:off x="5512968" y="1461713"/>
                <a:ext cx="93230" cy="43146"/>
              </a:xfrm>
              <a:custGeom>
                <a:avLst/>
                <a:gdLst/>
                <a:ahLst/>
                <a:cxnLst/>
                <a:rect l="l" t="t" r="r" b="b"/>
                <a:pathLst>
                  <a:path w="739" h="342" extrusionOk="0">
                    <a:moveTo>
                      <a:pt x="395" y="1"/>
                    </a:moveTo>
                    <a:cubicBezTo>
                      <a:pt x="245" y="1"/>
                      <a:pt x="85" y="59"/>
                      <a:pt x="0" y="187"/>
                    </a:cubicBezTo>
                    <a:cubicBezTo>
                      <a:pt x="105" y="289"/>
                      <a:pt x="238" y="342"/>
                      <a:pt x="373" y="342"/>
                    </a:cubicBezTo>
                    <a:cubicBezTo>
                      <a:pt x="502" y="342"/>
                      <a:pt x="632" y="293"/>
                      <a:pt x="738" y="192"/>
                    </a:cubicBezTo>
                    <a:cubicBezTo>
                      <a:pt x="709" y="70"/>
                      <a:pt x="558"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صورة 3">
            <a:extLst>
              <a:ext uri="{FF2B5EF4-FFF2-40B4-BE49-F238E27FC236}">
                <a16:creationId xmlns:a16="http://schemas.microsoft.com/office/drawing/2014/main" id="{FDA758A8-955E-7019-7433-5C0F6D317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3" y="1251669"/>
            <a:ext cx="3377115" cy="3299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2"/>
        <p:cNvGrpSpPr/>
        <p:nvPr/>
      </p:nvGrpSpPr>
      <p:grpSpPr>
        <a:xfrm>
          <a:off x="0" y="0"/>
          <a:ext cx="0" cy="0"/>
          <a:chOff x="0" y="0"/>
          <a:chExt cx="0" cy="0"/>
        </a:xfrm>
      </p:grpSpPr>
      <p:sp>
        <p:nvSpPr>
          <p:cNvPr id="3763" name="Google Shape;3763;p72"/>
          <p:cNvSpPr txBox="1">
            <a:spLocks noGrp="1"/>
          </p:cNvSpPr>
          <p:nvPr>
            <p:ph type="title"/>
          </p:nvPr>
        </p:nvSpPr>
        <p:spPr>
          <a:xfrm>
            <a:off x="4796366" y="292883"/>
            <a:ext cx="3251200" cy="770467"/>
          </a:xfrm>
          <a:prstGeom prst="rect">
            <a:avLst/>
          </a:prstGeom>
        </p:spPr>
        <p:txBody>
          <a:bodyPr spcFirstLastPara="1" wrap="square" lIns="91425" tIns="91425" rIns="91425" bIns="91425" anchor="ctr" anchorCtr="0">
            <a:noAutofit/>
          </a:bodyPr>
          <a:lstStyle/>
          <a:p>
            <a:pPr algn="r"/>
            <a:r>
              <a:rPr lang="ar-IQ" sz="6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أساسيات المجهود</a:t>
            </a:r>
            <a:endParaRPr sz="5400" dirty="0">
              <a:solidFill>
                <a:srgbClr val="002060"/>
              </a:solidFill>
              <a:effectLst>
                <a:outerShdw blurRad="38100" dist="38100" dir="2700000" algn="tl">
                  <a:srgbClr val="000000">
                    <a:alpha val="43137"/>
                  </a:srgbClr>
                </a:outerShdw>
              </a:effectLst>
              <a:cs typeface="AF_El Khobar" pitchFamily="2" charset="-78"/>
            </a:endParaRPr>
          </a:p>
        </p:txBody>
      </p:sp>
      <p:sp>
        <p:nvSpPr>
          <p:cNvPr id="3765" name="Google Shape;3765;p72"/>
          <p:cNvSpPr txBox="1">
            <a:spLocks noGrp="1"/>
          </p:cNvSpPr>
          <p:nvPr>
            <p:ph type="body" idx="1"/>
          </p:nvPr>
        </p:nvSpPr>
        <p:spPr>
          <a:xfrm>
            <a:off x="1871134" y="922867"/>
            <a:ext cx="6464300" cy="3681083"/>
          </a:xfrm>
          <a:prstGeom prst="rect">
            <a:avLst/>
          </a:prstGeom>
        </p:spPr>
        <p:txBody>
          <a:bodyPr spcFirstLastPara="1" wrap="square" lIns="91425" tIns="91425" rIns="91425" bIns="91425" anchor="t" anchorCtr="0">
            <a:noAutofit/>
          </a:bodyPr>
          <a:lstStyle/>
          <a:p>
            <a:pPr algn="just" rtl="1">
              <a:lnSpc>
                <a:spcPct val="115000"/>
              </a:lnSpc>
              <a:spcAft>
                <a:spcPts val="800"/>
              </a:spcAft>
            </a:pP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إن معنى كلمة مجهود قد تم تفهمها من خلال نظرية رودلف </a:t>
            </a:r>
            <a:r>
              <a:rPr lang="ar-IQ"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لابان</a:t>
            </a: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أولاً - فإنها تظهر بشكل بسيط جداً من خلال أن هناك أربعة عناصر للحركة هم الوقت والوزن والمساحة والتدفق) والحركة الرياضية ربما تكون سريعة أو بطيئة - قوية أو ضعيفة - مباشرة أو غير مباشرة كما يتضح من الشكل السابق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algn="just" rtl="1">
              <a:lnSpc>
                <a:spcPct val="115000"/>
              </a:lnSpc>
              <a:spcAft>
                <a:spcPts val="800"/>
              </a:spcAft>
            </a:pP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وتتضح رؤية </a:t>
            </a:r>
            <a:r>
              <a:rPr lang="ar-IQ"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لابان</a:t>
            </a: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حول هذا الموضوع من خلال الشرح التالي (هناك قليل من الناس يدرك طبيعة المحتوى الخاص بسعادتهم في الحياة وبالإضافة إلى ذلك فإن </a:t>
            </a:r>
            <a:r>
              <a:rPr lang="ar-IQ"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أى</a:t>
            </a: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شخص ربما يعلم سبب نجاحه هل هو مشروط بالتنمية الكاملة واستخدام طاقة الشخص الفردية ولكن ما هو المجهود وكيف يكون ذلك وظيفة رئيسية للفرد وكيف يمكن توظيفها في أهميات محددة في الحياة ويبقى ذلك مشكلة غير محلولة بالنسبة لكثير من الناس .</a:t>
            </a:r>
            <a:endParaRPr sz="1800" dirty="0">
              <a:effectLst>
                <a:outerShdw blurRad="38100" dist="38100" dir="2700000" algn="tl">
                  <a:srgbClr val="000000">
                    <a:alpha val="43137"/>
                  </a:srgbClr>
                </a:outerShdw>
              </a:effectLst>
              <a:cs typeface="+mn-cs"/>
            </a:endParaRPr>
          </a:p>
          <a:p>
            <a:pPr marL="0" marR="0" lvl="0" indent="0" algn="l" rtl="0">
              <a:lnSpc>
                <a:spcPct val="100000"/>
              </a:lnSpc>
              <a:spcBef>
                <a:spcPts val="300"/>
              </a:spcBef>
              <a:spcAft>
                <a:spcPts val="0"/>
              </a:spcAft>
              <a:buNone/>
            </a:pPr>
            <a:endParaRPr sz="1800" dirty="0">
              <a:effectLst>
                <a:outerShdw blurRad="38100" dist="38100" dir="2700000" algn="tl">
                  <a:srgbClr val="000000">
                    <a:alpha val="43137"/>
                  </a:srgbClr>
                </a:outerShdw>
              </a:effectLst>
              <a:cs typeface="+mn-cs"/>
            </a:endParaRPr>
          </a:p>
        </p:txBody>
      </p:sp>
      <p:grpSp>
        <p:nvGrpSpPr>
          <p:cNvPr id="4" name="Google Shape;3698;p71">
            <a:extLst>
              <a:ext uri="{FF2B5EF4-FFF2-40B4-BE49-F238E27FC236}">
                <a16:creationId xmlns:a16="http://schemas.microsoft.com/office/drawing/2014/main" id="{5CCBE906-0573-4430-A3C7-EC8C67A9BB3B}"/>
              </a:ext>
            </a:extLst>
          </p:cNvPr>
          <p:cNvGrpSpPr/>
          <p:nvPr/>
        </p:nvGrpSpPr>
        <p:grpSpPr>
          <a:xfrm>
            <a:off x="444500" y="2264833"/>
            <a:ext cx="1337734" cy="2478737"/>
            <a:chOff x="5192985" y="756733"/>
            <a:chExt cx="1688353" cy="3976850"/>
          </a:xfrm>
        </p:grpSpPr>
        <p:sp>
          <p:nvSpPr>
            <p:cNvPr id="5" name="Google Shape;3699;p71">
              <a:extLst>
                <a:ext uri="{FF2B5EF4-FFF2-40B4-BE49-F238E27FC236}">
                  <a16:creationId xmlns:a16="http://schemas.microsoft.com/office/drawing/2014/main" id="{9F0B2428-47DB-D3E7-13A0-1C904D1112B0}"/>
                </a:ext>
              </a:extLst>
            </p:cNvPr>
            <p:cNvSpPr/>
            <p:nvPr/>
          </p:nvSpPr>
          <p:spPr>
            <a:xfrm>
              <a:off x="5222660" y="756733"/>
              <a:ext cx="1658672" cy="3976783"/>
            </a:xfrm>
            <a:custGeom>
              <a:avLst/>
              <a:gdLst/>
              <a:ahLst/>
              <a:cxnLst/>
              <a:rect l="l" t="t" r="r" b="b"/>
              <a:pathLst>
                <a:path w="6484" h="15546" extrusionOk="0">
                  <a:moveTo>
                    <a:pt x="4014" y="9280"/>
                  </a:moveTo>
                  <a:cubicBezTo>
                    <a:pt x="4346" y="9371"/>
                    <a:pt x="4788" y="9450"/>
                    <a:pt x="5032" y="9491"/>
                  </a:cubicBezTo>
                  <a:cubicBezTo>
                    <a:pt x="5018" y="9505"/>
                    <a:pt x="5009" y="9524"/>
                    <a:pt x="5005" y="9537"/>
                  </a:cubicBezTo>
                  <a:cubicBezTo>
                    <a:pt x="4778" y="9519"/>
                    <a:pt x="4363" y="9469"/>
                    <a:pt x="4009" y="9386"/>
                  </a:cubicBezTo>
                  <a:cubicBezTo>
                    <a:pt x="4014" y="9353"/>
                    <a:pt x="4014" y="9316"/>
                    <a:pt x="4014" y="9280"/>
                  </a:cubicBezTo>
                  <a:close/>
                  <a:moveTo>
                    <a:pt x="3999" y="9552"/>
                  </a:moveTo>
                  <a:cubicBezTo>
                    <a:pt x="4354" y="9597"/>
                    <a:pt x="4737" y="9625"/>
                    <a:pt x="4954" y="9639"/>
                  </a:cubicBezTo>
                  <a:cubicBezTo>
                    <a:pt x="4935" y="9694"/>
                    <a:pt x="4935" y="9754"/>
                    <a:pt x="4958" y="9814"/>
                  </a:cubicBezTo>
                  <a:cubicBezTo>
                    <a:pt x="4995" y="9905"/>
                    <a:pt x="5086" y="9965"/>
                    <a:pt x="5180" y="9965"/>
                  </a:cubicBezTo>
                  <a:cubicBezTo>
                    <a:pt x="5205" y="9965"/>
                    <a:pt x="5229" y="9961"/>
                    <a:pt x="5254" y="9952"/>
                  </a:cubicBezTo>
                  <a:cubicBezTo>
                    <a:pt x="5271" y="9948"/>
                    <a:pt x="5286" y="9939"/>
                    <a:pt x="5303" y="9924"/>
                  </a:cubicBezTo>
                  <a:lnTo>
                    <a:pt x="5811" y="13887"/>
                  </a:lnTo>
                  <a:lnTo>
                    <a:pt x="5746" y="13906"/>
                  </a:lnTo>
                  <a:lnTo>
                    <a:pt x="5705" y="14592"/>
                  </a:lnTo>
                  <a:lnTo>
                    <a:pt x="3746" y="14537"/>
                  </a:lnTo>
                  <a:cubicBezTo>
                    <a:pt x="3604" y="14450"/>
                    <a:pt x="3318" y="14288"/>
                    <a:pt x="3147" y="14269"/>
                  </a:cubicBezTo>
                  <a:lnTo>
                    <a:pt x="3272" y="12611"/>
                  </a:lnTo>
                  <a:cubicBezTo>
                    <a:pt x="3406" y="12597"/>
                    <a:pt x="3529" y="12574"/>
                    <a:pt x="3627" y="12542"/>
                  </a:cubicBezTo>
                  <a:cubicBezTo>
                    <a:pt x="3627" y="12542"/>
                    <a:pt x="3761" y="11343"/>
                    <a:pt x="3810" y="10602"/>
                  </a:cubicBezTo>
                  <a:cubicBezTo>
                    <a:pt x="3843" y="10597"/>
                    <a:pt x="3871" y="10588"/>
                    <a:pt x="3899" y="10583"/>
                  </a:cubicBezTo>
                  <a:cubicBezTo>
                    <a:pt x="3899" y="10583"/>
                    <a:pt x="3931" y="10344"/>
                    <a:pt x="3963" y="9989"/>
                  </a:cubicBezTo>
                  <a:cubicBezTo>
                    <a:pt x="3972" y="9989"/>
                    <a:pt x="3982" y="9989"/>
                    <a:pt x="3986" y="9994"/>
                  </a:cubicBezTo>
                  <a:cubicBezTo>
                    <a:pt x="3991" y="9948"/>
                    <a:pt x="3999" y="9897"/>
                    <a:pt x="4004" y="9846"/>
                  </a:cubicBezTo>
                  <a:cubicBezTo>
                    <a:pt x="3995" y="9846"/>
                    <a:pt x="3986" y="9846"/>
                    <a:pt x="3976" y="9841"/>
                  </a:cubicBezTo>
                  <a:cubicBezTo>
                    <a:pt x="3986" y="9750"/>
                    <a:pt x="3995" y="9652"/>
                    <a:pt x="3999" y="9552"/>
                  </a:cubicBezTo>
                  <a:close/>
                  <a:moveTo>
                    <a:pt x="5695" y="0"/>
                  </a:moveTo>
                  <a:cubicBezTo>
                    <a:pt x="5690" y="0"/>
                    <a:pt x="5686" y="1"/>
                    <a:pt x="5682" y="3"/>
                  </a:cubicBezTo>
                  <a:cubicBezTo>
                    <a:pt x="5303" y="184"/>
                    <a:pt x="4709" y="414"/>
                    <a:pt x="3225" y="1207"/>
                  </a:cubicBezTo>
                  <a:cubicBezTo>
                    <a:pt x="2092" y="1810"/>
                    <a:pt x="1986" y="2326"/>
                    <a:pt x="1996" y="2534"/>
                  </a:cubicBezTo>
                  <a:cubicBezTo>
                    <a:pt x="1857" y="2640"/>
                    <a:pt x="1747" y="2764"/>
                    <a:pt x="1681" y="2911"/>
                  </a:cubicBezTo>
                  <a:cubicBezTo>
                    <a:pt x="1641" y="2999"/>
                    <a:pt x="1608" y="3087"/>
                    <a:pt x="1576" y="3174"/>
                  </a:cubicBezTo>
                  <a:cubicBezTo>
                    <a:pt x="493" y="4763"/>
                    <a:pt x="1521" y="5875"/>
                    <a:pt x="2530" y="6400"/>
                  </a:cubicBezTo>
                  <a:cubicBezTo>
                    <a:pt x="2617" y="6473"/>
                    <a:pt x="2710" y="6524"/>
                    <a:pt x="2793" y="6543"/>
                  </a:cubicBezTo>
                  <a:cubicBezTo>
                    <a:pt x="2857" y="6621"/>
                    <a:pt x="2944" y="6685"/>
                    <a:pt x="3046" y="6736"/>
                  </a:cubicBezTo>
                  <a:lnTo>
                    <a:pt x="3004" y="7136"/>
                  </a:lnTo>
                  <a:cubicBezTo>
                    <a:pt x="2931" y="7160"/>
                    <a:pt x="2866" y="7187"/>
                    <a:pt x="2825" y="7229"/>
                  </a:cubicBezTo>
                  <a:lnTo>
                    <a:pt x="2821" y="7229"/>
                  </a:lnTo>
                  <a:cubicBezTo>
                    <a:pt x="2815" y="7234"/>
                    <a:pt x="2806" y="7243"/>
                    <a:pt x="2802" y="7247"/>
                  </a:cubicBezTo>
                  <a:lnTo>
                    <a:pt x="2802" y="7251"/>
                  </a:lnTo>
                  <a:cubicBezTo>
                    <a:pt x="2793" y="7257"/>
                    <a:pt x="2787" y="7266"/>
                    <a:pt x="2783" y="7270"/>
                  </a:cubicBezTo>
                  <a:cubicBezTo>
                    <a:pt x="2778" y="7275"/>
                    <a:pt x="2778" y="7279"/>
                    <a:pt x="2774" y="7285"/>
                  </a:cubicBezTo>
                  <a:cubicBezTo>
                    <a:pt x="2770" y="7289"/>
                    <a:pt x="2765" y="7293"/>
                    <a:pt x="2760" y="7298"/>
                  </a:cubicBezTo>
                  <a:lnTo>
                    <a:pt x="2755" y="7302"/>
                  </a:lnTo>
                  <a:cubicBezTo>
                    <a:pt x="2755" y="7312"/>
                    <a:pt x="2751" y="7317"/>
                    <a:pt x="2746" y="7321"/>
                  </a:cubicBezTo>
                  <a:cubicBezTo>
                    <a:pt x="2742" y="7330"/>
                    <a:pt x="2732" y="7353"/>
                    <a:pt x="2728" y="7381"/>
                  </a:cubicBezTo>
                  <a:cubicBezTo>
                    <a:pt x="2566" y="7791"/>
                    <a:pt x="2355" y="8999"/>
                    <a:pt x="1700" y="10265"/>
                  </a:cubicBezTo>
                  <a:cubicBezTo>
                    <a:pt x="1705" y="10271"/>
                    <a:pt x="1705" y="10271"/>
                    <a:pt x="1709" y="10271"/>
                  </a:cubicBezTo>
                  <a:cubicBezTo>
                    <a:pt x="1723" y="10275"/>
                    <a:pt x="1747" y="10279"/>
                    <a:pt x="1783" y="10288"/>
                  </a:cubicBezTo>
                  <a:cubicBezTo>
                    <a:pt x="1543" y="10869"/>
                    <a:pt x="1143" y="11828"/>
                    <a:pt x="963" y="12117"/>
                  </a:cubicBezTo>
                  <a:cubicBezTo>
                    <a:pt x="963" y="12117"/>
                    <a:pt x="1101" y="12196"/>
                    <a:pt x="1294" y="12293"/>
                  </a:cubicBezTo>
                  <a:lnTo>
                    <a:pt x="858" y="13044"/>
                  </a:lnTo>
                  <a:lnTo>
                    <a:pt x="322" y="13965"/>
                  </a:lnTo>
                  <a:cubicBezTo>
                    <a:pt x="296" y="13946"/>
                    <a:pt x="265" y="13938"/>
                    <a:pt x="232" y="13938"/>
                  </a:cubicBezTo>
                  <a:cubicBezTo>
                    <a:pt x="125" y="13938"/>
                    <a:pt x="5" y="14016"/>
                    <a:pt x="5" y="14016"/>
                  </a:cubicBezTo>
                  <a:lnTo>
                    <a:pt x="0" y="14952"/>
                  </a:lnTo>
                  <a:cubicBezTo>
                    <a:pt x="0" y="14952"/>
                    <a:pt x="350" y="14427"/>
                    <a:pt x="382" y="14146"/>
                  </a:cubicBezTo>
                  <a:lnTo>
                    <a:pt x="1654" y="12459"/>
                  </a:lnTo>
                  <a:cubicBezTo>
                    <a:pt x="1838" y="12538"/>
                    <a:pt x="2028" y="12611"/>
                    <a:pt x="2170" y="12638"/>
                  </a:cubicBezTo>
                  <a:cubicBezTo>
                    <a:pt x="2170" y="12638"/>
                    <a:pt x="2207" y="12593"/>
                    <a:pt x="2268" y="12514"/>
                  </a:cubicBezTo>
                  <a:cubicBezTo>
                    <a:pt x="2276" y="12565"/>
                    <a:pt x="2285" y="12611"/>
                    <a:pt x="2295" y="12653"/>
                  </a:cubicBezTo>
                  <a:lnTo>
                    <a:pt x="2332" y="12653"/>
                  </a:lnTo>
                  <a:cubicBezTo>
                    <a:pt x="2363" y="12654"/>
                    <a:pt x="2412" y="12655"/>
                    <a:pt x="2473" y="12655"/>
                  </a:cubicBezTo>
                  <a:cubicBezTo>
                    <a:pt x="2584" y="12655"/>
                    <a:pt x="2735" y="12652"/>
                    <a:pt x="2898" y="12643"/>
                  </a:cubicBezTo>
                  <a:lnTo>
                    <a:pt x="3000" y="14316"/>
                  </a:lnTo>
                  <a:cubicBezTo>
                    <a:pt x="2940" y="14371"/>
                    <a:pt x="2912" y="14454"/>
                    <a:pt x="2903" y="14514"/>
                  </a:cubicBezTo>
                  <a:lnTo>
                    <a:pt x="760" y="14454"/>
                  </a:lnTo>
                  <a:lnTo>
                    <a:pt x="760" y="14542"/>
                  </a:lnTo>
                  <a:lnTo>
                    <a:pt x="858" y="14542"/>
                  </a:lnTo>
                  <a:lnTo>
                    <a:pt x="1018" y="14837"/>
                  </a:lnTo>
                  <a:lnTo>
                    <a:pt x="1543" y="14837"/>
                  </a:lnTo>
                  <a:lnTo>
                    <a:pt x="1562" y="14952"/>
                  </a:lnTo>
                  <a:cubicBezTo>
                    <a:pt x="1451" y="14998"/>
                    <a:pt x="1368" y="15109"/>
                    <a:pt x="1368" y="15237"/>
                  </a:cubicBezTo>
                  <a:cubicBezTo>
                    <a:pt x="1368" y="15407"/>
                    <a:pt x="1507" y="15546"/>
                    <a:pt x="1677" y="15546"/>
                  </a:cubicBezTo>
                  <a:cubicBezTo>
                    <a:pt x="1843" y="15546"/>
                    <a:pt x="1981" y="15407"/>
                    <a:pt x="1981" y="15237"/>
                  </a:cubicBezTo>
                  <a:cubicBezTo>
                    <a:pt x="1981" y="15118"/>
                    <a:pt x="1908" y="15007"/>
                    <a:pt x="1806" y="14961"/>
                  </a:cubicBezTo>
                  <a:lnTo>
                    <a:pt x="1825" y="14837"/>
                  </a:lnTo>
                  <a:lnTo>
                    <a:pt x="5663" y="14837"/>
                  </a:lnTo>
                  <a:lnTo>
                    <a:pt x="5682" y="14952"/>
                  </a:lnTo>
                  <a:cubicBezTo>
                    <a:pt x="5571" y="14998"/>
                    <a:pt x="5488" y="15109"/>
                    <a:pt x="5488" y="15237"/>
                  </a:cubicBezTo>
                  <a:cubicBezTo>
                    <a:pt x="5488" y="15407"/>
                    <a:pt x="5626" y="15546"/>
                    <a:pt x="5797" y="15546"/>
                  </a:cubicBezTo>
                  <a:cubicBezTo>
                    <a:pt x="5962" y="15546"/>
                    <a:pt x="6101" y="15407"/>
                    <a:pt x="6101" y="15237"/>
                  </a:cubicBezTo>
                  <a:cubicBezTo>
                    <a:pt x="6101" y="15118"/>
                    <a:pt x="6028" y="15007"/>
                    <a:pt x="5926" y="14961"/>
                  </a:cubicBezTo>
                  <a:lnTo>
                    <a:pt x="5945" y="14837"/>
                  </a:lnTo>
                  <a:lnTo>
                    <a:pt x="6267" y="14837"/>
                  </a:lnTo>
                  <a:lnTo>
                    <a:pt x="6267" y="14694"/>
                  </a:lnTo>
                  <a:lnTo>
                    <a:pt x="6309" y="14694"/>
                  </a:lnTo>
                  <a:lnTo>
                    <a:pt x="6309" y="14606"/>
                  </a:lnTo>
                  <a:lnTo>
                    <a:pt x="6194" y="14606"/>
                  </a:lnTo>
                  <a:lnTo>
                    <a:pt x="6041" y="13832"/>
                  </a:lnTo>
                  <a:lnTo>
                    <a:pt x="5990" y="13846"/>
                  </a:lnTo>
                  <a:lnTo>
                    <a:pt x="5386" y="9809"/>
                  </a:lnTo>
                  <a:lnTo>
                    <a:pt x="5386" y="9809"/>
                  </a:lnTo>
                  <a:cubicBezTo>
                    <a:pt x="5405" y="9837"/>
                    <a:pt x="5424" y="9865"/>
                    <a:pt x="5433" y="9865"/>
                  </a:cubicBezTo>
                  <a:cubicBezTo>
                    <a:pt x="5469" y="9865"/>
                    <a:pt x="5475" y="9519"/>
                    <a:pt x="5373" y="9422"/>
                  </a:cubicBezTo>
                  <a:cubicBezTo>
                    <a:pt x="5348" y="9397"/>
                    <a:pt x="5310" y="9387"/>
                    <a:pt x="5269" y="9387"/>
                  </a:cubicBezTo>
                  <a:cubicBezTo>
                    <a:pt x="5241" y="9387"/>
                    <a:pt x="5212" y="9392"/>
                    <a:pt x="5184" y="9399"/>
                  </a:cubicBezTo>
                  <a:cubicBezTo>
                    <a:pt x="4972" y="9363"/>
                    <a:pt x="4369" y="9238"/>
                    <a:pt x="4027" y="9044"/>
                  </a:cubicBezTo>
                  <a:cubicBezTo>
                    <a:pt x="4041" y="8538"/>
                    <a:pt x="4031" y="7998"/>
                    <a:pt x="3949" y="7570"/>
                  </a:cubicBezTo>
                  <a:lnTo>
                    <a:pt x="3949" y="7565"/>
                  </a:lnTo>
                  <a:cubicBezTo>
                    <a:pt x="3944" y="7547"/>
                    <a:pt x="3940" y="7528"/>
                    <a:pt x="3940" y="7515"/>
                  </a:cubicBezTo>
                  <a:cubicBezTo>
                    <a:pt x="3935" y="7510"/>
                    <a:pt x="3935" y="7506"/>
                    <a:pt x="3935" y="7500"/>
                  </a:cubicBezTo>
                  <a:cubicBezTo>
                    <a:pt x="3931" y="7487"/>
                    <a:pt x="3931" y="7473"/>
                    <a:pt x="3926" y="7459"/>
                  </a:cubicBezTo>
                  <a:cubicBezTo>
                    <a:pt x="3926" y="7455"/>
                    <a:pt x="3921" y="7450"/>
                    <a:pt x="3921" y="7445"/>
                  </a:cubicBezTo>
                  <a:cubicBezTo>
                    <a:pt x="3916" y="7432"/>
                    <a:pt x="3916" y="7417"/>
                    <a:pt x="3912" y="7400"/>
                  </a:cubicBezTo>
                  <a:cubicBezTo>
                    <a:pt x="3912" y="7400"/>
                    <a:pt x="3908" y="7395"/>
                    <a:pt x="3908" y="7390"/>
                  </a:cubicBezTo>
                  <a:cubicBezTo>
                    <a:pt x="3903" y="7372"/>
                    <a:pt x="3899" y="7353"/>
                    <a:pt x="3893" y="7334"/>
                  </a:cubicBezTo>
                  <a:cubicBezTo>
                    <a:pt x="3893" y="7330"/>
                    <a:pt x="3889" y="7321"/>
                    <a:pt x="3889" y="7317"/>
                  </a:cubicBezTo>
                  <a:lnTo>
                    <a:pt x="3884" y="7312"/>
                  </a:lnTo>
                  <a:cubicBezTo>
                    <a:pt x="3884" y="7307"/>
                    <a:pt x="3880" y="7302"/>
                    <a:pt x="3880" y="7298"/>
                  </a:cubicBezTo>
                  <a:lnTo>
                    <a:pt x="3876" y="7298"/>
                  </a:lnTo>
                  <a:cubicBezTo>
                    <a:pt x="3876" y="7293"/>
                    <a:pt x="3871" y="7285"/>
                    <a:pt x="3866" y="7279"/>
                  </a:cubicBezTo>
                  <a:cubicBezTo>
                    <a:pt x="3861" y="7275"/>
                    <a:pt x="3857" y="7270"/>
                    <a:pt x="3857" y="7266"/>
                  </a:cubicBezTo>
                  <a:lnTo>
                    <a:pt x="3852" y="7261"/>
                  </a:lnTo>
                  <a:cubicBezTo>
                    <a:pt x="3848" y="7257"/>
                    <a:pt x="3843" y="7251"/>
                    <a:pt x="3838" y="7247"/>
                  </a:cubicBezTo>
                  <a:cubicBezTo>
                    <a:pt x="3834" y="7243"/>
                    <a:pt x="3829" y="7238"/>
                    <a:pt x="3825" y="7234"/>
                  </a:cubicBezTo>
                  <a:lnTo>
                    <a:pt x="3820" y="7234"/>
                  </a:lnTo>
                  <a:cubicBezTo>
                    <a:pt x="3765" y="7183"/>
                    <a:pt x="3678" y="7146"/>
                    <a:pt x="3576" y="7123"/>
                  </a:cubicBezTo>
                  <a:lnTo>
                    <a:pt x="3544" y="6883"/>
                  </a:lnTo>
                  <a:lnTo>
                    <a:pt x="3544" y="6883"/>
                  </a:lnTo>
                  <a:cubicBezTo>
                    <a:pt x="3691" y="6906"/>
                    <a:pt x="3852" y="6925"/>
                    <a:pt x="4031" y="6938"/>
                  </a:cubicBezTo>
                  <a:cubicBezTo>
                    <a:pt x="4109" y="6944"/>
                    <a:pt x="4186" y="6947"/>
                    <a:pt x="4262" y="6947"/>
                  </a:cubicBezTo>
                  <a:cubicBezTo>
                    <a:pt x="5547" y="6947"/>
                    <a:pt x="6483" y="6161"/>
                    <a:pt x="6332" y="4372"/>
                  </a:cubicBezTo>
                  <a:cubicBezTo>
                    <a:pt x="6309" y="4072"/>
                    <a:pt x="6239" y="3787"/>
                    <a:pt x="6124" y="3538"/>
                  </a:cubicBezTo>
                  <a:cubicBezTo>
                    <a:pt x="6152" y="3202"/>
                    <a:pt x="6188" y="2778"/>
                    <a:pt x="6253" y="2391"/>
                  </a:cubicBezTo>
                  <a:cubicBezTo>
                    <a:pt x="6331" y="1908"/>
                    <a:pt x="6235" y="1806"/>
                    <a:pt x="6141" y="1806"/>
                  </a:cubicBezTo>
                  <a:cubicBezTo>
                    <a:pt x="6072" y="1806"/>
                    <a:pt x="6004" y="1860"/>
                    <a:pt x="6004" y="1860"/>
                  </a:cubicBezTo>
                  <a:cubicBezTo>
                    <a:pt x="6210" y="1207"/>
                    <a:pt x="5859" y="0"/>
                    <a:pt x="5695"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3700;p71">
              <a:extLst>
                <a:ext uri="{FF2B5EF4-FFF2-40B4-BE49-F238E27FC236}">
                  <a16:creationId xmlns:a16="http://schemas.microsoft.com/office/drawing/2014/main" id="{BCC4A7BF-6481-AE28-B1CB-AA1CB4C34D1D}"/>
                </a:ext>
              </a:extLst>
            </p:cNvPr>
            <p:cNvSpPr/>
            <p:nvPr/>
          </p:nvSpPr>
          <p:spPr>
            <a:xfrm>
              <a:off x="5989843" y="2417209"/>
              <a:ext cx="152463" cy="191344"/>
            </a:xfrm>
            <a:custGeom>
              <a:avLst/>
              <a:gdLst/>
              <a:ahLst/>
              <a:cxnLst/>
              <a:rect l="l" t="t" r="r" b="b"/>
              <a:pathLst>
                <a:path w="596" h="748" extrusionOk="0">
                  <a:moveTo>
                    <a:pt x="494" y="1"/>
                  </a:moveTo>
                  <a:lnTo>
                    <a:pt x="65" y="52"/>
                  </a:lnTo>
                  <a:lnTo>
                    <a:pt x="1" y="677"/>
                  </a:lnTo>
                  <a:lnTo>
                    <a:pt x="596" y="747"/>
                  </a:lnTo>
                  <a:lnTo>
                    <a:pt x="4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701;p71">
              <a:extLst>
                <a:ext uri="{FF2B5EF4-FFF2-40B4-BE49-F238E27FC236}">
                  <a16:creationId xmlns:a16="http://schemas.microsoft.com/office/drawing/2014/main" id="{EF5FA11E-2247-B66B-44CD-51690425DF3E}"/>
                </a:ext>
              </a:extLst>
            </p:cNvPr>
            <p:cNvSpPr/>
            <p:nvPr/>
          </p:nvSpPr>
          <p:spPr>
            <a:xfrm>
              <a:off x="6104191" y="2715485"/>
              <a:ext cx="464807" cy="476314"/>
            </a:xfrm>
            <a:custGeom>
              <a:avLst/>
              <a:gdLst/>
              <a:ahLst/>
              <a:cxnLst/>
              <a:rect l="l" t="t" r="r" b="b"/>
              <a:pathLst>
                <a:path w="1817" h="1862" extrusionOk="0">
                  <a:moveTo>
                    <a:pt x="438" y="0"/>
                  </a:moveTo>
                  <a:lnTo>
                    <a:pt x="51" y="98"/>
                  </a:lnTo>
                  <a:cubicBezTo>
                    <a:pt x="19" y="378"/>
                    <a:pt x="0" y="1253"/>
                    <a:pt x="162" y="1452"/>
                  </a:cubicBezTo>
                  <a:cubicBezTo>
                    <a:pt x="328" y="1650"/>
                    <a:pt x="1780" y="1862"/>
                    <a:pt x="1780" y="1862"/>
                  </a:cubicBezTo>
                  <a:lnTo>
                    <a:pt x="1816" y="1756"/>
                  </a:lnTo>
                  <a:cubicBezTo>
                    <a:pt x="1816" y="1756"/>
                    <a:pt x="540" y="1549"/>
                    <a:pt x="355" y="1189"/>
                  </a:cubicBezTo>
                  <a:cubicBezTo>
                    <a:pt x="217" y="921"/>
                    <a:pt x="438" y="0"/>
                    <a:pt x="438" y="0"/>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 name="Google Shape;3702;p71">
              <a:extLst>
                <a:ext uri="{FF2B5EF4-FFF2-40B4-BE49-F238E27FC236}">
                  <a16:creationId xmlns:a16="http://schemas.microsoft.com/office/drawing/2014/main" id="{7902F77D-9821-71DE-820D-B6EC7C24404C}"/>
                </a:ext>
              </a:extLst>
            </p:cNvPr>
            <p:cNvSpPr/>
            <p:nvPr/>
          </p:nvSpPr>
          <p:spPr>
            <a:xfrm>
              <a:off x="5949680" y="3633850"/>
              <a:ext cx="134556" cy="831119"/>
            </a:xfrm>
            <a:custGeom>
              <a:avLst/>
              <a:gdLst/>
              <a:ahLst/>
              <a:cxnLst/>
              <a:rect l="l" t="t" r="r" b="b"/>
              <a:pathLst>
                <a:path w="526" h="3249" extrusionOk="0">
                  <a:moveTo>
                    <a:pt x="526" y="0"/>
                  </a:moveTo>
                  <a:lnTo>
                    <a:pt x="1" y="466"/>
                  </a:lnTo>
                  <a:lnTo>
                    <a:pt x="172" y="3248"/>
                  </a:lnTo>
                  <a:lnTo>
                    <a:pt x="291" y="3248"/>
                  </a:lnTo>
                  <a:lnTo>
                    <a:pt x="526" y="0"/>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 name="Google Shape;3703;p71">
              <a:extLst>
                <a:ext uri="{FF2B5EF4-FFF2-40B4-BE49-F238E27FC236}">
                  <a16:creationId xmlns:a16="http://schemas.microsoft.com/office/drawing/2014/main" id="{592321F6-7EA0-6064-8CE5-C9A929109D27}"/>
                </a:ext>
              </a:extLst>
            </p:cNvPr>
            <p:cNvSpPr/>
            <p:nvPr/>
          </p:nvSpPr>
          <p:spPr>
            <a:xfrm>
              <a:off x="5949680" y="3633850"/>
              <a:ext cx="134556" cy="586055"/>
            </a:xfrm>
            <a:custGeom>
              <a:avLst/>
              <a:gdLst/>
              <a:ahLst/>
              <a:cxnLst/>
              <a:rect l="l" t="t" r="r" b="b"/>
              <a:pathLst>
                <a:path w="526" h="2291" extrusionOk="0">
                  <a:moveTo>
                    <a:pt x="526" y="0"/>
                  </a:moveTo>
                  <a:lnTo>
                    <a:pt x="1" y="466"/>
                  </a:lnTo>
                  <a:lnTo>
                    <a:pt x="111" y="2290"/>
                  </a:lnTo>
                  <a:cubicBezTo>
                    <a:pt x="176" y="2037"/>
                    <a:pt x="277" y="1848"/>
                    <a:pt x="398" y="1783"/>
                  </a:cubicBezTo>
                  <a:lnTo>
                    <a:pt x="526" y="0"/>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 name="Google Shape;3704;p71">
              <a:extLst>
                <a:ext uri="{FF2B5EF4-FFF2-40B4-BE49-F238E27FC236}">
                  <a16:creationId xmlns:a16="http://schemas.microsoft.com/office/drawing/2014/main" id="{B9044BB3-68C2-0409-2C3B-29DBAB8E6907}"/>
                </a:ext>
              </a:extLst>
            </p:cNvPr>
            <p:cNvSpPr/>
            <p:nvPr/>
          </p:nvSpPr>
          <p:spPr>
            <a:xfrm>
              <a:off x="5257962" y="3689105"/>
              <a:ext cx="578898" cy="735958"/>
            </a:xfrm>
            <a:custGeom>
              <a:avLst/>
              <a:gdLst/>
              <a:ahLst/>
              <a:cxnLst/>
              <a:rect l="l" t="t" r="r" b="b"/>
              <a:pathLst>
                <a:path w="2263" h="2877" extrusionOk="0">
                  <a:moveTo>
                    <a:pt x="2262" y="1"/>
                  </a:moveTo>
                  <a:lnTo>
                    <a:pt x="1526" y="194"/>
                  </a:lnTo>
                  <a:lnTo>
                    <a:pt x="1" y="2821"/>
                  </a:lnTo>
                  <a:lnTo>
                    <a:pt x="101" y="2876"/>
                  </a:lnTo>
                  <a:lnTo>
                    <a:pt x="2262"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 name="Google Shape;3705;p71">
              <a:extLst>
                <a:ext uri="{FF2B5EF4-FFF2-40B4-BE49-F238E27FC236}">
                  <a16:creationId xmlns:a16="http://schemas.microsoft.com/office/drawing/2014/main" id="{1300C896-5730-7DB3-7A45-CE13AFCAC22A}"/>
                </a:ext>
              </a:extLst>
            </p:cNvPr>
            <p:cNvSpPr/>
            <p:nvPr/>
          </p:nvSpPr>
          <p:spPr>
            <a:xfrm>
              <a:off x="5441892" y="3689105"/>
              <a:ext cx="394971" cy="404687"/>
            </a:xfrm>
            <a:custGeom>
              <a:avLst/>
              <a:gdLst/>
              <a:ahLst/>
              <a:cxnLst/>
              <a:rect l="l" t="t" r="r" b="b"/>
              <a:pathLst>
                <a:path w="1544" h="1582" extrusionOk="0">
                  <a:moveTo>
                    <a:pt x="1543" y="1"/>
                  </a:moveTo>
                  <a:lnTo>
                    <a:pt x="807" y="194"/>
                  </a:lnTo>
                  <a:lnTo>
                    <a:pt x="1" y="1581"/>
                  </a:lnTo>
                  <a:cubicBezTo>
                    <a:pt x="132" y="1496"/>
                    <a:pt x="252" y="1447"/>
                    <a:pt x="344" y="1447"/>
                  </a:cubicBezTo>
                  <a:cubicBezTo>
                    <a:pt x="380" y="1447"/>
                    <a:pt x="411" y="1455"/>
                    <a:pt x="437" y="1471"/>
                  </a:cubicBezTo>
                  <a:lnTo>
                    <a:pt x="1543"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 name="Google Shape;3706;p71">
              <a:extLst>
                <a:ext uri="{FF2B5EF4-FFF2-40B4-BE49-F238E27FC236}">
                  <a16:creationId xmlns:a16="http://schemas.microsoft.com/office/drawing/2014/main" id="{94093019-523B-324A-3591-4CF0D613E656}"/>
                </a:ext>
              </a:extLst>
            </p:cNvPr>
            <p:cNvSpPr/>
            <p:nvPr/>
          </p:nvSpPr>
          <p:spPr>
            <a:xfrm>
              <a:off x="5468752" y="3270853"/>
              <a:ext cx="688896" cy="719075"/>
            </a:xfrm>
            <a:custGeom>
              <a:avLst/>
              <a:gdLst/>
              <a:ahLst/>
              <a:cxnLst/>
              <a:rect l="l" t="t" r="r" b="b"/>
              <a:pathLst>
                <a:path w="2693" h="2811" extrusionOk="0">
                  <a:moveTo>
                    <a:pt x="1010" y="0"/>
                  </a:moveTo>
                  <a:cubicBezTo>
                    <a:pt x="1010" y="0"/>
                    <a:pt x="264" y="1866"/>
                    <a:pt x="1" y="2289"/>
                  </a:cubicBezTo>
                  <a:cubicBezTo>
                    <a:pt x="1" y="2289"/>
                    <a:pt x="789" y="2727"/>
                    <a:pt x="1208" y="2810"/>
                  </a:cubicBezTo>
                  <a:cubicBezTo>
                    <a:pt x="1208" y="2810"/>
                    <a:pt x="2448" y="1230"/>
                    <a:pt x="2692" y="811"/>
                  </a:cubicBezTo>
                  <a:lnTo>
                    <a:pt x="1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07;p71">
              <a:extLst>
                <a:ext uri="{FF2B5EF4-FFF2-40B4-BE49-F238E27FC236}">
                  <a16:creationId xmlns:a16="http://schemas.microsoft.com/office/drawing/2014/main" id="{E97E3E80-D20E-1905-73C0-E58EC901AB96}"/>
                </a:ext>
              </a:extLst>
            </p:cNvPr>
            <p:cNvSpPr/>
            <p:nvPr/>
          </p:nvSpPr>
          <p:spPr>
            <a:xfrm>
              <a:off x="5718937" y="3346062"/>
              <a:ext cx="488085" cy="647705"/>
            </a:xfrm>
            <a:custGeom>
              <a:avLst/>
              <a:gdLst/>
              <a:ahLst/>
              <a:cxnLst/>
              <a:rect l="l" t="t" r="r" b="b"/>
              <a:pathLst>
                <a:path w="1908" h="2532" extrusionOk="0">
                  <a:moveTo>
                    <a:pt x="1889" y="0"/>
                  </a:moveTo>
                  <a:lnTo>
                    <a:pt x="0" y="83"/>
                  </a:lnTo>
                  <a:cubicBezTo>
                    <a:pt x="0" y="83"/>
                    <a:pt x="355" y="2042"/>
                    <a:pt x="355" y="2531"/>
                  </a:cubicBezTo>
                  <a:cubicBezTo>
                    <a:pt x="355" y="2531"/>
                    <a:pt x="398" y="2531"/>
                    <a:pt x="470" y="2531"/>
                  </a:cubicBezTo>
                  <a:cubicBezTo>
                    <a:pt x="730" y="2531"/>
                    <a:pt x="1365" y="2521"/>
                    <a:pt x="1687" y="2420"/>
                  </a:cubicBezTo>
                  <a:cubicBezTo>
                    <a:pt x="1687" y="2420"/>
                    <a:pt x="1908" y="475"/>
                    <a:pt x="1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08;p71">
              <a:extLst>
                <a:ext uri="{FF2B5EF4-FFF2-40B4-BE49-F238E27FC236}">
                  <a16:creationId xmlns:a16="http://schemas.microsoft.com/office/drawing/2014/main" id="{98F23952-EE88-FACF-A692-B93BAAF0BCF6}"/>
                </a:ext>
              </a:extLst>
            </p:cNvPr>
            <p:cNvSpPr/>
            <p:nvPr/>
          </p:nvSpPr>
          <p:spPr>
            <a:xfrm>
              <a:off x="5718937" y="3346062"/>
              <a:ext cx="484504" cy="647960"/>
            </a:xfrm>
            <a:custGeom>
              <a:avLst/>
              <a:gdLst/>
              <a:ahLst/>
              <a:cxnLst/>
              <a:rect l="l" t="t" r="r" b="b"/>
              <a:pathLst>
                <a:path w="1894" h="2533" extrusionOk="0">
                  <a:moveTo>
                    <a:pt x="1889" y="0"/>
                  </a:moveTo>
                  <a:lnTo>
                    <a:pt x="0" y="83"/>
                  </a:lnTo>
                  <a:cubicBezTo>
                    <a:pt x="0" y="83"/>
                    <a:pt x="207" y="1853"/>
                    <a:pt x="355" y="2531"/>
                  </a:cubicBezTo>
                  <a:cubicBezTo>
                    <a:pt x="355" y="2531"/>
                    <a:pt x="396" y="2533"/>
                    <a:pt x="463" y="2533"/>
                  </a:cubicBezTo>
                  <a:cubicBezTo>
                    <a:pt x="496" y="2533"/>
                    <a:pt x="536" y="2532"/>
                    <a:pt x="581" y="2531"/>
                  </a:cubicBezTo>
                  <a:cubicBezTo>
                    <a:pt x="599" y="1876"/>
                    <a:pt x="576" y="1083"/>
                    <a:pt x="862" y="913"/>
                  </a:cubicBezTo>
                  <a:cubicBezTo>
                    <a:pt x="1147" y="742"/>
                    <a:pt x="1640" y="715"/>
                    <a:pt x="1857" y="710"/>
                  </a:cubicBezTo>
                  <a:cubicBezTo>
                    <a:pt x="1880" y="406"/>
                    <a:pt x="1894" y="143"/>
                    <a:pt x="1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09;p71">
              <a:extLst>
                <a:ext uri="{FF2B5EF4-FFF2-40B4-BE49-F238E27FC236}">
                  <a16:creationId xmlns:a16="http://schemas.microsoft.com/office/drawing/2014/main" id="{DFB59560-60B2-B383-74EC-82629C1E062A}"/>
                </a:ext>
              </a:extLst>
            </p:cNvPr>
            <p:cNvSpPr/>
            <p:nvPr/>
          </p:nvSpPr>
          <p:spPr>
            <a:xfrm>
              <a:off x="5657542" y="2571719"/>
              <a:ext cx="640292" cy="899419"/>
            </a:xfrm>
            <a:custGeom>
              <a:avLst/>
              <a:gdLst/>
              <a:ahLst/>
              <a:cxnLst/>
              <a:rect l="l" t="t" r="r" b="b"/>
              <a:pathLst>
                <a:path w="2503" h="3516" extrusionOk="0">
                  <a:moveTo>
                    <a:pt x="1612" y="0"/>
                  </a:moveTo>
                  <a:cubicBezTo>
                    <a:pt x="1388" y="0"/>
                    <a:pt x="1167" y="58"/>
                    <a:pt x="1083" y="175"/>
                  </a:cubicBezTo>
                  <a:cubicBezTo>
                    <a:pt x="908" y="424"/>
                    <a:pt x="728" y="1760"/>
                    <a:pt x="0" y="3170"/>
                  </a:cubicBezTo>
                  <a:cubicBezTo>
                    <a:pt x="0" y="3170"/>
                    <a:pt x="1241" y="3516"/>
                    <a:pt x="1927" y="3516"/>
                  </a:cubicBezTo>
                  <a:cubicBezTo>
                    <a:pt x="2033" y="3516"/>
                    <a:pt x="2126" y="3508"/>
                    <a:pt x="2199" y="3488"/>
                  </a:cubicBezTo>
                  <a:cubicBezTo>
                    <a:pt x="2199" y="3488"/>
                    <a:pt x="2503" y="1300"/>
                    <a:pt x="2193" y="239"/>
                  </a:cubicBezTo>
                  <a:cubicBezTo>
                    <a:pt x="2148" y="82"/>
                    <a:pt x="1878" y="0"/>
                    <a:pt x="1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10;p71">
              <a:extLst>
                <a:ext uri="{FF2B5EF4-FFF2-40B4-BE49-F238E27FC236}">
                  <a16:creationId xmlns:a16="http://schemas.microsoft.com/office/drawing/2014/main" id="{B8D0C539-1031-65D9-76A8-8D87292325C7}"/>
                </a:ext>
              </a:extLst>
            </p:cNvPr>
            <p:cNvSpPr/>
            <p:nvPr/>
          </p:nvSpPr>
          <p:spPr>
            <a:xfrm>
              <a:off x="5912076" y="2912205"/>
              <a:ext cx="334855" cy="401362"/>
            </a:xfrm>
            <a:custGeom>
              <a:avLst/>
              <a:gdLst/>
              <a:ahLst/>
              <a:cxnLst/>
              <a:rect l="l" t="t" r="r" b="b"/>
              <a:pathLst>
                <a:path w="1309" h="1569" extrusionOk="0">
                  <a:moveTo>
                    <a:pt x="452" y="1"/>
                  </a:moveTo>
                  <a:lnTo>
                    <a:pt x="9" y="116"/>
                  </a:lnTo>
                  <a:cubicBezTo>
                    <a:pt x="1" y="379"/>
                    <a:pt x="65" y="1194"/>
                    <a:pt x="277" y="1369"/>
                  </a:cubicBezTo>
                  <a:cubicBezTo>
                    <a:pt x="379" y="1452"/>
                    <a:pt x="844" y="1517"/>
                    <a:pt x="1291" y="1568"/>
                  </a:cubicBezTo>
                  <a:cubicBezTo>
                    <a:pt x="1296" y="1522"/>
                    <a:pt x="1304" y="1471"/>
                    <a:pt x="1309" y="1420"/>
                  </a:cubicBezTo>
                  <a:cubicBezTo>
                    <a:pt x="945" y="1356"/>
                    <a:pt x="586" y="1254"/>
                    <a:pt x="471" y="1111"/>
                  </a:cubicBezTo>
                  <a:cubicBezTo>
                    <a:pt x="286" y="877"/>
                    <a:pt x="452"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11;p71">
              <a:extLst>
                <a:ext uri="{FF2B5EF4-FFF2-40B4-BE49-F238E27FC236}">
                  <a16:creationId xmlns:a16="http://schemas.microsoft.com/office/drawing/2014/main" id="{A7EB220E-4758-7488-F49A-440370DFFCFB}"/>
                </a:ext>
              </a:extLst>
            </p:cNvPr>
            <p:cNvSpPr/>
            <p:nvPr/>
          </p:nvSpPr>
          <p:spPr>
            <a:xfrm>
              <a:off x="5657542" y="2608556"/>
              <a:ext cx="390366" cy="849793"/>
            </a:xfrm>
            <a:custGeom>
              <a:avLst/>
              <a:gdLst/>
              <a:ahLst/>
              <a:cxnLst/>
              <a:rect l="l" t="t" r="r" b="b"/>
              <a:pathLst>
                <a:path w="1526" h="3322" extrusionOk="0">
                  <a:moveTo>
                    <a:pt x="1158" y="0"/>
                  </a:moveTo>
                  <a:cubicBezTo>
                    <a:pt x="1126" y="0"/>
                    <a:pt x="1098" y="9"/>
                    <a:pt x="1083" y="31"/>
                  </a:cubicBezTo>
                  <a:cubicBezTo>
                    <a:pt x="908" y="280"/>
                    <a:pt x="728" y="1616"/>
                    <a:pt x="0" y="3026"/>
                  </a:cubicBezTo>
                  <a:cubicBezTo>
                    <a:pt x="0" y="3026"/>
                    <a:pt x="719" y="3229"/>
                    <a:pt x="1369" y="3321"/>
                  </a:cubicBezTo>
                  <a:cubicBezTo>
                    <a:pt x="1028" y="2930"/>
                    <a:pt x="1369" y="2077"/>
                    <a:pt x="1452" y="1382"/>
                  </a:cubicBezTo>
                  <a:cubicBezTo>
                    <a:pt x="1525" y="722"/>
                    <a:pt x="1327" y="216"/>
                    <a:pt x="1342" y="105"/>
                  </a:cubicBezTo>
                  <a:cubicBezTo>
                    <a:pt x="1345" y="58"/>
                    <a:pt x="1238" y="0"/>
                    <a:pt x="1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12;p71">
              <a:extLst>
                <a:ext uri="{FF2B5EF4-FFF2-40B4-BE49-F238E27FC236}">
                  <a16:creationId xmlns:a16="http://schemas.microsoft.com/office/drawing/2014/main" id="{9EC4A0A5-BDB0-D8E8-C50D-E624EC1DCAE6}"/>
                </a:ext>
              </a:extLst>
            </p:cNvPr>
            <p:cNvSpPr/>
            <p:nvPr/>
          </p:nvSpPr>
          <p:spPr>
            <a:xfrm>
              <a:off x="6573608" y="3229411"/>
              <a:ext cx="213601" cy="1282619"/>
            </a:xfrm>
            <a:custGeom>
              <a:avLst/>
              <a:gdLst/>
              <a:ahLst/>
              <a:cxnLst/>
              <a:rect l="l" t="t" r="r" b="b"/>
              <a:pathLst>
                <a:path w="835" h="5014" extrusionOk="0">
                  <a:moveTo>
                    <a:pt x="83" y="1"/>
                  </a:moveTo>
                  <a:lnTo>
                    <a:pt x="0" y="79"/>
                  </a:lnTo>
                  <a:lnTo>
                    <a:pt x="626" y="5014"/>
                  </a:lnTo>
                  <a:lnTo>
                    <a:pt x="834" y="5014"/>
                  </a:lnTo>
                  <a:lnTo>
                    <a:pt x="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13;p71">
              <a:extLst>
                <a:ext uri="{FF2B5EF4-FFF2-40B4-BE49-F238E27FC236}">
                  <a16:creationId xmlns:a16="http://schemas.microsoft.com/office/drawing/2014/main" id="{B9BD9309-E468-19FB-72AF-88702CCE970C}"/>
                </a:ext>
              </a:extLst>
            </p:cNvPr>
            <p:cNvSpPr/>
            <p:nvPr/>
          </p:nvSpPr>
          <p:spPr>
            <a:xfrm>
              <a:off x="6477934" y="3189761"/>
              <a:ext cx="131231" cy="116137"/>
            </a:xfrm>
            <a:custGeom>
              <a:avLst/>
              <a:gdLst/>
              <a:ahLst/>
              <a:cxnLst/>
              <a:rect l="l" t="t" r="r" b="b"/>
              <a:pathLst>
                <a:path w="513" h="454" extrusionOk="0">
                  <a:moveTo>
                    <a:pt x="242" y="0"/>
                  </a:moveTo>
                  <a:cubicBezTo>
                    <a:pt x="218" y="0"/>
                    <a:pt x="194" y="4"/>
                    <a:pt x="171" y="13"/>
                  </a:cubicBezTo>
                  <a:cubicBezTo>
                    <a:pt x="56" y="54"/>
                    <a:pt x="0" y="183"/>
                    <a:pt x="51" y="303"/>
                  </a:cubicBezTo>
                  <a:cubicBezTo>
                    <a:pt x="88" y="394"/>
                    <a:pt x="179" y="454"/>
                    <a:pt x="273" y="454"/>
                  </a:cubicBezTo>
                  <a:cubicBezTo>
                    <a:pt x="298" y="454"/>
                    <a:pt x="322" y="450"/>
                    <a:pt x="347" y="441"/>
                  </a:cubicBezTo>
                  <a:cubicBezTo>
                    <a:pt x="462" y="400"/>
                    <a:pt x="512" y="271"/>
                    <a:pt x="466" y="156"/>
                  </a:cubicBezTo>
                  <a:cubicBezTo>
                    <a:pt x="426" y="60"/>
                    <a:pt x="33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14;p71">
              <a:extLst>
                <a:ext uri="{FF2B5EF4-FFF2-40B4-BE49-F238E27FC236}">
                  <a16:creationId xmlns:a16="http://schemas.microsoft.com/office/drawing/2014/main" id="{48BC4F9A-1921-1269-41A5-0DE07FC29F8C}"/>
                </a:ext>
              </a:extLst>
            </p:cNvPr>
            <p:cNvSpPr/>
            <p:nvPr/>
          </p:nvSpPr>
          <p:spPr>
            <a:xfrm>
              <a:off x="5222660" y="4322240"/>
              <a:ext cx="115626" cy="259389"/>
            </a:xfrm>
            <a:custGeom>
              <a:avLst/>
              <a:gdLst/>
              <a:ahLst/>
              <a:cxnLst/>
              <a:rect l="l" t="t" r="r" b="b"/>
              <a:pathLst>
                <a:path w="452" h="1014" extrusionOk="0">
                  <a:moveTo>
                    <a:pt x="233" y="1"/>
                  </a:moveTo>
                  <a:cubicBezTo>
                    <a:pt x="126" y="1"/>
                    <a:pt x="5" y="78"/>
                    <a:pt x="5" y="78"/>
                  </a:cubicBezTo>
                  <a:lnTo>
                    <a:pt x="0" y="1014"/>
                  </a:lnTo>
                  <a:cubicBezTo>
                    <a:pt x="0" y="1014"/>
                    <a:pt x="452" y="336"/>
                    <a:pt x="378" y="110"/>
                  </a:cubicBezTo>
                  <a:cubicBezTo>
                    <a:pt x="352" y="27"/>
                    <a:pt x="295"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15;p71">
              <a:extLst>
                <a:ext uri="{FF2B5EF4-FFF2-40B4-BE49-F238E27FC236}">
                  <a16:creationId xmlns:a16="http://schemas.microsoft.com/office/drawing/2014/main" id="{7850E679-091A-3904-AD14-52AF1C107401}"/>
                </a:ext>
              </a:extLst>
            </p:cNvPr>
            <p:cNvSpPr/>
            <p:nvPr/>
          </p:nvSpPr>
          <p:spPr>
            <a:xfrm>
              <a:off x="5962727" y="4406914"/>
              <a:ext cx="239694" cy="81603"/>
            </a:xfrm>
            <a:custGeom>
              <a:avLst/>
              <a:gdLst/>
              <a:ahLst/>
              <a:cxnLst/>
              <a:rect l="l" t="t" r="r" b="b"/>
              <a:pathLst>
                <a:path w="937" h="319" extrusionOk="0">
                  <a:moveTo>
                    <a:pt x="225" y="1"/>
                  </a:moveTo>
                  <a:cubicBezTo>
                    <a:pt x="204" y="1"/>
                    <a:pt x="186" y="4"/>
                    <a:pt x="171" y="10"/>
                  </a:cubicBezTo>
                  <a:cubicBezTo>
                    <a:pt x="1" y="83"/>
                    <a:pt x="1" y="319"/>
                    <a:pt x="1" y="319"/>
                  </a:cubicBezTo>
                  <a:lnTo>
                    <a:pt x="936" y="319"/>
                  </a:lnTo>
                  <a:cubicBezTo>
                    <a:pt x="936" y="319"/>
                    <a:pt x="442" y="1"/>
                    <a:pt x="2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16;p71">
              <a:extLst>
                <a:ext uri="{FF2B5EF4-FFF2-40B4-BE49-F238E27FC236}">
                  <a16:creationId xmlns:a16="http://schemas.microsoft.com/office/drawing/2014/main" id="{7019E719-088C-0682-111B-8DBF8C46A4E3}"/>
                </a:ext>
              </a:extLst>
            </p:cNvPr>
            <p:cNvSpPr/>
            <p:nvPr/>
          </p:nvSpPr>
          <p:spPr>
            <a:xfrm>
              <a:off x="6666724" y="4518959"/>
              <a:ext cx="81348" cy="100277"/>
            </a:xfrm>
            <a:custGeom>
              <a:avLst/>
              <a:gdLst/>
              <a:ahLst/>
              <a:cxnLst/>
              <a:rect l="l" t="t" r="r" b="b"/>
              <a:pathLst>
                <a:path w="318" h="392" extrusionOk="0">
                  <a:moveTo>
                    <a:pt x="0" y="0"/>
                  </a:moveTo>
                  <a:lnTo>
                    <a:pt x="60" y="392"/>
                  </a:lnTo>
                  <a:lnTo>
                    <a:pt x="258" y="392"/>
                  </a:lnTo>
                  <a:lnTo>
                    <a:pt x="3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717;p71">
              <a:extLst>
                <a:ext uri="{FF2B5EF4-FFF2-40B4-BE49-F238E27FC236}">
                  <a16:creationId xmlns:a16="http://schemas.microsoft.com/office/drawing/2014/main" id="{07345D75-EEAD-651D-C3CA-BBF85A2D6A1E}"/>
                </a:ext>
              </a:extLst>
            </p:cNvPr>
            <p:cNvSpPr/>
            <p:nvPr/>
          </p:nvSpPr>
          <p:spPr>
            <a:xfrm>
              <a:off x="6626306" y="4576773"/>
              <a:ext cx="157067" cy="156810"/>
            </a:xfrm>
            <a:custGeom>
              <a:avLst/>
              <a:gdLst/>
              <a:ahLst/>
              <a:cxnLst/>
              <a:rect l="l" t="t" r="r" b="b"/>
              <a:pathLst>
                <a:path w="614" h="613" extrusionOk="0">
                  <a:moveTo>
                    <a:pt x="310" y="0"/>
                  </a:moveTo>
                  <a:cubicBezTo>
                    <a:pt x="139" y="0"/>
                    <a:pt x="1" y="134"/>
                    <a:pt x="1" y="304"/>
                  </a:cubicBezTo>
                  <a:cubicBezTo>
                    <a:pt x="1" y="474"/>
                    <a:pt x="139" y="613"/>
                    <a:pt x="310" y="613"/>
                  </a:cubicBezTo>
                  <a:cubicBezTo>
                    <a:pt x="475" y="613"/>
                    <a:pt x="614" y="474"/>
                    <a:pt x="614" y="304"/>
                  </a:cubicBezTo>
                  <a:cubicBezTo>
                    <a:pt x="614" y="134"/>
                    <a:pt x="475"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718;p71">
              <a:extLst>
                <a:ext uri="{FF2B5EF4-FFF2-40B4-BE49-F238E27FC236}">
                  <a16:creationId xmlns:a16="http://schemas.microsoft.com/office/drawing/2014/main" id="{D5C824F7-0B69-F47F-D11D-5EBDC1CFB0E1}"/>
                </a:ext>
              </a:extLst>
            </p:cNvPr>
            <p:cNvSpPr/>
            <p:nvPr/>
          </p:nvSpPr>
          <p:spPr>
            <a:xfrm>
              <a:off x="6660585" y="4610796"/>
              <a:ext cx="88510" cy="88765"/>
            </a:xfrm>
            <a:custGeom>
              <a:avLst/>
              <a:gdLst/>
              <a:ahLst/>
              <a:cxnLst/>
              <a:rect l="l" t="t" r="r" b="b"/>
              <a:pathLst>
                <a:path w="346" h="347" extrusionOk="0">
                  <a:moveTo>
                    <a:pt x="176" y="1"/>
                  </a:moveTo>
                  <a:cubicBezTo>
                    <a:pt x="79" y="1"/>
                    <a:pt x="1" y="79"/>
                    <a:pt x="1" y="171"/>
                  </a:cubicBezTo>
                  <a:cubicBezTo>
                    <a:pt x="1" y="268"/>
                    <a:pt x="79" y="347"/>
                    <a:pt x="176" y="347"/>
                  </a:cubicBezTo>
                  <a:cubicBezTo>
                    <a:pt x="268" y="347"/>
                    <a:pt x="346" y="268"/>
                    <a:pt x="346" y="171"/>
                  </a:cubicBezTo>
                  <a:cubicBezTo>
                    <a:pt x="346" y="79"/>
                    <a:pt x="268"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19;p71">
              <a:extLst>
                <a:ext uri="{FF2B5EF4-FFF2-40B4-BE49-F238E27FC236}">
                  <a16:creationId xmlns:a16="http://schemas.microsoft.com/office/drawing/2014/main" id="{78554B18-4C1C-CE85-C640-300412950FD3}"/>
                </a:ext>
              </a:extLst>
            </p:cNvPr>
            <p:cNvSpPr/>
            <p:nvPr/>
          </p:nvSpPr>
          <p:spPr>
            <a:xfrm>
              <a:off x="6684119" y="4634331"/>
              <a:ext cx="41697" cy="41697"/>
            </a:xfrm>
            <a:custGeom>
              <a:avLst/>
              <a:gdLst/>
              <a:ahLst/>
              <a:cxnLst/>
              <a:rect l="l" t="t" r="r" b="b"/>
              <a:pathLst>
                <a:path w="163" h="163" extrusionOk="0">
                  <a:moveTo>
                    <a:pt x="84" y="1"/>
                  </a:moveTo>
                  <a:cubicBezTo>
                    <a:pt x="38" y="1"/>
                    <a:pt x="1" y="38"/>
                    <a:pt x="1" y="79"/>
                  </a:cubicBezTo>
                  <a:cubicBezTo>
                    <a:pt x="1" y="126"/>
                    <a:pt x="38" y="162"/>
                    <a:pt x="84" y="162"/>
                  </a:cubicBezTo>
                  <a:cubicBezTo>
                    <a:pt x="126" y="162"/>
                    <a:pt x="162" y="126"/>
                    <a:pt x="162" y="79"/>
                  </a:cubicBezTo>
                  <a:cubicBezTo>
                    <a:pt x="162" y="38"/>
                    <a:pt x="126"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20;p71">
              <a:extLst>
                <a:ext uri="{FF2B5EF4-FFF2-40B4-BE49-F238E27FC236}">
                  <a16:creationId xmlns:a16="http://schemas.microsoft.com/office/drawing/2014/main" id="{0CC3C4F3-2B7C-EF67-291E-49EA5441FAAA}"/>
                </a:ext>
              </a:extLst>
            </p:cNvPr>
            <p:cNvSpPr/>
            <p:nvPr/>
          </p:nvSpPr>
          <p:spPr>
            <a:xfrm>
              <a:off x="5612775" y="4518959"/>
              <a:ext cx="81348" cy="100277"/>
            </a:xfrm>
            <a:custGeom>
              <a:avLst/>
              <a:gdLst/>
              <a:ahLst/>
              <a:cxnLst/>
              <a:rect l="l" t="t" r="r" b="b"/>
              <a:pathLst>
                <a:path w="318" h="392" extrusionOk="0">
                  <a:moveTo>
                    <a:pt x="0" y="0"/>
                  </a:moveTo>
                  <a:lnTo>
                    <a:pt x="60" y="392"/>
                  </a:lnTo>
                  <a:lnTo>
                    <a:pt x="258" y="392"/>
                  </a:lnTo>
                  <a:lnTo>
                    <a:pt x="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721;p71">
              <a:extLst>
                <a:ext uri="{FF2B5EF4-FFF2-40B4-BE49-F238E27FC236}">
                  <a16:creationId xmlns:a16="http://schemas.microsoft.com/office/drawing/2014/main" id="{71DA61E3-8E8E-28FB-6920-6A4E5D1D23EE}"/>
                </a:ext>
              </a:extLst>
            </p:cNvPr>
            <p:cNvSpPr/>
            <p:nvPr/>
          </p:nvSpPr>
          <p:spPr>
            <a:xfrm>
              <a:off x="5572612" y="4576773"/>
              <a:ext cx="157067" cy="156810"/>
            </a:xfrm>
            <a:custGeom>
              <a:avLst/>
              <a:gdLst/>
              <a:ahLst/>
              <a:cxnLst/>
              <a:rect l="l" t="t" r="r" b="b"/>
              <a:pathLst>
                <a:path w="614" h="613" extrusionOk="0">
                  <a:moveTo>
                    <a:pt x="309" y="0"/>
                  </a:moveTo>
                  <a:cubicBezTo>
                    <a:pt x="139" y="0"/>
                    <a:pt x="0" y="134"/>
                    <a:pt x="0" y="304"/>
                  </a:cubicBezTo>
                  <a:cubicBezTo>
                    <a:pt x="0" y="474"/>
                    <a:pt x="139" y="613"/>
                    <a:pt x="309" y="613"/>
                  </a:cubicBezTo>
                  <a:cubicBezTo>
                    <a:pt x="475" y="613"/>
                    <a:pt x="613" y="474"/>
                    <a:pt x="613" y="304"/>
                  </a:cubicBezTo>
                  <a:cubicBezTo>
                    <a:pt x="613" y="134"/>
                    <a:pt x="475"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722;p71">
              <a:extLst>
                <a:ext uri="{FF2B5EF4-FFF2-40B4-BE49-F238E27FC236}">
                  <a16:creationId xmlns:a16="http://schemas.microsoft.com/office/drawing/2014/main" id="{CC84EE10-DC02-FBF6-7FF9-DBD5764E0CEF}"/>
                </a:ext>
              </a:extLst>
            </p:cNvPr>
            <p:cNvSpPr/>
            <p:nvPr/>
          </p:nvSpPr>
          <p:spPr>
            <a:xfrm>
              <a:off x="5606891" y="4610796"/>
              <a:ext cx="88510" cy="88765"/>
            </a:xfrm>
            <a:custGeom>
              <a:avLst/>
              <a:gdLst/>
              <a:ahLst/>
              <a:cxnLst/>
              <a:rect l="l" t="t" r="r" b="b"/>
              <a:pathLst>
                <a:path w="346" h="347" extrusionOk="0">
                  <a:moveTo>
                    <a:pt x="175" y="1"/>
                  </a:moveTo>
                  <a:cubicBezTo>
                    <a:pt x="79" y="1"/>
                    <a:pt x="0" y="79"/>
                    <a:pt x="0" y="171"/>
                  </a:cubicBezTo>
                  <a:cubicBezTo>
                    <a:pt x="0" y="268"/>
                    <a:pt x="79" y="347"/>
                    <a:pt x="175" y="347"/>
                  </a:cubicBezTo>
                  <a:cubicBezTo>
                    <a:pt x="268" y="347"/>
                    <a:pt x="345" y="268"/>
                    <a:pt x="345" y="171"/>
                  </a:cubicBezTo>
                  <a:cubicBezTo>
                    <a:pt x="345" y="79"/>
                    <a:pt x="268"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23;p71">
              <a:extLst>
                <a:ext uri="{FF2B5EF4-FFF2-40B4-BE49-F238E27FC236}">
                  <a16:creationId xmlns:a16="http://schemas.microsoft.com/office/drawing/2014/main" id="{48914CC9-D559-6BE6-006D-EB1C5A0B96DA}"/>
                </a:ext>
              </a:extLst>
            </p:cNvPr>
            <p:cNvSpPr/>
            <p:nvPr/>
          </p:nvSpPr>
          <p:spPr>
            <a:xfrm>
              <a:off x="5630426" y="4634331"/>
              <a:ext cx="41441" cy="41697"/>
            </a:xfrm>
            <a:custGeom>
              <a:avLst/>
              <a:gdLst/>
              <a:ahLst/>
              <a:cxnLst/>
              <a:rect l="l" t="t" r="r" b="b"/>
              <a:pathLst>
                <a:path w="162" h="163" extrusionOk="0">
                  <a:moveTo>
                    <a:pt x="83" y="1"/>
                  </a:moveTo>
                  <a:cubicBezTo>
                    <a:pt x="38" y="1"/>
                    <a:pt x="0" y="38"/>
                    <a:pt x="0" y="79"/>
                  </a:cubicBezTo>
                  <a:cubicBezTo>
                    <a:pt x="0" y="126"/>
                    <a:pt x="38" y="162"/>
                    <a:pt x="83" y="162"/>
                  </a:cubicBezTo>
                  <a:cubicBezTo>
                    <a:pt x="125" y="162"/>
                    <a:pt x="162" y="126"/>
                    <a:pt x="162" y="79"/>
                  </a:cubicBezTo>
                  <a:cubicBezTo>
                    <a:pt x="162" y="38"/>
                    <a:pt x="125"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24;p71">
              <a:extLst>
                <a:ext uri="{FF2B5EF4-FFF2-40B4-BE49-F238E27FC236}">
                  <a16:creationId xmlns:a16="http://schemas.microsoft.com/office/drawing/2014/main" id="{95D92C28-B961-7287-B579-50BC9F34B8EC}"/>
                </a:ext>
              </a:extLst>
            </p:cNvPr>
            <p:cNvSpPr/>
            <p:nvPr/>
          </p:nvSpPr>
          <p:spPr>
            <a:xfrm>
              <a:off x="6679515" y="4294868"/>
              <a:ext cx="130975" cy="218460"/>
            </a:xfrm>
            <a:custGeom>
              <a:avLst/>
              <a:gdLst/>
              <a:ahLst/>
              <a:cxnLst/>
              <a:rect l="l" t="t" r="r" b="b"/>
              <a:pathLst>
                <a:path w="512" h="854" extrusionOk="0">
                  <a:moveTo>
                    <a:pt x="346" y="1"/>
                  </a:moveTo>
                  <a:lnTo>
                    <a:pt x="51" y="75"/>
                  </a:lnTo>
                  <a:lnTo>
                    <a:pt x="1" y="853"/>
                  </a:lnTo>
                  <a:lnTo>
                    <a:pt x="512" y="853"/>
                  </a:lnTo>
                  <a:lnTo>
                    <a:pt x="3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25;p71">
              <a:extLst>
                <a:ext uri="{FF2B5EF4-FFF2-40B4-BE49-F238E27FC236}">
                  <a16:creationId xmlns:a16="http://schemas.microsoft.com/office/drawing/2014/main" id="{A768D440-AFB9-D6FD-5BC2-BEE9517C75CB}"/>
                </a:ext>
              </a:extLst>
            </p:cNvPr>
            <p:cNvSpPr/>
            <p:nvPr/>
          </p:nvSpPr>
          <p:spPr>
            <a:xfrm>
              <a:off x="6679515" y="4305612"/>
              <a:ext cx="75720" cy="207716"/>
            </a:xfrm>
            <a:custGeom>
              <a:avLst/>
              <a:gdLst/>
              <a:ahLst/>
              <a:cxnLst/>
              <a:rect l="l" t="t" r="r" b="b"/>
              <a:pathLst>
                <a:path w="296" h="812" extrusionOk="0">
                  <a:moveTo>
                    <a:pt x="176" y="1"/>
                  </a:moveTo>
                  <a:lnTo>
                    <a:pt x="51" y="33"/>
                  </a:lnTo>
                  <a:lnTo>
                    <a:pt x="1" y="811"/>
                  </a:lnTo>
                  <a:lnTo>
                    <a:pt x="295" y="811"/>
                  </a:lnTo>
                  <a:cubicBezTo>
                    <a:pt x="259" y="701"/>
                    <a:pt x="226" y="572"/>
                    <a:pt x="203" y="434"/>
                  </a:cubicBezTo>
                  <a:cubicBezTo>
                    <a:pt x="180" y="281"/>
                    <a:pt x="171" y="134"/>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26;p71">
              <a:extLst>
                <a:ext uri="{FF2B5EF4-FFF2-40B4-BE49-F238E27FC236}">
                  <a16:creationId xmlns:a16="http://schemas.microsoft.com/office/drawing/2014/main" id="{DCE1FB2F-D5BB-27AF-3B9A-3D608716E9C8}"/>
                </a:ext>
              </a:extLst>
            </p:cNvPr>
            <p:cNvSpPr/>
            <p:nvPr/>
          </p:nvSpPr>
          <p:spPr>
            <a:xfrm>
              <a:off x="5436008" y="4464727"/>
              <a:ext cx="1389816" cy="87486"/>
            </a:xfrm>
            <a:custGeom>
              <a:avLst/>
              <a:gdLst/>
              <a:ahLst/>
              <a:cxnLst/>
              <a:rect l="l" t="t" r="r" b="b"/>
              <a:pathLst>
                <a:path w="5433" h="342" extrusionOk="0">
                  <a:moveTo>
                    <a:pt x="0" y="0"/>
                  </a:moveTo>
                  <a:lnTo>
                    <a:pt x="184" y="342"/>
                  </a:lnTo>
                  <a:lnTo>
                    <a:pt x="5433" y="342"/>
                  </a:lnTo>
                  <a:lnTo>
                    <a:pt x="5433" y="14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27;p71">
              <a:extLst>
                <a:ext uri="{FF2B5EF4-FFF2-40B4-BE49-F238E27FC236}">
                  <a16:creationId xmlns:a16="http://schemas.microsoft.com/office/drawing/2014/main" id="{17E7F274-E5D1-4B7D-A3CD-885FB2582027}"/>
                </a:ext>
              </a:extLst>
            </p:cNvPr>
            <p:cNvSpPr/>
            <p:nvPr/>
          </p:nvSpPr>
          <p:spPr>
            <a:xfrm>
              <a:off x="5972448" y="2807322"/>
              <a:ext cx="573014" cy="418757"/>
            </a:xfrm>
            <a:custGeom>
              <a:avLst/>
              <a:gdLst/>
              <a:ahLst/>
              <a:cxnLst/>
              <a:rect l="l" t="t" r="r" b="b"/>
              <a:pathLst>
                <a:path w="2240" h="1637" extrusionOk="0">
                  <a:moveTo>
                    <a:pt x="451" y="1"/>
                  </a:moveTo>
                  <a:lnTo>
                    <a:pt x="9" y="111"/>
                  </a:lnTo>
                  <a:cubicBezTo>
                    <a:pt x="0" y="374"/>
                    <a:pt x="64" y="1190"/>
                    <a:pt x="277" y="1364"/>
                  </a:cubicBezTo>
                  <a:cubicBezTo>
                    <a:pt x="488" y="1536"/>
                    <a:pt x="2206" y="1636"/>
                    <a:pt x="2206" y="1636"/>
                  </a:cubicBezTo>
                  <a:lnTo>
                    <a:pt x="2240" y="1536"/>
                  </a:lnTo>
                  <a:cubicBezTo>
                    <a:pt x="2240" y="1536"/>
                    <a:pt x="728" y="1430"/>
                    <a:pt x="475" y="1107"/>
                  </a:cubicBezTo>
                  <a:cubicBezTo>
                    <a:pt x="285" y="872"/>
                    <a:pt x="451" y="1"/>
                    <a:pt x="451"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728;p71">
              <a:extLst>
                <a:ext uri="{FF2B5EF4-FFF2-40B4-BE49-F238E27FC236}">
                  <a16:creationId xmlns:a16="http://schemas.microsoft.com/office/drawing/2014/main" id="{2E598F8E-7C82-176F-360C-6008303389F9}"/>
                </a:ext>
              </a:extLst>
            </p:cNvPr>
            <p:cNvSpPr/>
            <p:nvPr/>
          </p:nvSpPr>
          <p:spPr>
            <a:xfrm>
              <a:off x="5972448" y="2807322"/>
              <a:ext cx="188532" cy="381153"/>
            </a:xfrm>
            <a:custGeom>
              <a:avLst/>
              <a:gdLst/>
              <a:ahLst/>
              <a:cxnLst/>
              <a:rect l="l" t="t" r="r" b="b"/>
              <a:pathLst>
                <a:path w="737" h="1490" extrusionOk="0">
                  <a:moveTo>
                    <a:pt x="451" y="1"/>
                  </a:moveTo>
                  <a:lnTo>
                    <a:pt x="9" y="111"/>
                  </a:lnTo>
                  <a:cubicBezTo>
                    <a:pt x="0" y="374"/>
                    <a:pt x="64" y="1190"/>
                    <a:pt x="277" y="1364"/>
                  </a:cubicBezTo>
                  <a:cubicBezTo>
                    <a:pt x="336" y="1411"/>
                    <a:pt x="515" y="1453"/>
                    <a:pt x="737" y="1489"/>
                  </a:cubicBezTo>
                  <a:cubicBezTo>
                    <a:pt x="608" y="1411"/>
                    <a:pt x="534" y="1323"/>
                    <a:pt x="548" y="1245"/>
                  </a:cubicBezTo>
                  <a:cubicBezTo>
                    <a:pt x="553" y="1226"/>
                    <a:pt x="562" y="1208"/>
                    <a:pt x="575" y="1190"/>
                  </a:cubicBezTo>
                  <a:cubicBezTo>
                    <a:pt x="530" y="1166"/>
                    <a:pt x="498" y="1134"/>
                    <a:pt x="475" y="1107"/>
                  </a:cubicBezTo>
                  <a:cubicBezTo>
                    <a:pt x="285" y="872"/>
                    <a:pt x="451" y="1"/>
                    <a:pt x="451"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 name="Google Shape;3729;p71">
              <a:extLst>
                <a:ext uri="{FF2B5EF4-FFF2-40B4-BE49-F238E27FC236}">
                  <a16:creationId xmlns:a16="http://schemas.microsoft.com/office/drawing/2014/main" id="{57A028BF-3835-C617-099E-CDFBB7555224}"/>
                </a:ext>
              </a:extLst>
            </p:cNvPr>
            <p:cNvSpPr/>
            <p:nvPr/>
          </p:nvSpPr>
          <p:spPr>
            <a:xfrm>
              <a:off x="5903890" y="2588858"/>
              <a:ext cx="249926" cy="492429"/>
            </a:xfrm>
            <a:custGeom>
              <a:avLst/>
              <a:gdLst/>
              <a:ahLst/>
              <a:cxnLst/>
              <a:rect l="l" t="t" r="r" b="b"/>
              <a:pathLst>
                <a:path w="977" h="1925" extrusionOk="0">
                  <a:moveTo>
                    <a:pt x="436" y="0"/>
                  </a:moveTo>
                  <a:cubicBezTo>
                    <a:pt x="278" y="0"/>
                    <a:pt x="131" y="79"/>
                    <a:pt x="83" y="159"/>
                  </a:cubicBezTo>
                  <a:cubicBezTo>
                    <a:pt x="0" y="297"/>
                    <a:pt x="102" y="1924"/>
                    <a:pt x="102" y="1924"/>
                  </a:cubicBezTo>
                  <a:cubicBezTo>
                    <a:pt x="470" y="1786"/>
                    <a:pt x="816" y="1633"/>
                    <a:pt x="816" y="1633"/>
                  </a:cubicBezTo>
                  <a:cubicBezTo>
                    <a:pt x="816" y="1633"/>
                    <a:pt x="977" y="427"/>
                    <a:pt x="760" y="155"/>
                  </a:cubicBezTo>
                  <a:cubicBezTo>
                    <a:pt x="669" y="42"/>
                    <a:pt x="550" y="0"/>
                    <a:pt x="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730;p71">
              <a:extLst>
                <a:ext uri="{FF2B5EF4-FFF2-40B4-BE49-F238E27FC236}">
                  <a16:creationId xmlns:a16="http://schemas.microsoft.com/office/drawing/2014/main" id="{CF7D1BD4-E940-651E-831C-766B14CE5AA7}"/>
                </a:ext>
              </a:extLst>
            </p:cNvPr>
            <p:cNvSpPr/>
            <p:nvPr/>
          </p:nvSpPr>
          <p:spPr>
            <a:xfrm>
              <a:off x="5903890" y="2596277"/>
              <a:ext cx="158091" cy="495499"/>
            </a:xfrm>
            <a:custGeom>
              <a:avLst/>
              <a:gdLst/>
              <a:ahLst/>
              <a:cxnLst/>
              <a:rect l="l" t="t" r="r" b="b"/>
              <a:pathLst>
                <a:path w="618" h="1937" extrusionOk="0">
                  <a:moveTo>
                    <a:pt x="263" y="1"/>
                  </a:moveTo>
                  <a:cubicBezTo>
                    <a:pt x="180" y="33"/>
                    <a:pt x="111" y="79"/>
                    <a:pt x="83" y="130"/>
                  </a:cubicBezTo>
                  <a:cubicBezTo>
                    <a:pt x="0" y="268"/>
                    <a:pt x="60" y="1936"/>
                    <a:pt x="60" y="1936"/>
                  </a:cubicBezTo>
                  <a:cubicBezTo>
                    <a:pt x="258" y="1857"/>
                    <a:pt x="470" y="1766"/>
                    <a:pt x="618" y="1697"/>
                  </a:cubicBezTo>
                  <a:cubicBezTo>
                    <a:pt x="484" y="1512"/>
                    <a:pt x="364" y="1245"/>
                    <a:pt x="296" y="932"/>
                  </a:cubicBezTo>
                  <a:cubicBezTo>
                    <a:pt x="207" y="572"/>
                    <a:pt x="203" y="236"/>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31;p71">
              <a:extLst>
                <a:ext uri="{FF2B5EF4-FFF2-40B4-BE49-F238E27FC236}">
                  <a16:creationId xmlns:a16="http://schemas.microsoft.com/office/drawing/2014/main" id="{862619E8-12E1-84A9-F452-58BEBB9C238D}"/>
                </a:ext>
              </a:extLst>
            </p:cNvPr>
            <p:cNvSpPr/>
            <p:nvPr/>
          </p:nvSpPr>
          <p:spPr>
            <a:xfrm>
              <a:off x="5902867" y="2958251"/>
              <a:ext cx="227671" cy="150159"/>
            </a:xfrm>
            <a:custGeom>
              <a:avLst/>
              <a:gdLst/>
              <a:ahLst/>
              <a:cxnLst/>
              <a:rect l="l" t="t" r="r" b="b"/>
              <a:pathLst>
                <a:path w="890" h="587" extrusionOk="0">
                  <a:moveTo>
                    <a:pt x="857" y="0"/>
                  </a:moveTo>
                  <a:lnTo>
                    <a:pt x="0" y="406"/>
                  </a:lnTo>
                  <a:lnTo>
                    <a:pt x="18" y="586"/>
                  </a:lnTo>
                  <a:lnTo>
                    <a:pt x="889" y="263"/>
                  </a:lnTo>
                  <a:lnTo>
                    <a:pt x="8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32;p71">
              <a:extLst>
                <a:ext uri="{FF2B5EF4-FFF2-40B4-BE49-F238E27FC236}">
                  <a16:creationId xmlns:a16="http://schemas.microsoft.com/office/drawing/2014/main" id="{1EB3E44D-1855-E797-A782-AD89DD00F24A}"/>
                </a:ext>
              </a:extLst>
            </p:cNvPr>
            <p:cNvSpPr/>
            <p:nvPr/>
          </p:nvSpPr>
          <p:spPr>
            <a:xfrm>
              <a:off x="5902867" y="3004297"/>
              <a:ext cx="134556" cy="104114"/>
            </a:xfrm>
            <a:custGeom>
              <a:avLst/>
              <a:gdLst/>
              <a:ahLst/>
              <a:cxnLst/>
              <a:rect l="l" t="t" r="r" b="b"/>
              <a:pathLst>
                <a:path w="526" h="407" extrusionOk="0">
                  <a:moveTo>
                    <a:pt x="479" y="0"/>
                  </a:moveTo>
                  <a:lnTo>
                    <a:pt x="0" y="226"/>
                  </a:lnTo>
                  <a:lnTo>
                    <a:pt x="18" y="406"/>
                  </a:lnTo>
                  <a:lnTo>
                    <a:pt x="525" y="217"/>
                  </a:lnTo>
                  <a:cubicBezTo>
                    <a:pt x="502" y="152"/>
                    <a:pt x="483" y="79"/>
                    <a:pt x="4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33;p71">
              <a:extLst>
                <a:ext uri="{FF2B5EF4-FFF2-40B4-BE49-F238E27FC236}">
                  <a16:creationId xmlns:a16="http://schemas.microsoft.com/office/drawing/2014/main" id="{A9D679D2-5EAF-33F2-DBAC-FFB0A36370B2}"/>
                </a:ext>
              </a:extLst>
            </p:cNvPr>
            <p:cNvSpPr/>
            <p:nvPr/>
          </p:nvSpPr>
          <p:spPr>
            <a:xfrm>
              <a:off x="5991122" y="2417209"/>
              <a:ext cx="228950" cy="219483"/>
            </a:xfrm>
            <a:custGeom>
              <a:avLst/>
              <a:gdLst/>
              <a:ahLst/>
              <a:cxnLst/>
              <a:rect l="l" t="t" r="r" b="b"/>
              <a:pathLst>
                <a:path w="895" h="858" extrusionOk="0">
                  <a:moveTo>
                    <a:pt x="895" y="858"/>
                  </a:moveTo>
                  <a:lnTo>
                    <a:pt x="895" y="858"/>
                  </a:lnTo>
                  <a:lnTo>
                    <a:pt x="895" y="858"/>
                  </a:lnTo>
                  <a:close/>
                  <a:moveTo>
                    <a:pt x="889" y="849"/>
                  </a:moveTo>
                  <a:lnTo>
                    <a:pt x="889" y="849"/>
                  </a:lnTo>
                  <a:lnTo>
                    <a:pt x="889" y="849"/>
                  </a:lnTo>
                  <a:close/>
                  <a:moveTo>
                    <a:pt x="889" y="839"/>
                  </a:moveTo>
                  <a:lnTo>
                    <a:pt x="889" y="839"/>
                  </a:lnTo>
                  <a:lnTo>
                    <a:pt x="889" y="839"/>
                  </a:lnTo>
                  <a:close/>
                  <a:moveTo>
                    <a:pt x="889" y="839"/>
                  </a:moveTo>
                  <a:lnTo>
                    <a:pt x="889" y="839"/>
                  </a:lnTo>
                  <a:lnTo>
                    <a:pt x="889" y="839"/>
                  </a:lnTo>
                  <a:close/>
                  <a:moveTo>
                    <a:pt x="885" y="834"/>
                  </a:moveTo>
                  <a:lnTo>
                    <a:pt x="885" y="834"/>
                  </a:lnTo>
                  <a:lnTo>
                    <a:pt x="885" y="834"/>
                  </a:lnTo>
                  <a:close/>
                  <a:moveTo>
                    <a:pt x="885" y="834"/>
                  </a:moveTo>
                  <a:lnTo>
                    <a:pt x="885" y="834"/>
                  </a:lnTo>
                  <a:lnTo>
                    <a:pt x="885" y="834"/>
                  </a:lnTo>
                  <a:close/>
                  <a:moveTo>
                    <a:pt x="885" y="830"/>
                  </a:moveTo>
                  <a:lnTo>
                    <a:pt x="885" y="830"/>
                  </a:lnTo>
                  <a:lnTo>
                    <a:pt x="885" y="830"/>
                  </a:lnTo>
                  <a:close/>
                  <a:moveTo>
                    <a:pt x="885" y="830"/>
                  </a:moveTo>
                  <a:lnTo>
                    <a:pt x="885" y="830"/>
                  </a:lnTo>
                  <a:lnTo>
                    <a:pt x="885" y="830"/>
                  </a:lnTo>
                  <a:close/>
                  <a:moveTo>
                    <a:pt x="885" y="826"/>
                  </a:moveTo>
                  <a:lnTo>
                    <a:pt x="885" y="826"/>
                  </a:lnTo>
                  <a:lnTo>
                    <a:pt x="885" y="826"/>
                  </a:lnTo>
                  <a:close/>
                  <a:moveTo>
                    <a:pt x="880" y="826"/>
                  </a:moveTo>
                  <a:lnTo>
                    <a:pt x="880" y="826"/>
                  </a:lnTo>
                  <a:lnTo>
                    <a:pt x="880" y="826"/>
                  </a:lnTo>
                  <a:close/>
                  <a:moveTo>
                    <a:pt x="880" y="821"/>
                  </a:moveTo>
                  <a:lnTo>
                    <a:pt x="880" y="821"/>
                  </a:lnTo>
                  <a:lnTo>
                    <a:pt x="880" y="821"/>
                  </a:lnTo>
                  <a:close/>
                  <a:moveTo>
                    <a:pt x="880" y="816"/>
                  </a:moveTo>
                  <a:lnTo>
                    <a:pt x="880" y="816"/>
                  </a:lnTo>
                  <a:lnTo>
                    <a:pt x="880" y="816"/>
                  </a:lnTo>
                  <a:close/>
                  <a:moveTo>
                    <a:pt x="489" y="1"/>
                  </a:moveTo>
                  <a:lnTo>
                    <a:pt x="60" y="52"/>
                  </a:lnTo>
                  <a:lnTo>
                    <a:pt x="0" y="645"/>
                  </a:lnTo>
                  <a:lnTo>
                    <a:pt x="0" y="645"/>
                  </a:lnTo>
                  <a:lnTo>
                    <a:pt x="60" y="5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34;p71">
              <a:extLst>
                <a:ext uri="{FF2B5EF4-FFF2-40B4-BE49-F238E27FC236}">
                  <a16:creationId xmlns:a16="http://schemas.microsoft.com/office/drawing/2014/main" id="{20091F23-C40E-21B0-4F93-4AA7EA6F7885}"/>
                </a:ext>
              </a:extLst>
            </p:cNvPr>
            <p:cNvSpPr/>
            <p:nvPr/>
          </p:nvSpPr>
          <p:spPr>
            <a:xfrm>
              <a:off x="5991122" y="2417209"/>
              <a:ext cx="146323" cy="165252"/>
            </a:xfrm>
            <a:custGeom>
              <a:avLst/>
              <a:gdLst/>
              <a:ahLst/>
              <a:cxnLst/>
              <a:rect l="l" t="t" r="r" b="b"/>
              <a:pathLst>
                <a:path w="572" h="646" extrusionOk="0">
                  <a:moveTo>
                    <a:pt x="489" y="1"/>
                  </a:moveTo>
                  <a:lnTo>
                    <a:pt x="60" y="52"/>
                  </a:lnTo>
                  <a:lnTo>
                    <a:pt x="0" y="645"/>
                  </a:lnTo>
                  <a:cubicBezTo>
                    <a:pt x="93" y="618"/>
                    <a:pt x="198" y="604"/>
                    <a:pt x="309" y="604"/>
                  </a:cubicBezTo>
                  <a:cubicBezTo>
                    <a:pt x="402" y="604"/>
                    <a:pt x="489" y="613"/>
                    <a:pt x="572" y="632"/>
                  </a:cubicBezTo>
                  <a:lnTo>
                    <a:pt x="489"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 name="Google Shape;3735;p71">
              <a:extLst>
                <a:ext uri="{FF2B5EF4-FFF2-40B4-BE49-F238E27FC236}">
                  <a16:creationId xmlns:a16="http://schemas.microsoft.com/office/drawing/2014/main" id="{1CFB9745-B43A-972B-A125-5C58F84E12BC}"/>
                </a:ext>
              </a:extLst>
            </p:cNvPr>
            <p:cNvSpPr/>
            <p:nvPr/>
          </p:nvSpPr>
          <p:spPr>
            <a:xfrm>
              <a:off x="5934332" y="2571719"/>
              <a:ext cx="308251" cy="186484"/>
            </a:xfrm>
            <a:custGeom>
              <a:avLst/>
              <a:gdLst/>
              <a:ahLst/>
              <a:cxnLst/>
              <a:rect l="l" t="t" r="r" b="b"/>
              <a:pathLst>
                <a:path w="1205" h="729" extrusionOk="0">
                  <a:moveTo>
                    <a:pt x="531" y="0"/>
                  </a:moveTo>
                  <a:cubicBezTo>
                    <a:pt x="420" y="0"/>
                    <a:pt x="315" y="14"/>
                    <a:pt x="222" y="41"/>
                  </a:cubicBezTo>
                  <a:cubicBezTo>
                    <a:pt x="126" y="69"/>
                    <a:pt x="43" y="115"/>
                    <a:pt x="1" y="175"/>
                  </a:cubicBezTo>
                  <a:cubicBezTo>
                    <a:pt x="11" y="162"/>
                    <a:pt x="24" y="152"/>
                    <a:pt x="43" y="148"/>
                  </a:cubicBezTo>
                  <a:cubicBezTo>
                    <a:pt x="112" y="101"/>
                    <a:pt x="213" y="69"/>
                    <a:pt x="315" y="65"/>
                  </a:cubicBezTo>
                  <a:cubicBezTo>
                    <a:pt x="430" y="65"/>
                    <a:pt x="549" y="111"/>
                    <a:pt x="641" y="222"/>
                  </a:cubicBezTo>
                  <a:cubicBezTo>
                    <a:pt x="660" y="249"/>
                    <a:pt x="679" y="281"/>
                    <a:pt x="692" y="318"/>
                  </a:cubicBezTo>
                  <a:cubicBezTo>
                    <a:pt x="890" y="443"/>
                    <a:pt x="1061" y="618"/>
                    <a:pt x="1204" y="728"/>
                  </a:cubicBezTo>
                  <a:cubicBezTo>
                    <a:pt x="1185" y="558"/>
                    <a:pt x="1158" y="396"/>
                    <a:pt x="1117" y="254"/>
                  </a:cubicBezTo>
                  <a:cubicBezTo>
                    <a:pt x="1117" y="249"/>
                    <a:pt x="1117" y="249"/>
                    <a:pt x="1111" y="245"/>
                  </a:cubicBezTo>
                  <a:lnTo>
                    <a:pt x="1111" y="239"/>
                  </a:lnTo>
                  <a:lnTo>
                    <a:pt x="1111" y="235"/>
                  </a:lnTo>
                  <a:lnTo>
                    <a:pt x="1107" y="230"/>
                  </a:lnTo>
                  <a:lnTo>
                    <a:pt x="1107" y="226"/>
                  </a:lnTo>
                  <a:lnTo>
                    <a:pt x="1107" y="222"/>
                  </a:lnTo>
                  <a:lnTo>
                    <a:pt x="1102" y="222"/>
                  </a:lnTo>
                  <a:lnTo>
                    <a:pt x="1102" y="217"/>
                  </a:lnTo>
                  <a:lnTo>
                    <a:pt x="1102" y="212"/>
                  </a:lnTo>
                  <a:cubicBezTo>
                    <a:pt x="1061" y="124"/>
                    <a:pt x="941" y="60"/>
                    <a:pt x="794" y="28"/>
                  </a:cubicBezTo>
                  <a:cubicBezTo>
                    <a:pt x="711" y="9"/>
                    <a:pt x="624" y="0"/>
                    <a:pt x="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36;p71">
              <a:extLst>
                <a:ext uri="{FF2B5EF4-FFF2-40B4-BE49-F238E27FC236}">
                  <a16:creationId xmlns:a16="http://schemas.microsoft.com/office/drawing/2014/main" id="{F5B4ED6D-BC39-1DC8-964F-5EEF8CD8313C}"/>
                </a:ext>
              </a:extLst>
            </p:cNvPr>
            <p:cNvSpPr/>
            <p:nvPr/>
          </p:nvSpPr>
          <p:spPr>
            <a:xfrm>
              <a:off x="5932285" y="2609323"/>
              <a:ext cx="13046" cy="11000"/>
            </a:xfrm>
            <a:custGeom>
              <a:avLst/>
              <a:gdLst/>
              <a:ahLst/>
              <a:cxnLst/>
              <a:rect l="l" t="t" r="r" b="b"/>
              <a:pathLst>
                <a:path w="51" h="43" extrusionOk="0">
                  <a:moveTo>
                    <a:pt x="51" y="1"/>
                  </a:moveTo>
                  <a:lnTo>
                    <a:pt x="51" y="1"/>
                  </a:lnTo>
                  <a:cubicBezTo>
                    <a:pt x="32" y="5"/>
                    <a:pt x="19" y="15"/>
                    <a:pt x="9" y="28"/>
                  </a:cubicBezTo>
                  <a:cubicBezTo>
                    <a:pt x="4" y="33"/>
                    <a:pt x="4" y="37"/>
                    <a:pt x="0" y="43"/>
                  </a:cubicBezTo>
                  <a:cubicBezTo>
                    <a:pt x="13" y="28"/>
                    <a:pt x="32" y="15"/>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37;p71">
              <a:extLst>
                <a:ext uri="{FF2B5EF4-FFF2-40B4-BE49-F238E27FC236}">
                  <a16:creationId xmlns:a16="http://schemas.microsoft.com/office/drawing/2014/main" id="{C41ED2DB-B5B6-737D-EAAE-144377539BDC}"/>
                </a:ext>
              </a:extLst>
            </p:cNvPr>
            <p:cNvSpPr/>
            <p:nvPr/>
          </p:nvSpPr>
          <p:spPr>
            <a:xfrm>
              <a:off x="5932285" y="2588091"/>
              <a:ext cx="179323" cy="64975"/>
            </a:xfrm>
            <a:custGeom>
              <a:avLst/>
              <a:gdLst/>
              <a:ahLst/>
              <a:cxnLst/>
              <a:rect l="l" t="t" r="r" b="b"/>
              <a:pathLst>
                <a:path w="701" h="254" extrusionOk="0">
                  <a:moveTo>
                    <a:pt x="152" y="33"/>
                  </a:moveTo>
                  <a:lnTo>
                    <a:pt x="152" y="33"/>
                  </a:lnTo>
                  <a:cubicBezTo>
                    <a:pt x="136" y="39"/>
                    <a:pt x="121" y="45"/>
                    <a:pt x="107" y="52"/>
                  </a:cubicBezTo>
                  <a:lnTo>
                    <a:pt x="107" y="52"/>
                  </a:lnTo>
                  <a:cubicBezTo>
                    <a:pt x="121" y="46"/>
                    <a:pt x="136" y="39"/>
                    <a:pt x="151" y="34"/>
                  </a:cubicBezTo>
                  <a:lnTo>
                    <a:pt x="151" y="34"/>
                  </a:lnTo>
                  <a:cubicBezTo>
                    <a:pt x="151" y="34"/>
                    <a:pt x="151" y="33"/>
                    <a:pt x="152" y="33"/>
                  </a:cubicBezTo>
                  <a:close/>
                  <a:moveTo>
                    <a:pt x="107" y="52"/>
                  </a:moveTo>
                  <a:lnTo>
                    <a:pt x="107" y="52"/>
                  </a:lnTo>
                  <a:cubicBezTo>
                    <a:pt x="87" y="62"/>
                    <a:pt x="68" y="72"/>
                    <a:pt x="51" y="84"/>
                  </a:cubicBezTo>
                  <a:cubicBezTo>
                    <a:pt x="49" y="85"/>
                    <a:pt x="47" y="86"/>
                    <a:pt x="45" y="88"/>
                  </a:cubicBezTo>
                  <a:lnTo>
                    <a:pt x="45" y="88"/>
                  </a:lnTo>
                  <a:cubicBezTo>
                    <a:pt x="64" y="75"/>
                    <a:pt x="85" y="63"/>
                    <a:pt x="107" y="52"/>
                  </a:cubicBezTo>
                  <a:close/>
                  <a:moveTo>
                    <a:pt x="45" y="88"/>
                  </a:moveTo>
                  <a:cubicBezTo>
                    <a:pt x="33" y="96"/>
                    <a:pt x="22" y="105"/>
                    <a:pt x="13" y="114"/>
                  </a:cubicBezTo>
                  <a:lnTo>
                    <a:pt x="13" y="114"/>
                  </a:lnTo>
                  <a:cubicBezTo>
                    <a:pt x="22" y="105"/>
                    <a:pt x="34" y="97"/>
                    <a:pt x="45" y="88"/>
                  </a:cubicBezTo>
                  <a:close/>
                  <a:moveTo>
                    <a:pt x="13" y="114"/>
                  </a:moveTo>
                  <a:cubicBezTo>
                    <a:pt x="8" y="118"/>
                    <a:pt x="4" y="122"/>
                    <a:pt x="0" y="126"/>
                  </a:cubicBezTo>
                  <a:cubicBezTo>
                    <a:pt x="4" y="122"/>
                    <a:pt x="8" y="118"/>
                    <a:pt x="13" y="114"/>
                  </a:cubicBezTo>
                  <a:close/>
                  <a:moveTo>
                    <a:pt x="323" y="1"/>
                  </a:moveTo>
                  <a:cubicBezTo>
                    <a:pt x="264" y="3"/>
                    <a:pt x="204" y="15"/>
                    <a:pt x="151" y="34"/>
                  </a:cubicBezTo>
                  <a:lnTo>
                    <a:pt x="151" y="34"/>
                  </a:lnTo>
                  <a:cubicBezTo>
                    <a:pt x="147" y="57"/>
                    <a:pt x="143" y="75"/>
                    <a:pt x="138" y="98"/>
                  </a:cubicBezTo>
                  <a:cubicBezTo>
                    <a:pt x="166" y="98"/>
                    <a:pt x="194" y="92"/>
                    <a:pt x="221" y="92"/>
                  </a:cubicBezTo>
                  <a:cubicBezTo>
                    <a:pt x="396" y="92"/>
                    <a:pt x="557" y="162"/>
                    <a:pt x="700" y="254"/>
                  </a:cubicBezTo>
                  <a:cubicBezTo>
                    <a:pt x="687" y="217"/>
                    <a:pt x="668" y="185"/>
                    <a:pt x="649" y="158"/>
                  </a:cubicBezTo>
                  <a:cubicBezTo>
                    <a:pt x="557" y="47"/>
                    <a:pt x="43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38;p71">
              <a:extLst>
                <a:ext uri="{FF2B5EF4-FFF2-40B4-BE49-F238E27FC236}">
                  <a16:creationId xmlns:a16="http://schemas.microsoft.com/office/drawing/2014/main" id="{1E0455E2-88BD-EBFD-C14F-3AC4B68D6219}"/>
                </a:ext>
              </a:extLst>
            </p:cNvPr>
            <p:cNvSpPr/>
            <p:nvPr/>
          </p:nvSpPr>
          <p:spPr>
            <a:xfrm>
              <a:off x="5931006" y="2596277"/>
              <a:ext cx="40162" cy="26348"/>
            </a:xfrm>
            <a:custGeom>
              <a:avLst/>
              <a:gdLst/>
              <a:ahLst/>
              <a:cxnLst/>
              <a:rect l="l" t="t" r="r" b="b"/>
              <a:pathLst>
                <a:path w="157" h="103" extrusionOk="0">
                  <a:moveTo>
                    <a:pt x="157" y="1"/>
                  </a:moveTo>
                  <a:lnTo>
                    <a:pt x="157" y="1"/>
                  </a:lnTo>
                  <a:cubicBezTo>
                    <a:pt x="97" y="24"/>
                    <a:pt x="42" y="56"/>
                    <a:pt x="5" y="94"/>
                  </a:cubicBezTo>
                  <a:lnTo>
                    <a:pt x="1" y="98"/>
                  </a:lnTo>
                  <a:lnTo>
                    <a:pt x="1" y="102"/>
                  </a:lnTo>
                  <a:cubicBezTo>
                    <a:pt x="46" y="84"/>
                    <a:pt x="97" y="75"/>
                    <a:pt x="143" y="66"/>
                  </a:cubicBezTo>
                  <a:cubicBezTo>
                    <a:pt x="148" y="43"/>
                    <a:pt x="152" y="24"/>
                    <a:pt x="1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39;p71">
              <a:extLst>
                <a:ext uri="{FF2B5EF4-FFF2-40B4-BE49-F238E27FC236}">
                  <a16:creationId xmlns:a16="http://schemas.microsoft.com/office/drawing/2014/main" id="{69FBC593-87FA-0E29-547E-BC25384BD566}"/>
                </a:ext>
              </a:extLst>
            </p:cNvPr>
            <p:cNvSpPr/>
            <p:nvPr/>
          </p:nvSpPr>
          <p:spPr>
            <a:xfrm>
              <a:off x="5192985" y="756733"/>
              <a:ext cx="1649207" cy="1708027"/>
            </a:xfrm>
            <a:custGeom>
              <a:avLst/>
              <a:gdLst/>
              <a:ahLst/>
              <a:cxnLst/>
              <a:rect l="l" t="t" r="r" b="b"/>
              <a:pathLst>
                <a:path w="6447" h="6677" extrusionOk="0">
                  <a:moveTo>
                    <a:pt x="5811" y="0"/>
                  </a:moveTo>
                  <a:cubicBezTo>
                    <a:pt x="5806" y="0"/>
                    <a:pt x="5802" y="1"/>
                    <a:pt x="5798" y="3"/>
                  </a:cubicBezTo>
                  <a:cubicBezTo>
                    <a:pt x="5419" y="184"/>
                    <a:pt x="4825" y="414"/>
                    <a:pt x="3341" y="1207"/>
                  </a:cubicBezTo>
                  <a:cubicBezTo>
                    <a:pt x="1863" y="1994"/>
                    <a:pt x="2129" y="2634"/>
                    <a:pt x="2129" y="2634"/>
                  </a:cubicBezTo>
                  <a:cubicBezTo>
                    <a:pt x="0" y="4920"/>
                    <a:pt x="2157" y="6353"/>
                    <a:pt x="3346" y="6676"/>
                  </a:cubicBezTo>
                  <a:lnTo>
                    <a:pt x="6203" y="4201"/>
                  </a:lnTo>
                  <a:cubicBezTo>
                    <a:pt x="6203" y="4201"/>
                    <a:pt x="6235" y="3220"/>
                    <a:pt x="6369" y="2391"/>
                  </a:cubicBezTo>
                  <a:cubicBezTo>
                    <a:pt x="6447" y="1908"/>
                    <a:pt x="6351" y="1806"/>
                    <a:pt x="6257" y="1806"/>
                  </a:cubicBezTo>
                  <a:cubicBezTo>
                    <a:pt x="6188" y="1806"/>
                    <a:pt x="6120" y="1860"/>
                    <a:pt x="6120" y="1860"/>
                  </a:cubicBezTo>
                  <a:cubicBezTo>
                    <a:pt x="6326" y="1207"/>
                    <a:pt x="5975" y="0"/>
                    <a:pt x="58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40;p71">
              <a:extLst>
                <a:ext uri="{FF2B5EF4-FFF2-40B4-BE49-F238E27FC236}">
                  <a16:creationId xmlns:a16="http://schemas.microsoft.com/office/drawing/2014/main" id="{4913E59F-9755-0095-A644-F73AB7B30E98}"/>
                </a:ext>
              </a:extLst>
            </p:cNvPr>
            <p:cNvSpPr/>
            <p:nvPr/>
          </p:nvSpPr>
          <p:spPr>
            <a:xfrm>
              <a:off x="5192985" y="1150172"/>
              <a:ext cx="1590371" cy="1314595"/>
            </a:xfrm>
            <a:custGeom>
              <a:avLst/>
              <a:gdLst/>
              <a:ahLst/>
              <a:cxnLst/>
              <a:rect l="l" t="t" r="r" b="b"/>
              <a:pathLst>
                <a:path w="6217" h="5139" extrusionOk="0">
                  <a:moveTo>
                    <a:pt x="2798" y="0"/>
                  </a:moveTo>
                  <a:cubicBezTo>
                    <a:pt x="1936" y="632"/>
                    <a:pt x="2129" y="1096"/>
                    <a:pt x="2129" y="1096"/>
                  </a:cubicBezTo>
                  <a:cubicBezTo>
                    <a:pt x="0" y="3382"/>
                    <a:pt x="2157" y="4815"/>
                    <a:pt x="3346" y="5138"/>
                  </a:cubicBezTo>
                  <a:lnTo>
                    <a:pt x="6203" y="2663"/>
                  </a:lnTo>
                  <a:cubicBezTo>
                    <a:pt x="6203" y="2663"/>
                    <a:pt x="6208" y="2548"/>
                    <a:pt x="6217" y="2368"/>
                  </a:cubicBezTo>
                  <a:lnTo>
                    <a:pt x="6217" y="2368"/>
                  </a:lnTo>
                  <a:cubicBezTo>
                    <a:pt x="5653" y="2863"/>
                    <a:pt x="4997" y="3139"/>
                    <a:pt x="4390" y="3139"/>
                  </a:cubicBezTo>
                  <a:cubicBezTo>
                    <a:pt x="4069" y="3139"/>
                    <a:pt x="3762" y="3061"/>
                    <a:pt x="3489" y="2899"/>
                  </a:cubicBezTo>
                  <a:cubicBezTo>
                    <a:pt x="2641" y="2387"/>
                    <a:pt x="2397" y="1194"/>
                    <a:pt x="2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41;p71">
              <a:extLst>
                <a:ext uri="{FF2B5EF4-FFF2-40B4-BE49-F238E27FC236}">
                  <a16:creationId xmlns:a16="http://schemas.microsoft.com/office/drawing/2014/main" id="{45686170-6D0C-A564-8E1D-F08636DAD478}"/>
                </a:ext>
              </a:extLst>
            </p:cNvPr>
            <p:cNvSpPr/>
            <p:nvPr/>
          </p:nvSpPr>
          <p:spPr>
            <a:xfrm>
              <a:off x="5808216" y="1412891"/>
              <a:ext cx="1073123" cy="1120948"/>
            </a:xfrm>
            <a:custGeom>
              <a:avLst/>
              <a:gdLst/>
              <a:ahLst/>
              <a:cxnLst/>
              <a:rect l="l" t="t" r="r" b="b"/>
              <a:pathLst>
                <a:path w="4195" h="4382" extrusionOk="0">
                  <a:moveTo>
                    <a:pt x="2366" y="0"/>
                  </a:moveTo>
                  <a:cubicBezTo>
                    <a:pt x="2352" y="0"/>
                    <a:pt x="2337" y="0"/>
                    <a:pt x="2323" y="1"/>
                  </a:cubicBezTo>
                  <a:cubicBezTo>
                    <a:pt x="1438" y="14"/>
                    <a:pt x="1176" y="171"/>
                    <a:pt x="623" y="1927"/>
                  </a:cubicBezTo>
                  <a:cubicBezTo>
                    <a:pt x="1" y="3912"/>
                    <a:pt x="342" y="4272"/>
                    <a:pt x="1742" y="4373"/>
                  </a:cubicBezTo>
                  <a:cubicBezTo>
                    <a:pt x="1820" y="4379"/>
                    <a:pt x="1897" y="4382"/>
                    <a:pt x="1973" y="4382"/>
                  </a:cubicBezTo>
                  <a:cubicBezTo>
                    <a:pt x="3258" y="4382"/>
                    <a:pt x="4194" y="3596"/>
                    <a:pt x="4043" y="1807"/>
                  </a:cubicBezTo>
                  <a:cubicBezTo>
                    <a:pt x="3961" y="816"/>
                    <a:pt x="3385" y="0"/>
                    <a:pt x="2366" y="0"/>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8" name="Google Shape;3742;p71">
              <a:extLst>
                <a:ext uri="{FF2B5EF4-FFF2-40B4-BE49-F238E27FC236}">
                  <a16:creationId xmlns:a16="http://schemas.microsoft.com/office/drawing/2014/main" id="{5A1D8CEE-AA69-86C6-EBE7-B7AFCB258A31}"/>
                </a:ext>
              </a:extLst>
            </p:cNvPr>
            <p:cNvSpPr/>
            <p:nvPr/>
          </p:nvSpPr>
          <p:spPr>
            <a:xfrm>
              <a:off x="5407613" y="1303659"/>
              <a:ext cx="1308724" cy="1121972"/>
            </a:xfrm>
            <a:custGeom>
              <a:avLst/>
              <a:gdLst/>
              <a:ahLst/>
              <a:cxnLst/>
              <a:rect l="l" t="t" r="r" b="b"/>
              <a:pathLst>
                <a:path w="5116" h="4386" extrusionOk="0">
                  <a:moveTo>
                    <a:pt x="2775" y="1"/>
                  </a:moveTo>
                  <a:cubicBezTo>
                    <a:pt x="1991" y="1"/>
                    <a:pt x="1199" y="241"/>
                    <a:pt x="958" y="773"/>
                  </a:cubicBezTo>
                  <a:cubicBezTo>
                    <a:pt x="1" y="2907"/>
                    <a:pt x="2055" y="4386"/>
                    <a:pt x="2055" y="4386"/>
                  </a:cubicBezTo>
                  <a:cubicBezTo>
                    <a:pt x="1770" y="3580"/>
                    <a:pt x="2070" y="2482"/>
                    <a:pt x="2277" y="2137"/>
                  </a:cubicBezTo>
                  <a:cubicBezTo>
                    <a:pt x="3351" y="336"/>
                    <a:pt x="5116" y="1004"/>
                    <a:pt x="4314" y="400"/>
                  </a:cubicBezTo>
                  <a:cubicBezTo>
                    <a:pt x="3973" y="142"/>
                    <a:pt x="3377" y="1"/>
                    <a:pt x="27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43;p71">
              <a:extLst>
                <a:ext uri="{FF2B5EF4-FFF2-40B4-BE49-F238E27FC236}">
                  <a16:creationId xmlns:a16="http://schemas.microsoft.com/office/drawing/2014/main" id="{07C27F71-FC8B-8928-F9BE-4F6E9AEA1206}"/>
                </a:ext>
              </a:extLst>
            </p:cNvPr>
            <p:cNvSpPr/>
            <p:nvPr/>
          </p:nvSpPr>
          <p:spPr>
            <a:xfrm>
              <a:off x="5805913" y="1193916"/>
              <a:ext cx="853894" cy="480918"/>
            </a:xfrm>
            <a:custGeom>
              <a:avLst/>
              <a:gdLst/>
              <a:ahLst/>
              <a:cxnLst/>
              <a:rect l="l" t="t" r="r" b="b"/>
              <a:pathLst>
                <a:path w="3338" h="1880" extrusionOk="0">
                  <a:moveTo>
                    <a:pt x="1467" y="1"/>
                  </a:moveTo>
                  <a:cubicBezTo>
                    <a:pt x="1379" y="1"/>
                    <a:pt x="1295" y="9"/>
                    <a:pt x="1217" y="27"/>
                  </a:cubicBezTo>
                  <a:cubicBezTo>
                    <a:pt x="507" y="193"/>
                    <a:pt x="1" y="617"/>
                    <a:pt x="88" y="976"/>
                  </a:cubicBezTo>
                  <a:cubicBezTo>
                    <a:pt x="158" y="1259"/>
                    <a:pt x="452" y="1880"/>
                    <a:pt x="844" y="1880"/>
                  </a:cubicBezTo>
                  <a:cubicBezTo>
                    <a:pt x="944" y="1880"/>
                    <a:pt x="1051" y="1839"/>
                    <a:pt x="1162" y="1741"/>
                  </a:cubicBezTo>
                  <a:cubicBezTo>
                    <a:pt x="1779" y="1197"/>
                    <a:pt x="3337" y="1225"/>
                    <a:pt x="3254" y="870"/>
                  </a:cubicBezTo>
                  <a:cubicBezTo>
                    <a:pt x="3177" y="555"/>
                    <a:pt x="2184" y="1"/>
                    <a:pt x="14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44;p71">
              <a:extLst>
                <a:ext uri="{FF2B5EF4-FFF2-40B4-BE49-F238E27FC236}">
                  <a16:creationId xmlns:a16="http://schemas.microsoft.com/office/drawing/2014/main" id="{92AA16B5-8E51-1914-60CB-610DC0266120}"/>
                </a:ext>
              </a:extLst>
            </p:cNvPr>
            <p:cNvSpPr/>
            <p:nvPr/>
          </p:nvSpPr>
          <p:spPr>
            <a:xfrm>
              <a:off x="5822285" y="1585052"/>
              <a:ext cx="421319" cy="636961"/>
            </a:xfrm>
            <a:custGeom>
              <a:avLst/>
              <a:gdLst/>
              <a:ahLst/>
              <a:cxnLst/>
              <a:rect l="l" t="t" r="r" b="b"/>
              <a:pathLst>
                <a:path w="1647" h="2490" extrusionOk="0">
                  <a:moveTo>
                    <a:pt x="1647" y="0"/>
                  </a:moveTo>
                  <a:lnTo>
                    <a:pt x="1647" y="0"/>
                  </a:lnTo>
                  <a:cubicBezTo>
                    <a:pt x="1646" y="0"/>
                    <a:pt x="1" y="821"/>
                    <a:pt x="222" y="1714"/>
                  </a:cubicBezTo>
                  <a:cubicBezTo>
                    <a:pt x="395" y="2414"/>
                    <a:pt x="483" y="2490"/>
                    <a:pt x="514" y="2490"/>
                  </a:cubicBezTo>
                  <a:cubicBezTo>
                    <a:pt x="522" y="2490"/>
                    <a:pt x="526" y="2484"/>
                    <a:pt x="526" y="2484"/>
                  </a:cubicBezTo>
                  <a:cubicBezTo>
                    <a:pt x="858" y="2161"/>
                    <a:pt x="872" y="1627"/>
                    <a:pt x="836" y="1461"/>
                  </a:cubicBezTo>
                  <a:cubicBezTo>
                    <a:pt x="798" y="1291"/>
                    <a:pt x="909" y="508"/>
                    <a:pt x="16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45;p71">
              <a:extLst>
                <a:ext uri="{FF2B5EF4-FFF2-40B4-BE49-F238E27FC236}">
                  <a16:creationId xmlns:a16="http://schemas.microsoft.com/office/drawing/2014/main" id="{E666E20F-E33D-CD98-CC5A-4868CE7D9760}"/>
                </a:ext>
              </a:extLst>
            </p:cNvPr>
            <p:cNvSpPr/>
            <p:nvPr/>
          </p:nvSpPr>
          <p:spPr>
            <a:xfrm>
              <a:off x="5763960" y="2083374"/>
              <a:ext cx="296995" cy="348921"/>
            </a:xfrm>
            <a:custGeom>
              <a:avLst/>
              <a:gdLst/>
              <a:ahLst/>
              <a:cxnLst/>
              <a:rect l="l" t="t" r="r" b="b"/>
              <a:pathLst>
                <a:path w="1161" h="1364" extrusionOk="0">
                  <a:moveTo>
                    <a:pt x="372" y="1"/>
                  </a:moveTo>
                  <a:cubicBezTo>
                    <a:pt x="205" y="1"/>
                    <a:pt x="52" y="118"/>
                    <a:pt x="31" y="421"/>
                  </a:cubicBezTo>
                  <a:cubicBezTo>
                    <a:pt x="0" y="869"/>
                    <a:pt x="450" y="1364"/>
                    <a:pt x="751" y="1364"/>
                  </a:cubicBezTo>
                  <a:cubicBezTo>
                    <a:pt x="808" y="1364"/>
                    <a:pt x="860" y="1346"/>
                    <a:pt x="902" y="1306"/>
                  </a:cubicBezTo>
                  <a:cubicBezTo>
                    <a:pt x="1160" y="1061"/>
                    <a:pt x="967" y="462"/>
                    <a:pt x="732" y="181"/>
                  </a:cubicBezTo>
                  <a:cubicBezTo>
                    <a:pt x="641" y="72"/>
                    <a:pt x="502" y="1"/>
                    <a:pt x="372"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3746;p71">
              <a:extLst>
                <a:ext uri="{FF2B5EF4-FFF2-40B4-BE49-F238E27FC236}">
                  <a16:creationId xmlns:a16="http://schemas.microsoft.com/office/drawing/2014/main" id="{9CAB3748-6934-CD4C-E8DD-394DE2A034CE}"/>
                </a:ext>
              </a:extLst>
            </p:cNvPr>
            <p:cNvSpPr/>
            <p:nvPr/>
          </p:nvSpPr>
          <p:spPr>
            <a:xfrm>
              <a:off x="5906192" y="2257326"/>
              <a:ext cx="119207" cy="127648"/>
            </a:xfrm>
            <a:custGeom>
              <a:avLst/>
              <a:gdLst/>
              <a:ahLst/>
              <a:cxnLst/>
              <a:rect l="l" t="t" r="r" b="b"/>
              <a:pathLst>
                <a:path w="466" h="499" extrusionOk="0">
                  <a:moveTo>
                    <a:pt x="196" y="0"/>
                  </a:moveTo>
                  <a:cubicBezTo>
                    <a:pt x="113" y="0"/>
                    <a:pt x="24" y="61"/>
                    <a:pt x="15" y="207"/>
                  </a:cubicBezTo>
                  <a:cubicBezTo>
                    <a:pt x="0" y="367"/>
                    <a:pt x="145" y="498"/>
                    <a:pt x="263" y="498"/>
                  </a:cubicBezTo>
                  <a:cubicBezTo>
                    <a:pt x="300" y="498"/>
                    <a:pt x="334" y="485"/>
                    <a:pt x="360" y="455"/>
                  </a:cubicBezTo>
                  <a:cubicBezTo>
                    <a:pt x="466" y="330"/>
                    <a:pt x="387" y="119"/>
                    <a:pt x="296" y="36"/>
                  </a:cubicBezTo>
                  <a:cubicBezTo>
                    <a:pt x="270" y="13"/>
                    <a:pt x="233"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47;p71">
              <a:extLst>
                <a:ext uri="{FF2B5EF4-FFF2-40B4-BE49-F238E27FC236}">
                  <a16:creationId xmlns:a16="http://schemas.microsoft.com/office/drawing/2014/main" id="{442B37B5-3702-0F80-7334-7B17313699B3}"/>
                </a:ext>
              </a:extLst>
            </p:cNvPr>
            <p:cNvSpPr/>
            <p:nvPr/>
          </p:nvSpPr>
          <p:spPr>
            <a:xfrm>
              <a:off x="5436008" y="4464727"/>
              <a:ext cx="582479" cy="87486"/>
            </a:xfrm>
            <a:custGeom>
              <a:avLst/>
              <a:gdLst/>
              <a:ahLst/>
              <a:cxnLst/>
              <a:rect l="l" t="t" r="r" b="b"/>
              <a:pathLst>
                <a:path w="2277" h="342" extrusionOk="0">
                  <a:moveTo>
                    <a:pt x="0" y="0"/>
                  </a:moveTo>
                  <a:lnTo>
                    <a:pt x="184" y="342"/>
                  </a:lnTo>
                  <a:lnTo>
                    <a:pt x="2276" y="342"/>
                  </a:lnTo>
                  <a:cubicBezTo>
                    <a:pt x="2166" y="254"/>
                    <a:pt x="2102" y="157"/>
                    <a:pt x="2102" y="61"/>
                  </a:cubicBezTo>
                  <a:lnTo>
                    <a:pt x="2102" y="5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48;p71">
              <a:extLst>
                <a:ext uri="{FF2B5EF4-FFF2-40B4-BE49-F238E27FC236}">
                  <a16:creationId xmlns:a16="http://schemas.microsoft.com/office/drawing/2014/main" id="{B1C26166-B3EB-BE53-26F6-64313B96656B}"/>
                </a:ext>
              </a:extLst>
            </p:cNvPr>
            <p:cNvSpPr/>
            <p:nvPr/>
          </p:nvSpPr>
          <p:spPr>
            <a:xfrm>
              <a:off x="5417078" y="4454239"/>
              <a:ext cx="1419490" cy="61650"/>
            </a:xfrm>
            <a:custGeom>
              <a:avLst/>
              <a:gdLst/>
              <a:ahLst/>
              <a:cxnLst/>
              <a:rect l="l" t="t" r="r" b="b"/>
              <a:pathLst>
                <a:path w="5549" h="241" extrusionOk="0">
                  <a:moveTo>
                    <a:pt x="0" y="0"/>
                  </a:moveTo>
                  <a:lnTo>
                    <a:pt x="0" y="88"/>
                  </a:lnTo>
                  <a:lnTo>
                    <a:pt x="5549" y="240"/>
                  </a:lnTo>
                  <a:lnTo>
                    <a:pt x="5549" y="15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49;p71">
              <a:extLst>
                <a:ext uri="{FF2B5EF4-FFF2-40B4-BE49-F238E27FC236}">
                  <a16:creationId xmlns:a16="http://schemas.microsoft.com/office/drawing/2014/main" id="{2A7E3E3A-4E34-F8AE-E09B-9542005137E5}"/>
                </a:ext>
              </a:extLst>
            </p:cNvPr>
            <p:cNvSpPr/>
            <p:nvPr/>
          </p:nvSpPr>
          <p:spPr>
            <a:xfrm>
              <a:off x="6043052" y="1265543"/>
              <a:ext cx="699129" cy="478872"/>
            </a:xfrm>
            <a:custGeom>
              <a:avLst/>
              <a:gdLst/>
              <a:ahLst/>
              <a:cxnLst/>
              <a:rect l="l" t="t" r="r" b="b"/>
              <a:pathLst>
                <a:path w="2733" h="1872" extrusionOk="0">
                  <a:moveTo>
                    <a:pt x="2732" y="1"/>
                  </a:moveTo>
                  <a:cubicBezTo>
                    <a:pt x="2732" y="3"/>
                    <a:pt x="2731" y="6"/>
                    <a:pt x="2730" y="9"/>
                  </a:cubicBezTo>
                  <a:lnTo>
                    <a:pt x="2730" y="9"/>
                  </a:lnTo>
                  <a:cubicBezTo>
                    <a:pt x="2732" y="3"/>
                    <a:pt x="2732" y="1"/>
                    <a:pt x="2732" y="1"/>
                  </a:cubicBezTo>
                  <a:close/>
                  <a:moveTo>
                    <a:pt x="2730" y="9"/>
                  </a:moveTo>
                  <a:cubicBezTo>
                    <a:pt x="2713" y="69"/>
                    <a:pt x="2583" y="457"/>
                    <a:pt x="1968" y="623"/>
                  </a:cubicBezTo>
                  <a:cubicBezTo>
                    <a:pt x="1300" y="807"/>
                    <a:pt x="382" y="900"/>
                    <a:pt x="1" y="1872"/>
                  </a:cubicBezTo>
                  <a:cubicBezTo>
                    <a:pt x="1" y="1872"/>
                    <a:pt x="631" y="1332"/>
                    <a:pt x="885" y="1217"/>
                  </a:cubicBezTo>
                  <a:cubicBezTo>
                    <a:pt x="1464" y="946"/>
                    <a:pt x="2469" y="1014"/>
                    <a:pt x="2730" y="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50;p71">
              <a:extLst>
                <a:ext uri="{FF2B5EF4-FFF2-40B4-BE49-F238E27FC236}">
                  <a16:creationId xmlns:a16="http://schemas.microsoft.com/office/drawing/2014/main" id="{C6F63EB4-7050-9B80-8D16-34F9074742EF}"/>
                </a:ext>
              </a:extLst>
            </p:cNvPr>
            <p:cNvSpPr/>
            <p:nvPr/>
          </p:nvSpPr>
          <p:spPr>
            <a:xfrm>
              <a:off x="6495585" y="3158296"/>
              <a:ext cx="127649" cy="122020"/>
            </a:xfrm>
            <a:custGeom>
              <a:avLst/>
              <a:gdLst/>
              <a:ahLst/>
              <a:cxnLst/>
              <a:rect l="l" t="t" r="r" b="b"/>
              <a:pathLst>
                <a:path w="499" h="477" extrusionOk="0">
                  <a:moveTo>
                    <a:pt x="295" y="1"/>
                  </a:moveTo>
                  <a:cubicBezTo>
                    <a:pt x="166" y="1"/>
                    <a:pt x="0" y="102"/>
                    <a:pt x="29" y="200"/>
                  </a:cubicBezTo>
                  <a:cubicBezTo>
                    <a:pt x="45" y="261"/>
                    <a:pt x="91" y="278"/>
                    <a:pt x="140" y="278"/>
                  </a:cubicBezTo>
                  <a:cubicBezTo>
                    <a:pt x="203" y="278"/>
                    <a:pt x="271" y="249"/>
                    <a:pt x="286" y="247"/>
                  </a:cubicBezTo>
                  <a:cubicBezTo>
                    <a:pt x="287" y="247"/>
                    <a:pt x="287" y="247"/>
                    <a:pt x="288" y="247"/>
                  </a:cubicBezTo>
                  <a:cubicBezTo>
                    <a:pt x="321" y="247"/>
                    <a:pt x="425" y="477"/>
                    <a:pt x="457" y="477"/>
                  </a:cubicBezTo>
                  <a:cubicBezTo>
                    <a:pt x="493" y="477"/>
                    <a:pt x="499" y="131"/>
                    <a:pt x="397" y="34"/>
                  </a:cubicBezTo>
                  <a:cubicBezTo>
                    <a:pt x="372" y="11"/>
                    <a:pt x="335" y="1"/>
                    <a:pt x="295"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57" name="Google Shape;3751;p71">
              <a:extLst>
                <a:ext uri="{FF2B5EF4-FFF2-40B4-BE49-F238E27FC236}">
                  <a16:creationId xmlns:a16="http://schemas.microsoft.com/office/drawing/2014/main" id="{8CA40DD3-0274-525B-B7A3-3B0F8E82B609}"/>
                </a:ext>
              </a:extLst>
            </p:cNvPr>
            <p:cNvGrpSpPr/>
            <p:nvPr/>
          </p:nvGrpSpPr>
          <p:grpSpPr>
            <a:xfrm rot="792889">
              <a:off x="6313017" y="1813924"/>
              <a:ext cx="484784" cy="578096"/>
              <a:chOff x="5322603" y="1085588"/>
              <a:chExt cx="351595" cy="419271"/>
            </a:xfrm>
          </p:grpSpPr>
          <p:sp>
            <p:nvSpPr>
              <p:cNvPr id="58" name="Google Shape;3752;p71">
                <a:extLst>
                  <a:ext uri="{FF2B5EF4-FFF2-40B4-BE49-F238E27FC236}">
                    <a16:creationId xmlns:a16="http://schemas.microsoft.com/office/drawing/2014/main" id="{8019CB05-88EB-9016-3F45-52956A80A27C}"/>
                  </a:ext>
                </a:extLst>
              </p:cNvPr>
              <p:cNvSpPr/>
              <p:nvPr/>
            </p:nvSpPr>
            <p:spPr>
              <a:xfrm>
                <a:off x="5326766" y="1175918"/>
                <a:ext cx="208791" cy="158075"/>
              </a:xfrm>
              <a:custGeom>
                <a:avLst/>
                <a:gdLst/>
                <a:ahLst/>
                <a:cxnLst/>
                <a:rect l="l" t="t" r="r" b="b"/>
                <a:pathLst>
                  <a:path w="1655" h="1253" extrusionOk="0">
                    <a:moveTo>
                      <a:pt x="767" y="1"/>
                    </a:moveTo>
                    <a:cubicBezTo>
                      <a:pt x="420" y="1"/>
                      <a:pt x="123" y="206"/>
                      <a:pt x="61" y="510"/>
                    </a:cubicBezTo>
                    <a:cubicBezTo>
                      <a:pt x="0" y="801"/>
                      <a:pt x="171" y="1095"/>
                      <a:pt x="466" y="1238"/>
                    </a:cubicBezTo>
                    <a:cubicBezTo>
                      <a:pt x="568" y="1230"/>
                      <a:pt x="678" y="1226"/>
                      <a:pt x="789" y="1226"/>
                    </a:cubicBezTo>
                    <a:cubicBezTo>
                      <a:pt x="940" y="1226"/>
                      <a:pt x="1094" y="1234"/>
                      <a:pt x="1240" y="1252"/>
                    </a:cubicBezTo>
                    <a:cubicBezTo>
                      <a:pt x="1410" y="1165"/>
                      <a:pt x="1539" y="1017"/>
                      <a:pt x="1582" y="829"/>
                    </a:cubicBezTo>
                    <a:cubicBezTo>
                      <a:pt x="1654" y="469"/>
                      <a:pt x="1378" y="110"/>
                      <a:pt x="959" y="21"/>
                    </a:cubicBezTo>
                    <a:cubicBezTo>
                      <a:pt x="894" y="7"/>
                      <a:pt x="830" y="1"/>
                      <a:pt x="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53;p71">
                <a:extLst>
                  <a:ext uri="{FF2B5EF4-FFF2-40B4-BE49-F238E27FC236}">
                    <a16:creationId xmlns:a16="http://schemas.microsoft.com/office/drawing/2014/main" id="{01E9E755-0145-A11C-D9E3-37F8A3AF5C66}"/>
                  </a:ext>
                </a:extLst>
              </p:cNvPr>
              <p:cNvSpPr/>
              <p:nvPr/>
            </p:nvSpPr>
            <p:spPr>
              <a:xfrm>
                <a:off x="5411167" y="1215280"/>
                <a:ext cx="103449" cy="103575"/>
              </a:xfrm>
              <a:custGeom>
                <a:avLst/>
                <a:gdLst/>
                <a:ahLst/>
                <a:cxnLst/>
                <a:rect l="l" t="t" r="r" b="b"/>
                <a:pathLst>
                  <a:path w="820" h="821" extrusionOk="0">
                    <a:moveTo>
                      <a:pt x="409" y="0"/>
                    </a:moveTo>
                    <a:cubicBezTo>
                      <a:pt x="184" y="0"/>
                      <a:pt x="0" y="185"/>
                      <a:pt x="0" y="410"/>
                    </a:cubicBezTo>
                    <a:cubicBezTo>
                      <a:pt x="0" y="636"/>
                      <a:pt x="184" y="821"/>
                      <a:pt x="409" y="821"/>
                    </a:cubicBezTo>
                    <a:cubicBezTo>
                      <a:pt x="636" y="821"/>
                      <a:pt x="820" y="636"/>
                      <a:pt x="820" y="410"/>
                    </a:cubicBezTo>
                    <a:cubicBezTo>
                      <a:pt x="820" y="185"/>
                      <a:pt x="6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54;p71">
                <a:extLst>
                  <a:ext uri="{FF2B5EF4-FFF2-40B4-BE49-F238E27FC236}">
                    <a16:creationId xmlns:a16="http://schemas.microsoft.com/office/drawing/2014/main" id="{9DB30102-B375-8CBF-D456-E763D010A9F4}"/>
                  </a:ext>
                </a:extLst>
              </p:cNvPr>
              <p:cNvSpPr/>
              <p:nvPr/>
            </p:nvSpPr>
            <p:spPr>
              <a:xfrm>
                <a:off x="5459991" y="1225120"/>
                <a:ext cx="34315" cy="35072"/>
              </a:xfrm>
              <a:custGeom>
                <a:avLst/>
                <a:gdLst/>
                <a:ahLst/>
                <a:cxnLst/>
                <a:rect l="l" t="t" r="r" b="b"/>
                <a:pathLst>
                  <a:path w="272" h="278" extrusionOk="0">
                    <a:moveTo>
                      <a:pt x="133" y="1"/>
                    </a:moveTo>
                    <a:cubicBezTo>
                      <a:pt x="60" y="1"/>
                      <a:pt x="0" y="65"/>
                      <a:pt x="0" y="139"/>
                    </a:cubicBezTo>
                    <a:cubicBezTo>
                      <a:pt x="0" y="217"/>
                      <a:pt x="60" y="277"/>
                      <a:pt x="133" y="277"/>
                    </a:cubicBezTo>
                    <a:cubicBezTo>
                      <a:pt x="211" y="277"/>
                      <a:pt x="271" y="217"/>
                      <a:pt x="271" y="139"/>
                    </a:cubicBezTo>
                    <a:cubicBezTo>
                      <a:pt x="271" y="65"/>
                      <a:pt x="211"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55;p71">
                <a:extLst>
                  <a:ext uri="{FF2B5EF4-FFF2-40B4-BE49-F238E27FC236}">
                    <a16:creationId xmlns:a16="http://schemas.microsoft.com/office/drawing/2014/main" id="{B4C49BE0-4161-A97A-363B-09BAF72BCC45}"/>
                  </a:ext>
                </a:extLst>
              </p:cNvPr>
              <p:cNvSpPr/>
              <p:nvPr/>
            </p:nvSpPr>
            <p:spPr>
              <a:xfrm>
                <a:off x="5570118" y="1290121"/>
                <a:ext cx="104080" cy="43650"/>
              </a:xfrm>
              <a:custGeom>
                <a:avLst/>
                <a:gdLst/>
                <a:ahLst/>
                <a:cxnLst/>
                <a:rect l="l" t="t" r="r" b="b"/>
                <a:pathLst>
                  <a:path w="825" h="346" extrusionOk="0">
                    <a:moveTo>
                      <a:pt x="410" y="1"/>
                    </a:moveTo>
                    <a:cubicBezTo>
                      <a:pt x="235" y="1"/>
                      <a:pt x="92" y="158"/>
                      <a:pt x="5" y="328"/>
                    </a:cubicBezTo>
                    <a:cubicBezTo>
                      <a:pt x="1" y="333"/>
                      <a:pt x="1" y="337"/>
                      <a:pt x="5" y="341"/>
                    </a:cubicBezTo>
                    <a:cubicBezTo>
                      <a:pt x="5" y="341"/>
                      <a:pt x="5" y="346"/>
                      <a:pt x="10" y="346"/>
                    </a:cubicBezTo>
                    <a:lnTo>
                      <a:pt x="14" y="341"/>
                    </a:lnTo>
                    <a:cubicBezTo>
                      <a:pt x="152" y="199"/>
                      <a:pt x="282" y="130"/>
                      <a:pt x="410" y="130"/>
                    </a:cubicBezTo>
                    <a:cubicBezTo>
                      <a:pt x="539" y="130"/>
                      <a:pt x="669" y="199"/>
                      <a:pt x="807" y="341"/>
                    </a:cubicBezTo>
                    <a:cubicBezTo>
                      <a:pt x="809" y="344"/>
                      <a:pt x="811" y="345"/>
                      <a:pt x="814" y="345"/>
                    </a:cubicBezTo>
                    <a:cubicBezTo>
                      <a:pt x="816" y="345"/>
                      <a:pt x="818" y="344"/>
                      <a:pt x="820" y="341"/>
                    </a:cubicBezTo>
                    <a:cubicBezTo>
                      <a:pt x="825" y="337"/>
                      <a:pt x="820" y="333"/>
                      <a:pt x="820" y="328"/>
                    </a:cubicBezTo>
                    <a:cubicBezTo>
                      <a:pt x="742" y="180"/>
                      <a:pt x="63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56;p71">
                <a:extLst>
                  <a:ext uri="{FF2B5EF4-FFF2-40B4-BE49-F238E27FC236}">
                    <a16:creationId xmlns:a16="http://schemas.microsoft.com/office/drawing/2014/main" id="{F0ADE05C-2468-773C-2B63-2439694E3003}"/>
                  </a:ext>
                </a:extLst>
              </p:cNvPr>
              <p:cNvSpPr/>
              <p:nvPr/>
            </p:nvSpPr>
            <p:spPr>
              <a:xfrm>
                <a:off x="5322603"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57;p71">
                <a:extLst>
                  <a:ext uri="{FF2B5EF4-FFF2-40B4-BE49-F238E27FC236}">
                    <a16:creationId xmlns:a16="http://schemas.microsoft.com/office/drawing/2014/main" id="{5F3D7E47-D0D4-4A8A-5091-0DF71CEA2666}"/>
                  </a:ext>
                </a:extLst>
              </p:cNvPr>
              <p:cNvSpPr/>
              <p:nvPr/>
            </p:nvSpPr>
            <p:spPr>
              <a:xfrm>
                <a:off x="5487988" y="1406960"/>
                <a:ext cx="148992" cy="97898"/>
              </a:xfrm>
              <a:custGeom>
                <a:avLst/>
                <a:gdLst/>
                <a:ahLst/>
                <a:cxnLst/>
                <a:rect l="l" t="t" r="r" b="b"/>
                <a:pathLst>
                  <a:path w="1181" h="776" extrusionOk="0">
                    <a:moveTo>
                      <a:pt x="688" y="1"/>
                    </a:moveTo>
                    <a:cubicBezTo>
                      <a:pt x="458" y="1"/>
                      <a:pt x="228" y="41"/>
                      <a:pt x="0" y="119"/>
                    </a:cubicBezTo>
                    <a:cubicBezTo>
                      <a:pt x="12" y="541"/>
                      <a:pt x="289" y="775"/>
                      <a:pt x="572" y="775"/>
                    </a:cubicBezTo>
                    <a:cubicBezTo>
                      <a:pt x="848" y="775"/>
                      <a:pt x="1130" y="553"/>
                      <a:pt x="1181" y="63"/>
                    </a:cubicBezTo>
                    <a:cubicBezTo>
                      <a:pt x="1017" y="21"/>
                      <a:pt x="852" y="1"/>
                      <a:pt x="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58;p71">
                <a:extLst>
                  <a:ext uri="{FF2B5EF4-FFF2-40B4-BE49-F238E27FC236}">
                    <a16:creationId xmlns:a16="http://schemas.microsoft.com/office/drawing/2014/main" id="{591E9FF3-EC03-CE0E-F9DC-9EB1E9371132}"/>
                  </a:ext>
                </a:extLst>
              </p:cNvPr>
              <p:cNvSpPr/>
              <p:nvPr/>
            </p:nvSpPr>
            <p:spPr>
              <a:xfrm>
                <a:off x="5512968" y="1461713"/>
                <a:ext cx="93230" cy="43146"/>
              </a:xfrm>
              <a:custGeom>
                <a:avLst/>
                <a:gdLst/>
                <a:ahLst/>
                <a:cxnLst/>
                <a:rect l="l" t="t" r="r" b="b"/>
                <a:pathLst>
                  <a:path w="739" h="342" extrusionOk="0">
                    <a:moveTo>
                      <a:pt x="395" y="1"/>
                    </a:moveTo>
                    <a:cubicBezTo>
                      <a:pt x="245" y="1"/>
                      <a:pt x="85" y="59"/>
                      <a:pt x="0" y="187"/>
                    </a:cubicBezTo>
                    <a:cubicBezTo>
                      <a:pt x="105" y="289"/>
                      <a:pt x="238" y="342"/>
                      <a:pt x="373" y="342"/>
                    </a:cubicBezTo>
                    <a:cubicBezTo>
                      <a:pt x="502" y="342"/>
                      <a:pt x="632" y="293"/>
                      <a:pt x="738" y="192"/>
                    </a:cubicBezTo>
                    <a:cubicBezTo>
                      <a:pt x="709" y="70"/>
                      <a:pt x="558"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FE5602F3-1A17-FA72-98D7-C3AA5EA68D38}"/>
              </a:ext>
            </a:extLst>
          </p:cNvPr>
          <p:cNvSpPr>
            <a:spLocks noGrp="1"/>
          </p:cNvSpPr>
          <p:nvPr>
            <p:ph type="title"/>
          </p:nvPr>
        </p:nvSpPr>
        <p:spPr>
          <a:xfrm>
            <a:off x="3047999" y="398458"/>
            <a:ext cx="5549567" cy="572700"/>
          </a:xfrm>
        </p:spPr>
        <p:txBody>
          <a:bodyPr anchor="ctr"/>
          <a:lstStyle/>
          <a:p>
            <a:pPr algn="r" rtl="1">
              <a:lnSpc>
                <a:spcPct val="115000"/>
              </a:lnSpc>
              <a:spcAft>
                <a:spcPts val="800"/>
              </a:spcAft>
            </a:pPr>
            <a:r>
              <a:rPr lang="ar-IQ" sz="4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ويربط ما سبق </a:t>
            </a:r>
            <a:r>
              <a:rPr lang="ar-IQ" sz="4000" u="sng"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برأى</a:t>
            </a:r>
            <a:r>
              <a:rPr lang="ar-IQ" sz="4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 </a:t>
            </a:r>
            <a:r>
              <a:rPr lang="ar-IQ" sz="4000" u="sng"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لابان</a:t>
            </a:r>
            <a:r>
              <a:rPr lang="ar-IQ" sz="4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 تجاه التربية الرياضية فنجد :</a:t>
            </a:r>
            <a:endParaRPr lang="en-US" sz="4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endParaRPr>
          </a:p>
        </p:txBody>
      </p:sp>
      <p:sp>
        <p:nvSpPr>
          <p:cNvPr id="6" name="عنصر نائب للنص 5">
            <a:extLst>
              <a:ext uri="{FF2B5EF4-FFF2-40B4-BE49-F238E27FC236}">
                <a16:creationId xmlns:a16="http://schemas.microsoft.com/office/drawing/2014/main" id="{CB7FBE95-ED71-E258-8017-DB1378A2EFEF}"/>
              </a:ext>
            </a:extLst>
          </p:cNvPr>
          <p:cNvSpPr>
            <a:spLocks noGrp="1"/>
          </p:cNvSpPr>
          <p:nvPr>
            <p:ph type="body" idx="1"/>
          </p:nvPr>
        </p:nvSpPr>
        <p:spPr>
          <a:xfrm>
            <a:off x="3911600" y="1079500"/>
            <a:ext cx="4652433" cy="3087250"/>
          </a:xfrm>
          <a:blipFill>
            <a:blip r:embed="rId2"/>
            <a:tile tx="0" ty="0" sx="100000" sy="100000" flip="none" algn="tl"/>
          </a:blipFill>
          <a:ln>
            <a:noFill/>
          </a:ln>
          <a:scene3d>
            <a:camera prst="orthographicFront"/>
            <a:lightRig rig="threePt" dir="t"/>
          </a:scene3d>
          <a:sp3d>
            <a:bevelT prst="angle"/>
          </a:sp3d>
        </p:spPr>
        <p:txBody>
          <a:bodyPr/>
          <a:lstStyle/>
          <a:p>
            <a:pPr algn="just" rtl="1">
              <a:lnSpc>
                <a:spcPct val="115000"/>
              </a:lnSpc>
              <a:spcAft>
                <a:spcPts val="800"/>
              </a:spcAft>
            </a:pP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Simplified Arabic" panose="02020603050405020304" pitchFamily="18" charset="-78"/>
              </a:rPr>
              <a:t>أن مجهود الشخص هو شيء معروض ومرأى لرتم إيقاع الجسم وحركته والرتم ربما يكون من القوة والسرعة والحركات المباشرة .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800"/>
              </a:spcAft>
            </a:pP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Simplified Arabic" panose="02020603050405020304" pitchFamily="18" charset="-78"/>
              </a:rPr>
              <a:t>الناس الأقوياء والأسرع والمباشرين يمكننا بسهولة تفرقتهم عن هؤلاء الذين لهم لمسة جيدة ومرونة جسمانية وقدرة على اتخاذ القرار في تنفيذ الحركة وهؤلاء الأفراد هم الذين يتحركون بشكل كفء وبشكل يختلف عن هؤلاء ذوى القوة والسرعة والاتجاه المباشر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صورة 10" descr="لوح تزلج لركوب طفل">
            <a:extLst>
              <a:ext uri="{FF2B5EF4-FFF2-40B4-BE49-F238E27FC236}">
                <a16:creationId xmlns:a16="http://schemas.microsoft.com/office/drawing/2014/main" id="{863AD621-694A-2C4E-7CEA-0A9EDC49C254}"/>
              </a:ext>
            </a:extLst>
          </p:cNvPr>
          <p:cNvPicPr>
            <a:picLocks noChangeAspect="1"/>
          </p:cNvPicPr>
          <p:nvPr/>
        </p:nvPicPr>
        <p:blipFill>
          <a:blip r:embed="rId3"/>
          <a:stretch>
            <a:fillRect/>
          </a:stretch>
        </p:blipFill>
        <p:spPr>
          <a:xfrm>
            <a:off x="1147568" y="1449525"/>
            <a:ext cx="2586232" cy="308725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mc:AlternateContent xmlns:mc="http://schemas.openxmlformats.org/markup-compatibility/2006">
        <mc:Choice xmlns:am3d="http://schemas.microsoft.com/office/drawing/2017/model3d" xmlns="" Requires="am3d">
          <p:graphicFrame>
            <p:nvGraphicFramePr>
              <p:cNvPr id="12" name="نموذج ثلاثي الأبعاد 11" descr="Tennis Ball And Racket Set">
                <a:extLst>
                  <a:ext uri="{FF2B5EF4-FFF2-40B4-BE49-F238E27FC236}">
                    <a16:creationId xmlns:a16="http://schemas.microsoft.com/office/drawing/2014/main" id="{C114EB4A-E040-393A-B66A-58F6CF919ECE}"/>
                  </a:ext>
                </a:extLst>
              </p:cNvPr>
              <p:cNvGraphicFramePr>
                <a:graphicFrameLocks noChangeAspect="1"/>
              </p:cNvGraphicFramePr>
              <p:nvPr>
                <p:extLst>
                  <p:ext uri="{D42A27DB-BD31-4B8C-83A1-F6EECF244321}">
                    <p14:modId xmlns:p14="http://schemas.microsoft.com/office/powerpoint/2010/main" val="3987587850"/>
                  </p:ext>
                </p:extLst>
              </p:nvPr>
            </p:nvGraphicFramePr>
            <p:xfrm>
              <a:off x="473912" y="684808"/>
              <a:ext cx="1270428" cy="3158565"/>
            </p:xfrm>
            <a:graphic>
              <a:graphicData uri="http://schemas.microsoft.com/office/drawing/2017/model3d">
                <am3d:model3d r:embed="rId4">
                  <am3d:spPr>
                    <a:xfrm>
                      <a:off x="0" y="0"/>
                      <a:ext cx="1270428" cy="3158565"/>
                    </a:xfrm>
                    <a:prstGeom prst="rect">
                      <a:avLst/>
                    </a:prstGeom>
                  </am3d:spPr>
                  <am3d:camera>
                    <am3d:pos x="0" y="0" z="50771573"/>
                    <am3d:up dx="0" dy="36000000" dz="0"/>
                    <am3d:lookAt x="0" y="0" z="0"/>
                    <am3d:perspective fov="2700000"/>
                  </am3d:camera>
                  <am3d:trans>
                    <am3d:meterPerModelUnit n="1514899" d="1000000"/>
                    <am3d:preTrans dx="0" dy="-3585584" dz="-2426649"/>
                    <am3d:scale>
                      <am3d:sx n="1000000" d="1000000"/>
                      <am3d:sy n="1000000" d="1000000"/>
                      <am3d:sz n="1000000" d="1000000"/>
                    </am3d:scale>
                    <am3d:rot ax="126751" ay="1425673" az="33074"/>
                    <am3d:postTrans dx="0" dy="0" dz="0"/>
                  </am3d:trans>
                  <am3d:raster rName="Office3DRenderer" rVer="16.0.8326">
                    <am3d:blip r:embed="rId5"/>
                  </am3d:raster>
                  <am3d:objViewport viewportSz="36152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نموذج ثلاثي الأبعاد 11" descr="Tennis Ball And Racket Set">
                <a:extLst>
                  <a:ext uri="{FF2B5EF4-FFF2-40B4-BE49-F238E27FC236}">
                    <a16:creationId xmlns:a16="http://schemas.microsoft.com/office/drawing/2014/main" id="{C114EB4A-E040-393A-B66A-58F6CF919ECE}"/>
                  </a:ext>
                </a:extLst>
              </p:cNvPr>
              <p:cNvPicPr>
                <a:picLocks noGrp="1" noRot="1" noChangeAspect="1" noMove="1" noResize="1" noEditPoints="1" noAdjustHandles="1" noChangeArrowheads="1" noChangeShapeType="1" noCrop="1"/>
              </p:cNvPicPr>
              <p:nvPr/>
            </p:nvPicPr>
            <p:blipFill>
              <a:blip r:embed="rId6"/>
              <a:stretch>
                <a:fillRect/>
              </a:stretch>
            </p:blipFill>
            <p:spPr>
              <a:xfrm>
                <a:off x="473912" y="684808"/>
                <a:ext cx="1270428" cy="3158565"/>
              </a:xfrm>
              <a:prstGeom prst="rect">
                <a:avLst/>
              </a:prstGeom>
            </p:spPr>
          </p:pic>
        </mc:Fallback>
      </mc:AlternateContent>
    </p:spTree>
    <p:extLst>
      <p:ext uri="{BB962C8B-B14F-4D97-AF65-F5344CB8AC3E}">
        <p14:creationId xmlns:p14="http://schemas.microsoft.com/office/powerpoint/2010/main" val="4075358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B53E5A3D-4D4D-397F-445B-3F997E2E553F}"/>
              </a:ext>
            </a:extLst>
          </p:cNvPr>
          <p:cNvSpPr>
            <a:spLocks noGrp="1"/>
          </p:cNvSpPr>
          <p:nvPr>
            <p:ph type="title" idx="2"/>
          </p:nvPr>
        </p:nvSpPr>
        <p:spPr>
          <a:xfrm>
            <a:off x="3308120" y="283803"/>
            <a:ext cx="5087812" cy="915900"/>
          </a:xfrm>
        </p:spPr>
        <p:txBody>
          <a:bodyPr/>
          <a:lstStyle/>
          <a:p>
            <a:r>
              <a:rPr lang="ar-IQ" sz="6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الاتجاهات الخاصة بالمجهود </a:t>
            </a:r>
            <a:endParaRPr lang="ar-IQ" dirty="0">
              <a:effectLst>
                <a:outerShdw blurRad="38100" dist="38100" dir="2700000" algn="tl">
                  <a:srgbClr val="000000">
                    <a:alpha val="43137"/>
                  </a:srgbClr>
                </a:outerShdw>
              </a:effectLst>
              <a:cs typeface="AF_El Khobar" pitchFamily="2" charset="-78"/>
            </a:endParaRPr>
          </a:p>
        </p:txBody>
      </p:sp>
      <p:sp>
        <p:nvSpPr>
          <p:cNvPr id="4" name="عنوان فرعي 3">
            <a:extLst>
              <a:ext uri="{FF2B5EF4-FFF2-40B4-BE49-F238E27FC236}">
                <a16:creationId xmlns:a16="http://schemas.microsoft.com/office/drawing/2014/main" id="{89A2CF58-2811-4BB3-6B19-0D08B1C98053}"/>
              </a:ext>
            </a:extLst>
          </p:cNvPr>
          <p:cNvSpPr>
            <a:spLocks noGrp="1"/>
          </p:cNvSpPr>
          <p:nvPr>
            <p:ph type="subTitle" idx="1"/>
          </p:nvPr>
        </p:nvSpPr>
        <p:spPr>
          <a:xfrm>
            <a:off x="2279214" y="997924"/>
            <a:ext cx="6162413" cy="981628"/>
          </a:xfrm>
        </p:spPr>
        <p:txBody>
          <a:bodyPr/>
          <a:lstStyle/>
          <a:p>
            <a:pPr marL="139700" indent="0" algn="just" rtl="1">
              <a:lnSpc>
                <a:spcPct val="115000"/>
              </a:lnSpc>
              <a:spcAft>
                <a:spcPts val="800"/>
              </a:spcAft>
            </a:pPr>
            <a:r>
              <a:rPr lang="ar-IQ"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بعد سنوات كثيرة من دراسة أساسيات الحركة في كثير من المواقف فقد استنتج </a:t>
            </a:r>
            <a:r>
              <a:rPr lang="ar-IQ" sz="1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لابان</a:t>
            </a:r>
            <a:r>
              <a:rPr lang="ar-IQ"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أن لدينا اتجاهان متضادان في الحركة هما (التسامح والقتال)</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grpSp>
        <p:nvGrpSpPr>
          <p:cNvPr id="5" name="Google Shape;1654;p40">
            <a:extLst>
              <a:ext uri="{FF2B5EF4-FFF2-40B4-BE49-F238E27FC236}">
                <a16:creationId xmlns:a16="http://schemas.microsoft.com/office/drawing/2014/main" id="{1E29CEF5-0A61-3893-02F6-16740FC4B5E6}"/>
              </a:ext>
            </a:extLst>
          </p:cNvPr>
          <p:cNvGrpSpPr/>
          <p:nvPr/>
        </p:nvGrpSpPr>
        <p:grpSpPr>
          <a:xfrm>
            <a:off x="291921" y="1701800"/>
            <a:ext cx="3539246" cy="3306233"/>
            <a:chOff x="486654" y="808101"/>
            <a:chExt cx="4374421" cy="4278409"/>
          </a:xfrm>
        </p:grpSpPr>
        <p:grpSp>
          <p:nvGrpSpPr>
            <p:cNvPr id="6" name="Google Shape;1655;p40">
              <a:extLst>
                <a:ext uri="{FF2B5EF4-FFF2-40B4-BE49-F238E27FC236}">
                  <a16:creationId xmlns:a16="http://schemas.microsoft.com/office/drawing/2014/main" id="{E7A61D94-4B5D-EC71-FFEB-4EDF0BD6C1EC}"/>
                </a:ext>
              </a:extLst>
            </p:cNvPr>
            <p:cNvGrpSpPr/>
            <p:nvPr/>
          </p:nvGrpSpPr>
          <p:grpSpPr>
            <a:xfrm rot="-6009223">
              <a:off x="2304659" y="3618860"/>
              <a:ext cx="627505" cy="1970283"/>
              <a:chOff x="6465163" y="2669656"/>
              <a:chExt cx="341428" cy="1072038"/>
            </a:xfrm>
          </p:grpSpPr>
          <p:sp>
            <p:nvSpPr>
              <p:cNvPr id="145" name="Google Shape;1656;p40">
                <a:extLst>
                  <a:ext uri="{FF2B5EF4-FFF2-40B4-BE49-F238E27FC236}">
                    <a16:creationId xmlns:a16="http://schemas.microsoft.com/office/drawing/2014/main" id="{E5A7ECBE-936C-900B-D57E-000E7CC45304}"/>
                  </a:ext>
                </a:extLst>
              </p:cNvPr>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57;p40">
                <a:extLst>
                  <a:ext uri="{FF2B5EF4-FFF2-40B4-BE49-F238E27FC236}">
                    <a16:creationId xmlns:a16="http://schemas.microsoft.com/office/drawing/2014/main" id="{D118BA9F-B167-D86A-E46F-D571EFE1E1E4}"/>
                  </a:ext>
                </a:extLst>
              </p:cNvPr>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58;p40">
                <a:extLst>
                  <a:ext uri="{FF2B5EF4-FFF2-40B4-BE49-F238E27FC236}">
                    <a16:creationId xmlns:a16="http://schemas.microsoft.com/office/drawing/2014/main" id="{F04C540C-C3D5-1058-92D7-DB3D99BC51EE}"/>
                  </a:ext>
                </a:extLst>
              </p:cNvPr>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59;p40">
                <a:extLst>
                  <a:ext uri="{FF2B5EF4-FFF2-40B4-BE49-F238E27FC236}">
                    <a16:creationId xmlns:a16="http://schemas.microsoft.com/office/drawing/2014/main" id="{786BAAED-3461-BB8E-2B9E-6924154EFC57}"/>
                  </a:ext>
                </a:extLst>
              </p:cNvPr>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60;p40">
                <a:extLst>
                  <a:ext uri="{FF2B5EF4-FFF2-40B4-BE49-F238E27FC236}">
                    <a16:creationId xmlns:a16="http://schemas.microsoft.com/office/drawing/2014/main" id="{99919285-F14A-EA27-77FE-FDDA6A7859A8}"/>
                  </a:ext>
                </a:extLst>
              </p:cNvPr>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61;p40">
                <a:extLst>
                  <a:ext uri="{FF2B5EF4-FFF2-40B4-BE49-F238E27FC236}">
                    <a16:creationId xmlns:a16="http://schemas.microsoft.com/office/drawing/2014/main" id="{93B2FA4F-9A86-3119-81FC-69134B0EA135}"/>
                  </a:ext>
                </a:extLst>
              </p:cNvPr>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662;p40">
              <a:extLst>
                <a:ext uri="{FF2B5EF4-FFF2-40B4-BE49-F238E27FC236}">
                  <a16:creationId xmlns:a16="http://schemas.microsoft.com/office/drawing/2014/main" id="{6F3A2AD4-64F5-D94B-02DB-56C4A8FB187C}"/>
                </a:ext>
              </a:extLst>
            </p:cNvPr>
            <p:cNvGrpSpPr/>
            <p:nvPr/>
          </p:nvGrpSpPr>
          <p:grpSpPr>
            <a:xfrm>
              <a:off x="2240507" y="1652755"/>
              <a:ext cx="544898" cy="549028"/>
              <a:chOff x="6639997" y="2284311"/>
              <a:chExt cx="296479" cy="298726"/>
            </a:xfrm>
          </p:grpSpPr>
          <p:sp>
            <p:nvSpPr>
              <p:cNvPr id="136" name="Google Shape;1663;p40">
                <a:extLst>
                  <a:ext uri="{FF2B5EF4-FFF2-40B4-BE49-F238E27FC236}">
                    <a16:creationId xmlns:a16="http://schemas.microsoft.com/office/drawing/2014/main" id="{CCA7A6BC-31C5-9EE5-37B2-503BAB74A963}"/>
                  </a:ext>
                </a:extLst>
              </p:cNvPr>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64;p40">
                <a:extLst>
                  <a:ext uri="{FF2B5EF4-FFF2-40B4-BE49-F238E27FC236}">
                    <a16:creationId xmlns:a16="http://schemas.microsoft.com/office/drawing/2014/main" id="{B5F8799A-3113-E313-0BBD-C0278D39C552}"/>
                  </a:ext>
                </a:extLst>
              </p:cNvPr>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65;p40">
                <a:extLst>
                  <a:ext uri="{FF2B5EF4-FFF2-40B4-BE49-F238E27FC236}">
                    <a16:creationId xmlns:a16="http://schemas.microsoft.com/office/drawing/2014/main" id="{4F30EE9E-4B5F-9F1C-3D06-E323A55F89BB}"/>
                  </a:ext>
                </a:extLst>
              </p:cNvPr>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66;p40">
                <a:extLst>
                  <a:ext uri="{FF2B5EF4-FFF2-40B4-BE49-F238E27FC236}">
                    <a16:creationId xmlns:a16="http://schemas.microsoft.com/office/drawing/2014/main" id="{F6D1E85B-9F49-CFD6-E5FB-D0A686E8D873}"/>
                  </a:ext>
                </a:extLst>
              </p:cNvPr>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67;p40">
                <a:extLst>
                  <a:ext uri="{FF2B5EF4-FFF2-40B4-BE49-F238E27FC236}">
                    <a16:creationId xmlns:a16="http://schemas.microsoft.com/office/drawing/2014/main" id="{F024FE96-D148-7AFD-F19A-B8BC370DBD9B}"/>
                  </a:ext>
                </a:extLst>
              </p:cNvPr>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68;p40">
                <a:extLst>
                  <a:ext uri="{FF2B5EF4-FFF2-40B4-BE49-F238E27FC236}">
                    <a16:creationId xmlns:a16="http://schemas.microsoft.com/office/drawing/2014/main" id="{2DB8499D-CC22-B642-BADC-95B09B803C5C}"/>
                  </a:ext>
                </a:extLst>
              </p:cNvPr>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69;p40">
                <a:extLst>
                  <a:ext uri="{FF2B5EF4-FFF2-40B4-BE49-F238E27FC236}">
                    <a16:creationId xmlns:a16="http://schemas.microsoft.com/office/drawing/2014/main" id="{8B37582A-9393-15C4-ABE8-FB08331EC819}"/>
                  </a:ext>
                </a:extLst>
              </p:cNvPr>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70;p40">
                <a:extLst>
                  <a:ext uri="{FF2B5EF4-FFF2-40B4-BE49-F238E27FC236}">
                    <a16:creationId xmlns:a16="http://schemas.microsoft.com/office/drawing/2014/main" id="{5C5479BF-8FBB-00F0-A4FF-855AC5ABA5B8}"/>
                  </a:ext>
                </a:extLst>
              </p:cNvPr>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71;p40">
                <a:extLst>
                  <a:ext uri="{FF2B5EF4-FFF2-40B4-BE49-F238E27FC236}">
                    <a16:creationId xmlns:a16="http://schemas.microsoft.com/office/drawing/2014/main" id="{9B2E842B-934A-4586-032B-E012606FA7C8}"/>
                  </a:ext>
                </a:extLst>
              </p:cNvPr>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672;p40">
              <a:extLst>
                <a:ext uri="{FF2B5EF4-FFF2-40B4-BE49-F238E27FC236}">
                  <a16:creationId xmlns:a16="http://schemas.microsoft.com/office/drawing/2014/main" id="{A86F9FA9-2A5E-8C97-747B-64E01F90CAFF}"/>
                </a:ext>
              </a:extLst>
            </p:cNvPr>
            <p:cNvSpPr/>
            <p:nvPr/>
          </p:nvSpPr>
          <p:spPr>
            <a:xfrm>
              <a:off x="674556" y="2606430"/>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73;p40">
              <a:extLst>
                <a:ext uri="{FF2B5EF4-FFF2-40B4-BE49-F238E27FC236}">
                  <a16:creationId xmlns:a16="http://schemas.microsoft.com/office/drawing/2014/main" id="{4E6B7C0F-BCB4-0C7A-65FD-861B63B6A011}"/>
                </a:ext>
              </a:extLst>
            </p:cNvPr>
            <p:cNvSpPr/>
            <p:nvPr/>
          </p:nvSpPr>
          <p:spPr>
            <a:xfrm>
              <a:off x="486654" y="3518963"/>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674;p40">
              <a:extLst>
                <a:ext uri="{FF2B5EF4-FFF2-40B4-BE49-F238E27FC236}">
                  <a16:creationId xmlns:a16="http://schemas.microsoft.com/office/drawing/2014/main" id="{E35E8F0C-DAA2-2306-DB84-58C469FDDDB7}"/>
                </a:ext>
              </a:extLst>
            </p:cNvPr>
            <p:cNvGrpSpPr/>
            <p:nvPr/>
          </p:nvGrpSpPr>
          <p:grpSpPr>
            <a:xfrm rot="-1078533">
              <a:off x="3059868" y="1290570"/>
              <a:ext cx="1675150" cy="1081886"/>
              <a:chOff x="4138286" y="2440489"/>
              <a:chExt cx="911442" cy="588650"/>
            </a:xfrm>
          </p:grpSpPr>
          <p:sp>
            <p:nvSpPr>
              <p:cNvPr id="127" name="Google Shape;1675;p40">
                <a:extLst>
                  <a:ext uri="{FF2B5EF4-FFF2-40B4-BE49-F238E27FC236}">
                    <a16:creationId xmlns:a16="http://schemas.microsoft.com/office/drawing/2014/main" id="{700ABADE-50B3-F767-753B-243EB6AC0989}"/>
                  </a:ext>
                </a:extLst>
              </p:cNvPr>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76;p40">
                <a:extLst>
                  <a:ext uri="{FF2B5EF4-FFF2-40B4-BE49-F238E27FC236}">
                    <a16:creationId xmlns:a16="http://schemas.microsoft.com/office/drawing/2014/main" id="{6E508D0E-61F5-CAC2-89F7-56F1E17D3A97}"/>
                  </a:ext>
                </a:extLst>
              </p:cNvPr>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77;p40">
                <a:extLst>
                  <a:ext uri="{FF2B5EF4-FFF2-40B4-BE49-F238E27FC236}">
                    <a16:creationId xmlns:a16="http://schemas.microsoft.com/office/drawing/2014/main" id="{CBD5A0A4-7753-2782-8D0D-F4F0C8B57CA1}"/>
                  </a:ext>
                </a:extLst>
              </p:cNvPr>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78;p40">
                <a:extLst>
                  <a:ext uri="{FF2B5EF4-FFF2-40B4-BE49-F238E27FC236}">
                    <a16:creationId xmlns:a16="http://schemas.microsoft.com/office/drawing/2014/main" id="{E8FD7DC0-0ACA-903B-07B5-491E15108EF4}"/>
                  </a:ext>
                </a:extLst>
              </p:cNvPr>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79;p40">
                <a:extLst>
                  <a:ext uri="{FF2B5EF4-FFF2-40B4-BE49-F238E27FC236}">
                    <a16:creationId xmlns:a16="http://schemas.microsoft.com/office/drawing/2014/main" id="{959CD1C1-4A56-F640-FD47-2A2D74E40F93}"/>
                  </a:ext>
                </a:extLst>
              </p:cNvPr>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80;p40">
                <a:extLst>
                  <a:ext uri="{FF2B5EF4-FFF2-40B4-BE49-F238E27FC236}">
                    <a16:creationId xmlns:a16="http://schemas.microsoft.com/office/drawing/2014/main" id="{C180B48F-E764-AA62-414D-55AFBCE395C8}"/>
                  </a:ext>
                </a:extLst>
              </p:cNvPr>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81;p40">
                <a:extLst>
                  <a:ext uri="{FF2B5EF4-FFF2-40B4-BE49-F238E27FC236}">
                    <a16:creationId xmlns:a16="http://schemas.microsoft.com/office/drawing/2014/main" id="{93481609-18A9-193F-E5D5-16562F2FAD5C}"/>
                  </a:ext>
                </a:extLst>
              </p:cNvPr>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82;p40">
                <a:extLst>
                  <a:ext uri="{FF2B5EF4-FFF2-40B4-BE49-F238E27FC236}">
                    <a16:creationId xmlns:a16="http://schemas.microsoft.com/office/drawing/2014/main" id="{76086A3B-68EA-CE2B-D828-25ECDFF4C6BF}"/>
                  </a:ext>
                </a:extLst>
              </p:cNvPr>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83;p40">
                <a:extLst>
                  <a:ext uri="{FF2B5EF4-FFF2-40B4-BE49-F238E27FC236}">
                    <a16:creationId xmlns:a16="http://schemas.microsoft.com/office/drawing/2014/main" id="{CAA0C472-9F7F-5D45-942F-5B9B0B5E9953}"/>
                  </a:ext>
                </a:extLst>
              </p:cNvPr>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684;p40">
              <a:extLst>
                <a:ext uri="{FF2B5EF4-FFF2-40B4-BE49-F238E27FC236}">
                  <a16:creationId xmlns:a16="http://schemas.microsoft.com/office/drawing/2014/main" id="{37E3768F-C806-1DD6-FB0C-398D2AADD3C0}"/>
                </a:ext>
              </a:extLst>
            </p:cNvPr>
            <p:cNvGrpSpPr/>
            <p:nvPr/>
          </p:nvGrpSpPr>
          <p:grpSpPr>
            <a:xfrm>
              <a:off x="1806114" y="808101"/>
              <a:ext cx="1624585" cy="3682284"/>
              <a:chOff x="4056877" y="119764"/>
              <a:chExt cx="1864126" cy="4225225"/>
            </a:xfrm>
          </p:grpSpPr>
          <p:sp>
            <p:nvSpPr>
              <p:cNvPr id="88" name="Google Shape;1685;p40">
                <a:extLst>
                  <a:ext uri="{FF2B5EF4-FFF2-40B4-BE49-F238E27FC236}">
                    <a16:creationId xmlns:a16="http://schemas.microsoft.com/office/drawing/2014/main" id="{93A03F88-F001-68A9-B65D-46D994A8055A}"/>
                  </a:ext>
                </a:extLst>
              </p:cNvPr>
              <p:cNvSpPr/>
              <p:nvPr/>
            </p:nvSpPr>
            <p:spPr>
              <a:xfrm>
                <a:off x="4056877" y="119764"/>
                <a:ext cx="1863123" cy="4224935"/>
              </a:xfrm>
              <a:custGeom>
                <a:avLst/>
                <a:gdLst/>
                <a:ahLst/>
                <a:cxnLst/>
                <a:rect l="l" t="t" r="r" b="b"/>
                <a:pathLst>
                  <a:path w="7558" h="17139" extrusionOk="0">
                    <a:moveTo>
                      <a:pt x="5046" y="1356"/>
                    </a:moveTo>
                    <a:lnTo>
                      <a:pt x="5046" y="1356"/>
                    </a:lnTo>
                    <a:cubicBezTo>
                      <a:pt x="5833" y="2001"/>
                      <a:pt x="6257" y="2880"/>
                      <a:pt x="6152" y="3598"/>
                    </a:cubicBezTo>
                    <a:lnTo>
                      <a:pt x="6152" y="3598"/>
                    </a:lnTo>
                    <a:cubicBezTo>
                      <a:pt x="6128" y="3586"/>
                      <a:pt x="6105" y="3575"/>
                      <a:pt x="6083" y="3563"/>
                    </a:cubicBezTo>
                    <a:cubicBezTo>
                      <a:pt x="6069" y="3683"/>
                      <a:pt x="6046" y="3785"/>
                      <a:pt x="6009" y="3876"/>
                    </a:cubicBezTo>
                    <a:cubicBezTo>
                      <a:pt x="6004" y="3886"/>
                      <a:pt x="6000" y="3900"/>
                      <a:pt x="5996" y="3914"/>
                    </a:cubicBezTo>
                    <a:cubicBezTo>
                      <a:pt x="5945" y="4015"/>
                      <a:pt x="5881" y="4112"/>
                      <a:pt x="5788" y="4214"/>
                    </a:cubicBezTo>
                    <a:lnTo>
                      <a:pt x="5783" y="4214"/>
                    </a:lnTo>
                    <a:cubicBezTo>
                      <a:pt x="5774" y="4227"/>
                      <a:pt x="5760" y="4241"/>
                      <a:pt x="5751" y="4255"/>
                    </a:cubicBezTo>
                    <a:cubicBezTo>
                      <a:pt x="5747" y="4259"/>
                      <a:pt x="5737" y="4264"/>
                      <a:pt x="5732" y="4269"/>
                    </a:cubicBezTo>
                    <a:cubicBezTo>
                      <a:pt x="5728" y="4278"/>
                      <a:pt x="5719" y="4282"/>
                      <a:pt x="5709" y="4291"/>
                    </a:cubicBezTo>
                    <a:cubicBezTo>
                      <a:pt x="5705" y="4297"/>
                      <a:pt x="5696" y="4306"/>
                      <a:pt x="5691" y="4310"/>
                    </a:cubicBezTo>
                    <a:cubicBezTo>
                      <a:pt x="5682" y="4314"/>
                      <a:pt x="5677" y="4324"/>
                      <a:pt x="5668" y="4329"/>
                    </a:cubicBezTo>
                    <a:cubicBezTo>
                      <a:pt x="5664" y="4338"/>
                      <a:pt x="5654" y="4342"/>
                      <a:pt x="5645" y="4352"/>
                    </a:cubicBezTo>
                    <a:cubicBezTo>
                      <a:pt x="5641" y="4356"/>
                      <a:pt x="5636" y="4361"/>
                      <a:pt x="5626" y="4365"/>
                    </a:cubicBezTo>
                    <a:cubicBezTo>
                      <a:pt x="5617" y="4374"/>
                      <a:pt x="5609" y="4380"/>
                      <a:pt x="5599" y="4388"/>
                    </a:cubicBezTo>
                    <a:cubicBezTo>
                      <a:pt x="5594" y="4393"/>
                      <a:pt x="5590" y="4393"/>
                      <a:pt x="5590" y="4397"/>
                    </a:cubicBezTo>
                    <a:cubicBezTo>
                      <a:pt x="5466" y="4495"/>
                      <a:pt x="5318" y="4582"/>
                      <a:pt x="5152" y="4646"/>
                    </a:cubicBezTo>
                    <a:lnTo>
                      <a:pt x="5152" y="4314"/>
                    </a:lnTo>
                    <a:cubicBezTo>
                      <a:pt x="5521" y="3130"/>
                      <a:pt x="5484" y="1937"/>
                      <a:pt x="5046" y="1356"/>
                    </a:cubicBezTo>
                    <a:close/>
                    <a:moveTo>
                      <a:pt x="1185" y="4605"/>
                    </a:moveTo>
                    <a:cubicBezTo>
                      <a:pt x="1106" y="5154"/>
                      <a:pt x="1064" y="5826"/>
                      <a:pt x="1060" y="6536"/>
                    </a:cubicBezTo>
                    <a:cubicBezTo>
                      <a:pt x="991" y="6619"/>
                      <a:pt x="926" y="6706"/>
                      <a:pt x="876" y="6794"/>
                    </a:cubicBezTo>
                    <a:cubicBezTo>
                      <a:pt x="898" y="5946"/>
                      <a:pt x="981" y="5199"/>
                      <a:pt x="1185" y="4605"/>
                    </a:cubicBezTo>
                    <a:close/>
                    <a:moveTo>
                      <a:pt x="3106" y="8987"/>
                    </a:moveTo>
                    <a:cubicBezTo>
                      <a:pt x="3110" y="9029"/>
                      <a:pt x="3116" y="9070"/>
                      <a:pt x="3120" y="9107"/>
                    </a:cubicBezTo>
                    <a:cubicBezTo>
                      <a:pt x="3093" y="9089"/>
                      <a:pt x="3069" y="9065"/>
                      <a:pt x="3055" y="9033"/>
                    </a:cubicBezTo>
                    <a:cubicBezTo>
                      <a:pt x="3065" y="9015"/>
                      <a:pt x="3083" y="9001"/>
                      <a:pt x="3106" y="8987"/>
                    </a:cubicBezTo>
                    <a:close/>
                    <a:moveTo>
                      <a:pt x="2784" y="0"/>
                    </a:moveTo>
                    <a:cubicBezTo>
                      <a:pt x="2400" y="0"/>
                      <a:pt x="1979" y="76"/>
                      <a:pt x="1913" y="227"/>
                    </a:cubicBezTo>
                    <a:cubicBezTo>
                      <a:pt x="1900" y="254"/>
                      <a:pt x="1962" y="262"/>
                      <a:pt x="2061" y="262"/>
                    </a:cubicBezTo>
                    <a:cubicBezTo>
                      <a:pt x="2204" y="262"/>
                      <a:pt x="2423" y="246"/>
                      <a:pt x="2603" y="246"/>
                    </a:cubicBezTo>
                    <a:cubicBezTo>
                      <a:pt x="2744" y="246"/>
                      <a:pt x="2861" y="256"/>
                      <a:pt x="2899" y="292"/>
                    </a:cubicBezTo>
                    <a:cubicBezTo>
                      <a:pt x="2853" y="407"/>
                      <a:pt x="2466" y="333"/>
                      <a:pt x="2466" y="448"/>
                    </a:cubicBezTo>
                    <a:cubicBezTo>
                      <a:pt x="2470" y="486"/>
                      <a:pt x="2530" y="537"/>
                      <a:pt x="2631" y="573"/>
                    </a:cubicBezTo>
                    <a:cubicBezTo>
                      <a:pt x="447" y="956"/>
                      <a:pt x="940" y="3223"/>
                      <a:pt x="0" y="3393"/>
                    </a:cubicBezTo>
                    <a:cubicBezTo>
                      <a:pt x="128" y="3414"/>
                      <a:pt x="270" y="3424"/>
                      <a:pt x="422" y="3424"/>
                    </a:cubicBezTo>
                    <a:cubicBezTo>
                      <a:pt x="472" y="3424"/>
                      <a:pt x="524" y="3423"/>
                      <a:pt x="577" y="3421"/>
                    </a:cubicBezTo>
                    <a:lnTo>
                      <a:pt x="577" y="3421"/>
                    </a:lnTo>
                    <a:cubicBezTo>
                      <a:pt x="401" y="4701"/>
                      <a:pt x="479" y="6343"/>
                      <a:pt x="622" y="7545"/>
                    </a:cubicBezTo>
                    <a:cubicBezTo>
                      <a:pt x="604" y="7743"/>
                      <a:pt x="627" y="7932"/>
                      <a:pt x="696" y="8112"/>
                    </a:cubicBezTo>
                    <a:cubicBezTo>
                      <a:pt x="766" y="8577"/>
                      <a:pt x="839" y="8927"/>
                      <a:pt x="904" y="9089"/>
                    </a:cubicBezTo>
                    <a:cubicBezTo>
                      <a:pt x="894" y="8872"/>
                      <a:pt x="890" y="8660"/>
                      <a:pt x="881" y="8453"/>
                    </a:cubicBezTo>
                    <a:lnTo>
                      <a:pt x="881" y="8453"/>
                    </a:lnTo>
                    <a:cubicBezTo>
                      <a:pt x="954" y="8544"/>
                      <a:pt x="1042" y="8632"/>
                      <a:pt x="1143" y="8710"/>
                    </a:cubicBezTo>
                    <a:cubicBezTo>
                      <a:pt x="1162" y="8936"/>
                      <a:pt x="1185" y="9163"/>
                      <a:pt x="1213" y="9378"/>
                    </a:cubicBezTo>
                    <a:cubicBezTo>
                      <a:pt x="1364" y="9204"/>
                      <a:pt x="1549" y="9093"/>
                      <a:pt x="1751" y="9024"/>
                    </a:cubicBezTo>
                    <a:cubicBezTo>
                      <a:pt x="1995" y="9102"/>
                      <a:pt x="2281" y="9153"/>
                      <a:pt x="2613" y="9167"/>
                    </a:cubicBezTo>
                    <a:lnTo>
                      <a:pt x="2608" y="9172"/>
                    </a:lnTo>
                    <a:cubicBezTo>
                      <a:pt x="2719" y="9240"/>
                      <a:pt x="2931" y="9310"/>
                      <a:pt x="3148" y="9346"/>
                    </a:cubicBezTo>
                    <a:cubicBezTo>
                      <a:pt x="3189" y="9692"/>
                      <a:pt x="3199" y="9927"/>
                      <a:pt x="3199" y="9969"/>
                    </a:cubicBezTo>
                    <a:cubicBezTo>
                      <a:pt x="3254" y="10029"/>
                      <a:pt x="3327" y="10079"/>
                      <a:pt x="3420" y="10116"/>
                    </a:cubicBezTo>
                    <a:cubicBezTo>
                      <a:pt x="3807" y="12319"/>
                      <a:pt x="3769" y="13946"/>
                      <a:pt x="3231" y="16213"/>
                    </a:cubicBezTo>
                    <a:lnTo>
                      <a:pt x="3373" y="16217"/>
                    </a:lnTo>
                    <a:cubicBezTo>
                      <a:pt x="3337" y="16263"/>
                      <a:pt x="3023" y="16701"/>
                      <a:pt x="3088" y="16926"/>
                    </a:cubicBezTo>
                    <a:cubicBezTo>
                      <a:pt x="3101" y="16968"/>
                      <a:pt x="3138" y="17000"/>
                      <a:pt x="3199" y="17032"/>
                    </a:cubicBezTo>
                    <a:lnTo>
                      <a:pt x="3203" y="17032"/>
                    </a:lnTo>
                    <a:cubicBezTo>
                      <a:pt x="3208" y="17037"/>
                      <a:pt x="3216" y="17037"/>
                      <a:pt x="3221" y="17042"/>
                    </a:cubicBezTo>
                    <a:lnTo>
                      <a:pt x="3226" y="17042"/>
                    </a:lnTo>
                    <a:cubicBezTo>
                      <a:pt x="3235" y="17047"/>
                      <a:pt x="3240" y="17047"/>
                      <a:pt x="3244" y="17051"/>
                    </a:cubicBezTo>
                    <a:cubicBezTo>
                      <a:pt x="3244" y="17051"/>
                      <a:pt x="3248" y="17051"/>
                      <a:pt x="3248" y="17056"/>
                    </a:cubicBezTo>
                    <a:cubicBezTo>
                      <a:pt x="3258" y="17056"/>
                      <a:pt x="3267" y="17060"/>
                      <a:pt x="3272" y="17060"/>
                    </a:cubicBezTo>
                    <a:lnTo>
                      <a:pt x="3276" y="17060"/>
                    </a:lnTo>
                    <a:cubicBezTo>
                      <a:pt x="3286" y="17064"/>
                      <a:pt x="3291" y="17070"/>
                      <a:pt x="3299" y="17070"/>
                    </a:cubicBezTo>
                    <a:cubicBezTo>
                      <a:pt x="3304" y="17070"/>
                      <a:pt x="3304" y="17074"/>
                      <a:pt x="3309" y="17074"/>
                    </a:cubicBezTo>
                    <a:cubicBezTo>
                      <a:pt x="3314" y="17074"/>
                      <a:pt x="3323" y="17079"/>
                      <a:pt x="3327" y="17079"/>
                    </a:cubicBezTo>
                    <a:cubicBezTo>
                      <a:pt x="3331" y="17079"/>
                      <a:pt x="3337" y="17079"/>
                      <a:pt x="3337" y="17083"/>
                    </a:cubicBezTo>
                    <a:cubicBezTo>
                      <a:pt x="3346" y="17083"/>
                      <a:pt x="3350" y="17083"/>
                      <a:pt x="3359" y="17088"/>
                    </a:cubicBezTo>
                    <a:lnTo>
                      <a:pt x="3365" y="17088"/>
                    </a:lnTo>
                    <a:cubicBezTo>
                      <a:pt x="3373" y="17092"/>
                      <a:pt x="3387" y="17092"/>
                      <a:pt x="3397" y="17098"/>
                    </a:cubicBezTo>
                    <a:cubicBezTo>
                      <a:pt x="3406" y="17098"/>
                      <a:pt x="3414" y="17102"/>
                      <a:pt x="3424" y="17102"/>
                    </a:cubicBezTo>
                    <a:lnTo>
                      <a:pt x="3433" y="17102"/>
                    </a:lnTo>
                    <a:cubicBezTo>
                      <a:pt x="3442" y="17106"/>
                      <a:pt x="3448" y="17106"/>
                      <a:pt x="3456" y="17106"/>
                    </a:cubicBezTo>
                    <a:cubicBezTo>
                      <a:pt x="3461" y="17106"/>
                      <a:pt x="3465" y="17111"/>
                      <a:pt x="3465" y="17111"/>
                    </a:cubicBezTo>
                    <a:cubicBezTo>
                      <a:pt x="3475" y="17111"/>
                      <a:pt x="3484" y="17111"/>
                      <a:pt x="3488" y="17115"/>
                    </a:cubicBezTo>
                    <a:lnTo>
                      <a:pt x="3497" y="17115"/>
                    </a:lnTo>
                    <a:cubicBezTo>
                      <a:pt x="3512" y="17115"/>
                      <a:pt x="3521" y="17120"/>
                      <a:pt x="3531" y="17120"/>
                    </a:cubicBezTo>
                    <a:lnTo>
                      <a:pt x="3535" y="17120"/>
                    </a:lnTo>
                    <a:cubicBezTo>
                      <a:pt x="3544" y="17120"/>
                      <a:pt x="3553" y="17125"/>
                      <a:pt x="3563" y="17125"/>
                    </a:cubicBezTo>
                    <a:lnTo>
                      <a:pt x="3576" y="17125"/>
                    </a:lnTo>
                    <a:cubicBezTo>
                      <a:pt x="3580" y="17125"/>
                      <a:pt x="3590" y="17130"/>
                      <a:pt x="3599" y="17130"/>
                    </a:cubicBezTo>
                    <a:lnTo>
                      <a:pt x="3636" y="17130"/>
                    </a:lnTo>
                    <a:lnTo>
                      <a:pt x="3641" y="17134"/>
                    </a:lnTo>
                    <a:lnTo>
                      <a:pt x="3682" y="17134"/>
                    </a:lnTo>
                    <a:cubicBezTo>
                      <a:pt x="3691" y="17134"/>
                      <a:pt x="3701" y="17134"/>
                      <a:pt x="3710" y="17138"/>
                    </a:cubicBezTo>
                    <a:lnTo>
                      <a:pt x="3903" y="17138"/>
                    </a:lnTo>
                    <a:cubicBezTo>
                      <a:pt x="3912" y="17134"/>
                      <a:pt x="3922" y="17134"/>
                      <a:pt x="3931" y="17134"/>
                    </a:cubicBezTo>
                    <a:lnTo>
                      <a:pt x="3967" y="17134"/>
                    </a:lnTo>
                    <a:cubicBezTo>
                      <a:pt x="3967" y="17134"/>
                      <a:pt x="3973" y="17130"/>
                      <a:pt x="3977" y="17130"/>
                    </a:cubicBezTo>
                    <a:lnTo>
                      <a:pt x="4009" y="17130"/>
                    </a:lnTo>
                    <a:cubicBezTo>
                      <a:pt x="4014" y="17125"/>
                      <a:pt x="4023" y="17125"/>
                      <a:pt x="4028" y="17125"/>
                    </a:cubicBezTo>
                    <a:lnTo>
                      <a:pt x="4037" y="17125"/>
                    </a:lnTo>
                    <a:cubicBezTo>
                      <a:pt x="4046" y="17120"/>
                      <a:pt x="4056" y="17120"/>
                      <a:pt x="4065" y="17120"/>
                    </a:cubicBezTo>
                    <a:lnTo>
                      <a:pt x="4069" y="17120"/>
                    </a:lnTo>
                    <a:cubicBezTo>
                      <a:pt x="4078" y="17115"/>
                      <a:pt x="4088" y="17115"/>
                      <a:pt x="4097" y="17115"/>
                    </a:cubicBezTo>
                    <a:cubicBezTo>
                      <a:pt x="4101" y="17111"/>
                      <a:pt x="4101" y="17111"/>
                      <a:pt x="4106" y="17111"/>
                    </a:cubicBezTo>
                    <a:cubicBezTo>
                      <a:pt x="4111" y="17111"/>
                      <a:pt x="4120" y="17111"/>
                      <a:pt x="4124" y="17106"/>
                    </a:cubicBezTo>
                    <a:lnTo>
                      <a:pt x="4133" y="17106"/>
                    </a:lnTo>
                    <a:cubicBezTo>
                      <a:pt x="4139" y="17102"/>
                      <a:pt x="4148" y="17102"/>
                      <a:pt x="4152" y="17102"/>
                    </a:cubicBezTo>
                    <a:cubicBezTo>
                      <a:pt x="4152" y="17102"/>
                      <a:pt x="4156" y="17098"/>
                      <a:pt x="4161" y="17098"/>
                    </a:cubicBezTo>
                    <a:cubicBezTo>
                      <a:pt x="4166" y="17098"/>
                      <a:pt x="4175" y="17092"/>
                      <a:pt x="4184" y="17092"/>
                    </a:cubicBezTo>
                    <a:lnTo>
                      <a:pt x="4184" y="17088"/>
                    </a:lnTo>
                    <a:cubicBezTo>
                      <a:pt x="4194" y="17088"/>
                      <a:pt x="4203" y="17083"/>
                      <a:pt x="4207" y="17083"/>
                    </a:cubicBezTo>
                    <a:cubicBezTo>
                      <a:pt x="4212" y="17083"/>
                      <a:pt x="4212" y="17079"/>
                      <a:pt x="4216" y="17079"/>
                    </a:cubicBezTo>
                    <a:cubicBezTo>
                      <a:pt x="4222" y="17079"/>
                      <a:pt x="4226" y="17074"/>
                      <a:pt x="4231" y="17074"/>
                    </a:cubicBezTo>
                    <a:lnTo>
                      <a:pt x="4235" y="17070"/>
                    </a:lnTo>
                    <a:cubicBezTo>
                      <a:pt x="4318" y="17032"/>
                      <a:pt x="4364" y="16981"/>
                      <a:pt x="4354" y="16908"/>
                    </a:cubicBezTo>
                    <a:cubicBezTo>
                      <a:pt x="4318" y="16567"/>
                      <a:pt x="4101" y="16226"/>
                      <a:pt x="4101" y="16226"/>
                    </a:cubicBezTo>
                    <a:lnTo>
                      <a:pt x="4258" y="16226"/>
                    </a:lnTo>
                    <a:cubicBezTo>
                      <a:pt x="4609" y="14848"/>
                      <a:pt x="4631" y="11028"/>
                      <a:pt x="5290" y="10954"/>
                    </a:cubicBezTo>
                    <a:cubicBezTo>
                      <a:pt x="5314" y="10952"/>
                      <a:pt x="5337" y="10950"/>
                      <a:pt x="5361" y="10950"/>
                    </a:cubicBezTo>
                    <a:cubicBezTo>
                      <a:pt x="6517" y="10950"/>
                      <a:pt x="6654" y="14293"/>
                      <a:pt x="6396" y="16226"/>
                    </a:cubicBezTo>
                    <a:lnTo>
                      <a:pt x="6479" y="16226"/>
                    </a:lnTo>
                    <a:cubicBezTo>
                      <a:pt x="6466" y="16249"/>
                      <a:pt x="6262" y="16581"/>
                      <a:pt x="6226" y="16908"/>
                    </a:cubicBezTo>
                    <a:cubicBezTo>
                      <a:pt x="6217" y="16981"/>
                      <a:pt x="6268" y="17032"/>
                      <a:pt x="6351" y="17070"/>
                    </a:cubicBezTo>
                    <a:lnTo>
                      <a:pt x="6355" y="17074"/>
                    </a:lnTo>
                    <a:cubicBezTo>
                      <a:pt x="6359" y="17074"/>
                      <a:pt x="6364" y="17079"/>
                      <a:pt x="6368" y="17079"/>
                    </a:cubicBezTo>
                    <a:lnTo>
                      <a:pt x="6373" y="17083"/>
                    </a:lnTo>
                    <a:cubicBezTo>
                      <a:pt x="6383" y="17083"/>
                      <a:pt x="6392" y="17088"/>
                      <a:pt x="6396" y="17088"/>
                    </a:cubicBezTo>
                    <a:lnTo>
                      <a:pt x="6400" y="17092"/>
                    </a:lnTo>
                    <a:cubicBezTo>
                      <a:pt x="6406" y="17092"/>
                      <a:pt x="6415" y="17098"/>
                      <a:pt x="6424" y="17098"/>
                    </a:cubicBezTo>
                    <a:cubicBezTo>
                      <a:pt x="6424" y="17098"/>
                      <a:pt x="6428" y="17102"/>
                      <a:pt x="6434" y="17102"/>
                    </a:cubicBezTo>
                    <a:cubicBezTo>
                      <a:pt x="6438" y="17102"/>
                      <a:pt x="6442" y="17102"/>
                      <a:pt x="6451" y="17106"/>
                    </a:cubicBezTo>
                    <a:lnTo>
                      <a:pt x="6461" y="17106"/>
                    </a:lnTo>
                    <a:cubicBezTo>
                      <a:pt x="6466" y="17111"/>
                      <a:pt x="6470" y="17111"/>
                      <a:pt x="6479" y="17111"/>
                    </a:cubicBezTo>
                    <a:cubicBezTo>
                      <a:pt x="6479" y="17111"/>
                      <a:pt x="6483" y="17111"/>
                      <a:pt x="6489" y="17115"/>
                    </a:cubicBezTo>
                    <a:cubicBezTo>
                      <a:pt x="6498" y="17115"/>
                      <a:pt x="6507" y="17115"/>
                      <a:pt x="6516" y="17120"/>
                    </a:cubicBezTo>
                    <a:cubicBezTo>
                      <a:pt x="6525" y="17120"/>
                      <a:pt x="6534" y="17120"/>
                      <a:pt x="6544" y="17125"/>
                    </a:cubicBezTo>
                    <a:lnTo>
                      <a:pt x="6553" y="17125"/>
                    </a:lnTo>
                    <a:cubicBezTo>
                      <a:pt x="6562" y="17125"/>
                      <a:pt x="6566" y="17125"/>
                      <a:pt x="6576" y="17130"/>
                    </a:cubicBezTo>
                    <a:lnTo>
                      <a:pt x="6608" y="17130"/>
                    </a:lnTo>
                    <a:cubicBezTo>
                      <a:pt x="6613" y="17130"/>
                      <a:pt x="6613" y="17134"/>
                      <a:pt x="6617" y="17134"/>
                    </a:cubicBezTo>
                    <a:lnTo>
                      <a:pt x="6655" y="17134"/>
                    </a:lnTo>
                    <a:cubicBezTo>
                      <a:pt x="6664" y="17134"/>
                      <a:pt x="6672" y="17134"/>
                      <a:pt x="6682" y="17138"/>
                    </a:cubicBezTo>
                    <a:lnTo>
                      <a:pt x="6870" y="17138"/>
                    </a:lnTo>
                    <a:cubicBezTo>
                      <a:pt x="6880" y="17134"/>
                      <a:pt x="6889" y="17134"/>
                      <a:pt x="6898" y="17134"/>
                    </a:cubicBezTo>
                    <a:lnTo>
                      <a:pt x="6940" y="17134"/>
                    </a:lnTo>
                    <a:cubicBezTo>
                      <a:pt x="6944" y="17134"/>
                      <a:pt x="6944" y="17130"/>
                      <a:pt x="6949" y="17130"/>
                    </a:cubicBezTo>
                    <a:lnTo>
                      <a:pt x="6986" y="17130"/>
                    </a:lnTo>
                    <a:cubicBezTo>
                      <a:pt x="6995" y="17130"/>
                      <a:pt x="7000" y="17125"/>
                      <a:pt x="7009" y="17125"/>
                    </a:cubicBezTo>
                    <a:lnTo>
                      <a:pt x="7019" y="17125"/>
                    </a:lnTo>
                    <a:cubicBezTo>
                      <a:pt x="7027" y="17125"/>
                      <a:pt x="7036" y="17120"/>
                      <a:pt x="7046" y="17120"/>
                    </a:cubicBezTo>
                    <a:lnTo>
                      <a:pt x="7051" y="17120"/>
                    </a:lnTo>
                    <a:cubicBezTo>
                      <a:pt x="7064" y="17120"/>
                      <a:pt x="7074" y="17115"/>
                      <a:pt x="7083" y="17115"/>
                    </a:cubicBezTo>
                    <a:lnTo>
                      <a:pt x="7092" y="17115"/>
                    </a:lnTo>
                    <a:cubicBezTo>
                      <a:pt x="7101" y="17111"/>
                      <a:pt x="7110" y="17111"/>
                      <a:pt x="7115" y="17111"/>
                    </a:cubicBezTo>
                    <a:cubicBezTo>
                      <a:pt x="7119" y="17111"/>
                      <a:pt x="7125" y="17106"/>
                      <a:pt x="7129" y="17106"/>
                    </a:cubicBezTo>
                    <a:cubicBezTo>
                      <a:pt x="7134" y="17106"/>
                      <a:pt x="7142" y="17106"/>
                      <a:pt x="7147" y="17102"/>
                    </a:cubicBezTo>
                    <a:lnTo>
                      <a:pt x="7157" y="17102"/>
                    </a:lnTo>
                    <a:cubicBezTo>
                      <a:pt x="7166" y="17102"/>
                      <a:pt x="7174" y="17098"/>
                      <a:pt x="7184" y="17098"/>
                    </a:cubicBezTo>
                    <a:lnTo>
                      <a:pt x="7189" y="17098"/>
                    </a:lnTo>
                    <a:cubicBezTo>
                      <a:pt x="7198" y="17092"/>
                      <a:pt x="7208" y="17092"/>
                      <a:pt x="7217" y="17088"/>
                    </a:cubicBezTo>
                    <a:lnTo>
                      <a:pt x="7225" y="17088"/>
                    </a:lnTo>
                    <a:cubicBezTo>
                      <a:pt x="7230" y="17083"/>
                      <a:pt x="7240" y="17083"/>
                      <a:pt x="7244" y="17083"/>
                    </a:cubicBezTo>
                    <a:cubicBezTo>
                      <a:pt x="7249" y="17079"/>
                      <a:pt x="7253" y="17079"/>
                      <a:pt x="7253" y="17079"/>
                    </a:cubicBezTo>
                    <a:cubicBezTo>
                      <a:pt x="7263" y="17079"/>
                      <a:pt x="7267" y="17074"/>
                      <a:pt x="7272" y="17074"/>
                    </a:cubicBezTo>
                    <a:cubicBezTo>
                      <a:pt x="7276" y="17074"/>
                      <a:pt x="7281" y="17070"/>
                      <a:pt x="7281" y="17070"/>
                    </a:cubicBezTo>
                    <a:cubicBezTo>
                      <a:pt x="7291" y="17070"/>
                      <a:pt x="7299" y="17064"/>
                      <a:pt x="7308" y="17060"/>
                    </a:cubicBezTo>
                    <a:cubicBezTo>
                      <a:pt x="7318" y="17060"/>
                      <a:pt x="7323" y="17056"/>
                      <a:pt x="7332" y="17056"/>
                    </a:cubicBezTo>
                    <a:cubicBezTo>
                      <a:pt x="7336" y="17051"/>
                      <a:pt x="7336" y="17051"/>
                      <a:pt x="7340" y="17051"/>
                    </a:cubicBezTo>
                    <a:cubicBezTo>
                      <a:pt x="7346" y="17047"/>
                      <a:pt x="7350" y="17047"/>
                      <a:pt x="7355" y="17042"/>
                    </a:cubicBezTo>
                    <a:lnTo>
                      <a:pt x="7364" y="17042"/>
                    </a:lnTo>
                    <a:cubicBezTo>
                      <a:pt x="7368" y="17037"/>
                      <a:pt x="7374" y="17037"/>
                      <a:pt x="7378" y="17032"/>
                    </a:cubicBezTo>
                    <a:lnTo>
                      <a:pt x="7382" y="17032"/>
                    </a:lnTo>
                    <a:cubicBezTo>
                      <a:pt x="7442" y="17000"/>
                      <a:pt x="7484" y="16968"/>
                      <a:pt x="7493" y="16926"/>
                    </a:cubicBezTo>
                    <a:cubicBezTo>
                      <a:pt x="7557" y="16710"/>
                      <a:pt x="7276" y="16309"/>
                      <a:pt x="7217" y="16226"/>
                    </a:cubicBezTo>
                    <a:lnTo>
                      <a:pt x="7359" y="16226"/>
                    </a:lnTo>
                    <a:cubicBezTo>
                      <a:pt x="7447" y="13572"/>
                      <a:pt x="7299" y="11365"/>
                      <a:pt x="6848" y="8950"/>
                    </a:cubicBezTo>
                    <a:cubicBezTo>
                      <a:pt x="6838" y="8904"/>
                      <a:pt x="6829" y="8853"/>
                      <a:pt x="6821" y="8803"/>
                    </a:cubicBezTo>
                    <a:cubicBezTo>
                      <a:pt x="6815" y="8770"/>
                      <a:pt x="6806" y="8734"/>
                      <a:pt x="6802" y="8702"/>
                    </a:cubicBezTo>
                    <a:lnTo>
                      <a:pt x="6797" y="8702"/>
                    </a:lnTo>
                    <a:cubicBezTo>
                      <a:pt x="6664" y="8070"/>
                      <a:pt x="6447" y="7443"/>
                      <a:pt x="6295" y="6582"/>
                    </a:cubicBezTo>
                    <a:cubicBezTo>
                      <a:pt x="6383" y="6388"/>
                      <a:pt x="6415" y="5996"/>
                      <a:pt x="6244" y="5790"/>
                    </a:cubicBezTo>
                    <a:cubicBezTo>
                      <a:pt x="6161" y="5688"/>
                      <a:pt x="6046" y="5605"/>
                      <a:pt x="5917" y="5535"/>
                    </a:cubicBezTo>
                    <a:cubicBezTo>
                      <a:pt x="6585" y="5250"/>
                      <a:pt x="6880" y="4610"/>
                      <a:pt x="7027" y="4034"/>
                    </a:cubicBezTo>
                    <a:cubicBezTo>
                      <a:pt x="7006" y="4021"/>
                      <a:pt x="6984" y="4012"/>
                      <a:pt x="6964" y="4000"/>
                    </a:cubicBezTo>
                    <a:lnTo>
                      <a:pt x="6964" y="4000"/>
                    </a:lnTo>
                    <a:cubicBezTo>
                      <a:pt x="7339" y="2493"/>
                      <a:pt x="5995" y="398"/>
                      <a:pt x="3392" y="103"/>
                    </a:cubicBezTo>
                    <a:cubicBezTo>
                      <a:pt x="3286" y="35"/>
                      <a:pt x="3044" y="0"/>
                      <a:pt x="2784"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1686;p40">
                <a:extLst>
                  <a:ext uri="{FF2B5EF4-FFF2-40B4-BE49-F238E27FC236}">
                    <a16:creationId xmlns:a16="http://schemas.microsoft.com/office/drawing/2014/main" id="{81714A96-DA8B-4800-CDCC-16A7E33135A8}"/>
                  </a:ext>
                </a:extLst>
              </p:cNvPr>
              <p:cNvSpPr/>
              <p:nvPr/>
            </p:nvSpPr>
            <p:spPr>
              <a:xfrm>
                <a:off x="4070435" y="319439"/>
                <a:ext cx="1329428" cy="2112344"/>
              </a:xfrm>
              <a:custGeom>
                <a:avLst/>
                <a:gdLst/>
                <a:ahLst/>
                <a:cxnLst/>
                <a:rect l="l" t="t" r="r" b="b"/>
                <a:pathLst>
                  <a:path w="5393" h="8569" extrusionOk="0">
                    <a:moveTo>
                      <a:pt x="3095" y="0"/>
                    </a:moveTo>
                    <a:cubicBezTo>
                      <a:pt x="2317" y="0"/>
                      <a:pt x="1382" y="430"/>
                      <a:pt x="973" y="1090"/>
                    </a:cubicBezTo>
                    <a:cubicBezTo>
                      <a:pt x="1" y="2662"/>
                      <a:pt x="554" y="7523"/>
                      <a:pt x="849" y="8279"/>
                    </a:cubicBezTo>
                    <a:cubicBezTo>
                      <a:pt x="784" y="6477"/>
                      <a:pt x="760" y="4887"/>
                      <a:pt x="1130" y="3795"/>
                    </a:cubicBezTo>
                    <a:lnTo>
                      <a:pt x="1130" y="3795"/>
                    </a:lnTo>
                    <a:cubicBezTo>
                      <a:pt x="950" y="5076"/>
                      <a:pt x="973" y="7030"/>
                      <a:pt x="1158" y="8568"/>
                    </a:cubicBezTo>
                    <a:cubicBezTo>
                      <a:pt x="1515" y="8164"/>
                      <a:pt x="2042" y="8094"/>
                      <a:pt x="2631" y="8094"/>
                    </a:cubicBezTo>
                    <a:cubicBezTo>
                      <a:pt x="2786" y="8094"/>
                      <a:pt x="2945" y="8099"/>
                      <a:pt x="3106" y="8104"/>
                    </a:cubicBezTo>
                    <a:cubicBezTo>
                      <a:pt x="3274" y="8109"/>
                      <a:pt x="3443" y="8114"/>
                      <a:pt x="3613" y="8114"/>
                    </a:cubicBezTo>
                    <a:cubicBezTo>
                      <a:pt x="4070" y="8114"/>
                      <a:pt x="4527" y="8076"/>
                      <a:pt x="4941" y="7892"/>
                    </a:cubicBezTo>
                    <a:cubicBezTo>
                      <a:pt x="4941" y="7892"/>
                      <a:pt x="5392" y="1496"/>
                      <a:pt x="4756" y="584"/>
                    </a:cubicBezTo>
                    <a:cubicBezTo>
                      <a:pt x="4498" y="214"/>
                      <a:pt x="4193" y="147"/>
                      <a:pt x="4005" y="147"/>
                    </a:cubicBezTo>
                    <a:cubicBezTo>
                      <a:pt x="3898" y="147"/>
                      <a:pt x="3829" y="169"/>
                      <a:pt x="3829" y="169"/>
                    </a:cubicBezTo>
                    <a:cubicBezTo>
                      <a:pt x="3624" y="54"/>
                      <a:pt x="3369" y="0"/>
                      <a:pt x="3095" y="0"/>
                    </a:cubicBezTo>
                    <a:close/>
                  </a:path>
                </a:pathLst>
              </a:custGeom>
              <a:solidFill>
                <a:srgbClr val="842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87;p40">
                <a:extLst>
                  <a:ext uri="{FF2B5EF4-FFF2-40B4-BE49-F238E27FC236}">
                    <a16:creationId xmlns:a16="http://schemas.microsoft.com/office/drawing/2014/main" id="{21A268C1-0481-3E3A-E4E7-7544373624F5}"/>
                  </a:ext>
                </a:extLst>
              </p:cNvPr>
              <p:cNvSpPr/>
              <p:nvPr/>
            </p:nvSpPr>
            <p:spPr>
              <a:xfrm>
                <a:off x="4800853" y="4116227"/>
                <a:ext cx="334514" cy="228268"/>
              </a:xfrm>
              <a:custGeom>
                <a:avLst/>
                <a:gdLst/>
                <a:ahLst/>
                <a:cxnLst/>
                <a:rect l="l" t="t" r="r" b="b"/>
                <a:pathLst>
                  <a:path w="1357" h="926" extrusionOk="0">
                    <a:moveTo>
                      <a:pt x="360" y="1"/>
                    </a:moveTo>
                    <a:cubicBezTo>
                      <a:pt x="360" y="1"/>
                      <a:pt x="0" y="475"/>
                      <a:pt x="70" y="714"/>
                    </a:cubicBezTo>
                    <a:cubicBezTo>
                      <a:pt x="106" y="843"/>
                      <a:pt x="466" y="925"/>
                      <a:pt x="793" y="925"/>
                    </a:cubicBezTo>
                    <a:cubicBezTo>
                      <a:pt x="1088" y="925"/>
                      <a:pt x="1356" y="858"/>
                      <a:pt x="1336" y="696"/>
                    </a:cubicBezTo>
                    <a:cubicBezTo>
                      <a:pt x="1300" y="355"/>
                      <a:pt x="1083" y="14"/>
                      <a:pt x="1083" y="14"/>
                    </a:cubicBezTo>
                    <a:lnTo>
                      <a:pt x="3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88;p40">
                <a:extLst>
                  <a:ext uri="{FF2B5EF4-FFF2-40B4-BE49-F238E27FC236}">
                    <a16:creationId xmlns:a16="http://schemas.microsoft.com/office/drawing/2014/main" id="{75E6DF5A-C37E-DC33-AED3-987DED32C9FB}"/>
                  </a:ext>
                </a:extLst>
              </p:cNvPr>
              <p:cNvSpPr/>
              <p:nvPr/>
            </p:nvSpPr>
            <p:spPr>
              <a:xfrm>
                <a:off x="4901923" y="4116227"/>
                <a:ext cx="142236" cy="113641"/>
              </a:xfrm>
              <a:custGeom>
                <a:avLst/>
                <a:gdLst/>
                <a:ahLst/>
                <a:cxnLst/>
                <a:rect l="l" t="t" r="r" b="b"/>
                <a:pathLst>
                  <a:path w="577" h="461" extrusionOk="0">
                    <a:moveTo>
                      <a:pt x="125" y="1"/>
                    </a:moveTo>
                    <a:cubicBezTo>
                      <a:pt x="47" y="134"/>
                      <a:pt x="10" y="291"/>
                      <a:pt x="1" y="461"/>
                    </a:cubicBezTo>
                    <a:cubicBezTo>
                      <a:pt x="95" y="438"/>
                      <a:pt x="191" y="427"/>
                      <a:pt x="287" y="427"/>
                    </a:cubicBezTo>
                    <a:cubicBezTo>
                      <a:pt x="383" y="427"/>
                      <a:pt x="480" y="438"/>
                      <a:pt x="577" y="461"/>
                    </a:cubicBezTo>
                    <a:cubicBezTo>
                      <a:pt x="563" y="291"/>
                      <a:pt x="526" y="129"/>
                      <a:pt x="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89;p40">
                <a:extLst>
                  <a:ext uri="{FF2B5EF4-FFF2-40B4-BE49-F238E27FC236}">
                    <a16:creationId xmlns:a16="http://schemas.microsoft.com/office/drawing/2014/main" id="{3355C69D-D887-C254-F46A-D49C47FB7034}"/>
                  </a:ext>
                </a:extLst>
              </p:cNvPr>
              <p:cNvSpPr/>
              <p:nvPr/>
            </p:nvSpPr>
            <p:spPr>
              <a:xfrm>
                <a:off x="4884913" y="4122636"/>
                <a:ext cx="169352" cy="99344"/>
              </a:xfrm>
              <a:custGeom>
                <a:avLst/>
                <a:gdLst/>
                <a:ahLst/>
                <a:cxnLst/>
                <a:rect l="l" t="t" r="r" b="b"/>
                <a:pathLst>
                  <a:path w="687" h="403" extrusionOk="0">
                    <a:moveTo>
                      <a:pt x="514" y="0"/>
                    </a:moveTo>
                    <a:cubicBezTo>
                      <a:pt x="385" y="0"/>
                      <a:pt x="245" y="25"/>
                      <a:pt x="93" y="75"/>
                    </a:cubicBezTo>
                    <a:cubicBezTo>
                      <a:pt x="83" y="75"/>
                      <a:pt x="79" y="85"/>
                      <a:pt x="79" y="94"/>
                    </a:cubicBezTo>
                    <a:cubicBezTo>
                      <a:pt x="83" y="103"/>
                      <a:pt x="89" y="113"/>
                      <a:pt x="102" y="113"/>
                    </a:cubicBezTo>
                    <a:cubicBezTo>
                      <a:pt x="117" y="112"/>
                      <a:pt x="132" y="112"/>
                      <a:pt x="147" y="112"/>
                    </a:cubicBezTo>
                    <a:cubicBezTo>
                      <a:pt x="264" y="112"/>
                      <a:pt x="390" y="131"/>
                      <a:pt x="517" y="163"/>
                    </a:cubicBezTo>
                    <a:cubicBezTo>
                      <a:pt x="355" y="177"/>
                      <a:pt x="194" y="200"/>
                      <a:pt x="42" y="246"/>
                    </a:cubicBezTo>
                    <a:cubicBezTo>
                      <a:pt x="33" y="246"/>
                      <a:pt x="23" y="256"/>
                      <a:pt x="28" y="265"/>
                    </a:cubicBezTo>
                    <a:cubicBezTo>
                      <a:pt x="28" y="279"/>
                      <a:pt x="38" y="283"/>
                      <a:pt x="47" y="283"/>
                    </a:cubicBezTo>
                    <a:cubicBezTo>
                      <a:pt x="78" y="281"/>
                      <a:pt x="108" y="280"/>
                      <a:pt x="139" y="280"/>
                    </a:cubicBezTo>
                    <a:cubicBezTo>
                      <a:pt x="262" y="280"/>
                      <a:pt x="380" y="297"/>
                      <a:pt x="498" y="334"/>
                    </a:cubicBezTo>
                    <a:cubicBezTo>
                      <a:pt x="448" y="330"/>
                      <a:pt x="399" y="328"/>
                      <a:pt x="350" y="328"/>
                    </a:cubicBezTo>
                    <a:cubicBezTo>
                      <a:pt x="239" y="328"/>
                      <a:pt x="128" y="339"/>
                      <a:pt x="19" y="362"/>
                    </a:cubicBezTo>
                    <a:cubicBezTo>
                      <a:pt x="10" y="366"/>
                      <a:pt x="0" y="375"/>
                      <a:pt x="6" y="384"/>
                    </a:cubicBezTo>
                    <a:cubicBezTo>
                      <a:pt x="6" y="394"/>
                      <a:pt x="14" y="403"/>
                      <a:pt x="23" y="403"/>
                    </a:cubicBezTo>
                    <a:lnTo>
                      <a:pt x="28" y="403"/>
                    </a:lnTo>
                    <a:cubicBezTo>
                      <a:pt x="139" y="381"/>
                      <a:pt x="252" y="369"/>
                      <a:pt x="367" y="369"/>
                    </a:cubicBezTo>
                    <a:cubicBezTo>
                      <a:pt x="463" y="369"/>
                      <a:pt x="561" y="377"/>
                      <a:pt x="659" y="394"/>
                    </a:cubicBezTo>
                    <a:cubicBezTo>
                      <a:pt x="669" y="394"/>
                      <a:pt x="678" y="390"/>
                      <a:pt x="682" y="380"/>
                    </a:cubicBezTo>
                    <a:cubicBezTo>
                      <a:pt x="687" y="371"/>
                      <a:pt x="682" y="356"/>
                      <a:pt x="674" y="352"/>
                    </a:cubicBezTo>
                    <a:cubicBezTo>
                      <a:pt x="525" y="292"/>
                      <a:pt x="369" y="256"/>
                      <a:pt x="212" y="241"/>
                    </a:cubicBezTo>
                    <a:cubicBezTo>
                      <a:pt x="355" y="214"/>
                      <a:pt x="498" y="200"/>
                      <a:pt x="642" y="196"/>
                    </a:cubicBezTo>
                    <a:cubicBezTo>
                      <a:pt x="650" y="196"/>
                      <a:pt x="659" y="190"/>
                      <a:pt x="659" y="182"/>
                    </a:cubicBezTo>
                    <a:cubicBezTo>
                      <a:pt x="659" y="173"/>
                      <a:pt x="655" y="163"/>
                      <a:pt x="646" y="158"/>
                    </a:cubicBezTo>
                    <a:cubicBezTo>
                      <a:pt x="498" y="113"/>
                      <a:pt x="360" y="85"/>
                      <a:pt x="227" y="75"/>
                    </a:cubicBezTo>
                    <a:cubicBezTo>
                      <a:pt x="331" y="48"/>
                      <a:pt x="429" y="38"/>
                      <a:pt x="524" y="38"/>
                    </a:cubicBezTo>
                    <a:cubicBezTo>
                      <a:pt x="541" y="38"/>
                      <a:pt x="559" y="38"/>
                      <a:pt x="576" y="39"/>
                    </a:cubicBezTo>
                    <a:cubicBezTo>
                      <a:pt x="586" y="39"/>
                      <a:pt x="595" y="35"/>
                      <a:pt x="595" y="20"/>
                    </a:cubicBezTo>
                    <a:cubicBezTo>
                      <a:pt x="599" y="11"/>
                      <a:pt x="591" y="2"/>
                      <a:pt x="581" y="2"/>
                    </a:cubicBezTo>
                    <a:cubicBezTo>
                      <a:pt x="559" y="1"/>
                      <a:pt x="537"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90;p40">
                <a:extLst>
                  <a:ext uri="{FF2B5EF4-FFF2-40B4-BE49-F238E27FC236}">
                    <a16:creationId xmlns:a16="http://schemas.microsoft.com/office/drawing/2014/main" id="{93B638F4-DA95-89E1-2E9E-8784A674A471}"/>
                  </a:ext>
                </a:extLst>
              </p:cNvPr>
              <p:cNvSpPr/>
              <p:nvPr/>
            </p:nvSpPr>
            <p:spPr>
              <a:xfrm>
                <a:off x="4842513" y="4237758"/>
                <a:ext cx="274119" cy="107232"/>
              </a:xfrm>
              <a:custGeom>
                <a:avLst/>
                <a:gdLst/>
                <a:ahLst/>
                <a:cxnLst/>
                <a:rect l="l" t="t" r="r" b="b"/>
                <a:pathLst>
                  <a:path w="1112" h="435" extrusionOk="0">
                    <a:moveTo>
                      <a:pt x="506" y="0"/>
                    </a:moveTo>
                    <a:cubicBezTo>
                      <a:pt x="249" y="0"/>
                      <a:pt x="1" y="101"/>
                      <a:pt x="12" y="327"/>
                    </a:cubicBezTo>
                    <a:cubicBezTo>
                      <a:pt x="150" y="394"/>
                      <a:pt x="393" y="435"/>
                      <a:pt x="621" y="435"/>
                    </a:cubicBezTo>
                    <a:cubicBezTo>
                      <a:pt x="786" y="435"/>
                      <a:pt x="943" y="413"/>
                      <a:pt x="1048" y="365"/>
                    </a:cubicBezTo>
                    <a:cubicBezTo>
                      <a:pt x="1112" y="135"/>
                      <a:pt x="803" y="0"/>
                      <a:pt x="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91;p40">
                <a:extLst>
                  <a:ext uri="{FF2B5EF4-FFF2-40B4-BE49-F238E27FC236}">
                    <a16:creationId xmlns:a16="http://schemas.microsoft.com/office/drawing/2014/main" id="{FD9550C2-B0D0-0DDE-C5C1-5C312144CD95}"/>
                  </a:ext>
                </a:extLst>
              </p:cNvPr>
              <p:cNvSpPr/>
              <p:nvPr/>
            </p:nvSpPr>
            <p:spPr>
              <a:xfrm>
                <a:off x="5587228" y="4116227"/>
                <a:ext cx="333775" cy="228268"/>
              </a:xfrm>
              <a:custGeom>
                <a:avLst/>
                <a:gdLst/>
                <a:ahLst/>
                <a:cxnLst/>
                <a:rect l="l" t="t" r="r" b="b"/>
                <a:pathLst>
                  <a:path w="1354" h="926" extrusionOk="0">
                    <a:moveTo>
                      <a:pt x="1000" y="1"/>
                    </a:moveTo>
                    <a:lnTo>
                      <a:pt x="271" y="14"/>
                    </a:lnTo>
                    <a:cubicBezTo>
                      <a:pt x="271" y="14"/>
                      <a:pt x="60" y="355"/>
                      <a:pt x="18" y="696"/>
                    </a:cubicBezTo>
                    <a:cubicBezTo>
                      <a:pt x="0" y="858"/>
                      <a:pt x="269" y="925"/>
                      <a:pt x="563" y="925"/>
                    </a:cubicBezTo>
                    <a:cubicBezTo>
                      <a:pt x="890" y="925"/>
                      <a:pt x="1248" y="843"/>
                      <a:pt x="1285" y="714"/>
                    </a:cubicBezTo>
                    <a:cubicBezTo>
                      <a:pt x="1354" y="475"/>
                      <a:pt x="1000" y="1"/>
                      <a:pt x="1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92;p40">
                <a:extLst>
                  <a:ext uri="{FF2B5EF4-FFF2-40B4-BE49-F238E27FC236}">
                    <a16:creationId xmlns:a16="http://schemas.microsoft.com/office/drawing/2014/main" id="{B218AC1C-85D0-C9E0-AB43-C83B6B405B06}"/>
                  </a:ext>
                </a:extLst>
              </p:cNvPr>
              <p:cNvSpPr/>
              <p:nvPr/>
            </p:nvSpPr>
            <p:spPr>
              <a:xfrm>
                <a:off x="5677945" y="4116227"/>
                <a:ext cx="143222" cy="113641"/>
              </a:xfrm>
              <a:custGeom>
                <a:avLst/>
                <a:gdLst/>
                <a:ahLst/>
                <a:cxnLst/>
                <a:rect l="l" t="t" r="r" b="b"/>
                <a:pathLst>
                  <a:path w="581" h="461" extrusionOk="0">
                    <a:moveTo>
                      <a:pt x="134" y="1"/>
                    </a:moveTo>
                    <a:cubicBezTo>
                      <a:pt x="51" y="129"/>
                      <a:pt x="13" y="291"/>
                      <a:pt x="0" y="461"/>
                    </a:cubicBezTo>
                    <a:cubicBezTo>
                      <a:pt x="99" y="438"/>
                      <a:pt x="197" y="427"/>
                      <a:pt x="294" y="427"/>
                    </a:cubicBezTo>
                    <a:cubicBezTo>
                      <a:pt x="391" y="427"/>
                      <a:pt x="486" y="438"/>
                      <a:pt x="581" y="461"/>
                    </a:cubicBezTo>
                    <a:cubicBezTo>
                      <a:pt x="566" y="291"/>
                      <a:pt x="530" y="134"/>
                      <a:pt x="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93;p40">
                <a:extLst>
                  <a:ext uri="{FF2B5EF4-FFF2-40B4-BE49-F238E27FC236}">
                    <a16:creationId xmlns:a16="http://schemas.microsoft.com/office/drawing/2014/main" id="{CBCE5886-FC4D-B295-BA1B-F53C8FCA7BCA}"/>
                  </a:ext>
                </a:extLst>
              </p:cNvPr>
              <p:cNvSpPr/>
              <p:nvPr/>
            </p:nvSpPr>
            <p:spPr>
              <a:xfrm>
                <a:off x="5668577" y="4122636"/>
                <a:ext cx="168366" cy="99344"/>
              </a:xfrm>
              <a:custGeom>
                <a:avLst/>
                <a:gdLst/>
                <a:ahLst/>
                <a:cxnLst/>
                <a:rect l="l" t="t" r="r" b="b"/>
                <a:pathLst>
                  <a:path w="683" h="403" extrusionOk="0">
                    <a:moveTo>
                      <a:pt x="174" y="0"/>
                    </a:moveTo>
                    <a:cubicBezTo>
                      <a:pt x="151" y="0"/>
                      <a:pt x="129" y="1"/>
                      <a:pt x="107" y="2"/>
                    </a:cubicBezTo>
                    <a:cubicBezTo>
                      <a:pt x="98" y="2"/>
                      <a:pt x="89" y="11"/>
                      <a:pt x="89" y="20"/>
                    </a:cubicBezTo>
                    <a:cubicBezTo>
                      <a:pt x="89" y="35"/>
                      <a:pt x="98" y="39"/>
                      <a:pt x="107" y="39"/>
                    </a:cubicBezTo>
                    <a:cubicBezTo>
                      <a:pt x="124" y="38"/>
                      <a:pt x="142" y="38"/>
                      <a:pt x="159" y="38"/>
                    </a:cubicBezTo>
                    <a:cubicBezTo>
                      <a:pt x="254" y="38"/>
                      <a:pt x="352" y="48"/>
                      <a:pt x="457" y="75"/>
                    </a:cubicBezTo>
                    <a:cubicBezTo>
                      <a:pt x="328" y="85"/>
                      <a:pt x="185" y="113"/>
                      <a:pt x="43" y="158"/>
                    </a:cubicBezTo>
                    <a:cubicBezTo>
                      <a:pt x="34" y="163"/>
                      <a:pt x="24" y="173"/>
                      <a:pt x="28" y="182"/>
                    </a:cubicBezTo>
                    <a:cubicBezTo>
                      <a:pt x="28" y="190"/>
                      <a:pt x="38" y="196"/>
                      <a:pt x="47" y="196"/>
                    </a:cubicBezTo>
                    <a:cubicBezTo>
                      <a:pt x="190" y="200"/>
                      <a:pt x="332" y="214"/>
                      <a:pt x="471" y="241"/>
                    </a:cubicBezTo>
                    <a:cubicBezTo>
                      <a:pt x="315" y="256"/>
                      <a:pt x="162" y="292"/>
                      <a:pt x="15" y="352"/>
                    </a:cubicBezTo>
                    <a:cubicBezTo>
                      <a:pt x="6" y="356"/>
                      <a:pt x="1" y="371"/>
                      <a:pt x="1" y="380"/>
                    </a:cubicBezTo>
                    <a:cubicBezTo>
                      <a:pt x="6" y="390"/>
                      <a:pt x="15" y="394"/>
                      <a:pt x="24" y="394"/>
                    </a:cubicBezTo>
                    <a:cubicBezTo>
                      <a:pt x="122" y="377"/>
                      <a:pt x="220" y="369"/>
                      <a:pt x="316" y="369"/>
                    </a:cubicBezTo>
                    <a:cubicBezTo>
                      <a:pt x="432" y="369"/>
                      <a:pt x="547" y="381"/>
                      <a:pt x="660" y="403"/>
                    </a:cubicBezTo>
                    <a:cubicBezTo>
                      <a:pt x="670" y="403"/>
                      <a:pt x="679" y="394"/>
                      <a:pt x="683" y="384"/>
                    </a:cubicBezTo>
                    <a:cubicBezTo>
                      <a:pt x="683" y="375"/>
                      <a:pt x="679" y="366"/>
                      <a:pt x="664" y="362"/>
                    </a:cubicBezTo>
                    <a:cubicBezTo>
                      <a:pt x="556" y="339"/>
                      <a:pt x="448" y="328"/>
                      <a:pt x="336" y="328"/>
                    </a:cubicBezTo>
                    <a:cubicBezTo>
                      <a:pt x="286" y="328"/>
                      <a:pt x="236" y="330"/>
                      <a:pt x="185" y="334"/>
                    </a:cubicBezTo>
                    <a:cubicBezTo>
                      <a:pt x="303" y="297"/>
                      <a:pt x="425" y="280"/>
                      <a:pt x="546" y="280"/>
                    </a:cubicBezTo>
                    <a:cubicBezTo>
                      <a:pt x="576" y="280"/>
                      <a:pt x="606" y="281"/>
                      <a:pt x="636" y="283"/>
                    </a:cubicBezTo>
                    <a:cubicBezTo>
                      <a:pt x="646" y="283"/>
                      <a:pt x="655" y="279"/>
                      <a:pt x="660" y="265"/>
                    </a:cubicBezTo>
                    <a:cubicBezTo>
                      <a:pt x="660" y="256"/>
                      <a:pt x="655" y="246"/>
                      <a:pt x="646" y="246"/>
                    </a:cubicBezTo>
                    <a:cubicBezTo>
                      <a:pt x="489" y="200"/>
                      <a:pt x="328" y="177"/>
                      <a:pt x="166" y="163"/>
                    </a:cubicBezTo>
                    <a:cubicBezTo>
                      <a:pt x="298" y="131"/>
                      <a:pt x="421" y="112"/>
                      <a:pt x="540" y="112"/>
                    </a:cubicBezTo>
                    <a:cubicBezTo>
                      <a:pt x="556" y="112"/>
                      <a:pt x="571" y="112"/>
                      <a:pt x="587" y="113"/>
                    </a:cubicBezTo>
                    <a:cubicBezTo>
                      <a:pt x="596" y="113"/>
                      <a:pt x="604" y="103"/>
                      <a:pt x="604" y="94"/>
                    </a:cubicBezTo>
                    <a:cubicBezTo>
                      <a:pt x="604" y="85"/>
                      <a:pt x="600" y="75"/>
                      <a:pt x="591" y="75"/>
                    </a:cubicBezTo>
                    <a:cubicBezTo>
                      <a:pt x="438" y="25"/>
                      <a:pt x="302"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94;p40">
                <a:extLst>
                  <a:ext uri="{FF2B5EF4-FFF2-40B4-BE49-F238E27FC236}">
                    <a16:creationId xmlns:a16="http://schemas.microsoft.com/office/drawing/2014/main" id="{7B0CD579-9BCB-9613-6143-BF06D4B38AB4}"/>
                  </a:ext>
                </a:extLst>
              </p:cNvPr>
              <p:cNvSpPr/>
              <p:nvPr/>
            </p:nvSpPr>
            <p:spPr>
              <a:xfrm>
                <a:off x="5605717" y="4237758"/>
                <a:ext cx="274366" cy="107232"/>
              </a:xfrm>
              <a:custGeom>
                <a:avLst/>
                <a:gdLst/>
                <a:ahLst/>
                <a:cxnLst/>
                <a:rect l="l" t="t" r="r" b="b"/>
                <a:pathLst>
                  <a:path w="1113" h="435" extrusionOk="0">
                    <a:moveTo>
                      <a:pt x="607" y="0"/>
                    </a:moveTo>
                    <a:cubicBezTo>
                      <a:pt x="310" y="0"/>
                      <a:pt x="1" y="135"/>
                      <a:pt x="68" y="365"/>
                    </a:cubicBezTo>
                    <a:cubicBezTo>
                      <a:pt x="170" y="413"/>
                      <a:pt x="326" y="435"/>
                      <a:pt x="491" y="435"/>
                    </a:cubicBezTo>
                    <a:cubicBezTo>
                      <a:pt x="718" y="435"/>
                      <a:pt x="960" y="394"/>
                      <a:pt x="1099" y="327"/>
                    </a:cubicBezTo>
                    <a:cubicBezTo>
                      <a:pt x="1112" y="101"/>
                      <a:pt x="864"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95;p40">
                <a:extLst>
                  <a:ext uri="{FF2B5EF4-FFF2-40B4-BE49-F238E27FC236}">
                    <a16:creationId xmlns:a16="http://schemas.microsoft.com/office/drawing/2014/main" id="{7B11DFB1-C501-115C-7A36-EA1AA77951A4}"/>
                  </a:ext>
                </a:extLst>
              </p:cNvPr>
              <p:cNvSpPr/>
              <p:nvPr/>
            </p:nvSpPr>
            <p:spPr>
              <a:xfrm>
                <a:off x="4845225" y="2264671"/>
                <a:ext cx="1048407" cy="1855234"/>
              </a:xfrm>
              <a:custGeom>
                <a:avLst/>
                <a:gdLst/>
                <a:ahLst/>
                <a:cxnLst/>
                <a:rect l="l" t="t" r="r" b="b"/>
                <a:pathLst>
                  <a:path w="4253" h="7526" extrusionOk="0">
                    <a:moveTo>
                      <a:pt x="3604" y="1"/>
                    </a:moveTo>
                    <a:lnTo>
                      <a:pt x="1" y="314"/>
                    </a:lnTo>
                    <a:cubicBezTo>
                      <a:pt x="609" y="3116"/>
                      <a:pt x="654" y="4885"/>
                      <a:pt x="33" y="7512"/>
                    </a:cubicBezTo>
                    <a:lnTo>
                      <a:pt x="1060" y="7525"/>
                    </a:lnTo>
                    <a:cubicBezTo>
                      <a:pt x="1411" y="6147"/>
                      <a:pt x="1433" y="2327"/>
                      <a:pt x="2092" y="2253"/>
                    </a:cubicBezTo>
                    <a:cubicBezTo>
                      <a:pt x="2116" y="2251"/>
                      <a:pt x="2139" y="2249"/>
                      <a:pt x="2163" y="2249"/>
                    </a:cubicBezTo>
                    <a:cubicBezTo>
                      <a:pt x="3319" y="2249"/>
                      <a:pt x="3456" y="5592"/>
                      <a:pt x="3198" y="7525"/>
                    </a:cubicBezTo>
                    <a:lnTo>
                      <a:pt x="4161" y="7525"/>
                    </a:lnTo>
                    <a:cubicBezTo>
                      <a:pt x="4253" y="4779"/>
                      <a:pt x="4093" y="2512"/>
                      <a:pt x="3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96;p40">
                <a:extLst>
                  <a:ext uri="{FF2B5EF4-FFF2-40B4-BE49-F238E27FC236}">
                    <a16:creationId xmlns:a16="http://schemas.microsoft.com/office/drawing/2014/main" id="{75CD8A29-C8FD-838A-27BA-F3E446EA8386}"/>
                  </a:ext>
                </a:extLst>
              </p:cNvPr>
              <p:cNvSpPr/>
              <p:nvPr/>
            </p:nvSpPr>
            <p:spPr>
              <a:xfrm>
                <a:off x="4883681" y="2599681"/>
                <a:ext cx="201399" cy="1518009"/>
              </a:xfrm>
              <a:custGeom>
                <a:avLst/>
                <a:gdLst/>
                <a:ahLst/>
                <a:cxnLst/>
                <a:rect l="l" t="t" r="r" b="b"/>
                <a:pathLst>
                  <a:path w="817" h="6158" extrusionOk="0">
                    <a:moveTo>
                      <a:pt x="481" y="1"/>
                    </a:moveTo>
                    <a:lnTo>
                      <a:pt x="249" y="33"/>
                    </a:lnTo>
                    <a:cubicBezTo>
                      <a:pt x="581" y="2231"/>
                      <a:pt x="498" y="4290"/>
                      <a:pt x="1" y="6157"/>
                    </a:cubicBezTo>
                    <a:lnTo>
                      <a:pt x="241" y="6157"/>
                    </a:lnTo>
                    <a:cubicBezTo>
                      <a:pt x="734" y="4277"/>
                      <a:pt x="817" y="2204"/>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97;p40">
                <a:extLst>
                  <a:ext uri="{FF2B5EF4-FFF2-40B4-BE49-F238E27FC236}">
                    <a16:creationId xmlns:a16="http://schemas.microsoft.com/office/drawing/2014/main" id="{8892652E-604D-5890-9BC6-D67BCA9834C6}"/>
                  </a:ext>
                </a:extLst>
              </p:cNvPr>
              <p:cNvSpPr/>
              <p:nvPr/>
            </p:nvSpPr>
            <p:spPr>
              <a:xfrm>
                <a:off x="5657484" y="2354401"/>
                <a:ext cx="224078" cy="1765505"/>
              </a:xfrm>
              <a:custGeom>
                <a:avLst/>
                <a:gdLst/>
                <a:ahLst/>
                <a:cxnLst/>
                <a:rect l="l" t="t" r="r" b="b"/>
                <a:pathLst>
                  <a:path w="909" h="7162" extrusionOk="0">
                    <a:moveTo>
                      <a:pt x="230" y="0"/>
                    </a:moveTo>
                    <a:lnTo>
                      <a:pt x="0" y="47"/>
                    </a:lnTo>
                    <a:cubicBezTo>
                      <a:pt x="466" y="2342"/>
                      <a:pt x="673" y="5179"/>
                      <a:pt x="521" y="7161"/>
                    </a:cubicBezTo>
                    <a:lnTo>
                      <a:pt x="756" y="7161"/>
                    </a:lnTo>
                    <a:cubicBezTo>
                      <a:pt x="908" y="5157"/>
                      <a:pt x="700" y="2304"/>
                      <a:pt x="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98;p40">
                <a:extLst>
                  <a:ext uri="{FF2B5EF4-FFF2-40B4-BE49-F238E27FC236}">
                    <a16:creationId xmlns:a16="http://schemas.microsoft.com/office/drawing/2014/main" id="{C9A25A49-62E3-BBAB-9578-1DDFEED476D1}"/>
                  </a:ext>
                </a:extLst>
              </p:cNvPr>
              <p:cNvSpPr/>
              <p:nvPr/>
            </p:nvSpPr>
            <p:spPr>
              <a:xfrm>
                <a:off x="4329520" y="998089"/>
                <a:ext cx="1459832" cy="1640278"/>
              </a:xfrm>
              <a:custGeom>
                <a:avLst/>
                <a:gdLst/>
                <a:ahLst/>
                <a:cxnLst/>
                <a:rect l="l" t="t" r="r" b="b"/>
                <a:pathLst>
                  <a:path w="5922" h="6654" extrusionOk="0">
                    <a:moveTo>
                      <a:pt x="4977" y="0"/>
                    </a:moveTo>
                    <a:cubicBezTo>
                      <a:pt x="4945" y="273"/>
                      <a:pt x="4866" y="447"/>
                      <a:pt x="4682" y="651"/>
                    </a:cubicBezTo>
                    <a:cubicBezTo>
                      <a:pt x="4475" y="872"/>
                      <a:pt x="4152" y="1106"/>
                      <a:pt x="3737" y="1157"/>
                    </a:cubicBezTo>
                    <a:cubicBezTo>
                      <a:pt x="3069" y="1245"/>
                      <a:pt x="1493" y="1857"/>
                      <a:pt x="1309" y="1959"/>
                    </a:cubicBezTo>
                    <a:cubicBezTo>
                      <a:pt x="1143" y="2051"/>
                      <a:pt x="313" y="2484"/>
                      <a:pt x="0" y="2746"/>
                    </a:cubicBezTo>
                    <a:cubicBezTo>
                      <a:pt x="152" y="2903"/>
                      <a:pt x="494" y="3286"/>
                      <a:pt x="627" y="3461"/>
                    </a:cubicBezTo>
                    <a:cubicBezTo>
                      <a:pt x="807" y="3337"/>
                      <a:pt x="1106" y="3051"/>
                      <a:pt x="1360" y="3001"/>
                    </a:cubicBezTo>
                    <a:cubicBezTo>
                      <a:pt x="1987" y="4328"/>
                      <a:pt x="2087" y="6277"/>
                      <a:pt x="2093" y="6406"/>
                    </a:cubicBezTo>
                    <a:cubicBezTo>
                      <a:pt x="2239" y="6578"/>
                      <a:pt x="2562" y="6654"/>
                      <a:pt x="2957" y="6654"/>
                    </a:cubicBezTo>
                    <a:cubicBezTo>
                      <a:pt x="4024" y="6654"/>
                      <a:pt x="5624" y="6100"/>
                      <a:pt x="5742" y="5387"/>
                    </a:cubicBezTo>
                    <a:cubicBezTo>
                      <a:pt x="5613" y="4664"/>
                      <a:pt x="5355" y="3982"/>
                      <a:pt x="5179" y="2986"/>
                    </a:cubicBezTo>
                    <a:cubicBezTo>
                      <a:pt x="5364" y="2393"/>
                      <a:pt x="5101" y="2171"/>
                      <a:pt x="4788" y="1982"/>
                    </a:cubicBezTo>
                    <a:cubicBezTo>
                      <a:pt x="5475" y="1701"/>
                      <a:pt x="5774" y="1051"/>
                      <a:pt x="5921" y="471"/>
                    </a:cubicBezTo>
                    <a:cubicBezTo>
                      <a:pt x="5649" y="328"/>
                      <a:pt x="5253" y="143"/>
                      <a:pt x="4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99;p40">
                <a:extLst>
                  <a:ext uri="{FF2B5EF4-FFF2-40B4-BE49-F238E27FC236}">
                    <a16:creationId xmlns:a16="http://schemas.microsoft.com/office/drawing/2014/main" id="{775DDD79-02D6-87DC-CBE7-A152354BEB3A}"/>
                  </a:ext>
                </a:extLst>
              </p:cNvPr>
              <p:cNvSpPr/>
              <p:nvPr/>
            </p:nvSpPr>
            <p:spPr>
              <a:xfrm>
                <a:off x="4329520" y="1479774"/>
                <a:ext cx="397621" cy="371491"/>
              </a:xfrm>
              <a:custGeom>
                <a:avLst/>
                <a:gdLst/>
                <a:ahLst/>
                <a:cxnLst/>
                <a:rect l="l" t="t" r="r" b="b"/>
                <a:pathLst>
                  <a:path w="1613" h="1507" extrusionOk="0">
                    <a:moveTo>
                      <a:pt x="1319" y="1"/>
                    </a:moveTo>
                    <a:cubicBezTo>
                      <a:pt x="1313" y="1"/>
                      <a:pt x="1313" y="5"/>
                      <a:pt x="1309" y="5"/>
                    </a:cubicBezTo>
                    <a:cubicBezTo>
                      <a:pt x="1143" y="97"/>
                      <a:pt x="313" y="530"/>
                      <a:pt x="0" y="792"/>
                    </a:cubicBezTo>
                    <a:cubicBezTo>
                      <a:pt x="152" y="949"/>
                      <a:pt x="494" y="1332"/>
                      <a:pt x="627" y="1507"/>
                    </a:cubicBezTo>
                    <a:cubicBezTo>
                      <a:pt x="807" y="1383"/>
                      <a:pt x="1106" y="1097"/>
                      <a:pt x="1360" y="1047"/>
                    </a:cubicBezTo>
                    <a:cubicBezTo>
                      <a:pt x="1525" y="926"/>
                      <a:pt x="1613" y="424"/>
                      <a:pt x="1341" y="37"/>
                    </a:cubicBezTo>
                    <a:cubicBezTo>
                      <a:pt x="1332" y="24"/>
                      <a:pt x="1323" y="14"/>
                      <a:pt x="1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700;p40">
                <a:extLst>
                  <a:ext uri="{FF2B5EF4-FFF2-40B4-BE49-F238E27FC236}">
                    <a16:creationId xmlns:a16="http://schemas.microsoft.com/office/drawing/2014/main" id="{A759686D-50BF-8951-BD2D-B7D987EBA947}"/>
                  </a:ext>
                </a:extLst>
              </p:cNvPr>
              <p:cNvSpPr/>
              <p:nvPr/>
            </p:nvSpPr>
            <p:spPr>
              <a:xfrm>
                <a:off x="5291659" y="998089"/>
                <a:ext cx="497704" cy="488829"/>
              </a:xfrm>
              <a:custGeom>
                <a:avLst/>
                <a:gdLst/>
                <a:ahLst/>
                <a:cxnLst/>
                <a:rect l="l" t="t" r="r" b="b"/>
                <a:pathLst>
                  <a:path w="2019" h="1983" extrusionOk="0">
                    <a:moveTo>
                      <a:pt x="1074" y="0"/>
                    </a:moveTo>
                    <a:cubicBezTo>
                      <a:pt x="1042" y="273"/>
                      <a:pt x="963" y="447"/>
                      <a:pt x="779" y="651"/>
                    </a:cubicBezTo>
                    <a:cubicBezTo>
                      <a:pt x="600" y="844"/>
                      <a:pt x="336" y="1042"/>
                      <a:pt x="0" y="1125"/>
                    </a:cubicBezTo>
                    <a:cubicBezTo>
                      <a:pt x="313" y="1789"/>
                      <a:pt x="645" y="1885"/>
                      <a:pt x="885" y="1982"/>
                    </a:cubicBezTo>
                    <a:cubicBezTo>
                      <a:pt x="1535" y="1691"/>
                      <a:pt x="1876" y="1038"/>
                      <a:pt x="2018" y="471"/>
                    </a:cubicBezTo>
                    <a:cubicBezTo>
                      <a:pt x="1746" y="328"/>
                      <a:pt x="1350" y="143"/>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701;p40">
                <a:extLst>
                  <a:ext uri="{FF2B5EF4-FFF2-40B4-BE49-F238E27FC236}">
                    <a16:creationId xmlns:a16="http://schemas.microsoft.com/office/drawing/2014/main" id="{6DBC1BDC-54A5-4A0E-167B-81BA1B76A648}"/>
                  </a:ext>
                </a:extLst>
              </p:cNvPr>
              <p:cNvSpPr/>
              <p:nvPr/>
            </p:nvSpPr>
            <p:spPr>
              <a:xfrm>
                <a:off x="4993872" y="2022595"/>
                <a:ext cx="112902" cy="196715"/>
              </a:xfrm>
              <a:custGeom>
                <a:avLst/>
                <a:gdLst/>
                <a:ahLst/>
                <a:cxnLst/>
                <a:rect l="l" t="t" r="r" b="b"/>
                <a:pathLst>
                  <a:path w="458" h="798" extrusionOk="0">
                    <a:moveTo>
                      <a:pt x="232" y="0"/>
                    </a:moveTo>
                    <a:cubicBezTo>
                      <a:pt x="102" y="0"/>
                      <a:pt x="0" y="102"/>
                      <a:pt x="0" y="227"/>
                    </a:cubicBezTo>
                    <a:lnTo>
                      <a:pt x="0" y="798"/>
                    </a:lnTo>
                    <a:lnTo>
                      <a:pt x="153" y="798"/>
                    </a:lnTo>
                    <a:lnTo>
                      <a:pt x="194" y="453"/>
                    </a:lnTo>
                    <a:lnTo>
                      <a:pt x="232" y="453"/>
                    </a:lnTo>
                    <a:cubicBezTo>
                      <a:pt x="355" y="453"/>
                      <a:pt x="457" y="351"/>
                      <a:pt x="457" y="227"/>
                    </a:cubicBezTo>
                    <a:cubicBezTo>
                      <a:pt x="457" y="102"/>
                      <a:pt x="355" y="0"/>
                      <a:pt x="2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702;p40">
                <a:extLst>
                  <a:ext uri="{FF2B5EF4-FFF2-40B4-BE49-F238E27FC236}">
                    <a16:creationId xmlns:a16="http://schemas.microsoft.com/office/drawing/2014/main" id="{49E3FEF6-121B-0852-E5F1-BB2D9A81A45A}"/>
                  </a:ext>
                </a:extLst>
              </p:cNvPr>
              <p:cNvSpPr/>
              <p:nvPr/>
            </p:nvSpPr>
            <p:spPr>
              <a:xfrm>
                <a:off x="4846457" y="1318062"/>
                <a:ext cx="439527" cy="714139"/>
              </a:xfrm>
              <a:custGeom>
                <a:avLst/>
                <a:gdLst/>
                <a:ahLst/>
                <a:cxnLst/>
                <a:rect l="l" t="t" r="r" b="b"/>
                <a:pathLst>
                  <a:path w="1783" h="2897" extrusionOk="0">
                    <a:moveTo>
                      <a:pt x="958" y="57"/>
                    </a:moveTo>
                    <a:cubicBezTo>
                      <a:pt x="1198" y="57"/>
                      <a:pt x="1368" y="149"/>
                      <a:pt x="1461" y="325"/>
                    </a:cubicBezTo>
                    <a:cubicBezTo>
                      <a:pt x="1710" y="808"/>
                      <a:pt x="1323" y="2422"/>
                      <a:pt x="857" y="2822"/>
                    </a:cubicBezTo>
                    <a:cubicBezTo>
                      <a:pt x="424" y="2578"/>
                      <a:pt x="60" y="1200"/>
                      <a:pt x="120" y="684"/>
                    </a:cubicBezTo>
                    <a:cubicBezTo>
                      <a:pt x="143" y="481"/>
                      <a:pt x="245" y="214"/>
                      <a:pt x="598" y="113"/>
                    </a:cubicBezTo>
                    <a:cubicBezTo>
                      <a:pt x="732" y="76"/>
                      <a:pt x="853" y="57"/>
                      <a:pt x="958" y="57"/>
                    </a:cubicBezTo>
                    <a:close/>
                    <a:moveTo>
                      <a:pt x="960" y="1"/>
                    </a:moveTo>
                    <a:cubicBezTo>
                      <a:pt x="853" y="1"/>
                      <a:pt x="727" y="18"/>
                      <a:pt x="581" y="57"/>
                    </a:cubicBezTo>
                    <a:cubicBezTo>
                      <a:pt x="277" y="140"/>
                      <a:pt x="96" y="357"/>
                      <a:pt x="60" y="680"/>
                    </a:cubicBezTo>
                    <a:cubicBezTo>
                      <a:pt x="0" y="1233"/>
                      <a:pt x="383" y="2637"/>
                      <a:pt x="847" y="2882"/>
                    </a:cubicBezTo>
                    <a:lnTo>
                      <a:pt x="866" y="2896"/>
                    </a:lnTo>
                    <a:lnTo>
                      <a:pt x="880" y="2882"/>
                    </a:lnTo>
                    <a:cubicBezTo>
                      <a:pt x="1378" y="2463"/>
                      <a:pt x="1783" y="818"/>
                      <a:pt x="1511" y="297"/>
                    </a:cubicBezTo>
                    <a:cubicBezTo>
                      <a:pt x="1436" y="149"/>
                      <a:pt x="1278" y="1"/>
                      <a:pt x="9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703;p40">
                <a:extLst>
                  <a:ext uri="{FF2B5EF4-FFF2-40B4-BE49-F238E27FC236}">
                    <a16:creationId xmlns:a16="http://schemas.microsoft.com/office/drawing/2014/main" id="{51A6A7FA-FC50-891D-100E-FC3197C01291}"/>
                  </a:ext>
                </a:extLst>
              </p:cNvPr>
              <p:cNvSpPr/>
              <p:nvPr/>
            </p:nvSpPr>
            <p:spPr>
              <a:xfrm>
                <a:off x="4868890" y="1339262"/>
                <a:ext cx="341909" cy="175762"/>
              </a:xfrm>
              <a:custGeom>
                <a:avLst/>
                <a:gdLst/>
                <a:ahLst/>
                <a:cxnLst/>
                <a:rect l="l" t="t" r="r" b="b"/>
                <a:pathLst>
                  <a:path w="1387" h="713" extrusionOk="0">
                    <a:moveTo>
                      <a:pt x="1051" y="0"/>
                    </a:moveTo>
                    <a:cubicBezTo>
                      <a:pt x="843" y="0"/>
                      <a:pt x="590" y="124"/>
                      <a:pt x="590" y="124"/>
                    </a:cubicBezTo>
                    <a:cubicBezTo>
                      <a:pt x="590" y="124"/>
                      <a:pt x="1" y="303"/>
                      <a:pt x="65" y="579"/>
                    </a:cubicBezTo>
                    <a:cubicBezTo>
                      <a:pt x="87" y="673"/>
                      <a:pt x="187" y="712"/>
                      <a:pt x="322" y="712"/>
                    </a:cubicBezTo>
                    <a:cubicBezTo>
                      <a:pt x="711" y="712"/>
                      <a:pt x="1387" y="393"/>
                      <a:pt x="1305" y="151"/>
                    </a:cubicBezTo>
                    <a:cubicBezTo>
                      <a:pt x="1266" y="37"/>
                      <a:pt x="1165" y="0"/>
                      <a:pt x="1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704;p40">
                <a:extLst>
                  <a:ext uri="{FF2B5EF4-FFF2-40B4-BE49-F238E27FC236}">
                    <a16:creationId xmlns:a16="http://schemas.microsoft.com/office/drawing/2014/main" id="{7F015D0C-3FC8-F0A3-BC09-7349E038542E}"/>
                  </a:ext>
                </a:extLst>
              </p:cNvPr>
              <p:cNvSpPr/>
              <p:nvPr/>
            </p:nvSpPr>
            <p:spPr>
              <a:xfrm>
                <a:off x="4884913" y="1129726"/>
                <a:ext cx="291621" cy="341416"/>
              </a:xfrm>
              <a:custGeom>
                <a:avLst/>
                <a:gdLst/>
                <a:ahLst/>
                <a:cxnLst/>
                <a:rect l="l" t="t" r="r" b="b"/>
                <a:pathLst>
                  <a:path w="1183" h="1385" extrusionOk="0">
                    <a:moveTo>
                      <a:pt x="559" y="1"/>
                    </a:moveTo>
                    <a:lnTo>
                      <a:pt x="0" y="351"/>
                    </a:lnTo>
                    <a:lnTo>
                      <a:pt x="180" y="1259"/>
                    </a:lnTo>
                    <a:cubicBezTo>
                      <a:pt x="187" y="1348"/>
                      <a:pt x="265" y="1384"/>
                      <a:pt x="373" y="1384"/>
                    </a:cubicBezTo>
                    <a:cubicBezTo>
                      <a:pt x="669" y="1384"/>
                      <a:pt x="1183" y="1111"/>
                      <a:pt x="1014" y="895"/>
                    </a:cubicBezTo>
                    <a:lnTo>
                      <a:pt x="559" y="1"/>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8" name="Google Shape;1705;p40">
                <a:extLst>
                  <a:ext uri="{FF2B5EF4-FFF2-40B4-BE49-F238E27FC236}">
                    <a16:creationId xmlns:a16="http://schemas.microsoft.com/office/drawing/2014/main" id="{BEBD9797-31C2-97D6-A57C-A32AB64892DF}"/>
                  </a:ext>
                </a:extLst>
              </p:cNvPr>
              <p:cNvSpPr/>
              <p:nvPr/>
            </p:nvSpPr>
            <p:spPr>
              <a:xfrm>
                <a:off x="5295111" y="1346411"/>
                <a:ext cx="344374" cy="401565"/>
              </a:xfrm>
              <a:custGeom>
                <a:avLst/>
                <a:gdLst/>
                <a:ahLst/>
                <a:cxnLst/>
                <a:rect l="l" t="t" r="r" b="b"/>
                <a:pathLst>
                  <a:path w="1397" h="1629" extrusionOk="0">
                    <a:moveTo>
                      <a:pt x="17" y="0"/>
                    </a:moveTo>
                    <a:cubicBezTo>
                      <a:pt x="14" y="0"/>
                      <a:pt x="12" y="1"/>
                      <a:pt x="9" y="2"/>
                    </a:cubicBezTo>
                    <a:cubicBezTo>
                      <a:pt x="0" y="12"/>
                      <a:pt x="0" y="21"/>
                      <a:pt x="5" y="30"/>
                    </a:cubicBezTo>
                    <a:cubicBezTo>
                      <a:pt x="133" y="219"/>
                      <a:pt x="378" y="338"/>
                      <a:pt x="613" y="454"/>
                    </a:cubicBezTo>
                    <a:cubicBezTo>
                      <a:pt x="830" y="565"/>
                      <a:pt x="1056" y="675"/>
                      <a:pt x="1189" y="836"/>
                    </a:cubicBezTo>
                    <a:cubicBezTo>
                      <a:pt x="1355" y="1035"/>
                      <a:pt x="1318" y="1412"/>
                      <a:pt x="1230" y="1601"/>
                    </a:cubicBezTo>
                    <a:cubicBezTo>
                      <a:pt x="1226" y="1610"/>
                      <a:pt x="1230" y="1620"/>
                      <a:pt x="1239" y="1624"/>
                    </a:cubicBezTo>
                    <a:cubicBezTo>
                      <a:pt x="1245" y="1629"/>
                      <a:pt x="1249" y="1629"/>
                      <a:pt x="1249" y="1629"/>
                    </a:cubicBezTo>
                    <a:cubicBezTo>
                      <a:pt x="1258" y="1629"/>
                      <a:pt x="1262" y="1624"/>
                      <a:pt x="1267" y="1615"/>
                    </a:cubicBezTo>
                    <a:cubicBezTo>
                      <a:pt x="1360" y="1422"/>
                      <a:pt x="1396" y="1025"/>
                      <a:pt x="1221" y="814"/>
                    </a:cubicBezTo>
                    <a:cubicBezTo>
                      <a:pt x="1079" y="642"/>
                      <a:pt x="852" y="527"/>
                      <a:pt x="631" y="421"/>
                    </a:cubicBezTo>
                    <a:cubicBezTo>
                      <a:pt x="388" y="302"/>
                      <a:pt x="161" y="191"/>
                      <a:pt x="37" y="12"/>
                    </a:cubicBezTo>
                    <a:cubicBezTo>
                      <a:pt x="34" y="5"/>
                      <a:pt x="25"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706;p40">
                <a:extLst>
                  <a:ext uri="{FF2B5EF4-FFF2-40B4-BE49-F238E27FC236}">
                    <a16:creationId xmlns:a16="http://schemas.microsoft.com/office/drawing/2014/main" id="{6105DF37-8550-A65A-7C5B-E3170872C15F}"/>
                  </a:ext>
                </a:extLst>
              </p:cNvPr>
              <p:cNvSpPr/>
              <p:nvPr/>
            </p:nvSpPr>
            <p:spPr>
              <a:xfrm>
                <a:off x="4088677" y="1695473"/>
                <a:ext cx="929343" cy="736325"/>
              </a:xfrm>
              <a:custGeom>
                <a:avLst/>
                <a:gdLst/>
                <a:ahLst/>
                <a:cxnLst/>
                <a:rect l="l" t="t" r="r" b="b"/>
                <a:pathLst>
                  <a:path w="3770" h="2987" extrusionOk="0">
                    <a:moveTo>
                      <a:pt x="1056" y="0"/>
                    </a:moveTo>
                    <a:lnTo>
                      <a:pt x="1056" y="0"/>
                    </a:lnTo>
                    <a:cubicBezTo>
                      <a:pt x="1" y="1102"/>
                      <a:pt x="378" y="2682"/>
                      <a:pt x="2484" y="2775"/>
                    </a:cubicBezTo>
                    <a:lnTo>
                      <a:pt x="2479" y="2780"/>
                    </a:lnTo>
                    <a:cubicBezTo>
                      <a:pt x="2643" y="2886"/>
                      <a:pt x="3044" y="2986"/>
                      <a:pt x="3350" y="2986"/>
                    </a:cubicBezTo>
                    <a:cubicBezTo>
                      <a:pt x="3535" y="2986"/>
                      <a:pt x="3686" y="2949"/>
                      <a:pt x="3728" y="2854"/>
                    </a:cubicBezTo>
                    <a:cubicBezTo>
                      <a:pt x="3770" y="2756"/>
                      <a:pt x="3032" y="2890"/>
                      <a:pt x="2926" y="2641"/>
                    </a:cubicBezTo>
                    <a:cubicBezTo>
                      <a:pt x="2972" y="2526"/>
                      <a:pt x="3359" y="2599"/>
                      <a:pt x="3359" y="2484"/>
                    </a:cubicBezTo>
                    <a:cubicBezTo>
                      <a:pt x="3359" y="2420"/>
                      <a:pt x="3169" y="2325"/>
                      <a:pt x="2910" y="2325"/>
                    </a:cubicBezTo>
                    <a:cubicBezTo>
                      <a:pt x="2782" y="2325"/>
                      <a:pt x="2636" y="2348"/>
                      <a:pt x="2489" y="2411"/>
                    </a:cubicBezTo>
                    <a:cubicBezTo>
                      <a:pt x="1041" y="2411"/>
                      <a:pt x="797" y="1199"/>
                      <a:pt x="1488" y="489"/>
                    </a:cubicBezTo>
                    <a:cubicBezTo>
                      <a:pt x="1360" y="338"/>
                      <a:pt x="1184" y="139"/>
                      <a:pt x="1056" y="0"/>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0" name="Google Shape;1707;p40">
                <a:extLst>
                  <a:ext uri="{FF2B5EF4-FFF2-40B4-BE49-F238E27FC236}">
                    <a16:creationId xmlns:a16="http://schemas.microsoft.com/office/drawing/2014/main" id="{9D27448A-45ED-919C-0E03-1544106E3B7A}"/>
                  </a:ext>
                </a:extLst>
              </p:cNvPr>
              <p:cNvSpPr/>
              <p:nvPr/>
            </p:nvSpPr>
            <p:spPr>
              <a:xfrm>
                <a:off x="4242994" y="429137"/>
                <a:ext cx="970510" cy="974701"/>
              </a:xfrm>
              <a:custGeom>
                <a:avLst/>
                <a:gdLst/>
                <a:ahLst/>
                <a:cxnLst/>
                <a:rect l="l" t="t" r="r" b="b"/>
                <a:pathLst>
                  <a:path w="3937" h="3954" extrusionOk="0">
                    <a:moveTo>
                      <a:pt x="2290" y="1"/>
                    </a:moveTo>
                    <a:cubicBezTo>
                      <a:pt x="1971" y="1"/>
                      <a:pt x="1632" y="91"/>
                      <a:pt x="1305" y="263"/>
                    </a:cubicBezTo>
                    <a:cubicBezTo>
                      <a:pt x="448" y="714"/>
                      <a:pt x="1" y="1553"/>
                      <a:pt x="453" y="2415"/>
                    </a:cubicBezTo>
                    <a:cubicBezTo>
                      <a:pt x="655" y="2802"/>
                      <a:pt x="762" y="3419"/>
                      <a:pt x="1056" y="3700"/>
                    </a:cubicBezTo>
                    <a:cubicBezTo>
                      <a:pt x="1197" y="3835"/>
                      <a:pt x="1565" y="3954"/>
                      <a:pt x="1935" y="3954"/>
                    </a:cubicBezTo>
                    <a:cubicBezTo>
                      <a:pt x="2134" y="3954"/>
                      <a:pt x="2334" y="3919"/>
                      <a:pt x="2499" y="3834"/>
                    </a:cubicBezTo>
                    <a:cubicBezTo>
                      <a:pt x="3190" y="3465"/>
                      <a:pt x="3752" y="2687"/>
                      <a:pt x="3826" y="2355"/>
                    </a:cubicBezTo>
                    <a:cubicBezTo>
                      <a:pt x="3937" y="1847"/>
                      <a:pt x="3831" y="1290"/>
                      <a:pt x="3563" y="779"/>
                    </a:cubicBezTo>
                    <a:cubicBezTo>
                      <a:pt x="3283" y="244"/>
                      <a:pt x="2813" y="1"/>
                      <a:pt x="2290" y="1"/>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1" name="Google Shape;1708;p40">
                <a:extLst>
                  <a:ext uri="{FF2B5EF4-FFF2-40B4-BE49-F238E27FC236}">
                    <a16:creationId xmlns:a16="http://schemas.microsoft.com/office/drawing/2014/main" id="{82EBAB5B-D92B-D496-7941-E74E3EADD327}"/>
                  </a:ext>
                </a:extLst>
              </p:cNvPr>
              <p:cNvSpPr/>
              <p:nvPr/>
            </p:nvSpPr>
            <p:spPr>
              <a:xfrm>
                <a:off x="5082863" y="639413"/>
                <a:ext cx="239854" cy="337472"/>
              </a:xfrm>
              <a:custGeom>
                <a:avLst/>
                <a:gdLst/>
                <a:ahLst/>
                <a:cxnLst/>
                <a:rect l="l" t="t" r="r" b="b"/>
                <a:pathLst>
                  <a:path w="973" h="1369" extrusionOk="0">
                    <a:moveTo>
                      <a:pt x="370" y="1"/>
                    </a:moveTo>
                    <a:cubicBezTo>
                      <a:pt x="0" y="1"/>
                      <a:pt x="4" y="543"/>
                      <a:pt x="4" y="543"/>
                    </a:cubicBezTo>
                    <a:lnTo>
                      <a:pt x="105" y="1368"/>
                    </a:lnTo>
                    <a:cubicBezTo>
                      <a:pt x="934" y="1322"/>
                      <a:pt x="972" y="179"/>
                      <a:pt x="539" y="32"/>
                    </a:cubicBezTo>
                    <a:cubicBezTo>
                      <a:pt x="475" y="11"/>
                      <a:pt x="420" y="1"/>
                      <a:pt x="370" y="1"/>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2" name="Google Shape;1709;p40">
                <a:extLst>
                  <a:ext uri="{FF2B5EF4-FFF2-40B4-BE49-F238E27FC236}">
                    <a16:creationId xmlns:a16="http://schemas.microsoft.com/office/drawing/2014/main" id="{2E86EC96-2540-6960-6B79-37BB75BEA5D0}"/>
                  </a:ext>
                </a:extLst>
              </p:cNvPr>
              <p:cNvSpPr/>
              <p:nvPr/>
            </p:nvSpPr>
            <p:spPr>
              <a:xfrm>
                <a:off x="4605368" y="1003758"/>
                <a:ext cx="101316" cy="175269"/>
              </a:xfrm>
              <a:custGeom>
                <a:avLst/>
                <a:gdLst/>
                <a:ahLst/>
                <a:cxnLst/>
                <a:rect l="l" t="t" r="r" b="b"/>
                <a:pathLst>
                  <a:path w="411" h="711" extrusionOk="0">
                    <a:moveTo>
                      <a:pt x="181" y="1"/>
                    </a:moveTo>
                    <a:cubicBezTo>
                      <a:pt x="176" y="5"/>
                      <a:pt x="176" y="10"/>
                      <a:pt x="181" y="14"/>
                    </a:cubicBezTo>
                    <a:cubicBezTo>
                      <a:pt x="287" y="171"/>
                      <a:pt x="305" y="277"/>
                      <a:pt x="236" y="373"/>
                    </a:cubicBezTo>
                    <a:lnTo>
                      <a:pt x="200" y="373"/>
                    </a:lnTo>
                    <a:cubicBezTo>
                      <a:pt x="121" y="373"/>
                      <a:pt x="56" y="401"/>
                      <a:pt x="28" y="456"/>
                    </a:cubicBezTo>
                    <a:cubicBezTo>
                      <a:pt x="1" y="498"/>
                      <a:pt x="1" y="554"/>
                      <a:pt x="34" y="600"/>
                    </a:cubicBezTo>
                    <a:cubicBezTo>
                      <a:pt x="72" y="658"/>
                      <a:pt x="158" y="710"/>
                      <a:pt x="270" y="710"/>
                    </a:cubicBezTo>
                    <a:cubicBezTo>
                      <a:pt x="290" y="710"/>
                      <a:pt x="311" y="709"/>
                      <a:pt x="332" y="705"/>
                    </a:cubicBezTo>
                    <a:lnTo>
                      <a:pt x="338" y="705"/>
                    </a:lnTo>
                    <a:cubicBezTo>
                      <a:pt x="338" y="701"/>
                      <a:pt x="342" y="701"/>
                      <a:pt x="342" y="696"/>
                    </a:cubicBezTo>
                    <a:cubicBezTo>
                      <a:pt x="342" y="692"/>
                      <a:pt x="338" y="692"/>
                      <a:pt x="332" y="692"/>
                    </a:cubicBezTo>
                    <a:cubicBezTo>
                      <a:pt x="322" y="693"/>
                      <a:pt x="312" y="693"/>
                      <a:pt x="302" y="693"/>
                    </a:cubicBezTo>
                    <a:cubicBezTo>
                      <a:pt x="86" y="693"/>
                      <a:pt x="49" y="501"/>
                      <a:pt x="89" y="456"/>
                    </a:cubicBezTo>
                    <a:cubicBezTo>
                      <a:pt x="121" y="424"/>
                      <a:pt x="170" y="410"/>
                      <a:pt x="220" y="410"/>
                    </a:cubicBezTo>
                    <a:cubicBezTo>
                      <a:pt x="290" y="410"/>
                      <a:pt x="363" y="439"/>
                      <a:pt x="393" y="484"/>
                    </a:cubicBezTo>
                    <a:cubicBezTo>
                      <a:pt x="395" y="487"/>
                      <a:pt x="398" y="488"/>
                      <a:pt x="400" y="488"/>
                    </a:cubicBezTo>
                    <a:cubicBezTo>
                      <a:pt x="402" y="488"/>
                      <a:pt x="404" y="487"/>
                      <a:pt x="406" y="484"/>
                    </a:cubicBezTo>
                    <a:cubicBezTo>
                      <a:pt x="406" y="484"/>
                      <a:pt x="411" y="480"/>
                      <a:pt x="406" y="475"/>
                    </a:cubicBezTo>
                    <a:cubicBezTo>
                      <a:pt x="383" y="434"/>
                      <a:pt x="342" y="407"/>
                      <a:pt x="291" y="388"/>
                    </a:cubicBezTo>
                    <a:cubicBezTo>
                      <a:pt x="356" y="290"/>
                      <a:pt x="310" y="120"/>
                      <a:pt x="190" y="5"/>
                    </a:cubicBezTo>
                    <a:cubicBezTo>
                      <a:pt x="190" y="1"/>
                      <a:pt x="185"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10;p40">
                <a:extLst>
                  <a:ext uri="{FF2B5EF4-FFF2-40B4-BE49-F238E27FC236}">
                    <a16:creationId xmlns:a16="http://schemas.microsoft.com/office/drawing/2014/main" id="{9495F7C2-6CC6-B07B-7A10-49218A4237FC}"/>
                  </a:ext>
                </a:extLst>
              </p:cNvPr>
              <p:cNvSpPr/>
              <p:nvPr/>
            </p:nvSpPr>
            <p:spPr>
              <a:xfrm>
                <a:off x="5117868" y="712134"/>
                <a:ext cx="117339" cy="196222"/>
              </a:xfrm>
              <a:custGeom>
                <a:avLst/>
                <a:gdLst/>
                <a:ahLst/>
                <a:cxnLst/>
                <a:rect l="l" t="t" r="r" b="b"/>
                <a:pathLst>
                  <a:path w="476" h="796" extrusionOk="0">
                    <a:moveTo>
                      <a:pt x="358" y="0"/>
                    </a:moveTo>
                    <a:cubicBezTo>
                      <a:pt x="239" y="0"/>
                      <a:pt x="124" y="85"/>
                      <a:pt x="74" y="207"/>
                    </a:cubicBezTo>
                    <a:cubicBezTo>
                      <a:pt x="1" y="386"/>
                      <a:pt x="42" y="663"/>
                      <a:pt x="231" y="792"/>
                    </a:cubicBezTo>
                    <a:cubicBezTo>
                      <a:pt x="233" y="794"/>
                      <a:pt x="235" y="796"/>
                      <a:pt x="237" y="796"/>
                    </a:cubicBezTo>
                    <a:cubicBezTo>
                      <a:pt x="238" y="796"/>
                      <a:pt x="240" y="794"/>
                      <a:pt x="240" y="792"/>
                    </a:cubicBezTo>
                    <a:lnTo>
                      <a:pt x="244" y="792"/>
                    </a:lnTo>
                    <a:cubicBezTo>
                      <a:pt x="249" y="788"/>
                      <a:pt x="244" y="782"/>
                      <a:pt x="244" y="778"/>
                    </a:cubicBezTo>
                    <a:cubicBezTo>
                      <a:pt x="133" y="695"/>
                      <a:pt x="88" y="552"/>
                      <a:pt x="88" y="418"/>
                    </a:cubicBezTo>
                    <a:cubicBezTo>
                      <a:pt x="118" y="358"/>
                      <a:pt x="165" y="326"/>
                      <a:pt x="216" y="326"/>
                    </a:cubicBezTo>
                    <a:cubicBezTo>
                      <a:pt x="220" y="326"/>
                      <a:pt x="223" y="326"/>
                      <a:pt x="226" y="327"/>
                    </a:cubicBezTo>
                    <a:cubicBezTo>
                      <a:pt x="282" y="331"/>
                      <a:pt x="332" y="373"/>
                      <a:pt x="355" y="433"/>
                    </a:cubicBezTo>
                    <a:cubicBezTo>
                      <a:pt x="382" y="501"/>
                      <a:pt x="364" y="575"/>
                      <a:pt x="305" y="635"/>
                    </a:cubicBezTo>
                    <a:cubicBezTo>
                      <a:pt x="299" y="635"/>
                      <a:pt x="299" y="644"/>
                      <a:pt x="305" y="644"/>
                    </a:cubicBezTo>
                    <a:cubicBezTo>
                      <a:pt x="309" y="650"/>
                      <a:pt x="309" y="650"/>
                      <a:pt x="314" y="650"/>
                    </a:cubicBezTo>
                    <a:lnTo>
                      <a:pt x="318" y="644"/>
                    </a:lnTo>
                    <a:cubicBezTo>
                      <a:pt x="475" y="533"/>
                      <a:pt x="388" y="290"/>
                      <a:pt x="231" y="276"/>
                    </a:cubicBezTo>
                    <a:cubicBezTo>
                      <a:pt x="227" y="275"/>
                      <a:pt x="222" y="275"/>
                      <a:pt x="218" y="275"/>
                    </a:cubicBezTo>
                    <a:cubicBezTo>
                      <a:pt x="172" y="275"/>
                      <a:pt x="126" y="298"/>
                      <a:pt x="92" y="340"/>
                    </a:cubicBezTo>
                    <a:cubicBezTo>
                      <a:pt x="97" y="299"/>
                      <a:pt x="106" y="257"/>
                      <a:pt x="125" y="220"/>
                    </a:cubicBezTo>
                    <a:cubicBezTo>
                      <a:pt x="175" y="94"/>
                      <a:pt x="269" y="25"/>
                      <a:pt x="388" y="25"/>
                    </a:cubicBezTo>
                    <a:cubicBezTo>
                      <a:pt x="398" y="25"/>
                      <a:pt x="409" y="26"/>
                      <a:pt x="420" y="27"/>
                    </a:cubicBezTo>
                    <a:cubicBezTo>
                      <a:pt x="424" y="27"/>
                      <a:pt x="429" y="23"/>
                      <a:pt x="429" y="18"/>
                    </a:cubicBezTo>
                    <a:cubicBezTo>
                      <a:pt x="429" y="14"/>
                      <a:pt x="424" y="8"/>
                      <a:pt x="420" y="8"/>
                    </a:cubicBezTo>
                    <a:cubicBezTo>
                      <a:pt x="399" y="3"/>
                      <a:pt x="37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11;p40">
                <a:extLst>
                  <a:ext uri="{FF2B5EF4-FFF2-40B4-BE49-F238E27FC236}">
                    <a16:creationId xmlns:a16="http://schemas.microsoft.com/office/drawing/2014/main" id="{ACC8A674-C7FD-6D38-4835-0BCD58DF52CD}"/>
                  </a:ext>
                </a:extLst>
              </p:cNvPr>
              <p:cNvSpPr/>
              <p:nvPr/>
            </p:nvSpPr>
            <p:spPr>
              <a:xfrm>
                <a:off x="4056877" y="250662"/>
                <a:ext cx="1414228" cy="1326963"/>
              </a:xfrm>
              <a:custGeom>
                <a:avLst/>
                <a:gdLst/>
                <a:ahLst/>
                <a:cxnLst/>
                <a:rect l="l" t="t" r="r" b="b"/>
                <a:pathLst>
                  <a:path w="5737" h="5383" extrusionOk="0">
                    <a:moveTo>
                      <a:pt x="3086" y="1"/>
                    </a:moveTo>
                    <a:cubicBezTo>
                      <a:pt x="3004" y="1"/>
                      <a:pt x="2920" y="5"/>
                      <a:pt x="2834" y="14"/>
                    </a:cubicBezTo>
                    <a:cubicBezTo>
                      <a:pt x="420" y="287"/>
                      <a:pt x="968" y="2687"/>
                      <a:pt x="0" y="2862"/>
                    </a:cubicBezTo>
                    <a:cubicBezTo>
                      <a:pt x="125" y="2884"/>
                      <a:pt x="262" y="2895"/>
                      <a:pt x="408" y="2895"/>
                    </a:cubicBezTo>
                    <a:cubicBezTo>
                      <a:pt x="1563" y="2895"/>
                      <a:pt x="3290" y="2237"/>
                      <a:pt x="3654" y="1448"/>
                    </a:cubicBezTo>
                    <a:cubicBezTo>
                      <a:pt x="4507" y="2171"/>
                      <a:pt x="4751" y="4194"/>
                      <a:pt x="4346" y="5383"/>
                    </a:cubicBezTo>
                    <a:cubicBezTo>
                      <a:pt x="5696" y="3567"/>
                      <a:pt x="5737" y="789"/>
                      <a:pt x="4571" y="489"/>
                    </a:cubicBezTo>
                    <a:cubicBezTo>
                      <a:pt x="4571" y="489"/>
                      <a:pt x="3952" y="1"/>
                      <a:pt x="3086" y="1"/>
                    </a:cubicBezTo>
                    <a:close/>
                  </a:path>
                </a:pathLst>
              </a:custGeom>
              <a:solidFill>
                <a:srgbClr val="842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12;p40">
                <a:extLst>
                  <a:ext uri="{FF2B5EF4-FFF2-40B4-BE49-F238E27FC236}">
                    <a16:creationId xmlns:a16="http://schemas.microsoft.com/office/drawing/2014/main" id="{DC910A7F-FD01-C70B-35A9-4BC2D78DF1A2}"/>
                  </a:ext>
                </a:extLst>
              </p:cNvPr>
              <p:cNvSpPr/>
              <p:nvPr/>
            </p:nvSpPr>
            <p:spPr>
              <a:xfrm>
                <a:off x="4732569" y="1179522"/>
                <a:ext cx="201645" cy="146673"/>
              </a:xfrm>
              <a:custGeom>
                <a:avLst/>
                <a:gdLst/>
                <a:ahLst/>
                <a:cxnLst/>
                <a:rect l="l" t="t" r="r" b="b"/>
                <a:pathLst>
                  <a:path w="818" h="595" extrusionOk="0">
                    <a:moveTo>
                      <a:pt x="793" y="1"/>
                    </a:moveTo>
                    <a:cubicBezTo>
                      <a:pt x="786" y="1"/>
                      <a:pt x="779" y="8"/>
                      <a:pt x="775" y="15"/>
                    </a:cubicBezTo>
                    <a:cubicBezTo>
                      <a:pt x="711" y="334"/>
                      <a:pt x="411" y="541"/>
                      <a:pt x="24" y="541"/>
                    </a:cubicBezTo>
                    <a:cubicBezTo>
                      <a:pt x="10" y="541"/>
                      <a:pt x="1" y="551"/>
                      <a:pt x="1" y="564"/>
                    </a:cubicBezTo>
                    <a:cubicBezTo>
                      <a:pt x="1" y="573"/>
                      <a:pt x="10" y="583"/>
                      <a:pt x="24" y="583"/>
                    </a:cubicBezTo>
                    <a:cubicBezTo>
                      <a:pt x="77" y="590"/>
                      <a:pt x="128" y="594"/>
                      <a:pt x="177" y="594"/>
                    </a:cubicBezTo>
                    <a:cubicBezTo>
                      <a:pt x="537" y="594"/>
                      <a:pt x="797" y="390"/>
                      <a:pt x="817" y="25"/>
                    </a:cubicBezTo>
                    <a:cubicBezTo>
                      <a:pt x="817" y="15"/>
                      <a:pt x="812" y="2"/>
                      <a:pt x="798" y="2"/>
                    </a:cubicBezTo>
                    <a:cubicBezTo>
                      <a:pt x="797" y="1"/>
                      <a:pt x="795" y="1"/>
                      <a:pt x="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13;p40">
                <a:extLst>
                  <a:ext uri="{FF2B5EF4-FFF2-40B4-BE49-F238E27FC236}">
                    <a16:creationId xmlns:a16="http://schemas.microsoft.com/office/drawing/2014/main" id="{DD5E18E8-31A4-8993-7724-0FD4C62B9E17}"/>
                  </a:ext>
                </a:extLst>
              </p:cNvPr>
              <p:cNvSpPr/>
              <p:nvPr/>
            </p:nvSpPr>
            <p:spPr>
              <a:xfrm>
                <a:off x="4525005" y="119764"/>
                <a:ext cx="1341507" cy="986533"/>
              </a:xfrm>
              <a:custGeom>
                <a:avLst/>
                <a:gdLst/>
                <a:ahLst/>
                <a:cxnLst/>
                <a:rect l="l" t="t" r="r" b="b"/>
                <a:pathLst>
                  <a:path w="5442" h="4002" extrusionOk="0">
                    <a:moveTo>
                      <a:pt x="885" y="0"/>
                    </a:moveTo>
                    <a:cubicBezTo>
                      <a:pt x="501" y="0"/>
                      <a:pt x="80" y="76"/>
                      <a:pt x="14" y="227"/>
                    </a:cubicBezTo>
                    <a:cubicBezTo>
                      <a:pt x="1" y="254"/>
                      <a:pt x="63" y="262"/>
                      <a:pt x="162" y="262"/>
                    </a:cubicBezTo>
                    <a:cubicBezTo>
                      <a:pt x="305" y="262"/>
                      <a:pt x="524" y="246"/>
                      <a:pt x="704" y="246"/>
                    </a:cubicBezTo>
                    <a:cubicBezTo>
                      <a:pt x="845" y="246"/>
                      <a:pt x="962" y="256"/>
                      <a:pt x="1000" y="292"/>
                    </a:cubicBezTo>
                    <a:cubicBezTo>
                      <a:pt x="954" y="407"/>
                      <a:pt x="567" y="333"/>
                      <a:pt x="567" y="448"/>
                    </a:cubicBezTo>
                    <a:cubicBezTo>
                      <a:pt x="570" y="515"/>
                      <a:pt x="764" y="626"/>
                      <a:pt x="1028" y="626"/>
                    </a:cubicBezTo>
                    <a:cubicBezTo>
                      <a:pt x="1147" y="626"/>
                      <a:pt x="1279" y="604"/>
                      <a:pt x="1415" y="545"/>
                    </a:cubicBezTo>
                    <a:cubicBezTo>
                      <a:pt x="3253" y="905"/>
                      <a:pt x="4424" y="2462"/>
                      <a:pt x="4253" y="3600"/>
                    </a:cubicBezTo>
                    <a:cubicBezTo>
                      <a:pt x="4501" y="3725"/>
                      <a:pt x="4824" y="3876"/>
                      <a:pt x="5064" y="4001"/>
                    </a:cubicBezTo>
                    <a:cubicBezTo>
                      <a:pt x="5441" y="2494"/>
                      <a:pt x="4097" y="398"/>
                      <a:pt x="1493" y="103"/>
                    </a:cubicBezTo>
                    <a:cubicBezTo>
                      <a:pt x="1387" y="35"/>
                      <a:pt x="1145" y="0"/>
                      <a:pt x="885" y="0"/>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17" name="Google Shape;1714;p40">
                <a:extLst>
                  <a:ext uri="{FF2B5EF4-FFF2-40B4-BE49-F238E27FC236}">
                    <a16:creationId xmlns:a16="http://schemas.microsoft.com/office/drawing/2014/main" id="{0F60B24E-2EDE-C441-0F94-347AC97090E9}"/>
                  </a:ext>
                </a:extLst>
              </p:cNvPr>
              <p:cNvGrpSpPr/>
              <p:nvPr/>
            </p:nvGrpSpPr>
            <p:grpSpPr>
              <a:xfrm>
                <a:off x="4294491" y="921770"/>
                <a:ext cx="297693" cy="237394"/>
                <a:chOff x="1792918" y="2649950"/>
                <a:chExt cx="297693" cy="239865"/>
              </a:xfrm>
            </p:grpSpPr>
            <p:sp>
              <p:nvSpPr>
                <p:cNvPr id="123" name="Google Shape;1715;p40">
                  <a:extLst>
                    <a:ext uri="{FF2B5EF4-FFF2-40B4-BE49-F238E27FC236}">
                      <a16:creationId xmlns:a16="http://schemas.microsoft.com/office/drawing/2014/main" id="{58FEB7D6-A885-F314-B243-9CD0DBE75B5C}"/>
                    </a:ext>
                  </a:extLst>
                </p:cNvPr>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6;p40">
                  <a:extLst>
                    <a:ext uri="{FF2B5EF4-FFF2-40B4-BE49-F238E27FC236}">
                      <a16:creationId xmlns:a16="http://schemas.microsoft.com/office/drawing/2014/main" id="{27566060-3AD0-3C4D-167B-91DC4653F41D}"/>
                    </a:ext>
                  </a:extLst>
                </p:cNvPr>
                <p:cNvSpPr/>
                <p:nvPr/>
              </p:nvSpPr>
              <p:spPr>
                <a:xfrm flipH="1">
                  <a:off x="1950266" y="2795843"/>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17;p40">
                  <a:extLst>
                    <a:ext uri="{FF2B5EF4-FFF2-40B4-BE49-F238E27FC236}">
                      <a16:creationId xmlns:a16="http://schemas.microsoft.com/office/drawing/2014/main" id="{8A671D36-6BCB-9A86-ECE0-91775FD01B13}"/>
                    </a:ext>
                  </a:extLst>
                </p:cNvPr>
                <p:cNvSpPr/>
                <p:nvPr/>
              </p:nvSpPr>
              <p:spPr>
                <a:xfrm flipH="1">
                  <a:off x="1978790" y="2815810"/>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18;p40">
                  <a:extLst>
                    <a:ext uri="{FF2B5EF4-FFF2-40B4-BE49-F238E27FC236}">
                      <a16:creationId xmlns:a16="http://schemas.microsoft.com/office/drawing/2014/main" id="{C00EED29-279E-79A9-17EB-5A017F51B4C1}"/>
                    </a:ext>
                  </a:extLst>
                </p:cNvPr>
                <p:cNvSpPr/>
                <p:nvPr/>
              </p:nvSpPr>
              <p:spPr>
                <a:xfrm rot="-647546" flipH="1">
                  <a:off x="1798416" y="2664845"/>
                  <a:ext cx="165673" cy="79198"/>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719;p40">
                <a:extLst>
                  <a:ext uri="{FF2B5EF4-FFF2-40B4-BE49-F238E27FC236}">
                    <a16:creationId xmlns:a16="http://schemas.microsoft.com/office/drawing/2014/main" id="{4F306765-8D4E-9503-2BD0-11CA5CCA7632}"/>
                  </a:ext>
                </a:extLst>
              </p:cNvPr>
              <p:cNvGrpSpPr/>
              <p:nvPr/>
            </p:nvGrpSpPr>
            <p:grpSpPr>
              <a:xfrm>
                <a:off x="4706666" y="767554"/>
                <a:ext cx="217071" cy="295332"/>
                <a:chOff x="1897753" y="2596642"/>
                <a:chExt cx="217071" cy="295332"/>
              </a:xfrm>
            </p:grpSpPr>
            <p:sp>
              <p:nvSpPr>
                <p:cNvPr id="119" name="Google Shape;1720;p40">
                  <a:extLst>
                    <a:ext uri="{FF2B5EF4-FFF2-40B4-BE49-F238E27FC236}">
                      <a16:creationId xmlns:a16="http://schemas.microsoft.com/office/drawing/2014/main" id="{B8A957F3-2F3C-68E0-C0C4-69E05F7D64C1}"/>
                    </a:ext>
                  </a:extLst>
                </p:cNvPr>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21;p40">
                  <a:extLst>
                    <a:ext uri="{FF2B5EF4-FFF2-40B4-BE49-F238E27FC236}">
                      <a16:creationId xmlns:a16="http://schemas.microsoft.com/office/drawing/2014/main" id="{96C69BEA-739A-EA07-488D-F74D80E00E25}"/>
                    </a:ext>
                  </a:extLst>
                </p:cNvPr>
                <p:cNvSpPr/>
                <p:nvPr/>
              </p:nvSpPr>
              <p:spPr>
                <a:xfrm flipH="1">
                  <a:off x="1952231" y="2799269"/>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22;p40">
                  <a:extLst>
                    <a:ext uri="{FF2B5EF4-FFF2-40B4-BE49-F238E27FC236}">
                      <a16:creationId xmlns:a16="http://schemas.microsoft.com/office/drawing/2014/main" id="{05351BB4-3F52-94D0-6032-B84E4D65856C}"/>
                    </a:ext>
                  </a:extLst>
                </p:cNvPr>
                <p:cNvSpPr/>
                <p:nvPr/>
              </p:nvSpPr>
              <p:spPr>
                <a:xfrm flipH="1">
                  <a:off x="1980756" y="2819237"/>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23;p40">
                  <a:extLst>
                    <a:ext uri="{FF2B5EF4-FFF2-40B4-BE49-F238E27FC236}">
                      <a16:creationId xmlns:a16="http://schemas.microsoft.com/office/drawing/2014/main" id="{AAD228AA-622A-F22B-8E98-7FC5C3093B09}"/>
                    </a:ext>
                  </a:extLst>
                </p:cNvPr>
                <p:cNvSpPr/>
                <p:nvPr/>
              </p:nvSpPr>
              <p:spPr>
                <a:xfrm rot="1500781" flipH="1">
                  <a:off x="1939969" y="2628011"/>
                  <a:ext cx="165918" cy="79077"/>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 name="Google Shape;1724;p40">
              <a:extLst>
                <a:ext uri="{FF2B5EF4-FFF2-40B4-BE49-F238E27FC236}">
                  <a16:creationId xmlns:a16="http://schemas.microsoft.com/office/drawing/2014/main" id="{2D69F968-898B-8695-6CFD-FEE400A51D0B}"/>
                </a:ext>
              </a:extLst>
            </p:cNvPr>
            <p:cNvGrpSpPr/>
            <p:nvPr/>
          </p:nvGrpSpPr>
          <p:grpSpPr>
            <a:xfrm>
              <a:off x="619138" y="2355346"/>
              <a:ext cx="1260434" cy="2135036"/>
              <a:chOff x="4124213" y="1742703"/>
              <a:chExt cx="1446281" cy="2449841"/>
            </a:xfrm>
          </p:grpSpPr>
          <p:sp>
            <p:nvSpPr>
              <p:cNvPr id="52" name="Google Shape;1725;p40">
                <a:extLst>
                  <a:ext uri="{FF2B5EF4-FFF2-40B4-BE49-F238E27FC236}">
                    <a16:creationId xmlns:a16="http://schemas.microsoft.com/office/drawing/2014/main" id="{F2EE2336-617A-E7C1-0E65-7B7242615B09}"/>
                  </a:ext>
                </a:extLst>
              </p:cNvPr>
              <p:cNvSpPr/>
              <p:nvPr/>
            </p:nvSpPr>
            <p:spPr>
              <a:xfrm>
                <a:off x="4137524" y="1742703"/>
                <a:ext cx="1432963" cy="2449816"/>
              </a:xfrm>
              <a:custGeom>
                <a:avLst/>
                <a:gdLst/>
                <a:ahLst/>
                <a:cxnLst/>
                <a:rect l="l" t="t" r="r" b="b"/>
                <a:pathLst>
                  <a:path w="5813" h="9938" extrusionOk="0">
                    <a:moveTo>
                      <a:pt x="4875" y="2618"/>
                    </a:moveTo>
                    <a:lnTo>
                      <a:pt x="4875" y="2618"/>
                    </a:lnTo>
                    <a:cubicBezTo>
                      <a:pt x="4952" y="2649"/>
                      <a:pt x="5041" y="2685"/>
                      <a:pt x="5130" y="2721"/>
                    </a:cubicBezTo>
                    <a:cubicBezTo>
                      <a:pt x="5039" y="2686"/>
                      <a:pt x="4950" y="2651"/>
                      <a:pt x="4875" y="2618"/>
                    </a:cubicBezTo>
                    <a:close/>
                    <a:moveTo>
                      <a:pt x="983" y="2864"/>
                    </a:moveTo>
                    <a:cubicBezTo>
                      <a:pt x="1025" y="2979"/>
                      <a:pt x="1066" y="3094"/>
                      <a:pt x="1112" y="3200"/>
                    </a:cubicBezTo>
                    <a:cubicBezTo>
                      <a:pt x="1066" y="3104"/>
                      <a:pt x="1025" y="2988"/>
                      <a:pt x="983" y="2864"/>
                    </a:cubicBezTo>
                    <a:close/>
                    <a:moveTo>
                      <a:pt x="3928" y="699"/>
                    </a:moveTo>
                    <a:cubicBezTo>
                      <a:pt x="4932" y="975"/>
                      <a:pt x="5167" y="1905"/>
                      <a:pt x="4868" y="2615"/>
                    </a:cubicBezTo>
                    <a:lnTo>
                      <a:pt x="4868" y="2615"/>
                    </a:lnTo>
                    <a:cubicBezTo>
                      <a:pt x="4828" y="2597"/>
                      <a:pt x="4792" y="2580"/>
                      <a:pt x="4762" y="2564"/>
                    </a:cubicBezTo>
                    <a:cubicBezTo>
                      <a:pt x="4743" y="2744"/>
                      <a:pt x="4688" y="2859"/>
                      <a:pt x="4568" y="2993"/>
                    </a:cubicBezTo>
                    <a:cubicBezTo>
                      <a:pt x="4490" y="3076"/>
                      <a:pt x="4389" y="3159"/>
                      <a:pt x="4268" y="3223"/>
                    </a:cubicBezTo>
                    <a:lnTo>
                      <a:pt x="4185" y="3264"/>
                    </a:lnTo>
                    <a:cubicBezTo>
                      <a:pt x="4112" y="3292"/>
                      <a:pt x="4034" y="3315"/>
                      <a:pt x="3947" y="3325"/>
                    </a:cubicBezTo>
                    <a:cubicBezTo>
                      <a:pt x="3813" y="3343"/>
                      <a:pt x="3628" y="3394"/>
                      <a:pt x="3426" y="3453"/>
                    </a:cubicBezTo>
                    <a:lnTo>
                      <a:pt x="3269" y="3145"/>
                    </a:lnTo>
                    <a:cubicBezTo>
                      <a:pt x="3536" y="2859"/>
                      <a:pt x="3720" y="2555"/>
                      <a:pt x="3757" y="2385"/>
                    </a:cubicBezTo>
                    <a:cubicBezTo>
                      <a:pt x="3775" y="2315"/>
                      <a:pt x="3785" y="2247"/>
                      <a:pt x="3790" y="2177"/>
                    </a:cubicBezTo>
                    <a:cubicBezTo>
                      <a:pt x="4204" y="1924"/>
                      <a:pt x="4185" y="1237"/>
                      <a:pt x="3891" y="1108"/>
                    </a:cubicBezTo>
                    <a:cubicBezTo>
                      <a:pt x="3868" y="984"/>
                      <a:pt x="3830" y="873"/>
                      <a:pt x="3785" y="767"/>
                    </a:cubicBezTo>
                    <a:cubicBezTo>
                      <a:pt x="3840" y="748"/>
                      <a:pt x="3886" y="731"/>
                      <a:pt x="3928" y="716"/>
                    </a:cubicBezTo>
                    <a:lnTo>
                      <a:pt x="3928" y="699"/>
                    </a:lnTo>
                    <a:close/>
                    <a:moveTo>
                      <a:pt x="2868" y="3509"/>
                    </a:moveTo>
                    <a:lnTo>
                      <a:pt x="2890" y="3634"/>
                    </a:lnTo>
                    <a:cubicBezTo>
                      <a:pt x="2813" y="3666"/>
                      <a:pt x="2739" y="3693"/>
                      <a:pt x="2675" y="3717"/>
                    </a:cubicBezTo>
                    <a:cubicBezTo>
                      <a:pt x="2665" y="3693"/>
                      <a:pt x="2656" y="3670"/>
                      <a:pt x="2652" y="3647"/>
                    </a:cubicBezTo>
                    <a:cubicBezTo>
                      <a:pt x="2725" y="3606"/>
                      <a:pt x="2799" y="3559"/>
                      <a:pt x="2868" y="3509"/>
                    </a:cubicBezTo>
                    <a:close/>
                    <a:moveTo>
                      <a:pt x="2582" y="5071"/>
                    </a:moveTo>
                    <a:cubicBezTo>
                      <a:pt x="2675" y="5371"/>
                      <a:pt x="2735" y="5684"/>
                      <a:pt x="2775" y="5956"/>
                    </a:cubicBezTo>
                    <a:cubicBezTo>
                      <a:pt x="2765" y="5955"/>
                      <a:pt x="2754" y="5955"/>
                      <a:pt x="2744" y="5955"/>
                    </a:cubicBezTo>
                    <a:cubicBezTo>
                      <a:pt x="2664" y="5955"/>
                      <a:pt x="2574" y="5970"/>
                      <a:pt x="2486" y="6011"/>
                    </a:cubicBezTo>
                    <a:cubicBezTo>
                      <a:pt x="2403" y="6011"/>
                      <a:pt x="2324" y="6007"/>
                      <a:pt x="2250" y="5992"/>
                    </a:cubicBezTo>
                    <a:cubicBezTo>
                      <a:pt x="2333" y="5693"/>
                      <a:pt x="2471" y="5389"/>
                      <a:pt x="2582" y="5071"/>
                    </a:cubicBezTo>
                    <a:close/>
                    <a:moveTo>
                      <a:pt x="2803" y="6135"/>
                    </a:moveTo>
                    <a:cubicBezTo>
                      <a:pt x="2807" y="6158"/>
                      <a:pt x="2813" y="6186"/>
                      <a:pt x="2813" y="6214"/>
                    </a:cubicBezTo>
                    <a:cubicBezTo>
                      <a:pt x="2794" y="6200"/>
                      <a:pt x="2780" y="6182"/>
                      <a:pt x="2771" y="6163"/>
                    </a:cubicBezTo>
                    <a:cubicBezTo>
                      <a:pt x="2775" y="6150"/>
                      <a:pt x="2790" y="6140"/>
                      <a:pt x="2803" y="6135"/>
                    </a:cubicBezTo>
                    <a:close/>
                    <a:moveTo>
                      <a:pt x="2810" y="1"/>
                    </a:moveTo>
                    <a:cubicBezTo>
                      <a:pt x="2666" y="1"/>
                      <a:pt x="2526" y="44"/>
                      <a:pt x="2403" y="136"/>
                    </a:cubicBezTo>
                    <a:cubicBezTo>
                      <a:pt x="2287" y="119"/>
                      <a:pt x="2175" y="111"/>
                      <a:pt x="2070" y="111"/>
                    </a:cubicBezTo>
                    <a:cubicBezTo>
                      <a:pt x="353" y="111"/>
                      <a:pt x="1" y="2193"/>
                      <a:pt x="1112" y="3205"/>
                    </a:cubicBezTo>
                    <a:lnTo>
                      <a:pt x="1112" y="3255"/>
                    </a:lnTo>
                    <a:lnTo>
                      <a:pt x="1135" y="3255"/>
                    </a:lnTo>
                    <a:cubicBezTo>
                      <a:pt x="1195" y="3375"/>
                      <a:pt x="1259" y="3485"/>
                      <a:pt x="1342" y="3564"/>
                    </a:cubicBezTo>
                    <a:cubicBezTo>
                      <a:pt x="1375" y="3596"/>
                      <a:pt x="1431" y="3629"/>
                      <a:pt x="1490" y="3661"/>
                    </a:cubicBezTo>
                    <a:cubicBezTo>
                      <a:pt x="85" y="4735"/>
                      <a:pt x="610" y="7122"/>
                      <a:pt x="2471" y="7223"/>
                    </a:cubicBezTo>
                    <a:cubicBezTo>
                      <a:pt x="2199" y="6892"/>
                      <a:pt x="2149" y="6560"/>
                      <a:pt x="2205" y="6223"/>
                    </a:cubicBezTo>
                    <a:lnTo>
                      <a:pt x="2205" y="6223"/>
                    </a:lnTo>
                    <a:cubicBezTo>
                      <a:pt x="2288" y="6237"/>
                      <a:pt x="2380" y="6246"/>
                      <a:pt x="2476" y="6250"/>
                    </a:cubicBezTo>
                    <a:lnTo>
                      <a:pt x="2476" y="6256"/>
                    </a:lnTo>
                    <a:cubicBezTo>
                      <a:pt x="2550" y="6301"/>
                      <a:pt x="2688" y="6343"/>
                      <a:pt x="2831" y="6371"/>
                    </a:cubicBezTo>
                    <a:cubicBezTo>
                      <a:pt x="2854" y="6596"/>
                      <a:pt x="2863" y="6748"/>
                      <a:pt x="2863" y="6775"/>
                    </a:cubicBezTo>
                    <a:cubicBezTo>
                      <a:pt x="2905" y="6826"/>
                      <a:pt x="2969" y="6858"/>
                      <a:pt x="3047" y="6882"/>
                    </a:cubicBezTo>
                    <a:cubicBezTo>
                      <a:pt x="3177" y="7624"/>
                      <a:pt x="3122" y="8302"/>
                      <a:pt x="2886" y="9329"/>
                    </a:cubicBezTo>
                    <a:lnTo>
                      <a:pt x="2979" y="9329"/>
                    </a:lnTo>
                    <a:cubicBezTo>
                      <a:pt x="2956" y="9361"/>
                      <a:pt x="2748" y="9646"/>
                      <a:pt x="2794" y="9799"/>
                    </a:cubicBezTo>
                    <a:cubicBezTo>
                      <a:pt x="2799" y="9822"/>
                      <a:pt x="2826" y="9844"/>
                      <a:pt x="2863" y="9868"/>
                    </a:cubicBezTo>
                    <a:lnTo>
                      <a:pt x="2868" y="9868"/>
                    </a:lnTo>
                    <a:cubicBezTo>
                      <a:pt x="2873" y="9868"/>
                      <a:pt x="2877" y="9868"/>
                      <a:pt x="2877" y="9872"/>
                    </a:cubicBezTo>
                    <a:lnTo>
                      <a:pt x="2882" y="9872"/>
                    </a:lnTo>
                    <a:cubicBezTo>
                      <a:pt x="2886" y="9878"/>
                      <a:pt x="2890" y="9878"/>
                      <a:pt x="2896" y="9878"/>
                    </a:cubicBezTo>
                    <a:lnTo>
                      <a:pt x="2900" y="9882"/>
                    </a:lnTo>
                    <a:cubicBezTo>
                      <a:pt x="2905" y="9882"/>
                      <a:pt x="2909" y="9882"/>
                      <a:pt x="2914" y="9886"/>
                    </a:cubicBezTo>
                    <a:cubicBezTo>
                      <a:pt x="2918" y="9886"/>
                      <a:pt x="2928" y="9891"/>
                      <a:pt x="2932" y="9891"/>
                    </a:cubicBezTo>
                    <a:lnTo>
                      <a:pt x="2937" y="9891"/>
                    </a:lnTo>
                    <a:cubicBezTo>
                      <a:pt x="2941" y="9895"/>
                      <a:pt x="2946" y="9895"/>
                      <a:pt x="2951" y="9895"/>
                    </a:cubicBezTo>
                    <a:cubicBezTo>
                      <a:pt x="2951" y="9895"/>
                      <a:pt x="2956" y="9895"/>
                      <a:pt x="2956" y="9900"/>
                    </a:cubicBezTo>
                    <a:lnTo>
                      <a:pt x="2969" y="9900"/>
                    </a:lnTo>
                    <a:lnTo>
                      <a:pt x="2973" y="9905"/>
                    </a:lnTo>
                    <a:cubicBezTo>
                      <a:pt x="2979" y="9905"/>
                      <a:pt x="2988" y="9905"/>
                      <a:pt x="2992" y="9910"/>
                    </a:cubicBezTo>
                    <a:lnTo>
                      <a:pt x="2997" y="9910"/>
                    </a:lnTo>
                    <a:cubicBezTo>
                      <a:pt x="3001" y="9910"/>
                      <a:pt x="3007" y="9910"/>
                      <a:pt x="3015" y="9914"/>
                    </a:cubicBezTo>
                    <a:lnTo>
                      <a:pt x="3034" y="9914"/>
                    </a:lnTo>
                    <a:cubicBezTo>
                      <a:pt x="3039" y="9918"/>
                      <a:pt x="3039" y="9918"/>
                      <a:pt x="3043" y="9918"/>
                    </a:cubicBezTo>
                    <a:lnTo>
                      <a:pt x="3062" y="9918"/>
                    </a:lnTo>
                    <a:cubicBezTo>
                      <a:pt x="3071" y="9923"/>
                      <a:pt x="3075" y="9923"/>
                      <a:pt x="3084" y="9923"/>
                    </a:cubicBezTo>
                    <a:cubicBezTo>
                      <a:pt x="3094" y="9923"/>
                      <a:pt x="3098" y="9927"/>
                      <a:pt x="3103" y="9927"/>
                    </a:cubicBezTo>
                    <a:lnTo>
                      <a:pt x="3135" y="9927"/>
                    </a:lnTo>
                    <a:cubicBezTo>
                      <a:pt x="3139" y="9933"/>
                      <a:pt x="3145" y="9933"/>
                      <a:pt x="3149" y="9933"/>
                    </a:cubicBezTo>
                    <a:lnTo>
                      <a:pt x="3200" y="9933"/>
                    </a:lnTo>
                    <a:cubicBezTo>
                      <a:pt x="3205" y="9937"/>
                      <a:pt x="3205" y="9937"/>
                      <a:pt x="3209" y="9937"/>
                    </a:cubicBezTo>
                    <a:lnTo>
                      <a:pt x="3328" y="9937"/>
                    </a:lnTo>
                    <a:cubicBezTo>
                      <a:pt x="3333" y="9933"/>
                      <a:pt x="3338" y="9933"/>
                      <a:pt x="3347" y="9933"/>
                    </a:cubicBezTo>
                    <a:lnTo>
                      <a:pt x="3375" y="9933"/>
                    </a:lnTo>
                    <a:cubicBezTo>
                      <a:pt x="3379" y="9933"/>
                      <a:pt x="3384" y="9933"/>
                      <a:pt x="3388" y="9927"/>
                    </a:cubicBezTo>
                    <a:lnTo>
                      <a:pt x="3416" y="9927"/>
                    </a:lnTo>
                    <a:cubicBezTo>
                      <a:pt x="3421" y="9923"/>
                      <a:pt x="3430" y="9923"/>
                      <a:pt x="3435" y="9923"/>
                    </a:cubicBezTo>
                    <a:cubicBezTo>
                      <a:pt x="3443" y="9923"/>
                      <a:pt x="3449" y="9918"/>
                      <a:pt x="3453" y="9918"/>
                    </a:cubicBezTo>
                    <a:lnTo>
                      <a:pt x="3462" y="9918"/>
                    </a:lnTo>
                    <a:cubicBezTo>
                      <a:pt x="3467" y="9918"/>
                      <a:pt x="3467" y="9918"/>
                      <a:pt x="3471" y="9914"/>
                    </a:cubicBezTo>
                    <a:lnTo>
                      <a:pt x="3481" y="9914"/>
                    </a:lnTo>
                    <a:cubicBezTo>
                      <a:pt x="3485" y="9914"/>
                      <a:pt x="3485" y="9914"/>
                      <a:pt x="3490" y="9910"/>
                    </a:cubicBezTo>
                    <a:lnTo>
                      <a:pt x="3494" y="9910"/>
                    </a:lnTo>
                    <a:cubicBezTo>
                      <a:pt x="3504" y="9910"/>
                      <a:pt x="3509" y="9905"/>
                      <a:pt x="3513" y="9905"/>
                    </a:cubicBezTo>
                    <a:cubicBezTo>
                      <a:pt x="3517" y="9900"/>
                      <a:pt x="3522" y="9900"/>
                      <a:pt x="3526" y="9900"/>
                    </a:cubicBezTo>
                    <a:lnTo>
                      <a:pt x="3532" y="9895"/>
                    </a:lnTo>
                    <a:cubicBezTo>
                      <a:pt x="3536" y="9895"/>
                      <a:pt x="3541" y="9895"/>
                      <a:pt x="3541" y="9891"/>
                    </a:cubicBezTo>
                    <a:lnTo>
                      <a:pt x="3545" y="9891"/>
                    </a:lnTo>
                    <a:cubicBezTo>
                      <a:pt x="3600" y="9868"/>
                      <a:pt x="3633" y="9831"/>
                      <a:pt x="3624" y="9785"/>
                    </a:cubicBezTo>
                    <a:cubicBezTo>
                      <a:pt x="3600" y="9559"/>
                      <a:pt x="3458" y="9333"/>
                      <a:pt x="3458" y="9333"/>
                    </a:cubicBezTo>
                    <a:lnTo>
                      <a:pt x="3564" y="9333"/>
                    </a:lnTo>
                    <a:cubicBezTo>
                      <a:pt x="3794" y="8430"/>
                      <a:pt x="3808" y="7315"/>
                      <a:pt x="4241" y="7269"/>
                    </a:cubicBezTo>
                    <a:cubicBezTo>
                      <a:pt x="4264" y="7266"/>
                      <a:pt x="4287" y="7265"/>
                      <a:pt x="4309" y="7265"/>
                    </a:cubicBezTo>
                    <a:cubicBezTo>
                      <a:pt x="4875" y="7265"/>
                      <a:pt x="5133" y="8088"/>
                      <a:pt x="4970" y="9333"/>
                    </a:cubicBezTo>
                    <a:lnTo>
                      <a:pt x="5025" y="9333"/>
                    </a:lnTo>
                    <a:cubicBezTo>
                      <a:pt x="5010" y="9352"/>
                      <a:pt x="4881" y="9568"/>
                      <a:pt x="4859" y="9785"/>
                    </a:cubicBezTo>
                    <a:cubicBezTo>
                      <a:pt x="4849" y="9831"/>
                      <a:pt x="4881" y="9868"/>
                      <a:pt x="4936" y="9891"/>
                    </a:cubicBezTo>
                    <a:lnTo>
                      <a:pt x="4942" y="9891"/>
                    </a:lnTo>
                    <a:cubicBezTo>
                      <a:pt x="4942" y="9895"/>
                      <a:pt x="4946" y="9895"/>
                      <a:pt x="4951" y="9895"/>
                    </a:cubicBezTo>
                    <a:lnTo>
                      <a:pt x="4955" y="9900"/>
                    </a:lnTo>
                    <a:cubicBezTo>
                      <a:pt x="4960" y="9900"/>
                      <a:pt x="4964" y="9900"/>
                      <a:pt x="4970" y="9905"/>
                    </a:cubicBezTo>
                    <a:cubicBezTo>
                      <a:pt x="4974" y="9905"/>
                      <a:pt x="4978" y="9910"/>
                      <a:pt x="4987" y="9910"/>
                    </a:cubicBezTo>
                    <a:lnTo>
                      <a:pt x="4992" y="9910"/>
                    </a:lnTo>
                    <a:cubicBezTo>
                      <a:pt x="4997" y="9914"/>
                      <a:pt x="4997" y="9914"/>
                      <a:pt x="5002" y="9914"/>
                    </a:cubicBezTo>
                    <a:lnTo>
                      <a:pt x="5010" y="9914"/>
                    </a:lnTo>
                    <a:cubicBezTo>
                      <a:pt x="5015" y="9918"/>
                      <a:pt x="5019" y="9918"/>
                      <a:pt x="5019" y="9918"/>
                    </a:cubicBezTo>
                    <a:lnTo>
                      <a:pt x="5029" y="9918"/>
                    </a:lnTo>
                    <a:cubicBezTo>
                      <a:pt x="5034" y="9918"/>
                      <a:pt x="5038" y="9923"/>
                      <a:pt x="5047" y="9923"/>
                    </a:cubicBezTo>
                    <a:cubicBezTo>
                      <a:pt x="5052" y="9923"/>
                      <a:pt x="5061" y="9923"/>
                      <a:pt x="5066" y="9927"/>
                    </a:cubicBezTo>
                    <a:lnTo>
                      <a:pt x="5093" y="9927"/>
                    </a:lnTo>
                    <a:cubicBezTo>
                      <a:pt x="5098" y="9933"/>
                      <a:pt x="5102" y="9933"/>
                      <a:pt x="5108" y="9933"/>
                    </a:cubicBezTo>
                    <a:lnTo>
                      <a:pt x="5135" y="9933"/>
                    </a:lnTo>
                    <a:cubicBezTo>
                      <a:pt x="5144" y="9933"/>
                      <a:pt x="5149" y="9933"/>
                      <a:pt x="5153" y="9937"/>
                    </a:cubicBezTo>
                    <a:lnTo>
                      <a:pt x="5274" y="9937"/>
                    </a:lnTo>
                    <a:cubicBezTo>
                      <a:pt x="5278" y="9937"/>
                      <a:pt x="5278" y="9937"/>
                      <a:pt x="5283" y="9933"/>
                    </a:cubicBezTo>
                    <a:lnTo>
                      <a:pt x="5333" y="9933"/>
                    </a:lnTo>
                    <a:cubicBezTo>
                      <a:pt x="5338" y="9933"/>
                      <a:pt x="5342" y="9933"/>
                      <a:pt x="5347" y="9927"/>
                    </a:cubicBezTo>
                    <a:lnTo>
                      <a:pt x="5379" y="9927"/>
                    </a:lnTo>
                    <a:cubicBezTo>
                      <a:pt x="5384" y="9927"/>
                      <a:pt x="5389" y="9923"/>
                      <a:pt x="5398" y="9923"/>
                    </a:cubicBezTo>
                    <a:cubicBezTo>
                      <a:pt x="5406" y="9923"/>
                      <a:pt x="5412" y="9923"/>
                      <a:pt x="5421" y="9918"/>
                    </a:cubicBezTo>
                    <a:lnTo>
                      <a:pt x="5444" y="9918"/>
                    </a:lnTo>
                    <a:lnTo>
                      <a:pt x="5448" y="9914"/>
                    </a:lnTo>
                    <a:lnTo>
                      <a:pt x="5472" y="9914"/>
                    </a:lnTo>
                    <a:cubicBezTo>
                      <a:pt x="5476" y="9910"/>
                      <a:pt x="5480" y="9910"/>
                      <a:pt x="5489" y="9910"/>
                    </a:cubicBezTo>
                    <a:cubicBezTo>
                      <a:pt x="5495" y="9905"/>
                      <a:pt x="5504" y="9905"/>
                      <a:pt x="5508" y="9905"/>
                    </a:cubicBezTo>
                    <a:lnTo>
                      <a:pt x="5513" y="9900"/>
                    </a:lnTo>
                    <a:lnTo>
                      <a:pt x="5527" y="9900"/>
                    </a:lnTo>
                    <a:cubicBezTo>
                      <a:pt x="5527" y="9895"/>
                      <a:pt x="5531" y="9895"/>
                      <a:pt x="5531" y="9895"/>
                    </a:cubicBezTo>
                    <a:cubicBezTo>
                      <a:pt x="5536" y="9895"/>
                      <a:pt x="5540" y="9895"/>
                      <a:pt x="5545" y="9891"/>
                    </a:cubicBezTo>
                    <a:lnTo>
                      <a:pt x="5550" y="9891"/>
                    </a:lnTo>
                    <a:cubicBezTo>
                      <a:pt x="5555" y="9891"/>
                      <a:pt x="5563" y="9886"/>
                      <a:pt x="5568" y="9886"/>
                    </a:cubicBezTo>
                    <a:cubicBezTo>
                      <a:pt x="5572" y="9882"/>
                      <a:pt x="5578" y="9882"/>
                      <a:pt x="5582" y="9882"/>
                    </a:cubicBezTo>
                    <a:lnTo>
                      <a:pt x="5587" y="9878"/>
                    </a:lnTo>
                    <a:cubicBezTo>
                      <a:pt x="5591" y="9878"/>
                      <a:pt x="5595" y="9878"/>
                      <a:pt x="5600" y="9872"/>
                    </a:cubicBezTo>
                    <a:lnTo>
                      <a:pt x="5605" y="9872"/>
                    </a:lnTo>
                    <a:cubicBezTo>
                      <a:pt x="5605" y="9868"/>
                      <a:pt x="5610" y="9868"/>
                      <a:pt x="5614" y="9868"/>
                    </a:cubicBezTo>
                    <a:lnTo>
                      <a:pt x="5619" y="9868"/>
                    </a:lnTo>
                    <a:cubicBezTo>
                      <a:pt x="5655" y="9844"/>
                      <a:pt x="5683" y="9822"/>
                      <a:pt x="5693" y="9799"/>
                    </a:cubicBezTo>
                    <a:cubicBezTo>
                      <a:pt x="5729" y="9656"/>
                      <a:pt x="5550" y="9389"/>
                      <a:pt x="5508" y="9338"/>
                    </a:cubicBezTo>
                    <a:lnTo>
                      <a:pt x="5600" y="9338"/>
                    </a:lnTo>
                    <a:cubicBezTo>
                      <a:pt x="5619" y="7749"/>
                      <a:pt x="5467" y="7075"/>
                      <a:pt x="5232" y="5942"/>
                    </a:cubicBezTo>
                    <a:cubicBezTo>
                      <a:pt x="5208" y="5325"/>
                      <a:pt x="4946" y="4453"/>
                      <a:pt x="4559" y="3896"/>
                    </a:cubicBezTo>
                    <a:cubicBezTo>
                      <a:pt x="4628" y="3872"/>
                      <a:pt x="4688" y="3845"/>
                      <a:pt x="4748" y="3813"/>
                    </a:cubicBezTo>
                    <a:cubicBezTo>
                      <a:pt x="5185" y="3583"/>
                      <a:pt x="5440" y="3228"/>
                      <a:pt x="5523" y="2887"/>
                    </a:cubicBezTo>
                    <a:cubicBezTo>
                      <a:pt x="5489" y="2868"/>
                      <a:pt x="5444" y="2845"/>
                      <a:pt x="5398" y="2827"/>
                    </a:cubicBezTo>
                    <a:cubicBezTo>
                      <a:pt x="5812" y="1873"/>
                      <a:pt x="5406" y="601"/>
                      <a:pt x="3974" y="399"/>
                    </a:cubicBezTo>
                    <a:cubicBezTo>
                      <a:pt x="3881" y="334"/>
                      <a:pt x="3707" y="191"/>
                      <a:pt x="3421" y="191"/>
                    </a:cubicBezTo>
                    <a:lnTo>
                      <a:pt x="3343" y="191"/>
                    </a:lnTo>
                    <a:cubicBezTo>
                      <a:pt x="3176" y="68"/>
                      <a:pt x="2990" y="1"/>
                      <a:pt x="2810"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1726;p40">
                <a:extLst>
                  <a:ext uri="{FF2B5EF4-FFF2-40B4-BE49-F238E27FC236}">
                    <a16:creationId xmlns:a16="http://schemas.microsoft.com/office/drawing/2014/main" id="{FAF72AC9-B876-28D3-1FEE-A734FAB3711B}"/>
                  </a:ext>
                </a:extLst>
              </p:cNvPr>
              <p:cNvSpPr/>
              <p:nvPr/>
            </p:nvSpPr>
            <p:spPr>
              <a:xfrm>
                <a:off x="4124213" y="2545101"/>
                <a:ext cx="847501" cy="978398"/>
              </a:xfrm>
              <a:custGeom>
                <a:avLst/>
                <a:gdLst/>
                <a:ahLst/>
                <a:cxnLst/>
                <a:rect l="l" t="t" r="r" b="b"/>
                <a:pathLst>
                  <a:path w="3438" h="3969" extrusionOk="0">
                    <a:moveTo>
                      <a:pt x="2387" y="0"/>
                    </a:moveTo>
                    <a:cubicBezTo>
                      <a:pt x="0" y="641"/>
                      <a:pt x="364" y="3848"/>
                      <a:pt x="2525" y="3968"/>
                    </a:cubicBezTo>
                    <a:cubicBezTo>
                      <a:pt x="1549" y="2784"/>
                      <a:pt x="3438" y="1632"/>
                      <a:pt x="2572" y="111"/>
                    </a:cubicBezTo>
                    <a:lnTo>
                      <a:pt x="2387" y="0"/>
                    </a:lnTo>
                    <a:close/>
                  </a:path>
                </a:pathLst>
              </a:custGeom>
              <a:solidFill>
                <a:srgbClr val="BF9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1727;p40">
                <a:extLst>
                  <a:ext uri="{FF2B5EF4-FFF2-40B4-BE49-F238E27FC236}">
                    <a16:creationId xmlns:a16="http://schemas.microsoft.com/office/drawing/2014/main" id="{251BCB3A-0395-DFAD-4785-91ABE08F0082}"/>
                  </a:ext>
                </a:extLst>
              </p:cNvPr>
              <p:cNvSpPr/>
              <p:nvPr/>
            </p:nvSpPr>
            <p:spPr>
              <a:xfrm>
                <a:off x="4814695" y="4041186"/>
                <a:ext cx="219394" cy="151357"/>
              </a:xfrm>
              <a:custGeom>
                <a:avLst/>
                <a:gdLst/>
                <a:ahLst/>
                <a:cxnLst/>
                <a:rect l="l" t="t" r="r" b="b"/>
                <a:pathLst>
                  <a:path w="890" h="614" extrusionOk="0">
                    <a:moveTo>
                      <a:pt x="236" y="1"/>
                    </a:moveTo>
                    <a:cubicBezTo>
                      <a:pt x="236" y="1"/>
                      <a:pt x="1" y="314"/>
                      <a:pt x="47" y="475"/>
                    </a:cubicBezTo>
                    <a:cubicBezTo>
                      <a:pt x="69" y="559"/>
                      <a:pt x="302" y="613"/>
                      <a:pt x="516" y="613"/>
                    </a:cubicBezTo>
                    <a:cubicBezTo>
                      <a:pt x="711" y="613"/>
                      <a:pt x="890" y="568"/>
                      <a:pt x="877" y="461"/>
                    </a:cubicBezTo>
                    <a:cubicBezTo>
                      <a:pt x="853" y="235"/>
                      <a:pt x="711" y="9"/>
                      <a:pt x="711" y="9"/>
                    </a:cubicBezTo>
                    <a:lnTo>
                      <a:pt x="2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28;p40">
                <a:extLst>
                  <a:ext uri="{FF2B5EF4-FFF2-40B4-BE49-F238E27FC236}">
                    <a16:creationId xmlns:a16="http://schemas.microsoft.com/office/drawing/2014/main" id="{94A5F1D1-5513-7C7B-01B7-DE99228F737D}"/>
                  </a:ext>
                </a:extLst>
              </p:cNvPr>
              <p:cNvSpPr/>
              <p:nvPr/>
            </p:nvSpPr>
            <p:spPr>
              <a:xfrm>
                <a:off x="4880760" y="4041186"/>
                <a:ext cx="93427" cy="76418"/>
              </a:xfrm>
              <a:custGeom>
                <a:avLst/>
                <a:gdLst/>
                <a:ahLst/>
                <a:cxnLst/>
                <a:rect l="l" t="t" r="r" b="b"/>
                <a:pathLst>
                  <a:path w="379" h="310" extrusionOk="0">
                    <a:moveTo>
                      <a:pt x="83" y="1"/>
                    </a:moveTo>
                    <a:cubicBezTo>
                      <a:pt x="32" y="92"/>
                      <a:pt x="9" y="194"/>
                      <a:pt x="0" y="309"/>
                    </a:cubicBezTo>
                    <a:cubicBezTo>
                      <a:pt x="62" y="293"/>
                      <a:pt x="125" y="285"/>
                      <a:pt x="187" y="285"/>
                    </a:cubicBezTo>
                    <a:cubicBezTo>
                      <a:pt x="250" y="285"/>
                      <a:pt x="314" y="293"/>
                      <a:pt x="379" y="309"/>
                    </a:cubicBezTo>
                    <a:cubicBezTo>
                      <a:pt x="369" y="194"/>
                      <a:pt x="345" y="88"/>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29;p40">
                <a:extLst>
                  <a:ext uri="{FF2B5EF4-FFF2-40B4-BE49-F238E27FC236}">
                    <a16:creationId xmlns:a16="http://schemas.microsoft.com/office/drawing/2014/main" id="{35E80370-BE71-6C62-450F-B00D25955368}"/>
                  </a:ext>
                </a:extLst>
              </p:cNvPr>
              <p:cNvSpPr/>
              <p:nvPr/>
            </p:nvSpPr>
            <p:spPr>
              <a:xfrm>
                <a:off x="4869174" y="4045377"/>
                <a:ext cx="111916" cy="66311"/>
              </a:xfrm>
              <a:custGeom>
                <a:avLst/>
                <a:gdLst/>
                <a:ahLst/>
                <a:cxnLst/>
                <a:rect l="l" t="t" r="r" b="b"/>
                <a:pathLst>
                  <a:path w="454" h="269" extrusionOk="0">
                    <a:moveTo>
                      <a:pt x="350" y="1"/>
                    </a:moveTo>
                    <a:cubicBezTo>
                      <a:pt x="263" y="1"/>
                      <a:pt x="168" y="16"/>
                      <a:pt x="66" y="52"/>
                    </a:cubicBezTo>
                    <a:cubicBezTo>
                      <a:pt x="56" y="52"/>
                      <a:pt x="52" y="61"/>
                      <a:pt x="56" y="67"/>
                    </a:cubicBezTo>
                    <a:cubicBezTo>
                      <a:pt x="56" y="71"/>
                      <a:pt x="61" y="75"/>
                      <a:pt x="66" y="75"/>
                    </a:cubicBezTo>
                    <a:cubicBezTo>
                      <a:pt x="154" y="75"/>
                      <a:pt x="245" y="84"/>
                      <a:pt x="343" y="112"/>
                    </a:cubicBezTo>
                    <a:cubicBezTo>
                      <a:pt x="237" y="116"/>
                      <a:pt x="130" y="135"/>
                      <a:pt x="29" y="163"/>
                    </a:cubicBezTo>
                    <a:cubicBezTo>
                      <a:pt x="24" y="167"/>
                      <a:pt x="20" y="172"/>
                      <a:pt x="20" y="177"/>
                    </a:cubicBezTo>
                    <a:cubicBezTo>
                      <a:pt x="20" y="186"/>
                      <a:pt x="29" y="190"/>
                      <a:pt x="33" y="190"/>
                    </a:cubicBezTo>
                    <a:cubicBezTo>
                      <a:pt x="54" y="189"/>
                      <a:pt x="75" y="188"/>
                      <a:pt x="96" y="188"/>
                    </a:cubicBezTo>
                    <a:cubicBezTo>
                      <a:pt x="175" y="188"/>
                      <a:pt x="252" y="201"/>
                      <a:pt x="328" y="222"/>
                    </a:cubicBezTo>
                    <a:cubicBezTo>
                      <a:pt x="300" y="220"/>
                      <a:pt x="272" y="219"/>
                      <a:pt x="244" y="219"/>
                    </a:cubicBezTo>
                    <a:cubicBezTo>
                      <a:pt x="166" y="219"/>
                      <a:pt x="89" y="227"/>
                      <a:pt x="15" y="241"/>
                    </a:cubicBezTo>
                    <a:cubicBezTo>
                      <a:pt x="5" y="241"/>
                      <a:pt x="1" y="250"/>
                      <a:pt x="5" y="255"/>
                    </a:cubicBezTo>
                    <a:cubicBezTo>
                      <a:pt x="5" y="264"/>
                      <a:pt x="11" y="269"/>
                      <a:pt x="20" y="269"/>
                    </a:cubicBezTo>
                    <a:lnTo>
                      <a:pt x="20" y="264"/>
                    </a:lnTo>
                    <a:cubicBezTo>
                      <a:pt x="93" y="252"/>
                      <a:pt x="169" y="245"/>
                      <a:pt x="245" y="245"/>
                    </a:cubicBezTo>
                    <a:cubicBezTo>
                      <a:pt x="308" y="245"/>
                      <a:pt x="372" y="250"/>
                      <a:pt x="434" y="260"/>
                    </a:cubicBezTo>
                    <a:cubicBezTo>
                      <a:pt x="443" y="260"/>
                      <a:pt x="448" y="260"/>
                      <a:pt x="453" y="250"/>
                    </a:cubicBezTo>
                    <a:cubicBezTo>
                      <a:pt x="453" y="246"/>
                      <a:pt x="448" y="237"/>
                      <a:pt x="443" y="237"/>
                    </a:cubicBezTo>
                    <a:cubicBezTo>
                      <a:pt x="347" y="195"/>
                      <a:pt x="245" y="167"/>
                      <a:pt x="144" y="163"/>
                    </a:cubicBezTo>
                    <a:cubicBezTo>
                      <a:pt x="237" y="144"/>
                      <a:pt x="328" y="135"/>
                      <a:pt x="426" y="131"/>
                    </a:cubicBezTo>
                    <a:cubicBezTo>
                      <a:pt x="430" y="131"/>
                      <a:pt x="434" y="126"/>
                      <a:pt x="434" y="122"/>
                    </a:cubicBezTo>
                    <a:cubicBezTo>
                      <a:pt x="434" y="116"/>
                      <a:pt x="434" y="107"/>
                      <a:pt x="426" y="107"/>
                    </a:cubicBezTo>
                    <a:cubicBezTo>
                      <a:pt x="333" y="75"/>
                      <a:pt x="237" y="57"/>
                      <a:pt x="149" y="52"/>
                    </a:cubicBezTo>
                    <a:cubicBezTo>
                      <a:pt x="218" y="37"/>
                      <a:pt x="283" y="28"/>
                      <a:pt x="343" y="28"/>
                    </a:cubicBezTo>
                    <a:cubicBezTo>
                      <a:pt x="355" y="28"/>
                      <a:pt x="367" y="28"/>
                      <a:pt x="379" y="29"/>
                    </a:cubicBezTo>
                    <a:lnTo>
                      <a:pt x="384" y="29"/>
                    </a:lnTo>
                    <a:cubicBezTo>
                      <a:pt x="388" y="29"/>
                      <a:pt x="392" y="25"/>
                      <a:pt x="392" y="16"/>
                    </a:cubicBezTo>
                    <a:cubicBezTo>
                      <a:pt x="398" y="11"/>
                      <a:pt x="388" y="6"/>
                      <a:pt x="384" y="1"/>
                    </a:cubicBezTo>
                    <a:cubicBezTo>
                      <a:pt x="373" y="1"/>
                      <a:pt x="361"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30;p40">
                <a:extLst>
                  <a:ext uri="{FF2B5EF4-FFF2-40B4-BE49-F238E27FC236}">
                    <a16:creationId xmlns:a16="http://schemas.microsoft.com/office/drawing/2014/main" id="{88E1610E-78B0-A07D-D721-C435C1AB2AF1}"/>
                  </a:ext>
                </a:extLst>
              </p:cNvPr>
              <p:cNvSpPr/>
              <p:nvPr/>
            </p:nvSpPr>
            <p:spPr>
              <a:xfrm>
                <a:off x="4841565" y="4121796"/>
                <a:ext cx="180938" cy="70502"/>
              </a:xfrm>
              <a:custGeom>
                <a:avLst/>
                <a:gdLst/>
                <a:ahLst/>
                <a:cxnLst/>
                <a:rect l="l" t="t" r="r" b="b"/>
                <a:pathLst>
                  <a:path w="734" h="286" extrusionOk="0">
                    <a:moveTo>
                      <a:pt x="335" y="1"/>
                    </a:moveTo>
                    <a:cubicBezTo>
                      <a:pt x="165" y="1"/>
                      <a:pt x="1" y="67"/>
                      <a:pt x="7" y="217"/>
                    </a:cubicBezTo>
                    <a:cubicBezTo>
                      <a:pt x="100" y="259"/>
                      <a:pt x="259" y="285"/>
                      <a:pt x="408" y="285"/>
                    </a:cubicBezTo>
                    <a:cubicBezTo>
                      <a:pt x="517" y="285"/>
                      <a:pt x="621" y="271"/>
                      <a:pt x="689" y="240"/>
                    </a:cubicBezTo>
                    <a:cubicBezTo>
                      <a:pt x="734" y="89"/>
                      <a:pt x="53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31;p40">
                <a:extLst>
                  <a:ext uri="{FF2B5EF4-FFF2-40B4-BE49-F238E27FC236}">
                    <a16:creationId xmlns:a16="http://schemas.microsoft.com/office/drawing/2014/main" id="{FE6233F0-F397-4246-DF8B-DAEC133B4A54}"/>
                  </a:ext>
                </a:extLst>
              </p:cNvPr>
              <p:cNvSpPr/>
              <p:nvPr/>
            </p:nvSpPr>
            <p:spPr>
              <a:xfrm>
                <a:off x="5331879" y="4041186"/>
                <a:ext cx="219147" cy="151357"/>
              </a:xfrm>
              <a:custGeom>
                <a:avLst/>
                <a:gdLst/>
                <a:ahLst/>
                <a:cxnLst/>
                <a:rect l="l" t="t" r="r" b="b"/>
                <a:pathLst>
                  <a:path w="889" h="614" extrusionOk="0">
                    <a:moveTo>
                      <a:pt x="654" y="1"/>
                    </a:moveTo>
                    <a:lnTo>
                      <a:pt x="180" y="9"/>
                    </a:lnTo>
                    <a:cubicBezTo>
                      <a:pt x="180" y="9"/>
                      <a:pt x="36" y="235"/>
                      <a:pt x="14" y="461"/>
                    </a:cubicBezTo>
                    <a:cubicBezTo>
                      <a:pt x="1" y="568"/>
                      <a:pt x="180" y="613"/>
                      <a:pt x="375" y="613"/>
                    </a:cubicBezTo>
                    <a:cubicBezTo>
                      <a:pt x="589" y="613"/>
                      <a:pt x="824" y="559"/>
                      <a:pt x="848" y="475"/>
                    </a:cubicBezTo>
                    <a:cubicBezTo>
                      <a:pt x="889" y="314"/>
                      <a:pt x="654" y="1"/>
                      <a:pt x="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32;p40">
                <a:extLst>
                  <a:ext uri="{FF2B5EF4-FFF2-40B4-BE49-F238E27FC236}">
                    <a16:creationId xmlns:a16="http://schemas.microsoft.com/office/drawing/2014/main" id="{A22EA727-712A-DDBA-D998-DB4B6127B2CE}"/>
                  </a:ext>
                </a:extLst>
              </p:cNvPr>
              <p:cNvSpPr/>
              <p:nvPr/>
            </p:nvSpPr>
            <p:spPr>
              <a:xfrm>
                <a:off x="5391781" y="4041186"/>
                <a:ext cx="93674" cy="76418"/>
              </a:xfrm>
              <a:custGeom>
                <a:avLst/>
                <a:gdLst/>
                <a:ahLst/>
                <a:cxnLst/>
                <a:rect l="l" t="t" r="r" b="b"/>
                <a:pathLst>
                  <a:path w="380" h="310" extrusionOk="0">
                    <a:moveTo>
                      <a:pt x="88" y="1"/>
                    </a:moveTo>
                    <a:cubicBezTo>
                      <a:pt x="33" y="88"/>
                      <a:pt x="10" y="194"/>
                      <a:pt x="1" y="309"/>
                    </a:cubicBezTo>
                    <a:cubicBezTo>
                      <a:pt x="66" y="293"/>
                      <a:pt x="129" y="285"/>
                      <a:pt x="192" y="285"/>
                    </a:cubicBezTo>
                    <a:cubicBezTo>
                      <a:pt x="255" y="285"/>
                      <a:pt x="317" y="293"/>
                      <a:pt x="379" y="309"/>
                    </a:cubicBezTo>
                    <a:cubicBezTo>
                      <a:pt x="369" y="194"/>
                      <a:pt x="346" y="92"/>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33;p40">
                <a:extLst>
                  <a:ext uri="{FF2B5EF4-FFF2-40B4-BE49-F238E27FC236}">
                    <a16:creationId xmlns:a16="http://schemas.microsoft.com/office/drawing/2014/main" id="{BBAD15A4-C4EF-6004-A88F-745C335B82A8}"/>
                  </a:ext>
                </a:extLst>
              </p:cNvPr>
              <p:cNvSpPr/>
              <p:nvPr/>
            </p:nvSpPr>
            <p:spPr>
              <a:xfrm>
                <a:off x="5385125" y="4045377"/>
                <a:ext cx="111423" cy="66311"/>
              </a:xfrm>
              <a:custGeom>
                <a:avLst/>
                <a:gdLst/>
                <a:ahLst/>
                <a:cxnLst/>
                <a:rect l="l" t="t" r="r" b="b"/>
                <a:pathLst>
                  <a:path w="452" h="269" extrusionOk="0">
                    <a:moveTo>
                      <a:pt x="103" y="1"/>
                    </a:moveTo>
                    <a:cubicBezTo>
                      <a:pt x="91" y="1"/>
                      <a:pt x="80" y="1"/>
                      <a:pt x="69" y="1"/>
                    </a:cubicBezTo>
                    <a:cubicBezTo>
                      <a:pt x="64" y="6"/>
                      <a:pt x="60" y="11"/>
                      <a:pt x="60" y="16"/>
                    </a:cubicBezTo>
                    <a:cubicBezTo>
                      <a:pt x="60" y="25"/>
                      <a:pt x="64" y="29"/>
                      <a:pt x="69" y="29"/>
                    </a:cubicBezTo>
                    <a:lnTo>
                      <a:pt x="74" y="29"/>
                    </a:lnTo>
                    <a:cubicBezTo>
                      <a:pt x="86" y="28"/>
                      <a:pt x="98" y="28"/>
                      <a:pt x="110" y="28"/>
                    </a:cubicBezTo>
                    <a:cubicBezTo>
                      <a:pt x="170" y="28"/>
                      <a:pt x="236" y="37"/>
                      <a:pt x="304" y="52"/>
                    </a:cubicBezTo>
                    <a:cubicBezTo>
                      <a:pt x="217" y="57"/>
                      <a:pt x="124" y="75"/>
                      <a:pt x="28" y="107"/>
                    </a:cubicBezTo>
                    <a:cubicBezTo>
                      <a:pt x="19" y="107"/>
                      <a:pt x="19" y="116"/>
                      <a:pt x="19" y="122"/>
                    </a:cubicBezTo>
                    <a:cubicBezTo>
                      <a:pt x="19" y="126"/>
                      <a:pt x="24" y="131"/>
                      <a:pt x="32" y="131"/>
                    </a:cubicBezTo>
                    <a:cubicBezTo>
                      <a:pt x="124" y="135"/>
                      <a:pt x="217" y="144"/>
                      <a:pt x="309" y="163"/>
                    </a:cubicBezTo>
                    <a:cubicBezTo>
                      <a:pt x="207" y="167"/>
                      <a:pt x="107" y="195"/>
                      <a:pt x="9" y="237"/>
                    </a:cubicBezTo>
                    <a:cubicBezTo>
                      <a:pt x="5" y="237"/>
                      <a:pt x="0" y="246"/>
                      <a:pt x="0" y="250"/>
                    </a:cubicBezTo>
                    <a:cubicBezTo>
                      <a:pt x="5" y="260"/>
                      <a:pt x="9" y="260"/>
                      <a:pt x="19" y="260"/>
                    </a:cubicBezTo>
                    <a:cubicBezTo>
                      <a:pt x="82" y="250"/>
                      <a:pt x="145" y="245"/>
                      <a:pt x="208" y="245"/>
                    </a:cubicBezTo>
                    <a:cubicBezTo>
                      <a:pt x="285" y="245"/>
                      <a:pt x="361" y="252"/>
                      <a:pt x="434" y="264"/>
                    </a:cubicBezTo>
                    <a:lnTo>
                      <a:pt x="438" y="269"/>
                    </a:lnTo>
                    <a:cubicBezTo>
                      <a:pt x="443" y="269"/>
                      <a:pt x="447" y="264"/>
                      <a:pt x="447" y="255"/>
                    </a:cubicBezTo>
                    <a:cubicBezTo>
                      <a:pt x="452" y="250"/>
                      <a:pt x="447" y="241"/>
                      <a:pt x="438" y="241"/>
                    </a:cubicBezTo>
                    <a:cubicBezTo>
                      <a:pt x="364" y="227"/>
                      <a:pt x="286" y="219"/>
                      <a:pt x="209" y="219"/>
                    </a:cubicBezTo>
                    <a:cubicBezTo>
                      <a:pt x="181" y="219"/>
                      <a:pt x="152" y="220"/>
                      <a:pt x="124" y="222"/>
                    </a:cubicBezTo>
                    <a:cubicBezTo>
                      <a:pt x="201" y="201"/>
                      <a:pt x="278" y="188"/>
                      <a:pt x="357" y="188"/>
                    </a:cubicBezTo>
                    <a:cubicBezTo>
                      <a:pt x="377" y="188"/>
                      <a:pt x="398" y="189"/>
                      <a:pt x="419" y="190"/>
                    </a:cubicBezTo>
                    <a:cubicBezTo>
                      <a:pt x="428" y="190"/>
                      <a:pt x="434" y="186"/>
                      <a:pt x="434" y="177"/>
                    </a:cubicBezTo>
                    <a:cubicBezTo>
                      <a:pt x="434" y="172"/>
                      <a:pt x="428" y="167"/>
                      <a:pt x="424" y="163"/>
                    </a:cubicBezTo>
                    <a:cubicBezTo>
                      <a:pt x="323" y="135"/>
                      <a:pt x="217" y="116"/>
                      <a:pt x="111" y="112"/>
                    </a:cubicBezTo>
                    <a:cubicBezTo>
                      <a:pt x="207" y="84"/>
                      <a:pt x="300" y="75"/>
                      <a:pt x="387" y="75"/>
                    </a:cubicBezTo>
                    <a:cubicBezTo>
                      <a:pt x="392" y="75"/>
                      <a:pt x="396" y="71"/>
                      <a:pt x="396" y="67"/>
                    </a:cubicBezTo>
                    <a:cubicBezTo>
                      <a:pt x="401" y="61"/>
                      <a:pt x="396" y="52"/>
                      <a:pt x="387" y="52"/>
                    </a:cubicBezTo>
                    <a:cubicBezTo>
                      <a:pt x="286" y="16"/>
                      <a:pt x="191"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34;p40">
                <a:extLst>
                  <a:ext uri="{FF2B5EF4-FFF2-40B4-BE49-F238E27FC236}">
                    <a16:creationId xmlns:a16="http://schemas.microsoft.com/office/drawing/2014/main" id="{81C63821-DA29-7B0D-0C55-E71748B37AFE}"/>
                  </a:ext>
                </a:extLst>
              </p:cNvPr>
              <p:cNvSpPr/>
              <p:nvPr/>
            </p:nvSpPr>
            <p:spPr>
              <a:xfrm>
                <a:off x="5343218" y="4121796"/>
                <a:ext cx="181185" cy="70502"/>
              </a:xfrm>
              <a:custGeom>
                <a:avLst/>
                <a:gdLst/>
                <a:ahLst/>
                <a:cxnLst/>
                <a:rect l="l" t="t" r="r" b="b"/>
                <a:pathLst>
                  <a:path w="735" h="286" extrusionOk="0">
                    <a:moveTo>
                      <a:pt x="400" y="1"/>
                    </a:moveTo>
                    <a:cubicBezTo>
                      <a:pt x="204" y="1"/>
                      <a:pt x="1" y="89"/>
                      <a:pt x="45" y="240"/>
                    </a:cubicBezTo>
                    <a:cubicBezTo>
                      <a:pt x="114" y="271"/>
                      <a:pt x="218" y="285"/>
                      <a:pt x="327" y="285"/>
                    </a:cubicBezTo>
                    <a:cubicBezTo>
                      <a:pt x="476" y="285"/>
                      <a:pt x="635" y="259"/>
                      <a:pt x="728" y="217"/>
                    </a:cubicBezTo>
                    <a:cubicBezTo>
                      <a:pt x="734" y="67"/>
                      <a:pt x="570"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35;p40">
                <a:extLst>
                  <a:ext uri="{FF2B5EF4-FFF2-40B4-BE49-F238E27FC236}">
                    <a16:creationId xmlns:a16="http://schemas.microsoft.com/office/drawing/2014/main" id="{87CADBD4-320D-3C54-48A4-CD8B76B6F3FE}"/>
                  </a:ext>
                </a:extLst>
              </p:cNvPr>
              <p:cNvSpPr/>
              <p:nvPr/>
            </p:nvSpPr>
            <p:spPr>
              <a:xfrm>
                <a:off x="4843044" y="3207234"/>
                <a:ext cx="679628" cy="837394"/>
              </a:xfrm>
              <a:custGeom>
                <a:avLst/>
                <a:gdLst/>
                <a:ahLst/>
                <a:cxnLst/>
                <a:rect l="l" t="t" r="r" b="b"/>
                <a:pathLst>
                  <a:path w="2757" h="3397" extrusionOk="0">
                    <a:moveTo>
                      <a:pt x="2370" y="1"/>
                    </a:moveTo>
                    <a:lnTo>
                      <a:pt x="1" y="209"/>
                    </a:lnTo>
                    <a:cubicBezTo>
                      <a:pt x="333" y="1296"/>
                      <a:pt x="333" y="2038"/>
                      <a:pt x="24" y="3388"/>
                    </a:cubicBezTo>
                    <a:lnTo>
                      <a:pt x="702" y="3392"/>
                    </a:lnTo>
                    <a:cubicBezTo>
                      <a:pt x="932" y="2489"/>
                      <a:pt x="946" y="1374"/>
                      <a:pt x="1379" y="1328"/>
                    </a:cubicBezTo>
                    <a:cubicBezTo>
                      <a:pt x="1402" y="1325"/>
                      <a:pt x="1425" y="1324"/>
                      <a:pt x="1447" y="1324"/>
                    </a:cubicBezTo>
                    <a:cubicBezTo>
                      <a:pt x="2013" y="1324"/>
                      <a:pt x="2271" y="2147"/>
                      <a:pt x="2108" y="3392"/>
                    </a:cubicBezTo>
                    <a:lnTo>
                      <a:pt x="2738" y="3397"/>
                    </a:lnTo>
                    <a:cubicBezTo>
                      <a:pt x="2757" y="1808"/>
                      <a:pt x="2605" y="1134"/>
                      <a:pt x="2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36;p40">
                <a:extLst>
                  <a:ext uri="{FF2B5EF4-FFF2-40B4-BE49-F238E27FC236}">
                    <a16:creationId xmlns:a16="http://schemas.microsoft.com/office/drawing/2014/main" id="{0EB676E9-5B3C-527F-8708-B58F9C043ACF}"/>
                  </a:ext>
                </a:extLst>
              </p:cNvPr>
              <p:cNvSpPr/>
              <p:nvPr/>
            </p:nvSpPr>
            <p:spPr>
              <a:xfrm>
                <a:off x="4867202" y="3393844"/>
                <a:ext cx="110190" cy="648568"/>
              </a:xfrm>
              <a:custGeom>
                <a:avLst/>
                <a:gdLst/>
                <a:ahLst/>
                <a:cxnLst/>
                <a:rect l="l" t="t" r="r" b="b"/>
                <a:pathLst>
                  <a:path w="447" h="2631" extrusionOk="0">
                    <a:moveTo>
                      <a:pt x="313" y="0"/>
                    </a:moveTo>
                    <a:lnTo>
                      <a:pt x="157" y="28"/>
                    </a:lnTo>
                    <a:cubicBezTo>
                      <a:pt x="285" y="824"/>
                      <a:pt x="235" y="1700"/>
                      <a:pt x="0" y="2631"/>
                    </a:cubicBezTo>
                    <a:lnTo>
                      <a:pt x="166" y="2631"/>
                    </a:lnTo>
                    <a:cubicBezTo>
                      <a:pt x="392" y="1695"/>
                      <a:pt x="447" y="811"/>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37;p40">
                <a:extLst>
                  <a:ext uri="{FF2B5EF4-FFF2-40B4-BE49-F238E27FC236}">
                    <a16:creationId xmlns:a16="http://schemas.microsoft.com/office/drawing/2014/main" id="{21670F92-EED7-D3C5-E74A-D812D7CF7618}"/>
                  </a:ext>
                </a:extLst>
              </p:cNvPr>
              <p:cNvSpPr/>
              <p:nvPr/>
            </p:nvSpPr>
            <p:spPr>
              <a:xfrm>
                <a:off x="5353079" y="3233364"/>
                <a:ext cx="158259" cy="811264"/>
              </a:xfrm>
              <a:custGeom>
                <a:avLst/>
                <a:gdLst/>
                <a:ahLst/>
                <a:cxnLst/>
                <a:rect l="l" t="t" r="r" b="b"/>
                <a:pathLst>
                  <a:path w="642" h="3291" extrusionOk="0">
                    <a:moveTo>
                      <a:pt x="149" y="1"/>
                    </a:moveTo>
                    <a:lnTo>
                      <a:pt x="1" y="56"/>
                    </a:lnTo>
                    <a:cubicBezTo>
                      <a:pt x="324" y="872"/>
                      <a:pt x="494" y="2181"/>
                      <a:pt x="420" y="3291"/>
                    </a:cubicBezTo>
                    <a:lnTo>
                      <a:pt x="582" y="3291"/>
                    </a:lnTo>
                    <a:cubicBezTo>
                      <a:pt x="641" y="2314"/>
                      <a:pt x="531" y="964"/>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38;p40">
                <a:extLst>
                  <a:ext uri="{FF2B5EF4-FFF2-40B4-BE49-F238E27FC236}">
                    <a16:creationId xmlns:a16="http://schemas.microsoft.com/office/drawing/2014/main" id="{CC1FFE39-6834-81FD-1DA8-C6D2E73DE04F}"/>
                  </a:ext>
                </a:extLst>
              </p:cNvPr>
              <p:cNvSpPr/>
              <p:nvPr/>
            </p:nvSpPr>
            <p:spPr>
              <a:xfrm>
                <a:off x="4522824" y="2374761"/>
                <a:ext cx="942161" cy="1072565"/>
              </a:xfrm>
              <a:custGeom>
                <a:avLst/>
                <a:gdLst/>
                <a:ahLst/>
                <a:cxnLst/>
                <a:rect l="l" t="t" r="r" b="b"/>
                <a:pathLst>
                  <a:path w="3822" h="4351" extrusionOk="0">
                    <a:moveTo>
                      <a:pt x="3199" y="0"/>
                    </a:moveTo>
                    <a:cubicBezTo>
                      <a:pt x="3180" y="180"/>
                      <a:pt x="3125" y="295"/>
                      <a:pt x="3005" y="429"/>
                    </a:cubicBezTo>
                    <a:cubicBezTo>
                      <a:pt x="2867" y="576"/>
                      <a:pt x="2655" y="728"/>
                      <a:pt x="2384" y="761"/>
                    </a:cubicBezTo>
                    <a:cubicBezTo>
                      <a:pt x="1946" y="821"/>
                      <a:pt x="908" y="1221"/>
                      <a:pt x="784" y="1291"/>
                    </a:cubicBezTo>
                    <a:cubicBezTo>
                      <a:pt x="674" y="1350"/>
                      <a:pt x="208" y="1595"/>
                      <a:pt x="0" y="1765"/>
                    </a:cubicBezTo>
                    <a:cubicBezTo>
                      <a:pt x="102" y="1871"/>
                      <a:pt x="287" y="2088"/>
                      <a:pt x="379" y="2203"/>
                    </a:cubicBezTo>
                    <a:cubicBezTo>
                      <a:pt x="494" y="2125"/>
                      <a:pt x="651" y="2010"/>
                      <a:pt x="817" y="1972"/>
                    </a:cubicBezTo>
                    <a:cubicBezTo>
                      <a:pt x="1231" y="2848"/>
                      <a:pt x="1300" y="4129"/>
                      <a:pt x="1300" y="4211"/>
                    </a:cubicBezTo>
                    <a:cubicBezTo>
                      <a:pt x="1382" y="4308"/>
                      <a:pt x="1546" y="4350"/>
                      <a:pt x="1751" y="4350"/>
                    </a:cubicBezTo>
                    <a:cubicBezTo>
                      <a:pt x="2439" y="4350"/>
                      <a:pt x="3587" y="3875"/>
                      <a:pt x="3669" y="3378"/>
                    </a:cubicBezTo>
                    <a:cubicBezTo>
                      <a:pt x="3645" y="2761"/>
                      <a:pt x="3383" y="1889"/>
                      <a:pt x="2996" y="1332"/>
                    </a:cubicBezTo>
                    <a:cubicBezTo>
                      <a:pt x="3484" y="1166"/>
                      <a:pt x="3720" y="710"/>
                      <a:pt x="3821" y="309"/>
                    </a:cubicBezTo>
                    <a:cubicBezTo>
                      <a:pt x="3641" y="217"/>
                      <a:pt x="3379" y="98"/>
                      <a:pt x="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39;p40">
                <a:extLst>
                  <a:ext uri="{FF2B5EF4-FFF2-40B4-BE49-F238E27FC236}">
                    <a16:creationId xmlns:a16="http://schemas.microsoft.com/office/drawing/2014/main" id="{3E791FE7-82CA-EF6B-A933-DF84E79EA755}"/>
                  </a:ext>
                </a:extLst>
              </p:cNvPr>
              <p:cNvSpPr/>
              <p:nvPr/>
            </p:nvSpPr>
            <p:spPr>
              <a:xfrm>
                <a:off x="4481903" y="2682409"/>
                <a:ext cx="306905" cy="278556"/>
              </a:xfrm>
              <a:custGeom>
                <a:avLst/>
                <a:gdLst/>
                <a:ahLst/>
                <a:cxnLst/>
                <a:rect l="l" t="t" r="r" b="b"/>
                <a:pathLst>
                  <a:path w="1245" h="1130" extrusionOk="0">
                    <a:moveTo>
                      <a:pt x="1038" y="1"/>
                    </a:moveTo>
                    <a:cubicBezTo>
                      <a:pt x="996" y="20"/>
                      <a:pt x="968" y="33"/>
                      <a:pt x="950" y="43"/>
                    </a:cubicBezTo>
                    <a:cubicBezTo>
                      <a:pt x="840" y="102"/>
                      <a:pt x="227" y="245"/>
                      <a:pt x="0" y="637"/>
                    </a:cubicBezTo>
                    <a:cubicBezTo>
                      <a:pt x="89" y="794"/>
                      <a:pt x="328" y="1000"/>
                      <a:pt x="498" y="1130"/>
                    </a:cubicBezTo>
                    <a:cubicBezTo>
                      <a:pt x="600" y="1000"/>
                      <a:pt x="817" y="762"/>
                      <a:pt x="983" y="724"/>
                    </a:cubicBezTo>
                    <a:cubicBezTo>
                      <a:pt x="1245" y="568"/>
                      <a:pt x="1098" y="75"/>
                      <a:pt x="1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40;p40">
                <a:extLst>
                  <a:ext uri="{FF2B5EF4-FFF2-40B4-BE49-F238E27FC236}">
                    <a16:creationId xmlns:a16="http://schemas.microsoft.com/office/drawing/2014/main" id="{7AE2B7AD-039C-AC1B-8FA9-2E95674231EA}"/>
                  </a:ext>
                </a:extLst>
              </p:cNvPr>
              <p:cNvSpPr/>
              <p:nvPr/>
            </p:nvSpPr>
            <p:spPr>
              <a:xfrm>
                <a:off x="5103361" y="2374761"/>
                <a:ext cx="395649" cy="328351"/>
              </a:xfrm>
              <a:custGeom>
                <a:avLst/>
                <a:gdLst/>
                <a:ahLst/>
                <a:cxnLst/>
                <a:rect l="l" t="t" r="r" b="b"/>
                <a:pathLst>
                  <a:path w="1605" h="1332" extrusionOk="0">
                    <a:moveTo>
                      <a:pt x="844" y="0"/>
                    </a:moveTo>
                    <a:cubicBezTo>
                      <a:pt x="825" y="180"/>
                      <a:pt x="770" y="295"/>
                      <a:pt x="650" y="429"/>
                    </a:cubicBezTo>
                    <a:cubicBezTo>
                      <a:pt x="512" y="576"/>
                      <a:pt x="300" y="728"/>
                      <a:pt x="29" y="761"/>
                    </a:cubicBezTo>
                    <a:cubicBezTo>
                      <a:pt x="19" y="765"/>
                      <a:pt x="10" y="765"/>
                      <a:pt x="1" y="765"/>
                    </a:cubicBezTo>
                    <a:cubicBezTo>
                      <a:pt x="176" y="1106"/>
                      <a:pt x="489" y="1286"/>
                      <a:pt x="641" y="1332"/>
                    </a:cubicBezTo>
                    <a:cubicBezTo>
                      <a:pt x="1194" y="1115"/>
                      <a:pt x="1507" y="710"/>
                      <a:pt x="1605" y="323"/>
                    </a:cubicBezTo>
                    <a:cubicBezTo>
                      <a:pt x="1429" y="226"/>
                      <a:pt x="1024" y="98"/>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41;p40">
                <a:extLst>
                  <a:ext uri="{FF2B5EF4-FFF2-40B4-BE49-F238E27FC236}">
                    <a16:creationId xmlns:a16="http://schemas.microsoft.com/office/drawing/2014/main" id="{0A1AD78D-131C-2F83-70B6-8EB8876C6BF4}"/>
                  </a:ext>
                </a:extLst>
              </p:cNvPr>
              <p:cNvSpPr/>
              <p:nvPr/>
            </p:nvSpPr>
            <p:spPr>
              <a:xfrm>
                <a:off x="4351251" y="2858665"/>
                <a:ext cx="605675" cy="459002"/>
              </a:xfrm>
              <a:custGeom>
                <a:avLst/>
                <a:gdLst/>
                <a:ahLst/>
                <a:cxnLst/>
                <a:rect l="l" t="t" r="r" b="b"/>
                <a:pathLst>
                  <a:path w="2457" h="1862" extrusionOk="0">
                    <a:moveTo>
                      <a:pt x="586" y="0"/>
                    </a:moveTo>
                    <a:cubicBezTo>
                      <a:pt x="1" y="715"/>
                      <a:pt x="287" y="1668"/>
                      <a:pt x="1609" y="1723"/>
                    </a:cubicBezTo>
                    <a:lnTo>
                      <a:pt x="1609" y="1729"/>
                    </a:lnTo>
                    <a:cubicBezTo>
                      <a:pt x="1718" y="1797"/>
                      <a:pt x="1978" y="1862"/>
                      <a:pt x="2178" y="1862"/>
                    </a:cubicBezTo>
                    <a:cubicBezTo>
                      <a:pt x="2301" y="1862"/>
                      <a:pt x="2401" y="1837"/>
                      <a:pt x="2429" y="1774"/>
                    </a:cubicBezTo>
                    <a:cubicBezTo>
                      <a:pt x="2457" y="1710"/>
                      <a:pt x="1974" y="1797"/>
                      <a:pt x="1904" y="1636"/>
                    </a:cubicBezTo>
                    <a:cubicBezTo>
                      <a:pt x="1932" y="1557"/>
                      <a:pt x="2189" y="1608"/>
                      <a:pt x="2189" y="1535"/>
                    </a:cubicBezTo>
                    <a:cubicBezTo>
                      <a:pt x="2186" y="1491"/>
                      <a:pt x="2059" y="1427"/>
                      <a:pt x="1890" y="1427"/>
                    </a:cubicBezTo>
                    <a:cubicBezTo>
                      <a:pt x="1807" y="1427"/>
                      <a:pt x="1713" y="1443"/>
                      <a:pt x="1619" y="1484"/>
                    </a:cubicBezTo>
                    <a:cubicBezTo>
                      <a:pt x="1000" y="1484"/>
                      <a:pt x="711" y="1148"/>
                      <a:pt x="711" y="789"/>
                    </a:cubicBezTo>
                    <a:cubicBezTo>
                      <a:pt x="711" y="623"/>
                      <a:pt x="770" y="447"/>
                      <a:pt x="885" y="300"/>
                    </a:cubicBezTo>
                    <a:cubicBezTo>
                      <a:pt x="775" y="208"/>
                      <a:pt x="660" y="102"/>
                      <a:pt x="58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9" name="Google Shape;1742;p40">
                <a:extLst>
                  <a:ext uri="{FF2B5EF4-FFF2-40B4-BE49-F238E27FC236}">
                    <a16:creationId xmlns:a16="http://schemas.microsoft.com/office/drawing/2014/main" id="{49DF0320-3041-9266-434E-D3A93F02C083}"/>
                  </a:ext>
                </a:extLst>
              </p:cNvPr>
              <p:cNvSpPr/>
              <p:nvPr/>
            </p:nvSpPr>
            <p:spPr>
              <a:xfrm>
                <a:off x="4818393" y="2606976"/>
                <a:ext cx="223585" cy="116106"/>
              </a:xfrm>
              <a:custGeom>
                <a:avLst/>
                <a:gdLst/>
                <a:ahLst/>
                <a:cxnLst/>
                <a:rect l="l" t="t" r="r" b="b"/>
                <a:pathLst>
                  <a:path w="907" h="471" extrusionOk="0">
                    <a:moveTo>
                      <a:pt x="687" y="0"/>
                    </a:moveTo>
                    <a:cubicBezTo>
                      <a:pt x="550" y="0"/>
                      <a:pt x="383" y="81"/>
                      <a:pt x="383" y="81"/>
                    </a:cubicBezTo>
                    <a:cubicBezTo>
                      <a:pt x="383" y="81"/>
                      <a:pt x="0" y="201"/>
                      <a:pt x="37" y="381"/>
                    </a:cubicBezTo>
                    <a:cubicBezTo>
                      <a:pt x="51" y="445"/>
                      <a:pt x="118" y="471"/>
                      <a:pt x="209" y="471"/>
                    </a:cubicBezTo>
                    <a:cubicBezTo>
                      <a:pt x="465" y="471"/>
                      <a:pt x="907" y="260"/>
                      <a:pt x="853" y="100"/>
                    </a:cubicBezTo>
                    <a:cubicBezTo>
                      <a:pt x="828" y="25"/>
                      <a:pt x="76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43;p40">
                <a:extLst>
                  <a:ext uri="{FF2B5EF4-FFF2-40B4-BE49-F238E27FC236}">
                    <a16:creationId xmlns:a16="http://schemas.microsoft.com/office/drawing/2014/main" id="{6C0EB4CA-C2B5-5035-B3C1-184711F12C77}"/>
                  </a:ext>
                </a:extLst>
              </p:cNvPr>
              <p:cNvSpPr/>
              <p:nvPr/>
            </p:nvSpPr>
            <p:spPr>
              <a:xfrm>
                <a:off x="4827267" y="2468929"/>
                <a:ext cx="192771" cy="224817"/>
              </a:xfrm>
              <a:custGeom>
                <a:avLst/>
                <a:gdLst/>
                <a:ahLst/>
                <a:cxnLst/>
                <a:rect l="l" t="t" r="r" b="b"/>
                <a:pathLst>
                  <a:path w="782" h="912" extrusionOk="0">
                    <a:moveTo>
                      <a:pt x="369" y="1"/>
                    </a:moveTo>
                    <a:lnTo>
                      <a:pt x="1" y="231"/>
                    </a:lnTo>
                    <a:lnTo>
                      <a:pt x="120" y="830"/>
                    </a:lnTo>
                    <a:cubicBezTo>
                      <a:pt x="125" y="888"/>
                      <a:pt x="177" y="912"/>
                      <a:pt x="248" y="912"/>
                    </a:cubicBezTo>
                    <a:cubicBezTo>
                      <a:pt x="444" y="912"/>
                      <a:pt x="782" y="732"/>
                      <a:pt x="673" y="590"/>
                    </a:cubicBezTo>
                    <a:lnTo>
                      <a:pt x="369"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1" name="Google Shape;1744;p40">
                <a:extLst>
                  <a:ext uri="{FF2B5EF4-FFF2-40B4-BE49-F238E27FC236}">
                    <a16:creationId xmlns:a16="http://schemas.microsoft.com/office/drawing/2014/main" id="{32D290B5-BCB4-649A-4AC4-5E502FCB0071}"/>
                  </a:ext>
                </a:extLst>
              </p:cNvPr>
              <p:cNvSpPr/>
              <p:nvPr/>
            </p:nvSpPr>
            <p:spPr>
              <a:xfrm>
                <a:off x="4240074" y="1822819"/>
                <a:ext cx="848734" cy="852432"/>
              </a:xfrm>
              <a:custGeom>
                <a:avLst/>
                <a:gdLst/>
                <a:ahLst/>
                <a:cxnLst/>
                <a:rect l="l" t="t" r="r" b="b"/>
                <a:pathLst>
                  <a:path w="3443" h="3458" extrusionOk="0">
                    <a:moveTo>
                      <a:pt x="1999" y="1"/>
                    </a:moveTo>
                    <a:cubicBezTo>
                      <a:pt x="1721" y="1"/>
                      <a:pt x="1427" y="80"/>
                      <a:pt x="1143" y="230"/>
                    </a:cubicBezTo>
                    <a:cubicBezTo>
                      <a:pt x="392" y="627"/>
                      <a:pt x="1" y="1359"/>
                      <a:pt x="392" y="2110"/>
                    </a:cubicBezTo>
                    <a:cubicBezTo>
                      <a:pt x="572" y="2452"/>
                      <a:pt x="668" y="2990"/>
                      <a:pt x="926" y="3239"/>
                    </a:cubicBezTo>
                    <a:cubicBezTo>
                      <a:pt x="1045" y="3355"/>
                      <a:pt x="1362" y="3458"/>
                      <a:pt x="1682" y="3458"/>
                    </a:cubicBezTo>
                    <a:cubicBezTo>
                      <a:pt x="1859" y="3458"/>
                      <a:pt x="2037" y="3427"/>
                      <a:pt x="2185" y="3350"/>
                    </a:cubicBezTo>
                    <a:cubicBezTo>
                      <a:pt x="2789" y="3032"/>
                      <a:pt x="3282" y="2350"/>
                      <a:pt x="3341" y="2060"/>
                    </a:cubicBezTo>
                    <a:cubicBezTo>
                      <a:pt x="3442" y="1612"/>
                      <a:pt x="3350" y="1129"/>
                      <a:pt x="3116" y="682"/>
                    </a:cubicBezTo>
                    <a:cubicBezTo>
                      <a:pt x="2869" y="215"/>
                      <a:pt x="2457" y="1"/>
                      <a:pt x="1999"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2" name="Google Shape;1745;p40">
                <a:extLst>
                  <a:ext uri="{FF2B5EF4-FFF2-40B4-BE49-F238E27FC236}">
                    <a16:creationId xmlns:a16="http://schemas.microsoft.com/office/drawing/2014/main" id="{DE88D0A9-A9C4-C6C1-AE51-50A6AFCB601A}"/>
                  </a:ext>
                </a:extLst>
              </p:cNvPr>
              <p:cNvSpPr/>
              <p:nvPr/>
            </p:nvSpPr>
            <p:spPr>
              <a:xfrm>
                <a:off x="4137524" y="1742949"/>
                <a:ext cx="976919" cy="789818"/>
              </a:xfrm>
              <a:custGeom>
                <a:avLst/>
                <a:gdLst/>
                <a:ahLst/>
                <a:cxnLst/>
                <a:rect l="l" t="t" r="r" b="b"/>
                <a:pathLst>
                  <a:path w="3963" h="3204" extrusionOk="0">
                    <a:moveTo>
                      <a:pt x="2811" y="0"/>
                    </a:moveTo>
                    <a:cubicBezTo>
                      <a:pt x="2666" y="0"/>
                      <a:pt x="2526" y="43"/>
                      <a:pt x="2403" y="135"/>
                    </a:cubicBezTo>
                    <a:cubicBezTo>
                      <a:pt x="2287" y="118"/>
                      <a:pt x="2175" y="110"/>
                      <a:pt x="2070" y="110"/>
                    </a:cubicBezTo>
                    <a:cubicBezTo>
                      <a:pt x="353" y="110"/>
                      <a:pt x="1" y="2192"/>
                      <a:pt x="1117" y="3204"/>
                    </a:cubicBezTo>
                    <a:cubicBezTo>
                      <a:pt x="923" y="2793"/>
                      <a:pt x="739" y="2052"/>
                      <a:pt x="923" y="1453"/>
                    </a:cubicBezTo>
                    <a:lnTo>
                      <a:pt x="923" y="1453"/>
                    </a:lnTo>
                    <a:cubicBezTo>
                      <a:pt x="1449" y="1596"/>
                      <a:pt x="2156" y="1710"/>
                      <a:pt x="2806" y="1710"/>
                    </a:cubicBezTo>
                    <a:cubicBezTo>
                      <a:pt x="3221" y="1710"/>
                      <a:pt x="3612" y="1664"/>
                      <a:pt x="3919" y="1549"/>
                    </a:cubicBezTo>
                    <a:cubicBezTo>
                      <a:pt x="3963" y="616"/>
                      <a:pt x="3357" y="0"/>
                      <a:pt x="2811"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46;p40">
                <a:extLst>
                  <a:ext uri="{FF2B5EF4-FFF2-40B4-BE49-F238E27FC236}">
                    <a16:creationId xmlns:a16="http://schemas.microsoft.com/office/drawing/2014/main" id="{758CAD8F-E8F0-FF88-FF06-80728F98D422}"/>
                  </a:ext>
                </a:extLst>
              </p:cNvPr>
              <p:cNvSpPr/>
              <p:nvPr/>
            </p:nvSpPr>
            <p:spPr>
              <a:xfrm>
                <a:off x="4974189" y="2006718"/>
                <a:ext cx="210027" cy="294333"/>
              </a:xfrm>
              <a:custGeom>
                <a:avLst/>
                <a:gdLst/>
                <a:ahLst/>
                <a:cxnLst/>
                <a:rect l="l" t="t" r="r" b="b"/>
                <a:pathLst>
                  <a:path w="852" h="1194" extrusionOk="0">
                    <a:moveTo>
                      <a:pt x="326" y="1"/>
                    </a:moveTo>
                    <a:cubicBezTo>
                      <a:pt x="1" y="1"/>
                      <a:pt x="4" y="475"/>
                      <a:pt x="4" y="475"/>
                    </a:cubicBezTo>
                    <a:lnTo>
                      <a:pt x="91" y="1193"/>
                    </a:lnTo>
                    <a:cubicBezTo>
                      <a:pt x="819" y="1157"/>
                      <a:pt x="851" y="157"/>
                      <a:pt x="474" y="28"/>
                    </a:cubicBezTo>
                    <a:cubicBezTo>
                      <a:pt x="418" y="9"/>
                      <a:pt x="369" y="1"/>
                      <a:pt x="326"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4" name="Google Shape;1747;p40">
                <a:extLst>
                  <a:ext uri="{FF2B5EF4-FFF2-40B4-BE49-F238E27FC236}">
                    <a16:creationId xmlns:a16="http://schemas.microsoft.com/office/drawing/2014/main" id="{D7D67830-C7B0-640B-0498-86B9882BD38F}"/>
                  </a:ext>
                </a:extLst>
              </p:cNvPr>
              <p:cNvSpPr/>
              <p:nvPr/>
            </p:nvSpPr>
            <p:spPr>
              <a:xfrm>
                <a:off x="4556843" y="2325458"/>
                <a:ext cx="88744" cy="152590"/>
              </a:xfrm>
              <a:custGeom>
                <a:avLst/>
                <a:gdLst/>
                <a:ahLst/>
                <a:cxnLst/>
                <a:rect l="l" t="t" r="r" b="b"/>
                <a:pathLst>
                  <a:path w="360" h="619" extrusionOk="0">
                    <a:moveTo>
                      <a:pt x="162" y="0"/>
                    </a:moveTo>
                    <a:cubicBezTo>
                      <a:pt x="161" y="0"/>
                      <a:pt x="159" y="1"/>
                      <a:pt x="158" y="2"/>
                    </a:cubicBezTo>
                    <a:cubicBezTo>
                      <a:pt x="153" y="2"/>
                      <a:pt x="153" y="7"/>
                      <a:pt x="158" y="11"/>
                    </a:cubicBezTo>
                    <a:cubicBezTo>
                      <a:pt x="255" y="149"/>
                      <a:pt x="268" y="242"/>
                      <a:pt x="208" y="325"/>
                    </a:cubicBezTo>
                    <a:lnTo>
                      <a:pt x="176" y="325"/>
                    </a:lnTo>
                    <a:cubicBezTo>
                      <a:pt x="107" y="325"/>
                      <a:pt x="51" y="353"/>
                      <a:pt x="24" y="398"/>
                    </a:cubicBezTo>
                    <a:cubicBezTo>
                      <a:pt x="1" y="436"/>
                      <a:pt x="1" y="481"/>
                      <a:pt x="34" y="523"/>
                    </a:cubicBezTo>
                    <a:cubicBezTo>
                      <a:pt x="65" y="574"/>
                      <a:pt x="140" y="619"/>
                      <a:pt x="239" y="619"/>
                    </a:cubicBezTo>
                    <a:cubicBezTo>
                      <a:pt x="256" y="619"/>
                      <a:pt x="273" y="618"/>
                      <a:pt x="291" y="615"/>
                    </a:cubicBezTo>
                    <a:lnTo>
                      <a:pt x="296" y="615"/>
                    </a:lnTo>
                    <a:cubicBezTo>
                      <a:pt x="296" y="615"/>
                      <a:pt x="300" y="610"/>
                      <a:pt x="296" y="610"/>
                    </a:cubicBezTo>
                    <a:cubicBezTo>
                      <a:pt x="296" y="606"/>
                      <a:pt x="296" y="602"/>
                      <a:pt x="291" y="602"/>
                    </a:cubicBezTo>
                    <a:cubicBezTo>
                      <a:pt x="281" y="602"/>
                      <a:pt x="272" y="603"/>
                      <a:pt x="263" y="603"/>
                    </a:cubicBezTo>
                    <a:cubicBezTo>
                      <a:pt x="75" y="603"/>
                      <a:pt x="40" y="438"/>
                      <a:pt x="79" y="398"/>
                    </a:cubicBezTo>
                    <a:cubicBezTo>
                      <a:pt x="106" y="370"/>
                      <a:pt x="149" y="357"/>
                      <a:pt x="192" y="357"/>
                    </a:cubicBezTo>
                    <a:cubicBezTo>
                      <a:pt x="253" y="357"/>
                      <a:pt x="317" y="381"/>
                      <a:pt x="347" y="421"/>
                    </a:cubicBezTo>
                    <a:cubicBezTo>
                      <a:pt x="347" y="426"/>
                      <a:pt x="351" y="426"/>
                      <a:pt x="356" y="426"/>
                    </a:cubicBezTo>
                    <a:cubicBezTo>
                      <a:pt x="356" y="421"/>
                      <a:pt x="360" y="417"/>
                      <a:pt x="356" y="417"/>
                    </a:cubicBezTo>
                    <a:cubicBezTo>
                      <a:pt x="332" y="380"/>
                      <a:pt x="300" y="353"/>
                      <a:pt x="255" y="338"/>
                    </a:cubicBezTo>
                    <a:cubicBezTo>
                      <a:pt x="310" y="255"/>
                      <a:pt x="273" y="108"/>
                      <a:pt x="166" y="2"/>
                    </a:cubicBezTo>
                    <a:cubicBezTo>
                      <a:pt x="166" y="2"/>
                      <a:pt x="165"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48;p40">
                <a:extLst>
                  <a:ext uri="{FF2B5EF4-FFF2-40B4-BE49-F238E27FC236}">
                    <a16:creationId xmlns:a16="http://schemas.microsoft.com/office/drawing/2014/main" id="{C0082EC9-6152-BE38-2FEA-B03CDBCEB328}"/>
                  </a:ext>
                </a:extLst>
              </p:cNvPr>
              <p:cNvSpPr/>
              <p:nvPr/>
            </p:nvSpPr>
            <p:spPr>
              <a:xfrm>
                <a:off x="5005496" y="2070811"/>
                <a:ext cx="101562" cy="171078"/>
              </a:xfrm>
              <a:custGeom>
                <a:avLst/>
                <a:gdLst/>
                <a:ahLst/>
                <a:cxnLst/>
                <a:rect l="l" t="t" r="r" b="b"/>
                <a:pathLst>
                  <a:path w="412" h="694" extrusionOk="0">
                    <a:moveTo>
                      <a:pt x="308" y="1"/>
                    </a:moveTo>
                    <a:cubicBezTo>
                      <a:pt x="204" y="1"/>
                      <a:pt x="108" y="72"/>
                      <a:pt x="66" y="178"/>
                    </a:cubicBezTo>
                    <a:cubicBezTo>
                      <a:pt x="1" y="335"/>
                      <a:pt x="33" y="578"/>
                      <a:pt x="199" y="689"/>
                    </a:cubicBezTo>
                    <a:cubicBezTo>
                      <a:pt x="202" y="692"/>
                      <a:pt x="204" y="693"/>
                      <a:pt x="206" y="693"/>
                    </a:cubicBezTo>
                    <a:cubicBezTo>
                      <a:pt x="208" y="693"/>
                      <a:pt x="209" y="692"/>
                      <a:pt x="209" y="689"/>
                    </a:cubicBezTo>
                    <a:lnTo>
                      <a:pt x="213" y="689"/>
                    </a:lnTo>
                    <a:cubicBezTo>
                      <a:pt x="213" y="685"/>
                      <a:pt x="213" y="680"/>
                      <a:pt x="209" y="680"/>
                    </a:cubicBezTo>
                    <a:cubicBezTo>
                      <a:pt x="116" y="606"/>
                      <a:pt x="75" y="482"/>
                      <a:pt x="75" y="367"/>
                    </a:cubicBezTo>
                    <a:cubicBezTo>
                      <a:pt x="105" y="312"/>
                      <a:pt x="143" y="284"/>
                      <a:pt x="185" y="284"/>
                    </a:cubicBezTo>
                    <a:cubicBezTo>
                      <a:pt x="188" y="284"/>
                      <a:pt x="191" y="284"/>
                      <a:pt x="194" y="284"/>
                    </a:cubicBezTo>
                    <a:cubicBezTo>
                      <a:pt x="245" y="289"/>
                      <a:pt x="292" y="325"/>
                      <a:pt x="309" y="376"/>
                    </a:cubicBezTo>
                    <a:cubicBezTo>
                      <a:pt x="333" y="436"/>
                      <a:pt x="315" y="501"/>
                      <a:pt x="264" y="551"/>
                    </a:cubicBezTo>
                    <a:cubicBezTo>
                      <a:pt x="260" y="556"/>
                      <a:pt x="260" y="561"/>
                      <a:pt x="264" y="565"/>
                    </a:cubicBezTo>
                    <a:lnTo>
                      <a:pt x="273" y="565"/>
                    </a:lnTo>
                    <a:cubicBezTo>
                      <a:pt x="411" y="468"/>
                      <a:pt x="337" y="252"/>
                      <a:pt x="199" y="238"/>
                    </a:cubicBezTo>
                    <a:cubicBezTo>
                      <a:pt x="195" y="238"/>
                      <a:pt x="192" y="237"/>
                      <a:pt x="188" y="237"/>
                    </a:cubicBezTo>
                    <a:cubicBezTo>
                      <a:pt x="147" y="237"/>
                      <a:pt x="109" y="260"/>
                      <a:pt x="79" y="298"/>
                    </a:cubicBezTo>
                    <a:cubicBezTo>
                      <a:pt x="84" y="261"/>
                      <a:pt x="94" y="225"/>
                      <a:pt x="107" y="187"/>
                    </a:cubicBezTo>
                    <a:cubicBezTo>
                      <a:pt x="153" y="79"/>
                      <a:pt x="233" y="19"/>
                      <a:pt x="334" y="19"/>
                    </a:cubicBezTo>
                    <a:cubicBezTo>
                      <a:pt x="344" y="19"/>
                      <a:pt x="354" y="20"/>
                      <a:pt x="365" y="21"/>
                    </a:cubicBezTo>
                    <a:lnTo>
                      <a:pt x="370" y="17"/>
                    </a:lnTo>
                    <a:cubicBezTo>
                      <a:pt x="375" y="12"/>
                      <a:pt x="370" y="8"/>
                      <a:pt x="365" y="8"/>
                    </a:cubicBezTo>
                    <a:cubicBezTo>
                      <a:pt x="346" y="3"/>
                      <a:pt x="327"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49;p40">
                <a:extLst>
                  <a:ext uri="{FF2B5EF4-FFF2-40B4-BE49-F238E27FC236}">
                    <a16:creationId xmlns:a16="http://schemas.microsoft.com/office/drawing/2014/main" id="{7D73C5F0-AB0D-3F3A-EC05-09320077BE89}"/>
                  </a:ext>
                </a:extLst>
              </p:cNvPr>
              <p:cNvSpPr/>
              <p:nvPr/>
            </p:nvSpPr>
            <p:spPr>
              <a:xfrm>
                <a:off x="4650024" y="2490622"/>
                <a:ext cx="130897" cy="112655"/>
              </a:xfrm>
              <a:custGeom>
                <a:avLst/>
                <a:gdLst/>
                <a:ahLst/>
                <a:cxnLst/>
                <a:rect l="l" t="t" r="r" b="b"/>
                <a:pathLst>
                  <a:path w="531" h="457" extrusionOk="0">
                    <a:moveTo>
                      <a:pt x="360" y="0"/>
                    </a:moveTo>
                    <a:cubicBezTo>
                      <a:pt x="356" y="5"/>
                      <a:pt x="356" y="9"/>
                      <a:pt x="356" y="15"/>
                    </a:cubicBezTo>
                    <a:cubicBezTo>
                      <a:pt x="458" y="166"/>
                      <a:pt x="462" y="295"/>
                      <a:pt x="375" y="368"/>
                    </a:cubicBezTo>
                    <a:cubicBezTo>
                      <a:pt x="334" y="403"/>
                      <a:pt x="279" y="420"/>
                      <a:pt x="222" y="420"/>
                    </a:cubicBezTo>
                    <a:cubicBezTo>
                      <a:pt x="149" y="420"/>
                      <a:pt x="73" y="393"/>
                      <a:pt x="20" y="341"/>
                    </a:cubicBezTo>
                    <a:cubicBezTo>
                      <a:pt x="17" y="339"/>
                      <a:pt x="14" y="337"/>
                      <a:pt x="10" y="337"/>
                    </a:cubicBezTo>
                    <a:cubicBezTo>
                      <a:pt x="7" y="337"/>
                      <a:pt x="3" y="339"/>
                      <a:pt x="1" y="341"/>
                    </a:cubicBezTo>
                    <a:cubicBezTo>
                      <a:pt x="1" y="346"/>
                      <a:pt x="1" y="351"/>
                      <a:pt x="5" y="355"/>
                    </a:cubicBezTo>
                    <a:cubicBezTo>
                      <a:pt x="39" y="407"/>
                      <a:pt x="138" y="456"/>
                      <a:pt x="245" y="456"/>
                    </a:cubicBezTo>
                    <a:cubicBezTo>
                      <a:pt x="300" y="456"/>
                      <a:pt x="356" y="443"/>
                      <a:pt x="407" y="410"/>
                    </a:cubicBezTo>
                    <a:cubicBezTo>
                      <a:pt x="503" y="346"/>
                      <a:pt x="531" y="189"/>
                      <a:pt x="375" y="5"/>
                    </a:cubicBezTo>
                    <a:cubicBezTo>
                      <a:pt x="369" y="0"/>
                      <a:pt x="365"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50;p40">
                <a:extLst>
                  <a:ext uri="{FF2B5EF4-FFF2-40B4-BE49-F238E27FC236}">
                    <a16:creationId xmlns:a16="http://schemas.microsoft.com/office/drawing/2014/main" id="{D9CF58FC-DA2F-A1CC-70A1-CE3AE3A5F241}"/>
                  </a:ext>
                </a:extLst>
              </p:cNvPr>
              <p:cNvSpPr/>
              <p:nvPr/>
            </p:nvSpPr>
            <p:spPr>
              <a:xfrm>
                <a:off x="4750602" y="1789540"/>
                <a:ext cx="819892" cy="650293"/>
              </a:xfrm>
              <a:custGeom>
                <a:avLst/>
                <a:gdLst/>
                <a:ahLst/>
                <a:cxnLst/>
                <a:rect l="l" t="t" r="r" b="b"/>
                <a:pathLst>
                  <a:path w="3326" h="2638" extrusionOk="0">
                    <a:moveTo>
                      <a:pt x="934" y="1"/>
                    </a:moveTo>
                    <a:cubicBezTo>
                      <a:pt x="542" y="1"/>
                      <a:pt x="82" y="98"/>
                      <a:pt x="12" y="254"/>
                    </a:cubicBezTo>
                    <a:cubicBezTo>
                      <a:pt x="1" y="280"/>
                      <a:pt x="59" y="288"/>
                      <a:pt x="153" y="288"/>
                    </a:cubicBezTo>
                    <a:cubicBezTo>
                      <a:pt x="291" y="288"/>
                      <a:pt x="506" y="271"/>
                      <a:pt x="682" y="271"/>
                    </a:cubicBezTo>
                    <a:cubicBezTo>
                      <a:pt x="815" y="271"/>
                      <a:pt x="926" y="280"/>
                      <a:pt x="962" y="315"/>
                    </a:cubicBezTo>
                    <a:cubicBezTo>
                      <a:pt x="915" y="430"/>
                      <a:pt x="542" y="356"/>
                      <a:pt x="547" y="466"/>
                    </a:cubicBezTo>
                    <a:cubicBezTo>
                      <a:pt x="547" y="529"/>
                      <a:pt x="731" y="636"/>
                      <a:pt x="983" y="636"/>
                    </a:cubicBezTo>
                    <a:cubicBezTo>
                      <a:pt x="1010" y="636"/>
                      <a:pt x="1038" y="635"/>
                      <a:pt x="1067" y="632"/>
                    </a:cubicBezTo>
                    <a:cubicBezTo>
                      <a:pt x="1160" y="624"/>
                      <a:pt x="1339" y="568"/>
                      <a:pt x="1441" y="526"/>
                    </a:cubicBezTo>
                    <a:lnTo>
                      <a:pt x="1441" y="509"/>
                    </a:lnTo>
                    <a:cubicBezTo>
                      <a:pt x="2445" y="785"/>
                      <a:pt x="2681" y="1715"/>
                      <a:pt x="2381" y="2425"/>
                    </a:cubicBezTo>
                    <a:cubicBezTo>
                      <a:pt x="2532" y="2489"/>
                      <a:pt x="2749" y="2568"/>
                      <a:pt x="2911" y="2637"/>
                    </a:cubicBezTo>
                    <a:cubicBezTo>
                      <a:pt x="3325" y="1683"/>
                      <a:pt x="2919" y="411"/>
                      <a:pt x="1487" y="209"/>
                    </a:cubicBezTo>
                    <a:cubicBezTo>
                      <a:pt x="1394" y="144"/>
                      <a:pt x="1220" y="1"/>
                      <a:pt x="934"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78" name="Google Shape;1751;p40">
                <a:extLst>
                  <a:ext uri="{FF2B5EF4-FFF2-40B4-BE49-F238E27FC236}">
                    <a16:creationId xmlns:a16="http://schemas.microsoft.com/office/drawing/2014/main" id="{6D5FAC4A-EB43-4123-22F7-A10ED70B94AA}"/>
                  </a:ext>
                </a:extLst>
              </p:cNvPr>
              <p:cNvGrpSpPr/>
              <p:nvPr/>
            </p:nvGrpSpPr>
            <p:grpSpPr>
              <a:xfrm>
                <a:off x="4645566" y="2070792"/>
                <a:ext cx="217071" cy="293173"/>
                <a:chOff x="1897753" y="2596642"/>
                <a:chExt cx="217071" cy="293173"/>
              </a:xfrm>
            </p:grpSpPr>
            <p:sp>
              <p:nvSpPr>
                <p:cNvPr id="84" name="Google Shape;1752;p40">
                  <a:extLst>
                    <a:ext uri="{FF2B5EF4-FFF2-40B4-BE49-F238E27FC236}">
                      <a16:creationId xmlns:a16="http://schemas.microsoft.com/office/drawing/2014/main" id="{BDB2A177-8E8C-957F-76F4-9B9B8FBAD187}"/>
                    </a:ext>
                  </a:extLst>
                </p:cNvPr>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53;p40">
                  <a:extLst>
                    <a:ext uri="{FF2B5EF4-FFF2-40B4-BE49-F238E27FC236}">
                      <a16:creationId xmlns:a16="http://schemas.microsoft.com/office/drawing/2014/main" id="{E2493FA2-CF5F-215E-65AE-20FDFE431F3E}"/>
                    </a:ext>
                  </a:extLst>
                </p:cNvPr>
                <p:cNvSpPr/>
                <p:nvPr/>
              </p:nvSpPr>
              <p:spPr>
                <a:xfrm flipH="1">
                  <a:off x="1961544" y="2747387"/>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54;p40">
                  <a:extLst>
                    <a:ext uri="{FF2B5EF4-FFF2-40B4-BE49-F238E27FC236}">
                      <a16:creationId xmlns:a16="http://schemas.microsoft.com/office/drawing/2014/main" id="{ED80A678-4D75-A9DD-9B58-88D405129BE6}"/>
                    </a:ext>
                  </a:extLst>
                </p:cNvPr>
                <p:cNvSpPr/>
                <p:nvPr/>
              </p:nvSpPr>
              <p:spPr>
                <a:xfrm flipH="1">
                  <a:off x="1990068" y="2767355"/>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755;p40">
                  <a:extLst>
                    <a:ext uri="{FF2B5EF4-FFF2-40B4-BE49-F238E27FC236}">
                      <a16:creationId xmlns:a16="http://schemas.microsoft.com/office/drawing/2014/main" id="{DF819C52-5C5C-F4C8-7D24-8954BCBB537A}"/>
                    </a:ext>
                  </a:extLst>
                </p:cNvPr>
                <p:cNvSpPr/>
                <p:nvPr/>
              </p:nvSpPr>
              <p:spPr>
                <a:xfrm rot="1500781" flipH="1">
                  <a:off x="1939969" y="2628011"/>
                  <a:ext cx="165918" cy="79077"/>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1756;p40">
                <a:extLst>
                  <a:ext uri="{FF2B5EF4-FFF2-40B4-BE49-F238E27FC236}">
                    <a16:creationId xmlns:a16="http://schemas.microsoft.com/office/drawing/2014/main" id="{F2816EBA-212B-F186-70FE-AE0748AC55BD}"/>
                  </a:ext>
                </a:extLst>
              </p:cNvPr>
              <p:cNvGrpSpPr/>
              <p:nvPr/>
            </p:nvGrpSpPr>
            <p:grpSpPr>
              <a:xfrm>
                <a:off x="4287588" y="2188174"/>
                <a:ext cx="269011" cy="276466"/>
                <a:chOff x="1821600" y="2613349"/>
                <a:chExt cx="269011" cy="276466"/>
              </a:xfrm>
            </p:grpSpPr>
            <p:sp>
              <p:nvSpPr>
                <p:cNvPr id="80" name="Google Shape;1757;p40">
                  <a:extLst>
                    <a:ext uri="{FF2B5EF4-FFF2-40B4-BE49-F238E27FC236}">
                      <a16:creationId xmlns:a16="http://schemas.microsoft.com/office/drawing/2014/main" id="{164859AC-D37D-BE1D-0459-00979D978669}"/>
                    </a:ext>
                  </a:extLst>
                </p:cNvPr>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58;p40">
                  <a:extLst>
                    <a:ext uri="{FF2B5EF4-FFF2-40B4-BE49-F238E27FC236}">
                      <a16:creationId xmlns:a16="http://schemas.microsoft.com/office/drawing/2014/main" id="{4B4E8FA4-61C3-2148-4FA4-B2794D153EA5}"/>
                    </a:ext>
                  </a:extLst>
                </p:cNvPr>
                <p:cNvSpPr/>
                <p:nvPr/>
              </p:nvSpPr>
              <p:spPr>
                <a:xfrm flipH="1">
                  <a:off x="1969348" y="2754528"/>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59;p40">
                  <a:extLst>
                    <a:ext uri="{FF2B5EF4-FFF2-40B4-BE49-F238E27FC236}">
                      <a16:creationId xmlns:a16="http://schemas.microsoft.com/office/drawing/2014/main" id="{A1F69DD6-7D1A-DA5B-AA7F-5C42A9E0827D}"/>
                    </a:ext>
                  </a:extLst>
                </p:cNvPr>
                <p:cNvSpPr/>
                <p:nvPr/>
              </p:nvSpPr>
              <p:spPr>
                <a:xfrm flipH="1">
                  <a:off x="1997872" y="2774495"/>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60;p40">
                  <a:extLst>
                    <a:ext uri="{FF2B5EF4-FFF2-40B4-BE49-F238E27FC236}">
                      <a16:creationId xmlns:a16="http://schemas.microsoft.com/office/drawing/2014/main" id="{52F41FBB-BFBD-9F05-BAB2-AC35802F440C}"/>
                    </a:ext>
                  </a:extLst>
                </p:cNvPr>
                <p:cNvSpPr/>
                <p:nvPr/>
              </p:nvSpPr>
              <p:spPr>
                <a:xfrm rot="-959488" flipH="1">
                  <a:off x="1829283" y="2634674"/>
                  <a:ext cx="165918" cy="79076"/>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 name="Google Shape;1761;p40">
              <a:extLst>
                <a:ext uri="{FF2B5EF4-FFF2-40B4-BE49-F238E27FC236}">
                  <a16:creationId xmlns:a16="http://schemas.microsoft.com/office/drawing/2014/main" id="{DCF8D364-78F6-1BF3-125F-E08DD0C5C26A}"/>
                </a:ext>
              </a:extLst>
            </p:cNvPr>
            <p:cNvGrpSpPr/>
            <p:nvPr/>
          </p:nvGrpSpPr>
          <p:grpSpPr>
            <a:xfrm>
              <a:off x="3524013" y="2296903"/>
              <a:ext cx="1230578" cy="2193450"/>
              <a:chOff x="6353866" y="200112"/>
              <a:chExt cx="1412023" cy="2516867"/>
            </a:xfrm>
          </p:grpSpPr>
          <p:sp>
            <p:nvSpPr>
              <p:cNvPr id="14" name="Google Shape;1762;p40">
                <a:extLst>
                  <a:ext uri="{FF2B5EF4-FFF2-40B4-BE49-F238E27FC236}">
                    <a16:creationId xmlns:a16="http://schemas.microsoft.com/office/drawing/2014/main" id="{6577F651-90A8-751A-B61C-65EC3772704A}"/>
                  </a:ext>
                </a:extLst>
              </p:cNvPr>
              <p:cNvSpPr/>
              <p:nvPr/>
            </p:nvSpPr>
            <p:spPr>
              <a:xfrm>
                <a:off x="6353866" y="200112"/>
                <a:ext cx="1408558" cy="2516867"/>
              </a:xfrm>
              <a:custGeom>
                <a:avLst/>
                <a:gdLst/>
                <a:ahLst/>
                <a:cxnLst/>
                <a:rect l="l" t="t" r="r" b="b"/>
                <a:pathLst>
                  <a:path w="5714" h="10210" extrusionOk="0">
                    <a:moveTo>
                      <a:pt x="4295" y="2352"/>
                    </a:moveTo>
                    <a:cubicBezTo>
                      <a:pt x="4308" y="2398"/>
                      <a:pt x="4318" y="2440"/>
                      <a:pt x="4327" y="2490"/>
                    </a:cubicBezTo>
                    <a:cubicBezTo>
                      <a:pt x="4281" y="2449"/>
                      <a:pt x="4217" y="2417"/>
                      <a:pt x="4134" y="2389"/>
                    </a:cubicBezTo>
                    <a:cubicBezTo>
                      <a:pt x="4193" y="2379"/>
                      <a:pt x="4249" y="2366"/>
                      <a:pt x="4295" y="2352"/>
                    </a:cubicBezTo>
                    <a:close/>
                    <a:moveTo>
                      <a:pt x="4275" y="3610"/>
                    </a:moveTo>
                    <a:lnTo>
                      <a:pt x="4275" y="3610"/>
                    </a:lnTo>
                    <a:cubicBezTo>
                      <a:pt x="4354" y="3649"/>
                      <a:pt x="4439" y="3690"/>
                      <a:pt x="4521" y="3730"/>
                    </a:cubicBezTo>
                    <a:cubicBezTo>
                      <a:pt x="4438" y="3692"/>
                      <a:pt x="4352" y="3650"/>
                      <a:pt x="4275" y="3610"/>
                    </a:cubicBezTo>
                    <a:close/>
                    <a:moveTo>
                      <a:pt x="4378" y="2849"/>
                    </a:moveTo>
                    <a:cubicBezTo>
                      <a:pt x="4387" y="3108"/>
                      <a:pt x="4346" y="3365"/>
                      <a:pt x="4245" y="3595"/>
                    </a:cubicBezTo>
                    <a:lnTo>
                      <a:pt x="4245" y="3595"/>
                    </a:lnTo>
                    <a:cubicBezTo>
                      <a:pt x="4212" y="3578"/>
                      <a:pt x="4181" y="3562"/>
                      <a:pt x="4152" y="3546"/>
                    </a:cubicBezTo>
                    <a:cubicBezTo>
                      <a:pt x="4148" y="3574"/>
                      <a:pt x="4143" y="3601"/>
                      <a:pt x="4138" y="3624"/>
                    </a:cubicBezTo>
                    <a:cubicBezTo>
                      <a:pt x="4115" y="3734"/>
                      <a:pt x="4074" y="3817"/>
                      <a:pt x="3991" y="3910"/>
                    </a:cubicBezTo>
                    <a:cubicBezTo>
                      <a:pt x="3987" y="3919"/>
                      <a:pt x="3982" y="3928"/>
                      <a:pt x="3972" y="3933"/>
                    </a:cubicBezTo>
                    <a:cubicBezTo>
                      <a:pt x="3968" y="3942"/>
                      <a:pt x="3959" y="3947"/>
                      <a:pt x="3949" y="3955"/>
                    </a:cubicBezTo>
                    <a:cubicBezTo>
                      <a:pt x="3949" y="3961"/>
                      <a:pt x="3945" y="3961"/>
                      <a:pt x="3940" y="3965"/>
                    </a:cubicBezTo>
                    <a:cubicBezTo>
                      <a:pt x="3936" y="3970"/>
                      <a:pt x="3936" y="3974"/>
                      <a:pt x="3931" y="3979"/>
                    </a:cubicBezTo>
                    <a:cubicBezTo>
                      <a:pt x="3927" y="3983"/>
                      <a:pt x="3921" y="3989"/>
                      <a:pt x="3912" y="3993"/>
                    </a:cubicBezTo>
                    <a:lnTo>
                      <a:pt x="3908" y="3997"/>
                    </a:lnTo>
                    <a:cubicBezTo>
                      <a:pt x="3816" y="4080"/>
                      <a:pt x="3691" y="4163"/>
                      <a:pt x="3544" y="4204"/>
                    </a:cubicBezTo>
                    <a:cubicBezTo>
                      <a:pt x="3502" y="4219"/>
                      <a:pt x="3457" y="4227"/>
                      <a:pt x="3410" y="4237"/>
                    </a:cubicBezTo>
                    <a:cubicBezTo>
                      <a:pt x="3291" y="4251"/>
                      <a:pt x="3125" y="4297"/>
                      <a:pt x="2945" y="4352"/>
                    </a:cubicBezTo>
                    <a:lnTo>
                      <a:pt x="2802" y="4071"/>
                    </a:lnTo>
                    <a:cubicBezTo>
                      <a:pt x="3042" y="3813"/>
                      <a:pt x="3208" y="3536"/>
                      <a:pt x="3245" y="3385"/>
                    </a:cubicBezTo>
                    <a:cubicBezTo>
                      <a:pt x="3258" y="3319"/>
                      <a:pt x="3268" y="3260"/>
                      <a:pt x="3272" y="3196"/>
                    </a:cubicBezTo>
                    <a:cubicBezTo>
                      <a:pt x="3295" y="3181"/>
                      <a:pt x="3319" y="3164"/>
                      <a:pt x="3341" y="3145"/>
                    </a:cubicBezTo>
                    <a:cubicBezTo>
                      <a:pt x="3361" y="3179"/>
                      <a:pt x="3390" y="3199"/>
                      <a:pt x="3429" y="3199"/>
                    </a:cubicBezTo>
                    <a:cubicBezTo>
                      <a:pt x="3463" y="3199"/>
                      <a:pt x="3506" y="3184"/>
                      <a:pt x="3557" y="3149"/>
                    </a:cubicBezTo>
                    <a:cubicBezTo>
                      <a:pt x="3635" y="3228"/>
                      <a:pt x="3719" y="3262"/>
                      <a:pt x="3794" y="3262"/>
                    </a:cubicBezTo>
                    <a:cubicBezTo>
                      <a:pt x="3973" y="3262"/>
                      <a:pt x="4108" y="3074"/>
                      <a:pt x="4027" y="2873"/>
                    </a:cubicBezTo>
                    <a:lnTo>
                      <a:pt x="4027" y="2873"/>
                    </a:lnTo>
                    <a:cubicBezTo>
                      <a:pt x="4090" y="2889"/>
                      <a:pt x="4145" y="2896"/>
                      <a:pt x="4194" y="2896"/>
                    </a:cubicBezTo>
                    <a:cubicBezTo>
                      <a:pt x="4272" y="2896"/>
                      <a:pt x="4333" y="2878"/>
                      <a:pt x="4378" y="2849"/>
                    </a:cubicBezTo>
                    <a:close/>
                    <a:moveTo>
                      <a:pt x="2383" y="6771"/>
                    </a:moveTo>
                    <a:cubicBezTo>
                      <a:pt x="2387" y="6794"/>
                      <a:pt x="2387" y="6822"/>
                      <a:pt x="2387" y="6845"/>
                    </a:cubicBezTo>
                    <a:cubicBezTo>
                      <a:pt x="2373" y="6831"/>
                      <a:pt x="2360" y="6817"/>
                      <a:pt x="2351" y="6799"/>
                    </a:cubicBezTo>
                    <a:cubicBezTo>
                      <a:pt x="2355" y="6785"/>
                      <a:pt x="2369" y="6775"/>
                      <a:pt x="2383" y="6771"/>
                    </a:cubicBezTo>
                    <a:close/>
                    <a:moveTo>
                      <a:pt x="2439" y="1"/>
                    </a:moveTo>
                    <a:cubicBezTo>
                      <a:pt x="2256" y="1"/>
                      <a:pt x="2029" y="115"/>
                      <a:pt x="1834" y="399"/>
                    </a:cubicBezTo>
                    <a:cubicBezTo>
                      <a:pt x="1845" y="200"/>
                      <a:pt x="1730" y="100"/>
                      <a:pt x="1591" y="100"/>
                    </a:cubicBezTo>
                    <a:cubicBezTo>
                      <a:pt x="1413" y="100"/>
                      <a:pt x="1195" y="261"/>
                      <a:pt x="1139" y="582"/>
                    </a:cubicBezTo>
                    <a:cubicBezTo>
                      <a:pt x="1056" y="516"/>
                      <a:pt x="968" y="487"/>
                      <a:pt x="885" y="487"/>
                    </a:cubicBezTo>
                    <a:cubicBezTo>
                      <a:pt x="617" y="487"/>
                      <a:pt x="399" y="788"/>
                      <a:pt x="554" y="1108"/>
                    </a:cubicBezTo>
                    <a:cubicBezTo>
                      <a:pt x="529" y="1094"/>
                      <a:pt x="503" y="1088"/>
                      <a:pt x="477" y="1088"/>
                    </a:cubicBezTo>
                    <a:cubicBezTo>
                      <a:pt x="251" y="1088"/>
                      <a:pt x="0" y="1533"/>
                      <a:pt x="392" y="1624"/>
                    </a:cubicBezTo>
                    <a:cubicBezTo>
                      <a:pt x="129" y="1951"/>
                      <a:pt x="240" y="2085"/>
                      <a:pt x="416" y="2186"/>
                    </a:cubicBezTo>
                    <a:cubicBezTo>
                      <a:pt x="397" y="2279"/>
                      <a:pt x="388" y="2379"/>
                      <a:pt x="392" y="2486"/>
                    </a:cubicBezTo>
                    <a:cubicBezTo>
                      <a:pt x="42" y="2817"/>
                      <a:pt x="167" y="3057"/>
                      <a:pt x="512" y="3287"/>
                    </a:cubicBezTo>
                    <a:cubicBezTo>
                      <a:pt x="531" y="3334"/>
                      <a:pt x="554" y="3385"/>
                      <a:pt x="576" y="3430"/>
                    </a:cubicBezTo>
                    <a:cubicBezTo>
                      <a:pt x="682" y="3629"/>
                      <a:pt x="756" y="3896"/>
                      <a:pt x="852" y="4127"/>
                    </a:cubicBezTo>
                    <a:lnTo>
                      <a:pt x="852" y="4172"/>
                    </a:lnTo>
                    <a:lnTo>
                      <a:pt x="876" y="4172"/>
                    </a:lnTo>
                    <a:cubicBezTo>
                      <a:pt x="927" y="4278"/>
                      <a:pt x="982" y="4380"/>
                      <a:pt x="1056" y="4449"/>
                    </a:cubicBezTo>
                    <a:cubicBezTo>
                      <a:pt x="1166" y="4553"/>
                      <a:pt x="1457" y="4648"/>
                      <a:pt x="1748" y="4648"/>
                    </a:cubicBezTo>
                    <a:cubicBezTo>
                      <a:pt x="1906" y="4648"/>
                      <a:pt x="2064" y="4620"/>
                      <a:pt x="2194" y="4550"/>
                    </a:cubicBezTo>
                    <a:cubicBezTo>
                      <a:pt x="2277" y="4508"/>
                      <a:pt x="2360" y="4453"/>
                      <a:pt x="2438" y="4398"/>
                    </a:cubicBezTo>
                    <a:lnTo>
                      <a:pt x="2462" y="4514"/>
                    </a:lnTo>
                    <a:cubicBezTo>
                      <a:pt x="2309" y="4569"/>
                      <a:pt x="2175" y="4619"/>
                      <a:pt x="2088" y="4656"/>
                    </a:cubicBezTo>
                    <a:lnTo>
                      <a:pt x="2083" y="4661"/>
                    </a:lnTo>
                    <a:cubicBezTo>
                      <a:pt x="2069" y="4665"/>
                      <a:pt x="2056" y="4670"/>
                      <a:pt x="2041" y="4680"/>
                    </a:cubicBezTo>
                    <a:lnTo>
                      <a:pt x="2037" y="4680"/>
                    </a:lnTo>
                    <a:cubicBezTo>
                      <a:pt x="2028" y="4684"/>
                      <a:pt x="2014" y="4689"/>
                      <a:pt x="2005" y="4693"/>
                    </a:cubicBezTo>
                    <a:cubicBezTo>
                      <a:pt x="2000" y="4697"/>
                      <a:pt x="1996" y="4697"/>
                      <a:pt x="1992" y="4702"/>
                    </a:cubicBezTo>
                    <a:cubicBezTo>
                      <a:pt x="1986" y="4702"/>
                      <a:pt x="1982" y="4702"/>
                      <a:pt x="1982" y="4707"/>
                    </a:cubicBezTo>
                    <a:lnTo>
                      <a:pt x="1977" y="4707"/>
                    </a:lnTo>
                    <a:cubicBezTo>
                      <a:pt x="1973" y="4707"/>
                      <a:pt x="1973" y="4712"/>
                      <a:pt x="1968" y="4712"/>
                    </a:cubicBezTo>
                    <a:cubicBezTo>
                      <a:pt x="1968" y="4712"/>
                      <a:pt x="1964" y="4716"/>
                      <a:pt x="1958" y="4716"/>
                    </a:cubicBezTo>
                    <a:cubicBezTo>
                      <a:pt x="1830" y="4780"/>
                      <a:pt x="1249" y="5020"/>
                      <a:pt x="1033" y="5297"/>
                    </a:cubicBezTo>
                    <a:cubicBezTo>
                      <a:pt x="1042" y="5310"/>
                      <a:pt x="1056" y="5324"/>
                      <a:pt x="1074" y="5338"/>
                    </a:cubicBezTo>
                    <a:cubicBezTo>
                      <a:pt x="1190" y="5448"/>
                      <a:pt x="1401" y="5637"/>
                      <a:pt x="1471" y="5730"/>
                    </a:cubicBezTo>
                    <a:cubicBezTo>
                      <a:pt x="1577" y="5656"/>
                      <a:pt x="1899" y="5476"/>
                      <a:pt x="2051" y="5444"/>
                    </a:cubicBezTo>
                    <a:cubicBezTo>
                      <a:pt x="2254" y="5873"/>
                      <a:pt x="2337" y="6297"/>
                      <a:pt x="2369" y="6610"/>
                    </a:cubicBezTo>
                    <a:cubicBezTo>
                      <a:pt x="2359" y="6609"/>
                      <a:pt x="2349" y="6609"/>
                      <a:pt x="2340" y="6609"/>
                    </a:cubicBezTo>
                    <a:cubicBezTo>
                      <a:pt x="2264" y="6609"/>
                      <a:pt x="2178" y="6624"/>
                      <a:pt x="2092" y="6660"/>
                    </a:cubicBezTo>
                    <a:cubicBezTo>
                      <a:pt x="1309" y="6660"/>
                      <a:pt x="1116" y="6071"/>
                      <a:pt x="1392" y="5647"/>
                    </a:cubicBezTo>
                    <a:cubicBezTo>
                      <a:pt x="1314" y="5559"/>
                      <a:pt x="1199" y="5458"/>
                      <a:pt x="1111" y="5375"/>
                    </a:cubicBezTo>
                    <a:lnTo>
                      <a:pt x="1111" y="5375"/>
                    </a:lnTo>
                    <a:cubicBezTo>
                      <a:pt x="650" y="6016"/>
                      <a:pt x="927" y="6826"/>
                      <a:pt x="2083" y="6877"/>
                    </a:cubicBezTo>
                    <a:lnTo>
                      <a:pt x="2083" y="6882"/>
                    </a:lnTo>
                    <a:cubicBezTo>
                      <a:pt x="2147" y="6924"/>
                      <a:pt x="2268" y="6960"/>
                      <a:pt x="2392" y="6983"/>
                    </a:cubicBezTo>
                    <a:cubicBezTo>
                      <a:pt x="2396" y="7039"/>
                      <a:pt x="2392" y="7080"/>
                      <a:pt x="2396" y="7094"/>
                    </a:cubicBezTo>
                    <a:cubicBezTo>
                      <a:pt x="2428" y="7135"/>
                      <a:pt x="2479" y="7162"/>
                      <a:pt x="2544" y="7186"/>
                    </a:cubicBezTo>
                    <a:cubicBezTo>
                      <a:pt x="2728" y="7970"/>
                      <a:pt x="2696" y="8610"/>
                      <a:pt x="2452" y="9656"/>
                    </a:cubicBezTo>
                    <a:lnTo>
                      <a:pt x="2539" y="9661"/>
                    </a:lnTo>
                    <a:cubicBezTo>
                      <a:pt x="2517" y="9688"/>
                      <a:pt x="2332" y="9946"/>
                      <a:pt x="2369" y="10084"/>
                    </a:cubicBezTo>
                    <a:cubicBezTo>
                      <a:pt x="2373" y="10108"/>
                      <a:pt x="2401" y="10126"/>
                      <a:pt x="2434" y="10144"/>
                    </a:cubicBezTo>
                    <a:lnTo>
                      <a:pt x="2438" y="10144"/>
                    </a:lnTo>
                    <a:cubicBezTo>
                      <a:pt x="2443" y="10144"/>
                      <a:pt x="2443" y="10148"/>
                      <a:pt x="2447" y="10148"/>
                    </a:cubicBezTo>
                    <a:lnTo>
                      <a:pt x="2452" y="10154"/>
                    </a:lnTo>
                    <a:lnTo>
                      <a:pt x="2462" y="10154"/>
                    </a:lnTo>
                    <a:lnTo>
                      <a:pt x="2466" y="10158"/>
                    </a:lnTo>
                    <a:cubicBezTo>
                      <a:pt x="2470" y="10158"/>
                      <a:pt x="2475" y="10158"/>
                      <a:pt x="2479" y="10163"/>
                    </a:cubicBezTo>
                    <a:cubicBezTo>
                      <a:pt x="2484" y="10163"/>
                      <a:pt x="2489" y="10167"/>
                      <a:pt x="2494" y="10167"/>
                    </a:cubicBezTo>
                    <a:lnTo>
                      <a:pt x="2498" y="10167"/>
                    </a:lnTo>
                    <a:cubicBezTo>
                      <a:pt x="2502" y="10167"/>
                      <a:pt x="2507" y="10172"/>
                      <a:pt x="2511" y="10172"/>
                    </a:cubicBezTo>
                    <a:lnTo>
                      <a:pt x="2517" y="10172"/>
                    </a:lnTo>
                    <a:cubicBezTo>
                      <a:pt x="2521" y="10176"/>
                      <a:pt x="2526" y="10176"/>
                      <a:pt x="2530" y="10176"/>
                    </a:cubicBezTo>
                    <a:lnTo>
                      <a:pt x="2535" y="10176"/>
                    </a:lnTo>
                    <a:cubicBezTo>
                      <a:pt x="2539" y="10182"/>
                      <a:pt x="2544" y="10182"/>
                      <a:pt x="2553" y="10182"/>
                    </a:cubicBezTo>
                    <a:cubicBezTo>
                      <a:pt x="2558" y="10182"/>
                      <a:pt x="2562" y="10186"/>
                      <a:pt x="2567" y="10186"/>
                    </a:cubicBezTo>
                    <a:lnTo>
                      <a:pt x="2577" y="10186"/>
                    </a:lnTo>
                    <a:cubicBezTo>
                      <a:pt x="2581" y="10186"/>
                      <a:pt x="2585" y="10190"/>
                      <a:pt x="2590" y="10190"/>
                    </a:cubicBezTo>
                    <a:lnTo>
                      <a:pt x="2609" y="10190"/>
                    </a:lnTo>
                    <a:cubicBezTo>
                      <a:pt x="2609" y="10195"/>
                      <a:pt x="2613" y="10195"/>
                      <a:pt x="2613" y="10195"/>
                    </a:cubicBezTo>
                    <a:lnTo>
                      <a:pt x="2636" y="10195"/>
                    </a:lnTo>
                    <a:cubicBezTo>
                      <a:pt x="2641" y="10199"/>
                      <a:pt x="2645" y="10199"/>
                      <a:pt x="2650" y="10199"/>
                    </a:cubicBezTo>
                    <a:lnTo>
                      <a:pt x="2677" y="10199"/>
                    </a:lnTo>
                    <a:cubicBezTo>
                      <a:pt x="2683" y="10204"/>
                      <a:pt x="2687" y="10204"/>
                      <a:pt x="2692" y="10204"/>
                    </a:cubicBezTo>
                    <a:lnTo>
                      <a:pt x="2747" y="10204"/>
                    </a:lnTo>
                    <a:cubicBezTo>
                      <a:pt x="2751" y="10209"/>
                      <a:pt x="2756" y="10209"/>
                      <a:pt x="2760" y="10209"/>
                    </a:cubicBezTo>
                    <a:lnTo>
                      <a:pt x="2849" y="10209"/>
                    </a:lnTo>
                    <a:cubicBezTo>
                      <a:pt x="2849" y="10204"/>
                      <a:pt x="2853" y="10204"/>
                      <a:pt x="2853" y="10204"/>
                    </a:cubicBezTo>
                    <a:lnTo>
                      <a:pt x="2894" y="10204"/>
                    </a:lnTo>
                    <a:cubicBezTo>
                      <a:pt x="2898" y="10204"/>
                      <a:pt x="2904" y="10204"/>
                      <a:pt x="2908" y="10199"/>
                    </a:cubicBezTo>
                    <a:lnTo>
                      <a:pt x="2936" y="10199"/>
                    </a:lnTo>
                    <a:cubicBezTo>
                      <a:pt x="2940" y="10199"/>
                      <a:pt x="2945" y="10195"/>
                      <a:pt x="2949" y="10195"/>
                    </a:cubicBezTo>
                    <a:cubicBezTo>
                      <a:pt x="2959" y="10195"/>
                      <a:pt x="2964" y="10195"/>
                      <a:pt x="2968" y="10190"/>
                    </a:cubicBezTo>
                    <a:lnTo>
                      <a:pt x="2987" y="10190"/>
                    </a:lnTo>
                    <a:cubicBezTo>
                      <a:pt x="2987" y="10190"/>
                      <a:pt x="2987" y="10186"/>
                      <a:pt x="2991" y="10186"/>
                    </a:cubicBezTo>
                    <a:lnTo>
                      <a:pt x="3000" y="10186"/>
                    </a:lnTo>
                    <a:lnTo>
                      <a:pt x="3005" y="10182"/>
                    </a:lnTo>
                    <a:lnTo>
                      <a:pt x="3019" y="10182"/>
                    </a:lnTo>
                    <a:lnTo>
                      <a:pt x="3023" y="10176"/>
                    </a:lnTo>
                    <a:cubicBezTo>
                      <a:pt x="3028" y="10176"/>
                      <a:pt x="3032" y="10176"/>
                      <a:pt x="3032" y="10172"/>
                    </a:cubicBezTo>
                    <a:lnTo>
                      <a:pt x="3037" y="10172"/>
                    </a:lnTo>
                    <a:cubicBezTo>
                      <a:pt x="3042" y="10172"/>
                      <a:pt x="3047" y="10172"/>
                      <a:pt x="3047" y="10167"/>
                    </a:cubicBezTo>
                    <a:lnTo>
                      <a:pt x="3051" y="10167"/>
                    </a:lnTo>
                    <a:cubicBezTo>
                      <a:pt x="3097" y="10144"/>
                      <a:pt x="3129" y="10112"/>
                      <a:pt x="3125" y="10071"/>
                    </a:cubicBezTo>
                    <a:cubicBezTo>
                      <a:pt x="3102" y="9868"/>
                      <a:pt x="2972" y="9665"/>
                      <a:pt x="2972" y="9665"/>
                    </a:cubicBezTo>
                    <a:lnTo>
                      <a:pt x="3064" y="9665"/>
                    </a:lnTo>
                    <a:cubicBezTo>
                      <a:pt x="3272" y="8845"/>
                      <a:pt x="3285" y="7840"/>
                      <a:pt x="3678" y="7794"/>
                    </a:cubicBezTo>
                    <a:cubicBezTo>
                      <a:pt x="3701" y="7791"/>
                      <a:pt x="3724" y="7790"/>
                      <a:pt x="3747" y="7790"/>
                    </a:cubicBezTo>
                    <a:cubicBezTo>
                      <a:pt x="4261" y="7790"/>
                      <a:pt x="4551" y="8436"/>
                      <a:pt x="4922" y="9416"/>
                    </a:cubicBezTo>
                    <a:lnTo>
                      <a:pt x="4991" y="9389"/>
                    </a:lnTo>
                    <a:lnTo>
                      <a:pt x="4991" y="9389"/>
                    </a:lnTo>
                    <a:cubicBezTo>
                      <a:pt x="4982" y="9440"/>
                      <a:pt x="4963" y="9642"/>
                      <a:pt x="5014" y="9808"/>
                    </a:cubicBezTo>
                    <a:cubicBezTo>
                      <a:pt x="5027" y="9850"/>
                      <a:pt x="5065" y="9868"/>
                      <a:pt x="5120" y="9868"/>
                    </a:cubicBezTo>
                    <a:lnTo>
                      <a:pt x="5152" y="9868"/>
                    </a:lnTo>
                    <a:cubicBezTo>
                      <a:pt x="5161" y="9868"/>
                      <a:pt x="5165" y="9868"/>
                      <a:pt x="5175" y="9863"/>
                    </a:cubicBezTo>
                    <a:lnTo>
                      <a:pt x="5180" y="9863"/>
                    </a:lnTo>
                    <a:cubicBezTo>
                      <a:pt x="5189" y="9863"/>
                      <a:pt x="5199" y="9863"/>
                      <a:pt x="5208" y="9859"/>
                    </a:cubicBezTo>
                    <a:lnTo>
                      <a:pt x="5212" y="9859"/>
                    </a:lnTo>
                    <a:cubicBezTo>
                      <a:pt x="5216" y="9859"/>
                      <a:pt x="5226" y="9854"/>
                      <a:pt x="5235" y="9854"/>
                    </a:cubicBezTo>
                    <a:lnTo>
                      <a:pt x="5240" y="9854"/>
                    </a:lnTo>
                    <a:cubicBezTo>
                      <a:pt x="5244" y="9850"/>
                      <a:pt x="5254" y="9850"/>
                      <a:pt x="5263" y="9844"/>
                    </a:cubicBezTo>
                    <a:lnTo>
                      <a:pt x="5272" y="9844"/>
                    </a:lnTo>
                    <a:cubicBezTo>
                      <a:pt x="5276" y="9840"/>
                      <a:pt x="5286" y="9835"/>
                      <a:pt x="5295" y="9835"/>
                    </a:cubicBezTo>
                    <a:lnTo>
                      <a:pt x="5299" y="9835"/>
                    </a:lnTo>
                    <a:cubicBezTo>
                      <a:pt x="5309" y="9831"/>
                      <a:pt x="5318" y="9827"/>
                      <a:pt x="5327" y="9822"/>
                    </a:cubicBezTo>
                    <a:lnTo>
                      <a:pt x="5331" y="9822"/>
                    </a:lnTo>
                    <a:cubicBezTo>
                      <a:pt x="5341" y="9817"/>
                      <a:pt x="5350" y="9812"/>
                      <a:pt x="5359" y="9808"/>
                    </a:cubicBezTo>
                    <a:lnTo>
                      <a:pt x="5365" y="9808"/>
                    </a:lnTo>
                    <a:cubicBezTo>
                      <a:pt x="5373" y="9803"/>
                      <a:pt x="5382" y="9799"/>
                      <a:pt x="5387" y="9795"/>
                    </a:cubicBezTo>
                    <a:lnTo>
                      <a:pt x="5397" y="9795"/>
                    </a:lnTo>
                    <a:cubicBezTo>
                      <a:pt x="5405" y="9789"/>
                      <a:pt x="5414" y="9785"/>
                      <a:pt x="5424" y="9780"/>
                    </a:cubicBezTo>
                    <a:lnTo>
                      <a:pt x="5429" y="9776"/>
                    </a:lnTo>
                    <a:cubicBezTo>
                      <a:pt x="5438" y="9776"/>
                      <a:pt x="5442" y="9771"/>
                      <a:pt x="5452" y="9767"/>
                    </a:cubicBezTo>
                    <a:lnTo>
                      <a:pt x="5456" y="9761"/>
                    </a:lnTo>
                    <a:cubicBezTo>
                      <a:pt x="5465" y="9757"/>
                      <a:pt x="5475" y="9753"/>
                      <a:pt x="5484" y="9748"/>
                    </a:cubicBezTo>
                    <a:cubicBezTo>
                      <a:pt x="5484" y="9748"/>
                      <a:pt x="5488" y="9748"/>
                      <a:pt x="5488" y="9744"/>
                    </a:cubicBezTo>
                    <a:cubicBezTo>
                      <a:pt x="5497" y="9739"/>
                      <a:pt x="5507" y="9734"/>
                      <a:pt x="5516" y="9729"/>
                    </a:cubicBezTo>
                    <a:cubicBezTo>
                      <a:pt x="5525" y="9725"/>
                      <a:pt x="5535" y="9720"/>
                      <a:pt x="5539" y="9716"/>
                    </a:cubicBezTo>
                    <a:lnTo>
                      <a:pt x="5544" y="9712"/>
                    </a:lnTo>
                    <a:cubicBezTo>
                      <a:pt x="5553" y="9706"/>
                      <a:pt x="5563" y="9702"/>
                      <a:pt x="5567" y="9693"/>
                    </a:cubicBezTo>
                    <a:lnTo>
                      <a:pt x="5571" y="9693"/>
                    </a:lnTo>
                    <a:cubicBezTo>
                      <a:pt x="5580" y="9688"/>
                      <a:pt x="5586" y="9684"/>
                      <a:pt x="5595" y="9678"/>
                    </a:cubicBezTo>
                    <a:lnTo>
                      <a:pt x="5595" y="9674"/>
                    </a:lnTo>
                    <a:cubicBezTo>
                      <a:pt x="5603" y="9670"/>
                      <a:pt x="5608" y="9665"/>
                      <a:pt x="5618" y="9656"/>
                    </a:cubicBezTo>
                    <a:lnTo>
                      <a:pt x="5622" y="9656"/>
                    </a:lnTo>
                    <a:lnTo>
                      <a:pt x="5641" y="9637"/>
                    </a:lnTo>
                    <a:cubicBezTo>
                      <a:pt x="5645" y="9633"/>
                      <a:pt x="5650" y="9629"/>
                      <a:pt x="5659" y="9623"/>
                    </a:cubicBezTo>
                    <a:lnTo>
                      <a:pt x="5659" y="9619"/>
                    </a:lnTo>
                    <a:cubicBezTo>
                      <a:pt x="5663" y="9614"/>
                      <a:pt x="5669" y="9610"/>
                      <a:pt x="5673" y="9605"/>
                    </a:cubicBezTo>
                    <a:cubicBezTo>
                      <a:pt x="5701" y="9573"/>
                      <a:pt x="5714" y="9546"/>
                      <a:pt x="5710" y="9522"/>
                    </a:cubicBezTo>
                    <a:cubicBezTo>
                      <a:pt x="5696" y="9398"/>
                      <a:pt x="5484" y="9259"/>
                      <a:pt x="5410" y="9214"/>
                    </a:cubicBezTo>
                    <a:lnTo>
                      <a:pt x="5429" y="9204"/>
                    </a:lnTo>
                    <a:cubicBezTo>
                      <a:pt x="5069" y="8080"/>
                      <a:pt x="4746" y="7362"/>
                      <a:pt x="4535" y="6339"/>
                    </a:cubicBezTo>
                    <a:cubicBezTo>
                      <a:pt x="4452" y="5780"/>
                      <a:pt x="4300" y="5384"/>
                      <a:pt x="3968" y="4753"/>
                    </a:cubicBezTo>
                    <a:cubicBezTo>
                      <a:pt x="4406" y="4601"/>
                      <a:pt x="4618" y="4186"/>
                      <a:pt x="4710" y="3827"/>
                    </a:cubicBezTo>
                    <a:cubicBezTo>
                      <a:pt x="4705" y="3823"/>
                      <a:pt x="4701" y="3823"/>
                      <a:pt x="4701" y="3823"/>
                    </a:cubicBezTo>
                    <a:cubicBezTo>
                      <a:pt x="4940" y="3251"/>
                      <a:pt x="4853" y="2551"/>
                      <a:pt x="4590" y="2034"/>
                    </a:cubicBezTo>
                    <a:cubicBezTo>
                      <a:pt x="4595" y="1943"/>
                      <a:pt x="4544" y="1854"/>
                      <a:pt x="4447" y="1790"/>
                    </a:cubicBezTo>
                    <a:cubicBezTo>
                      <a:pt x="4382" y="1703"/>
                      <a:pt x="4314" y="1620"/>
                      <a:pt x="4235" y="1550"/>
                    </a:cubicBezTo>
                    <a:cubicBezTo>
                      <a:pt x="4231" y="1541"/>
                      <a:pt x="4225" y="1522"/>
                      <a:pt x="4221" y="1505"/>
                    </a:cubicBezTo>
                    <a:cubicBezTo>
                      <a:pt x="4462" y="1060"/>
                      <a:pt x="3997" y="585"/>
                      <a:pt x="3510" y="585"/>
                    </a:cubicBezTo>
                    <a:cubicBezTo>
                      <a:pt x="3448" y="585"/>
                      <a:pt x="3385" y="593"/>
                      <a:pt x="3323" y="610"/>
                    </a:cubicBezTo>
                    <a:cubicBezTo>
                      <a:pt x="3326" y="364"/>
                      <a:pt x="3249" y="212"/>
                      <a:pt x="3041" y="212"/>
                    </a:cubicBezTo>
                    <a:cubicBezTo>
                      <a:pt x="2968" y="212"/>
                      <a:pt x="2880" y="230"/>
                      <a:pt x="2774" y="269"/>
                    </a:cubicBezTo>
                    <a:cubicBezTo>
                      <a:pt x="2750" y="107"/>
                      <a:pt x="2615" y="1"/>
                      <a:pt x="2439"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 name="Google Shape;1763;p40">
                <a:extLst>
                  <a:ext uri="{FF2B5EF4-FFF2-40B4-BE49-F238E27FC236}">
                    <a16:creationId xmlns:a16="http://schemas.microsoft.com/office/drawing/2014/main" id="{64A27FDF-2FFF-26DF-3058-C0D0A33D5555}"/>
                  </a:ext>
                </a:extLst>
              </p:cNvPr>
              <p:cNvSpPr/>
              <p:nvPr/>
            </p:nvSpPr>
            <p:spPr>
              <a:xfrm>
                <a:off x="6927501" y="2580438"/>
                <a:ext cx="199427" cy="136074"/>
              </a:xfrm>
              <a:custGeom>
                <a:avLst/>
                <a:gdLst/>
                <a:ahLst/>
                <a:cxnLst/>
                <a:rect l="l" t="t" r="r" b="b"/>
                <a:pathLst>
                  <a:path w="809" h="552" extrusionOk="0">
                    <a:moveTo>
                      <a:pt x="212" y="0"/>
                    </a:moveTo>
                    <a:cubicBezTo>
                      <a:pt x="212" y="0"/>
                      <a:pt x="1" y="281"/>
                      <a:pt x="42" y="428"/>
                    </a:cubicBezTo>
                    <a:cubicBezTo>
                      <a:pt x="64" y="503"/>
                      <a:pt x="276" y="551"/>
                      <a:pt x="470" y="551"/>
                    </a:cubicBezTo>
                    <a:cubicBezTo>
                      <a:pt x="647" y="551"/>
                      <a:pt x="809" y="511"/>
                      <a:pt x="798" y="415"/>
                    </a:cubicBezTo>
                    <a:cubicBezTo>
                      <a:pt x="775" y="212"/>
                      <a:pt x="645" y="9"/>
                      <a:pt x="645" y="9"/>
                    </a:cubicBezTo>
                    <a:lnTo>
                      <a:pt x="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64;p40">
                <a:extLst>
                  <a:ext uri="{FF2B5EF4-FFF2-40B4-BE49-F238E27FC236}">
                    <a16:creationId xmlns:a16="http://schemas.microsoft.com/office/drawing/2014/main" id="{7C6CA7D5-9B1E-5A98-DE50-818C617C611F}"/>
                  </a:ext>
                </a:extLst>
              </p:cNvPr>
              <p:cNvSpPr/>
              <p:nvPr/>
            </p:nvSpPr>
            <p:spPr>
              <a:xfrm>
                <a:off x="6987896" y="2580438"/>
                <a:ext cx="84060" cy="68283"/>
              </a:xfrm>
              <a:custGeom>
                <a:avLst/>
                <a:gdLst/>
                <a:ahLst/>
                <a:cxnLst/>
                <a:rect l="l" t="t" r="r" b="b"/>
                <a:pathLst>
                  <a:path w="341" h="277" extrusionOk="0">
                    <a:moveTo>
                      <a:pt x="73" y="0"/>
                    </a:moveTo>
                    <a:cubicBezTo>
                      <a:pt x="28" y="83"/>
                      <a:pt x="5" y="175"/>
                      <a:pt x="0" y="277"/>
                    </a:cubicBezTo>
                    <a:cubicBezTo>
                      <a:pt x="53" y="261"/>
                      <a:pt x="107" y="254"/>
                      <a:pt x="161" y="254"/>
                    </a:cubicBezTo>
                    <a:cubicBezTo>
                      <a:pt x="221" y="254"/>
                      <a:pt x="281" y="262"/>
                      <a:pt x="341" y="277"/>
                    </a:cubicBezTo>
                    <a:cubicBezTo>
                      <a:pt x="336" y="175"/>
                      <a:pt x="313" y="78"/>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65;p40">
                <a:extLst>
                  <a:ext uri="{FF2B5EF4-FFF2-40B4-BE49-F238E27FC236}">
                    <a16:creationId xmlns:a16="http://schemas.microsoft.com/office/drawing/2014/main" id="{24D18F77-21FD-8AD0-86A9-2F3E2D13DFC5}"/>
                  </a:ext>
                </a:extLst>
              </p:cNvPr>
              <p:cNvSpPr/>
              <p:nvPr/>
            </p:nvSpPr>
            <p:spPr>
              <a:xfrm>
                <a:off x="6977543" y="2584629"/>
                <a:ext cx="100083" cy="58423"/>
              </a:xfrm>
              <a:custGeom>
                <a:avLst/>
                <a:gdLst/>
                <a:ahLst/>
                <a:cxnLst/>
                <a:rect l="l" t="t" r="r" b="b"/>
                <a:pathLst>
                  <a:path w="406" h="237" extrusionOk="0">
                    <a:moveTo>
                      <a:pt x="315" y="0"/>
                    </a:moveTo>
                    <a:cubicBezTo>
                      <a:pt x="235" y="0"/>
                      <a:pt x="149" y="15"/>
                      <a:pt x="55" y="43"/>
                    </a:cubicBezTo>
                    <a:cubicBezTo>
                      <a:pt x="51" y="43"/>
                      <a:pt x="47" y="52"/>
                      <a:pt x="47" y="56"/>
                    </a:cubicBezTo>
                    <a:cubicBezTo>
                      <a:pt x="51" y="61"/>
                      <a:pt x="51" y="66"/>
                      <a:pt x="60" y="66"/>
                    </a:cubicBezTo>
                    <a:cubicBezTo>
                      <a:pt x="138" y="66"/>
                      <a:pt x="221" y="75"/>
                      <a:pt x="309" y="98"/>
                    </a:cubicBezTo>
                    <a:cubicBezTo>
                      <a:pt x="212" y="103"/>
                      <a:pt x="115" y="122"/>
                      <a:pt x="23" y="144"/>
                    </a:cubicBezTo>
                    <a:cubicBezTo>
                      <a:pt x="19" y="144"/>
                      <a:pt x="14" y="154"/>
                      <a:pt x="14" y="158"/>
                    </a:cubicBezTo>
                    <a:cubicBezTo>
                      <a:pt x="19" y="162"/>
                      <a:pt x="23" y="167"/>
                      <a:pt x="28" y="167"/>
                    </a:cubicBezTo>
                    <a:cubicBezTo>
                      <a:pt x="43" y="166"/>
                      <a:pt x="57" y="166"/>
                      <a:pt x="72" y="166"/>
                    </a:cubicBezTo>
                    <a:cubicBezTo>
                      <a:pt x="148" y="166"/>
                      <a:pt x="222" y="176"/>
                      <a:pt x="295" y="199"/>
                    </a:cubicBezTo>
                    <a:cubicBezTo>
                      <a:pt x="263" y="196"/>
                      <a:pt x="232" y="195"/>
                      <a:pt x="201" y="195"/>
                    </a:cubicBezTo>
                    <a:cubicBezTo>
                      <a:pt x="138" y="195"/>
                      <a:pt x="76" y="201"/>
                      <a:pt x="14" y="213"/>
                    </a:cubicBezTo>
                    <a:cubicBezTo>
                      <a:pt x="5" y="218"/>
                      <a:pt x="0" y="222"/>
                      <a:pt x="5" y="227"/>
                    </a:cubicBezTo>
                    <a:cubicBezTo>
                      <a:pt x="5" y="237"/>
                      <a:pt x="9" y="237"/>
                      <a:pt x="14" y="237"/>
                    </a:cubicBezTo>
                    <a:lnTo>
                      <a:pt x="19" y="237"/>
                    </a:lnTo>
                    <a:cubicBezTo>
                      <a:pt x="84" y="224"/>
                      <a:pt x="151" y="217"/>
                      <a:pt x="220" y="217"/>
                    </a:cubicBezTo>
                    <a:cubicBezTo>
                      <a:pt x="276" y="217"/>
                      <a:pt x="333" y="222"/>
                      <a:pt x="392" y="232"/>
                    </a:cubicBezTo>
                    <a:cubicBezTo>
                      <a:pt x="396" y="232"/>
                      <a:pt x="406" y="227"/>
                      <a:pt x="406" y="222"/>
                    </a:cubicBezTo>
                    <a:cubicBezTo>
                      <a:pt x="406" y="218"/>
                      <a:pt x="406" y="213"/>
                      <a:pt x="402" y="209"/>
                    </a:cubicBezTo>
                    <a:cubicBezTo>
                      <a:pt x="313" y="171"/>
                      <a:pt x="221" y="149"/>
                      <a:pt x="129" y="144"/>
                    </a:cubicBezTo>
                    <a:cubicBezTo>
                      <a:pt x="212" y="126"/>
                      <a:pt x="295" y="116"/>
                      <a:pt x="383" y="116"/>
                    </a:cubicBezTo>
                    <a:cubicBezTo>
                      <a:pt x="387" y="116"/>
                      <a:pt x="392" y="112"/>
                      <a:pt x="392" y="107"/>
                    </a:cubicBezTo>
                    <a:cubicBezTo>
                      <a:pt x="392" y="103"/>
                      <a:pt x="387" y="94"/>
                      <a:pt x="383" y="94"/>
                    </a:cubicBezTo>
                    <a:cubicBezTo>
                      <a:pt x="295" y="66"/>
                      <a:pt x="212" y="52"/>
                      <a:pt x="134" y="43"/>
                    </a:cubicBezTo>
                    <a:cubicBezTo>
                      <a:pt x="191" y="29"/>
                      <a:pt x="244" y="23"/>
                      <a:pt x="295" y="23"/>
                    </a:cubicBezTo>
                    <a:cubicBezTo>
                      <a:pt x="311" y="23"/>
                      <a:pt x="326" y="23"/>
                      <a:pt x="341" y="24"/>
                    </a:cubicBezTo>
                    <a:lnTo>
                      <a:pt x="346" y="24"/>
                    </a:lnTo>
                    <a:cubicBezTo>
                      <a:pt x="351" y="24"/>
                      <a:pt x="355" y="20"/>
                      <a:pt x="355" y="11"/>
                    </a:cubicBezTo>
                    <a:cubicBezTo>
                      <a:pt x="355" y="5"/>
                      <a:pt x="351" y="1"/>
                      <a:pt x="346" y="1"/>
                    </a:cubicBezTo>
                    <a:cubicBezTo>
                      <a:pt x="336" y="0"/>
                      <a:pt x="325"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66;p40">
                <a:extLst>
                  <a:ext uri="{FF2B5EF4-FFF2-40B4-BE49-F238E27FC236}">
                    <a16:creationId xmlns:a16="http://schemas.microsoft.com/office/drawing/2014/main" id="{67946808-9759-C6B2-F3B6-15C04E6E2A34}"/>
                  </a:ext>
                </a:extLst>
              </p:cNvPr>
              <p:cNvSpPr/>
              <p:nvPr/>
            </p:nvSpPr>
            <p:spPr>
              <a:xfrm>
                <a:off x="6952152" y="2652666"/>
                <a:ext cx="163683" cy="63600"/>
              </a:xfrm>
              <a:custGeom>
                <a:avLst/>
                <a:gdLst/>
                <a:ahLst/>
                <a:cxnLst/>
                <a:rect l="l" t="t" r="r" b="b"/>
                <a:pathLst>
                  <a:path w="664" h="258" extrusionOk="0">
                    <a:moveTo>
                      <a:pt x="303" y="0"/>
                    </a:moveTo>
                    <a:cubicBezTo>
                      <a:pt x="149" y="0"/>
                      <a:pt x="0" y="60"/>
                      <a:pt x="7" y="195"/>
                    </a:cubicBezTo>
                    <a:cubicBezTo>
                      <a:pt x="89" y="235"/>
                      <a:pt x="232" y="258"/>
                      <a:pt x="367" y="258"/>
                    </a:cubicBezTo>
                    <a:cubicBezTo>
                      <a:pt x="466" y="258"/>
                      <a:pt x="561" y="245"/>
                      <a:pt x="624" y="218"/>
                    </a:cubicBezTo>
                    <a:cubicBezTo>
                      <a:pt x="664" y="80"/>
                      <a:pt x="480"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67;p40">
                <a:extLst>
                  <a:ext uri="{FF2B5EF4-FFF2-40B4-BE49-F238E27FC236}">
                    <a16:creationId xmlns:a16="http://schemas.microsoft.com/office/drawing/2014/main" id="{03BC6515-CF09-9961-02D2-D9DB5104E97A}"/>
                  </a:ext>
                </a:extLst>
              </p:cNvPr>
              <p:cNvSpPr/>
              <p:nvPr/>
            </p:nvSpPr>
            <p:spPr>
              <a:xfrm>
                <a:off x="7575090" y="2466796"/>
                <a:ext cx="190799" cy="166148"/>
              </a:xfrm>
              <a:custGeom>
                <a:avLst/>
                <a:gdLst/>
                <a:ahLst/>
                <a:cxnLst/>
                <a:rect l="l" t="t" r="r" b="b"/>
                <a:pathLst>
                  <a:path w="774" h="674" extrusionOk="0">
                    <a:moveTo>
                      <a:pt x="428" y="0"/>
                    </a:moveTo>
                    <a:lnTo>
                      <a:pt x="37" y="179"/>
                    </a:lnTo>
                    <a:cubicBezTo>
                      <a:pt x="37" y="179"/>
                      <a:pt x="0" y="419"/>
                      <a:pt x="60" y="613"/>
                    </a:cubicBezTo>
                    <a:cubicBezTo>
                      <a:pt x="73" y="656"/>
                      <a:pt x="114" y="674"/>
                      <a:pt x="171" y="674"/>
                    </a:cubicBezTo>
                    <a:cubicBezTo>
                      <a:pt x="374" y="674"/>
                      <a:pt x="774" y="443"/>
                      <a:pt x="756" y="327"/>
                    </a:cubicBezTo>
                    <a:cubicBezTo>
                      <a:pt x="737" y="175"/>
                      <a:pt x="428"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68;p40">
                <a:extLst>
                  <a:ext uri="{FF2B5EF4-FFF2-40B4-BE49-F238E27FC236}">
                    <a16:creationId xmlns:a16="http://schemas.microsoft.com/office/drawing/2014/main" id="{9FEF224E-2465-1CA1-1943-936BA970F614}"/>
                  </a:ext>
                </a:extLst>
              </p:cNvPr>
              <p:cNvSpPr/>
              <p:nvPr/>
            </p:nvSpPr>
            <p:spPr>
              <a:xfrm>
                <a:off x="7610095" y="2478135"/>
                <a:ext cx="91209" cy="88744"/>
              </a:xfrm>
              <a:custGeom>
                <a:avLst/>
                <a:gdLst/>
                <a:ahLst/>
                <a:cxnLst/>
                <a:rect l="l" t="t" r="r" b="b"/>
                <a:pathLst>
                  <a:path w="370" h="360" extrusionOk="0">
                    <a:moveTo>
                      <a:pt x="190" y="1"/>
                    </a:moveTo>
                    <a:lnTo>
                      <a:pt x="20" y="74"/>
                    </a:lnTo>
                    <a:cubicBezTo>
                      <a:pt x="1" y="166"/>
                      <a:pt x="24" y="263"/>
                      <a:pt x="56" y="360"/>
                    </a:cubicBezTo>
                    <a:cubicBezTo>
                      <a:pt x="148" y="286"/>
                      <a:pt x="254" y="239"/>
                      <a:pt x="369" y="222"/>
                    </a:cubicBezTo>
                    <a:cubicBezTo>
                      <a:pt x="324" y="129"/>
                      <a:pt x="269" y="56"/>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69;p40">
                <a:extLst>
                  <a:ext uri="{FF2B5EF4-FFF2-40B4-BE49-F238E27FC236}">
                    <a16:creationId xmlns:a16="http://schemas.microsoft.com/office/drawing/2014/main" id="{D352EC32-390A-2F72-0764-70E157D5FCB4}"/>
                  </a:ext>
                </a:extLst>
              </p:cNvPr>
              <p:cNvSpPr/>
              <p:nvPr/>
            </p:nvSpPr>
            <p:spPr>
              <a:xfrm>
                <a:off x="7605657" y="2485038"/>
                <a:ext cx="101316" cy="77158"/>
              </a:xfrm>
              <a:custGeom>
                <a:avLst/>
                <a:gdLst/>
                <a:ahLst/>
                <a:cxnLst/>
                <a:rect l="l" t="t" r="r" b="b"/>
                <a:pathLst>
                  <a:path w="411" h="313" extrusionOk="0">
                    <a:moveTo>
                      <a:pt x="291" y="0"/>
                    </a:moveTo>
                    <a:cubicBezTo>
                      <a:pt x="176" y="13"/>
                      <a:pt x="83" y="37"/>
                      <a:pt x="5" y="78"/>
                    </a:cubicBezTo>
                    <a:cubicBezTo>
                      <a:pt x="0" y="78"/>
                      <a:pt x="0" y="88"/>
                      <a:pt x="0" y="92"/>
                    </a:cubicBezTo>
                    <a:cubicBezTo>
                      <a:pt x="3" y="95"/>
                      <a:pt x="7" y="98"/>
                      <a:pt x="12" y="98"/>
                    </a:cubicBezTo>
                    <a:cubicBezTo>
                      <a:pt x="14" y="98"/>
                      <a:pt x="16" y="98"/>
                      <a:pt x="19" y="96"/>
                    </a:cubicBezTo>
                    <a:cubicBezTo>
                      <a:pt x="74" y="69"/>
                      <a:pt x="138" y="46"/>
                      <a:pt x="217" y="37"/>
                    </a:cubicBezTo>
                    <a:lnTo>
                      <a:pt x="217" y="37"/>
                    </a:lnTo>
                    <a:cubicBezTo>
                      <a:pt x="148" y="69"/>
                      <a:pt x="74" y="120"/>
                      <a:pt x="10" y="179"/>
                    </a:cubicBezTo>
                    <a:cubicBezTo>
                      <a:pt x="5" y="184"/>
                      <a:pt x="0" y="188"/>
                      <a:pt x="5" y="194"/>
                    </a:cubicBezTo>
                    <a:cubicBezTo>
                      <a:pt x="10" y="198"/>
                      <a:pt x="14" y="198"/>
                      <a:pt x="19" y="198"/>
                    </a:cubicBezTo>
                    <a:cubicBezTo>
                      <a:pt x="97" y="166"/>
                      <a:pt x="180" y="143"/>
                      <a:pt x="263" y="124"/>
                    </a:cubicBezTo>
                    <a:lnTo>
                      <a:pt x="263" y="124"/>
                    </a:lnTo>
                    <a:cubicBezTo>
                      <a:pt x="180" y="166"/>
                      <a:pt x="106" y="221"/>
                      <a:pt x="38" y="290"/>
                    </a:cubicBezTo>
                    <a:lnTo>
                      <a:pt x="38" y="309"/>
                    </a:lnTo>
                    <a:cubicBezTo>
                      <a:pt x="40" y="311"/>
                      <a:pt x="43" y="312"/>
                      <a:pt x="47" y="312"/>
                    </a:cubicBezTo>
                    <a:cubicBezTo>
                      <a:pt x="50" y="312"/>
                      <a:pt x="53" y="311"/>
                      <a:pt x="55" y="309"/>
                    </a:cubicBezTo>
                    <a:cubicBezTo>
                      <a:pt x="162" y="239"/>
                      <a:pt x="281" y="188"/>
                      <a:pt x="402" y="166"/>
                    </a:cubicBezTo>
                    <a:lnTo>
                      <a:pt x="406" y="166"/>
                    </a:lnTo>
                    <a:cubicBezTo>
                      <a:pt x="410" y="161"/>
                      <a:pt x="410" y="156"/>
                      <a:pt x="410" y="152"/>
                    </a:cubicBezTo>
                    <a:cubicBezTo>
                      <a:pt x="410" y="143"/>
                      <a:pt x="402" y="143"/>
                      <a:pt x="397" y="143"/>
                    </a:cubicBezTo>
                    <a:cubicBezTo>
                      <a:pt x="304" y="161"/>
                      <a:pt x="212" y="194"/>
                      <a:pt x="130" y="239"/>
                    </a:cubicBezTo>
                    <a:cubicBezTo>
                      <a:pt x="198" y="179"/>
                      <a:pt x="277" y="138"/>
                      <a:pt x="364" y="105"/>
                    </a:cubicBezTo>
                    <a:cubicBezTo>
                      <a:pt x="369" y="101"/>
                      <a:pt x="374" y="96"/>
                      <a:pt x="369" y="92"/>
                    </a:cubicBezTo>
                    <a:cubicBezTo>
                      <a:pt x="369" y="88"/>
                      <a:pt x="364" y="83"/>
                      <a:pt x="355" y="83"/>
                    </a:cubicBezTo>
                    <a:cubicBezTo>
                      <a:pt x="263" y="96"/>
                      <a:pt x="170" y="120"/>
                      <a:pt x="79" y="152"/>
                    </a:cubicBezTo>
                    <a:cubicBezTo>
                      <a:pt x="148" y="96"/>
                      <a:pt x="221" y="56"/>
                      <a:pt x="295" y="22"/>
                    </a:cubicBezTo>
                    <a:cubicBezTo>
                      <a:pt x="300" y="22"/>
                      <a:pt x="300" y="18"/>
                      <a:pt x="300" y="9"/>
                    </a:cubicBezTo>
                    <a:cubicBezTo>
                      <a:pt x="300" y="5"/>
                      <a:pt x="29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70;p40">
                <a:extLst>
                  <a:ext uri="{FF2B5EF4-FFF2-40B4-BE49-F238E27FC236}">
                    <a16:creationId xmlns:a16="http://schemas.microsoft.com/office/drawing/2014/main" id="{AD8A0EAA-DF1A-4CC0-3BEA-4C591A272072}"/>
                  </a:ext>
                </a:extLst>
              </p:cNvPr>
              <p:cNvSpPr/>
              <p:nvPr/>
            </p:nvSpPr>
            <p:spPr>
              <a:xfrm>
                <a:off x="7585197" y="2541982"/>
                <a:ext cx="167380" cy="90716"/>
              </a:xfrm>
              <a:custGeom>
                <a:avLst/>
                <a:gdLst/>
                <a:ahLst/>
                <a:cxnLst/>
                <a:rect l="l" t="t" r="r" b="b"/>
                <a:pathLst>
                  <a:path w="679" h="368" extrusionOk="0">
                    <a:moveTo>
                      <a:pt x="508" y="1"/>
                    </a:moveTo>
                    <a:cubicBezTo>
                      <a:pt x="298" y="1"/>
                      <a:pt x="1" y="220"/>
                      <a:pt x="125" y="368"/>
                    </a:cubicBezTo>
                    <a:cubicBezTo>
                      <a:pt x="128" y="368"/>
                      <a:pt x="130" y="368"/>
                      <a:pt x="132" y="368"/>
                    </a:cubicBezTo>
                    <a:cubicBezTo>
                      <a:pt x="295" y="368"/>
                      <a:pt x="578" y="223"/>
                      <a:pt x="678" y="105"/>
                    </a:cubicBezTo>
                    <a:cubicBezTo>
                      <a:pt x="651" y="31"/>
                      <a:pt x="585"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71;p40">
                <a:extLst>
                  <a:ext uri="{FF2B5EF4-FFF2-40B4-BE49-F238E27FC236}">
                    <a16:creationId xmlns:a16="http://schemas.microsoft.com/office/drawing/2014/main" id="{EBC8F077-507F-067A-FCD0-6FB615FC0A0D}"/>
                  </a:ext>
                </a:extLst>
              </p:cNvPr>
              <p:cNvSpPr/>
              <p:nvPr/>
            </p:nvSpPr>
            <p:spPr>
              <a:xfrm>
                <a:off x="6953631" y="1762509"/>
                <a:ext cx="738544" cy="820385"/>
              </a:xfrm>
              <a:custGeom>
                <a:avLst/>
                <a:gdLst/>
                <a:ahLst/>
                <a:cxnLst/>
                <a:rect l="l" t="t" r="r" b="b"/>
                <a:pathLst>
                  <a:path w="2996" h="3328" extrusionOk="0">
                    <a:moveTo>
                      <a:pt x="2102" y="1"/>
                    </a:moveTo>
                    <a:lnTo>
                      <a:pt x="1" y="452"/>
                    </a:lnTo>
                    <a:cubicBezTo>
                      <a:pt x="299" y="1433"/>
                      <a:pt x="299" y="2102"/>
                      <a:pt x="19" y="3318"/>
                    </a:cubicBezTo>
                    <a:lnTo>
                      <a:pt x="631" y="3327"/>
                    </a:lnTo>
                    <a:cubicBezTo>
                      <a:pt x="839" y="2507"/>
                      <a:pt x="852" y="1502"/>
                      <a:pt x="1245" y="1456"/>
                    </a:cubicBezTo>
                    <a:cubicBezTo>
                      <a:pt x="1268" y="1453"/>
                      <a:pt x="1291" y="1452"/>
                      <a:pt x="1314" y="1452"/>
                    </a:cubicBezTo>
                    <a:cubicBezTo>
                      <a:pt x="1828" y="1452"/>
                      <a:pt x="2118" y="2098"/>
                      <a:pt x="2489" y="3078"/>
                    </a:cubicBezTo>
                    <a:lnTo>
                      <a:pt x="2996" y="2866"/>
                    </a:lnTo>
                    <a:cubicBezTo>
                      <a:pt x="2636" y="1742"/>
                      <a:pt x="2313" y="1024"/>
                      <a:pt x="2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72;p40">
                <a:extLst>
                  <a:ext uri="{FF2B5EF4-FFF2-40B4-BE49-F238E27FC236}">
                    <a16:creationId xmlns:a16="http://schemas.microsoft.com/office/drawing/2014/main" id="{0F1C6194-AE93-A64C-CDC5-B968FBBECEDF}"/>
                  </a:ext>
                </a:extLst>
              </p:cNvPr>
              <p:cNvSpPr/>
              <p:nvPr/>
            </p:nvSpPr>
            <p:spPr>
              <a:xfrm>
                <a:off x="6984199" y="1947640"/>
                <a:ext cx="108218" cy="634024"/>
              </a:xfrm>
              <a:custGeom>
                <a:avLst/>
                <a:gdLst/>
                <a:ahLst/>
                <a:cxnLst/>
                <a:rect l="l" t="t" r="r" b="b"/>
                <a:pathLst>
                  <a:path w="439" h="2572" extrusionOk="0">
                    <a:moveTo>
                      <a:pt x="300" y="0"/>
                    </a:moveTo>
                    <a:lnTo>
                      <a:pt x="162" y="18"/>
                    </a:lnTo>
                    <a:cubicBezTo>
                      <a:pt x="296" y="926"/>
                      <a:pt x="245" y="1783"/>
                      <a:pt x="1" y="2572"/>
                    </a:cubicBezTo>
                    <a:lnTo>
                      <a:pt x="148" y="2572"/>
                    </a:lnTo>
                    <a:cubicBezTo>
                      <a:pt x="388" y="1774"/>
                      <a:pt x="439" y="913"/>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73;p40">
                <a:extLst>
                  <a:ext uri="{FF2B5EF4-FFF2-40B4-BE49-F238E27FC236}">
                    <a16:creationId xmlns:a16="http://schemas.microsoft.com/office/drawing/2014/main" id="{9C4940B6-1C88-E2D2-CA1B-D0AE0C55E816}"/>
                  </a:ext>
                </a:extLst>
              </p:cNvPr>
              <p:cNvSpPr/>
              <p:nvPr/>
            </p:nvSpPr>
            <p:spPr>
              <a:xfrm>
                <a:off x="7410419" y="1760044"/>
                <a:ext cx="265984" cy="729423"/>
              </a:xfrm>
              <a:custGeom>
                <a:avLst/>
                <a:gdLst/>
                <a:ahLst/>
                <a:cxnLst/>
                <a:rect l="l" t="t" r="r" b="b"/>
                <a:pathLst>
                  <a:path w="1079" h="2959" extrusionOk="0">
                    <a:moveTo>
                      <a:pt x="139" y="1"/>
                    </a:moveTo>
                    <a:lnTo>
                      <a:pt x="0" y="19"/>
                    </a:lnTo>
                    <a:cubicBezTo>
                      <a:pt x="0" y="38"/>
                      <a:pt x="0" y="51"/>
                      <a:pt x="5" y="66"/>
                    </a:cubicBezTo>
                    <a:cubicBezTo>
                      <a:pt x="105" y="711"/>
                      <a:pt x="396" y="1476"/>
                      <a:pt x="654" y="2157"/>
                    </a:cubicBezTo>
                    <a:cubicBezTo>
                      <a:pt x="760" y="2444"/>
                      <a:pt x="866" y="2715"/>
                      <a:pt x="945" y="2959"/>
                    </a:cubicBezTo>
                    <a:lnTo>
                      <a:pt x="1079" y="2904"/>
                    </a:lnTo>
                    <a:cubicBezTo>
                      <a:pt x="996" y="2659"/>
                      <a:pt x="894" y="2388"/>
                      <a:pt x="788" y="2106"/>
                    </a:cubicBezTo>
                    <a:cubicBezTo>
                      <a:pt x="534" y="1429"/>
                      <a:pt x="244" y="669"/>
                      <a:pt x="143" y="33"/>
                    </a:cubicBezTo>
                    <a:cubicBezTo>
                      <a:pt x="143" y="24"/>
                      <a:pt x="139" y="11"/>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4;p40">
                <a:extLst>
                  <a:ext uri="{FF2B5EF4-FFF2-40B4-BE49-F238E27FC236}">
                    <a16:creationId xmlns:a16="http://schemas.microsoft.com/office/drawing/2014/main" id="{AEECCFBE-642B-4332-7B40-F2128D670B70}"/>
                  </a:ext>
                </a:extLst>
              </p:cNvPr>
              <p:cNvSpPr/>
              <p:nvPr/>
            </p:nvSpPr>
            <p:spPr>
              <a:xfrm>
                <a:off x="6608267" y="1074246"/>
                <a:ext cx="906664" cy="905431"/>
              </a:xfrm>
              <a:custGeom>
                <a:avLst/>
                <a:gdLst/>
                <a:ahLst/>
                <a:cxnLst/>
                <a:rect l="l" t="t" r="r" b="b"/>
                <a:pathLst>
                  <a:path w="3678" h="3673" extrusionOk="0">
                    <a:moveTo>
                      <a:pt x="3120" y="0"/>
                    </a:moveTo>
                    <a:cubicBezTo>
                      <a:pt x="3097" y="161"/>
                      <a:pt x="3051" y="267"/>
                      <a:pt x="2940" y="387"/>
                    </a:cubicBezTo>
                    <a:cubicBezTo>
                      <a:pt x="2821" y="520"/>
                      <a:pt x="2627" y="658"/>
                      <a:pt x="2378" y="691"/>
                    </a:cubicBezTo>
                    <a:cubicBezTo>
                      <a:pt x="1982" y="741"/>
                      <a:pt x="1047" y="1106"/>
                      <a:pt x="936" y="1166"/>
                    </a:cubicBezTo>
                    <a:cubicBezTo>
                      <a:pt x="839" y="1221"/>
                      <a:pt x="226" y="1465"/>
                      <a:pt x="1" y="1751"/>
                    </a:cubicBezTo>
                    <a:cubicBezTo>
                      <a:pt x="92" y="1847"/>
                      <a:pt x="360" y="2083"/>
                      <a:pt x="439" y="2184"/>
                    </a:cubicBezTo>
                    <a:cubicBezTo>
                      <a:pt x="545" y="2110"/>
                      <a:pt x="867" y="1930"/>
                      <a:pt x="1019" y="1898"/>
                    </a:cubicBezTo>
                    <a:cubicBezTo>
                      <a:pt x="1392" y="2686"/>
                      <a:pt x="1360" y="3474"/>
                      <a:pt x="1364" y="3548"/>
                    </a:cubicBezTo>
                    <a:cubicBezTo>
                      <a:pt x="1438" y="3634"/>
                      <a:pt x="1585" y="3672"/>
                      <a:pt x="1768" y="3672"/>
                    </a:cubicBezTo>
                    <a:cubicBezTo>
                      <a:pt x="2388" y="3672"/>
                      <a:pt x="3428" y="3241"/>
                      <a:pt x="3503" y="2793"/>
                    </a:cubicBezTo>
                    <a:cubicBezTo>
                      <a:pt x="3420" y="2234"/>
                      <a:pt x="3268" y="1838"/>
                      <a:pt x="2936" y="1207"/>
                    </a:cubicBezTo>
                    <a:cubicBezTo>
                      <a:pt x="3374" y="1055"/>
                      <a:pt x="3586" y="640"/>
                      <a:pt x="3678" y="281"/>
                    </a:cubicBezTo>
                    <a:cubicBezTo>
                      <a:pt x="3516" y="194"/>
                      <a:pt x="3282" y="88"/>
                      <a:pt x="3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75;p40">
                <a:extLst>
                  <a:ext uri="{FF2B5EF4-FFF2-40B4-BE49-F238E27FC236}">
                    <a16:creationId xmlns:a16="http://schemas.microsoft.com/office/drawing/2014/main" id="{49A3DAFF-570B-2236-059E-B803309D39A7}"/>
                  </a:ext>
                </a:extLst>
              </p:cNvPr>
              <p:cNvSpPr/>
              <p:nvPr/>
            </p:nvSpPr>
            <p:spPr>
              <a:xfrm>
                <a:off x="7227507" y="1074246"/>
                <a:ext cx="287431" cy="297538"/>
              </a:xfrm>
              <a:custGeom>
                <a:avLst/>
                <a:gdLst/>
                <a:ahLst/>
                <a:cxnLst/>
                <a:rect l="l" t="t" r="r" b="b"/>
                <a:pathLst>
                  <a:path w="1166" h="1207" extrusionOk="0">
                    <a:moveTo>
                      <a:pt x="608" y="0"/>
                    </a:moveTo>
                    <a:cubicBezTo>
                      <a:pt x="585" y="161"/>
                      <a:pt x="539" y="267"/>
                      <a:pt x="428" y="387"/>
                    </a:cubicBezTo>
                    <a:cubicBezTo>
                      <a:pt x="332" y="492"/>
                      <a:pt x="184" y="603"/>
                      <a:pt x="0" y="658"/>
                    </a:cubicBezTo>
                    <a:cubicBezTo>
                      <a:pt x="88" y="926"/>
                      <a:pt x="300" y="1179"/>
                      <a:pt x="424" y="1207"/>
                    </a:cubicBezTo>
                    <a:cubicBezTo>
                      <a:pt x="862" y="1055"/>
                      <a:pt x="1074" y="640"/>
                      <a:pt x="1166" y="281"/>
                    </a:cubicBezTo>
                    <a:cubicBezTo>
                      <a:pt x="1004" y="194"/>
                      <a:pt x="770" y="88"/>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76;p40">
                <a:extLst>
                  <a:ext uri="{FF2B5EF4-FFF2-40B4-BE49-F238E27FC236}">
                    <a16:creationId xmlns:a16="http://schemas.microsoft.com/office/drawing/2014/main" id="{D9FF559E-380B-B04A-44E3-FC5B80959742}"/>
                  </a:ext>
                </a:extLst>
              </p:cNvPr>
              <p:cNvSpPr/>
              <p:nvPr/>
            </p:nvSpPr>
            <p:spPr>
              <a:xfrm>
                <a:off x="6608267" y="1345410"/>
                <a:ext cx="311589" cy="267463"/>
              </a:xfrm>
              <a:custGeom>
                <a:avLst/>
                <a:gdLst/>
                <a:ahLst/>
                <a:cxnLst/>
                <a:rect l="l" t="t" r="r" b="b"/>
                <a:pathLst>
                  <a:path w="1264" h="1085" extrusionOk="0">
                    <a:moveTo>
                      <a:pt x="1079" y="1"/>
                    </a:moveTo>
                    <a:lnTo>
                      <a:pt x="1079" y="1"/>
                    </a:lnTo>
                    <a:cubicBezTo>
                      <a:pt x="1009" y="34"/>
                      <a:pt x="960" y="51"/>
                      <a:pt x="936" y="66"/>
                    </a:cubicBezTo>
                    <a:cubicBezTo>
                      <a:pt x="839" y="121"/>
                      <a:pt x="226" y="365"/>
                      <a:pt x="1" y="651"/>
                    </a:cubicBezTo>
                    <a:cubicBezTo>
                      <a:pt x="92" y="747"/>
                      <a:pt x="360" y="983"/>
                      <a:pt x="439" y="1084"/>
                    </a:cubicBezTo>
                    <a:cubicBezTo>
                      <a:pt x="545" y="1010"/>
                      <a:pt x="867" y="830"/>
                      <a:pt x="1019" y="798"/>
                    </a:cubicBezTo>
                    <a:cubicBezTo>
                      <a:pt x="1208" y="702"/>
                      <a:pt x="1264" y="388"/>
                      <a:pt x="1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77;p40">
                <a:extLst>
                  <a:ext uri="{FF2B5EF4-FFF2-40B4-BE49-F238E27FC236}">
                    <a16:creationId xmlns:a16="http://schemas.microsoft.com/office/drawing/2014/main" id="{A1759C5B-3372-5C6C-4D7A-CAFEE296FFA8}"/>
                  </a:ext>
                </a:extLst>
              </p:cNvPr>
              <p:cNvSpPr/>
              <p:nvPr/>
            </p:nvSpPr>
            <p:spPr>
              <a:xfrm>
                <a:off x="6930705" y="1284521"/>
                <a:ext cx="203124" cy="104767"/>
              </a:xfrm>
              <a:custGeom>
                <a:avLst/>
                <a:gdLst/>
                <a:ahLst/>
                <a:cxnLst/>
                <a:rect l="l" t="t" r="r" b="b"/>
                <a:pathLst>
                  <a:path w="824" h="425" extrusionOk="0">
                    <a:moveTo>
                      <a:pt x="624" y="0"/>
                    </a:moveTo>
                    <a:cubicBezTo>
                      <a:pt x="500" y="0"/>
                      <a:pt x="352" y="73"/>
                      <a:pt x="352" y="73"/>
                    </a:cubicBezTo>
                    <a:cubicBezTo>
                      <a:pt x="352" y="73"/>
                      <a:pt x="1" y="179"/>
                      <a:pt x="39" y="345"/>
                    </a:cubicBezTo>
                    <a:cubicBezTo>
                      <a:pt x="51" y="401"/>
                      <a:pt x="111" y="424"/>
                      <a:pt x="192" y="424"/>
                    </a:cubicBezTo>
                    <a:cubicBezTo>
                      <a:pt x="423" y="424"/>
                      <a:pt x="823" y="235"/>
                      <a:pt x="775" y="92"/>
                    </a:cubicBezTo>
                    <a:cubicBezTo>
                      <a:pt x="752" y="23"/>
                      <a:pt x="692"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78;p40">
                <a:extLst>
                  <a:ext uri="{FF2B5EF4-FFF2-40B4-BE49-F238E27FC236}">
                    <a16:creationId xmlns:a16="http://schemas.microsoft.com/office/drawing/2014/main" id="{A223F44A-AEA2-0993-D8E2-2E7DE2E5A269}"/>
                  </a:ext>
                </a:extLst>
              </p:cNvPr>
              <p:cNvSpPr/>
              <p:nvPr/>
            </p:nvSpPr>
            <p:spPr>
              <a:xfrm>
                <a:off x="6940073" y="1159293"/>
                <a:ext cx="173790" cy="203124"/>
              </a:xfrm>
              <a:custGeom>
                <a:avLst/>
                <a:gdLst/>
                <a:ahLst/>
                <a:cxnLst/>
                <a:rect l="l" t="t" r="r" b="b"/>
                <a:pathLst>
                  <a:path w="705" h="824" extrusionOk="0">
                    <a:moveTo>
                      <a:pt x="332" y="0"/>
                    </a:moveTo>
                    <a:lnTo>
                      <a:pt x="1" y="213"/>
                    </a:lnTo>
                    <a:lnTo>
                      <a:pt x="106" y="751"/>
                    </a:lnTo>
                    <a:cubicBezTo>
                      <a:pt x="109" y="803"/>
                      <a:pt x="156" y="824"/>
                      <a:pt x="221" y="824"/>
                    </a:cubicBezTo>
                    <a:cubicBezTo>
                      <a:pt x="397" y="824"/>
                      <a:pt x="705" y="663"/>
                      <a:pt x="603" y="534"/>
                    </a:cubicBezTo>
                    <a:lnTo>
                      <a:pt x="332" y="0"/>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 name="Google Shape;1779;p40">
                <a:extLst>
                  <a:ext uri="{FF2B5EF4-FFF2-40B4-BE49-F238E27FC236}">
                    <a16:creationId xmlns:a16="http://schemas.microsoft.com/office/drawing/2014/main" id="{D27F07BC-75A1-B9B9-CB0B-59C122178A60}"/>
                  </a:ext>
                </a:extLst>
              </p:cNvPr>
              <p:cNvSpPr/>
              <p:nvPr/>
            </p:nvSpPr>
            <p:spPr>
              <a:xfrm>
                <a:off x="6353866" y="200112"/>
                <a:ext cx="1176346" cy="804116"/>
              </a:xfrm>
              <a:custGeom>
                <a:avLst/>
                <a:gdLst/>
                <a:ahLst/>
                <a:cxnLst/>
                <a:rect l="l" t="t" r="r" b="b"/>
                <a:pathLst>
                  <a:path w="4772" h="3262" extrusionOk="0">
                    <a:moveTo>
                      <a:pt x="2439" y="1"/>
                    </a:moveTo>
                    <a:cubicBezTo>
                      <a:pt x="2256" y="1"/>
                      <a:pt x="2029" y="115"/>
                      <a:pt x="1834" y="399"/>
                    </a:cubicBezTo>
                    <a:cubicBezTo>
                      <a:pt x="1845" y="200"/>
                      <a:pt x="1730" y="100"/>
                      <a:pt x="1591" y="100"/>
                    </a:cubicBezTo>
                    <a:cubicBezTo>
                      <a:pt x="1413" y="100"/>
                      <a:pt x="1195" y="261"/>
                      <a:pt x="1139" y="582"/>
                    </a:cubicBezTo>
                    <a:cubicBezTo>
                      <a:pt x="1056" y="516"/>
                      <a:pt x="968" y="487"/>
                      <a:pt x="885" y="487"/>
                    </a:cubicBezTo>
                    <a:cubicBezTo>
                      <a:pt x="617" y="487"/>
                      <a:pt x="399" y="788"/>
                      <a:pt x="554" y="1108"/>
                    </a:cubicBezTo>
                    <a:cubicBezTo>
                      <a:pt x="529" y="1094"/>
                      <a:pt x="503" y="1088"/>
                      <a:pt x="477" y="1088"/>
                    </a:cubicBezTo>
                    <a:cubicBezTo>
                      <a:pt x="251" y="1088"/>
                      <a:pt x="0" y="1533"/>
                      <a:pt x="392" y="1624"/>
                    </a:cubicBezTo>
                    <a:cubicBezTo>
                      <a:pt x="116" y="1965"/>
                      <a:pt x="250" y="2099"/>
                      <a:pt x="438" y="2200"/>
                    </a:cubicBezTo>
                    <a:cubicBezTo>
                      <a:pt x="1024" y="1989"/>
                      <a:pt x="1587" y="1827"/>
                      <a:pt x="2074" y="1827"/>
                    </a:cubicBezTo>
                    <a:cubicBezTo>
                      <a:pt x="2628" y="1827"/>
                      <a:pt x="3084" y="2037"/>
                      <a:pt x="3364" y="2624"/>
                    </a:cubicBezTo>
                    <a:cubicBezTo>
                      <a:pt x="3273" y="2881"/>
                      <a:pt x="3273" y="3200"/>
                      <a:pt x="3430" y="3200"/>
                    </a:cubicBezTo>
                    <a:cubicBezTo>
                      <a:pt x="3464" y="3200"/>
                      <a:pt x="3507" y="3184"/>
                      <a:pt x="3557" y="3149"/>
                    </a:cubicBezTo>
                    <a:cubicBezTo>
                      <a:pt x="3635" y="3228"/>
                      <a:pt x="3719" y="3262"/>
                      <a:pt x="3794" y="3262"/>
                    </a:cubicBezTo>
                    <a:cubicBezTo>
                      <a:pt x="3973" y="3262"/>
                      <a:pt x="4108" y="3074"/>
                      <a:pt x="4027" y="2873"/>
                    </a:cubicBezTo>
                    <a:lnTo>
                      <a:pt x="4027" y="2873"/>
                    </a:lnTo>
                    <a:cubicBezTo>
                      <a:pt x="4089" y="2889"/>
                      <a:pt x="4145" y="2897"/>
                      <a:pt x="4194" y="2897"/>
                    </a:cubicBezTo>
                    <a:cubicBezTo>
                      <a:pt x="4544" y="2897"/>
                      <a:pt x="4562" y="2522"/>
                      <a:pt x="4134" y="2389"/>
                    </a:cubicBezTo>
                    <a:cubicBezTo>
                      <a:pt x="4772" y="2288"/>
                      <a:pt x="4738" y="1703"/>
                      <a:pt x="4073" y="1703"/>
                    </a:cubicBezTo>
                    <a:cubicBezTo>
                      <a:pt x="4070" y="1703"/>
                      <a:pt x="4068" y="1703"/>
                      <a:pt x="4065" y="1703"/>
                    </a:cubicBezTo>
                    <a:cubicBezTo>
                      <a:pt x="4599" y="1213"/>
                      <a:pt x="4071" y="586"/>
                      <a:pt x="3510" y="586"/>
                    </a:cubicBezTo>
                    <a:cubicBezTo>
                      <a:pt x="3448" y="586"/>
                      <a:pt x="3385" y="593"/>
                      <a:pt x="3323" y="610"/>
                    </a:cubicBezTo>
                    <a:cubicBezTo>
                      <a:pt x="3326" y="364"/>
                      <a:pt x="3249" y="212"/>
                      <a:pt x="3041" y="212"/>
                    </a:cubicBezTo>
                    <a:cubicBezTo>
                      <a:pt x="2968" y="212"/>
                      <a:pt x="2880" y="230"/>
                      <a:pt x="2774" y="269"/>
                    </a:cubicBezTo>
                    <a:cubicBezTo>
                      <a:pt x="2750" y="107"/>
                      <a:pt x="2615" y="1"/>
                      <a:pt x="24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80;p40">
                <a:extLst>
                  <a:ext uri="{FF2B5EF4-FFF2-40B4-BE49-F238E27FC236}">
                    <a16:creationId xmlns:a16="http://schemas.microsoft.com/office/drawing/2014/main" id="{F5CBF7B6-E26B-08D8-4A8D-22F972276174}"/>
                  </a:ext>
                </a:extLst>
              </p:cNvPr>
              <p:cNvSpPr/>
              <p:nvPr/>
            </p:nvSpPr>
            <p:spPr>
              <a:xfrm>
                <a:off x="6408591" y="575797"/>
                <a:ext cx="766646" cy="770344"/>
              </a:xfrm>
              <a:custGeom>
                <a:avLst/>
                <a:gdLst/>
                <a:ahLst/>
                <a:cxnLst/>
                <a:rect l="l" t="t" r="r" b="b"/>
                <a:pathLst>
                  <a:path w="3110" h="3125" extrusionOk="0">
                    <a:moveTo>
                      <a:pt x="1808" y="0"/>
                    </a:moveTo>
                    <a:cubicBezTo>
                      <a:pt x="1555" y="0"/>
                      <a:pt x="1288" y="72"/>
                      <a:pt x="1032" y="206"/>
                    </a:cubicBezTo>
                    <a:cubicBezTo>
                      <a:pt x="354" y="566"/>
                      <a:pt x="0" y="1229"/>
                      <a:pt x="354" y="1906"/>
                    </a:cubicBezTo>
                    <a:cubicBezTo>
                      <a:pt x="520" y="2216"/>
                      <a:pt x="603" y="2699"/>
                      <a:pt x="834" y="2925"/>
                    </a:cubicBezTo>
                    <a:cubicBezTo>
                      <a:pt x="944" y="3029"/>
                      <a:pt x="1235" y="3124"/>
                      <a:pt x="1526" y="3124"/>
                    </a:cubicBezTo>
                    <a:cubicBezTo>
                      <a:pt x="1684" y="3124"/>
                      <a:pt x="1842" y="3096"/>
                      <a:pt x="1972" y="3026"/>
                    </a:cubicBezTo>
                    <a:cubicBezTo>
                      <a:pt x="2520" y="2741"/>
                      <a:pt x="2963" y="2123"/>
                      <a:pt x="3023" y="1861"/>
                    </a:cubicBezTo>
                    <a:cubicBezTo>
                      <a:pt x="3110" y="1459"/>
                      <a:pt x="3027" y="1017"/>
                      <a:pt x="2815" y="617"/>
                    </a:cubicBezTo>
                    <a:cubicBezTo>
                      <a:pt x="2595" y="193"/>
                      <a:pt x="2221" y="0"/>
                      <a:pt x="1808"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1781;p40">
                <a:extLst>
                  <a:ext uri="{FF2B5EF4-FFF2-40B4-BE49-F238E27FC236}">
                    <a16:creationId xmlns:a16="http://schemas.microsoft.com/office/drawing/2014/main" id="{8CD22AC7-A8AE-C587-4F73-D3452E968CEC}"/>
                  </a:ext>
                </a:extLst>
              </p:cNvPr>
              <p:cNvSpPr/>
              <p:nvPr/>
            </p:nvSpPr>
            <p:spPr>
              <a:xfrm>
                <a:off x="6363973" y="518113"/>
                <a:ext cx="826055" cy="492527"/>
              </a:xfrm>
              <a:custGeom>
                <a:avLst/>
                <a:gdLst/>
                <a:ahLst/>
                <a:cxnLst/>
                <a:rect l="l" t="t" r="r" b="b"/>
                <a:pathLst>
                  <a:path w="3351" h="1998" extrusionOk="0">
                    <a:moveTo>
                      <a:pt x="1874" y="0"/>
                    </a:moveTo>
                    <a:cubicBezTo>
                      <a:pt x="1148" y="0"/>
                      <a:pt x="418" y="417"/>
                      <a:pt x="351" y="1196"/>
                    </a:cubicBezTo>
                    <a:cubicBezTo>
                      <a:pt x="1" y="1527"/>
                      <a:pt x="126" y="1767"/>
                      <a:pt x="471" y="1997"/>
                    </a:cubicBezTo>
                    <a:cubicBezTo>
                      <a:pt x="568" y="1919"/>
                      <a:pt x="641" y="1831"/>
                      <a:pt x="558" y="1676"/>
                    </a:cubicBezTo>
                    <a:cubicBezTo>
                      <a:pt x="715" y="1615"/>
                      <a:pt x="803" y="1510"/>
                      <a:pt x="803" y="1334"/>
                    </a:cubicBezTo>
                    <a:cubicBezTo>
                      <a:pt x="852" y="1373"/>
                      <a:pt x="901" y="1391"/>
                      <a:pt x="950" y="1391"/>
                    </a:cubicBezTo>
                    <a:cubicBezTo>
                      <a:pt x="1088" y="1391"/>
                      <a:pt x="1222" y="1249"/>
                      <a:pt x="1351" y="1034"/>
                    </a:cubicBezTo>
                    <a:cubicBezTo>
                      <a:pt x="1417" y="1108"/>
                      <a:pt x="1483" y="1145"/>
                      <a:pt x="1548" y="1145"/>
                    </a:cubicBezTo>
                    <a:cubicBezTo>
                      <a:pt x="1659" y="1145"/>
                      <a:pt x="1767" y="1035"/>
                      <a:pt x="1872" y="809"/>
                    </a:cubicBezTo>
                    <a:cubicBezTo>
                      <a:pt x="1925" y="957"/>
                      <a:pt x="1991" y="1062"/>
                      <a:pt x="2092" y="1062"/>
                    </a:cubicBezTo>
                    <a:cubicBezTo>
                      <a:pt x="2157" y="1062"/>
                      <a:pt x="2237" y="1018"/>
                      <a:pt x="2338" y="910"/>
                    </a:cubicBezTo>
                    <a:cubicBezTo>
                      <a:pt x="2407" y="1043"/>
                      <a:pt x="2486" y="1146"/>
                      <a:pt x="2595" y="1146"/>
                    </a:cubicBezTo>
                    <a:cubicBezTo>
                      <a:pt x="2645" y="1146"/>
                      <a:pt x="2701" y="1125"/>
                      <a:pt x="2766" y="1076"/>
                    </a:cubicBezTo>
                    <a:lnTo>
                      <a:pt x="2766" y="1076"/>
                    </a:lnTo>
                    <a:cubicBezTo>
                      <a:pt x="2729" y="1297"/>
                      <a:pt x="2780" y="1431"/>
                      <a:pt x="2895" y="1491"/>
                    </a:cubicBezTo>
                    <a:lnTo>
                      <a:pt x="3351" y="1140"/>
                    </a:lnTo>
                    <a:cubicBezTo>
                      <a:pt x="3228" y="365"/>
                      <a:pt x="2553" y="0"/>
                      <a:pt x="18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82;p40">
                <a:extLst>
                  <a:ext uri="{FF2B5EF4-FFF2-40B4-BE49-F238E27FC236}">
                    <a16:creationId xmlns:a16="http://schemas.microsoft.com/office/drawing/2014/main" id="{BC81A5FA-23D5-EACC-251C-921DE34203D4}"/>
                  </a:ext>
                </a:extLst>
              </p:cNvPr>
              <p:cNvSpPr/>
              <p:nvPr/>
            </p:nvSpPr>
            <p:spPr>
              <a:xfrm>
                <a:off x="6445815" y="461662"/>
                <a:ext cx="749883" cy="351277"/>
              </a:xfrm>
              <a:custGeom>
                <a:avLst/>
                <a:gdLst/>
                <a:ahLst/>
                <a:cxnLst/>
                <a:rect l="l" t="t" r="r" b="b"/>
                <a:pathLst>
                  <a:path w="3042" h="1425" extrusionOk="0">
                    <a:moveTo>
                      <a:pt x="1519" y="1"/>
                    </a:moveTo>
                    <a:cubicBezTo>
                      <a:pt x="758" y="1"/>
                      <a:pt x="0" y="471"/>
                      <a:pt x="19" y="1425"/>
                    </a:cubicBezTo>
                    <a:cubicBezTo>
                      <a:pt x="230" y="725"/>
                      <a:pt x="841" y="385"/>
                      <a:pt x="1473" y="385"/>
                    </a:cubicBezTo>
                    <a:cubicBezTo>
                      <a:pt x="2098" y="385"/>
                      <a:pt x="2744" y="719"/>
                      <a:pt x="3042" y="1369"/>
                    </a:cubicBezTo>
                    <a:cubicBezTo>
                      <a:pt x="3030" y="462"/>
                      <a:pt x="2273" y="1"/>
                      <a:pt x="1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83;p40">
                <a:extLst>
                  <a:ext uri="{FF2B5EF4-FFF2-40B4-BE49-F238E27FC236}">
                    <a16:creationId xmlns:a16="http://schemas.microsoft.com/office/drawing/2014/main" id="{6B024A86-1F91-3362-5DC4-C50A9233A65A}"/>
                  </a:ext>
                </a:extLst>
              </p:cNvPr>
              <p:cNvSpPr/>
              <p:nvPr/>
            </p:nvSpPr>
            <p:spPr>
              <a:xfrm>
                <a:off x="7071957" y="741947"/>
                <a:ext cx="189813" cy="266477"/>
              </a:xfrm>
              <a:custGeom>
                <a:avLst/>
                <a:gdLst/>
                <a:ahLst/>
                <a:cxnLst/>
                <a:rect l="l" t="t" r="r" b="b"/>
                <a:pathLst>
                  <a:path w="770" h="1081" extrusionOk="0">
                    <a:moveTo>
                      <a:pt x="293" y="0"/>
                    </a:moveTo>
                    <a:cubicBezTo>
                      <a:pt x="1" y="0"/>
                      <a:pt x="4" y="426"/>
                      <a:pt x="4" y="426"/>
                    </a:cubicBezTo>
                    <a:lnTo>
                      <a:pt x="83" y="1081"/>
                    </a:lnTo>
                    <a:cubicBezTo>
                      <a:pt x="742" y="1044"/>
                      <a:pt x="769" y="141"/>
                      <a:pt x="428" y="26"/>
                    </a:cubicBezTo>
                    <a:cubicBezTo>
                      <a:pt x="377" y="8"/>
                      <a:pt x="332" y="0"/>
                      <a:pt x="293"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 name="Google Shape;1784;p40">
                <a:extLst>
                  <a:ext uri="{FF2B5EF4-FFF2-40B4-BE49-F238E27FC236}">
                    <a16:creationId xmlns:a16="http://schemas.microsoft.com/office/drawing/2014/main" id="{58DEB1F6-40C3-6505-4148-4B30005ACD5C}"/>
                  </a:ext>
                </a:extLst>
              </p:cNvPr>
              <p:cNvSpPr/>
              <p:nvPr/>
            </p:nvSpPr>
            <p:spPr>
              <a:xfrm>
                <a:off x="6694793" y="1029627"/>
                <a:ext cx="79623" cy="138785"/>
              </a:xfrm>
              <a:custGeom>
                <a:avLst/>
                <a:gdLst/>
                <a:ahLst/>
                <a:cxnLst/>
                <a:rect l="l" t="t" r="r" b="b"/>
                <a:pathLst>
                  <a:path w="323" h="563" extrusionOk="0">
                    <a:moveTo>
                      <a:pt x="143" y="1"/>
                    </a:moveTo>
                    <a:cubicBezTo>
                      <a:pt x="143" y="5"/>
                      <a:pt x="139" y="10"/>
                      <a:pt x="143" y="10"/>
                    </a:cubicBezTo>
                    <a:cubicBezTo>
                      <a:pt x="230" y="135"/>
                      <a:pt x="244" y="218"/>
                      <a:pt x="188" y="296"/>
                    </a:cubicBezTo>
                    <a:lnTo>
                      <a:pt x="156" y="296"/>
                    </a:lnTo>
                    <a:cubicBezTo>
                      <a:pt x="96" y="296"/>
                      <a:pt x="46" y="319"/>
                      <a:pt x="22" y="360"/>
                    </a:cubicBezTo>
                    <a:cubicBezTo>
                      <a:pt x="0" y="392"/>
                      <a:pt x="5" y="434"/>
                      <a:pt x="28" y="475"/>
                    </a:cubicBezTo>
                    <a:cubicBezTo>
                      <a:pt x="59" y="519"/>
                      <a:pt x="127" y="562"/>
                      <a:pt x="218" y="562"/>
                    </a:cubicBezTo>
                    <a:cubicBezTo>
                      <a:pt x="234" y="562"/>
                      <a:pt x="250" y="561"/>
                      <a:pt x="267" y="558"/>
                    </a:cubicBezTo>
                    <a:cubicBezTo>
                      <a:pt x="267" y="554"/>
                      <a:pt x="271" y="554"/>
                      <a:pt x="271" y="549"/>
                    </a:cubicBezTo>
                    <a:cubicBezTo>
                      <a:pt x="271" y="549"/>
                      <a:pt x="267" y="545"/>
                      <a:pt x="262" y="545"/>
                    </a:cubicBezTo>
                    <a:cubicBezTo>
                      <a:pt x="255" y="546"/>
                      <a:pt x="248" y="546"/>
                      <a:pt x="241" y="546"/>
                    </a:cubicBezTo>
                    <a:cubicBezTo>
                      <a:pt x="70" y="546"/>
                      <a:pt x="38" y="395"/>
                      <a:pt x="73" y="360"/>
                    </a:cubicBezTo>
                    <a:cubicBezTo>
                      <a:pt x="98" y="335"/>
                      <a:pt x="137" y="324"/>
                      <a:pt x="176" y="324"/>
                    </a:cubicBezTo>
                    <a:cubicBezTo>
                      <a:pt x="232" y="324"/>
                      <a:pt x="289" y="346"/>
                      <a:pt x="313" y="384"/>
                    </a:cubicBezTo>
                    <a:cubicBezTo>
                      <a:pt x="313" y="384"/>
                      <a:pt x="315" y="386"/>
                      <a:pt x="318" y="386"/>
                    </a:cubicBezTo>
                    <a:cubicBezTo>
                      <a:pt x="319" y="386"/>
                      <a:pt x="321" y="385"/>
                      <a:pt x="322" y="384"/>
                    </a:cubicBezTo>
                    <a:lnTo>
                      <a:pt x="322" y="375"/>
                    </a:lnTo>
                    <a:cubicBezTo>
                      <a:pt x="304" y="342"/>
                      <a:pt x="271" y="319"/>
                      <a:pt x="230" y="305"/>
                    </a:cubicBezTo>
                    <a:cubicBezTo>
                      <a:pt x="281" y="231"/>
                      <a:pt x="244" y="98"/>
                      <a:pt x="152" y="5"/>
                    </a:cubicBezTo>
                    <a:cubicBezTo>
                      <a:pt x="147" y="1"/>
                      <a:pt x="147"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85;p40">
                <a:extLst>
                  <a:ext uri="{FF2B5EF4-FFF2-40B4-BE49-F238E27FC236}">
                    <a16:creationId xmlns:a16="http://schemas.microsoft.com/office/drawing/2014/main" id="{CE7D6E65-F4D3-0110-9110-8E3DF9E82968}"/>
                  </a:ext>
                </a:extLst>
              </p:cNvPr>
              <p:cNvSpPr/>
              <p:nvPr/>
            </p:nvSpPr>
            <p:spPr>
              <a:xfrm>
                <a:off x="7100060" y="799631"/>
                <a:ext cx="92441" cy="154315"/>
              </a:xfrm>
              <a:custGeom>
                <a:avLst/>
                <a:gdLst/>
                <a:ahLst/>
                <a:cxnLst/>
                <a:rect l="l" t="t" r="r" b="b"/>
                <a:pathLst>
                  <a:path w="375" h="626" extrusionOk="0">
                    <a:moveTo>
                      <a:pt x="278" y="0"/>
                    </a:moveTo>
                    <a:cubicBezTo>
                      <a:pt x="186" y="0"/>
                      <a:pt x="99" y="68"/>
                      <a:pt x="60" y="164"/>
                    </a:cubicBezTo>
                    <a:cubicBezTo>
                      <a:pt x="1" y="302"/>
                      <a:pt x="33" y="524"/>
                      <a:pt x="181" y="625"/>
                    </a:cubicBezTo>
                    <a:lnTo>
                      <a:pt x="194" y="625"/>
                    </a:lnTo>
                    <a:cubicBezTo>
                      <a:pt x="194" y="621"/>
                      <a:pt x="194" y="617"/>
                      <a:pt x="190" y="617"/>
                    </a:cubicBezTo>
                    <a:cubicBezTo>
                      <a:pt x="107" y="547"/>
                      <a:pt x="70" y="436"/>
                      <a:pt x="65" y="330"/>
                    </a:cubicBezTo>
                    <a:cubicBezTo>
                      <a:pt x="95" y="284"/>
                      <a:pt x="128" y="256"/>
                      <a:pt x="165" y="256"/>
                    </a:cubicBezTo>
                    <a:cubicBezTo>
                      <a:pt x="169" y="256"/>
                      <a:pt x="172" y="257"/>
                      <a:pt x="175" y="257"/>
                    </a:cubicBezTo>
                    <a:cubicBezTo>
                      <a:pt x="222" y="262"/>
                      <a:pt x="264" y="294"/>
                      <a:pt x="282" y="340"/>
                    </a:cubicBezTo>
                    <a:cubicBezTo>
                      <a:pt x="300" y="395"/>
                      <a:pt x="286" y="455"/>
                      <a:pt x="241" y="500"/>
                    </a:cubicBezTo>
                    <a:cubicBezTo>
                      <a:pt x="236" y="500"/>
                      <a:pt x="236" y="506"/>
                      <a:pt x="241" y="510"/>
                    </a:cubicBezTo>
                    <a:lnTo>
                      <a:pt x="250" y="510"/>
                    </a:lnTo>
                    <a:cubicBezTo>
                      <a:pt x="375" y="423"/>
                      <a:pt x="305" y="229"/>
                      <a:pt x="181" y="215"/>
                    </a:cubicBezTo>
                    <a:cubicBezTo>
                      <a:pt x="139" y="215"/>
                      <a:pt x="102" y="234"/>
                      <a:pt x="70" y="270"/>
                    </a:cubicBezTo>
                    <a:cubicBezTo>
                      <a:pt x="75" y="234"/>
                      <a:pt x="84" y="202"/>
                      <a:pt x="98" y="174"/>
                    </a:cubicBezTo>
                    <a:cubicBezTo>
                      <a:pt x="139" y="74"/>
                      <a:pt x="211" y="20"/>
                      <a:pt x="299" y="20"/>
                    </a:cubicBezTo>
                    <a:cubicBezTo>
                      <a:pt x="308" y="20"/>
                      <a:pt x="318" y="20"/>
                      <a:pt x="328" y="22"/>
                    </a:cubicBezTo>
                    <a:cubicBezTo>
                      <a:pt x="333" y="22"/>
                      <a:pt x="337" y="17"/>
                      <a:pt x="337" y="13"/>
                    </a:cubicBezTo>
                    <a:cubicBezTo>
                      <a:pt x="337" y="8"/>
                      <a:pt x="333" y="8"/>
                      <a:pt x="333" y="8"/>
                    </a:cubicBezTo>
                    <a:cubicBezTo>
                      <a:pt x="315" y="3"/>
                      <a:pt x="296"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86;p40">
                <a:extLst>
                  <a:ext uri="{FF2B5EF4-FFF2-40B4-BE49-F238E27FC236}">
                    <a16:creationId xmlns:a16="http://schemas.microsoft.com/office/drawing/2014/main" id="{6FB9B157-AD39-DDEB-DD38-0CB9EFCC5CA6}"/>
                  </a:ext>
                </a:extLst>
              </p:cNvPr>
              <p:cNvSpPr/>
              <p:nvPr/>
            </p:nvSpPr>
            <p:spPr>
              <a:xfrm>
                <a:off x="6742370" y="1134148"/>
                <a:ext cx="196961" cy="150125"/>
              </a:xfrm>
              <a:custGeom>
                <a:avLst/>
                <a:gdLst/>
                <a:ahLst/>
                <a:cxnLst/>
                <a:rect l="l" t="t" r="r" b="b"/>
                <a:pathLst>
                  <a:path w="799" h="609" extrusionOk="0">
                    <a:moveTo>
                      <a:pt x="784" y="0"/>
                    </a:moveTo>
                    <a:cubicBezTo>
                      <a:pt x="493" y="117"/>
                      <a:pt x="226" y="287"/>
                      <a:pt x="1" y="526"/>
                    </a:cubicBezTo>
                    <a:cubicBezTo>
                      <a:pt x="85" y="583"/>
                      <a:pt x="176" y="609"/>
                      <a:pt x="264" y="609"/>
                    </a:cubicBezTo>
                    <a:cubicBezTo>
                      <a:pt x="541" y="609"/>
                      <a:pt x="798" y="354"/>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87;p40">
                <a:extLst>
                  <a:ext uri="{FF2B5EF4-FFF2-40B4-BE49-F238E27FC236}">
                    <a16:creationId xmlns:a16="http://schemas.microsoft.com/office/drawing/2014/main" id="{FFD486CE-B5F9-3E7A-BF58-EC06771C00B0}"/>
                  </a:ext>
                </a:extLst>
              </p:cNvPr>
              <p:cNvSpPr/>
              <p:nvPr/>
            </p:nvSpPr>
            <p:spPr>
              <a:xfrm>
                <a:off x="6814105" y="1205390"/>
                <a:ext cx="107971" cy="78883"/>
              </a:xfrm>
              <a:custGeom>
                <a:avLst/>
                <a:gdLst/>
                <a:ahLst/>
                <a:cxnLst/>
                <a:rect l="l" t="t" r="r" b="b"/>
                <a:pathLst>
                  <a:path w="438" h="320" extrusionOk="0">
                    <a:moveTo>
                      <a:pt x="391" y="0"/>
                    </a:moveTo>
                    <a:cubicBezTo>
                      <a:pt x="237" y="0"/>
                      <a:pt x="1" y="183"/>
                      <a:pt x="14" y="320"/>
                    </a:cubicBezTo>
                    <a:cubicBezTo>
                      <a:pt x="189" y="302"/>
                      <a:pt x="350" y="187"/>
                      <a:pt x="437" y="7"/>
                    </a:cubicBezTo>
                    <a:cubicBezTo>
                      <a:pt x="423" y="2"/>
                      <a:pt x="408" y="0"/>
                      <a:pt x="3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88;p40">
                <a:extLst>
                  <a:ext uri="{FF2B5EF4-FFF2-40B4-BE49-F238E27FC236}">
                    <a16:creationId xmlns:a16="http://schemas.microsoft.com/office/drawing/2014/main" id="{5EDD3D21-F7BC-AAC5-5453-54FE206DAAC8}"/>
                  </a:ext>
                </a:extLst>
              </p:cNvPr>
              <p:cNvSpPr/>
              <p:nvPr/>
            </p:nvSpPr>
            <p:spPr>
              <a:xfrm>
                <a:off x="7109181" y="382778"/>
                <a:ext cx="485378" cy="759744"/>
              </a:xfrm>
              <a:custGeom>
                <a:avLst/>
                <a:gdLst/>
                <a:ahLst/>
                <a:cxnLst/>
                <a:rect l="l" t="t" r="r" b="b"/>
                <a:pathLst>
                  <a:path w="1969" h="3082" extrusionOk="0">
                    <a:moveTo>
                      <a:pt x="157" y="1"/>
                    </a:moveTo>
                    <a:cubicBezTo>
                      <a:pt x="126" y="1"/>
                      <a:pt x="100" y="6"/>
                      <a:pt x="79" y="17"/>
                    </a:cubicBezTo>
                    <a:cubicBezTo>
                      <a:pt x="0" y="63"/>
                      <a:pt x="710" y="441"/>
                      <a:pt x="729" y="583"/>
                    </a:cubicBezTo>
                    <a:cubicBezTo>
                      <a:pt x="719" y="590"/>
                      <a:pt x="708" y="592"/>
                      <a:pt x="696" y="592"/>
                    </a:cubicBezTo>
                    <a:cubicBezTo>
                      <a:pt x="606" y="592"/>
                      <a:pt x="458" y="449"/>
                      <a:pt x="383" y="449"/>
                    </a:cubicBezTo>
                    <a:cubicBezTo>
                      <a:pt x="370" y="449"/>
                      <a:pt x="359" y="453"/>
                      <a:pt x="351" y="464"/>
                    </a:cubicBezTo>
                    <a:cubicBezTo>
                      <a:pt x="310" y="515"/>
                      <a:pt x="406" y="726"/>
                      <a:pt x="632" y="870"/>
                    </a:cubicBezTo>
                    <a:cubicBezTo>
                      <a:pt x="701" y="911"/>
                      <a:pt x="844" y="966"/>
                      <a:pt x="940" y="989"/>
                    </a:cubicBezTo>
                    <a:cubicBezTo>
                      <a:pt x="1300" y="1515"/>
                      <a:pt x="1438" y="2265"/>
                      <a:pt x="1180" y="2855"/>
                    </a:cubicBezTo>
                    <a:cubicBezTo>
                      <a:pt x="1327" y="2929"/>
                      <a:pt x="1508" y="3012"/>
                      <a:pt x="1637" y="3082"/>
                    </a:cubicBezTo>
                    <a:cubicBezTo>
                      <a:pt x="1969" y="2298"/>
                      <a:pt x="1669" y="1261"/>
                      <a:pt x="1171" y="809"/>
                    </a:cubicBezTo>
                    <a:cubicBezTo>
                      <a:pt x="1139" y="722"/>
                      <a:pt x="1102" y="510"/>
                      <a:pt x="885" y="345"/>
                    </a:cubicBezTo>
                    <a:cubicBezTo>
                      <a:pt x="647" y="164"/>
                      <a:pt x="332" y="1"/>
                      <a:pt x="157"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 name="Google Shape;1789;p40">
                <a:extLst>
                  <a:ext uri="{FF2B5EF4-FFF2-40B4-BE49-F238E27FC236}">
                    <a16:creationId xmlns:a16="http://schemas.microsoft.com/office/drawing/2014/main" id="{9B429D0A-7BC2-38E1-93FD-4F6087B9FA71}"/>
                  </a:ext>
                </a:extLst>
              </p:cNvPr>
              <p:cNvSpPr/>
              <p:nvPr/>
            </p:nvSpPr>
            <p:spPr>
              <a:xfrm>
                <a:off x="6514099" y="1525117"/>
                <a:ext cx="543308" cy="401565"/>
              </a:xfrm>
              <a:custGeom>
                <a:avLst/>
                <a:gdLst/>
                <a:ahLst/>
                <a:cxnLst/>
                <a:rect l="l" t="t" r="r" b="b"/>
                <a:pathLst>
                  <a:path w="2204" h="1629" extrusionOk="0">
                    <a:moveTo>
                      <a:pt x="461" y="0"/>
                    </a:moveTo>
                    <a:lnTo>
                      <a:pt x="461" y="0"/>
                    </a:lnTo>
                    <a:cubicBezTo>
                      <a:pt x="0" y="641"/>
                      <a:pt x="277" y="1451"/>
                      <a:pt x="1433" y="1502"/>
                    </a:cubicBezTo>
                    <a:lnTo>
                      <a:pt x="1433" y="1507"/>
                    </a:lnTo>
                    <a:cubicBezTo>
                      <a:pt x="1531" y="1570"/>
                      <a:pt x="1767" y="1629"/>
                      <a:pt x="1948" y="1629"/>
                    </a:cubicBezTo>
                    <a:cubicBezTo>
                      <a:pt x="2060" y="1629"/>
                      <a:pt x="2151" y="1606"/>
                      <a:pt x="2175" y="1549"/>
                    </a:cubicBezTo>
                    <a:cubicBezTo>
                      <a:pt x="2203" y="1493"/>
                      <a:pt x="1761" y="1572"/>
                      <a:pt x="1701" y="1424"/>
                    </a:cubicBezTo>
                    <a:cubicBezTo>
                      <a:pt x="1729" y="1355"/>
                      <a:pt x="1959" y="1400"/>
                      <a:pt x="1959" y="1332"/>
                    </a:cubicBezTo>
                    <a:cubicBezTo>
                      <a:pt x="1956" y="1292"/>
                      <a:pt x="1841" y="1235"/>
                      <a:pt x="1688" y="1235"/>
                    </a:cubicBezTo>
                    <a:cubicBezTo>
                      <a:pt x="1613" y="1235"/>
                      <a:pt x="1528" y="1249"/>
                      <a:pt x="1442" y="1285"/>
                    </a:cubicBezTo>
                    <a:cubicBezTo>
                      <a:pt x="659" y="1285"/>
                      <a:pt x="466" y="696"/>
                      <a:pt x="742" y="272"/>
                    </a:cubicBezTo>
                    <a:cubicBezTo>
                      <a:pt x="664" y="184"/>
                      <a:pt x="549" y="83"/>
                      <a:pt x="461"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42" name="Google Shape;1790;p40">
                <a:extLst>
                  <a:ext uri="{FF2B5EF4-FFF2-40B4-BE49-F238E27FC236}">
                    <a16:creationId xmlns:a16="http://schemas.microsoft.com/office/drawing/2014/main" id="{A6E8F5A0-35C2-74AD-DBD7-B51EC665C677}"/>
                  </a:ext>
                </a:extLst>
              </p:cNvPr>
              <p:cNvGrpSpPr/>
              <p:nvPr/>
            </p:nvGrpSpPr>
            <p:grpSpPr>
              <a:xfrm>
                <a:off x="6774428" y="759167"/>
                <a:ext cx="217071" cy="293173"/>
                <a:chOff x="1897753" y="2596642"/>
                <a:chExt cx="217071" cy="293173"/>
              </a:xfrm>
            </p:grpSpPr>
            <p:sp>
              <p:nvSpPr>
                <p:cNvPr id="48" name="Google Shape;1791;p40">
                  <a:extLst>
                    <a:ext uri="{FF2B5EF4-FFF2-40B4-BE49-F238E27FC236}">
                      <a16:creationId xmlns:a16="http://schemas.microsoft.com/office/drawing/2014/main" id="{1106445B-1162-59B3-36E7-136880722A1D}"/>
                    </a:ext>
                  </a:extLst>
                </p:cNvPr>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92;p40">
                  <a:extLst>
                    <a:ext uri="{FF2B5EF4-FFF2-40B4-BE49-F238E27FC236}">
                      <a16:creationId xmlns:a16="http://schemas.microsoft.com/office/drawing/2014/main" id="{97AACA2D-4B3E-90A4-6C78-FA90FF41189A}"/>
                    </a:ext>
                  </a:extLst>
                </p:cNvPr>
                <p:cNvSpPr/>
                <p:nvPr/>
              </p:nvSpPr>
              <p:spPr>
                <a:xfrm flipH="1">
                  <a:off x="1905444" y="2764675"/>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93;p40">
                  <a:extLst>
                    <a:ext uri="{FF2B5EF4-FFF2-40B4-BE49-F238E27FC236}">
                      <a16:creationId xmlns:a16="http://schemas.microsoft.com/office/drawing/2014/main" id="{09998102-3C45-FA27-A63C-4170FDB17B6F}"/>
                    </a:ext>
                  </a:extLst>
                </p:cNvPr>
                <p:cNvSpPr/>
                <p:nvPr/>
              </p:nvSpPr>
              <p:spPr>
                <a:xfrm flipH="1">
                  <a:off x="1933968" y="2784642"/>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94;p40">
                  <a:extLst>
                    <a:ext uri="{FF2B5EF4-FFF2-40B4-BE49-F238E27FC236}">
                      <a16:creationId xmlns:a16="http://schemas.microsoft.com/office/drawing/2014/main" id="{3B0774A6-F92B-8C49-8872-DFFE996D179E}"/>
                    </a:ext>
                  </a:extLst>
                </p:cNvPr>
                <p:cNvSpPr/>
                <p:nvPr/>
              </p:nvSpPr>
              <p:spPr>
                <a:xfrm rot="1500781" flipH="1">
                  <a:off x="1939969" y="2628011"/>
                  <a:ext cx="165918" cy="79077"/>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795;p40">
                <a:extLst>
                  <a:ext uri="{FF2B5EF4-FFF2-40B4-BE49-F238E27FC236}">
                    <a16:creationId xmlns:a16="http://schemas.microsoft.com/office/drawing/2014/main" id="{98A57303-3855-BE0D-1790-FFBD1A38B130}"/>
                  </a:ext>
                </a:extLst>
              </p:cNvPr>
              <p:cNvGrpSpPr/>
              <p:nvPr/>
            </p:nvGrpSpPr>
            <p:grpSpPr>
              <a:xfrm>
                <a:off x="6445825" y="859967"/>
                <a:ext cx="261136" cy="282548"/>
                <a:chOff x="1829475" y="2607267"/>
                <a:chExt cx="261136" cy="282548"/>
              </a:xfrm>
            </p:grpSpPr>
            <p:sp>
              <p:nvSpPr>
                <p:cNvPr id="44" name="Google Shape;1796;p40">
                  <a:extLst>
                    <a:ext uri="{FF2B5EF4-FFF2-40B4-BE49-F238E27FC236}">
                      <a16:creationId xmlns:a16="http://schemas.microsoft.com/office/drawing/2014/main" id="{3BA4797F-656F-95CC-A8ED-7DBC6839DD73}"/>
                    </a:ext>
                  </a:extLst>
                </p:cNvPr>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97;p40">
                  <a:extLst>
                    <a:ext uri="{FF2B5EF4-FFF2-40B4-BE49-F238E27FC236}">
                      <a16:creationId xmlns:a16="http://schemas.microsoft.com/office/drawing/2014/main" id="{D6ECF565-3253-9BE2-DB28-48F27BC9DE98}"/>
                    </a:ext>
                  </a:extLst>
                </p:cNvPr>
                <p:cNvSpPr/>
                <p:nvPr/>
              </p:nvSpPr>
              <p:spPr>
                <a:xfrm flipH="1">
                  <a:off x="1906744" y="2757962"/>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98;p40">
                  <a:extLst>
                    <a:ext uri="{FF2B5EF4-FFF2-40B4-BE49-F238E27FC236}">
                      <a16:creationId xmlns:a16="http://schemas.microsoft.com/office/drawing/2014/main" id="{BBC6F9F0-2345-E563-804A-8F93FB91AC37}"/>
                    </a:ext>
                  </a:extLst>
                </p:cNvPr>
                <p:cNvSpPr/>
                <p:nvPr/>
              </p:nvSpPr>
              <p:spPr>
                <a:xfrm flipH="1">
                  <a:off x="1935268" y="2777930"/>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99;p40">
                  <a:extLst>
                    <a:ext uri="{FF2B5EF4-FFF2-40B4-BE49-F238E27FC236}">
                      <a16:creationId xmlns:a16="http://schemas.microsoft.com/office/drawing/2014/main" id="{C4F91600-63BC-026A-E39C-7F3244D37EA7}"/>
                    </a:ext>
                  </a:extLst>
                </p:cNvPr>
                <p:cNvSpPr/>
                <p:nvPr/>
              </p:nvSpPr>
              <p:spPr>
                <a:xfrm rot="-1573748" flipH="1">
                  <a:off x="1838407" y="2639861"/>
                  <a:ext cx="165918" cy="79076"/>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51" name="صورة 150">
            <a:extLst>
              <a:ext uri="{FF2B5EF4-FFF2-40B4-BE49-F238E27FC236}">
                <a16:creationId xmlns:a16="http://schemas.microsoft.com/office/drawing/2014/main" id="{537C7C47-C3D2-608B-50E2-167178F793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7283" y="1864834"/>
            <a:ext cx="3581119" cy="269354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16292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60FC386-B222-8798-8B94-E93363E0B734}"/>
              </a:ext>
            </a:extLst>
          </p:cNvPr>
          <p:cNvSpPr>
            <a:spLocks noGrp="1"/>
          </p:cNvSpPr>
          <p:nvPr>
            <p:ph type="title"/>
          </p:nvPr>
        </p:nvSpPr>
        <p:spPr>
          <a:xfrm>
            <a:off x="3289210" y="113267"/>
            <a:ext cx="3196500" cy="1186200"/>
          </a:xfrm>
        </p:spPr>
        <p:txBody>
          <a:bodyPr anchor="ctr"/>
          <a:lstStyle/>
          <a:p>
            <a:pPr algn="ctr"/>
            <a:r>
              <a:rPr lang="ar-IQ"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اتجاهات التسامح </a:t>
            </a:r>
            <a:endParaRPr lang="ar-IQ" sz="6000" dirty="0">
              <a:effectLst>
                <a:outerShdw blurRad="38100" dist="38100" dir="2700000" algn="tl">
                  <a:srgbClr val="000000">
                    <a:alpha val="43137"/>
                  </a:srgbClr>
                </a:outerShdw>
              </a:effectLst>
              <a:cs typeface="AF_El Khobar" pitchFamily="2" charset="-78"/>
            </a:endParaRPr>
          </a:p>
        </p:txBody>
      </p:sp>
      <p:sp>
        <p:nvSpPr>
          <p:cNvPr id="3" name="عنوان فرعي 2">
            <a:extLst>
              <a:ext uri="{FF2B5EF4-FFF2-40B4-BE49-F238E27FC236}">
                <a16:creationId xmlns:a16="http://schemas.microsoft.com/office/drawing/2014/main" id="{5DFE9108-6154-3728-13EA-F92772EE3971}"/>
              </a:ext>
            </a:extLst>
          </p:cNvPr>
          <p:cNvSpPr>
            <a:spLocks noGrp="1"/>
          </p:cNvSpPr>
          <p:nvPr>
            <p:ph type="subTitle" idx="1"/>
          </p:nvPr>
        </p:nvSpPr>
        <p:spPr>
          <a:xfrm>
            <a:off x="287867" y="1016000"/>
            <a:ext cx="6437396" cy="3615267"/>
          </a:xfrm>
        </p:spPr>
        <p:txBody>
          <a:bodyPr/>
          <a:lstStyle/>
          <a:p>
            <a:pPr marL="139700" indent="0" algn="just" rtl="1">
              <a:lnSpc>
                <a:spcPct val="115000"/>
              </a:lnSpc>
              <a:spcAft>
                <a:spcPts val="800"/>
              </a:spcAft>
            </a:pPr>
            <a:r>
              <a:rPr lang="ar-IQ"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عندما يتم خلط بعض أو كل الحركات في أداء حركي محدد ربما نعتبر أننا نستخدم أكثر من عنصر في الأنشطة وهو مرتبط بالوقت والمساحة المتاحة ويمكن أن تتجه هذه الأنشطة بشكل بطيء وأيضاً يتم استخدام الوقت بنوعية السرعة والوقت المحدد وهناك أيضاً الأنشطة الأقل في السرعة والأطول في الوقت المحدد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139700" indent="0" algn="just" rtl="1">
              <a:lnSpc>
                <a:spcPct val="115000"/>
              </a:lnSpc>
              <a:spcAft>
                <a:spcPts val="800"/>
              </a:spcAft>
            </a:pPr>
            <a:r>
              <a:rPr lang="ar-IQ"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أيضاً فإن التسامح في استخدام التدفق والشعور وطاقة الجسم المتدفقة تصبح الحركة رائعة ومنها الشعور بالراحة وسوف يتجه التركيز إلى خارج أنفسنا إن التدفق أقل من الناحية الجسمانية أكثر من العناصر الأخرى وهو مرتبط بحركاتنا وكيف نشعر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139700" indent="0" algn="just" rtl="1">
              <a:lnSpc>
                <a:spcPct val="115000"/>
              </a:lnSpc>
              <a:spcAft>
                <a:spcPts val="800"/>
              </a:spcAft>
            </a:pPr>
            <a:r>
              <a:rPr lang="ar-IQ"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إن فكرة التسامح </a:t>
            </a:r>
            <a:r>
              <a:rPr lang="ar-IQ" sz="14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فى</a:t>
            </a:r>
            <a:r>
              <a:rPr lang="ar-IQ"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عنصر الوزن الخاص بأجسامنا وهو صعب نوعاً ما أن نتفهم ذلك لأن التسامح </a:t>
            </a:r>
            <a:r>
              <a:rPr lang="ar-IQ" sz="14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فى</a:t>
            </a:r>
            <a:r>
              <a:rPr lang="ar-IQ"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الوزن يعنى التمتع بالشعور بأننا لا يوجد لأجسامنا وزن ونحن أحراراً من السحب </a:t>
            </a:r>
            <a:r>
              <a:rPr lang="ar-IQ" sz="14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والإبتكار</a:t>
            </a:r>
            <a:r>
              <a:rPr lang="ar-IQ"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 والقدرة على استخدام عضلاتنا للوصول إلى النتائج الخاصة باستخدام قوة العضلات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139700" indent="0" algn="just" rtl="1">
              <a:lnSpc>
                <a:spcPct val="115000"/>
              </a:lnSpc>
              <a:spcAft>
                <a:spcPts val="800"/>
              </a:spcAft>
            </a:pPr>
            <a:r>
              <a:rPr lang="ar-IQ"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على الأرض فهناك مثال جيد جداً على التسامح في عضو الوزن هو الرقص الكلاسيكي والذى يتميز بالقوة والقدرة على إعطاء الانطباعات الناتجة من عملية الرقص والخفة والمرونة ويظهر كأنه يعوم ويسبح على الأرض ويتطلب ذلك خبره عالية خاصة عند التقاط شيء من على الأرض ويتطلب ذلك قوة عضلية عالية لأداء هذه الحركات الصعبة .</a:t>
            </a:r>
            <a:endPar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grpSp>
        <p:nvGrpSpPr>
          <p:cNvPr id="4" name="Google Shape;2912;p60">
            <a:extLst>
              <a:ext uri="{FF2B5EF4-FFF2-40B4-BE49-F238E27FC236}">
                <a16:creationId xmlns:a16="http://schemas.microsoft.com/office/drawing/2014/main" id="{7FA45DA0-51C9-5549-0C1E-ABF01E0C2A3D}"/>
              </a:ext>
            </a:extLst>
          </p:cNvPr>
          <p:cNvGrpSpPr/>
          <p:nvPr/>
        </p:nvGrpSpPr>
        <p:grpSpPr>
          <a:xfrm>
            <a:off x="6752937" y="607865"/>
            <a:ext cx="1922562" cy="3418200"/>
            <a:chOff x="6938750" y="1095425"/>
            <a:chExt cx="1922562" cy="3418200"/>
          </a:xfrm>
        </p:grpSpPr>
        <p:sp>
          <p:nvSpPr>
            <p:cNvPr id="5" name="Google Shape;2913;p60">
              <a:extLst>
                <a:ext uri="{FF2B5EF4-FFF2-40B4-BE49-F238E27FC236}">
                  <a16:creationId xmlns:a16="http://schemas.microsoft.com/office/drawing/2014/main" id="{A7419488-2B98-C939-52CA-2EB7E30ED6F1}"/>
                </a:ext>
              </a:extLst>
            </p:cNvPr>
            <p:cNvSpPr/>
            <p:nvPr/>
          </p:nvSpPr>
          <p:spPr>
            <a:xfrm rot="5400000">
              <a:off x="8519612" y="1514113"/>
              <a:ext cx="495600" cy="1878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14;p60">
              <a:extLst>
                <a:ext uri="{FF2B5EF4-FFF2-40B4-BE49-F238E27FC236}">
                  <a16:creationId xmlns:a16="http://schemas.microsoft.com/office/drawing/2014/main" id="{5809F080-2C37-F806-8F01-D5550A8C8D34}"/>
                </a:ext>
              </a:extLst>
            </p:cNvPr>
            <p:cNvSpPr/>
            <p:nvPr/>
          </p:nvSpPr>
          <p:spPr>
            <a:xfrm>
              <a:off x="6938750" y="1095425"/>
              <a:ext cx="1856700" cy="3418200"/>
            </a:xfrm>
            <a:prstGeom prst="roundRect">
              <a:avLst>
                <a:gd name="adj" fmla="val 1064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15;p60">
              <a:extLst>
                <a:ext uri="{FF2B5EF4-FFF2-40B4-BE49-F238E27FC236}">
                  <a16:creationId xmlns:a16="http://schemas.microsoft.com/office/drawing/2014/main" id="{5B5D07E7-843A-FD8B-3962-107BBA4FEAA3}"/>
                </a:ext>
              </a:extLst>
            </p:cNvPr>
            <p:cNvSpPr/>
            <p:nvPr/>
          </p:nvSpPr>
          <p:spPr>
            <a:xfrm rot="5400000">
              <a:off x="8519612" y="2083688"/>
              <a:ext cx="495600" cy="1878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16;p60">
              <a:extLst>
                <a:ext uri="{FF2B5EF4-FFF2-40B4-BE49-F238E27FC236}">
                  <a16:creationId xmlns:a16="http://schemas.microsoft.com/office/drawing/2014/main" id="{A2C6605C-96D4-6BF4-4B69-42A002BAE6FD}"/>
                </a:ext>
              </a:extLst>
            </p:cNvPr>
            <p:cNvSpPr/>
            <p:nvPr/>
          </p:nvSpPr>
          <p:spPr>
            <a:xfrm>
              <a:off x="7619312" y="4209800"/>
              <a:ext cx="495600" cy="1878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Google Shape;2931;p60">
            <a:extLst>
              <a:ext uri="{FF2B5EF4-FFF2-40B4-BE49-F238E27FC236}">
                <a16:creationId xmlns:a16="http://schemas.microsoft.com/office/drawing/2014/main" id="{628911C5-C902-1DA1-B7B0-7CA62F3B7E30}"/>
              </a:ext>
            </a:extLst>
          </p:cNvPr>
          <p:cNvPicPr preferRelativeResize="0"/>
          <p:nvPr/>
        </p:nvPicPr>
        <p:blipFill rotWithShape="1">
          <a:blip r:embed="rId2">
            <a:alphaModFix/>
          </a:blip>
          <a:srcRect l="65168" t="21433" r="10348"/>
          <a:stretch/>
        </p:blipFill>
        <p:spPr>
          <a:xfrm>
            <a:off x="6874887" y="771133"/>
            <a:ext cx="1612800" cy="2911200"/>
          </a:xfrm>
          <a:prstGeom prst="roundRect">
            <a:avLst>
              <a:gd name="adj" fmla="val 8721"/>
            </a:avLst>
          </a:prstGeom>
          <a:noFill/>
          <a:ln>
            <a:noFill/>
          </a:ln>
        </p:spPr>
      </p:pic>
      <p:grpSp>
        <p:nvGrpSpPr>
          <p:cNvPr id="10" name="Google Shape;3675;p71">
            <a:extLst>
              <a:ext uri="{FF2B5EF4-FFF2-40B4-BE49-F238E27FC236}">
                <a16:creationId xmlns:a16="http://schemas.microsoft.com/office/drawing/2014/main" id="{F2227D57-4BC9-9E55-ED74-43A0D1AA1404}"/>
              </a:ext>
            </a:extLst>
          </p:cNvPr>
          <p:cNvGrpSpPr/>
          <p:nvPr/>
        </p:nvGrpSpPr>
        <p:grpSpPr>
          <a:xfrm>
            <a:off x="6980670" y="1079500"/>
            <a:ext cx="1401233" cy="2396066"/>
            <a:chOff x="2643666" y="1040018"/>
            <a:chExt cx="3610843" cy="3563999"/>
          </a:xfrm>
        </p:grpSpPr>
        <p:sp>
          <p:nvSpPr>
            <p:cNvPr id="11" name="Google Shape;3676;p71">
              <a:extLst>
                <a:ext uri="{FF2B5EF4-FFF2-40B4-BE49-F238E27FC236}">
                  <a16:creationId xmlns:a16="http://schemas.microsoft.com/office/drawing/2014/main" id="{614AD211-F015-AED6-07ED-9293E931850D}"/>
                </a:ext>
              </a:extLst>
            </p:cNvPr>
            <p:cNvSpPr/>
            <p:nvPr/>
          </p:nvSpPr>
          <p:spPr>
            <a:xfrm>
              <a:off x="2643666" y="1040018"/>
              <a:ext cx="3610807" cy="3563958"/>
            </a:xfrm>
            <a:custGeom>
              <a:avLst/>
              <a:gdLst/>
              <a:ahLst/>
              <a:cxnLst/>
              <a:rect l="l" t="t" r="r" b="b"/>
              <a:pathLst>
                <a:path w="12162" h="12004" extrusionOk="0">
                  <a:moveTo>
                    <a:pt x="8381" y="0"/>
                  </a:moveTo>
                  <a:cubicBezTo>
                    <a:pt x="8380" y="0"/>
                    <a:pt x="8379" y="0"/>
                    <a:pt x="8378" y="0"/>
                  </a:cubicBezTo>
                  <a:cubicBezTo>
                    <a:pt x="7945" y="5"/>
                    <a:pt x="7599" y="425"/>
                    <a:pt x="7410" y="706"/>
                  </a:cubicBezTo>
                  <a:cubicBezTo>
                    <a:pt x="7314" y="729"/>
                    <a:pt x="7222" y="779"/>
                    <a:pt x="7157" y="867"/>
                  </a:cubicBezTo>
                  <a:cubicBezTo>
                    <a:pt x="6968" y="829"/>
                    <a:pt x="6760" y="808"/>
                    <a:pt x="6544" y="808"/>
                  </a:cubicBezTo>
                  <a:cubicBezTo>
                    <a:pt x="5754" y="808"/>
                    <a:pt x="4860" y="1087"/>
                    <a:pt x="4434" y="1789"/>
                  </a:cubicBezTo>
                  <a:cubicBezTo>
                    <a:pt x="4419" y="1793"/>
                    <a:pt x="4406" y="1797"/>
                    <a:pt x="4392" y="1802"/>
                  </a:cubicBezTo>
                  <a:cubicBezTo>
                    <a:pt x="4303" y="1838"/>
                    <a:pt x="4062" y="2486"/>
                    <a:pt x="4119" y="2486"/>
                  </a:cubicBezTo>
                  <a:cubicBezTo>
                    <a:pt x="4121" y="2486"/>
                    <a:pt x="4123" y="2485"/>
                    <a:pt x="4125" y="2484"/>
                  </a:cubicBezTo>
                  <a:cubicBezTo>
                    <a:pt x="4130" y="2480"/>
                    <a:pt x="4134" y="2480"/>
                    <a:pt x="4143" y="2480"/>
                  </a:cubicBezTo>
                  <a:cubicBezTo>
                    <a:pt x="4042" y="2765"/>
                    <a:pt x="3964" y="3088"/>
                    <a:pt x="3890" y="3411"/>
                  </a:cubicBezTo>
                  <a:cubicBezTo>
                    <a:pt x="3802" y="3798"/>
                    <a:pt x="3535" y="4222"/>
                    <a:pt x="3692" y="4650"/>
                  </a:cubicBezTo>
                  <a:cubicBezTo>
                    <a:pt x="3858" y="5087"/>
                    <a:pt x="4742" y="5327"/>
                    <a:pt x="5646" y="5355"/>
                  </a:cubicBezTo>
                  <a:lnTo>
                    <a:pt x="5646" y="5595"/>
                  </a:lnTo>
                  <a:lnTo>
                    <a:pt x="5319" y="5595"/>
                  </a:lnTo>
                  <a:lnTo>
                    <a:pt x="3613" y="5921"/>
                  </a:lnTo>
                  <a:lnTo>
                    <a:pt x="3632" y="6027"/>
                  </a:lnTo>
                  <a:lnTo>
                    <a:pt x="1134" y="6525"/>
                  </a:lnTo>
                  <a:cubicBezTo>
                    <a:pt x="987" y="6410"/>
                    <a:pt x="770" y="6429"/>
                    <a:pt x="609" y="6415"/>
                  </a:cubicBezTo>
                  <a:lnTo>
                    <a:pt x="609" y="6415"/>
                  </a:lnTo>
                  <a:cubicBezTo>
                    <a:pt x="595" y="6493"/>
                    <a:pt x="623" y="6521"/>
                    <a:pt x="674" y="6525"/>
                  </a:cubicBezTo>
                  <a:cubicBezTo>
                    <a:pt x="674" y="6525"/>
                    <a:pt x="626" y="6522"/>
                    <a:pt x="557" y="6522"/>
                  </a:cubicBezTo>
                  <a:cubicBezTo>
                    <a:pt x="387" y="6522"/>
                    <a:pt x="89" y="6541"/>
                    <a:pt x="56" y="6668"/>
                  </a:cubicBezTo>
                  <a:cubicBezTo>
                    <a:pt x="1" y="6881"/>
                    <a:pt x="232" y="6969"/>
                    <a:pt x="527" y="6969"/>
                  </a:cubicBezTo>
                  <a:cubicBezTo>
                    <a:pt x="723" y="6969"/>
                    <a:pt x="948" y="6930"/>
                    <a:pt x="1134" y="6861"/>
                  </a:cubicBezTo>
                  <a:lnTo>
                    <a:pt x="3711" y="6567"/>
                  </a:lnTo>
                  <a:lnTo>
                    <a:pt x="3719" y="6636"/>
                  </a:lnTo>
                  <a:lnTo>
                    <a:pt x="5138" y="6540"/>
                  </a:lnTo>
                  <a:lnTo>
                    <a:pt x="5138" y="6540"/>
                  </a:lnTo>
                  <a:cubicBezTo>
                    <a:pt x="5148" y="7322"/>
                    <a:pt x="4977" y="8009"/>
                    <a:pt x="4738" y="8654"/>
                  </a:cubicBezTo>
                  <a:lnTo>
                    <a:pt x="3263" y="9203"/>
                  </a:lnTo>
                  <a:cubicBezTo>
                    <a:pt x="3019" y="9294"/>
                    <a:pt x="2927" y="9585"/>
                    <a:pt x="3069" y="9802"/>
                  </a:cubicBezTo>
                  <a:lnTo>
                    <a:pt x="4277" y="11617"/>
                  </a:lnTo>
                  <a:lnTo>
                    <a:pt x="3876" y="11861"/>
                  </a:lnTo>
                  <a:cubicBezTo>
                    <a:pt x="3811" y="11899"/>
                    <a:pt x="3839" y="12004"/>
                    <a:pt x="3917" y="12004"/>
                  </a:cubicBezTo>
                  <a:lnTo>
                    <a:pt x="4526" y="12004"/>
                  </a:lnTo>
                  <a:cubicBezTo>
                    <a:pt x="4609" y="12004"/>
                    <a:pt x="4668" y="11916"/>
                    <a:pt x="4636" y="11833"/>
                  </a:cubicBezTo>
                  <a:lnTo>
                    <a:pt x="4540" y="11617"/>
                  </a:lnTo>
                  <a:lnTo>
                    <a:pt x="4098" y="9949"/>
                  </a:lnTo>
                  <a:lnTo>
                    <a:pt x="4236" y="9917"/>
                  </a:lnTo>
                  <a:lnTo>
                    <a:pt x="6227" y="9438"/>
                  </a:lnTo>
                  <a:lnTo>
                    <a:pt x="8079" y="10304"/>
                  </a:lnTo>
                  <a:lnTo>
                    <a:pt x="10880" y="11617"/>
                  </a:lnTo>
                  <a:lnTo>
                    <a:pt x="10889" y="11617"/>
                  </a:lnTo>
                  <a:lnTo>
                    <a:pt x="10461" y="11876"/>
                  </a:lnTo>
                  <a:cubicBezTo>
                    <a:pt x="10401" y="11912"/>
                    <a:pt x="10423" y="12004"/>
                    <a:pt x="10493" y="12004"/>
                  </a:cubicBezTo>
                  <a:lnTo>
                    <a:pt x="11493" y="12004"/>
                  </a:lnTo>
                  <a:cubicBezTo>
                    <a:pt x="11590" y="12004"/>
                    <a:pt x="11640" y="11884"/>
                    <a:pt x="11567" y="11816"/>
                  </a:cubicBezTo>
                  <a:lnTo>
                    <a:pt x="11364" y="11617"/>
                  </a:lnTo>
                  <a:lnTo>
                    <a:pt x="8940" y="9770"/>
                  </a:lnTo>
                  <a:lnTo>
                    <a:pt x="8945" y="9770"/>
                  </a:lnTo>
                  <a:lnTo>
                    <a:pt x="7471" y="8654"/>
                  </a:lnTo>
                  <a:cubicBezTo>
                    <a:pt x="7401" y="7852"/>
                    <a:pt x="7258" y="7110"/>
                    <a:pt x="6950" y="6497"/>
                  </a:cubicBezTo>
                  <a:lnTo>
                    <a:pt x="6950" y="6497"/>
                  </a:lnTo>
                  <a:lnTo>
                    <a:pt x="8254" y="6691"/>
                  </a:lnTo>
                  <a:lnTo>
                    <a:pt x="8254" y="6544"/>
                  </a:lnTo>
                  <a:lnTo>
                    <a:pt x="11027" y="6861"/>
                  </a:lnTo>
                  <a:cubicBezTo>
                    <a:pt x="11214" y="6930"/>
                    <a:pt x="11438" y="6969"/>
                    <a:pt x="11635" y="6969"/>
                  </a:cubicBezTo>
                  <a:cubicBezTo>
                    <a:pt x="11930" y="6969"/>
                    <a:pt x="12161" y="6881"/>
                    <a:pt x="12106" y="6668"/>
                  </a:cubicBezTo>
                  <a:cubicBezTo>
                    <a:pt x="12069" y="6541"/>
                    <a:pt x="11773" y="6522"/>
                    <a:pt x="11605" y="6522"/>
                  </a:cubicBezTo>
                  <a:cubicBezTo>
                    <a:pt x="11536" y="6522"/>
                    <a:pt x="11488" y="6525"/>
                    <a:pt x="11488" y="6525"/>
                  </a:cubicBezTo>
                  <a:cubicBezTo>
                    <a:pt x="11539" y="6521"/>
                    <a:pt x="11567" y="6493"/>
                    <a:pt x="11553" y="6415"/>
                  </a:cubicBezTo>
                  <a:lnTo>
                    <a:pt x="11553" y="6415"/>
                  </a:lnTo>
                  <a:cubicBezTo>
                    <a:pt x="11391" y="6429"/>
                    <a:pt x="11176" y="6410"/>
                    <a:pt x="11027" y="6525"/>
                  </a:cubicBezTo>
                  <a:lnTo>
                    <a:pt x="8254" y="5972"/>
                  </a:lnTo>
                  <a:lnTo>
                    <a:pt x="8254" y="5816"/>
                  </a:lnTo>
                  <a:lnTo>
                    <a:pt x="6682" y="5595"/>
                  </a:lnTo>
                  <a:lnTo>
                    <a:pt x="6267" y="5595"/>
                  </a:lnTo>
                  <a:lnTo>
                    <a:pt x="6227" y="5341"/>
                  </a:lnTo>
                  <a:cubicBezTo>
                    <a:pt x="6867" y="5295"/>
                    <a:pt x="7429" y="5134"/>
                    <a:pt x="7645" y="4853"/>
                  </a:cubicBezTo>
                  <a:cubicBezTo>
                    <a:pt x="7696" y="4793"/>
                    <a:pt x="7742" y="4719"/>
                    <a:pt x="7784" y="4636"/>
                  </a:cubicBezTo>
                  <a:cubicBezTo>
                    <a:pt x="8383" y="4632"/>
                    <a:pt x="8728" y="3917"/>
                    <a:pt x="8581" y="3544"/>
                  </a:cubicBezTo>
                  <a:cubicBezTo>
                    <a:pt x="8636" y="3392"/>
                    <a:pt x="8673" y="3239"/>
                    <a:pt x="8692" y="3092"/>
                  </a:cubicBezTo>
                  <a:cubicBezTo>
                    <a:pt x="9002" y="3567"/>
                    <a:pt x="9369" y="3887"/>
                    <a:pt x="9864" y="3887"/>
                  </a:cubicBezTo>
                  <a:cubicBezTo>
                    <a:pt x="9956" y="3887"/>
                    <a:pt x="10052" y="3876"/>
                    <a:pt x="10153" y="3853"/>
                  </a:cubicBezTo>
                  <a:cubicBezTo>
                    <a:pt x="8886" y="3622"/>
                    <a:pt x="10317" y="0"/>
                    <a:pt x="8381"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 name="Google Shape;3677;p71">
              <a:extLst>
                <a:ext uri="{FF2B5EF4-FFF2-40B4-BE49-F238E27FC236}">
                  <a16:creationId xmlns:a16="http://schemas.microsoft.com/office/drawing/2014/main" id="{9A80BE01-822F-1A44-9B4A-3EE8ACE72E88}"/>
                </a:ext>
              </a:extLst>
            </p:cNvPr>
            <p:cNvSpPr/>
            <p:nvPr/>
          </p:nvSpPr>
          <p:spPr>
            <a:xfrm>
              <a:off x="3512390" y="3609410"/>
              <a:ext cx="2587121" cy="994607"/>
            </a:xfrm>
            <a:custGeom>
              <a:avLst/>
              <a:gdLst/>
              <a:ahLst/>
              <a:cxnLst/>
              <a:rect l="l" t="t" r="r" b="b"/>
              <a:pathLst>
                <a:path w="8714" h="3350" extrusionOk="0">
                  <a:moveTo>
                    <a:pt x="1812" y="0"/>
                  </a:moveTo>
                  <a:lnTo>
                    <a:pt x="337" y="549"/>
                  </a:lnTo>
                  <a:cubicBezTo>
                    <a:pt x="93" y="640"/>
                    <a:pt x="1" y="931"/>
                    <a:pt x="143" y="1148"/>
                  </a:cubicBezTo>
                  <a:lnTo>
                    <a:pt x="1351" y="2963"/>
                  </a:lnTo>
                  <a:lnTo>
                    <a:pt x="950" y="3207"/>
                  </a:lnTo>
                  <a:cubicBezTo>
                    <a:pt x="885" y="3245"/>
                    <a:pt x="913" y="3350"/>
                    <a:pt x="991" y="3350"/>
                  </a:cubicBezTo>
                  <a:lnTo>
                    <a:pt x="1600" y="3350"/>
                  </a:lnTo>
                  <a:cubicBezTo>
                    <a:pt x="1683" y="3350"/>
                    <a:pt x="1742" y="3262"/>
                    <a:pt x="1710" y="3179"/>
                  </a:cubicBezTo>
                  <a:lnTo>
                    <a:pt x="1614" y="2963"/>
                  </a:lnTo>
                  <a:lnTo>
                    <a:pt x="1172" y="1295"/>
                  </a:lnTo>
                  <a:lnTo>
                    <a:pt x="3301" y="784"/>
                  </a:lnTo>
                  <a:lnTo>
                    <a:pt x="7954" y="2963"/>
                  </a:lnTo>
                  <a:lnTo>
                    <a:pt x="7963" y="2963"/>
                  </a:lnTo>
                  <a:lnTo>
                    <a:pt x="7535" y="3222"/>
                  </a:lnTo>
                  <a:cubicBezTo>
                    <a:pt x="7475" y="3258"/>
                    <a:pt x="7497" y="3350"/>
                    <a:pt x="7567" y="3350"/>
                  </a:cubicBezTo>
                  <a:lnTo>
                    <a:pt x="8567" y="3350"/>
                  </a:lnTo>
                  <a:cubicBezTo>
                    <a:pt x="8664" y="3350"/>
                    <a:pt x="8714" y="3230"/>
                    <a:pt x="8641" y="3162"/>
                  </a:cubicBezTo>
                  <a:lnTo>
                    <a:pt x="8438" y="2963"/>
                  </a:lnTo>
                  <a:lnTo>
                    <a:pt x="4545"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 name="Google Shape;3678;p71">
              <a:extLst>
                <a:ext uri="{FF2B5EF4-FFF2-40B4-BE49-F238E27FC236}">
                  <a16:creationId xmlns:a16="http://schemas.microsoft.com/office/drawing/2014/main" id="{A1FE3054-65F6-0432-2537-9C8B2A512F5E}"/>
                </a:ext>
              </a:extLst>
            </p:cNvPr>
            <p:cNvSpPr/>
            <p:nvPr/>
          </p:nvSpPr>
          <p:spPr>
            <a:xfrm>
              <a:off x="3692904" y="3609410"/>
              <a:ext cx="1606485" cy="490178"/>
            </a:xfrm>
            <a:custGeom>
              <a:avLst/>
              <a:gdLst/>
              <a:ahLst/>
              <a:cxnLst/>
              <a:rect l="l" t="t" r="r" b="b"/>
              <a:pathLst>
                <a:path w="5411" h="1651" extrusionOk="0">
                  <a:moveTo>
                    <a:pt x="1204" y="0"/>
                  </a:moveTo>
                  <a:lnTo>
                    <a:pt x="1" y="447"/>
                  </a:lnTo>
                  <a:lnTo>
                    <a:pt x="702" y="1263"/>
                  </a:lnTo>
                  <a:lnTo>
                    <a:pt x="2693" y="784"/>
                  </a:lnTo>
                  <a:lnTo>
                    <a:pt x="4545" y="1650"/>
                  </a:lnTo>
                  <a:lnTo>
                    <a:pt x="5411" y="1116"/>
                  </a:lnTo>
                  <a:lnTo>
                    <a:pt x="39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79;p71">
              <a:extLst>
                <a:ext uri="{FF2B5EF4-FFF2-40B4-BE49-F238E27FC236}">
                  <a16:creationId xmlns:a16="http://schemas.microsoft.com/office/drawing/2014/main" id="{1FADA35D-5E5D-6482-B19D-71211D87DBDA}"/>
                </a:ext>
              </a:extLst>
            </p:cNvPr>
            <p:cNvSpPr/>
            <p:nvPr/>
          </p:nvSpPr>
          <p:spPr>
            <a:xfrm>
              <a:off x="2643666" y="2724048"/>
              <a:ext cx="1622814" cy="385373"/>
            </a:xfrm>
            <a:custGeom>
              <a:avLst/>
              <a:gdLst/>
              <a:ahLst/>
              <a:cxnLst/>
              <a:rect l="l" t="t" r="r" b="b"/>
              <a:pathLst>
                <a:path w="5466" h="1298" extrusionOk="0">
                  <a:moveTo>
                    <a:pt x="5406" y="0"/>
                  </a:moveTo>
                  <a:lnTo>
                    <a:pt x="1134" y="853"/>
                  </a:lnTo>
                  <a:cubicBezTo>
                    <a:pt x="987" y="738"/>
                    <a:pt x="770" y="757"/>
                    <a:pt x="609" y="743"/>
                  </a:cubicBezTo>
                  <a:lnTo>
                    <a:pt x="609" y="743"/>
                  </a:lnTo>
                  <a:cubicBezTo>
                    <a:pt x="595" y="821"/>
                    <a:pt x="623" y="849"/>
                    <a:pt x="674" y="853"/>
                  </a:cubicBezTo>
                  <a:cubicBezTo>
                    <a:pt x="674" y="853"/>
                    <a:pt x="626" y="850"/>
                    <a:pt x="557" y="850"/>
                  </a:cubicBezTo>
                  <a:cubicBezTo>
                    <a:pt x="387" y="850"/>
                    <a:pt x="89" y="869"/>
                    <a:pt x="56" y="996"/>
                  </a:cubicBezTo>
                  <a:cubicBezTo>
                    <a:pt x="1" y="1209"/>
                    <a:pt x="232" y="1297"/>
                    <a:pt x="527" y="1297"/>
                  </a:cubicBezTo>
                  <a:cubicBezTo>
                    <a:pt x="723" y="1297"/>
                    <a:pt x="948" y="1258"/>
                    <a:pt x="1134" y="1189"/>
                  </a:cubicBezTo>
                  <a:lnTo>
                    <a:pt x="5466" y="692"/>
                  </a:lnTo>
                  <a:lnTo>
                    <a:pt x="5406"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 name="Google Shape;3680;p71">
              <a:extLst>
                <a:ext uri="{FF2B5EF4-FFF2-40B4-BE49-F238E27FC236}">
                  <a16:creationId xmlns:a16="http://schemas.microsoft.com/office/drawing/2014/main" id="{9E9FC3E8-01CF-CF5A-D23A-6057DA3C2DCF}"/>
                </a:ext>
              </a:extLst>
            </p:cNvPr>
            <p:cNvSpPr/>
            <p:nvPr/>
          </p:nvSpPr>
          <p:spPr>
            <a:xfrm>
              <a:off x="4631695" y="2724048"/>
              <a:ext cx="1622814" cy="385373"/>
            </a:xfrm>
            <a:custGeom>
              <a:avLst/>
              <a:gdLst/>
              <a:ahLst/>
              <a:cxnLst/>
              <a:rect l="l" t="t" r="r" b="b"/>
              <a:pathLst>
                <a:path w="5466" h="1298" extrusionOk="0">
                  <a:moveTo>
                    <a:pt x="50" y="0"/>
                  </a:moveTo>
                  <a:lnTo>
                    <a:pt x="1" y="692"/>
                  </a:lnTo>
                  <a:lnTo>
                    <a:pt x="4331" y="1189"/>
                  </a:lnTo>
                  <a:cubicBezTo>
                    <a:pt x="4518" y="1258"/>
                    <a:pt x="4742" y="1297"/>
                    <a:pt x="4939" y="1297"/>
                  </a:cubicBezTo>
                  <a:cubicBezTo>
                    <a:pt x="5234" y="1297"/>
                    <a:pt x="5465" y="1209"/>
                    <a:pt x="5410" y="996"/>
                  </a:cubicBezTo>
                  <a:cubicBezTo>
                    <a:pt x="5373" y="869"/>
                    <a:pt x="5077" y="850"/>
                    <a:pt x="4909" y="850"/>
                  </a:cubicBezTo>
                  <a:cubicBezTo>
                    <a:pt x="4840" y="850"/>
                    <a:pt x="4792" y="853"/>
                    <a:pt x="4792" y="853"/>
                  </a:cubicBezTo>
                  <a:cubicBezTo>
                    <a:pt x="4843" y="849"/>
                    <a:pt x="4871" y="821"/>
                    <a:pt x="4857" y="743"/>
                  </a:cubicBezTo>
                  <a:lnTo>
                    <a:pt x="4857" y="743"/>
                  </a:lnTo>
                  <a:cubicBezTo>
                    <a:pt x="4695" y="757"/>
                    <a:pt x="4480" y="738"/>
                    <a:pt x="4331" y="853"/>
                  </a:cubicBezTo>
                  <a:lnTo>
                    <a:pt x="50"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 name="Google Shape;3681;p71">
              <a:extLst>
                <a:ext uri="{FF2B5EF4-FFF2-40B4-BE49-F238E27FC236}">
                  <a16:creationId xmlns:a16="http://schemas.microsoft.com/office/drawing/2014/main" id="{16419007-5C65-D8DC-6ACC-8C63A765A1F0}"/>
                </a:ext>
              </a:extLst>
            </p:cNvPr>
            <p:cNvSpPr/>
            <p:nvPr/>
          </p:nvSpPr>
          <p:spPr>
            <a:xfrm>
              <a:off x="3716359" y="2701186"/>
              <a:ext cx="1377878" cy="945322"/>
            </a:xfrm>
            <a:custGeom>
              <a:avLst/>
              <a:gdLst/>
              <a:ahLst/>
              <a:cxnLst/>
              <a:rect l="l" t="t" r="r" b="b"/>
              <a:pathLst>
                <a:path w="4641" h="3184" extrusionOk="0">
                  <a:moveTo>
                    <a:pt x="1706" y="0"/>
                  </a:moveTo>
                  <a:lnTo>
                    <a:pt x="0" y="326"/>
                  </a:lnTo>
                  <a:lnTo>
                    <a:pt x="106" y="1041"/>
                  </a:lnTo>
                  <a:lnTo>
                    <a:pt x="1525" y="945"/>
                  </a:lnTo>
                  <a:lnTo>
                    <a:pt x="1525" y="945"/>
                  </a:lnTo>
                  <a:cubicBezTo>
                    <a:pt x="1535" y="1727"/>
                    <a:pt x="1364" y="2414"/>
                    <a:pt x="1125" y="3059"/>
                  </a:cubicBezTo>
                  <a:cubicBezTo>
                    <a:pt x="1570" y="3142"/>
                    <a:pt x="2020" y="3183"/>
                    <a:pt x="2476" y="3183"/>
                  </a:cubicBezTo>
                  <a:cubicBezTo>
                    <a:pt x="2931" y="3183"/>
                    <a:pt x="3392" y="3142"/>
                    <a:pt x="3858" y="3059"/>
                  </a:cubicBezTo>
                  <a:cubicBezTo>
                    <a:pt x="3788" y="2257"/>
                    <a:pt x="3645" y="1515"/>
                    <a:pt x="3337" y="902"/>
                  </a:cubicBezTo>
                  <a:lnTo>
                    <a:pt x="3337" y="902"/>
                  </a:lnTo>
                  <a:lnTo>
                    <a:pt x="4641" y="1096"/>
                  </a:lnTo>
                  <a:lnTo>
                    <a:pt x="4641" y="221"/>
                  </a:lnTo>
                  <a:lnTo>
                    <a:pt x="3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82;p71">
              <a:extLst>
                <a:ext uri="{FF2B5EF4-FFF2-40B4-BE49-F238E27FC236}">
                  <a16:creationId xmlns:a16="http://schemas.microsoft.com/office/drawing/2014/main" id="{E7C22F77-10A2-13C6-0088-CEA968263507}"/>
                </a:ext>
              </a:extLst>
            </p:cNvPr>
            <p:cNvSpPr/>
            <p:nvPr/>
          </p:nvSpPr>
          <p:spPr>
            <a:xfrm>
              <a:off x="4319655" y="2451789"/>
              <a:ext cx="203965" cy="404077"/>
            </a:xfrm>
            <a:custGeom>
              <a:avLst/>
              <a:gdLst/>
              <a:ahLst/>
              <a:cxnLst/>
              <a:rect l="l" t="t" r="r" b="b"/>
              <a:pathLst>
                <a:path w="687" h="1361" extrusionOk="0">
                  <a:moveTo>
                    <a:pt x="1" y="1"/>
                  </a:moveTo>
                  <a:lnTo>
                    <a:pt x="1" y="1083"/>
                  </a:lnTo>
                  <a:cubicBezTo>
                    <a:pt x="1" y="1265"/>
                    <a:pt x="184" y="1360"/>
                    <a:pt x="357" y="1360"/>
                  </a:cubicBezTo>
                  <a:cubicBezTo>
                    <a:pt x="526" y="1360"/>
                    <a:pt x="686" y="1270"/>
                    <a:pt x="659" y="1083"/>
                  </a:cubicBezTo>
                  <a:lnTo>
                    <a:pt x="489" y="1"/>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 name="Google Shape;3683;p71">
              <a:extLst>
                <a:ext uri="{FF2B5EF4-FFF2-40B4-BE49-F238E27FC236}">
                  <a16:creationId xmlns:a16="http://schemas.microsoft.com/office/drawing/2014/main" id="{5740E1EF-5C79-D5FA-9300-C0749E602FCD}"/>
                </a:ext>
              </a:extLst>
            </p:cNvPr>
            <p:cNvSpPr/>
            <p:nvPr/>
          </p:nvSpPr>
          <p:spPr>
            <a:xfrm>
              <a:off x="3692904" y="1367205"/>
              <a:ext cx="1380550" cy="1263299"/>
            </a:xfrm>
            <a:custGeom>
              <a:avLst/>
              <a:gdLst/>
              <a:ahLst/>
              <a:cxnLst/>
              <a:rect l="l" t="t" r="r" b="b"/>
              <a:pathLst>
                <a:path w="4650" h="4255" extrusionOk="0">
                  <a:moveTo>
                    <a:pt x="2633" y="0"/>
                  </a:moveTo>
                  <a:cubicBezTo>
                    <a:pt x="2091" y="0"/>
                    <a:pt x="1507" y="169"/>
                    <a:pt x="1043" y="608"/>
                  </a:cubicBezTo>
                  <a:cubicBezTo>
                    <a:pt x="692" y="940"/>
                    <a:pt x="513" y="1627"/>
                    <a:pt x="356" y="2309"/>
                  </a:cubicBezTo>
                  <a:cubicBezTo>
                    <a:pt x="268" y="2696"/>
                    <a:pt x="1" y="3120"/>
                    <a:pt x="158" y="3548"/>
                  </a:cubicBezTo>
                  <a:cubicBezTo>
                    <a:pt x="331" y="4014"/>
                    <a:pt x="1325" y="4254"/>
                    <a:pt x="2285" y="4254"/>
                  </a:cubicBezTo>
                  <a:cubicBezTo>
                    <a:pt x="3079" y="4254"/>
                    <a:pt x="3850" y="4089"/>
                    <a:pt x="4111" y="3751"/>
                  </a:cubicBezTo>
                  <a:cubicBezTo>
                    <a:pt x="4650" y="3060"/>
                    <a:pt x="4609" y="1308"/>
                    <a:pt x="4208" y="645"/>
                  </a:cubicBezTo>
                  <a:cubicBezTo>
                    <a:pt x="3996" y="294"/>
                    <a:pt x="3350" y="0"/>
                    <a:pt x="2633" y="0"/>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9" name="Google Shape;3684;p71">
              <a:extLst>
                <a:ext uri="{FF2B5EF4-FFF2-40B4-BE49-F238E27FC236}">
                  <a16:creationId xmlns:a16="http://schemas.microsoft.com/office/drawing/2014/main" id="{D04E0135-31F7-3619-E51F-DF8AE1F7A8AD}"/>
                </a:ext>
              </a:extLst>
            </p:cNvPr>
            <p:cNvSpPr/>
            <p:nvPr/>
          </p:nvSpPr>
          <p:spPr>
            <a:xfrm>
              <a:off x="4801224" y="1040018"/>
              <a:ext cx="905522" cy="1154337"/>
            </a:xfrm>
            <a:custGeom>
              <a:avLst/>
              <a:gdLst/>
              <a:ahLst/>
              <a:cxnLst/>
              <a:rect l="l" t="t" r="r" b="b"/>
              <a:pathLst>
                <a:path w="3050" h="3888" extrusionOk="0">
                  <a:moveTo>
                    <a:pt x="1114" y="0"/>
                  </a:moveTo>
                  <a:cubicBezTo>
                    <a:pt x="1113" y="0"/>
                    <a:pt x="1112" y="0"/>
                    <a:pt x="1111" y="0"/>
                  </a:cubicBezTo>
                  <a:cubicBezTo>
                    <a:pt x="461" y="5"/>
                    <a:pt x="0" y="950"/>
                    <a:pt x="0" y="950"/>
                  </a:cubicBezTo>
                  <a:lnTo>
                    <a:pt x="779" y="1780"/>
                  </a:lnTo>
                  <a:cubicBezTo>
                    <a:pt x="1238" y="2881"/>
                    <a:pt x="1720" y="3887"/>
                    <a:pt x="2597" y="3887"/>
                  </a:cubicBezTo>
                  <a:cubicBezTo>
                    <a:pt x="2689" y="3887"/>
                    <a:pt x="2785" y="3876"/>
                    <a:pt x="2886" y="3853"/>
                  </a:cubicBezTo>
                  <a:cubicBezTo>
                    <a:pt x="1619" y="3622"/>
                    <a:pt x="3050" y="0"/>
                    <a:pt x="1114"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85;p71">
              <a:extLst>
                <a:ext uri="{FF2B5EF4-FFF2-40B4-BE49-F238E27FC236}">
                  <a16:creationId xmlns:a16="http://schemas.microsoft.com/office/drawing/2014/main" id="{ADE91CAA-66D7-8FFC-CBD2-7A044D82296E}"/>
                </a:ext>
              </a:extLst>
            </p:cNvPr>
            <p:cNvSpPr/>
            <p:nvPr/>
          </p:nvSpPr>
          <p:spPr>
            <a:xfrm>
              <a:off x="4749267" y="1244584"/>
              <a:ext cx="367553" cy="255332"/>
            </a:xfrm>
            <a:custGeom>
              <a:avLst/>
              <a:gdLst/>
              <a:ahLst/>
              <a:cxnLst/>
              <a:rect l="l" t="t" r="r" b="b"/>
              <a:pathLst>
                <a:path w="1238" h="860" extrusionOk="0">
                  <a:moveTo>
                    <a:pt x="454" y="1"/>
                  </a:moveTo>
                  <a:cubicBezTo>
                    <a:pt x="263" y="1"/>
                    <a:pt x="86" y="89"/>
                    <a:pt x="0" y="283"/>
                  </a:cubicBezTo>
                  <a:lnTo>
                    <a:pt x="1153" y="860"/>
                  </a:lnTo>
                  <a:cubicBezTo>
                    <a:pt x="1237" y="327"/>
                    <a:pt x="820" y="1"/>
                    <a:pt x="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6;p71">
              <a:extLst>
                <a:ext uri="{FF2B5EF4-FFF2-40B4-BE49-F238E27FC236}">
                  <a16:creationId xmlns:a16="http://schemas.microsoft.com/office/drawing/2014/main" id="{4B664C6C-C640-F61B-C336-07790D8D9D74}"/>
                </a:ext>
              </a:extLst>
            </p:cNvPr>
            <p:cNvSpPr/>
            <p:nvPr/>
          </p:nvSpPr>
          <p:spPr>
            <a:xfrm>
              <a:off x="3909342" y="1279322"/>
              <a:ext cx="1357393" cy="1193528"/>
            </a:xfrm>
            <a:custGeom>
              <a:avLst/>
              <a:gdLst/>
              <a:ahLst/>
              <a:cxnLst/>
              <a:rect l="l" t="t" r="r" b="b"/>
              <a:pathLst>
                <a:path w="4572" h="4020" extrusionOk="0">
                  <a:moveTo>
                    <a:pt x="2284" y="1"/>
                  </a:moveTo>
                  <a:cubicBezTo>
                    <a:pt x="1362" y="1"/>
                    <a:pt x="302" y="378"/>
                    <a:pt x="1" y="1365"/>
                  </a:cubicBezTo>
                  <a:cubicBezTo>
                    <a:pt x="265" y="1079"/>
                    <a:pt x="768" y="940"/>
                    <a:pt x="1307" y="940"/>
                  </a:cubicBezTo>
                  <a:cubicBezTo>
                    <a:pt x="2098" y="940"/>
                    <a:pt x="2967" y="1241"/>
                    <a:pt x="3272" y="1816"/>
                  </a:cubicBezTo>
                  <a:cubicBezTo>
                    <a:pt x="3069" y="2499"/>
                    <a:pt x="3355" y="3462"/>
                    <a:pt x="2829" y="4019"/>
                  </a:cubicBezTo>
                  <a:cubicBezTo>
                    <a:pt x="3368" y="3720"/>
                    <a:pt x="3972" y="3328"/>
                    <a:pt x="4212" y="2844"/>
                  </a:cubicBezTo>
                  <a:cubicBezTo>
                    <a:pt x="4571" y="2061"/>
                    <a:pt x="4382" y="881"/>
                    <a:pt x="3516" y="296"/>
                  </a:cubicBezTo>
                  <a:cubicBezTo>
                    <a:pt x="3241" y="111"/>
                    <a:pt x="2783" y="1"/>
                    <a:pt x="2284"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87;p71">
              <a:extLst>
                <a:ext uri="{FF2B5EF4-FFF2-40B4-BE49-F238E27FC236}">
                  <a16:creationId xmlns:a16="http://schemas.microsoft.com/office/drawing/2014/main" id="{EB9D9AF1-2887-6E2C-F562-6AF6A5D4B5B2}"/>
                </a:ext>
              </a:extLst>
            </p:cNvPr>
            <p:cNvSpPr/>
            <p:nvPr/>
          </p:nvSpPr>
          <p:spPr>
            <a:xfrm>
              <a:off x="3849369" y="1487450"/>
              <a:ext cx="1393910" cy="604780"/>
            </a:xfrm>
            <a:custGeom>
              <a:avLst/>
              <a:gdLst/>
              <a:ahLst/>
              <a:cxnLst/>
              <a:rect l="l" t="t" r="r" b="b"/>
              <a:pathLst>
                <a:path w="4695" h="2037" extrusionOk="0">
                  <a:moveTo>
                    <a:pt x="1843" y="0"/>
                  </a:moveTo>
                  <a:cubicBezTo>
                    <a:pt x="1357" y="0"/>
                    <a:pt x="857" y="93"/>
                    <a:pt x="331" y="295"/>
                  </a:cubicBezTo>
                  <a:cubicBezTo>
                    <a:pt x="242" y="331"/>
                    <a:pt x="1" y="979"/>
                    <a:pt x="58" y="979"/>
                  </a:cubicBezTo>
                  <a:cubicBezTo>
                    <a:pt x="60" y="979"/>
                    <a:pt x="62" y="978"/>
                    <a:pt x="64" y="977"/>
                  </a:cubicBezTo>
                  <a:cubicBezTo>
                    <a:pt x="558" y="858"/>
                    <a:pt x="1016" y="802"/>
                    <a:pt x="1443" y="802"/>
                  </a:cubicBezTo>
                  <a:cubicBezTo>
                    <a:pt x="2675" y="802"/>
                    <a:pt x="3655" y="1267"/>
                    <a:pt x="4520" y="2037"/>
                  </a:cubicBezTo>
                  <a:cubicBezTo>
                    <a:pt x="4658" y="1641"/>
                    <a:pt x="4695" y="1268"/>
                    <a:pt x="4589" y="917"/>
                  </a:cubicBezTo>
                  <a:cubicBezTo>
                    <a:pt x="3664" y="344"/>
                    <a:pt x="2779"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88;p71">
              <a:extLst>
                <a:ext uri="{FF2B5EF4-FFF2-40B4-BE49-F238E27FC236}">
                  <a16:creationId xmlns:a16="http://schemas.microsoft.com/office/drawing/2014/main" id="{E3D00890-D3DE-2F09-A7CA-BFDBEA4D7412}"/>
                </a:ext>
              </a:extLst>
            </p:cNvPr>
            <p:cNvSpPr/>
            <p:nvPr/>
          </p:nvSpPr>
          <p:spPr>
            <a:xfrm>
              <a:off x="4869807" y="2013858"/>
              <a:ext cx="393976" cy="402890"/>
            </a:xfrm>
            <a:custGeom>
              <a:avLst/>
              <a:gdLst/>
              <a:ahLst/>
              <a:cxnLst/>
              <a:rect l="l" t="t" r="r" b="b"/>
              <a:pathLst>
                <a:path w="1327" h="1357" extrusionOk="0">
                  <a:moveTo>
                    <a:pt x="697" y="1"/>
                  </a:moveTo>
                  <a:cubicBezTo>
                    <a:pt x="398" y="1"/>
                    <a:pt x="230" y="430"/>
                    <a:pt x="230" y="430"/>
                  </a:cubicBezTo>
                  <a:lnTo>
                    <a:pt x="0" y="1310"/>
                  </a:lnTo>
                  <a:cubicBezTo>
                    <a:pt x="96" y="1342"/>
                    <a:pt x="188" y="1356"/>
                    <a:pt x="274" y="1356"/>
                  </a:cubicBezTo>
                  <a:cubicBezTo>
                    <a:pt x="970" y="1356"/>
                    <a:pt x="1326" y="413"/>
                    <a:pt x="986" y="125"/>
                  </a:cubicBezTo>
                  <a:cubicBezTo>
                    <a:pt x="879" y="35"/>
                    <a:pt x="783" y="1"/>
                    <a:pt x="697" y="1"/>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 name="Google Shape;3689;p71">
              <a:extLst>
                <a:ext uri="{FF2B5EF4-FFF2-40B4-BE49-F238E27FC236}">
                  <a16:creationId xmlns:a16="http://schemas.microsoft.com/office/drawing/2014/main" id="{D221C274-B386-829C-952F-85783821A049}"/>
                </a:ext>
              </a:extLst>
            </p:cNvPr>
            <p:cNvSpPr/>
            <p:nvPr/>
          </p:nvSpPr>
          <p:spPr>
            <a:xfrm>
              <a:off x="4920280" y="2078879"/>
              <a:ext cx="241077" cy="273443"/>
            </a:xfrm>
            <a:custGeom>
              <a:avLst/>
              <a:gdLst/>
              <a:ahLst/>
              <a:cxnLst/>
              <a:rect l="l" t="t" r="r" b="b"/>
              <a:pathLst>
                <a:path w="812" h="921" extrusionOk="0">
                  <a:moveTo>
                    <a:pt x="546" y="1"/>
                  </a:moveTo>
                  <a:cubicBezTo>
                    <a:pt x="491" y="1"/>
                    <a:pt x="436" y="15"/>
                    <a:pt x="388" y="45"/>
                  </a:cubicBezTo>
                  <a:cubicBezTo>
                    <a:pt x="180" y="174"/>
                    <a:pt x="1" y="589"/>
                    <a:pt x="194" y="916"/>
                  </a:cubicBezTo>
                  <a:cubicBezTo>
                    <a:pt x="199" y="920"/>
                    <a:pt x="203" y="920"/>
                    <a:pt x="207" y="920"/>
                  </a:cubicBezTo>
                  <a:lnTo>
                    <a:pt x="212" y="920"/>
                  </a:lnTo>
                  <a:cubicBezTo>
                    <a:pt x="217" y="916"/>
                    <a:pt x="222" y="912"/>
                    <a:pt x="217" y="902"/>
                  </a:cubicBezTo>
                  <a:cubicBezTo>
                    <a:pt x="134" y="736"/>
                    <a:pt x="143" y="557"/>
                    <a:pt x="203" y="404"/>
                  </a:cubicBezTo>
                  <a:cubicBezTo>
                    <a:pt x="255" y="360"/>
                    <a:pt x="311" y="335"/>
                    <a:pt x="363" y="335"/>
                  </a:cubicBezTo>
                  <a:cubicBezTo>
                    <a:pt x="381" y="335"/>
                    <a:pt x="399" y="338"/>
                    <a:pt x="415" y="344"/>
                  </a:cubicBezTo>
                  <a:cubicBezTo>
                    <a:pt x="475" y="372"/>
                    <a:pt x="522" y="432"/>
                    <a:pt x="530" y="506"/>
                  </a:cubicBezTo>
                  <a:cubicBezTo>
                    <a:pt x="539" y="593"/>
                    <a:pt x="488" y="686"/>
                    <a:pt x="392" y="746"/>
                  </a:cubicBezTo>
                  <a:cubicBezTo>
                    <a:pt x="388" y="750"/>
                    <a:pt x="388" y="755"/>
                    <a:pt x="392" y="763"/>
                  </a:cubicBezTo>
                  <a:cubicBezTo>
                    <a:pt x="392" y="763"/>
                    <a:pt x="397" y="769"/>
                    <a:pt x="401" y="769"/>
                  </a:cubicBezTo>
                  <a:cubicBezTo>
                    <a:pt x="401" y="769"/>
                    <a:pt x="405" y="769"/>
                    <a:pt x="405" y="763"/>
                  </a:cubicBezTo>
                  <a:cubicBezTo>
                    <a:pt x="577" y="695"/>
                    <a:pt x="664" y="359"/>
                    <a:pt x="433" y="285"/>
                  </a:cubicBezTo>
                  <a:cubicBezTo>
                    <a:pt x="417" y="279"/>
                    <a:pt x="395" y="274"/>
                    <a:pt x="370" y="274"/>
                  </a:cubicBezTo>
                  <a:cubicBezTo>
                    <a:pt x="337" y="274"/>
                    <a:pt x="298" y="282"/>
                    <a:pt x="254" y="308"/>
                  </a:cubicBezTo>
                  <a:cubicBezTo>
                    <a:pt x="305" y="220"/>
                    <a:pt x="369" y="151"/>
                    <a:pt x="439" y="110"/>
                  </a:cubicBezTo>
                  <a:cubicBezTo>
                    <a:pt x="493" y="74"/>
                    <a:pt x="545" y="57"/>
                    <a:pt x="595" y="57"/>
                  </a:cubicBezTo>
                  <a:cubicBezTo>
                    <a:pt x="668" y="57"/>
                    <a:pt x="734" y="94"/>
                    <a:pt x="788" y="165"/>
                  </a:cubicBezTo>
                  <a:cubicBezTo>
                    <a:pt x="791" y="170"/>
                    <a:pt x="794" y="172"/>
                    <a:pt x="797" y="172"/>
                  </a:cubicBezTo>
                  <a:cubicBezTo>
                    <a:pt x="800" y="172"/>
                    <a:pt x="803" y="171"/>
                    <a:pt x="807" y="170"/>
                  </a:cubicBezTo>
                  <a:cubicBezTo>
                    <a:pt x="811" y="165"/>
                    <a:pt x="811" y="161"/>
                    <a:pt x="807" y="151"/>
                  </a:cubicBezTo>
                  <a:cubicBezTo>
                    <a:pt x="755" y="54"/>
                    <a:pt x="651"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3690;p71">
              <a:extLst>
                <a:ext uri="{FF2B5EF4-FFF2-40B4-BE49-F238E27FC236}">
                  <a16:creationId xmlns:a16="http://schemas.microsoft.com/office/drawing/2014/main" id="{BE56F5A6-1E38-95C2-3D20-1AC5F6A8B752}"/>
                </a:ext>
              </a:extLst>
            </p:cNvPr>
            <p:cNvGrpSpPr/>
            <p:nvPr/>
          </p:nvGrpSpPr>
          <p:grpSpPr>
            <a:xfrm>
              <a:off x="3833234" y="1772903"/>
              <a:ext cx="905553" cy="742735"/>
              <a:chOff x="3763206" y="763378"/>
              <a:chExt cx="571363" cy="468602"/>
            </a:xfrm>
          </p:grpSpPr>
          <p:sp>
            <p:nvSpPr>
              <p:cNvPr id="26" name="Google Shape;3691;p71">
                <a:extLst>
                  <a:ext uri="{FF2B5EF4-FFF2-40B4-BE49-F238E27FC236}">
                    <a16:creationId xmlns:a16="http://schemas.microsoft.com/office/drawing/2014/main" id="{26FAC7CA-4F70-6E44-2012-920FF4930B62}"/>
                  </a:ext>
                </a:extLst>
              </p:cNvPr>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2;p71">
                <a:extLst>
                  <a:ext uri="{FF2B5EF4-FFF2-40B4-BE49-F238E27FC236}">
                    <a16:creationId xmlns:a16="http://schemas.microsoft.com/office/drawing/2014/main" id="{DEFCC579-9533-2236-DAF4-5D564A25C788}"/>
                  </a:ext>
                </a:extLst>
              </p:cNvPr>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93;p71">
                <a:extLst>
                  <a:ext uri="{FF2B5EF4-FFF2-40B4-BE49-F238E27FC236}">
                    <a16:creationId xmlns:a16="http://schemas.microsoft.com/office/drawing/2014/main" id="{447F0E2A-E4D1-3C59-82D5-6BA0BBED5440}"/>
                  </a:ext>
                </a:extLst>
              </p:cNvPr>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94;p71">
                <a:extLst>
                  <a:ext uri="{FF2B5EF4-FFF2-40B4-BE49-F238E27FC236}">
                    <a16:creationId xmlns:a16="http://schemas.microsoft.com/office/drawing/2014/main" id="{000C6E52-3F88-B1F6-02EA-9AB24DF2E256}"/>
                  </a:ext>
                </a:extLst>
              </p:cNvPr>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5;p71">
                <a:extLst>
                  <a:ext uri="{FF2B5EF4-FFF2-40B4-BE49-F238E27FC236}">
                    <a16:creationId xmlns:a16="http://schemas.microsoft.com/office/drawing/2014/main" id="{896B47CA-A38E-8DBF-29EB-93C66638CCC2}"/>
                  </a:ext>
                </a:extLst>
              </p:cNvPr>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96;p71">
                <a:extLst>
                  <a:ext uri="{FF2B5EF4-FFF2-40B4-BE49-F238E27FC236}">
                    <a16:creationId xmlns:a16="http://schemas.microsoft.com/office/drawing/2014/main" id="{EEC97C72-46E3-94C4-F041-56AF0240B140}"/>
                  </a:ext>
                </a:extLst>
              </p:cNvPr>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97;p71">
                <a:extLst>
                  <a:ext uri="{FF2B5EF4-FFF2-40B4-BE49-F238E27FC236}">
                    <a16:creationId xmlns:a16="http://schemas.microsoft.com/office/drawing/2014/main" id="{75D1D58A-396D-D3F2-A047-E90A01B23727}"/>
                  </a:ext>
                </a:extLst>
              </p:cNvPr>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53607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oogle Shape;3398;p71">
            <a:extLst>
              <a:ext uri="{FF2B5EF4-FFF2-40B4-BE49-F238E27FC236}">
                <a16:creationId xmlns:a16="http://schemas.microsoft.com/office/drawing/2014/main" id="{D9CC23B1-AD36-2D5A-D182-E14344C92418}"/>
              </a:ext>
            </a:extLst>
          </p:cNvPr>
          <p:cNvGrpSpPr/>
          <p:nvPr/>
        </p:nvGrpSpPr>
        <p:grpSpPr>
          <a:xfrm>
            <a:off x="7504054" y="2137275"/>
            <a:ext cx="1366973" cy="2484530"/>
            <a:chOff x="2430914" y="1021415"/>
            <a:chExt cx="2904997" cy="3673425"/>
          </a:xfrm>
        </p:grpSpPr>
        <p:sp>
          <p:nvSpPr>
            <p:cNvPr id="142" name="Google Shape;3399;p71">
              <a:extLst>
                <a:ext uri="{FF2B5EF4-FFF2-40B4-BE49-F238E27FC236}">
                  <a16:creationId xmlns:a16="http://schemas.microsoft.com/office/drawing/2014/main" id="{B3FBC0BD-CDF5-2AF3-BB0D-81DDFABB2573}"/>
                </a:ext>
              </a:extLst>
            </p:cNvPr>
            <p:cNvSpPr/>
            <p:nvPr/>
          </p:nvSpPr>
          <p:spPr>
            <a:xfrm>
              <a:off x="2430914" y="1021415"/>
              <a:ext cx="2904971" cy="3673379"/>
            </a:xfrm>
            <a:custGeom>
              <a:avLst/>
              <a:gdLst/>
              <a:ahLst/>
              <a:cxnLst/>
              <a:rect l="l" t="t" r="r" b="b"/>
              <a:pathLst>
                <a:path w="12775" h="16154" extrusionOk="0">
                  <a:moveTo>
                    <a:pt x="6032" y="11175"/>
                  </a:moveTo>
                  <a:cubicBezTo>
                    <a:pt x="6046" y="11180"/>
                    <a:pt x="6055" y="11184"/>
                    <a:pt x="6064" y="11188"/>
                  </a:cubicBezTo>
                  <a:cubicBezTo>
                    <a:pt x="6111" y="11206"/>
                    <a:pt x="6185" y="11213"/>
                    <a:pt x="6260" y="11213"/>
                  </a:cubicBezTo>
                  <a:cubicBezTo>
                    <a:pt x="6281" y="11213"/>
                    <a:pt x="6302" y="11213"/>
                    <a:pt x="6323" y="11212"/>
                  </a:cubicBezTo>
                  <a:cubicBezTo>
                    <a:pt x="6332" y="11335"/>
                    <a:pt x="6346" y="11584"/>
                    <a:pt x="6364" y="11880"/>
                  </a:cubicBezTo>
                  <a:cubicBezTo>
                    <a:pt x="6198" y="11839"/>
                    <a:pt x="5821" y="11820"/>
                    <a:pt x="5696" y="11805"/>
                  </a:cubicBezTo>
                  <a:cubicBezTo>
                    <a:pt x="5607" y="11793"/>
                    <a:pt x="5458" y="11774"/>
                    <a:pt x="5335" y="11774"/>
                  </a:cubicBezTo>
                  <a:cubicBezTo>
                    <a:pt x="5240" y="11774"/>
                    <a:pt x="5160" y="11786"/>
                    <a:pt x="5138" y="11820"/>
                  </a:cubicBezTo>
                  <a:lnTo>
                    <a:pt x="5138" y="11824"/>
                  </a:lnTo>
                  <a:cubicBezTo>
                    <a:pt x="5019" y="11815"/>
                    <a:pt x="4936" y="11805"/>
                    <a:pt x="4921" y="11805"/>
                  </a:cubicBezTo>
                  <a:lnTo>
                    <a:pt x="6032" y="11175"/>
                  </a:lnTo>
                  <a:close/>
                  <a:moveTo>
                    <a:pt x="4406" y="1"/>
                  </a:moveTo>
                  <a:cubicBezTo>
                    <a:pt x="4273" y="1"/>
                    <a:pt x="4122" y="21"/>
                    <a:pt x="3949" y="65"/>
                  </a:cubicBezTo>
                  <a:cubicBezTo>
                    <a:pt x="2724" y="383"/>
                    <a:pt x="3073" y="1590"/>
                    <a:pt x="3471" y="2184"/>
                  </a:cubicBezTo>
                  <a:cubicBezTo>
                    <a:pt x="3415" y="2267"/>
                    <a:pt x="3388" y="2318"/>
                    <a:pt x="3388" y="2318"/>
                  </a:cubicBezTo>
                  <a:lnTo>
                    <a:pt x="3452" y="2364"/>
                  </a:lnTo>
                  <a:cubicBezTo>
                    <a:pt x="3382" y="2461"/>
                    <a:pt x="3318" y="2567"/>
                    <a:pt x="3258" y="2677"/>
                  </a:cubicBezTo>
                  <a:cubicBezTo>
                    <a:pt x="2752" y="3604"/>
                    <a:pt x="2894" y="4368"/>
                    <a:pt x="3069" y="4811"/>
                  </a:cubicBezTo>
                  <a:cubicBezTo>
                    <a:pt x="2945" y="4816"/>
                    <a:pt x="2820" y="4857"/>
                    <a:pt x="2714" y="4976"/>
                  </a:cubicBezTo>
                  <a:cubicBezTo>
                    <a:pt x="2416" y="5303"/>
                    <a:pt x="2833" y="6101"/>
                    <a:pt x="3477" y="6101"/>
                  </a:cubicBezTo>
                  <a:cubicBezTo>
                    <a:pt x="3579" y="6101"/>
                    <a:pt x="3686" y="6082"/>
                    <a:pt x="3797" y="6037"/>
                  </a:cubicBezTo>
                  <a:cubicBezTo>
                    <a:pt x="4184" y="6475"/>
                    <a:pt x="4696" y="6801"/>
                    <a:pt x="5272" y="6973"/>
                  </a:cubicBezTo>
                  <a:cubicBezTo>
                    <a:pt x="4649" y="7156"/>
                    <a:pt x="3535" y="7677"/>
                    <a:pt x="3194" y="7764"/>
                  </a:cubicBezTo>
                  <a:cubicBezTo>
                    <a:pt x="2774" y="7871"/>
                    <a:pt x="1729" y="8432"/>
                    <a:pt x="1359" y="8562"/>
                  </a:cubicBezTo>
                  <a:cubicBezTo>
                    <a:pt x="1359" y="8562"/>
                    <a:pt x="212" y="8511"/>
                    <a:pt x="106" y="8498"/>
                  </a:cubicBezTo>
                  <a:cubicBezTo>
                    <a:pt x="98" y="8497"/>
                    <a:pt x="90" y="8496"/>
                    <a:pt x="83" y="8496"/>
                  </a:cubicBezTo>
                  <a:cubicBezTo>
                    <a:pt x="1" y="8496"/>
                    <a:pt x="10" y="8568"/>
                    <a:pt x="170" y="8640"/>
                  </a:cubicBezTo>
                  <a:cubicBezTo>
                    <a:pt x="341" y="8723"/>
                    <a:pt x="608" y="8728"/>
                    <a:pt x="765" y="8783"/>
                  </a:cubicBezTo>
                  <a:cubicBezTo>
                    <a:pt x="798" y="8792"/>
                    <a:pt x="834" y="8811"/>
                    <a:pt x="880" y="8829"/>
                  </a:cubicBezTo>
                  <a:cubicBezTo>
                    <a:pt x="765" y="8870"/>
                    <a:pt x="632" y="8917"/>
                    <a:pt x="572" y="8940"/>
                  </a:cubicBezTo>
                  <a:cubicBezTo>
                    <a:pt x="496" y="8966"/>
                    <a:pt x="481" y="9040"/>
                    <a:pt x="681" y="9040"/>
                  </a:cubicBezTo>
                  <a:cubicBezTo>
                    <a:pt x="798" y="9040"/>
                    <a:pt x="987" y="9015"/>
                    <a:pt x="1281" y="8940"/>
                  </a:cubicBezTo>
                  <a:cubicBezTo>
                    <a:pt x="1369" y="8940"/>
                    <a:pt x="1447" y="8921"/>
                    <a:pt x="1512" y="8866"/>
                  </a:cubicBezTo>
                  <a:cubicBezTo>
                    <a:pt x="1512" y="8866"/>
                    <a:pt x="2843" y="8566"/>
                    <a:pt x="3360" y="8383"/>
                  </a:cubicBezTo>
                  <a:cubicBezTo>
                    <a:pt x="3369" y="8383"/>
                    <a:pt x="3378" y="8377"/>
                    <a:pt x="3388" y="8373"/>
                  </a:cubicBezTo>
                  <a:lnTo>
                    <a:pt x="3392" y="8373"/>
                  </a:lnTo>
                  <a:cubicBezTo>
                    <a:pt x="3401" y="8368"/>
                    <a:pt x="3405" y="8368"/>
                    <a:pt x="3415" y="8364"/>
                  </a:cubicBezTo>
                  <a:lnTo>
                    <a:pt x="3420" y="8364"/>
                  </a:lnTo>
                  <a:cubicBezTo>
                    <a:pt x="3428" y="8359"/>
                    <a:pt x="3433" y="8359"/>
                    <a:pt x="3437" y="8355"/>
                  </a:cubicBezTo>
                  <a:cubicBezTo>
                    <a:pt x="3443" y="8355"/>
                    <a:pt x="3443" y="8355"/>
                    <a:pt x="3447" y="8349"/>
                  </a:cubicBezTo>
                  <a:cubicBezTo>
                    <a:pt x="3452" y="8349"/>
                    <a:pt x="3456" y="8345"/>
                    <a:pt x="3461" y="8345"/>
                  </a:cubicBezTo>
                  <a:cubicBezTo>
                    <a:pt x="3461" y="8345"/>
                    <a:pt x="3465" y="8345"/>
                    <a:pt x="3465" y="8341"/>
                  </a:cubicBezTo>
                  <a:cubicBezTo>
                    <a:pt x="3475" y="8341"/>
                    <a:pt x="3479" y="8336"/>
                    <a:pt x="3479" y="8336"/>
                  </a:cubicBezTo>
                  <a:cubicBezTo>
                    <a:pt x="3484" y="8336"/>
                    <a:pt x="3484" y="8336"/>
                    <a:pt x="3488" y="8332"/>
                  </a:cubicBezTo>
                  <a:cubicBezTo>
                    <a:pt x="3493" y="8332"/>
                    <a:pt x="3498" y="8327"/>
                    <a:pt x="3503" y="8327"/>
                  </a:cubicBezTo>
                  <a:lnTo>
                    <a:pt x="3507" y="8322"/>
                  </a:lnTo>
                  <a:cubicBezTo>
                    <a:pt x="3511" y="8322"/>
                    <a:pt x="3516" y="8317"/>
                    <a:pt x="3520" y="8317"/>
                  </a:cubicBezTo>
                  <a:cubicBezTo>
                    <a:pt x="3807" y="8152"/>
                    <a:pt x="4986" y="8041"/>
                    <a:pt x="5461" y="7811"/>
                  </a:cubicBezTo>
                  <a:lnTo>
                    <a:pt x="5461" y="7811"/>
                  </a:lnTo>
                  <a:cubicBezTo>
                    <a:pt x="5309" y="8815"/>
                    <a:pt x="5106" y="10354"/>
                    <a:pt x="5106" y="10354"/>
                  </a:cubicBezTo>
                  <a:cubicBezTo>
                    <a:pt x="5069" y="10378"/>
                    <a:pt x="5019" y="10419"/>
                    <a:pt x="4940" y="10484"/>
                  </a:cubicBezTo>
                  <a:cubicBezTo>
                    <a:pt x="4479" y="10833"/>
                    <a:pt x="3493" y="11617"/>
                    <a:pt x="3465" y="11888"/>
                  </a:cubicBezTo>
                  <a:cubicBezTo>
                    <a:pt x="3437" y="12160"/>
                    <a:pt x="3977" y="12396"/>
                    <a:pt x="5009" y="12475"/>
                  </a:cubicBezTo>
                  <a:cubicBezTo>
                    <a:pt x="5028" y="12530"/>
                    <a:pt x="5244" y="12562"/>
                    <a:pt x="5419" y="12575"/>
                  </a:cubicBezTo>
                  <a:cubicBezTo>
                    <a:pt x="5515" y="12585"/>
                    <a:pt x="5709" y="12593"/>
                    <a:pt x="5869" y="12593"/>
                  </a:cubicBezTo>
                  <a:cubicBezTo>
                    <a:pt x="6002" y="12593"/>
                    <a:pt x="6111" y="12588"/>
                    <a:pt x="6119" y="12575"/>
                  </a:cubicBezTo>
                  <a:cubicBezTo>
                    <a:pt x="6138" y="12552"/>
                    <a:pt x="6161" y="12488"/>
                    <a:pt x="6161" y="12488"/>
                  </a:cubicBezTo>
                  <a:cubicBezTo>
                    <a:pt x="6161" y="12488"/>
                    <a:pt x="6212" y="12787"/>
                    <a:pt x="6276" y="13055"/>
                  </a:cubicBezTo>
                  <a:cubicBezTo>
                    <a:pt x="6276" y="13064"/>
                    <a:pt x="6281" y="13068"/>
                    <a:pt x="6281" y="13077"/>
                  </a:cubicBezTo>
                  <a:lnTo>
                    <a:pt x="6281" y="13087"/>
                  </a:lnTo>
                  <a:cubicBezTo>
                    <a:pt x="6285" y="13092"/>
                    <a:pt x="6285" y="13096"/>
                    <a:pt x="6285" y="13100"/>
                  </a:cubicBezTo>
                  <a:cubicBezTo>
                    <a:pt x="6285" y="13105"/>
                    <a:pt x="6291" y="13105"/>
                    <a:pt x="6291" y="13110"/>
                  </a:cubicBezTo>
                  <a:lnTo>
                    <a:pt x="6291" y="13124"/>
                  </a:lnTo>
                  <a:cubicBezTo>
                    <a:pt x="6295" y="13128"/>
                    <a:pt x="6295" y="13128"/>
                    <a:pt x="6295" y="13133"/>
                  </a:cubicBezTo>
                  <a:cubicBezTo>
                    <a:pt x="6295" y="13138"/>
                    <a:pt x="6295" y="13142"/>
                    <a:pt x="6299" y="13147"/>
                  </a:cubicBezTo>
                  <a:lnTo>
                    <a:pt x="6299" y="13156"/>
                  </a:lnTo>
                  <a:cubicBezTo>
                    <a:pt x="6304" y="13160"/>
                    <a:pt x="6304" y="13166"/>
                    <a:pt x="6304" y="13166"/>
                  </a:cubicBezTo>
                  <a:cubicBezTo>
                    <a:pt x="6304" y="13170"/>
                    <a:pt x="6304" y="13175"/>
                    <a:pt x="6308" y="13179"/>
                  </a:cubicBezTo>
                  <a:lnTo>
                    <a:pt x="6308" y="13188"/>
                  </a:lnTo>
                  <a:cubicBezTo>
                    <a:pt x="6308" y="13193"/>
                    <a:pt x="6313" y="13198"/>
                    <a:pt x="6313" y="13202"/>
                  </a:cubicBezTo>
                  <a:lnTo>
                    <a:pt x="6313" y="13207"/>
                  </a:lnTo>
                  <a:cubicBezTo>
                    <a:pt x="6318" y="13211"/>
                    <a:pt x="6318" y="13215"/>
                    <a:pt x="6318" y="13225"/>
                  </a:cubicBezTo>
                  <a:cubicBezTo>
                    <a:pt x="6323" y="13243"/>
                    <a:pt x="6332" y="13258"/>
                    <a:pt x="6336" y="13276"/>
                  </a:cubicBezTo>
                  <a:lnTo>
                    <a:pt x="6336" y="13281"/>
                  </a:lnTo>
                  <a:cubicBezTo>
                    <a:pt x="6336" y="13285"/>
                    <a:pt x="6340" y="13290"/>
                    <a:pt x="6340" y="13294"/>
                  </a:cubicBezTo>
                  <a:lnTo>
                    <a:pt x="6340" y="13298"/>
                  </a:lnTo>
                  <a:cubicBezTo>
                    <a:pt x="6346" y="13304"/>
                    <a:pt x="6346" y="13308"/>
                    <a:pt x="6346" y="13308"/>
                  </a:cubicBezTo>
                  <a:cubicBezTo>
                    <a:pt x="6346" y="13313"/>
                    <a:pt x="6346" y="13313"/>
                    <a:pt x="6350" y="13317"/>
                  </a:cubicBezTo>
                  <a:lnTo>
                    <a:pt x="6350" y="13326"/>
                  </a:lnTo>
                  <a:cubicBezTo>
                    <a:pt x="6355" y="13326"/>
                    <a:pt x="6355" y="13332"/>
                    <a:pt x="6355" y="13332"/>
                  </a:cubicBezTo>
                  <a:cubicBezTo>
                    <a:pt x="6355" y="13336"/>
                    <a:pt x="6355" y="13340"/>
                    <a:pt x="6359" y="13340"/>
                  </a:cubicBezTo>
                  <a:lnTo>
                    <a:pt x="6359" y="13349"/>
                  </a:lnTo>
                  <a:cubicBezTo>
                    <a:pt x="6359" y="13349"/>
                    <a:pt x="6364" y="13354"/>
                    <a:pt x="6364" y="13359"/>
                  </a:cubicBezTo>
                  <a:lnTo>
                    <a:pt x="6364" y="13364"/>
                  </a:lnTo>
                  <a:cubicBezTo>
                    <a:pt x="6368" y="13368"/>
                    <a:pt x="6368" y="13368"/>
                    <a:pt x="6368" y="13373"/>
                  </a:cubicBezTo>
                  <a:cubicBezTo>
                    <a:pt x="6368" y="13373"/>
                    <a:pt x="6368" y="13377"/>
                    <a:pt x="6374" y="13377"/>
                  </a:cubicBezTo>
                  <a:lnTo>
                    <a:pt x="6374" y="13387"/>
                  </a:lnTo>
                  <a:lnTo>
                    <a:pt x="6378" y="13391"/>
                  </a:lnTo>
                  <a:cubicBezTo>
                    <a:pt x="6378" y="13396"/>
                    <a:pt x="6382" y="13400"/>
                    <a:pt x="6382" y="13405"/>
                  </a:cubicBezTo>
                  <a:lnTo>
                    <a:pt x="6387" y="13409"/>
                  </a:lnTo>
                  <a:lnTo>
                    <a:pt x="6387" y="13415"/>
                  </a:lnTo>
                  <a:lnTo>
                    <a:pt x="6391" y="13419"/>
                  </a:lnTo>
                  <a:lnTo>
                    <a:pt x="6396" y="13423"/>
                  </a:lnTo>
                  <a:lnTo>
                    <a:pt x="6401" y="13428"/>
                  </a:lnTo>
                  <a:lnTo>
                    <a:pt x="6401" y="13432"/>
                  </a:lnTo>
                  <a:lnTo>
                    <a:pt x="6406" y="13437"/>
                  </a:lnTo>
                  <a:lnTo>
                    <a:pt x="6410" y="13437"/>
                  </a:lnTo>
                  <a:lnTo>
                    <a:pt x="6410" y="13442"/>
                  </a:lnTo>
                  <a:lnTo>
                    <a:pt x="6414" y="13442"/>
                  </a:lnTo>
                  <a:lnTo>
                    <a:pt x="6419" y="13447"/>
                  </a:lnTo>
                  <a:lnTo>
                    <a:pt x="6433" y="13447"/>
                  </a:lnTo>
                  <a:lnTo>
                    <a:pt x="6438" y="13442"/>
                  </a:lnTo>
                  <a:lnTo>
                    <a:pt x="6438" y="13538"/>
                  </a:lnTo>
                  <a:cubicBezTo>
                    <a:pt x="6438" y="13538"/>
                    <a:pt x="6406" y="14133"/>
                    <a:pt x="6382" y="14736"/>
                  </a:cubicBezTo>
                  <a:cubicBezTo>
                    <a:pt x="6323" y="14736"/>
                    <a:pt x="6285" y="15023"/>
                    <a:pt x="6285" y="15276"/>
                  </a:cubicBezTo>
                  <a:cubicBezTo>
                    <a:pt x="6285" y="15442"/>
                    <a:pt x="6281" y="15806"/>
                    <a:pt x="6378" y="15810"/>
                  </a:cubicBezTo>
                  <a:cubicBezTo>
                    <a:pt x="6378" y="15810"/>
                    <a:pt x="6350" y="15856"/>
                    <a:pt x="6346" y="15912"/>
                  </a:cubicBezTo>
                  <a:lnTo>
                    <a:pt x="6346" y="15925"/>
                  </a:lnTo>
                  <a:lnTo>
                    <a:pt x="6346" y="15930"/>
                  </a:lnTo>
                  <a:lnTo>
                    <a:pt x="6346" y="15939"/>
                  </a:lnTo>
                  <a:lnTo>
                    <a:pt x="6346" y="15944"/>
                  </a:lnTo>
                  <a:cubicBezTo>
                    <a:pt x="6346" y="15948"/>
                    <a:pt x="6346" y="15948"/>
                    <a:pt x="6350" y="15953"/>
                  </a:cubicBezTo>
                  <a:lnTo>
                    <a:pt x="6350" y="15958"/>
                  </a:lnTo>
                  <a:lnTo>
                    <a:pt x="6350" y="15971"/>
                  </a:lnTo>
                  <a:cubicBezTo>
                    <a:pt x="6355" y="15976"/>
                    <a:pt x="6355" y="15980"/>
                    <a:pt x="6355" y="15986"/>
                  </a:cubicBezTo>
                  <a:lnTo>
                    <a:pt x="6359" y="15990"/>
                  </a:lnTo>
                  <a:cubicBezTo>
                    <a:pt x="6359" y="15990"/>
                    <a:pt x="6359" y="15995"/>
                    <a:pt x="6364" y="15999"/>
                  </a:cubicBezTo>
                  <a:lnTo>
                    <a:pt x="6364" y="16003"/>
                  </a:lnTo>
                  <a:cubicBezTo>
                    <a:pt x="6368" y="16003"/>
                    <a:pt x="6368" y="16008"/>
                    <a:pt x="6374" y="16013"/>
                  </a:cubicBezTo>
                  <a:lnTo>
                    <a:pt x="6378" y="16018"/>
                  </a:lnTo>
                  <a:cubicBezTo>
                    <a:pt x="6378" y="16018"/>
                    <a:pt x="6382" y="16022"/>
                    <a:pt x="6382" y="16027"/>
                  </a:cubicBezTo>
                  <a:lnTo>
                    <a:pt x="6387" y="16027"/>
                  </a:lnTo>
                  <a:cubicBezTo>
                    <a:pt x="6391" y="16031"/>
                    <a:pt x="6396" y="16036"/>
                    <a:pt x="6401" y="16041"/>
                  </a:cubicBezTo>
                  <a:cubicBezTo>
                    <a:pt x="6406" y="16045"/>
                    <a:pt x="6410" y="16045"/>
                    <a:pt x="6414" y="16050"/>
                  </a:cubicBezTo>
                  <a:lnTo>
                    <a:pt x="6419" y="16054"/>
                  </a:lnTo>
                  <a:cubicBezTo>
                    <a:pt x="6429" y="16054"/>
                    <a:pt x="6433" y="16059"/>
                    <a:pt x="6438" y="16063"/>
                  </a:cubicBezTo>
                  <a:cubicBezTo>
                    <a:pt x="6557" y="16113"/>
                    <a:pt x="7086" y="16153"/>
                    <a:pt x="7400" y="16153"/>
                  </a:cubicBezTo>
                  <a:cubicBezTo>
                    <a:pt x="7523" y="16153"/>
                    <a:pt x="7613" y="16147"/>
                    <a:pt x="7631" y="16133"/>
                  </a:cubicBezTo>
                  <a:lnTo>
                    <a:pt x="7631" y="16128"/>
                  </a:lnTo>
                  <a:cubicBezTo>
                    <a:pt x="7635" y="16128"/>
                    <a:pt x="7635" y="16124"/>
                    <a:pt x="7631" y="16124"/>
                  </a:cubicBezTo>
                  <a:lnTo>
                    <a:pt x="7631" y="16118"/>
                  </a:lnTo>
                  <a:lnTo>
                    <a:pt x="7631" y="16114"/>
                  </a:lnTo>
                  <a:lnTo>
                    <a:pt x="7627" y="16114"/>
                  </a:lnTo>
                  <a:cubicBezTo>
                    <a:pt x="7627" y="16110"/>
                    <a:pt x="7627" y="16110"/>
                    <a:pt x="7622" y="16105"/>
                  </a:cubicBezTo>
                  <a:cubicBezTo>
                    <a:pt x="7618" y="16101"/>
                    <a:pt x="7618" y="16101"/>
                    <a:pt x="7612" y="16096"/>
                  </a:cubicBezTo>
                  <a:cubicBezTo>
                    <a:pt x="7608" y="16091"/>
                    <a:pt x="7603" y="16086"/>
                    <a:pt x="7599" y="16086"/>
                  </a:cubicBezTo>
                  <a:lnTo>
                    <a:pt x="7599" y="16082"/>
                  </a:lnTo>
                  <a:cubicBezTo>
                    <a:pt x="7594" y="16078"/>
                    <a:pt x="7590" y="16078"/>
                    <a:pt x="7585" y="16073"/>
                  </a:cubicBezTo>
                  <a:lnTo>
                    <a:pt x="7580" y="16069"/>
                  </a:lnTo>
                  <a:cubicBezTo>
                    <a:pt x="7419" y="15944"/>
                    <a:pt x="6908" y="15690"/>
                    <a:pt x="6908" y="15690"/>
                  </a:cubicBezTo>
                  <a:cubicBezTo>
                    <a:pt x="6986" y="15654"/>
                    <a:pt x="7184" y="14723"/>
                    <a:pt x="7087" y="14718"/>
                  </a:cubicBezTo>
                  <a:cubicBezTo>
                    <a:pt x="7170" y="14257"/>
                    <a:pt x="7263" y="13700"/>
                    <a:pt x="7336" y="13198"/>
                  </a:cubicBezTo>
                  <a:cubicBezTo>
                    <a:pt x="7520" y="11935"/>
                    <a:pt x="7576" y="10857"/>
                    <a:pt x="7590" y="10506"/>
                  </a:cubicBezTo>
                  <a:cubicBezTo>
                    <a:pt x="7594" y="10437"/>
                    <a:pt x="7594" y="10395"/>
                    <a:pt x="7594" y="10387"/>
                  </a:cubicBezTo>
                  <a:cubicBezTo>
                    <a:pt x="7603" y="10147"/>
                    <a:pt x="7645" y="8838"/>
                    <a:pt x="7446" y="7788"/>
                  </a:cubicBezTo>
                  <a:lnTo>
                    <a:pt x="7446" y="7788"/>
                  </a:lnTo>
                  <a:cubicBezTo>
                    <a:pt x="7456" y="7792"/>
                    <a:pt x="7465" y="7792"/>
                    <a:pt x="7474" y="7792"/>
                  </a:cubicBezTo>
                  <a:cubicBezTo>
                    <a:pt x="7474" y="7792"/>
                    <a:pt x="7479" y="7792"/>
                    <a:pt x="7484" y="7797"/>
                  </a:cubicBezTo>
                  <a:lnTo>
                    <a:pt x="7512" y="7797"/>
                  </a:lnTo>
                  <a:cubicBezTo>
                    <a:pt x="7512" y="7802"/>
                    <a:pt x="7516" y="7802"/>
                    <a:pt x="7516" y="7802"/>
                  </a:cubicBezTo>
                  <a:cubicBezTo>
                    <a:pt x="7544" y="7802"/>
                    <a:pt x="7567" y="7806"/>
                    <a:pt x="7594" y="7811"/>
                  </a:cubicBezTo>
                  <a:cubicBezTo>
                    <a:pt x="7608" y="7811"/>
                    <a:pt x="7622" y="7815"/>
                    <a:pt x="7631" y="7815"/>
                  </a:cubicBezTo>
                  <a:lnTo>
                    <a:pt x="7635" y="7815"/>
                  </a:lnTo>
                  <a:cubicBezTo>
                    <a:pt x="7650" y="7815"/>
                    <a:pt x="7663" y="7820"/>
                    <a:pt x="7677" y="7820"/>
                  </a:cubicBezTo>
                  <a:cubicBezTo>
                    <a:pt x="7963" y="7847"/>
                    <a:pt x="8299" y="7852"/>
                    <a:pt x="8594" y="7862"/>
                  </a:cubicBezTo>
                  <a:cubicBezTo>
                    <a:pt x="8603" y="7862"/>
                    <a:pt x="8613" y="7866"/>
                    <a:pt x="8626" y="7866"/>
                  </a:cubicBezTo>
                  <a:cubicBezTo>
                    <a:pt x="8912" y="7875"/>
                    <a:pt x="9156" y="7889"/>
                    <a:pt x="9271" y="7930"/>
                  </a:cubicBezTo>
                  <a:cubicBezTo>
                    <a:pt x="9585" y="8045"/>
                    <a:pt x="11345" y="8147"/>
                    <a:pt x="11345" y="8147"/>
                  </a:cubicBezTo>
                  <a:cubicBezTo>
                    <a:pt x="11394" y="8175"/>
                    <a:pt x="11448" y="8187"/>
                    <a:pt x="11503" y="8187"/>
                  </a:cubicBezTo>
                  <a:cubicBezTo>
                    <a:pt x="11530" y="8187"/>
                    <a:pt x="11557" y="8184"/>
                    <a:pt x="11585" y="8179"/>
                  </a:cubicBezTo>
                  <a:cubicBezTo>
                    <a:pt x="11733" y="8193"/>
                    <a:pt x="11854" y="8198"/>
                    <a:pt x="11953" y="8198"/>
                  </a:cubicBezTo>
                  <a:cubicBezTo>
                    <a:pt x="12403" y="8198"/>
                    <a:pt x="12387" y="8083"/>
                    <a:pt x="12285" y="8064"/>
                  </a:cubicBezTo>
                  <a:cubicBezTo>
                    <a:pt x="12220" y="8051"/>
                    <a:pt x="12087" y="8028"/>
                    <a:pt x="11963" y="8004"/>
                  </a:cubicBezTo>
                  <a:cubicBezTo>
                    <a:pt x="12004" y="7981"/>
                    <a:pt x="12041" y="7958"/>
                    <a:pt x="12069" y="7940"/>
                  </a:cubicBezTo>
                  <a:cubicBezTo>
                    <a:pt x="12212" y="7862"/>
                    <a:pt x="12474" y="7811"/>
                    <a:pt x="12635" y="7705"/>
                  </a:cubicBezTo>
                  <a:cubicBezTo>
                    <a:pt x="12767" y="7612"/>
                    <a:pt x="12775" y="7545"/>
                    <a:pt x="12715" y="7545"/>
                  </a:cubicBezTo>
                  <a:cubicBezTo>
                    <a:pt x="12703" y="7545"/>
                    <a:pt x="12688" y="7548"/>
                    <a:pt x="12672" y="7553"/>
                  </a:cubicBezTo>
                  <a:cubicBezTo>
                    <a:pt x="12571" y="7581"/>
                    <a:pt x="11446" y="7820"/>
                    <a:pt x="11446" y="7820"/>
                  </a:cubicBezTo>
                  <a:cubicBezTo>
                    <a:pt x="11059" y="7751"/>
                    <a:pt x="9940" y="7373"/>
                    <a:pt x="9507" y="7332"/>
                  </a:cubicBezTo>
                  <a:cubicBezTo>
                    <a:pt x="9160" y="7304"/>
                    <a:pt x="8014" y="6981"/>
                    <a:pt x="7359" y="6899"/>
                  </a:cubicBezTo>
                  <a:cubicBezTo>
                    <a:pt x="8152" y="6603"/>
                    <a:pt x="8783" y="6018"/>
                    <a:pt x="9120" y="5286"/>
                  </a:cubicBezTo>
                  <a:lnTo>
                    <a:pt x="9120" y="5281"/>
                  </a:lnTo>
                  <a:cubicBezTo>
                    <a:pt x="9128" y="5263"/>
                    <a:pt x="9138" y="5249"/>
                    <a:pt x="9147" y="5231"/>
                  </a:cubicBezTo>
                  <a:cubicBezTo>
                    <a:pt x="9147" y="5225"/>
                    <a:pt x="9147" y="5221"/>
                    <a:pt x="9152" y="5216"/>
                  </a:cubicBezTo>
                  <a:cubicBezTo>
                    <a:pt x="9156" y="5203"/>
                    <a:pt x="9166" y="5184"/>
                    <a:pt x="9170" y="5166"/>
                  </a:cubicBezTo>
                  <a:cubicBezTo>
                    <a:pt x="9175" y="5161"/>
                    <a:pt x="9175" y="5157"/>
                    <a:pt x="9175" y="5152"/>
                  </a:cubicBezTo>
                  <a:cubicBezTo>
                    <a:pt x="9184" y="5138"/>
                    <a:pt x="9188" y="5120"/>
                    <a:pt x="9198" y="5101"/>
                  </a:cubicBezTo>
                  <a:cubicBezTo>
                    <a:pt x="9198" y="5097"/>
                    <a:pt x="9202" y="5093"/>
                    <a:pt x="9202" y="5087"/>
                  </a:cubicBezTo>
                  <a:cubicBezTo>
                    <a:pt x="9207" y="5069"/>
                    <a:pt x="9216" y="5055"/>
                    <a:pt x="9221" y="5037"/>
                  </a:cubicBezTo>
                  <a:cubicBezTo>
                    <a:pt x="9221" y="5032"/>
                    <a:pt x="9226" y="5027"/>
                    <a:pt x="9226" y="5019"/>
                  </a:cubicBezTo>
                  <a:cubicBezTo>
                    <a:pt x="9230" y="5004"/>
                    <a:pt x="9239" y="4986"/>
                    <a:pt x="9243" y="4972"/>
                  </a:cubicBezTo>
                  <a:cubicBezTo>
                    <a:pt x="9243" y="4968"/>
                    <a:pt x="9249" y="4959"/>
                    <a:pt x="9249" y="4954"/>
                  </a:cubicBezTo>
                  <a:cubicBezTo>
                    <a:pt x="9253" y="4936"/>
                    <a:pt x="9258" y="4921"/>
                    <a:pt x="9262" y="4908"/>
                  </a:cubicBezTo>
                  <a:cubicBezTo>
                    <a:pt x="9267" y="4899"/>
                    <a:pt x="9267" y="4894"/>
                    <a:pt x="9267" y="4889"/>
                  </a:cubicBezTo>
                  <a:cubicBezTo>
                    <a:pt x="9271" y="4871"/>
                    <a:pt x="9277" y="4853"/>
                    <a:pt x="9281" y="4838"/>
                  </a:cubicBezTo>
                  <a:cubicBezTo>
                    <a:pt x="9285" y="4834"/>
                    <a:pt x="9285" y="4834"/>
                    <a:pt x="9285" y="4829"/>
                  </a:cubicBezTo>
                  <a:cubicBezTo>
                    <a:pt x="9294" y="4788"/>
                    <a:pt x="9309" y="4746"/>
                    <a:pt x="9317" y="4706"/>
                  </a:cubicBezTo>
                  <a:cubicBezTo>
                    <a:pt x="9317" y="4691"/>
                    <a:pt x="9322" y="4678"/>
                    <a:pt x="9326" y="4664"/>
                  </a:cubicBezTo>
                  <a:cubicBezTo>
                    <a:pt x="9326" y="4655"/>
                    <a:pt x="9326" y="4645"/>
                    <a:pt x="9332" y="4636"/>
                  </a:cubicBezTo>
                  <a:cubicBezTo>
                    <a:pt x="9332" y="4623"/>
                    <a:pt x="9336" y="4608"/>
                    <a:pt x="9336" y="4599"/>
                  </a:cubicBezTo>
                  <a:cubicBezTo>
                    <a:pt x="9341" y="4585"/>
                    <a:pt x="9341" y="4576"/>
                    <a:pt x="9345" y="4562"/>
                  </a:cubicBezTo>
                  <a:cubicBezTo>
                    <a:pt x="9345" y="4553"/>
                    <a:pt x="9350" y="4540"/>
                    <a:pt x="9350" y="4525"/>
                  </a:cubicBezTo>
                  <a:cubicBezTo>
                    <a:pt x="9350" y="4516"/>
                    <a:pt x="9354" y="4502"/>
                    <a:pt x="9354" y="4493"/>
                  </a:cubicBezTo>
                  <a:cubicBezTo>
                    <a:pt x="9359" y="4479"/>
                    <a:pt x="9359" y="4470"/>
                    <a:pt x="9359" y="4457"/>
                  </a:cubicBezTo>
                  <a:cubicBezTo>
                    <a:pt x="9364" y="4442"/>
                    <a:pt x="9364" y="4433"/>
                    <a:pt x="9364" y="4419"/>
                  </a:cubicBezTo>
                  <a:cubicBezTo>
                    <a:pt x="9368" y="4406"/>
                    <a:pt x="9368" y="4396"/>
                    <a:pt x="9368" y="4383"/>
                  </a:cubicBezTo>
                  <a:cubicBezTo>
                    <a:pt x="9368" y="4374"/>
                    <a:pt x="9373" y="4359"/>
                    <a:pt x="9373" y="4346"/>
                  </a:cubicBezTo>
                  <a:cubicBezTo>
                    <a:pt x="9373" y="4336"/>
                    <a:pt x="9373" y="4323"/>
                    <a:pt x="9377" y="4313"/>
                  </a:cubicBezTo>
                  <a:lnTo>
                    <a:pt x="9377" y="4272"/>
                  </a:lnTo>
                  <a:cubicBezTo>
                    <a:pt x="9377" y="4263"/>
                    <a:pt x="9377" y="4249"/>
                    <a:pt x="9382" y="4240"/>
                  </a:cubicBezTo>
                  <a:lnTo>
                    <a:pt x="9382" y="4198"/>
                  </a:lnTo>
                  <a:lnTo>
                    <a:pt x="9382" y="4166"/>
                  </a:lnTo>
                  <a:lnTo>
                    <a:pt x="9382" y="4125"/>
                  </a:lnTo>
                  <a:cubicBezTo>
                    <a:pt x="9387" y="4115"/>
                    <a:pt x="9387" y="4102"/>
                    <a:pt x="9387" y="4092"/>
                  </a:cubicBezTo>
                  <a:lnTo>
                    <a:pt x="9387" y="4051"/>
                  </a:lnTo>
                  <a:cubicBezTo>
                    <a:pt x="9387" y="4036"/>
                    <a:pt x="9387" y="4028"/>
                    <a:pt x="9382" y="4019"/>
                  </a:cubicBezTo>
                  <a:lnTo>
                    <a:pt x="9382" y="3968"/>
                  </a:lnTo>
                  <a:lnTo>
                    <a:pt x="9382" y="3945"/>
                  </a:lnTo>
                  <a:cubicBezTo>
                    <a:pt x="9382" y="3921"/>
                    <a:pt x="9377" y="3894"/>
                    <a:pt x="9377" y="3871"/>
                  </a:cubicBezTo>
                  <a:cubicBezTo>
                    <a:pt x="9377" y="3843"/>
                    <a:pt x="9373" y="3821"/>
                    <a:pt x="9373" y="3793"/>
                  </a:cubicBezTo>
                  <a:cubicBezTo>
                    <a:pt x="9368" y="3783"/>
                    <a:pt x="9368" y="3774"/>
                    <a:pt x="9368" y="3770"/>
                  </a:cubicBezTo>
                  <a:cubicBezTo>
                    <a:pt x="9368" y="3751"/>
                    <a:pt x="9364" y="3732"/>
                    <a:pt x="9364" y="3719"/>
                  </a:cubicBezTo>
                  <a:cubicBezTo>
                    <a:pt x="9359" y="3710"/>
                    <a:pt x="9359" y="3696"/>
                    <a:pt x="9359" y="3687"/>
                  </a:cubicBezTo>
                  <a:cubicBezTo>
                    <a:pt x="9354" y="3673"/>
                    <a:pt x="9354" y="3659"/>
                    <a:pt x="9350" y="3645"/>
                  </a:cubicBezTo>
                  <a:cubicBezTo>
                    <a:pt x="9350" y="3632"/>
                    <a:pt x="9350" y="3622"/>
                    <a:pt x="9345" y="3608"/>
                  </a:cubicBezTo>
                  <a:cubicBezTo>
                    <a:pt x="9345" y="3594"/>
                    <a:pt x="9341" y="3585"/>
                    <a:pt x="9341" y="3572"/>
                  </a:cubicBezTo>
                  <a:cubicBezTo>
                    <a:pt x="9336" y="3558"/>
                    <a:pt x="9336" y="3549"/>
                    <a:pt x="9332" y="3534"/>
                  </a:cubicBezTo>
                  <a:cubicBezTo>
                    <a:pt x="9332" y="3521"/>
                    <a:pt x="9326" y="3507"/>
                    <a:pt x="9326" y="3498"/>
                  </a:cubicBezTo>
                  <a:cubicBezTo>
                    <a:pt x="9322" y="3484"/>
                    <a:pt x="9322" y="3475"/>
                    <a:pt x="9317" y="3461"/>
                  </a:cubicBezTo>
                  <a:cubicBezTo>
                    <a:pt x="9317" y="3447"/>
                    <a:pt x="9313" y="3438"/>
                    <a:pt x="9309" y="3424"/>
                  </a:cubicBezTo>
                  <a:cubicBezTo>
                    <a:pt x="9309" y="3411"/>
                    <a:pt x="9304" y="3401"/>
                    <a:pt x="9299" y="3387"/>
                  </a:cubicBezTo>
                  <a:cubicBezTo>
                    <a:pt x="9299" y="3378"/>
                    <a:pt x="9294" y="3364"/>
                    <a:pt x="9290" y="3351"/>
                  </a:cubicBezTo>
                  <a:cubicBezTo>
                    <a:pt x="9290" y="3341"/>
                    <a:pt x="9285" y="3328"/>
                    <a:pt x="9281" y="3318"/>
                  </a:cubicBezTo>
                  <a:cubicBezTo>
                    <a:pt x="9281" y="3304"/>
                    <a:pt x="9277" y="3290"/>
                    <a:pt x="9271" y="3281"/>
                  </a:cubicBezTo>
                  <a:cubicBezTo>
                    <a:pt x="9267" y="3268"/>
                    <a:pt x="9267" y="3258"/>
                    <a:pt x="9262" y="3245"/>
                  </a:cubicBezTo>
                  <a:cubicBezTo>
                    <a:pt x="9258" y="3230"/>
                    <a:pt x="9253" y="3221"/>
                    <a:pt x="9253" y="3207"/>
                  </a:cubicBezTo>
                  <a:cubicBezTo>
                    <a:pt x="9249" y="3198"/>
                    <a:pt x="9243" y="3185"/>
                    <a:pt x="9239" y="3175"/>
                  </a:cubicBezTo>
                  <a:cubicBezTo>
                    <a:pt x="9235" y="3162"/>
                    <a:pt x="9230" y="3152"/>
                    <a:pt x="9230" y="3138"/>
                  </a:cubicBezTo>
                  <a:cubicBezTo>
                    <a:pt x="9226" y="3130"/>
                    <a:pt x="9221" y="3115"/>
                    <a:pt x="9216" y="3106"/>
                  </a:cubicBezTo>
                  <a:cubicBezTo>
                    <a:pt x="9211" y="3092"/>
                    <a:pt x="9207" y="3083"/>
                    <a:pt x="9202" y="3069"/>
                  </a:cubicBezTo>
                  <a:cubicBezTo>
                    <a:pt x="9198" y="3060"/>
                    <a:pt x="9194" y="3047"/>
                    <a:pt x="9188" y="3037"/>
                  </a:cubicBezTo>
                  <a:cubicBezTo>
                    <a:pt x="9184" y="3023"/>
                    <a:pt x="9179" y="3013"/>
                    <a:pt x="9179" y="3005"/>
                  </a:cubicBezTo>
                  <a:cubicBezTo>
                    <a:pt x="9170" y="2991"/>
                    <a:pt x="9166" y="2977"/>
                    <a:pt x="9160" y="2968"/>
                  </a:cubicBezTo>
                  <a:cubicBezTo>
                    <a:pt x="9156" y="2958"/>
                    <a:pt x="9152" y="2945"/>
                    <a:pt x="9147" y="2936"/>
                  </a:cubicBezTo>
                  <a:cubicBezTo>
                    <a:pt x="9143" y="2922"/>
                    <a:pt x="9138" y="2913"/>
                    <a:pt x="9133" y="2898"/>
                  </a:cubicBezTo>
                  <a:cubicBezTo>
                    <a:pt x="9133" y="2898"/>
                    <a:pt x="9133" y="2894"/>
                    <a:pt x="9128" y="2894"/>
                  </a:cubicBezTo>
                  <a:cubicBezTo>
                    <a:pt x="9103" y="2814"/>
                    <a:pt x="8417" y="964"/>
                    <a:pt x="6483" y="964"/>
                  </a:cubicBezTo>
                  <a:cubicBezTo>
                    <a:pt x="6312" y="964"/>
                    <a:pt x="6131" y="978"/>
                    <a:pt x="5940" y="1010"/>
                  </a:cubicBezTo>
                  <a:cubicBezTo>
                    <a:pt x="5959" y="678"/>
                    <a:pt x="5972" y="272"/>
                    <a:pt x="5972" y="272"/>
                  </a:cubicBezTo>
                  <a:lnTo>
                    <a:pt x="5972" y="272"/>
                  </a:lnTo>
                  <a:lnTo>
                    <a:pt x="5442" y="959"/>
                  </a:lnTo>
                  <a:lnTo>
                    <a:pt x="5530" y="304"/>
                  </a:lnTo>
                  <a:lnTo>
                    <a:pt x="5530" y="304"/>
                  </a:lnTo>
                  <a:lnTo>
                    <a:pt x="5161" y="355"/>
                  </a:lnTo>
                  <a:cubicBezTo>
                    <a:pt x="5015" y="158"/>
                    <a:pt x="4783" y="1"/>
                    <a:pt x="4406"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3" name="Google Shape;3400;p71">
              <a:extLst>
                <a:ext uri="{FF2B5EF4-FFF2-40B4-BE49-F238E27FC236}">
                  <a16:creationId xmlns:a16="http://schemas.microsoft.com/office/drawing/2014/main" id="{E4753D8A-48F5-1D27-3779-D1D8578F2892}"/>
                </a:ext>
              </a:extLst>
            </p:cNvPr>
            <p:cNvSpPr/>
            <p:nvPr/>
          </p:nvSpPr>
          <p:spPr>
            <a:xfrm>
              <a:off x="2430914" y="2592979"/>
              <a:ext cx="1353910" cy="484129"/>
            </a:xfrm>
            <a:custGeom>
              <a:avLst/>
              <a:gdLst/>
              <a:ahLst/>
              <a:cxnLst/>
              <a:rect l="l" t="t" r="r" b="b"/>
              <a:pathLst>
                <a:path w="5954" h="2129" extrusionOk="0">
                  <a:moveTo>
                    <a:pt x="5595" y="0"/>
                  </a:moveTo>
                  <a:cubicBezTo>
                    <a:pt x="5169" y="0"/>
                    <a:pt x="3606" y="745"/>
                    <a:pt x="3194" y="853"/>
                  </a:cubicBezTo>
                  <a:cubicBezTo>
                    <a:pt x="2774" y="960"/>
                    <a:pt x="1729" y="1521"/>
                    <a:pt x="1359" y="1651"/>
                  </a:cubicBezTo>
                  <a:cubicBezTo>
                    <a:pt x="1359" y="1651"/>
                    <a:pt x="212" y="1600"/>
                    <a:pt x="106" y="1587"/>
                  </a:cubicBezTo>
                  <a:cubicBezTo>
                    <a:pt x="98" y="1586"/>
                    <a:pt x="90" y="1585"/>
                    <a:pt x="83" y="1585"/>
                  </a:cubicBezTo>
                  <a:cubicBezTo>
                    <a:pt x="1" y="1585"/>
                    <a:pt x="10" y="1657"/>
                    <a:pt x="170" y="1729"/>
                  </a:cubicBezTo>
                  <a:cubicBezTo>
                    <a:pt x="341" y="1812"/>
                    <a:pt x="608" y="1817"/>
                    <a:pt x="765" y="1872"/>
                  </a:cubicBezTo>
                  <a:cubicBezTo>
                    <a:pt x="798" y="1881"/>
                    <a:pt x="834" y="1900"/>
                    <a:pt x="880" y="1918"/>
                  </a:cubicBezTo>
                  <a:cubicBezTo>
                    <a:pt x="765" y="1959"/>
                    <a:pt x="632" y="2006"/>
                    <a:pt x="572" y="2029"/>
                  </a:cubicBezTo>
                  <a:cubicBezTo>
                    <a:pt x="496" y="2055"/>
                    <a:pt x="481" y="2129"/>
                    <a:pt x="681" y="2129"/>
                  </a:cubicBezTo>
                  <a:cubicBezTo>
                    <a:pt x="798" y="2129"/>
                    <a:pt x="987" y="2104"/>
                    <a:pt x="1281" y="2029"/>
                  </a:cubicBezTo>
                  <a:cubicBezTo>
                    <a:pt x="1369" y="2029"/>
                    <a:pt x="1447" y="2010"/>
                    <a:pt x="1512" y="1955"/>
                  </a:cubicBezTo>
                  <a:cubicBezTo>
                    <a:pt x="1512" y="1955"/>
                    <a:pt x="3235" y="1568"/>
                    <a:pt x="3520" y="1406"/>
                  </a:cubicBezTo>
                  <a:cubicBezTo>
                    <a:pt x="3807" y="1241"/>
                    <a:pt x="4986" y="1130"/>
                    <a:pt x="5461" y="900"/>
                  </a:cubicBezTo>
                  <a:cubicBezTo>
                    <a:pt x="5779" y="743"/>
                    <a:pt x="5953" y="28"/>
                    <a:pt x="5617" y="1"/>
                  </a:cubicBezTo>
                  <a:cubicBezTo>
                    <a:pt x="5610" y="0"/>
                    <a:pt x="5603" y="0"/>
                    <a:pt x="5595"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4" name="Google Shape;3401;p71">
              <a:extLst>
                <a:ext uri="{FF2B5EF4-FFF2-40B4-BE49-F238E27FC236}">
                  <a16:creationId xmlns:a16="http://schemas.microsoft.com/office/drawing/2014/main" id="{4A78E43C-9289-DE49-06EE-06FCE953EC3F}"/>
                </a:ext>
              </a:extLst>
            </p:cNvPr>
            <p:cNvSpPr/>
            <p:nvPr/>
          </p:nvSpPr>
          <p:spPr>
            <a:xfrm>
              <a:off x="2945290" y="2592979"/>
              <a:ext cx="839542" cy="404995"/>
            </a:xfrm>
            <a:custGeom>
              <a:avLst/>
              <a:gdLst/>
              <a:ahLst/>
              <a:cxnLst/>
              <a:rect l="l" t="t" r="r" b="b"/>
              <a:pathLst>
                <a:path w="3692" h="1781" extrusionOk="0">
                  <a:moveTo>
                    <a:pt x="3335" y="0"/>
                  </a:moveTo>
                  <a:cubicBezTo>
                    <a:pt x="3189" y="0"/>
                    <a:pt x="2907" y="85"/>
                    <a:pt x="2585" y="209"/>
                  </a:cubicBezTo>
                  <a:cubicBezTo>
                    <a:pt x="2729" y="305"/>
                    <a:pt x="2857" y="416"/>
                    <a:pt x="2849" y="532"/>
                  </a:cubicBezTo>
                  <a:cubicBezTo>
                    <a:pt x="2817" y="734"/>
                    <a:pt x="2319" y="785"/>
                    <a:pt x="2176" y="813"/>
                  </a:cubicBezTo>
                  <a:cubicBezTo>
                    <a:pt x="1369" y="1015"/>
                    <a:pt x="743" y="1434"/>
                    <a:pt x="1" y="1780"/>
                  </a:cubicBezTo>
                  <a:cubicBezTo>
                    <a:pt x="503" y="1655"/>
                    <a:pt x="1102" y="1494"/>
                    <a:pt x="1258" y="1406"/>
                  </a:cubicBezTo>
                  <a:cubicBezTo>
                    <a:pt x="1545" y="1241"/>
                    <a:pt x="2724" y="1130"/>
                    <a:pt x="3199" y="900"/>
                  </a:cubicBezTo>
                  <a:cubicBezTo>
                    <a:pt x="3517" y="743"/>
                    <a:pt x="3691" y="28"/>
                    <a:pt x="3355" y="1"/>
                  </a:cubicBezTo>
                  <a:cubicBezTo>
                    <a:pt x="3349" y="0"/>
                    <a:pt x="3342" y="0"/>
                    <a:pt x="3335"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5" name="Google Shape;3402;p71">
              <a:extLst>
                <a:ext uri="{FF2B5EF4-FFF2-40B4-BE49-F238E27FC236}">
                  <a16:creationId xmlns:a16="http://schemas.microsoft.com/office/drawing/2014/main" id="{96B24466-D1D6-1F67-C70C-BD7457F56D08}"/>
                </a:ext>
              </a:extLst>
            </p:cNvPr>
            <p:cNvSpPr/>
            <p:nvPr/>
          </p:nvSpPr>
          <p:spPr>
            <a:xfrm>
              <a:off x="3941752" y="2585475"/>
              <a:ext cx="1394159" cy="300392"/>
            </a:xfrm>
            <a:custGeom>
              <a:avLst/>
              <a:gdLst/>
              <a:ahLst/>
              <a:cxnLst/>
              <a:rect l="l" t="t" r="r" b="b"/>
              <a:pathLst>
                <a:path w="6131" h="1321" extrusionOk="0">
                  <a:moveTo>
                    <a:pt x="457" y="0"/>
                  </a:moveTo>
                  <a:cubicBezTo>
                    <a:pt x="407" y="0"/>
                    <a:pt x="365" y="4"/>
                    <a:pt x="332" y="12"/>
                  </a:cubicBezTo>
                  <a:cubicBezTo>
                    <a:pt x="0" y="95"/>
                    <a:pt x="296" y="771"/>
                    <a:pt x="632" y="873"/>
                  </a:cubicBezTo>
                  <a:cubicBezTo>
                    <a:pt x="1140" y="1025"/>
                    <a:pt x="2318" y="942"/>
                    <a:pt x="2627" y="1052"/>
                  </a:cubicBezTo>
                  <a:cubicBezTo>
                    <a:pt x="2941" y="1167"/>
                    <a:pt x="4701" y="1269"/>
                    <a:pt x="4701" y="1269"/>
                  </a:cubicBezTo>
                  <a:cubicBezTo>
                    <a:pt x="4750" y="1297"/>
                    <a:pt x="4804" y="1309"/>
                    <a:pt x="4859" y="1309"/>
                  </a:cubicBezTo>
                  <a:cubicBezTo>
                    <a:pt x="4886" y="1309"/>
                    <a:pt x="4913" y="1306"/>
                    <a:pt x="4941" y="1301"/>
                  </a:cubicBezTo>
                  <a:cubicBezTo>
                    <a:pt x="5089" y="1315"/>
                    <a:pt x="5210" y="1320"/>
                    <a:pt x="5309" y="1320"/>
                  </a:cubicBezTo>
                  <a:cubicBezTo>
                    <a:pt x="5759" y="1320"/>
                    <a:pt x="5743" y="1205"/>
                    <a:pt x="5641" y="1186"/>
                  </a:cubicBezTo>
                  <a:cubicBezTo>
                    <a:pt x="5576" y="1173"/>
                    <a:pt x="5443" y="1150"/>
                    <a:pt x="5319" y="1126"/>
                  </a:cubicBezTo>
                  <a:cubicBezTo>
                    <a:pt x="5360" y="1103"/>
                    <a:pt x="5397" y="1080"/>
                    <a:pt x="5425" y="1062"/>
                  </a:cubicBezTo>
                  <a:cubicBezTo>
                    <a:pt x="5568" y="984"/>
                    <a:pt x="5830" y="933"/>
                    <a:pt x="5991" y="827"/>
                  </a:cubicBezTo>
                  <a:cubicBezTo>
                    <a:pt x="6123" y="734"/>
                    <a:pt x="6131" y="667"/>
                    <a:pt x="6071" y="667"/>
                  </a:cubicBezTo>
                  <a:cubicBezTo>
                    <a:pt x="6059" y="667"/>
                    <a:pt x="6044" y="670"/>
                    <a:pt x="6028" y="675"/>
                  </a:cubicBezTo>
                  <a:cubicBezTo>
                    <a:pt x="5927" y="703"/>
                    <a:pt x="4802" y="942"/>
                    <a:pt x="4802" y="942"/>
                  </a:cubicBezTo>
                  <a:cubicBezTo>
                    <a:pt x="4415" y="873"/>
                    <a:pt x="3296" y="495"/>
                    <a:pt x="2863" y="454"/>
                  </a:cubicBezTo>
                  <a:cubicBezTo>
                    <a:pt x="2466" y="420"/>
                    <a:pt x="997" y="0"/>
                    <a:pt x="457"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6" name="Google Shape;3403;p71">
              <a:extLst>
                <a:ext uri="{FF2B5EF4-FFF2-40B4-BE49-F238E27FC236}">
                  <a16:creationId xmlns:a16="http://schemas.microsoft.com/office/drawing/2014/main" id="{2372FEF3-CF93-25A4-195E-FEB0096474BA}"/>
                </a:ext>
              </a:extLst>
            </p:cNvPr>
            <p:cNvSpPr/>
            <p:nvPr/>
          </p:nvSpPr>
          <p:spPr>
            <a:xfrm>
              <a:off x="3941752" y="2585702"/>
              <a:ext cx="451834" cy="224669"/>
            </a:xfrm>
            <a:custGeom>
              <a:avLst/>
              <a:gdLst/>
              <a:ahLst/>
              <a:cxnLst/>
              <a:rect l="l" t="t" r="r" b="b"/>
              <a:pathLst>
                <a:path w="1987" h="988" extrusionOk="0">
                  <a:moveTo>
                    <a:pt x="448" y="1"/>
                  </a:moveTo>
                  <a:cubicBezTo>
                    <a:pt x="402" y="1"/>
                    <a:pt x="360" y="5"/>
                    <a:pt x="332" y="11"/>
                  </a:cubicBezTo>
                  <a:cubicBezTo>
                    <a:pt x="0" y="94"/>
                    <a:pt x="296" y="770"/>
                    <a:pt x="632" y="872"/>
                  </a:cubicBezTo>
                  <a:cubicBezTo>
                    <a:pt x="946" y="964"/>
                    <a:pt x="1521" y="968"/>
                    <a:pt x="1987" y="987"/>
                  </a:cubicBezTo>
                  <a:cubicBezTo>
                    <a:pt x="1803" y="881"/>
                    <a:pt x="1623" y="766"/>
                    <a:pt x="1444" y="628"/>
                  </a:cubicBezTo>
                  <a:cubicBezTo>
                    <a:pt x="1125" y="398"/>
                    <a:pt x="775" y="213"/>
                    <a:pt x="44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7" name="Google Shape;3404;p71">
              <a:extLst>
                <a:ext uri="{FF2B5EF4-FFF2-40B4-BE49-F238E27FC236}">
                  <a16:creationId xmlns:a16="http://schemas.microsoft.com/office/drawing/2014/main" id="{FEBAF7B5-CCDD-4385-CB2B-06266732511A}"/>
                </a:ext>
              </a:extLst>
            </p:cNvPr>
            <p:cNvSpPr/>
            <p:nvPr/>
          </p:nvSpPr>
          <p:spPr>
            <a:xfrm>
              <a:off x="3858069" y="3383195"/>
              <a:ext cx="322901" cy="1311629"/>
            </a:xfrm>
            <a:custGeom>
              <a:avLst/>
              <a:gdLst/>
              <a:ahLst/>
              <a:cxnLst/>
              <a:rect l="l" t="t" r="r" b="b"/>
              <a:pathLst>
                <a:path w="1420" h="5768" extrusionOk="0">
                  <a:moveTo>
                    <a:pt x="1318" y="1"/>
                  </a:moveTo>
                  <a:lnTo>
                    <a:pt x="42" y="743"/>
                  </a:lnTo>
                  <a:cubicBezTo>
                    <a:pt x="42" y="743"/>
                    <a:pt x="162" y="2655"/>
                    <a:pt x="162" y="3152"/>
                  </a:cubicBezTo>
                  <a:cubicBezTo>
                    <a:pt x="162" y="3152"/>
                    <a:pt x="64" y="4848"/>
                    <a:pt x="102" y="5424"/>
                  </a:cubicBezTo>
                  <a:cubicBezTo>
                    <a:pt x="102" y="5424"/>
                    <a:pt x="0" y="5604"/>
                    <a:pt x="162" y="5677"/>
                  </a:cubicBezTo>
                  <a:cubicBezTo>
                    <a:pt x="281" y="5727"/>
                    <a:pt x="810" y="5767"/>
                    <a:pt x="1124" y="5767"/>
                  </a:cubicBezTo>
                  <a:cubicBezTo>
                    <a:pt x="1247" y="5767"/>
                    <a:pt x="1337" y="5761"/>
                    <a:pt x="1355" y="5747"/>
                  </a:cubicBezTo>
                  <a:cubicBezTo>
                    <a:pt x="1419" y="5696"/>
                    <a:pt x="632" y="5304"/>
                    <a:pt x="632" y="5304"/>
                  </a:cubicBezTo>
                  <a:cubicBezTo>
                    <a:pt x="632" y="5304"/>
                    <a:pt x="899" y="3922"/>
                    <a:pt x="1060" y="2812"/>
                  </a:cubicBezTo>
                  <a:cubicBezTo>
                    <a:pt x="1281" y="1272"/>
                    <a:pt x="1318" y="1"/>
                    <a:pt x="131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8" name="Google Shape;3405;p71">
              <a:extLst>
                <a:ext uri="{FF2B5EF4-FFF2-40B4-BE49-F238E27FC236}">
                  <a16:creationId xmlns:a16="http://schemas.microsoft.com/office/drawing/2014/main" id="{327987DA-4AE2-865F-BA83-232F6B251A61}"/>
                </a:ext>
              </a:extLst>
            </p:cNvPr>
            <p:cNvSpPr/>
            <p:nvPr/>
          </p:nvSpPr>
          <p:spPr>
            <a:xfrm>
              <a:off x="3867620" y="3383195"/>
              <a:ext cx="290383" cy="456159"/>
            </a:xfrm>
            <a:custGeom>
              <a:avLst/>
              <a:gdLst/>
              <a:ahLst/>
              <a:cxnLst/>
              <a:rect l="l" t="t" r="r" b="b"/>
              <a:pathLst>
                <a:path w="1277" h="2006" extrusionOk="0">
                  <a:moveTo>
                    <a:pt x="1276" y="1"/>
                  </a:moveTo>
                  <a:lnTo>
                    <a:pt x="0" y="743"/>
                  </a:lnTo>
                  <a:cubicBezTo>
                    <a:pt x="0" y="743"/>
                    <a:pt x="41" y="1374"/>
                    <a:pt x="73" y="2006"/>
                  </a:cubicBezTo>
                  <a:cubicBezTo>
                    <a:pt x="161" y="1793"/>
                    <a:pt x="267" y="1581"/>
                    <a:pt x="396" y="1379"/>
                  </a:cubicBezTo>
                  <a:cubicBezTo>
                    <a:pt x="664" y="945"/>
                    <a:pt x="996" y="549"/>
                    <a:pt x="1272" y="120"/>
                  </a:cubicBezTo>
                  <a:cubicBezTo>
                    <a:pt x="1276" y="43"/>
                    <a:pt x="1276" y="1"/>
                    <a:pt x="1276"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9" name="Google Shape;3406;p71">
              <a:extLst>
                <a:ext uri="{FF2B5EF4-FFF2-40B4-BE49-F238E27FC236}">
                  <a16:creationId xmlns:a16="http://schemas.microsoft.com/office/drawing/2014/main" id="{2B36A0F1-D070-E562-5C50-DACCC73C731D}"/>
                </a:ext>
              </a:extLst>
            </p:cNvPr>
            <p:cNvSpPr/>
            <p:nvPr/>
          </p:nvSpPr>
          <p:spPr>
            <a:xfrm>
              <a:off x="3868530" y="4625029"/>
              <a:ext cx="304027" cy="69811"/>
            </a:xfrm>
            <a:custGeom>
              <a:avLst/>
              <a:gdLst/>
              <a:ahLst/>
              <a:cxnLst/>
              <a:rect l="l" t="t" r="r" b="b"/>
              <a:pathLst>
                <a:path w="1337" h="307" extrusionOk="0">
                  <a:moveTo>
                    <a:pt x="42" y="1"/>
                  </a:moveTo>
                  <a:cubicBezTo>
                    <a:pt x="18" y="56"/>
                    <a:pt x="1" y="161"/>
                    <a:pt x="116" y="216"/>
                  </a:cubicBezTo>
                  <a:cubicBezTo>
                    <a:pt x="235" y="266"/>
                    <a:pt x="764" y="306"/>
                    <a:pt x="1078" y="306"/>
                  </a:cubicBezTo>
                  <a:cubicBezTo>
                    <a:pt x="1201" y="306"/>
                    <a:pt x="1291" y="300"/>
                    <a:pt x="1309" y="286"/>
                  </a:cubicBezTo>
                  <a:cubicBezTo>
                    <a:pt x="1337" y="263"/>
                    <a:pt x="1198" y="175"/>
                    <a:pt x="1041" y="83"/>
                  </a:cubicBezTo>
                  <a:cubicBezTo>
                    <a:pt x="955" y="122"/>
                    <a:pt x="850" y="137"/>
                    <a:pt x="741" y="137"/>
                  </a:cubicBezTo>
                  <a:cubicBezTo>
                    <a:pt x="462" y="137"/>
                    <a:pt x="154" y="40"/>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407;p71">
              <a:extLst>
                <a:ext uri="{FF2B5EF4-FFF2-40B4-BE49-F238E27FC236}">
                  <a16:creationId xmlns:a16="http://schemas.microsoft.com/office/drawing/2014/main" id="{68B9EB31-CE58-63FA-CE56-769D6D9087B1}"/>
                </a:ext>
              </a:extLst>
            </p:cNvPr>
            <p:cNvSpPr/>
            <p:nvPr/>
          </p:nvSpPr>
          <p:spPr>
            <a:xfrm>
              <a:off x="3858979" y="4368294"/>
              <a:ext cx="205792" cy="248545"/>
            </a:xfrm>
            <a:custGeom>
              <a:avLst/>
              <a:gdLst/>
              <a:ahLst/>
              <a:cxnLst/>
              <a:rect l="l" t="t" r="r" b="b"/>
              <a:pathLst>
                <a:path w="905" h="1093" extrusionOk="0">
                  <a:moveTo>
                    <a:pt x="807" y="0"/>
                  </a:moveTo>
                  <a:cubicBezTo>
                    <a:pt x="807" y="0"/>
                    <a:pt x="609" y="18"/>
                    <a:pt x="102" y="18"/>
                  </a:cubicBezTo>
                  <a:cubicBezTo>
                    <a:pt x="43" y="18"/>
                    <a:pt x="5" y="305"/>
                    <a:pt x="5" y="558"/>
                  </a:cubicBezTo>
                  <a:cubicBezTo>
                    <a:pt x="5" y="724"/>
                    <a:pt x="1" y="1088"/>
                    <a:pt x="98" y="1092"/>
                  </a:cubicBezTo>
                  <a:cubicBezTo>
                    <a:pt x="103" y="1092"/>
                    <a:pt x="109" y="1093"/>
                    <a:pt x="115" y="1093"/>
                  </a:cubicBezTo>
                  <a:cubicBezTo>
                    <a:pt x="231" y="1093"/>
                    <a:pt x="557" y="1011"/>
                    <a:pt x="628" y="972"/>
                  </a:cubicBezTo>
                  <a:cubicBezTo>
                    <a:pt x="706" y="936"/>
                    <a:pt x="904"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408;p71">
              <a:extLst>
                <a:ext uri="{FF2B5EF4-FFF2-40B4-BE49-F238E27FC236}">
                  <a16:creationId xmlns:a16="http://schemas.microsoft.com/office/drawing/2014/main" id="{B793F4D8-5296-BF31-9377-E84AA4457FA7}"/>
                </a:ext>
              </a:extLst>
            </p:cNvPr>
            <p:cNvSpPr/>
            <p:nvPr/>
          </p:nvSpPr>
          <p:spPr>
            <a:xfrm>
              <a:off x="3871486" y="4377617"/>
              <a:ext cx="35928" cy="237176"/>
            </a:xfrm>
            <a:custGeom>
              <a:avLst/>
              <a:gdLst/>
              <a:ahLst/>
              <a:cxnLst/>
              <a:rect l="l" t="t" r="r" b="b"/>
              <a:pathLst>
                <a:path w="158" h="1043" extrusionOk="0">
                  <a:moveTo>
                    <a:pt x="112" y="0"/>
                  </a:moveTo>
                  <a:cubicBezTo>
                    <a:pt x="98" y="0"/>
                    <a:pt x="84" y="5"/>
                    <a:pt x="79" y="24"/>
                  </a:cubicBezTo>
                  <a:cubicBezTo>
                    <a:pt x="20" y="185"/>
                    <a:pt x="24" y="351"/>
                    <a:pt x="24" y="517"/>
                  </a:cubicBezTo>
                  <a:cubicBezTo>
                    <a:pt x="24" y="687"/>
                    <a:pt x="1" y="849"/>
                    <a:pt x="33" y="1014"/>
                  </a:cubicBezTo>
                  <a:cubicBezTo>
                    <a:pt x="39" y="1033"/>
                    <a:pt x="52" y="1042"/>
                    <a:pt x="66" y="1042"/>
                  </a:cubicBezTo>
                  <a:cubicBezTo>
                    <a:pt x="84" y="1042"/>
                    <a:pt x="112" y="1023"/>
                    <a:pt x="103" y="996"/>
                  </a:cubicBezTo>
                  <a:cubicBezTo>
                    <a:pt x="75" y="834"/>
                    <a:pt x="98" y="678"/>
                    <a:pt x="98" y="517"/>
                  </a:cubicBezTo>
                  <a:cubicBezTo>
                    <a:pt x="98" y="355"/>
                    <a:pt x="94" y="198"/>
                    <a:pt x="149" y="47"/>
                  </a:cubicBezTo>
                  <a:cubicBezTo>
                    <a:pt x="158" y="19"/>
                    <a:pt x="135"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409;p71">
              <a:extLst>
                <a:ext uri="{FF2B5EF4-FFF2-40B4-BE49-F238E27FC236}">
                  <a16:creationId xmlns:a16="http://schemas.microsoft.com/office/drawing/2014/main" id="{213BE254-1572-2F04-5D78-C228E728D760}"/>
                </a:ext>
              </a:extLst>
            </p:cNvPr>
            <p:cNvSpPr/>
            <p:nvPr/>
          </p:nvSpPr>
          <p:spPr>
            <a:xfrm>
              <a:off x="3910371" y="4379891"/>
              <a:ext cx="39112" cy="220121"/>
            </a:xfrm>
            <a:custGeom>
              <a:avLst/>
              <a:gdLst/>
              <a:ahLst/>
              <a:cxnLst/>
              <a:rect l="l" t="t" r="r" b="b"/>
              <a:pathLst>
                <a:path w="172" h="968" extrusionOk="0">
                  <a:moveTo>
                    <a:pt x="125" y="0"/>
                  </a:moveTo>
                  <a:cubicBezTo>
                    <a:pt x="111" y="0"/>
                    <a:pt x="93" y="5"/>
                    <a:pt x="89" y="22"/>
                  </a:cubicBezTo>
                  <a:cubicBezTo>
                    <a:pt x="0" y="309"/>
                    <a:pt x="33" y="641"/>
                    <a:pt x="38" y="935"/>
                  </a:cubicBezTo>
                  <a:cubicBezTo>
                    <a:pt x="38" y="958"/>
                    <a:pt x="56" y="968"/>
                    <a:pt x="79" y="968"/>
                  </a:cubicBezTo>
                  <a:cubicBezTo>
                    <a:pt x="98" y="968"/>
                    <a:pt x="116" y="958"/>
                    <a:pt x="111" y="935"/>
                  </a:cubicBezTo>
                  <a:cubicBezTo>
                    <a:pt x="106" y="649"/>
                    <a:pt x="74" y="318"/>
                    <a:pt x="162" y="46"/>
                  </a:cubicBezTo>
                  <a:cubicBezTo>
                    <a:pt x="172" y="18"/>
                    <a:pt x="148"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410;p71">
              <a:extLst>
                <a:ext uri="{FF2B5EF4-FFF2-40B4-BE49-F238E27FC236}">
                  <a16:creationId xmlns:a16="http://schemas.microsoft.com/office/drawing/2014/main" id="{52A580CF-209C-3392-7A05-BADC5972D093}"/>
                </a:ext>
              </a:extLst>
            </p:cNvPr>
            <p:cNvSpPr/>
            <p:nvPr/>
          </p:nvSpPr>
          <p:spPr>
            <a:xfrm>
              <a:off x="3950393" y="4380801"/>
              <a:ext cx="41841" cy="218074"/>
            </a:xfrm>
            <a:custGeom>
              <a:avLst/>
              <a:gdLst/>
              <a:ahLst/>
              <a:cxnLst/>
              <a:rect l="l" t="t" r="r" b="b"/>
              <a:pathLst>
                <a:path w="184" h="959" extrusionOk="0">
                  <a:moveTo>
                    <a:pt x="128" y="1"/>
                  </a:moveTo>
                  <a:cubicBezTo>
                    <a:pt x="111" y="1"/>
                    <a:pt x="92" y="10"/>
                    <a:pt x="92" y="33"/>
                  </a:cubicBezTo>
                  <a:cubicBezTo>
                    <a:pt x="111" y="167"/>
                    <a:pt x="69" y="286"/>
                    <a:pt x="60" y="415"/>
                  </a:cubicBezTo>
                  <a:cubicBezTo>
                    <a:pt x="41" y="581"/>
                    <a:pt x="41" y="747"/>
                    <a:pt x="5" y="909"/>
                  </a:cubicBezTo>
                  <a:cubicBezTo>
                    <a:pt x="0" y="941"/>
                    <a:pt x="23" y="958"/>
                    <a:pt x="45" y="958"/>
                  </a:cubicBezTo>
                  <a:cubicBezTo>
                    <a:pt x="60" y="958"/>
                    <a:pt x="73" y="950"/>
                    <a:pt x="79" y="931"/>
                  </a:cubicBezTo>
                  <a:cubicBezTo>
                    <a:pt x="111" y="779"/>
                    <a:pt x="115" y="627"/>
                    <a:pt x="128" y="475"/>
                  </a:cubicBezTo>
                  <a:cubicBezTo>
                    <a:pt x="138" y="328"/>
                    <a:pt x="184" y="184"/>
                    <a:pt x="170" y="33"/>
                  </a:cubicBezTo>
                  <a:cubicBezTo>
                    <a:pt x="166" y="10"/>
                    <a:pt x="147"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411;p71">
              <a:extLst>
                <a:ext uri="{FF2B5EF4-FFF2-40B4-BE49-F238E27FC236}">
                  <a16:creationId xmlns:a16="http://schemas.microsoft.com/office/drawing/2014/main" id="{93BA7CEA-560D-2038-5230-5509BB61D716}"/>
                </a:ext>
              </a:extLst>
            </p:cNvPr>
            <p:cNvSpPr/>
            <p:nvPr/>
          </p:nvSpPr>
          <p:spPr>
            <a:xfrm>
              <a:off x="4014065" y="4368294"/>
              <a:ext cx="9551" cy="2274"/>
            </a:xfrm>
            <a:custGeom>
              <a:avLst/>
              <a:gdLst/>
              <a:ahLst/>
              <a:cxnLst/>
              <a:rect l="l" t="t" r="r" b="b"/>
              <a:pathLst>
                <a:path w="42" h="10" extrusionOk="0">
                  <a:moveTo>
                    <a:pt x="24" y="0"/>
                  </a:moveTo>
                  <a:cubicBezTo>
                    <a:pt x="14" y="0"/>
                    <a:pt x="5" y="5"/>
                    <a:pt x="1" y="9"/>
                  </a:cubicBezTo>
                  <a:cubicBezTo>
                    <a:pt x="14" y="5"/>
                    <a:pt x="29" y="5"/>
                    <a:pt x="42" y="5"/>
                  </a:cubicBezTo>
                  <a:cubicBezTo>
                    <a:pt x="37" y="0"/>
                    <a:pt x="29"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412;p71">
              <a:extLst>
                <a:ext uri="{FF2B5EF4-FFF2-40B4-BE49-F238E27FC236}">
                  <a16:creationId xmlns:a16="http://schemas.microsoft.com/office/drawing/2014/main" id="{C5A05270-39DA-963D-82C9-72F9577742E4}"/>
                </a:ext>
              </a:extLst>
            </p:cNvPr>
            <p:cNvSpPr/>
            <p:nvPr/>
          </p:nvSpPr>
          <p:spPr>
            <a:xfrm>
              <a:off x="3993372" y="4369204"/>
              <a:ext cx="37975" cy="210797"/>
            </a:xfrm>
            <a:custGeom>
              <a:avLst/>
              <a:gdLst/>
              <a:ahLst/>
              <a:cxnLst/>
              <a:rect l="l" t="t" r="r" b="b"/>
              <a:pathLst>
                <a:path w="167" h="927" extrusionOk="0">
                  <a:moveTo>
                    <a:pt x="133" y="1"/>
                  </a:moveTo>
                  <a:cubicBezTo>
                    <a:pt x="120" y="1"/>
                    <a:pt x="105" y="1"/>
                    <a:pt x="92" y="5"/>
                  </a:cubicBezTo>
                  <a:cubicBezTo>
                    <a:pt x="83" y="10"/>
                    <a:pt x="78" y="20"/>
                    <a:pt x="78" y="33"/>
                  </a:cubicBezTo>
                  <a:cubicBezTo>
                    <a:pt x="88" y="199"/>
                    <a:pt x="92" y="365"/>
                    <a:pt x="69" y="531"/>
                  </a:cubicBezTo>
                  <a:cubicBezTo>
                    <a:pt x="50" y="650"/>
                    <a:pt x="18" y="771"/>
                    <a:pt x="5" y="890"/>
                  </a:cubicBezTo>
                  <a:cubicBezTo>
                    <a:pt x="0" y="913"/>
                    <a:pt x="18" y="926"/>
                    <a:pt x="37" y="926"/>
                  </a:cubicBezTo>
                  <a:cubicBezTo>
                    <a:pt x="55" y="926"/>
                    <a:pt x="73" y="913"/>
                    <a:pt x="78" y="890"/>
                  </a:cubicBezTo>
                  <a:cubicBezTo>
                    <a:pt x="96" y="752"/>
                    <a:pt x="138" y="618"/>
                    <a:pt x="152" y="475"/>
                  </a:cubicBezTo>
                  <a:cubicBezTo>
                    <a:pt x="166" y="328"/>
                    <a:pt x="161" y="180"/>
                    <a:pt x="152" y="33"/>
                  </a:cubicBezTo>
                  <a:cubicBezTo>
                    <a:pt x="152" y="20"/>
                    <a:pt x="143" y="5"/>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413;p71">
              <a:extLst>
                <a:ext uri="{FF2B5EF4-FFF2-40B4-BE49-F238E27FC236}">
                  <a16:creationId xmlns:a16="http://schemas.microsoft.com/office/drawing/2014/main" id="{C6DAF170-CC52-55ED-CF14-6CFA0841CAA2}"/>
                </a:ext>
              </a:extLst>
            </p:cNvPr>
            <p:cNvSpPr/>
            <p:nvPr/>
          </p:nvSpPr>
          <p:spPr>
            <a:xfrm>
              <a:off x="3211120" y="3366368"/>
              <a:ext cx="718341" cy="713119"/>
            </a:xfrm>
            <a:custGeom>
              <a:avLst/>
              <a:gdLst/>
              <a:ahLst/>
              <a:cxnLst/>
              <a:rect l="l" t="t" r="r" b="b"/>
              <a:pathLst>
                <a:path w="3159" h="3136" extrusionOk="0">
                  <a:moveTo>
                    <a:pt x="1739" y="0"/>
                  </a:moveTo>
                  <a:cubicBezTo>
                    <a:pt x="1739" y="0"/>
                    <a:pt x="72" y="1223"/>
                    <a:pt x="34" y="1576"/>
                  </a:cubicBezTo>
                  <a:cubicBezTo>
                    <a:pt x="1" y="1905"/>
                    <a:pt x="790" y="2183"/>
                    <a:pt x="2288" y="2183"/>
                  </a:cubicBezTo>
                  <a:cubicBezTo>
                    <a:pt x="2429" y="2183"/>
                    <a:pt x="2576" y="2181"/>
                    <a:pt x="2730" y="2176"/>
                  </a:cubicBezTo>
                  <a:cubicBezTo>
                    <a:pt x="2730" y="2176"/>
                    <a:pt x="2894" y="3136"/>
                    <a:pt x="2996" y="3136"/>
                  </a:cubicBezTo>
                  <a:cubicBezTo>
                    <a:pt x="2998" y="3136"/>
                    <a:pt x="3000" y="3135"/>
                    <a:pt x="3002" y="3135"/>
                  </a:cubicBezTo>
                  <a:cubicBezTo>
                    <a:pt x="3098" y="3088"/>
                    <a:pt x="3158" y="1618"/>
                    <a:pt x="3108" y="1618"/>
                  </a:cubicBezTo>
                  <a:cubicBezTo>
                    <a:pt x="3058" y="1618"/>
                    <a:pt x="1490" y="1493"/>
                    <a:pt x="1490" y="1493"/>
                  </a:cubicBezTo>
                  <a:lnTo>
                    <a:pt x="2698" y="808"/>
                  </a:lnTo>
                  <a:lnTo>
                    <a:pt x="1739"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7" name="Google Shape;3414;p71">
              <a:extLst>
                <a:ext uri="{FF2B5EF4-FFF2-40B4-BE49-F238E27FC236}">
                  <a16:creationId xmlns:a16="http://schemas.microsoft.com/office/drawing/2014/main" id="{DD1781CC-1B42-530C-7D1D-1B1BF66B9065}"/>
                </a:ext>
              </a:extLst>
            </p:cNvPr>
            <p:cNvSpPr/>
            <p:nvPr/>
          </p:nvSpPr>
          <p:spPr>
            <a:xfrm>
              <a:off x="3434653" y="3366368"/>
              <a:ext cx="460247" cy="368157"/>
            </a:xfrm>
            <a:custGeom>
              <a:avLst/>
              <a:gdLst/>
              <a:ahLst/>
              <a:cxnLst/>
              <a:rect l="l" t="t" r="r" b="b"/>
              <a:pathLst>
                <a:path w="2024" h="1619" extrusionOk="0">
                  <a:moveTo>
                    <a:pt x="756" y="0"/>
                  </a:moveTo>
                  <a:cubicBezTo>
                    <a:pt x="756" y="0"/>
                    <a:pt x="710" y="15"/>
                    <a:pt x="503" y="194"/>
                  </a:cubicBezTo>
                  <a:cubicBezTo>
                    <a:pt x="678" y="370"/>
                    <a:pt x="881" y="830"/>
                    <a:pt x="895" y="904"/>
                  </a:cubicBezTo>
                  <a:cubicBezTo>
                    <a:pt x="918" y="1010"/>
                    <a:pt x="1" y="1568"/>
                    <a:pt x="1" y="1568"/>
                  </a:cubicBezTo>
                  <a:lnTo>
                    <a:pt x="2009" y="1618"/>
                  </a:lnTo>
                  <a:lnTo>
                    <a:pt x="2024" y="1610"/>
                  </a:lnTo>
                  <a:cubicBezTo>
                    <a:pt x="1669" y="1586"/>
                    <a:pt x="507" y="1493"/>
                    <a:pt x="507" y="1493"/>
                  </a:cubicBezTo>
                  <a:lnTo>
                    <a:pt x="1715" y="808"/>
                  </a:lnTo>
                  <a:lnTo>
                    <a:pt x="756"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3415;p71">
              <a:extLst>
                <a:ext uri="{FF2B5EF4-FFF2-40B4-BE49-F238E27FC236}">
                  <a16:creationId xmlns:a16="http://schemas.microsoft.com/office/drawing/2014/main" id="{133D521B-7918-C7AA-5D08-288845E3E896}"/>
                </a:ext>
              </a:extLst>
            </p:cNvPr>
            <p:cNvSpPr/>
            <p:nvPr/>
          </p:nvSpPr>
          <p:spPr>
            <a:xfrm>
              <a:off x="3592013" y="2461314"/>
              <a:ext cx="594183" cy="1110382"/>
            </a:xfrm>
            <a:custGeom>
              <a:avLst/>
              <a:gdLst/>
              <a:ahLst/>
              <a:cxnLst/>
              <a:rect l="l" t="t" r="r" b="b"/>
              <a:pathLst>
                <a:path w="2613" h="4883" extrusionOk="0">
                  <a:moveTo>
                    <a:pt x="1335" y="0"/>
                  </a:moveTo>
                  <a:cubicBezTo>
                    <a:pt x="927" y="0"/>
                    <a:pt x="566" y="414"/>
                    <a:pt x="498" y="645"/>
                  </a:cubicBezTo>
                  <a:cubicBezTo>
                    <a:pt x="410" y="962"/>
                    <a:pt x="0" y="4022"/>
                    <a:pt x="0" y="4022"/>
                  </a:cubicBezTo>
                  <a:cubicBezTo>
                    <a:pt x="0" y="4022"/>
                    <a:pt x="659" y="4746"/>
                    <a:pt x="958" y="4856"/>
                  </a:cubicBezTo>
                  <a:cubicBezTo>
                    <a:pt x="1003" y="4874"/>
                    <a:pt x="1075" y="4882"/>
                    <a:pt x="1149" y="4882"/>
                  </a:cubicBezTo>
                  <a:cubicBezTo>
                    <a:pt x="1227" y="4882"/>
                    <a:pt x="1307" y="4873"/>
                    <a:pt x="1355" y="4856"/>
                  </a:cubicBezTo>
                  <a:cubicBezTo>
                    <a:pt x="1691" y="4741"/>
                    <a:pt x="2488" y="4091"/>
                    <a:pt x="2488" y="4091"/>
                  </a:cubicBezTo>
                  <a:cubicBezTo>
                    <a:pt x="2488" y="4091"/>
                    <a:pt x="2612" y="1470"/>
                    <a:pt x="2014" y="479"/>
                  </a:cubicBezTo>
                  <a:cubicBezTo>
                    <a:pt x="1801" y="127"/>
                    <a:pt x="1561" y="0"/>
                    <a:pt x="1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416;p71">
              <a:extLst>
                <a:ext uri="{FF2B5EF4-FFF2-40B4-BE49-F238E27FC236}">
                  <a16:creationId xmlns:a16="http://schemas.microsoft.com/office/drawing/2014/main" id="{9CAAF35B-3A4D-4A1E-F079-F5C1888E3EB5}"/>
                </a:ext>
              </a:extLst>
            </p:cNvPr>
            <p:cNvSpPr/>
            <p:nvPr/>
          </p:nvSpPr>
          <p:spPr>
            <a:xfrm>
              <a:off x="3744825" y="2647555"/>
              <a:ext cx="436144" cy="924143"/>
            </a:xfrm>
            <a:custGeom>
              <a:avLst/>
              <a:gdLst/>
              <a:ahLst/>
              <a:cxnLst/>
              <a:rect l="l" t="t" r="r" b="b"/>
              <a:pathLst>
                <a:path w="1918" h="4064" extrusionOk="0">
                  <a:moveTo>
                    <a:pt x="1502" y="1"/>
                  </a:moveTo>
                  <a:cubicBezTo>
                    <a:pt x="1470" y="696"/>
                    <a:pt x="1309" y="1392"/>
                    <a:pt x="1111" y="2061"/>
                  </a:cubicBezTo>
                  <a:cubicBezTo>
                    <a:pt x="885" y="2812"/>
                    <a:pt x="494" y="3374"/>
                    <a:pt x="1" y="3853"/>
                  </a:cubicBezTo>
                  <a:cubicBezTo>
                    <a:pt x="107" y="3941"/>
                    <a:pt x="208" y="4010"/>
                    <a:pt x="286" y="4037"/>
                  </a:cubicBezTo>
                  <a:cubicBezTo>
                    <a:pt x="331" y="4055"/>
                    <a:pt x="403" y="4063"/>
                    <a:pt x="477" y="4063"/>
                  </a:cubicBezTo>
                  <a:cubicBezTo>
                    <a:pt x="555" y="4063"/>
                    <a:pt x="635" y="4054"/>
                    <a:pt x="683" y="4037"/>
                  </a:cubicBezTo>
                  <a:cubicBezTo>
                    <a:pt x="1019" y="3922"/>
                    <a:pt x="1816" y="3272"/>
                    <a:pt x="1816" y="3272"/>
                  </a:cubicBezTo>
                  <a:cubicBezTo>
                    <a:pt x="1816" y="3272"/>
                    <a:pt x="1917" y="1149"/>
                    <a:pt x="1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417;p71">
              <a:extLst>
                <a:ext uri="{FF2B5EF4-FFF2-40B4-BE49-F238E27FC236}">
                  <a16:creationId xmlns:a16="http://schemas.microsoft.com/office/drawing/2014/main" id="{5B18E121-DBAC-CBD8-6A36-393E83523F84}"/>
                </a:ext>
              </a:extLst>
            </p:cNvPr>
            <p:cNvSpPr/>
            <p:nvPr/>
          </p:nvSpPr>
          <p:spPr>
            <a:xfrm>
              <a:off x="3734364" y="2422656"/>
              <a:ext cx="286290" cy="341551"/>
            </a:xfrm>
            <a:custGeom>
              <a:avLst/>
              <a:gdLst/>
              <a:ahLst/>
              <a:cxnLst/>
              <a:rect l="l" t="t" r="r" b="b"/>
              <a:pathLst>
                <a:path w="1259" h="1502" extrusionOk="0">
                  <a:moveTo>
                    <a:pt x="753" y="0"/>
                  </a:moveTo>
                  <a:cubicBezTo>
                    <a:pt x="472" y="0"/>
                    <a:pt x="172" y="77"/>
                    <a:pt x="172" y="77"/>
                  </a:cubicBezTo>
                  <a:cubicBezTo>
                    <a:pt x="172" y="77"/>
                    <a:pt x="0" y="1487"/>
                    <a:pt x="618" y="1502"/>
                  </a:cubicBezTo>
                  <a:cubicBezTo>
                    <a:pt x="623" y="1502"/>
                    <a:pt x="628" y="1502"/>
                    <a:pt x="633" y="1502"/>
                  </a:cubicBezTo>
                  <a:cubicBezTo>
                    <a:pt x="1236" y="1502"/>
                    <a:pt x="1258" y="701"/>
                    <a:pt x="1227" y="258"/>
                  </a:cubicBezTo>
                  <a:cubicBezTo>
                    <a:pt x="1212" y="55"/>
                    <a:pt x="990" y="0"/>
                    <a:pt x="753"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1" name="Google Shape;3418;p71">
              <a:extLst>
                <a:ext uri="{FF2B5EF4-FFF2-40B4-BE49-F238E27FC236}">
                  <a16:creationId xmlns:a16="http://schemas.microsoft.com/office/drawing/2014/main" id="{3F271906-0BE1-4397-BDA8-0ABE3694E8A4}"/>
                </a:ext>
              </a:extLst>
            </p:cNvPr>
            <p:cNvSpPr/>
            <p:nvPr/>
          </p:nvSpPr>
          <p:spPr>
            <a:xfrm>
              <a:off x="3103560" y="1268827"/>
              <a:ext cx="1487163" cy="1368478"/>
            </a:xfrm>
            <a:custGeom>
              <a:avLst/>
              <a:gdLst/>
              <a:ahLst/>
              <a:cxnLst/>
              <a:rect l="l" t="t" r="r" b="b"/>
              <a:pathLst>
                <a:path w="6540" h="6018" extrusionOk="0">
                  <a:moveTo>
                    <a:pt x="3290" y="0"/>
                  </a:moveTo>
                  <a:cubicBezTo>
                    <a:pt x="3211" y="0"/>
                    <a:pt x="3131" y="3"/>
                    <a:pt x="3051" y="9"/>
                  </a:cubicBezTo>
                  <a:cubicBezTo>
                    <a:pt x="1314" y="134"/>
                    <a:pt x="0" y="1580"/>
                    <a:pt x="120" y="3235"/>
                  </a:cubicBezTo>
                  <a:cubicBezTo>
                    <a:pt x="235" y="4814"/>
                    <a:pt x="1606" y="6018"/>
                    <a:pt x="3236" y="6018"/>
                  </a:cubicBezTo>
                  <a:cubicBezTo>
                    <a:pt x="3318" y="6018"/>
                    <a:pt x="3401" y="6015"/>
                    <a:pt x="3484" y="6008"/>
                  </a:cubicBezTo>
                  <a:cubicBezTo>
                    <a:pt x="5226" y="5885"/>
                    <a:pt x="6540" y="4437"/>
                    <a:pt x="6419" y="2783"/>
                  </a:cubicBezTo>
                  <a:cubicBezTo>
                    <a:pt x="6305" y="1200"/>
                    <a:pt x="4929" y="0"/>
                    <a:pt x="3290"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 name="Google Shape;3419;p71">
              <a:extLst>
                <a:ext uri="{FF2B5EF4-FFF2-40B4-BE49-F238E27FC236}">
                  <a16:creationId xmlns:a16="http://schemas.microsoft.com/office/drawing/2014/main" id="{2630D267-C658-8A33-BD94-77715FDB3DB3}"/>
                </a:ext>
              </a:extLst>
            </p:cNvPr>
            <p:cNvSpPr/>
            <p:nvPr/>
          </p:nvSpPr>
          <p:spPr>
            <a:xfrm>
              <a:off x="3836012" y="1268599"/>
              <a:ext cx="752450" cy="1355062"/>
            </a:xfrm>
            <a:custGeom>
              <a:avLst/>
              <a:gdLst/>
              <a:ahLst/>
              <a:cxnLst/>
              <a:rect l="l" t="t" r="r" b="b"/>
              <a:pathLst>
                <a:path w="3309" h="5959" extrusionOk="0">
                  <a:moveTo>
                    <a:pt x="66" y="0"/>
                  </a:moveTo>
                  <a:cubicBezTo>
                    <a:pt x="44" y="0"/>
                    <a:pt x="23" y="1"/>
                    <a:pt x="1" y="1"/>
                  </a:cubicBezTo>
                  <a:cubicBezTo>
                    <a:pt x="646" y="406"/>
                    <a:pt x="1277" y="839"/>
                    <a:pt x="1715" y="1475"/>
                  </a:cubicBezTo>
                  <a:cubicBezTo>
                    <a:pt x="2207" y="2181"/>
                    <a:pt x="2346" y="3066"/>
                    <a:pt x="2158" y="3908"/>
                  </a:cubicBezTo>
                  <a:cubicBezTo>
                    <a:pt x="1922" y="4853"/>
                    <a:pt x="1373" y="5499"/>
                    <a:pt x="665" y="5959"/>
                  </a:cubicBezTo>
                  <a:cubicBezTo>
                    <a:pt x="2203" y="5655"/>
                    <a:pt x="3309" y="4310"/>
                    <a:pt x="3198" y="2784"/>
                  </a:cubicBezTo>
                  <a:cubicBezTo>
                    <a:pt x="3085" y="1201"/>
                    <a:pt x="1705" y="0"/>
                    <a:pt x="6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3" name="Google Shape;3420;p71">
              <a:extLst>
                <a:ext uri="{FF2B5EF4-FFF2-40B4-BE49-F238E27FC236}">
                  <a16:creationId xmlns:a16="http://schemas.microsoft.com/office/drawing/2014/main" id="{CF0F3DDB-FFB0-14A0-3F3F-211BE939119C}"/>
                </a:ext>
              </a:extLst>
            </p:cNvPr>
            <p:cNvSpPr/>
            <p:nvPr/>
          </p:nvSpPr>
          <p:spPr>
            <a:xfrm>
              <a:off x="2995773" y="1021642"/>
              <a:ext cx="666267" cy="556442"/>
            </a:xfrm>
            <a:custGeom>
              <a:avLst/>
              <a:gdLst/>
              <a:ahLst/>
              <a:cxnLst/>
              <a:rect l="l" t="t" r="r" b="b"/>
              <a:pathLst>
                <a:path w="2930" h="2447" extrusionOk="0">
                  <a:moveTo>
                    <a:pt x="1922" y="0"/>
                  </a:moveTo>
                  <a:cubicBezTo>
                    <a:pt x="1788" y="0"/>
                    <a:pt x="1637" y="20"/>
                    <a:pt x="1465" y="64"/>
                  </a:cubicBezTo>
                  <a:cubicBezTo>
                    <a:pt x="0" y="441"/>
                    <a:pt x="793" y="2096"/>
                    <a:pt x="1212" y="2446"/>
                  </a:cubicBezTo>
                  <a:lnTo>
                    <a:pt x="2907" y="1115"/>
                  </a:lnTo>
                  <a:cubicBezTo>
                    <a:pt x="2907" y="1115"/>
                    <a:pt x="2929" y="0"/>
                    <a:pt x="192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421;p71">
              <a:extLst>
                <a:ext uri="{FF2B5EF4-FFF2-40B4-BE49-F238E27FC236}">
                  <a16:creationId xmlns:a16="http://schemas.microsoft.com/office/drawing/2014/main" id="{68FF5358-EF4D-32A7-8F05-96A271B7AB9F}"/>
                </a:ext>
              </a:extLst>
            </p:cNvPr>
            <p:cNvSpPr/>
            <p:nvPr/>
          </p:nvSpPr>
          <p:spPr>
            <a:xfrm>
              <a:off x="3296394" y="1127156"/>
              <a:ext cx="1364" cy="1137"/>
            </a:xfrm>
            <a:custGeom>
              <a:avLst/>
              <a:gdLst/>
              <a:ahLst/>
              <a:cxnLst/>
              <a:rect l="l" t="t" r="r" b="b"/>
              <a:pathLst>
                <a:path w="6" h="5" extrusionOk="0">
                  <a:moveTo>
                    <a:pt x="1" y="0"/>
                  </a:moveTo>
                  <a:lnTo>
                    <a:pt x="1" y="5"/>
                  </a:lnTo>
                  <a:cubicBezTo>
                    <a:pt x="5" y="5"/>
                    <a:pt x="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422;p71">
              <a:extLst>
                <a:ext uri="{FF2B5EF4-FFF2-40B4-BE49-F238E27FC236}">
                  <a16:creationId xmlns:a16="http://schemas.microsoft.com/office/drawing/2014/main" id="{7F20C847-E3A7-54F3-029D-AC1951F5474D}"/>
                </a:ext>
              </a:extLst>
            </p:cNvPr>
            <p:cNvSpPr/>
            <p:nvPr/>
          </p:nvSpPr>
          <p:spPr>
            <a:xfrm>
              <a:off x="3161092" y="1146485"/>
              <a:ext cx="109604" cy="353148"/>
            </a:xfrm>
            <a:custGeom>
              <a:avLst/>
              <a:gdLst/>
              <a:ahLst/>
              <a:cxnLst/>
              <a:rect l="l" t="t" r="r" b="b"/>
              <a:pathLst>
                <a:path w="482" h="1553" extrusionOk="0">
                  <a:moveTo>
                    <a:pt x="133" y="0"/>
                  </a:moveTo>
                  <a:cubicBezTo>
                    <a:pt x="132" y="0"/>
                    <a:pt x="130" y="1"/>
                    <a:pt x="130" y="3"/>
                  </a:cubicBezTo>
                  <a:cubicBezTo>
                    <a:pt x="1" y="519"/>
                    <a:pt x="20" y="1151"/>
                    <a:pt x="420" y="1547"/>
                  </a:cubicBezTo>
                  <a:cubicBezTo>
                    <a:pt x="424" y="1551"/>
                    <a:pt x="430" y="1553"/>
                    <a:pt x="436" y="1553"/>
                  </a:cubicBezTo>
                  <a:cubicBezTo>
                    <a:pt x="457" y="1553"/>
                    <a:pt x="482" y="1532"/>
                    <a:pt x="471" y="1510"/>
                  </a:cubicBezTo>
                  <a:cubicBezTo>
                    <a:pt x="217" y="1017"/>
                    <a:pt x="98" y="566"/>
                    <a:pt x="139" y="8"/>
                  </a:cubicBezTo>
                  <a:cubicBezTo>
                    <a:pt x="139" y="2"/>
                    <a:pt x="136"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423;p71">
              <a:extLst>
                <a:ext uri="{FF2B5EF4-FFF2-40B4-BE49-F238E27FC236}">
                  <a16:creationId xmlns:a16="http://schemas.microsoft.com/office/drawing/2014/main" id="{37BBD550-1F2C-4117-3503-EAA2419AA471}"/>
                </a:ext>
              </a:extLst>
            </p:cNvPr>
            <p:cNvSpPr/>
            <p:nvPr/>
          </p:nvSpPr>
          <p:spPr>
            <a:xfrm>
              <a:off x="3445568" y="1039607"/>
              <a:ext cx="187373" cy="261735"/>
            </a:xfrm>
            <a:custGeom>
              <a:avLst/>
              <a:gdLst/>
              <a:ahLst/>
              <a:cxnLst/>
              <a:rect l="l" t="t" r="r" b="b"/>
              <a:pathLst>
                <a:path w="824" h="1151" extrusionOk="0">
                  <a:moveTo>
                    <a:pt x="15" y="1"/>
                  </a:moveTo>
                  <a:cubicBezTo>
                    <a:pt x="5" y="1"/>
                    <a:pt x="1" y="14"/>
                    <a:pt x="13" y="22"/>
                  </a:cubicBezTo>
                  <a:cubicBezTo>
                    <a:pt x="219" y="147"/>
                    <a:pt x="377" y="317"/>
                    <a:pt x="501" y="528"/>
                  </a:cubicBezTo>
                  <a:cubicBezTo>
                    <a:pt x="612" y="717"/>
                    <a:pt x="634" y="938"/>
                    <a:pt x="736" y="1132"/>
                  </a:cubicBezTo>
                  <a:cubicBezTo>
                    <a:pt x="741" y="1145"/>
                    <a:pt x="750" y="1150"/>
                    <a:pt x="759" y="1150"/>
                  </a:cubicBezTo>
                  <a:cubicBezTo>
                    <a:pt x="776" y="1150"/>
                    <a:pt x="796" y="1132"/>
                    <a:pt x="796" y="1114"/>
                  </a:cubicBezTo>
                  <a:cubicBezTo>
                    <a:pt x="823" y="653"/>
                    <a:pt x="404" y="192"/>
                    <a:pt x="22" y="3"/>
                  </a:cubicBezTo>
                  <a:cubicBezTo>
                    <a:pt x="19" y="1"/>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424;p71">
              <a:extLst>
                <a:ext uri="{FF2B5EF4-FFF2-40B4-BE49-F238E27FC236}">
                  <a16:creationId xmlns:a16="http://schemas.microsoft.com/office/drawing/2014/main" id="{305FAF7F-8FB9-0B70-C7A9-378237337697}"/>
                </a:ext>
              </a:extLst>
            </p:cNvPr>
            <p:cNvSpPr/>
            <p:nvPr/>
          </p:nvSpPr>
          <p:spPr>
            <a:xfrm>
              <a:off x="3381441" y="1062574"/>
              <a:ext cx="151900" cy="286976"/>
            </a:xfrm>
            <a:custGeom>
              <a:avLst/>
              <a:gdLst/>
              <a:ahLst/>
              <a:cxnLst/>
              <a:rect l="l" t="t" r="r" b="b"/>
              <a:pathLst>
                <a:path w="668" h="1262" extrusionOk="0">
                  <a:moveTo>
                    <a:pt x="12" y="1"/>
                  </a:moveTo>
                  <a:cubicBezTo>
                    <a:pt x="5" y="1"/>
                    <a:pt x="0" y="9"/>
                    <a:pt x="4" y="12"/>
                  </a:cubicBezTo>
                  <a:cubicBezTo>
                    <a:pt x="396" y="359"/>
                    <a:pt x="452" y="764"/>
                    <a:pt x="562" y="1243"/>
                  </a:cubicBezTo>
                  <a:cubicBezTo>
                    <a:pt x="566" y="1256"/>
                    <a:pt x="578" y="1262"/>
                    <a:pt x="590" y="1262"/>
                  </a:cubicBezTo>
                  <a:cubicBezTo>
                    <a:pt x="604" y="1262"/>
                    <a:pt x="618" y="1254"/>
                    <a:pt x="618" y="1239"/>
                  </a:cubicBezTo>
                  <a:cubicBezTo>
                    <a:pt x="667" y="741"/>
                    <a:pt x="405" y="284"/>
                    <a:pt x="18" y="4"/>
                  </a:cubicBezTo>
                  <a:cubicBezTo>
                    <a:pt x="16" y="1"/>
                    <a:pt x="14"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425;p71">
              <a:extLst>
                <a:ext uri="{FF2B5EF4-FFF2-40B4-BE49-F238E27FC236}">
                  <a16:creationId xmlns:a16="http://schemas.microsoft.com/office/drawing/2014/main" id="{DDFDCA3D-D1A4-1BFD-6965-14BAD545DA51}"/>
                </a:ext>
              </a:extLst>
            </p:cNvPr>
            <p:cNvSpPr/>
            <p:nvPr/>
          </p:nvSpPr>
          <p:spPr>
            <a:xfrm>
              <a:off x="3232495" y="1109646"/>
              <a:ext cx="144168" cy="363609"/>
            </a:xfrm>
            <a:custGeom>
              <a:avLst/>
              <a:gdLst/>
              <a:ahLst/>
              <a:cxnLst/>
              <a:rect l="l" t="t" r="r" b="b"/>
              <a:pathLst>
                <a:path w="634" h="1599" extrusionOk="0">
                  <a:moveTo>
                    <a:pt x="114" y="0"/>
                  </a:moveTo>
                  <a:cubicBezTo>
                    <a:pt x="113" y="0"/>
                    <a:pt x="111" y="2"/>
                    <a:pt x="111" y="4"/>
                  </a:cubicBezTo>
                  <a:cubicBezTo>
                    <a:pt x="1" y="520"/>
                    <a:pt x="28" y="1313"/>
                    <a:pt x="571" y="1594"/>
                  </a:cubicBezTo>
                  <a:cubicBezTo>
                    <a:pt x="577" y="1597"/>
                    <a:pt x="583" y="1598"/>
                    <a:pt x="588" y="1598"/>
                  </a:cubicBezTo>
                  <a:cubicBezTo>
                    <a:pt x="613" y="1598"/>
                    <a:pt x="633" y="1566"/>
                    <a:pt x="618" y="1543"/>
                  </a:cubicBezTo>
                  <a:cubicBezTo>
                    <a:pt x="452" y="1317"/>
                    <a:pt x="291" y="1151"/>
                    <a:pt x="203" y="879"/>
                  </a:cubicBezTo>
                  <a:cubicBezTo>
                    <a:pt x="106" y="598"/>
                    <a:pt x="93" y="294"/>
                    <a:pt x="116" y="4"/>
                  </a:cubicBezTo>
                  <a:cubicBezTo>
                    <a:pt x="116" y="2"/>
                    <a:pt x="115"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426;p71">
              <a:extLst>
                <a:ext uri="{FF2B5EF4-FFF2-40B4-BE49-F238E27FC236}">
                  <a16:creationId xmlns:a16="http://schemas.microsoft.com/office/drawing/2014/main" id="{6E625AFA-9197-126F-80CD-AD9EB6E3D05A}"/>
                </a:ext>
              </a:extLst>
            </p:cNvPr>
            <p:cNvSpPr/>
            <p:nvPr/>
          </p:nvSpPr>
          <p:spPr>
            <a:xfrm>
              <a:off x="3296394" y="1092591"/>
              <a:ext cx="163952" cy="302666"/>
            </a:xfrm>
            <a:custGeom>
              <a:avLst/>
              <a:gdLst/>
              <a:ahLst/>
              <a:cxnLst/>
              <a:rect l="l" t="t" r="r" b="b"/>
              <a:pathLst>
                <a:path w="721" h="1331" extrusionOk="0">
                  <a:moveTo>
                    <a:pt x="56" y="1"/>
                  </a:moveTo>
                  <a:cubicBezTo>
                    <a:pt x="54" y="1"/>
                    <a:pt x="52" y="2"/>
                    <a:pt x="52" y="5"/>
                  </a:cubicBezTo>
                  <a:cubicBezTo>
                    <a:pt x="1" y="471"/>
                    <a:pt x="199" y="1125"/>
                    <a:pt x="660" y="1328"/>
                  </a:cubicBezTo>
                  <a:cubicBezTo>
                    <a:pt x="664" y="1330"/>
                    <a:pt x="668" y="1330"/>
                    <a:pt x="672" y="1330"/>
                  </a:cubicBezTo>
                  <a:cubicBezTo>
                    <a:pt x="699" y="1330"/>
                    <a:pt x="721" y="1293"/>
                    <a:pt x="696" y="1268"/>
                  </a:cubicBezTo>
                  <a:cubicBezTo>
                    <a:pt x="332" y="950"/>
                    <a:pt x="65" y="503"/>
                    <a:pt x="65" y="10"/>
                  </a:cubicBezTo>
                  <a:cubicBezTo>
                    <a:pt x="65" y="4"/>
                    <a:pt x="60"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427;p71">
              <a:extLst>
                <a:ext uri="{FF2B5EF4-FFF2-40B4-BE49-F238E27FC236}">
                  <a16:creationId xmlns:a16="http://schemas.microsoft.com/office/drawing/2014/main" id="{4108D726-3F3B-E445-BEC7-BDA830E9017D}"/>
                </a:ext>
              </a:extLst>
            </p:cNvPr>
            <p:cNvSpPr/>
            <p:nvPr/>
          </p:nvSpPr>
          <p:spPr>
            <a:xfrm>
              <a:off x="3201114" y="1248815"/>
              <a:ext cx="455927" cy="331318"/>
            </a:xfrm>
            <a:custGeom>
              <a:avLst/>
              <a:gdLst/>
              <a:ahLst/>
              <a:cxnLst/>
              <a:rect l="l" t="t" r="r" b="b"/>
              <a:pathLst>
                <a:path w="2005" h="1457" extrusionOk="0">
                  <a:moveTo>
                    <a:pt x="1972" y="1"/>
                  </a:moveTo>
                  <a:cubicBezTo>
                    <a:pt x="728" y="37"/>
                    <a:pt x="1" y="1318"/>
                    <a:pt x="1" y="1318"/>
                  </a:cubicBezTo>
                  <a:lnTo>
                    <a:pt x="184" y="1456"/>
                  </a:lnTo>
                  <a:lnTo>
                    <a:pt x="2004" y="410"/>
                  </a:lnTo>
                  <a:lnTo>
                    <a:pt x="19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428;p71">
              <a:extLst>
                <a:ext uri="{FF2B5EF4-FFF2-40B4-BE49-F238E27FC236}">
                  <a16:creationId xmlns:a16="http://schemas.microsoft.com/office/drawing/2014/main" id="{3733A876-0F66-48B9-5470-9B21D418F410}"/>
                </a:ext>
              </a:extLst>
            </p:cNvPr>
            <p:cNvSpPr/>
            <p:nvPr/>
          </p:nvSpPr>
          <p:spPr>
            <a:xfrm>
              <a:off x="3566771" y="1083040"/>
              <a:ext cx="222392" cy="264463"/>
            </a:xfrm>
            <a:custGeom>
              <a:avLst/>
              <a:gdLst/>
              <a:ahLst/>
              <a:cxnLst/>
              <a:rect l="l" t="t" r="r" b="b"/>
              <a:pathLst>
                <a:path w="978" h="1163" extrusionOk="0">
                  <a:moveTo>
                    <a:pt x="977" y="1"/>
                  </a:moveTo>
                  <a:lnTo>
                    <a:pt x="447" y="688"/>
                  </a:lnTo>
                  <a:lnTo>
                    <a:pt x="535" y="33"/>
                  </a:lnTo>
                  <a:lnTo>
                    <a:pt x="535" y="33"/>
                  </a:lnTo>
                  <a:lnTo>
                    <a:pt x="1" y="107"/>
                  </a:lnTo>
                  <a:lnTo>
                    <a:pt x="217" y="969"/>
                  </a:lnTo>
                  <a:cubicBezTo>
                    <a:pt x="217" y="969"/>
                    <a:pt x="909" y="1162"/>
                    <a:pt x="922" y="1162"/>
                  </a:cubicBezTo>
                  <a:cubicBezTo>
                    <a:pt x="936" y="1162"/>
                    <a:pt x="977"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429;p71">
              <a:extLst>
                <a:ext uri="{FF2B5EF4-FFF2-40B4-BE49-F238E27FC236}">
                  <a16:creationId xmlns:a16="http://schemas.microsoft.com/office/drawing/2014/main" id="{54F91A8C-45BE-BC69-CF9F-270C6E42CB98}"/>
                </a:ext>
              </a:extLst>
            </p:cNvPr>
            <p:cNvSpPr/>
            <p:nvPr/>
          </p:nvSpPr>
          <p:spPr>
            <a:xfrm>
              <a:off x="2988269" y="1240401"/>
              <a:ext cx="1519453" cy="970533"/>
            </a:xfrm>
            <a:custGeom>
              <a:avLst/>
              <a:gdLst/>
              <a:ahLst/>
              <a:cxnLst/>
              <a:rect l="l" t="t" r="r" b="b"/>
              <a:pathLst>
                <a:path w="6682" h="4268" extrusionOk="0">
                  <a:moveTo>
                    <a:pt x="4032" y="1"/>
                  </a:moveTo>
                  <a:cubicBezTo>
                    <a:pt x="3854" y="1"/>
                    <a:pt x="3666" y="17"/>
                    <a:pt x="3466" y="51"/>
                  </a:cubicBezTo>
                  <a:cubicBezTo>
                    <a:pt x="3466" y="51"/>
                    <a:pt x="1715" y="51"/>
                    <a:pt x="807" y="1714"/>
                  </a:cubicBezTo>
                  <a:cubicBezTo>
                    <a:pt x="1" y="3198"/>
                    <a:pt x="839" y="4268"/>
                    <a:pt x="839" y="4268"/>
                  </a:cubicBezTo>
                  <a:cubicBezTo>
                    <a:pt x="839" y="4268"/>
                    <a:pt x="1208" y="3949"/>
                    <a:pt x="1318" y="2950"/>
                  </a:cubicBezTo>
                  <a:cubicBezTo>
                    <a:pt x="1318" y="2950"/>
                    <a:pt x="2996" y="1912"/>
                    <a:pt x="3608" y="821"/>
                  </a:cubicBezTo>
                  <a:cubicBezTo>
                    <a:pt x="3608" y="821"/>
                    <a:pt x="4908" y="1867"/>
                    <a:pt x="6682" y="1935"/>
                  </a:cubicBezTo>
                  <a:cubicBezTo>
                    <a:pt x="6682" y="1935"/>
                    <a:pt x="6007" y="1"/>
                    <a:pt x="4032"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430;p71">
              <a:extLst>
                <a:ext uri="{FF2B5EF4-FFF2-40B4-BE49-F238E27FC236}">
                  <a16:creationId xmlns:a16="http://schemas.microsoft.com/office/drawing/2014/main" id="{6DF53949-3926-EC41-A367-46031C878CAA}"/>
                </a:ext>
              </a:extLst>
            </p:cNvPr>
            <p:cNvSpPr/>
            <p:nvPr/>
          </p:nvSpPr>
          <p:spPr>
            <a:xfrm>
              <a:off x="3166095" y="1360241"/>
              <a:ext cx="577583" cy="530518"/>
            </a:xfrm>
            <a:custGeom>
              <a:avLst/>
              <a:gdLst/>
              <a:ahLst/>
              <a:cxnLst/>
              <a:rect l="l" t="t" r="r" b="b"/>
              <a:pathLst>
                <a:path w="2540" h="2333" extrusionOk="0">
                  <a:moveTo>
                    <a:pt x="2536" y="1"/>
                  </a:moveTo>
                  <a:cubicBezTo>
                    <a:pt x="2535" y="1"/>
                    <a:pt x="2534" y="1"/>
                    <a:pt x="2532" y="3"/>
                  </a:cubicBezTo>
                  <a:cubicBezTo>
                    <a:pt x="2043" y="1026"/>
                    <a:pt x="1057" y="1865"/>
                    <a:pt x="21" y="2293"/>
                  </a:cubicBezTo>
                  <a:cubicBezTo>
                    <a:pt x="0" y="2302"/>
                    <a:pt x="8" y="2332"/>
                    <a:pt x="27" y="2332"/>
                  </a:cubicBezTo>
                  <a:cubicBezTo>
                    <a:pt x="29" y="2332"/>
                    <a:pt x="32" y="2332"/>
                    <a:pt x="34" y="2331"/>
                  </a:cubicBezTo>
                  <a:cubicBezTo>
                    <a:pt x="1112" y="2059"/>
                    <a:pt x="2131" y="1013"/>
                    <a:pt x="2537" y="3"/>
                  </a:cubicBezTo>
                  <a:cubicBezTo>
                    <a:pt x="2540" y="3"/>
                    <a:pt x="2539" y="1"/>
                    <a:pt x="2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431;p71">
              <a:extLst>
                <a:ext uri="{FF2B5EF4-FFF2-40B4-BE49-F238E27FC236}">
                  <a16:creationId xmlns:a16="http://schemas.microsoft.com/office/drawing/2014/main" id="{F1135262-0584-23BB-4DA7-85AD2840C242}"/>
                </a:ext>
              </a:extLst>
            </p:cNvPr>
            <p:cNvSpPr/>
            <p:nvPr/>
          </p:nvSpPr>
          <p:spPr>
            <a:xfrm>
              <a:off x="3207709" y="1310213"/>
              <a:ext cx="533014" cy="491406"/>
            </a:xfrm>
            <a:custGeom>
              <a:avLst/>
              <a:gdLst/>
              <a:ahLst/>
              <a:cxnLst/>
              <a:rect l="l" t="t" r="r" b="b"/>
              <a:pathLst>
                <a:path w="2344" h="2161" extrusionOk="0">
                  <a:moveTo>
                    <a:pt x="2299" y="1"/>
                  </a:moveTo>
                  <a:cubicBezTo>
                    <a:pt x="1819" y="1"/>
                    <a:pt x="1174" y="424"/>
                    <a:pt x="842" y="739"/>
                  </a:cubicBezTo>
                  <a:cubicBezTo>
                    <a:pt x="450" y="1103"/>
                    <a:pt x="87" y="1592"/>
                    <a:pt x="4" y="2131"/>
                  </a:cubicBezTo>
                  <a:cubicBezTo>
                    <a:pt x="1" y="2149"/>
                    <a:pt x="15" y="2161"/>
                    <a:pt x="28" y="2161"/>
                  </a:cubicBezTo>
                  <a:cubicBezTo>
                    <a:pt x="35" y="2161"/>
                    <a:pt x="41" y="2157"/>
                    <a:pt x="45" y="2149"/>
                  </a:cubicBezTo>
                  <a:cubicBezTo>
                    <a:pt x="252" y="1671"/>
                    <a:pt x="474" y="1265"/>
                    <a:pt x="837" y="886"/>
                  </a:cubicBezTo>
                  <a:cubicBezTo>
                    <a:pt x="1252" y="458"/>
                    <a:pt x="1801" y="242"/>
                    <a:pt x="2339" y="12"/>
                  </a:cubicBezTo>
                  <a:cubicBezTo>
                    <a:pt x="2344" y="7"/>
                    <a:pt x="2344" y="2"/>
                    <a:pt x="2335" y="2"/>
                  </a:cubicBezTo>
                  <a:cubicBezTo>
                    <a:pt x="2323" y="1"/>
                    <a:pt x="2311" y="1"/>
                    <a:pt x="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432;p71">
              <a:extLst>
                <a:ext uri="{FF2B5EF4-FFF2-40B4-BE49-F238E27FC236}">
                  <a16:creationId xmlns:a16="http://schemas.microsoft.com/office/drawing/2014/main" id="{DB155B7C-4948-CFA5-EB11-5B0A720E6E9A}"/>
                </a:ext>
              </a:extLst>
            </p:cNvPr>
            <p:cNvSpPr/>
            <p:nvPr/>
          </p:nvSpPr>
          <p:spPr>
            <a:xfrm>
              <a:off x="3277293" y="1369792"/>
              <a:ext cx="441828" cy="457524"/>
            </a:xfrm>
            <a:custGeom>
              <a:avLst/>
              <a:gdLst/>
              <a:ahLst/>
              <a:cxnLst/>
              <a:rect l="l" t="t" r="r" b="b"/>
              <a:pathLst>
                <a:path w="1943" h="2012" extrusionOk="0">
                  <a:moveTo>
                    <a:pt x="1918" y="1"/>
                  </a:moveTo>
                  <a:cubicBezTo>
                    <a:pt x="1915" y="1"/>
                    <a:pt x="1912" y="1"/>
                    <a:pt x="1909" y="3"/>
                  </a:cubicBezTo>
                  <a:cubicBezTo>
                    <a:pt x="1117" y="426"/>
                    <a:pt x="236" y="1049"/>
                    <a:pt x="6" y="1979"/>
                  </a:cubicBezTo>
                  <a:cubicBezTo>
                    <a:pt x="0" y="1997"/>
                    <a:pt x="18" y="2012"/>
                    <a:pt x="35" y="2012"/>
                  </a:cubicBezTo>
                  <a:cubicBezTo>
                    <a:pt x="43" y="2012"/>
                    <a:pt x="52" y="2008"/>
                    <a:pt x="57" y="1998"/>
                  </a:cubicBezTo>
                  <a:cubicBezTo>
                    <a:pt x="457" y="1128"/>
                    <a:pt x="1112" y="514"/>
                    <a:pt x="1927" y="26"/>
                  </a:cubicBezTo>
                  <a:cubicBezTo>
                    <a:pt x="1943" y="18"/>
                    <a:pt x="1932"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433;p71">
              <a:extLst>
                <a:ext uri="{FF2B5EF4-FFF2-40B4-BE49-F238E27FC236}">
                  <a16:creationId xmlns:a16="http://schemas.microsoft.com/office/drawing/2014/main" id="{63767D53-760E-6DC1-8AEC-56F79B2ABBA5}"/>
                </a:ext>
              </a:extLst>
            </p:cNvPr>
            <p:cNvSpPr/>
            <p:nvPr/>
          </p:nvSpPr>
          <p:spPr>
            <a:xfrm>
              <a:off x="3809861" y="1363880"/>
              <a:ext cx="647621" cy="258324"/>
            </a:xfrm>
            <a:custGeom>
              <a:avLst/>
              <a:gdLst/>
              <a:ahLst/>
              <a:cxnLst/>
              <a:rect l="l" t="t" r="r" b="b"/>
              <a:pathLst>
                <a:path w="2848" h="1136" extrusionOk="0">
                  <a:moveTo>
                    <a:pt x="14" y="0"/>
                  </a:moveTo>
                  <a:cubicBezTo>
                    <a:pt x="7" y="0"/>
                    <a:pt x="1" y="7"/>
                    <a:pt x="5" y="15"/>
                  </a:cubicBezTo>
                  <a:cubicBezTo>
                    <a:pt x="610" y="545"/>
                    <a:pt x="1527" y="1135"/>
                    <a:pt x="2398" y="1135"/>
                  </a:cubicBezTo>
                  <a:cubicBezTo>
                    <a:pt x="2542" y="1135"/>
                    <a:pt x="2685" y="1119"/>
                    <a:pt x="2825" y="1084"/>
                  </a:cubicBezTo>
                  <a:cubicBezTo>
                    <a:pt x="2848" y="1080"/>
                    <a:pt x="2848" y="1037"/>
                    <a:pt x="2820" y="1037"/>
                  </a:cubicBezTo>
                  <a:cubicBezTo>
                    <a:pt x="2295" y="982"/>
                    <a:pt x="1839" y="969"/>
                    <a:pt x="1337" y="771"/>
                  </a:cubicBezTo>
                  <a:cubicBezTo>
                    <a:pt x="867" y="586"/>
                    <a:pt x="425" y="297"/>
                    <a:pt x="19" y="1"/>
                  </a:cubicBezTo>
                  <a:cubicBezTo>
                    <a:pt x="17" y="0"/>
                    <a:pt x="15"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434;p71">
              <a:extLst>
                <a:ext uri="{FF2B5EF4-FFF2-40B4-BE49-F238E27FC236}">
                  <a16:creationId xmlns:a16="http://schemas.microsoft.com/office/drawing/2014/main" id="{7974FD76-2B84-0C09-1189-0BF118FD0E4C}"/>
                </a:ext>
              </a:extLst>
            </p:cNvPr>
            <p:cNvSpPr/>
            <p:nvPr/>
          </p:nvSpPr>
          <p:spPr>
            <a:xfrm>
              <a:off x="3824642" y="1282698"/>
              <a:ext cx="562803" cy="274696"/>
            </a:xfrm>
            <a:custGeom>
              <a:avLst/>
              <a:gdLst/>
              <a:ahLst/>
              <a:cxnLst/>
              <a:rect l="l" t="t" r="r" b="b"/>
              <a:pathLst>
                <a:path w="2475" h="1208" extrusionOk="0">
                  <a:moveTo>
                    <a:pt x="374" y="1"/>
                  </a:moveTo>
                  <a:cubicBezTo>
                    <a:pt x="251" y="1"/>
                    <a:pt x="129" y="12"/>
                    <a:pt x="9" y="35"/>
                  </a:cubicBezTo>
                  <a:cubicBezTo>
                    <a:pt x="0" y="40"/>
                    <a:pt x="0" y="54"/>
                    <a:pt x="13" y="54"/>
                  </a:cubicBezTo>
                  <a:cubicBezTo>
                    <a:pt x="70" y="50"/>
                    <a:pt x="127" y="49"/>
                    <a:pt x="183" y="49"/>
                  </a:cubicBezTo>
                  <a:cubicBezTo>
                    <a:pt x="607" y="49"/>
                    <a:pt x="1003" y="156"/>
                    <a:pt x="1383" y="363"/>
                  </a:cubicBezTo>
                  <a:cubicBezTo>
                    <a:pt x="1783" y="579"/>
                    <a:pt x="2074" y="916"/>
                    <a:pt x="2419" y="1201"/>
                  </a:cubicBezTo>
                  <a:cubicBezTo>
                    <a:pt x="2425" y="1205"/>
                    <a:pt x="2432" y="1207"/>
                    <a:pt x="2438" y="1207"/>
                  </a:cubicBezTo>
                  <a:cubicBezTo>
                    <a:pt x="2458" y="1207"/>
                    <a:pt x="2474" y="1186"/>
                    <a:pt x="2461" y="1164"/>
                  </a:cubicBezTo>
                  <a:cubicBezTo>
                    <a:pt x="2019" y="495"/>
                    <a:pt x="1189" y="1"/>
                    <a:pt x="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435;p71">
              <a:extLst>
                <a:ext uri="{FF2B5EF4-FFF2-40B4-BE49-F238E27FC236}">
                  <a16:creationId xmlns:a16="http://schemas.microsoft.com/office/drawing/2014/main" id="{C321A127-E9C9-2C15-A4D0-8024E436A8DE}"/>
                </a:ext>
              </a:extLst>
            </p:cNvPr>
            <p:cNvSpPr/>
            <p:nvPr/>
          </p:nvSpPr>
          <p:spPr>
            <a:xfrm>
              <a:off x="3889678" y="1354329"/>
              <a:ext cx="482077" cy="187376"/>
            </a:xfrm>
            <a:custGeom>
              <a:avLst/>
              <a:gdLst/>
              <a:ahLst/>
              <a:cxnLst/>
              <a:rect l="l" t="t" r="r" b="b"/>
              <a:pathLst>
                <a:path w="2120" h="824" extrusionOk="0">
                  <a:moveTo>
                    <a:pt x="6" y="0"/>
                  </a:moveTo>
                  <a:cubicBezTo>
                    <a:pt x="3" y="0"/>
                    <a:pt x="0" y="7"/>
                    <a:pt x="4" y="7"/>
                  </a:cubicBezTo>
                  <a:cubicBezTo>
                    <a:pt x="318" y="228"/>
                    <a:pt x="650" y="412"/>
                    <a:pt x="1004" y="560"/>
                  </a:cubicBezTo>
                  <a:cubicBezTo>
                    <a:pt x="1281" y="675"/>
                    <a:pt x="1631" y="823"/>
                    <a:pt x="1945" y="823"/>
                  </a:cubicBezTo>
                  <a:cubicBezTo>
                    <a:pt x="1991" y="823"/>
                    <a:pt x="2037" y="820"/>
                    <a:pt x="2082" y="813"/>
                  </a:cubicBezTo>
                  <a:cubicBezTo>
                    <a:pt x="2115" y="803"/>
                    <a:pt x="2119" y="762"/>
                    <a:pt x="2087" y="753"/>
                  </a:cubicBezTo>
                  <a:cubicBezTo>
                    <a:pt x="1335" y="601"/>
                    <a:pt x="709" y="288"/>
                    <a:pt x="8" y="1"/>
                  </a:cubicBezTo>
                  <a:cubicBezTo>
                    <a:pt x="7" y="0"/>
                    <a:pt x="7" y="0"/>
                    <a:pt x="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436;p71">
              <a:extLst>
                <a:ext uri="{FF2B5EF4-FFF2-40B4-BE49-F238E27FC236}">
                  <a16:creationId xmlns:a16="http://schemas.microsoft.com/office/drawing/2014/main" id="{E794D9E5-DA5D-424C-626D-E8ECCE798218}"/>
                </a:ext>
              </a:extLst>
            </p:cNvPr>
            <p:cNvSpPr/>
            <p:nvPr/>
          </p:nvSpPr>
          <p:spPr>
            <a:xfrm>
              <a:off x="3209755" y="1885991"/>
              <a:ext cx="42978" cy="233765"/>
            </a:xfrm>
            <a:custGeom>
              <a:avLst/>
              <a:gdLst/>
              <a:ahLst/>
              <a:cxnLst/>
              <a:rect l="l" t="t" r="r" b="b"/>
              <a:pathLst>
                <a:path w="189" h="1028" extrusionOk="0">
                  <a:moveTo>
                    <a:pt x="135" y="1"/>
                  </a:moveTo>
                  <a:cubicBezTo>
                    <a:pt x="129" y="1"/>
                    <a:pt x="123" y="6"/>
                    <a:pt x="123" y="13"/>
                  </a:cubicBezTo>
                  <a:cubicBezTo>
                    <a:pt x="137" y="351"/>
                    <a:pt x="59" y="668"/>
                    <a:pt x="3" y="995"/>
                  </a:cubicBezTo>
                  <a:cubicBezTo>
                    <a:pt x="1" y="1013"/>
                    <a:pt x="17" y="1028"/>
                    <a:pt x="33" y="1028"/>
                  </a:cubicBezTo>
                  <a:cubicBezTo>
                    <a:pt x="41" y="1028"/>
                    <a:pt x="49" y="1024"/>
                    <a:pt x="54" y="1014"/>
                  </a:cubicBezTo>
                  <a:cubicBezTo>
                    <a:pt x="174" y="691"/>
                    <a:pt x="188" y="345"/>
                    <a:pt x="142" y="9"/>
                  </a:cubicBezTo>
                  <a:cubicBezTo>
                    <a:pt x="142" y="3"/>
                    <a:pt x="138"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437;p71">
              <a:extLst>
                <a:ext uri="{FF2B5EF4-FFF2-40B4-BE49-F238E27FC236}">
                  <a16:creationId xmlns:a16="http://schemas.microsoft.com/office/drawing/2014/main" id="{CC03948C-E829-6105-74C7-8107CEF8F5AE}"/>
                </a:ext>
              </a:extLst>
            </p:cNvPr>
            <p:cNvSpPr/>
            <p:nvPr/>
          </p:nvSpPr>
          <p:spPr>
            <a:xfrm>
              <a:off x="3136078" y="1908276"/>
              <a:ext cx="35474" cy="203293"/>
            </a:xfrm>
            <a:custGeom>
              <a:avLst/>
              <a:gdLst/>
              <a:ahLst/>
              <a:cxnLst/>
              <a:rect l="l" t="t" r="r" b="b"/>
              <a:pathLst>
                <a:path w="156" h="894" extrusionOk="0">
                  <a:moveTo>
                    <a:pt x="105" y="1"/>
                  </a:moveTo>
                  <a:cubicBezTo>
                    <a:pt x="98" y="1"/>
                    <a:pt x="90" y="4"/>
                    <a:pt x="88" y="13"/>
                  </a:cubicBezTo>
                  <a:cubicBezTo>
                    <a:pt x="0" y="289"/>
                    <a:pt x="5" y="602"/>
                    <a:pt x="93" y="874"/>
                  </a:cubicBezTo>
                  <a:cubicBezTo>
                    <a:pt x="97" y="888"/>
                    <a:pt x="109" y="894"/>
                    <a:pt x="121" y="894"/>
                  </a:cubicBezTo>
                  <a:cubicBezTo>
                    <a:pt x="138" y="894"/>
                    <a:pt x="155" y="882"/>
                    <a:pt x="153" y="861"/>
                  </a:cubicBezTo>
                  <a:cubicBezTo>
                    <a:pt x="111" y="579"/>
                    <a:pt x="51" y="302"/>
                    <a:pt x="121" y="17"/>
                  </a:cubicBezTo>
                  <a:cubicBezTo>
                    <a:pt x="123" y="7"/>
                    <a:pt x="114"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438;p71">
              <a:extLst>
                <a:ext uri="{FF2B5EF4-FFF2-40B4-BE49-F238E27FC236}">
                  <a16:creationId xmlns:a16="http://schemas.microsoft.com/office/drawing/2014/main" id="{7E807873-81F1-9B4B-F8D0-F8C3C54864A8}"/>
                </a:ext>
              </a:extLst>
            </p:cNvPr>
            <p:cNvSpPr/>
            <p:nvPr/>
          </p:nvSpPr>
          <p:spPr>
            <a:xfrm>
              <a:off x="3174736" y="1942387"/>
              <a:ext cx="23876" cy="223532"/>
            </a:xfrm>
            <a:custGeom>
              <a:avLst/>
              <a:gdLst/>
              <a:ahLst/>
              <a:cxnLst/>
              <a:rect l="l" t="t" r="r" b="b"/>
              <a:pathLst>
                <a:path w="105" h="983" extrusionOk="0">
                  <a:moveTo>
                    <a:pt x="97" y="0"/>
                  </a:moveTo>
                  <a:cubicBezTo>
                    <a:pt x="95" y="0"/>
                    <a:pt x="93" y="2"/>
                    <a:pt x="93" y="5"/>
                  </a:cubicBezTo>
                  <a:cubicBezTo>
                    <a:pt x="10" y="318"/>
                    <a:pt x="0" y="628"/>
                    <a:pt x="28" y="950"/>
                  </a:cubicBezTo>
                  <a:cubicBezTo>
                    <a:pt x="31" y="972"/>
                    <a:pt x="49" y="982"/>
                    <a:pt x="66" y="982"/>
                  </a:cubicBezTo>
                  <a:cubicBezTo>
                    <a:pt x="86" y="982"/>
                    <a:pt x="105" y="970"/>
                    <a:pt x="102" y="945"/>
                  </a:cubicBezTo>
                  <a:cubicBezTo>
                    <a:pt x="89" y="632"/>
                    <a:pt x="56" y="318"/>
                    <a:pt x="102" y="5"/>
                  </a:cubicBezTo>
                  <a:cubicBezTo>
                    <a:pt x="102" y="3"/>
                    <a:pt x="99"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439;p71">
              <a:extLst>
                <a:ext uri="{FF2B5EF4-FFF2-40B4-BE49-F238E27FC236}">
                  <a16:creationId xmlns:a16="http://schemas.microsoft.com/office/drawing/2014/main" id="{868A416B-14A0-8D63-41D5-A132B7E30B09}"/>
                </a:ext>
              </a:extLst>
            </p:cNvPr>
            <p:cNvSpPr/>
            <p:nvPr/>
          </p:nvSpPr>
          <p:spPr>
            <a:xfrm>
              <a:off x="2980310" y="2115666"/>
              <a:ext cx="354054" cy="293798"/>
            </a:xfrm>
            <a:custGeom>
              <a:avLst/>
              <a:gdLst/>
              <a:ahLst/>
              <a:cxnLst/>
              <a:rect l="l" t="t" r="r" b="b"/>
              <a:pathLst>
                <a:path w="1557" h="1292" extrusionOk="0">
                  <a:moveTo>
                    <a:pt x="662" y="0"/>
                  </a:moveTo>
                  <a:cubicBezTo>
                    <a:pt x="536" y="0"/>
                    <a:pt x="408" y="43"/>
                    <a:pt x="298" y="164"/>
                  </a:cubicBezTo>
                  <a:cubicBezTo>
                    <a:pt x="1" y="492"/>
                    <a:pt x="415" y="1291"/>
                    <a:pt x="1061" y="1291"/>
                  </a:cubicBezTo>
                  <a:cubicBezTo>
                    <a:pt x="1215" y="1291"/>
                    <a:pt x="1383" y="1246"/>
                    <a:pt x="1557" y="1138"/>
                  </a:cubicBezTo>
                  <a:lnTo>
                    <a:pt x="1234" y="230"/>
                  </a:lnTo>
                  <a:cubicBezTo>
                    <a:pt x="1234" y="230"/>
                    <a:pt x="954" y="0"/>
                    <a:pt x="662"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3" name="Google Shape;3440;p71">
              <a:extLst>
                <a:ext uri="{FF2B5EF4-FFF2-40B4-BE49-F238E27FC236}">
                  <a16:creationId xmlns:a16="http://schemas.microsoft.com/office/drawing/2014/main" id="{530AD7E5-14C8-3282-5CF9-C21E74D3704A}"/>
                </a:ext>
              </a:extLst>
            </p:cNvPr>
            <p:cNvSpPr/>
            <p:nvPr/>
          </p:nvSpPr>
          <p:spPr>
            <a:xfrm>
              <a:off x="3086050" y="2225273"/>
              <a:ext cx="212387" cy="155995"/>
            </a:xfrm>
            <a:custGeom>
              <a:avLst/>
              <a:gdLst/>
              <a:ahLst/>
              <a:cxnLst/>
              <a:rect l="l" t="t" r="r" b="b"/>
              <a:pathLst>
                <a:path w="934" h="686" extrusionOk="0">
                  <a:moveTo>
                    <a:pt x="695" y="269"/>
                  </a:moveTo>
                  <a:cubicBezTo>
                    <a:pt x="760" y="342"/>
                    <a:pt x="796" y="429"/>
                    <a:pt x="847" y="512"/>
                  </a:cubicBezTo>
                  <a:cubicBezTo>
                    <a:pt x="789" y="548"/>
                    <a:pt x="703" y="583"/>
                    <a:pt x="625" y="583"/>
                  </a:cubicBezTo>
                  <a:cubicBezTo>
                    <a:pt x="572" y="583"/>
                    <a:pt x="523" y="567"/>
                    <a:pt x="488" y="526"/>
                  </a:cubicBezTo>
                  <a:cubicBezTo>
                    <a:pt x="418" y="448"/>
                    <a:pt x="473" y="352"/>
                    <a:pt x="552" y="310"/>
                  </a:cubicBezTo>
                  <a:cubicBezTo>
                    <a:pt x="598" y="286"/>
                    <a:pt x="645" y="277"/>
                    <a:pt x="695" y="269"/>
                  </a:cubicBezTo>
                  <a:close/>
                  <a:moveTo>
                    <a:pt x="326" y="0"/>
                  </a:moveTo>
                  <a:cubicBezTo>
                    <a:pt x="222" y="0"/>
                    <a:pt x="116" y="28"/>
                    <a:pt x="18" y="88"/>
                  </a:cubicBezTo>
                  <a:cubicBezTo>
                    <a:pt x="1" y="101"/>
                    <a:pt x="11" y="121"/>
                    <a:pt x="26" y="121"/>
                  </a:cubicBezTo>
                  <a:cubicBezTo>
                    <a:pt x="28" y="121"/>
                    <a:pt x="29" y="121"/>
                    <a:pt x="31" y="120"/>
                  </a:cubicBezTo>
                  <a:cubicBezTo>
                    <a:pt x="105" y="98"/>
                    <a:pt x="179" y="86"/>
                    <a:pt x="252" y="86"/>
                  </a:cubicBezTo>
                  <a:cubicBezTo>
                    <a:pt x="385" y="86"/>
                    <a:pt x="515" y="125"/>
                    <a:pt x="630" y="208"/>
                  </a:cubicBezTo>
                  <a:cubicBezTo>
                    <a:pt x="635" y="213"/>
                    <a:pt x="639" y="218"/>
                    <a:pt x="649" y="222"/>
                  </a:cubicBezTo>
                  <a:cubicBezTo>
                    <a:pt x="636" y="221"/>
                    <a:pt x="623" y="221"/>
                    <a:pt x="610" y="221"/>
                  </a:cubicBezTo>
                  <a:cubicBezTo>
                    <a:pt x="555" y="221"/>
                    <a:pt x="504" y="230"/>
                    <a:pt x="456" y="263"/>
                  </a:cubicBezTo>
                  <a:cubicBezTo>
                    <a:pt x="363" y="318"/>
                    <a:pt x="345" y="434"/>
                    <a:pt x="377" y="531"/>
                  </a:cubicBezTo>
                  <a:cubicBezTo>
                    <a:pt x="414" y="644"/>
                    <a:pt x="505" y="686"/>
                    <a:pt x="605" y="686"/>
                  </a:cubicBezTo>
                  <a:cubicBezTo>
                    <a:pt x="710" y="686"/>
                    <a:pt x="823" y="640"/>
                    <a:pt x="894" y="582"/>
                  </a:cubicBezTo>
                  <a:cubicBezTo>
                    <a:pt x="898" y="584"/>
                    <a:pt x="903" y="585"/>
                    <a:pt x="908" y="585"/>
                  </a:cubicBezTo>
                  <a:cubicBezTo>
                    <a:pt x="922" y="585"/>
                    <a:pt x="933" y="577"/>
                    <a:pt x="930" y="563"/>
                  </a:cubicBezTo>
                  <a:cubicBezTo>
                    <a:pt x="906" y="228"/>
                    <a:pt x="624"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441;p71">
              <a:extLst>
                <a:ext uri="{FF2B5EF4-FFF2-40B4-BE49-F238E27FC236}">
                  <a16:creationId xmlns:a16="http://schemas.microsoft.com/office/drawing/2014/main" id="{94021CC8-4A67-D59D-DA92-DF1BCBFA0F73}"/>
                </a:ext>
              </a:extLst>
            </p:cNvPr>
            <p:cNvSpPr/>
            <p:nvPr/>
          </p:nvSpPr>
          <p:spPr>
            <a:xfrm>
              <a:off x="3849656" y="3731118"/>
              <a:ext cx="79816" cy="348373"/>
            </a:xfrm>
            <a:custGeom>
              <a:avLst/>
              <a:gdLst/>
              <a:ahLst/>
              <a:cxnLst/>
              <a:rect l="l" t="t" r="r" b="b"/>
              <a:pathLst>
                <a:path w="351" h="1532" extrusionOk="0">
                  <a:moveTo>
                    <a:pt x="129" y="0"/>
                  </a:moveTo>
                  <a:lnTo>
                    <a:pt x="129" y="0"/>
                  </a:lnTo>
                  <a:cubicBezTo>
                    <a:pt x="217" y="457"/>
                    <a:pt x="79" y="825"/>
                    <a:pt x="1" y="987"/>
                  </a:cubicBezTo>
                  <a:cubicBezTo>
                    <a:pt x="58" y="1244"/>
                    <a:pt x="133" y="1532"/>
                    <a:pt x="188" y="1532"/>
                  </a:cubicBezTo>
                  <a:cubicBezTo>
                    <a:pt x="190" y="1532"/>
                    <a:pt x="192" y="1531"/>
                    <a:pt x="194" y="1531"/>
                  </a:cubicBezTo>
                  <a:cubicBezTo>
                    <a:pt x="290" y="1484"/>
                    <a:pt x="350" y="14"/>
                    <a:pt x="300" y="14"/>
                  </a:cubicBezTo>
                  <a:cubicBezTo>
                    <a:pt x="290" y="14"/>
                    <a:pt x="226" y="1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442;p71">
              <a:extLst>
                <a:ext uri="{FF2B5EF4-FFF2-40B4-BE49-F238E27FC236}">
                  <a16:creationId xmlns:a16="http://schemas.microsoft.com/office/drawing/2014/main" id="{BF50A815-6D68-700B-094C-DEFB71795A4E}"/>
                </a:ext>
              </a:extLst>
            </p:cNvPr>
            <p:cNvSpPr/>
            <p:nvPr/>
          </p:nvSpPr>
          <p:spPr>
            <a:xfrm>
              <a:off x="3566771" y="3698827"/>
              <a:ext cx="329268" cy="186239"/>
            </a:xfrm>
            <a:custGeom>
              <a:avLst/>
              <a:gdLst/>
              <a:ahLst/>
              <a:cxnLst/>
              <a:rect l="l" t="t" r="r" b="b"/>
              <a:pathLst>
                <a:path w="1448" h="819" extrusionOk="0">
                  <a:moveTo>
                    <a:pt x="340" y="0"/>
                  </a:moveTo>
                  <a:cubicBezTo>
                    <a:pt x="245" y="0"/>
                    <a:pt x="165" y="12"/>
                    <a:pt x="143" y="46"/>
                  </a:cubicBezTo>
                  <a:cubicBezTo>
                    <a:pt x="92" y="124"/>
                    <a:pt x="1" y="640"/>
                    <a:pt x="14" y="701"/>
                  </a:cubicBezTo>
                  <a:cubicBezTo>
                    <a:pt x="33" y="756"/>
                    <a:pt x="249" y="788"/>
                    <a:pt x="424" y="801"/>
                  </a:cubicBezTo>
                  <a:cubicBezTo>
                    <a:pt x="520" y="811"/>
                    <a:pt x="714" y="819"/>
                    <a:pt x="874" y="819"/>
                  </a:cubicBezTo>
                  <a:cubicBezTo>
                    <a:pt x="1007" y="819"/>
                    <a:pt x="1116" y="814"/>
                    <a:pt x="1124" y="801"/>
                  </a:cubicBezTo>
                  <a:cubicBezTo>
                    <a:pt x="1143" y="778"/>
                    <a:pt x="1166" y="714"/>
                    <a:pt x="1166" y="714"/>
                  </a:cubicBezTo>
                  <a:cubicBezTo>
                    <a:pt x="1166" y="714"/>
                    <a:pt x="1447" y="221"/>
                    <a:pt x="1443" y="148"/>
                  </a:cubicBezTo>
                  <a:cubicBezTo>
                    <a:pt x="1443" y="78"/>
                    <a:pt x="858" y="50"/>
                    <a:pt x="701" y="31"/>
                  </a:cubicBezTo>
                  <a:cubicBezTo>
                    <a:pt x="612" y="19"/>
                    <a:pt x="463" y="0"/>
                    <a:pt x="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443;p71">
              <a:extLst>
                <a:ext uri="{FF2B5EF4-FFF2-40B4-BE49-F238E27FC236}">
                  <a16:creationId xmlns:a16="http://schemas.microsoft.com/office/drawing/2014/main" id="{1BC9AB99-8099-39CE-DD7D-AAA156CB7104}"/>
                </a:ext>
              </a:extLst>
            </p:cNvPr>
            <p:cNvSpPr/>
            <p:nvPr/>
          </p:nvSpPr>
          <p:spPr>
            <a:xfrm>
              <a:off x="3617027" y="3711107"/>
              <a:ext cx="258093" cy="44343"/>
            </a:xfrm>
            <a:custGeom>
              <a:avLst/>
              <a:gdLst/>
              <a:ahLst/>
              <a:cxnLst/>
              <a:rect l="l" t="t" r="r" b="b"/>
              <a:pathLst>
                <a:path w="1135" h="195" extrusionOk="0">
                  <a:moveTo>
                    <a:pt x="46" y="1"/>
                  </a:moveTo>
                  <a:cubicBezTo>
                    <a:pt x="1" y="1"/>
                    <a:pt x="1" y="70"/>
                    <a:pt x="46" y="75"/>
                  </a:cubicBezTo>
                  <a:cubicBezTo>
                    <a:pt x="218" y="88"/>
                    <a:pt x="383" y="102"/>
                    <a:pt x="554" y="126"/>
                  </a:cubicBezTo>
                  <a:cubicBezTo>
                    <a:pt x="724" y="149"/>
                    <a:pt x="903" y="149"/>
                    <a:pt x="1069" y="194"/>
                  </a:cubicBezTo>
                  <a:lnTo>
                    <a:pt x="1083" y="194"/>
                  </a:lnTo>
                  <a:cubicBezTo>
                    <a:pt x="1120" y="194"/>
                    <a:pt x="1134" y="134"/>
                    <a:pt x="1092" y="121"/>
                  </a:cubicBezTo>
                  <a:cubicBezTo>
                    <a:pt x="922" y="75"/>
                    <a:pt x="747" y="79"/>
                    <a:pt x="571" y="52"/>
                  </a:cubicBezTo>
                  <a:cubicBezTo>
                    <a:pt x="397" y="24"/>
                    <a:pt x="222" y="15"/>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444;p71">
              <a:extLst>
                <a:ext uri="{FF2B5EF4-FFF2-40B4-BE49-F238E27FC236}">
                  <a16:creationId xmlns:a16="http://schemas.microsoft.com/office/drawing/2014/main" id="{3CF708CB-19C2-19AC-9768-F5C3ABEBD18D}"/>
                </a:ext>
              </a:extLst>
            </p:cNvPr>
            <p:cNvSpPr/>
            <p:nvPr/>
          </p:nvSpPr>
          <p:spPr>
            <a:xfrm>
              <a:off x="3594969" y="3753176"/>
              <a:ext cx="262186" cy="40932"/>
            </a:xfrm>
            <a:custGeom>
              <a:avLst/>
              <a:gdLst/>
              <a:ahLst/>
              <a:cxnLst/>
              <a:rect l="l" t="t" r="r" b="b"/>
              <a:pathLst>
                <a:path w="1153" h="180" extrusionOk="0">
                  <a:moveTo>
                    <a:pt x="60" y="0"/>
                  </a:moveTo>
                  <a:cubicBezTo>
                    <a:pt x="19" y="0"/>
                    <a:pt x="0" y="65"/>
                    <a:pt x="47" y="74"/>
                  </a:cubicBezTo>
                  <a:cubicBezTo>
                    <a:pt x="387" y="134"/>
                    <a:pt x="742" y="107"/>
                    <a:pt x="1089" y="175"/>
                  </a:cubicBezTo>
                  <a:cubicBezTo>
                    <a:pt x="1093" y="175"/>
                    <a:pt x="1093" y="180"/>
                    <a:pt x="1097" y="180"/>
                  </a:cubicBezTo>
                  <a:cubicBezTo>
                    <a:pt x="1138" y="180"/>
                    <a:pt x="1153" y="115"/>
                    <a:pt x="1106" y="107"/>
                  </a:cubicBezTo>
                  <a:cubicBezTo>
                    <a:pt x="766" y="32"/>
                    <a:pt x="411" y="65"/>
                    <a:pt x="66" y="5"/>
                  </a:cubicBezTo>
                  <a:cubicBezTo>
                    <a:pt x="66" y="0"/>
                    <a:pt x="60"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445;p71">
              <a:extLst>
                <a:ext uri="{FF2B5EF4-FFF2-40B4-BE49-F238E27FC236}">
                  <a16:creationId xmlns:a16="http://schemas.microsoft.com/office/drawing/2014/main" id="{375A04BC-21B5-9949-91E7-B68435CD904D}"/>
                </a:ext>
              </a:extLst>
            </p:cNvPr>
            <p:cNvSpPr/>
            <p:nvPr/>
          </p:nvSpPr>
          <p:spPr>
            <a:xfrm>
              <a:off x="3584736" y="3786604"/>
              <a:ext cx="254682" cy="51619"/>
            </a:xfrm>
            <a:custGeom>
              <a:avLst/>
              <a:gdLst/>
              <a:ahLst/>
              <a:cxnLst/>
              <a:rect l="l" t="t" r="r" b="b"/>
              <a:pathLst>
                <a:path w="1120" h="227" extrusionOk="0">
                  <a:moveTo>
                    <a:pt x="60" y="0"/>
                  </a:moveTo>
                  <a:cubicBezTo>
                    <a:pt x="22" y="0"/>
                    <a:pt x="0" y="51"/>
                    <a:pt x="37" y="70"/>
                  </a:cubicBezTo>
                  <a:cubicBezTo>
                    <a:pt x="373" y="226"/>
                    <a:pt x="700" y="171"/>
                    <a:pt x="1055" y="226"/>
                  </a:cubicBezTo>
                  <a:lnTo>
                    <a:pt x="1060" y="226"/>
                  </a:lnTo>
                  <a:cubicBezTo>
                    <a:pt x="1100" y="226"/>
                    <a:pt x="1119" y="162"/>
                    <a:pt x="1073" y="153"/>
                  </a:cubicBezTo>
                  <a:cubicBezTo>
                    <a:pt x="732" y="102"/>
                    <a:pt x="400" y="153"/>
                    <a:pt x="73" y="5"/>
                  </a:cubicBezTo>
                  <a:cubicBezTo>
                    <a:pt x="69" y="5"/>
                    <a:pt x="64"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446;p71">
              <a:extLst>
                <a:ext uri="{FF2B5EF4-FFF2-40B4-BE49-F238E27FC236}">
                  <a16:creationId xmlns:a16="http://schemas.microsoft.com/office/drawing/2014/main" id="{2B533E22-54E7-685C-B474-EF121A824BB2}"/>
                </a:ext>
              </a:extLst>
            </p:cNvPr>
            <p:cNvSpPr/>
            <p:nvPr/>
          </p:nvSpPr>
          <p:spPr>
            <a:xfrm>
              <a:off x="3586555" y="3834813"/>
              <a:ext cx="223302" cy="35929"/>
            </a:xfrm>
            <a:custGeom>
              <a:avLst/>
              <a:gdLst/>
              <a:ahLst/>
              <a:cxnLst/>
              <a:rect l="l" t="t" r="r" b="b"/>
              <a:pathLst>
                <a:path w="982" h="158" extrusionOk="0">
                  <a:moveTo>
                    <a:pt x="52" y="1"/>
                  </a:moveTo>
                  <a:cubicBezTo>
                    <a:pt x="14" y="1"/>
                    <a:pt x="1" y="60"/>
                    <a:pt x="42" y="69"/>
                  </a:cubicBezTo>
                  <a:cubicBezTo>
                    <a:pt x="337" y="139"/>
                    <a:pt x="637" y="143"/>
                    <a:pt x="937" y="158"/>
                  </a:cubicBezTo>
                  <a:cubicBezTo>
                    <a:pt x="982" y="158"/>
                    <a:pt x="982" y="84"/>
                    <a:pt x="937" y="84"/>
                  </a:cubicBezTo>
                  <a:cubicBezTo>
                    <a:pt x="641" y="65"/>
                    <a:pt x="352" y="69"/>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3447;p71">
              <a:extLst>
                <a:ext uri="{FF2B5EF4-FFF2-40B4-BE49-F238E27FC236}">
                  <a16:creationId xmlns:a16="http://schemas.microsoft.com/office/drawing/2014/main" id="{FC7BE494-D672-89CE-7C2F-A608370AEA41}"/>
                </a:ext>
              </a:extLst>
            </p:cNvPr>
            <p:cNvGrpSpPr/>
            <p:nvPr/>
          </p:nvGrpSpPr>
          <p:grpSpPr>
            <a:xfrm rot="-947333">
              <a:off x="3437196" y="1637709"/>
              <a:ext cx="985472" cy="808233"/>
              <a:chOff x="3763206" y="763378"/>
              <a:chExt cx="571363" cy="468602"/>
            </a:xfrm>
          </p:grpSpPr>
          <p:sp>
            <p:nvSpPr>
              <p:cNvPr id="191" name="Google Shape;3448;p71">
                <a:extLst>
                  <a:ext uri="{FF2B5EF4-FFF2-40B4-BE49-F238E27FC236}">
                    <a16:creationId xmlns:a16="http://schemas.microsoft.com/office/drawing/2014/main" id="{266ABDCC-6BB9-ADBF-450C-D91424A8778C}"/>
                  </a:ext>
                </a:extLst>
              </p:cNvPr>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449;p71">
                <a:extLst>
                  <a:ext uri="{FF2B5EF4-FFF2-40B4-BE49-F238E27FC236}">
                    <a16:creationId xmlns:a16="http://schemas.microsoft.com/office/drawing/2014/main" id="{165507AD-B252-6E7C-D1EB-FC68D3AB9E2F}"/>
                  </a:ext>
                </a:extLst>
              </p:cNvPr>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450;p71">
                <a:extLst>
                  <a:ext uri="{FF2B5EF4-FFF2-40B4-BE49-F238E27FC236}">
                    <a16:creationId xmlns:a16="http://schemas.microsoft.com/office/drawing/2014/main" id="{D5222AA7-5C55-449D-ED43-7B8DE2D53381}"/>
                  </a:ext>
                </a:extLst>
              </p:cNvPr>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451;p71">
                <a:extLst>
                  <a:ext uri="{FF2B5EF4-FFF2-40B4-BE49-F238E27FC236}">
                    <a16:creationId xmlns:a16="http://schemas.microsoft.com/office/drawing/2014/main" id="{67F3ABC0-D553-1645-C1E6-15DC6040B370}"/>
                  </a:ext>
                </a:extLst>
              </p:cNvPr>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452;p71">
                <a:extLst>
                  <a:ext uri="{FF2B5EF4-FFF2-40B4-BE49-F238E27FC236}">
                    <a16:creationId xmlns:a16="http://schemas.microsoft.com/office/drawing/2014/main" id="{DB62F81B-8EB7-E8CC-C6CD-3046B71F2030}"/>
                  </a:ext>
                </a:extLst>
              </p:cNvPr>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453;p71">
                <a:extLst>
                  <a:ext uri="{FF2B5EF4-FFF2-40B4-BE49-F238E27FC236}">
                    <a16:creationId xmlns:a16="http://schemas.microsoft.com/office/drawing/2014/main" id="{31910FC8-477E-7F55-5CAB-89B2CE776BD8}"/>
                  </a:ext>
                </a:extLst>
              </p:cNvPr>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454;p71">
                <a:extLst>
                  <a:ext uri="{FF2B5EF4-FFF2-40B4-BE49-F238E27FC236}">
                    <a16:creationId xmlns:a16="http://schemas.microsoft.com/office/drawing/2014/main" id="{00BDCF58-35C7-F27B-2B51-A3E0EC84E6DD}"/>
                  </a:ext>
                </a:extLst>
              </p:cNvPr>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عنوان 3">
            <a:extLst>
              <a:ext uri="{FF2B5EF4-FFF2-40B4-BE49-F238E27FC236}">
                <a16:creationId xmlns:a16="http://schemas.microsoft.com/office/drawing/2014/main" id="{7D8AC500-A42B-4C4C-B845-162CC172C577}"/>
              </a:ext>
            </a:extLst>
          </p:cNvPr>
          <p:cNvSpPr>
            <a:spLocks noGrp="1"/>
          </p:cNvSpPr>
          <p:nvPr>
            <p:ph type="title"/>
          </p:nvPr>
        </p:nvSpPr>
        <p:spPr>
          <a:xfrm>
            <a:off x="4572000" y="307917"/>
            <a:ext cx="3548397" cy="698100"/>
          </a:xfrm>
        </p:spPr>
        <p:txBody>
          <a:bodyPr anchor="ctr"/>
          <a:lstStyle/>
          <a:p>
            <a:pPr algn="ctr"/>
            <a:r>
              <a:rPr lang="ar-IQ" sz="7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F_El Khobar" pitchFamily="2" charset="-78"/>
              </a:rPr>
              <a:t>اتجاهات القتال </a:t>
            </a:r>
            <a:endParaRPr lang="ar-IQ" sz="7200" dirty="0">
              <a:effectLst>
                <a:outerShdw blurRad="38100" dist="38100" dir="2700000" algn="tl">
                  <a:srgbClr val="000000">
                    <a:alpha val="43137"/>
                  </a:srgbClr>
                </a:outerShdw>
              </a:effectLst>
              <a:cs typeface="AF_El Khobar" pitchFamily="2" charset="-78"/>
            </a:endParaRPr>
          </a:p>
        </p:txBody>
      </p:sp>
      <p:sp>
        <p:nvSpPr>
          <p:cNvPr id="5" name="عنوان فرعي 4">
            <a:extLst>
              <a:ext uri="{FF2B5EF4-FFF2-40B4-BE49-F238E27FC236}">
                <a16:creationId xmlns:a16="http://schemas.microsoft.com/office/drawing/2014/main" id="{95A5CDD2-45B9-E391-C120-E70067DAED97}"/>
              </a:ext>
            </a:extLst>
          </p:cNvPr>
          <p:cNvSpPr>
            <a:spLocks noGrp="1"/>
          </p:cNvSpPr>
          <p:nvPr>
            <p:ph type="subTitle" idx="1"/>
          </p:nvPr>
        </p:nvSpPr>
        <p:spPr>
          <a:xfrm>
            <a:off x="2016684" y="927099"/>
            <a:ext cx="5813974" cy="3454401"/>
          </a:xfr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path path="circle">
              <a:fillToRect l="50000" t="50000" r="50000" b="50000"/>
            </a:path>
            <a:tileRect/>
          </a:gradFill>
          <a:ln>
            <a:noFill/>
          </a:ln>
          <a:effectLst>
            <a:outerShdw blurRad="40000" dist="20000" dir="5400000" rotWithShape="0">
              <a:srgbClr val="000000">
                <a:alpha val="38000"/>
              </a:srgbClr>
            </a:outerShdw>
            <a:softEdge rad="127000"/>
          </a:effectLst>
        </p:spPr>
        <p:style>
          <a:lnRef idx="1">
            <a:schemeClr val="accent1"/>
          </a:lnRef>
          <a:fillRef idx="2">
            <a:schemeClr val="accent1"/>
          </a:fillRef>
          <a:effectRef idx="1">
            <a:schemeClr val="accent1"/>
          </a:effectRef>
          <a:fontRef idx="minor">
            <a:schemeClr val="dk1"/>
          </a:fontRef>
        </p:style>
        <p:txBody>
          <a:bodyPr/>
          <a:lstStyle/>
          <a:p>
            <a:pPr marL="139700" indent="0" algn="just" rtl="1">
              <a:lnSpc>
                <a:spcPct val="115000"/>
              </a:lnSpc>
              <a:spcAft>
                <a:spcPts val="800"/>
              </a:spcAft>
            </a:pPr>
            <a:r>
              <a:rPr lang="ar-IQ"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هي اتجاهات عكسية للتسامح وتنتج عن خبرات مختلفة للأداء الحركي فإن هناك بعض الأنشطة تحتاج إلى القتال لعنصر الوزن حتى يكون كفء فمثلاً لاعبي رفع الأثقال يستهلكون أعلى قوة لديهم لأداء الأنشطة الحركية الخاصة بالرياضة التي يمارسونها وفى هذا النوع فإن على المشتركين أن يشعروا بالوزن حتى يتم الشعور بالقوة.</a:t>
            </a:r>
            <a:endParaRPr lang="en-US"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139700" indent="0" algn="just" rtl="1">
              <a:lnSpc>
                <a:spcPct val="115000"/>
              </a:lnSpc>
              <a:spcAft>
                <a:spcPts val="800"/>
              </a:spcAft>
            </a:pPr>
            <a:r>
              <a:rPr lang="ar-IQ"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إن الابتكار يساعدنا على فهم كيفية عمل هؤلاء اللاعبين والقدرة على التوازن والقدرة على حمل الأوزان الثقيلة ، وإنه لشعور مختلف عن الانبساط الكامل عندما لا تدعم العضلات وزن الجسم ويمكن ملاحظة اتجاهات القتال في حالة الوقت عندما نتحرك فجأة وب   سرعة بشكل مقترح إذا كانت لدينا الرغبة في إنهاء الحركة .</a:t>
            </a:r>
            <a:endParaRPr lang="en-US"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139700" indent="0"/>
            <a:r>
              <a:rPr lang="ar-IQ" dirty="0">
                <a:solidFill>
                  <a:srgbClr val="002060"/>
                </a:solidFill>
                <a:effectLst>
                  <a:outerShdw blurRad="38100" dist="38100" dir="2700000" algn="tl">
                    <a:srgbClr val="000000">
                      <a:alpha val="43137"/>
                    </a:srgbClr>
                  </a:outerShdw>
                </a:effectLst>
                <a:ea typeface="Calibri" panose="020F0502020204030204" pitchFamily="34" charset="0"/>
                <a:cs typeface="+mn-cs"/>
              </a:rPr>
              <a:t>إن الحركة السريعة في وقت قصير تسمى فجائية وتتسم هذه الحركات بالعصبية والقوة الزائدة </a:t>
            </a:r>
            <a:r>
              <a:rPr lang="ar-IQ" dirty="0" err="1">
                <a:solidFill>
                  <a:srgbClr val="002060"/>
                </a:solidFill>
                <a:effectLst>
                  <a:outerShdw blurRad="38100" dist="38100" dir="2700000" algn="tl">
                    <a:srgbClr val="000000">
                      <a:alpha val="43137"/>
                    </a:srgbClr>
                  </a:outerShdw>
                </a:effectLst>
                <a:ea typeface="Calibri" panose="020F0502020204030204" pitchFamily="34" charset="0"/>
                <a:cs typeface="+mn-cs"/>
              </a:rPr>
              <a:t>والنرفزة</a:t>
            </a:r>
            <a:r>
              <a:rPr lang="ar-IQ" dirty="0">
                <a:solidFill>
                  <a:srgbClr val="002060"/>
                </a:solidFill>
                <a:effectLst>
                  <a:outerShdw blurRad="38100" dist="38100" dir="2700000" algn="tl">
                    <a:srgbClr val="000000">
                      <a:alpha val="43137"/>
                    </a:srgbClr>
                  </a:outerShdw>
                </a:effectLst>
                <a:ea typeface="Calibri" panose="020F0502020204030204" pitchFamily="34" charset="0"/>
                <a:cs typeface="+mn-cs"/>
              </a:rPr>
              <a:t> أثناء تنفيذها ، وهناك أمثلة واضحة على ذلك مثل الحركة الفجائية للقدم التي تحتاجها الكثير من أنواع المباريات وخاصة عندما يتم تغيير اتجاه اللاعب فجأة وتحدث حركة اليد الفجائية ، وإن الأفراد الخجولين غالباً ما يتحركون ويؤدون الحركات الهادئة مساحة أكبر لتنفيذ الحركات </a:t>
            </a:r>
            <a:endParaRPr lang="ar-IQ" dirty="0">
              <a:solidFill>
                <a:srgbClr val="002060"/>
              </a:solidFill>
              <a:effectLst>
                <a:outerShdw blurRad="38100" dist="38100" dir="2700000" algn="tl">
                  <a:srgbClr val="000000">
                    <a:alpha val="43137"/>
                  </a:srgbClr>
                </a:outerShdw>
              </a:effectLst>
              <a:cs typeface="+mn-cs"/>
            </a:endParaRPr>
          </a:p>
          <a:p>
            <a:endParaRPr lang="ar-IQ" dirty="0">
              <a:solidFill>
                <a:srgbClr val="002060"/>
              </a:solidFill>
              <a:effectLst>
                <a:outerShdw blurRad="38100" dist="38100" dir="2700000" algn="tl">
                  <a:srgbClr val="000000">
                    <a:alpha val="43137"/>
                  </a:srgbClr>
                </a:outerShdw>
              </a:effectLst>
              <a:cs typeface="+mn-cs"/>
            </a:endParaRPr>
          </a:p>
        </p:txBody>
      </p:sp>
      <p:grpSp>
        <p:nvGrpSpPr>
          <p:cNvPr id="6" name="Google Shape;3457;p71">
            <a:extLst>
              <a:ext uri="{FF2B5EF4-FFF2-40B4-BE49-F238E27FC236}">
                <a16:creationId xmlns:a16="http://schemas.microsoft.com/office/drawing/2014/main" id="{401D4BCB-CA65-E168-2F02-E6E945BF3828}"/>
              </a:ext>
            </a:extLst>
          </p:cNvPr>
          <p:cNvGrpSpPr/>
          <p:nvPr/>
        </p:nvGrpSpPr>
        <p:grpSpPr>
          <a:xfrm>
            <a:off x="847256" y="381206"/>
            <a:ext cx="1310664" cy="2008918"/>
            <a:chOff x="2192828" y="1087881"/>
            <a:chExt cx="2735560" cy="4055600"/>
          </a:xfrm>
        </p:grpSpPr>
        <p:sp>
          <p:nvSpPr>
            <p:cNvPr id="7" name="Google Shape;3458;p71">
              <a:extLst>
                <a:ext uri="{FF2B5EF4-FFF2-40B4-BE49-F238E27FC236}">
                  <a16:creationId xmlns:a16="http://schemas.microsoft.com/office/drawing/2014/main" id="{EA7F1ABE-7338-6E7A-5E7B-65F4EADDCE09}"/>
                </a:ext>
              </a:extLst>
            </p:cNvPr>
            <p:cNvSpPr/>
            <p:nvPr/>
          </p:nvSpPr>
          <p:spPr>
            <a:xfrm>
              <a:off x="2192828" y="1087881"/>
              <a:ext cx="2735523" cy="4055558"/>
            </a:xfrm>
            <a:custGeom>
              <a:avLst/>
              <a:gdLst/>
              <a:ahLst/>
              <a:cxnLst/>
              <a:rect l="l" t="t" r="r" b="b"/>
              <a:pathLst>
                <a:path w="9056" h="13426" extrusionOk="0">
                  <a:moveTo>
                    <a:pt x="3523" y="0"/>
                  </a:moveTo>
                  <a:cubicBezTo>
                    <a:pt x="3344" y="0"/>
                    <a:pt x="3164" y="85"/>
                    <a:pt x="3019" y="333"/>
                  </a:cubicBezTo>
                  <a:cubicBezTo>
                    <a:pt x="3019" y="333"/>
                    <a:pt x="2872" y="281"/>
                    <a:pt x="2696" y="281"/>
                  </a:cubicBezTo>
                  <a:cubicBezTo>
                    <a:pt x="2444" y="281"/>
                    <a:pt x="2136" y="388"/>
                    <a:pt x="2125" y="910"/>
                  </a:cubicBezTo>
                  <a:cubicBezTo>
                    <a:pt x="2125" y="910"/>
                    <a:pt x="1914" y="952"/>
                    <a:pt x="1784" y="1150"/>
                  </a:cubicBezTo>
                  <a:cubicBezTo>
                    <a:pt x="1780" y="1158"/>
                    <a:pt x="1775" y="1168"/>
                    <a:pt x="1765" y="1177"/>
                  </a:cubicBezTo>
                  <a:lnTo>
                    <a:pt x="1765" y="1182"/>
                  </a:lnTo>
                  <a:cubicBezTo>
                    <a:pt x="1761" y="1191"/>
                    <a:pt x="1757" y="1196"/>
                    <a:pt x="1752" y="1205"/>
                  </a:cubicBezTo>
                  <a:cubicBezTo>
                    <a:pt x="1752" y="1209"/>
                    <a:pt x="1752" y="1209"/>
                    <a:pt x="1748" y="1214"/>
                  </a:cubicBezTo>
                  <a:cubicBezTo>
                    <a:pt x="1742" y="1218"/>
                    <a:pt x="1742" y="1228"/>
                    <a:pt x="1738" y="1237"/>
                  </a:cubicBezTo>
                  <a:cubicBezTo>
                    <a:pt x="1738" y="1241"/>
                    <a:pt x="1733" y="1241"/>
                    <a:pt x="1733" y="1246"/>
                  </a:cubicBezTo>
                  <a:cubicBezTo>
                    <a:pt x="1729" y="1256"/>
                    <a:pt x="1729" y="1260"/>
                    <a:pt x="1724" y="1269"/>
                  </a:cubicBezTo>
                  <a:cubicBezTo>
                    <a:pt x="1724" y="1273"/>
                    <a:pt x="1720" y="1279"/>
                    <a:pt x="1720" y="1283"/>
                  </a:cubicBezTo>
                  <a:cubicBezTo>
                    <a:pt x="1720" y="1288"/>
                    <a:pt x="1715" y="1297"/>
                    <a:pt x="1710" y="1307"/>
                  </a:cubicBezTo>
                  <a:lnTo>
                    <a:pt x="1710" y="1320"/>
                  </a:lnTo>
                  <a:cubicBezTo>
                    <a:pt x="1706" y="1329"/>
                    <a:pt x="1706" y="1334"/>
                    <a:pt x="1701" y="1343"/>
                  </a:cubicBezTo>
                  <a:cubicBezTo>
                    <a:pt x="1701" y="1348"/>
                    <a:pt x="1701" y="1352"/>
                    <a:pt x="1697" y="1362"/>
                  </a:cubicBezTo>
                  <a:lnTo>
                    <a:pt x="1697" y="1380"/>
                  </a:lnTo>
                  <a:cubicBezTo>
                    <a:pt x="1692" y="1390"/>
                    <a:pt x="1692" y="1394"/>
                    <a:pt x="1692" y="1403"/>
                  </a:cubicBezTo>
                  <a:cubicBezTo>
                    <a:pt x="1692" y="1407"/>
                    <a:pt x="1687" y="1417"/>
                    <a:pt x="1687" y="1422"/>
                  </a:cubicBezTo>
                  <a:lnTo>
                    <a:pt x="1687" y="1449"/>
                  </a:lnTo>
                  <a:cubicBezTo>
                    <a:pt x="1687" y="1454"/>
                    <a:pt x="1682" y="1458"/>
                    <a:pt x="1682" y="1467"/>
                  </a:cubicBezTo>
                  <a:lnTo>
                    <a:pt x="1682" y="1513"/>
                  </a:lnTo>
                  <a:cubicBezTo>
                    <a:pt x="1682" y="1513"/>
                    <a:pt x="1661" y="1510"/>
                    <a:pt x="1626" y="1510"/>
                  </a:cubicBezTo>
                  <a:cubicBezTo>
                    <a:pt x="1426" y="1510"/>
                    <a:pt x="773" y="1627"/>
                    <a:pt x="1051" y="3204"/>
                  </a:cubicBezTo>
                  <a:cubicBezTo>
                    <a:pt x="1051" y="3204"/>
                    <a:pt x="0" y="3578"/>
                    <a:pt x="1844" y="5389"/>
                  </a:cubicBezTo>
                  <a:cubicBezTo>
                    <a:pt x="1844" y="5389"/>
                    <a:pt x="1378" y="5813"/>
                    <a:pt x="2747" y="6024"/>
                  </a:cubicBezTo>
                  <a:cubicBezTo>
                    <a:pt x="2908" y="6048"/>
                    <a:pt x="3062" y="6060"/>
                    <a:pt x="3208" y="6060"/>
                  </a:cubicBezTo>
                  <a:cubicBezTo>
                    <a:pt x="3322" y="6060"/>
                    <a:pt x="3431" y="6053"/>
                    <a:pt x="3535" y="6039"/>
                  </a:cubicBezTo>
                  <a:cubicBezTo>
                    <a:pt x="3622" y="6066"/>
                    <a:pt x="3715" y="6090"/>
                    <a:pt x="3811" y="6103"/>
                  </a:cubicBezTo>
                  <a:lnTo>
                    <a:pt x="3821" y="6288"/>
                  </a:lnTo>
                  <a:cubicBezTo>
                    <a:pt x="3711" y="6305"/>
                    <a:pt x="3605" y="6333"/>
                    <a:pt x="3522" y="6375"/>
                  </a:cubicBezTo>
                  <a:lnTo>
                    <a:pt x="3517" y="6375"/>
                  </a:lnTo>
                  <a:cubicBezTo>
                    <a:pt x="3507" y="6379"/>
                    <a:pt x="3503" y="6384"/>
                    <a:pt x="3494" y="6384"/>
                  </a:cubicBezTo>
                  <a:lnTo>
                    <a:pt x="3489" y="6388"/>
                  </a:lnTo>
                  <a:cubicBezTo>
                    <a:pt x="3484" y="6394"/>
                    <a:pt x="3475" y="6394"/>
                    <a:pt x="3471" y="6398"/>
                  </a:cubicBezTo>
                  <a:cubicBezTo>
                    <a:pt x="3462" y="6403"/>
                    <a:pt x="3456" y="6407"/>
                    <a:pt x="3447" y="6411"/>
                  </a:cubicBezTo>
                  <a:lnTo>
                    <a:pt x="3443" y="6416"/>
                  </a:lnTo>
                  <a:cubicBezTo>
                    <a:pt x="3439" y="6416"/>
                    <a:pt x="3434" y="6421"/>
                    <a:pt x="3429" y="6426"/>
                  </a:cubicBezTo>
                  <a:cubicBezTo>
                    <a:pt x="3424" y="6426"/>
                    <a:pt x="3424" y="6430"/>
                    <a:pt x="3424" y="6430"/>
                  </a:cubicBezTo>
                  <a:cubicBezTo>
                    <a:pt x="3420" y="6435"/>
                    <a:pt x="3415" y="6435"/>
                    <a:pt x="3411" y="6439"/>
                  </a:cubicBezTo>
                  <a:cubicBezTo>
                    <a:pt x="3407" y="6439"/>
                    <a:pt x="3407" y="6444"/>
                    <a:pt x="3407" y="6444"/>
                  </a:cubicBezTo>
                  <a:cubicBezTo>
                    <a:pt x="3397" y="6449"/>
                    <a:pt x="3392" y="6454"/>
                    <a:pt x="3388" y="6458"/>
                  </a:cubicBezTo>
                  <a:cubicBezTo>
                    <a:pt x="3383" y="6462"/>
                    <a:pt x="3379" y="6467"/>
                    <a:pt x="3373" y="6471"/>
                  </a:cubicBezTo>
                  <a:cubicBezTo>
                    <a:pt x="3365" y="6481"/>
                    <a:pt x="3356" y="6490"/>
                    <a:pt x="3351" y="6499"/>
                  </a:cubicBezTo>
                  <a:cubicBezTo>
                    <a:pt x="3346" y="6499"/>
                    <a:pt x="3346" y="6504"/>
                    <a:pt x="3346" y="6504"/>
                  </a:cubicBezTo>
                  <a:cubicBezTo>
                    <a:pt x="3337" y="6513"/>
                    <a:pt x="3328" y="6522"/>
                    <a:pt x="3318" y="6532"/>
                  </a:cubicBezTo>
                  <a:cubicBezTo>
                    <a:pt x="3318" y="6532"/>
                    <a:pt x="3314" y="6536"/>
                    <a:pt x="3314" y="6541"/>
                  </a:cubicBezTo>
                  <a:cubicBezTo>
                    <a:pt x="3305" y="6545"/>
                    <a:pt x="3296" y="6554"/>
                    <a:pt x="3286" y="6564"/>
                  </a:cubicBezTo>
                  <a:cubicBezTo>
                    <a:pt x="3286" y="6569"/>
                    <a:pt x="3282" y="6573"/>
                    <a:pt x="3277" y="6577"/>
                  </a:cubicBezTo>
                  <a:lnTo>
                    <a:pt x="3258" y="6596"/>
                  </a:lnTo>
                  <a:cubicBezTo>
                    <a:pt x="3254" y="6605"/>
                    <a:pt x="3245" y="6609"/>
                    <a:pt x="3241" y="6619"/>
                  </a:cubicBezTo>
                  <a:cubicBezTo>
                    <a:pt x="3235" y="6624"/>
                    <a:pt x="3231" y="6628"/>
                    <a:pt x="3226" y="6637"/>
                  </a:cubicBezTo>
                  <a:cubicBezTo>
                    <a:pt x="3217" y="6647"/>
                    <a:pt x="3207" y="6656"/>
                    <a:pt x="3199" y="6665"/>
                  </a:cubicBezTo>
                  <a:cubicBezTo>
                    <a:pt x="3194" y="6670"/>
                    <a:pt x="3190" y="6675"/>
                    <a:pt x="3190" y="6679"/>
                  </a:cubicBezTo>
                  <a:cubicBezTo>
                    <a:pt x="3180" y="6688"/>
                    <a:pt x="3175" y="6698"/>
                    <a:pt x="3167" y="6702"/>
                  </a:cubicBezTo>
                  <a:cubicBezTo>
                    <a:pt x="3167" y="6707"/>
                    <a:pt x="3167" y="6707"/>
                    <a:pt x="3162" y="6711"/>
                  </a:cubicBezTo>
                  <a:cubicBezTo>
                    <a:pt x="3148" y="6726"/>
                    <a:pt x="3139" y="6739"/>
                    <a:pt x="3125" y="6753"/>
                  </a:cubicBezTo>
                  <a:cubicBezTo>
                    <a:pt x="3125" y="6758"/>
                    <a:pt x="3120" y="6762"/>
                    <a:pt x="3120" y="6762"/>
                  </a:cubicBezTo>
                  <a:cubicBezTo>
                    <a:pt x="3111" y="6771"/>
                    <a:pt x="3107" y="6775"/>
                    <a:pt x="3102" y="6785"/>
                  </a:cubicBezTo>
                  <a:cubicBezTo>
                    <a:pt x="2820" y="7121"/>
                    <a:pt x="2467" y="7596"/>
                    <a:pt x="2314" y="7881"/>
                  </a:cubicBezTo>
                  <a:cubicBezTo>
                    <a:pt x="2235" y="7992"/>
                    <a:pt x="2112" y="8251"/>
                    <a:pt x="2203" y="8407"/>
                  </a:cubicBezTo>
                  <a:cubicBezTo>
                    <a:pt x="2212" y="8421"/>
                    <a:pt x="2218" y="8430"/>
                    <a:pt x="2227" y="8440"/>
                  </a:cubicBezTo>
                  <a:cubicBezTo>
                    <a:pt x="2231" y="8444"/>
                    <a:pt x="2235" y="8449"/>
                    <a:pt x="2240" y="8453"/>
                  </a:cubicBezTo>
                  <a:cubicBezTo>
                    <a:pt x="2245" y="8457"/>
                    <a:pt x="2254" y="8462"/>
                    <a:pt x="2259" y="8467"/>
                  </a:cubicBezTo>
                  <a:cubicBezTo>
                    <a:pt x="2263" y="8472"/>
                    <a:pt x="2267" y="8472"/>
                    <a:pt x="2273" y="8476"/>
                  </a:cubicBezTo>
                  <a:lnTo>
                    <a:pt x="2277" y="8481"/>
                  </a:lnTo>
                  <a:cubicBezTo>
                    <a:pt x="2282" y="8481"/>
                    <a:pt x="2286" y="8485"/>
                    <a:pt x="2291" y="8485"/>
                  </a:cubicBezTo>
                  <a:lnTo>
                    <a:pt x="2295" y="8489"/>
                  </a:lnTo>
                  <a:cubicBezTo>
                    <a:pt x="2301" y="8495"/>
                    <a:pt x="2309" y="8495"/>
                    <a:pt x="2314" y="8499"/>
                  </a:cubicBezTo>
                  <a:lnTo>
                    <a:pt x="2318" y="8499"/>
                  </a:lnTo>
                  <a:cubicBezTo>
                    <a:pt x="2323" y="8504"/>
                    <a:pt x="2328" y="8504"/>
                    <a:pt x="2337" y="8508"/>
                  </a:cubicBezTo>
                  <a:lnTo>
                    <a:pt x="2342" y="8508"/>
                  </a:lnTo>
                  <a:cubicBezTo>
                    <a:pt x="2350" y="8508"/>
                    <a:pt x="2356" y="8513"/>
                    <a:pt x="2365" y="8513"/>
                  </a:cubicBezTo>
                  <a:cubicBezTo>
                    <a:pt x="2697" y="8596"/>
                    <a:pt x="2992" y="8647"/>
                    <a:pt x="3213" y="8679"/>
                  </a:cubicBezTo>
                  <a:cubicBezTo>
                    <a:pt x="3231" y="8789"/>
                    <a:pt x="3258" y="8895"/>
                    <a:pt x="3290" y="8993"/>
                  </a:cubicBezTo>
                  <a:cubicBezTo>
                    <a:pt x="3290" y="8997"/>
                    <a:pt x="3296" y="9006"/>
                    <a:pt x="3296" y="9010"/>
                  </a:cubicBezTo>
                  <a:lnTo>
                    <a:pt x="3314" y="9140"/>
                  </a:lnTo>
                  <a:lnTo>
                    <a:pt x="3332" y="9140"/>
                  </a:lnTo>
                  <a:cubicBezTo>
                    <a:pt x="2977" y="9402"/>
                    <a:pt x="2218" y="10020"/>
                    <a:pt x="2203" y="10057"/>
                  </a:cubicBezTo>
                  <a:cubicBezTo>
                    <a:pt x="2135" y="10227"/>
                    <a:pt x="2378" y="11955"/>
                    <a:pt x="2416" y="12200"/>
                  </a:cubicBezTo>
                  <a:lnTo>
                    <a:pt x="2416" y="12204"/>
                  </a:lnTo>
                  <a:lnTo>
                    <a:pt x="2416" y="12209"/>
                  </a:lnTo>
                  <a:lnTo>
                    <a:pt x="2416" y="12213"/>
                  </a:lnTo>
                  <a:cubicBezTo>
                    <a:pt x="2416" y="12227"/>
                    <a:pt x="2420" y="12232"/>
                    <a:pt x="2420" y="12232"/>
                  </a:cubicBezTo>
                  <a:cubicBezTo>
                    <a:pt x="2554" y="12268"/>
                    <a:pt x="2678" y="12305"/>
                    <a:pt x="2798" y="12333"/>
                  </a:cubicBezTo>
                  <a:cubicBezTo>
                    <a:pt x="2830" y="12490"/>
                    <a:pt x="2858" y="12642"/>
                    <a:pt x="2886" y="12770"/>
                  </a:cubicBezTo>
                  <a:cubicBezTo>
                    <a:pt x="2913" y="12885"/>
                    <a:pt x="2931" y="12987"/>
                    <a:pt x="2950" y="13061"/>
                  </a:cubicBezTo>
                  <a:cubicBezTo>
                    <a:pt x="2858" y="13140"/>
                    <a:pt x="2775" y="13315"/>
                    <a:pt x="2775" y="13315"/>
                  </a:cubicBezTo>
                  <a:lnTo>
                    <a:pt x="3305" y="13323"/>
                  </a:lnTo>
                  <a:cubicBezTo>
                    <a:pt x="3305" y="13323"/>
                    <a:pt x="3245" y="13204"/>
                    <a:pt x="3171" y="13121"/>
                  </a:cubicBezTo>
                  <a:cubicBezTo>
                    <a:pt x="3167" y="13029"/>
                    <a:pt x="3158" y="12891"/>
                    <a:pt x="3148" y="12730"/>
                  </a:cubicBezTo>
                  <a:cubicBezTo>
                    <a:pt x="3143" y="12623"/>
                    <a:pt x="3134" y="12508"/>
                    <a:pt x="3130" y="12388"/>
                  </a:cubicBezTo>
                  <a:lnTo>
                    <a:pt x="3130" y="12388"/>
                  </a:lnTo>
                  <a:cubicBezTo>
                    <a:pt x="3226" y="12398"/>
                    <a:pt x="3325" y="12406"/>
                    <a:pt x="3430" y="12406"/>
                  </a:cubicBezTo>
                  <a:cubicBezTo>
                    <a:pt x="3470" y="12406"/>
                    <a:pt x="3511" y="12405"/>
                    <a:pt x="3554" y="12402"/>
                  </a:cubicBezTo>
                  <a:lnTo>
                    <a:pt x="3637" y="12402"/>
                  </a:lnTo>
                  <a:cubicBezTo>
                    <a:pt x="3650" y="12398"/>
                    <a:pt x="3664" y="12398"/>
                    <a:pt x="3673" y="12398"/>
                  </a:cubicBezTo>
                  <a:lnTo>
                    <a:pt x="3705" y="12398"/>
                  </a:lnTo>
                  <a:cubicBezTo>
                    <a:pt x="3733" y="12393"/>
                    <a:pt x="3760" y="12393"/>
                    <a:pt x="3784" y="12388"/>
                  </a:cubicBezTo>
                  <a:cubicBezTo>
                    <a:pt x="3784" y="12388"/>
                    <a:pt x="3637" y="11181"/>
                    <a:pt x="3494" y="10531"/>
                  </a:cubicBezTo>
                  <a:lnTo>
                    <a:pt x="4088" y="10416"/>
                  </a:lnTo>
                  <a:lnTo>
                    <a:pt x="4088" y="10416"/>
                  </a:lnTo>
                  <a:cubicBezTo>
                    <a:pt x="4056" y="11088"/>
                    <a:pt x="4070" y="11724"/>
                    <a:pt x="4070" y="11807"/>
                  </a:cubicBezTo>
                  <a:lnTo>
                    <a:pt x="4070" y="11813"/>
                  </a:lnTo>
                  <a:lnTo>
                    <a:pt x="4070" y="11817"/>
                  </a:lnTo>
                  <a:lnTo>
                    <a:pt x="4415" y="11619"/>
                  </a:lnTo>
                  <a:cubicBezTo>
                    <a:pt x="4415" y="11605"/>
                    <a:pt x="4415" y="11586"/>
                    <a:pt x="4411" y="11573"/>
                  </a:cubicBezTo>
                  <a:lnTo>
                    <a:pt x="4411" y="11558"/>
                  </a:lnTo>
                  <a:cubicBezTo>
                    <a:pt x="4411" y="11545"/>
                    <a:pt x="4406" y="11531"/>
                    <a:pt x="4406" y="11517"/>
                  </a:cubicBezTo>
                  <a:lnTo>
                    <a:pt x="4406" y="11509"/>
                  </a:lnTo>
                  <a:cubicBezTo>
                    <a:pt x="4402" y="11490"/>
                    <a:pt x="4402" y="11475"/>
                    <a:pt x="4402" y="11458"/>
                  </a:cubicBezTo>
                  <a:cubicBezTo>
                    <a:pt x="4402" y="11453"/>
                    <a:pt x="4402" y="11443"/>
                    <a:pt x="4396" y="11439"/>
                  </a:cubicBezTo>
                  <a:lnTo>
                    <a:pt x="4396" y="11402"/>
                  </a:lnTo>
                  <a:lnTo>
                    <a:pt x="4396" y="11384"/>
                  </a:lnTo>
                  <a:cubicBezTo>
                    <a:pt x="4392" y="11365"/>
                    <a:pt x="4392" y="11352"/>
                    <a:pt x="4392" y="11333"/>
                  </a:cubicBezTo>
                  <a:lnTo>
                    <a:pt x="4392" y="11315"/>
                  </a:lnTo>
                  <a:cubicBezTo>
                    <a:pt x="4387" y="11301"/>
                    <a:pt x="4387" y="11282"/>
                    <a:pt x="4387" y="11269"/>
                  </a:cubicBezTo>
                  <a:lnTo>
                    <a:pt x="4387" y="11254"/>
                  </a:lnTo>
                  <a:cubicBezTo>
                    <a:pt x="4387" y="11237"/>
                    <a:pt x="4383" y="11213"/>
                    <a:pt x="4383" y="11195"/>
                  </a:cubicBezTo>
                  <a:lnTo>
                    <a:pt x="4383" y="11181"/>
                  </a:lnTo>
                  <a:lnTo>
                    <a:pt x="4383" y="11126"/>
                  </a:lnTo>
                  <a:lnTo>
                    <a:pt x="4383" y="11116"/>
                  </a:lnTo>
                  <a:cubicBezTo>
                    <a:pt x="4374" y="10928"/>
                    <a:pt x="4369" y="10725"/>
                    <a:pt x="4369" y="10518"/>
                  </a:cubicBezTo>
                  <a:cubicBezTo>
                    <a:pt x="4369" y="10462"/>
                    <a:pt x="4374" y="10412"/>
                    <a:pt x="4374" y="10361"/>
                  </a:cubicBezTo>
                  <a:lnTo>
                    <a:pt x="4719" y="10292"/>
                  </a:lnTo>
                  <a:cubicBezTo>
                    <a:pt x="4766" y="10305"/>
                    <a:pt x="4807" y="10320"/>
                    <a:pt x="4853" y="10333"/>
                  </a:cubicBezTo>
                  <a:cubicBezTo>
                    <a:pt x="4858" y="10393"/>
                    <a:pt x="4862" y="10452"/>
                    <a:pt x="4872" y="10518"/>
                  </a:cubicBezTo>
                  <a:cubicBezTo>
                    <a:pt x="4894" y="10757"/>
                    <a:pt x="4913" y="10997"/>
                    <a:pt x="4917" y="11204"/>
                  </a:cubicBezTo>
                  <a:cubicBezTo>
                    <a:pt x="4922" y="11209"/>
                    <a:pt x="4922" y="11209"/>
                    <a:pt x="4922" y="11213"/>
                  </a:cubicBezTo>
                  <a:lnTo>
                    <a:pt x="4922" y="11324"/>
                  </a:lnTo>
                  <a:lnTo>
                    <a:pt x="4922" y="11337"/>
                  </a:lnTo>
                  <a:cubicBezTo>
                    <a:pt x="4922" y="11352"/>
                    <a:pt x="4927" y="11365"/>
                    <a:pt x="4927" y="11379"/>
                  </a:cubicBezTo>
                  <a:lnTo>
                    <a:pt x="4927" y="11388"/>
                  </a:lnTo>
                  <a:lnTo>
                    <a:pt x="4927" y="11439"/>
                  </a:lnTo>
                  <a:lnTo>
                    <a:pt x="4927" y="11448"/>
                  </a:lnTo>
                  <a:lnTo>
                    <a:pt x="4927" y="11490"/>
                  </a:lnTo>
                  <a:lnTo>
                    <a:pt x="4927" y="11499"/>
                  </a:lnTo>
                  <a:cubicBezTo>
                    <a:pt x="4922" y="11517"/>
                    <a:pt x="4922" y="11531"/>
                    <a:pt x="4922" y="11545"/>
                  </a:cubicBezTo>
                  <a:lnTo>
                    <a:pt x="5287" y="11752"/>
                  </a:lnTo>
                  <a:cubicBezTo>
                    <a:pt x="5287" y="11752"/>
                    <a:pt x="5245" y="11112"/>
                    <a:pt x="5143" y="10430"/>
                  </a:cubicBezTo>
                  <a:lnTo>
                    <a:pt x="5143" y="10430"/>
                  </a:lnTo>
                  <a:cubicBezTo>
                    <a:pt x="5402" y="10513"/>
                    <a:pt x="5632" y="10591"/>
                    <a:pt x="5789" y="10707"/>
                  </a:cubicBezTo>
                  <a:cubicBezTo>
                    <a:pt x="6240" y="11033"/>
                    <a:pt x="7171" y="12517"/>
                    <a:pt x="7171" y="12517"/>
                  </a:cubicBezTo>
                  <a:cubicBezTo>
                    <a:pt x="7184" y="12522"/>
                    <a:pt x="7199" y="12526"/>
                    <a:pt x="7212" y="12532"/>
                  </a:cubicBezTo>
                  <a:cubicBezTo>
                    <a:pt x="7216" y="12536"/>
                    <a:pt x="7222" y="12536"/>
                    <a:pt x="7226" y="12536"/>
                  </a:cubicBezTo>
                  <a:cubicBezTo>
                    <a:pt x="7240" y="12540"/>
                    <a:pt x="7254" y="12545"/>
                    <a:pt x="7267" y="12549"/>
                  </a:cubicBezTo>
                  <a:cubicBezTo>
                    <a:pt x="7286" y="12554"/>
                    <a:pt x="7305" y="12559"/>
                    <a:pt x="7318" y="12564"/>
                  </a:cubicBezTo>
                  <a:lnTo>
                    <a:pt x="7323" y="12568"/>
                  </a:lnTo>
                  <a:cubicBezTo>
                    <a:pt x="7436" y="12592"/>
                    <a:pt x="7566" y="12605"/>
                    <a:pt x="7701" y="12605"/>
                  </a:cubicBezTo>
                  <a:cubicBezTo>
                    <a:pt x="7721" y="12605"/>
                    <a:pt x="7741" y="12605"/>
                    <a:pt x="7761" y="12605"/>
                  </a:cubicBezTo>
                  <a:cubicBezTo>
                    <a:pt x="7899" y="12794"/>
                    <a:pt x="8024" y="12960"/>
                    <a:pt x="8116" y="13085"/>
                  </a:cubicBezTo>
                  <a:cubicBezTo>
                    <a:pt x="8156" y="13144"/>
                    <a:pt x="8194" y="13195"/>
                    <a:pt x="8222" y="13232"/>
                  </a:cubicBezTo>
                  <a:cubicBezTo>
                    <a:pt x="8231" y="13310"/>
                    <a:pt x="8267" y="13411"/>
                    <a:pt x="8267" y="13411"/>
                  </a:cubicBezTo>
                  <a:lnTo>
                    <a:pt x="9056" y="13425"/>
                  </a:lnTo>
                  <a:cubicBezTo>
                    <a:pt x="9056" y="13425"/>
                    <a:pt x="8622" y="13232"/>
                    <a:pt x="8392" y="13158"/>
                  </a:cubicBezTo>
                  <a:cubicBezTo>
                    <a:pt x="8332" y="13051"/>
                    <a:pt x="8249" y="12909"/>
                    <a:pt x="8152" y="12738"/>
                  </a:cubicBezTo>
                  <a:cubicBezTo>
                    <a:pt x="8148" y="12734"/>
                    <a:pt x="8148" y="12730"/>
                    <a:pt x="8148" y="12725"/>
                  </a:cubicBezTo>
                  <a:cubicBezTo>
                    <a:pt x="8139" y="12715"/>
                    <a:pt x="8134" y="12706"/>
                    <a:pt x="8129" y="12697"/>
                  </a:cubicBezTo>
                  <a:cubicBezTo>
                    <a:pt x="8124" y="12692"/>
                    <a:pt x="8120" y="12683"/>
                    <a:pt x="8120" y="12679"/>
                  </a:cubicBezTo>
                  <a:cubicBezTo>
                    <a:pt x="8111" y="12664"/>
                    <a:pt x="8101" y="12651"/>
                    <a:pt x="8092" y="12637"/>
                  </a:cubicBezTo>
                  <a:cubicBezTo>
                    <a:pt x="8088" y="12628"/>
                    <a:pt x="8083" y="12619"/>
                    <a:pt x="8079" y="12609"/>
                  </a:cubicBezTo>
                  <a:cubicBezTo>
                    <a:pt x="8073" y="12600"/>
                    <a:pt x="8069" y="12596"/>
                    <a:pt x="8065" y="12591"/>
                  </a:cubicBezTo>
                  <a:cubicBezTo>
                    <a:pt x="8212" y="12577"/>
                    <a:pt x="8364" y="12559"/>
                    <a:pt x="8511" y="12540"/>
                  </a:cubicBezTo>
                  <a:lnTo>
                    <a:pt x="8511" y="12536"/>
                  </a:lnTo>
                  <a:lnTo>
                    <a:pt x="8507" y="12532"/>
                  </a:lnTo>
                  <a:cubicBezTo>
                    <a:pt x="8507" y="12526"/>
                    <a:pt x="8503" y="12526"/>
                    <a:pt x="8503" y="12522"/>
                  </a:cubicBezTo>
                  <a:lnTo>
                    <a:pt x="8498" y="12517"/>
                  </a:lnTo>
                  <a:cubicBezTo>
                    <a:pt x="8494" y="12508"/>
                    <a:pt x="8488" y="12498"/>
                    <a:pt x="8484" y="12490"/>
                  </a:cubicBezTo>
                  <a:cubicBezTo>
                    <a:pt x="8479" y="12485"/>
                    <a:pt x="8479" y="12485"/>
                    <a:pt x="8479" y="12481"/>
                  </a:cubicBezTo>
                  <a:cubicBezTo>
                    <a:pt x="8475" y="12481"/>
                    <a:pt x="8475" y="12476"/>
                    <a:pt x="8475" y="12476"/>
                  </a:cubicBezTo>
                  <a:cubicBezTo>
                    <a:pt x="8471" y="12471"/>
                    <a:pt x="8471" y="12471"/>
                    <a:pt x="8471" y="12466"/>
                  </a:cubicBezTo>
                  <a:cubicBezTo>
                    <a:pt x="8461" y="12453"/>
                    <a:pt x="8452" y="12434"/>
                    <a:pt x="8438" y="12415"/>
                  </a:cubicBezTo>
                  <a:cubicBezTo>
                    <a:pt x="8438" y="12411"/>
                    <a:pt x="8438" y="12411"/>
                    <a:pt x="8433" y="12411"/>
                  </a:cubicBezTo>
                  <a:cubicBezTo>
                    <a:pt x="8180" y="11979"/>
                    <a:pt x="7365" y="10624"/>
                    <a:pt x="7212" y="10430"/>
                  </a:cubicBezTo>
                  <a:cubicBezTo>
                    <a:pt x="7084" y="10259"/>
                    <a:pt x="6051" y="9591"/>
                    <a:pt x="5485" y="9232"/>
                  </a:cubicBezTo>
                  <a:cubicBezTo>
                    <a:pt x="5480" y="9163"/>
                    <a:pt x="5470" y="9076"/>
                    <a:pt x="5452" y="8965"/>
                  </a:cubicBezTo>
                  <a:lnTo>
                    <a:pt x="5452" y="8965"/>
                  </a:lnTo>
                  <a:cubicBezTo>
                    <a:pt x="5461" y="8987"/>
                    <a:pt x="5466" y="9002"/>
                    <a:pt x="5466" y="9002"/>
                  </a:cubicBezTo>
                  <a:lnTo>
                    <a:pt x="5419" y="8762"/>
                  </a:lnTo>
                  <a:cubicBezTo>
                    <a:pt x="5397" y="8628"/>
                    <a:pt x="5364" y="8481"/>
                    <a:pt x="5332" y="8324"/>
                  </a:cubicBezTo>
                  <a:lnTo>
                    <a:pt x="5170" y="7536"/>
                  </a:lnTo>
                  <a:lnTo>
                    <a:pt x="5963" y="7749"/>
                  </a:lnTo>
                  <a:cubicBezTo>
                    <a:pt x="5984" y="7772"/>
                    <a:pt x="6013" y="7785"/>
                    <a:pt x="6052" y="7785"/>
                  </a:cubicBezTo>
                  <a:cubicBezTo>
                    <a:pt x="6075" y="7785"/>
                    <a:pt x="6100" y="7781"/>
                    <a:pt x="6129" y="7771"/>
                  </a:cubicBezTo>
                  <a:cubicBezTo>
                    <a:pt x="6627" y="7624"/>
                    <a:pt x="7101" y="7301"/>
                    <a:pt x="7263" y="7190"/>
                  </a:cubicBezTo>
                  <a:cubicBezTo>
                    <a:pt x="7267" y="7190"/>
                    <a:pt x="7272" y="7186"/>
                    <a:pt x="7272" y="7181"/>
                  </a:cubicBezTo>
                  <a:lnTo>
                    <a:pt x="7277" y="7177"/>
                  </a:lnTo>
                  <a:cubicBezTo>
                    <a:pt x="7277" y="7172"/>
                    <a:pt x="7282" y="7168"/>
                    <a:pt x="7282" y="7158"/>
                  </a:cubicBezTo>
                  <a:lnTo>
                    <a:pt x="7286" y="7158"/>
                  </a:lnTo>
                  <a:cubicBezTo>
                    <a:pt x="7286" y="7154"/>
                    <a:pt x="7291" y="7149"/>
                    <a:pt x="7291" y="7145"/>
                  </a:cubicBezTo>
                  <a:cubicBezTo>
                    <a:pt x="7291" y="7140"/>
                    <a:pt x="7291" y="7140"/>
                    <a:pt x="7295" y="7135"/>
                  </a:cubicBezTo>
                  <a:cubicBezTo>
                    <a:pt x="7295" y="7130"/>
                    <a:pt x="7295" y="7126"/>
                    <a:pt x="7299" y="7117"/>
                  </a:cubicBezTo>
                  <a:lnTo>
                    <a:pt x="7299" y="7113"/>
                  </a:lnTo>
                  <a:cubicBezTo>
                    <a:pt x="7305" y="7107"/>
                    <a:pt x="7305" y="7103"/>
                    <a:pt x="7305" y="7098"/>
                  </a:cubicBezTo>
                  <a:cubicBezTo>
                    <a:pt x="7305" y="7094"/>
                    <a:pt x="7309" y="7094"/>
                    <a:pt x="7309" y="7089"/>
                  </a:cubicBezTo>
                  <a:cubicBezTo>
                    <a:pt x="7309" y="7085"/>
                    <a:pt x="7309" y="7075"/>
                    <a:pt x="7314" y="7071"/>
                  </a:cubicBezTo>
                  <a:lnTo>
                    <a:pt x="7314" y="7057"/>
                  </a:lnTo>
                  <a:cubicBezTo>
                    <a:pt x="7314" y="7052"/>
                    <a:pt x="7318" y="7052"/>
                    <a:pt x="7318" y="7047"/>
                  </a:cubicBezTo>
                  <a:cubicBezTo>
                    <a:pt x="7318" y="7039"/>
                    <a:pt x="7318" y="7030"/>
                    <a:pt x="7323" y="7024"/>
                  </a:cubicBezTo>
                  <a:lnTo>
                    <a:pt x="7323" y="7015"/>
                  </a:lnTo>
                  <a:lnTo>
                    <a:pt x="7323" y="6997"/>
                  </a:lnTo>
                  <a:lnTo>
                    <a:pt x="7323" y="6992"/>
                  </a:lnTo>
                  <a:cubicBezTo>
                    <a:pt x="7327" y="6979"/>
                    <a:pt x="7327" y="6969"/>
                    <a:pt x="7327" y="6956"/>
                  </a:cubicBezTo>
                  <a:cubicBezTo>
                    <a:pt x="7327" y="6947"/>
                    <a:pt x="7333" y="6941"/>
                    <a:pt x="7333" y="6932"/>
                  </a:cubicBezTo>
                  <a:cubicBezTo>
                    <a:pt x="7341" y="6799"/>
                    <a:pt x="7337" y="6643"/>
                    <a:pt x="7318" y="6532"/>
                  </a:cubicBezTo>
                  <a:lnTo>
                    <a:pt x="7530" y="6439"/>
                  </a:lnTo>
                  <a:cubicBezTo>
                    <a:pt x="7595" y="6421"/>
                    <a:pt x="7654" y="6343"/>
                    <a:pt x="7654" y="6292"/>
                  </a:cubicBezTo>
                  <a:cubicBezTo>
                    <a:pt x="7650" y="6218"/>
                    <a:pt x="7654" y="5896"/>
                    <a:pt x="7627" y="5886"/>
                  </a:cubicBezTo>
                  <a:cubicBezTo>
                    <a:pt x="7626" y="5886"/>
                    <a:pt x="7626" y="5886"/>
                    <a:pt x="7625" y="5886"/>
                  </a:cubicBezTo>
                  <a:cubicBezTo>
                    <a:pt x="7601" y="5886"/>
                    <a:pt x="7616" y="6085"/>
                    <a:pt x="7585" y="6085"/>
                  </a:cubicBezTo>
                  <a:cubicBezTo>
                    <a:pt x="7584" y="6085"/>
                    <a:pt x="7583" y="6085"/>
                    <a:pt x="7581" y="6084"/>
                  </a:cubicBezTo>
                  <a:cubicBezTo>
                    <a:pt x="7544" y="6062"/>
                    <a:pt x="7590" y="5752"/>
                    <a:pt x="7544" y="5748"/>
                  </a:cubicBezTo>
                  <a:cubicBezTo>
                    <a:pt x="7503" y="5748"/>
                    <a:pt x="7521" y="6052"/>
                    <a:pt x="7493" y="6052"/>
                  </a:cubicBezTo>
                  <a:cubicBezTo>
                    <a:pt x="7466" y="6052"/>
                    <a:pt x="7492" y="5794"/>
                    <a:pt x="7450" y="5794"/>
                  </a:cubicBezTo>
                  <a:cubicBezTo>
                    <a:pt x="7449" y="5794"/>
                    <a:pt x="7448" y="5794"/>
                    <a:pt x="7448" y="5794"/>
                  </a:cubicBezTo>
                  <a:cubicBezTo>
                    <a:pt x="7406" y="5808"/>
                    <a:pt x="7452" y="6173"/>
                    <a:pt x="7420" y="6205"/>
                  </a:cubicBezTo>
                  <a:cubicBezTo>
                    <a:pt x="7418" y="6207"/>
                    <a:pt x="7415" y="6208"/>
                    <a:pt x="7412" y="6208"/>
                  </a:cubicBezTo>
                  <a:cubicBezTo>
                    <a:pt x="7381" y="6208"/>
                    <a:pt x="7321" y="6095"/>
                    <a:pt x="7295" y="6095"/>
                  </a:cubicBezTo>
                  <a:cubicBezTo>
                    <a:pt x="7291" y="6095"/>
                    <a:pt x="7288" y="6097"/>
                    <a:pt x="7286" y="6103"/>
                  </a:cubicBezTo>
                  <a:cubicBezTo>
                    <a:pt x="7263" y="6149"/>
                    <a:pt x="7341" y="6292"/>
                    <a:pt x="7410" y="6375"/>
                  </a:cubicBezTo>
                  <a:lnTo>
                    <a:pt x="7291" y="6416"/>
                  </a:lnTo>
                  <a:cubicBezTo>
                    <a:pt x="7282" y="6398"/>
                    <a:pt x="7272" y="6384"/>
                    <a:pt x="7263" y="6384"/>
                  </a:cubicBezTo>
                  <a:cubicBezTo>
                    <a:pt x="7262" y="6384"/>
                    <a:pt x="7260" y="6384"/>
                    <a:pt x="7259" y="6384"/>
                  </a:cubicBezTo>
                  <a:cubicBezTo>
                    <a:pt x="7196" y="6384"/>
                    <a:pt x="6869" y="6558"/>
                    <a:pt x="6590" y="6716"/>
                  </a:cubicBezTo>
                  <a:lnTo>
                    <a:pt x="6203" y="6900"/>
                  </a:lnTo>
                  <a:lnTo>
                    <a:pt x="5936" y="6794"/>
                  </a:lnTo>
                  <a:cubicBezTo>
                    <a:pt x="5687" y="6684"/>
                    <a:pt x="5402" y="6564"/>
                    <a:pt x="5153" y="6477"/>
                  </a:cubicBezTo>
                  <a:cubicBezTo>
                    <a:pt x="5153" y="6477"/>
                    <a:pt x="5148" y="6477"/>
                    <a:pt x="5148" y="6471"/>
                  </a:cubicBezTo>
                  <a:cubicBezTo>
                    <a:pt x="5134" y="6467"/>
                    <a:pt x="5115" y="6462"/>
                    <a:pt x="5102" y="6458"/>
                  </a:cubicBezTo>
                  <a:cubicBezTo>
                    <a:pt x="5097" y="6458"/>
                    <a:pt x="5097" y="6454"/>
                    <a:pt x="5093" y="6454"/>
                  </a:cubicBezTo>
                  <a:cubicBezTo>
                    <a:pt x="5079" y="6449"/>
                    <a:pt x="5060" y="6444"/>
                    <a:pt x="5047" y="6439"/>
                  </a:cubicBezTo>
                  <a:cubicBezTo>
                    <a:pt x="5042" y="6435"/>
                    <a:pt x="5042" y="6435"/>
                    <a:pt x="5038" y="6435"/>
                  </a:cubicBezTo>
                  <a:cubicBezTo>
                    <a:pt x="5019" y="6430"/>
                    <a:pt x="5005" y="6426"/>
                    <a:pt x="4991" y="6421"/>
                  </a:cubicBezTo>
                  <a:cubicBezTo>
                    <a:pt x="4987" y="6416"/>
                    <a:pt x="4987" y="6416"/>
                    <a:pt x="4982" y="6416"/>
                  </a:cubicBezTo>
                  <a:cubicBezTo>
                    <a:pt x="4968" y="6411"/>
                    <a:pt x="4949" y="6407"/>
                    <a:pt x="4936" y="6403"/>
                  </a:cubicBezTo>
                  <a:cubicBezTo>
                    <a:pt x="4917" y="6398"/>
                    <a:pt x="4904" y="6394"/>
                    <a:pt x="4890" y="6388"/>
                  </a:cubicBezTo>
                  <a:lnTo>
                    <a:pt x="4885" y="6384"/>
                  </a:lnTo>
                  <a:cubicBezTo>
                    <a:pt x="4866" y="6379"/>
                    <a:pt x="4853" y="6375"/>
                    <a:pt x="4839" y="6375"/>
                  </a:cubicBezTo>
                  <a:cubicBezTo>
                    <a:pt x="4839" y="6371"/>
                    <a:pt x="4834" y="6371"/>
                    <a:pt x="4834" y="6371"/>
                  </a:cubicBezTo>
                  <a:cubicBezTo>
                    <a:pt x="4821" y="6366"/>
                    <a:pt x="4807" y="6366"/>
                    <a:pt x="4793" y="6361"/>
                  </a:cubicBezTo>
                  <a:cubicBezTo>
                    <a:pt x="4793" y="6361"/>
                    <a:pt x="4789" y="6361"/>
                    <a:pt x="4789" y="6356"/>
                  </a:cubicBezTo>
                  <a:cubicBezTo>
                    <a:pt x="4775" y="6356"/>
                    <a:pt x="4761" y="6352"/>
                    <a:pt x="4747" y="6347"/>
                  </a:cubicBezTo>
                  <a:cubicBezTo>
                    <a:pt x="4738" y="6347"/>
                    <a:pt x="4728" y="6343"/>
                    <a:pt x="4719" y="6343"/>
                  </a:cubicBezTo>
                  <a:cubicBezTo>
                    <a:pt x="4623" y="6296"/>
                    <a:pt x="4457" y="6264"/>
                    <a:pt x="4268" y="6260"/>
                  </a:cubicBezTo>
                  <a:lnTo>
                    <a:pt x="4264" y="6139"/>
                  </a:lnTo>
                  <a:lnTo>
                    <a:pt x="4264" y="6139"/>
                  </a:lnTo>
                  <a:cubicBezTo>
                    <a:pt x="4287" y="6141"/>
                    <a:pt x="4310" y="6142"/>
                    <a:pt x="4334" y="6142"/>
                  </a:cubicBezTo>
                  <a:cubicBezTo>
                    <a:pt x="4391" y="6142"/>
                    <a:pt x="4449" y="6138"/>
                    <a:pt x="4507" y="6135"/>
                  </a:cubicBezTo>
                  <a:cubicBezTo>
                    <a:pt x="6102" y="6020"/>
                    <a:pt x="7161" y="5099"/>
                    <a:pt x="6655" y="3236"/>
                  </a:cubicBezTo>
                  <a:cubicBezTo>
                    <a:pt x="6581" y="2974"/>
                    <a:pt x="6466" y="2698"/>
                    <a:pt x="6314" y="2435"/>
                  </a:cubicBezTo>
                  <a:cubicBezTo>
                    <a:pt x="6318" y="2435"/>
                    <a:pt x="6327" y="2430"/>
                    <a:pt x="6337" y="2426"/>
                  </a:cubicBezTo>
                  <a:cubicBezTo>
                    <a:pt x="6346" y="2421"/>
                    <a:pt x="6355" y="2417"/>
                    <a:pt x="6359" y="2417"/>
                  </a:cubicBezTo>
                  <a:cubicBezTo>
                    <a:pt x="6627" y="2288"/>
                    <a:pt x="6788" y="2117"/>
                    <a:pt x="6697" y="1818"/>
                  </a:cubicBezTo>
                  <a:cubicBezTo>
                    <a:pt x="6581" y="1449"/>
                    <a:pt x="6185" y="1390"/>
                    <a:pt x="6185" y="1390"/>
                  </a:cubicBezTo>
                  <a:cubicBezTo>
                    <a:pt x="6185" y="1390"/>
                    <a:pt x="6291" y="1103"/>
                    <a:pt x="6065" y="924"/>
                  </a:cubicBezTo>
                  <a:cubicBezTo>
                    <a:pt x="5871" y="769"/>
                    <a:pt x="5511" y="758"/>
                    <a:pt x="5415" y="758"/>
                  </a:cubicBezTo>
                  <a:cubicBezTo>
                    <a:pt x="5400" y="758"/>
                    <a:pt x="5392" y="758"/>
                    <a:pt x="5392" y="758"/>
                  </a:cubicBezTo>
                  <a:cubicBezTo>
                    <a:pt x="5392" y="758"/>
                    <a:pt x="5530" y="380"/>
                    <a:pt x="5162" y="223"/>
                  </a:cubicBezTo>
                  <a:cubicBezTo>
                    <a:pt x="5089" y="192"/>
                    <a:pt x="5011" y="180"/>
                    <a:pt x="4932" y="180"/>
                  </a:cubicBezTo>
                  <a:cubicBezTo>
                    <a:pt x="4610" y="180"/>
                    <a:pt x="4277" y="384"/>
                    <a:pt x="4277" y="384"/>
                  </a:cubicBezTo>
                  <a:cubicBezTo>
                    <a:pt x="4277" y="384"/>
                    <a:pt x="3903" y="0"/>
                    <a:pt x="3523"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 name="Google Shape;3459;p71">
              <a:extLst>
                <a:ext uri="{FF2B5EF4-FFF2-40B4-BE49-F238E27FC236}">
                  <a16:creationId xmlns:a16="http://schemas.microsoft.com/office/drawing/2014/main" id="{1F68C099-BF04-0CA6-C1BD-E9BA36A83F9B}"/>
                </a:ext>
              </a:extLst>
            </p:cNvPr>
            <p:cNvSpPr/>
            <p:nvPr/>
          </p:nvSpPr>
          <p:spPr>
            <a:xfrm>
              <a:off x="2851345" y="3033217"/>
              <a:ext cx="425915" cy="572116"/>
            </a:xfrm>
            <a:custGeom>
              <a:avLst/>
              <a:gdLst/>
              <a:ahLst/>
              <a:cxnLst/>
              <a:rect l="l" t="t" r="r" b="b"/>
              <a:pathLst>
                <a:path w="1410" h="1894" extrusionOk="0">
                  <a:moveTo>
                    <a:pt x="1245" y="1"/>
                  </a:moveTo>
                  <a:cubicBezTo>
                    <a:pt x="1231" y="1"/>
                    <a:pt x="1214" y="10"/>
                    <a:pt x="1193" y="31"/>
                  </a:cubicBezTo>
                  <a:cubicBezTo>
                    <a:pt x="876" y="363"/>
                    <a:pt x="0" y="1483"/>
                    <a:pt x="65" y="1668"/>
                  </a:cubicBezTo>
                  <a:cubicBezTo>
                    <a:pt x="125" y="1847"/>
                    <a:pt x="867" y="1894"/>
                    <a:pt x="867" y="1894"/>
                  </a:cubicBezTo>
                  <a:lnTo>
                    <a:pt x="1171" y="1294"/>
                  </a:lnTo>
                  <a:cubicBezTo>
                    <a:pt x="1171" y="1294"/>
                    <a:pt x="1409" y="1"/>
                    <a:pt x="1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460;p71">
              <a:extLst>
                <a:ext uri="{FF2B5EF4-FFF2-40B4-BE49-F238E27FC236}">
                  <a16:creationId xmlns:a16="http://schemas.microsoft.com/office/drawing/2014/main" id="{CFEC0E20-8F42-36AE-87AB-E557057C6C74}"/>
                </a:ext>
              </a:extLst>
            </p:cNvPr>
            <p:cNvSpPr/>
            <p:nvPr/>
          </p:nvSpPr>
          <p:spPr>
            <a:xfrm>
              <a:off x="2869167" y="3034123"/>
              <a:ext cx="407187" cy="571210"/>
            </a:xfrm>
            <a:custGeom>
              <a:avLst/>
              <a:gdLst/>
              <a:ahLst/>
              <a:cxnLst/>
              <a:rect l="l" t="t" r="r" b="b"/>
              <a:pathLst>
                <a:path w="1348" h="1891" extrusionOk="0">
                  <a:moveTo>
                    <a:pt x="1187" y="1"/>
                  </a:moveTo>
                  <a:cubicBezTo>
                    <a:pt x="1181" y="1"/>
                    <a:pt x="1175" y="2"/>
                    <a:pt x="1168" y="6"/>
                  </a:cubicBezTo>
                  <a:cubicBezTo>
                    <a:pt x="1232" y="236"/>
                    <a:pt x="1204" y="692"/>
                    <a:pt x="1204" y="692"/>
                  </a:cubicBezTo>
                  <a:lnTo>
                    <a:pt x="559" y="1752"/>
                  </a:lnTo>
                  <a:cubicBezTo>
                    <a:pt x="559" y="1752"/>
                    <a:pt x="236" y="1715"/>
                    <a:pt x="1" y="1637"/>
                  </a:cubicBezTo>
                  <a:lnTo>
                    <a:pt x="1" y="1637"/>
                  </a:lnTo>
                  <a:cubicBezTo>
                    <a:pt x="1" y="1646"/>
                    <a:pt x="1" y="1655"/>
                    <a:pt x="6" y="1665"/>
                  </a:cubicBezTo>
                  <a:cubicBezTo>
                    <a:pt x="66" y="1844"/>
                    <a:pt x="808" y="1891"/>
                    <a:pt x="808" y="1891"/>
                  </a:cubicBezTo>
                  <a:lnTo>
                    <a:pt x="1112" y="1291"/>
                  </a:lnTo>
                  <a:cubicBezTo>
                    <a:pt x="1112" y="1291"/>
                    <a:pt x="1348" y="1"/>
                    <a:pt x="1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461;p71">
              <a:extLst>
                <a:ext uri="{FF2B5EF4-FFF2-40B4-BE49-F238E27FC236}">
                  <a16:creationId xmlns:a16="http://schemas.microsoft.com/office/drawing/2014/main" id="{BDD558EC-004E-EB0D-9A9D-BCCC9C0820B8}"/>
                </a:ext>
              </a:extLst>
            </p:cNvPr>
            <p:cNvSpPr/>
            <p:nvPr/>
          </p:nvSpPr>
          <p:spPr>
            <a:xfrm>
              <a:off x="4656527" y="5053768"/>
              <a:ext cx="271861" cy="89714"/>
            </a:xfrm>
            <a:custGeom>
              <a:avLst/>
              <a:gdLst/>
              <a:ahLst/>
              <a:cxnLst/>
              <a:rect l="l" t="t" r="r" b="b"/>
              <a:pathLst>
                <a:path w="900" h="297" extrusionOk="0">
                  <a:moveTo>
                    <a:pt x="121" y="1"/>
                  </a:moveTo>
                  <a:cubicBezTo>
                    <a:pt x="0" y="1"/>
                    <a:pt x="111" y="282"/>
                    <a:pt x="111" y="282"/>
                  </a:cubicBezTo>
                  <a:lnTo>
                    <a:pt x="900" y="296"/>
                  </a:lnTo>
                  <a:cubicBezTo>
                    <a:pt x="900" y="296"/>
                    <a:pt x="236" y="1"/>
                    <a:pt x="121"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 name="Google Shape;3462;p71">
              <a:extLst>
                <a:ext uri="{FF2B5EF4-FFF2-40B4-BE49-F238E27FC236}">
                  <a16:creationId xmlns:a16="http://schemas.microsoft.com/office/drawing/2014/main" id="{D6C8626E-AB6A-AF30-3265-A4F658D01FA0}"/>
                </a:ext>
              </a:extLst>
            </p:cNvPr>
            <p:cNvSpPr/>
            <p:nvPr/>
          </p:nvSpPr>
          <p:spPr>
            <a:xfrm>
              <a:off x="3031078" y="5021748"/>
              <a:ext cx="160096" cy="90922"/>
            </a:xfrm>
            <a:custGeom>
              <a:avLst/>
              <a:gdLst/>
              <a:ahLst/>
              <a:cxnLst/>
              <a:rect l="l" t="t" r="r" b="b"/>
              <a:pathLst>
                <a:path w="530" h="301" extrusionOk="0">
                  <a:moveTo>
                    <a:pt x="255" y="1"/>
                  </a:moveTo>
                  <a:cubicBezTo>
                    <a:pt x="141" y="1"/>
                    <a:pt x="0" y="292"/>
                    <a:pt x="0" y="292"/>
                  </a:cubicBezTo>
                  <a:lnTo>
                    <a:pt x="530" y="300"/>
                  </a:lnTo>
                  <a:cubicBezTo>
                    <a:pt x="530" y="300"/>
                    <a:pt x="377" y="1"/>
                    <a:pt x="258" y="1"/>
                  </a:cubicBezTo>
                  <a:cubicBezTo>
                    <a:pt x="257" y="1"/>
                    <a:pt x="256" y="1"/>
                    <a:pt x="255"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 name="Google Shape;3463;p71">
              <a:extLst>
                <a:ext uri="{FF2B5EF4-FFF2-40B4-BE49-F238E27FC236}">
                  <a16:creationId xmlns:a16="http://schemas.microsoft.com/office/drawing/2014/main" id="{BDAD42A6-F389-A791-6DA5-D5FDF7E40C41}"/>
                </a:ext>
              </a:extLst>
            </p:cNvPr>
            <p:cNvSpPr/>
            <p:nvPr/>
          </p:nvSpPr>
          <p:spPr>
            <a:xfrm>
              <a:off x="4384058" y="2823882"/>
              <a:ext cx="122337" cy="209937"/>
            </a:xfrm>
            <a:custGeom>
              <a:avLst/>
              <a:gdLst/>
              <a:ahLst/>
              <a:cxnLst/>
              <a:rect l="l" t="t" r="r" b="b"/>
              <a:pathLst>
                <a:path w="405" h="695" extrusionOk="0">
                  <a:moveTo>
                    <a:pt x="290" y="1"/>
                  </a:moveTo>
                  <a:cubicBezTo>
                    <a:pt x="249" y="1"/>
                    <a:pt x="267" y="305"/>
                    <a:pt x="239" y="305"/>
                  </a:cubicBezTo>
                  <a:cubicBezTo>
                    <a:pt x="212" y="305"/>
                    <a:pt x="238" y="47"/>
                    <a:pt x="196" y="47"/>
                  </a:cubicBezTo>
                  <a:cubicBezTo>
                    <a:pt x="195" y="47"/>
                    <a:pt x="194" y="47"/>
                    <a:pt x="194" y="47"/>
                  </a:cubicBezTo>
                  <a:cubicBezTo>
                    <a:pt x="152" y="61"/>
                    <a:pt x="198" y="426"/>
                    <a:pt x="166" y="458"/>
                  </a:cubicBezTo>
                  <a:cubicBezTo>
                    <a:pt x="164" y="460"/>
                    <a:pt x="161" y="461"/>
                    <a:pt x="158" y="461"/>
                  </a:cubicBezTo>
                  <a:cubicBezTo>
                    <a:pt x="127" y="461"/>
                    <a:pt x="67" y="348"/>
                    <a:pt x="41" y="348"/>
                  </a:cubicBezTo>
                  <a:cubicBezTo>
                    <a:pt x="37" y="348"/>
                    <a:pt x="34" y="350"/>
                    <a:pt x="32" y="356"/>
                  </a:cubicBezTo>
                  <a:cubicBezTo>
                    <a:pt x="0" y="416"/>
                    <a:pt x="152" y="656"/>
                    <a:pt x="226" y="688"/>
                  </a:cubicBezTo>
                  <a:cubicBezTo>
                    <a:pt x="236" y="693"/>
                    <a:pt x="246" y="695"/>
                    <a:pt x="257" y="695"/>
                  </a:cubicBezTo>
                  <a:cubicBezTo>
                    <a:pt x="326" y="695"/>
                    <a:pt x="404" y="604"/>
                    <a:pt x="400" y="545"/>
                  </a:cubicBezTo>
                  <a:cubicBezTo>
                    <a:pt x="396" y="471"/>
                    <a:pt x="400" y="149"/>
                    <a:pt x="373" y="139"/>
                  </a:cubicBezTo>
                  <a:cubicBezTo>
                    <a:pt x="372" y="139"/>
                    <a:pt x="372" y="139"/>
                    <a:pt x="371" y="139"/>
                  </a:cubicBezTo>
                  <a:cubicBezTo>
                    <a:pt x="347" y="139"/>
                    <a:pt x="362" y="338"/>
                    <a:pt x="331" y="338"/>
                  </a:cubicBezTo>
                  <a:cubicBezTo>
                    <a:pt x="330" y="338"/>
                    <a:pt x="329" y="338"/>
                    <a:pt x="327" y="337"/>
                  </a:cubicBezTo>
                  <a:cubicBezTo>
                    <a:pt x="290" y="315"/>
                    <a:pt x="336" y="5"/>
                    <a:pt x="290"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 name="Google Shape;3464;p71">
              <a:extLst>
                <a:ext uri="{FF2B5EF4-FFF2-40B4-BE49-F238E27FC236}">
                  <a16:creationId xmlns:a16="http://schemas.microsoft.com/office/drawing/2014/main" id="{2F4E7606-B0AE-348D-52C3-D03A1FE13FC8}"/>
                </a:ext>
              </a:extLst>
            </p:cNvPr>
            <p:cNvSpPr/>
            <p:nvPr/>
          </p:nvSpPr>
          <p:spPr>
            <a:xfrm>
              <a:off x="4361403" y="3003614"/>
              <a:ext cx="106328" cy="69778"/>
            </a:xfrm>
            <a:custGeom>
              <a:avLst/>
              <a:gdLst/>
              <a:ahLst/>
              <a:cxnLst/>
              <a:rect l="l" t="t" r="r" b="b"/>
              <a:pathLst>
                <a:path w="352" h="231" extrusionOk="0">
                  <a:moveTo>
                    <a:pt x="328" y="1"/>
                  </a:moveTo>
                  <a:lnTo>
                    <a:pt x="1" y="112"/>
                  </a:lnTo>
                  <a:lnTo>
                    <a:pt x="43" y="231"/>
                  </a:lnTo>
                  <a:lnTo>
                    <a:pt x="351" y="97"/>
                  </a:lnTo>
                  <a:lnTo>
                    <a:pt x="328"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 name="Google Shape;3465;p71">
              <a:extLst>
                <a:ext uri="{FF2B5EF4-FFF2-40B4-BE49-F238E27FC236}">
                  <a16:creationId xmlns:a16="http://schemas.microsoft.com/office/drawing/2014/main" id="{6189ACE8-6D88-B6FD-AFB6-34D352283587}"/>
                </a:ext>
              </a:extLst>
            </p:cNvPr>
            <p:cNvSpPr/>
            <p:nvPr/>
          </p:nvSpPr>
          <p:spPr>
            <a:xfrm>
              <a:off x="3518320" y="3003312"/>
              <a:ext cx="676329" cy="430748"/>
            </a:xfrm>
            <a:custGeom>
              <a:avLst/>
              <a:gdLst/>
              <a:ahLst/>
              <a:cxnLst/>
              <a:rect l="l" t="t" r="r" b="b"/>
              <a:pathLst>
                <a:path w="2239" h="1426" extrusionOk="0">
                  <a:moveTo>
                    <a:pt x="317" y="1"/>
                  </a:moveTo>
                  <a:cubicBezTo>
                    <a:pt x="0" y="1"/>
                    <a:pt x="650" y="1159"/>
                    <a:pt x="650" y="1159"/>
                  </a:cubicBezTo>
                  <a:lnTo>
                    <a:pt x="1654" y="1425"/>
                  </a:lnTo>
                  <a:cubicBezTo>
                    <a:pt x="1654" y="1425"/>
                    <a:pt x="2239" y="896"/>
                    <a:pt x="2143" y="785"/>
                  </a:cubicBezTo>
                  <a:cubicBezTo>
                    <a:pt x="2009" y="633"/>
                    <a:pt x="871" y="130"/>
                    <a:pt x="359" y="6"/>
                  </a:cubicBezTo>
                  <a:cubicBezTo>
                    <a:pt x="344" y="3"/>
                    <a:pt x="33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466;p71">
              <a:extLst>
                <a:ext uri="{FF2B5EF4-FFF2-40B4-BE49-F238E27FC236}">
                  <a16:creationId xmlns:a16="http://schemas.microsoft.com/office/drawing/2014/main" id="{48B87ED7-EF3F-E138-76B6-E0D50F2E4F16}"/>
                </a:ext>
              </a:extLst>
            </p:cNvPr>
            <p:cNvSpPr/>
            <p:nvPr/>
          </p:nvSpPr>
          <p:spPr>
            <a:xfrm>
              <a:off x="3678116" y="3283331"/>
              <a:ext cx="408093" cy="150732"/>
            </a:xfrm>
            <a:custGeom>
              <a:avLst/>
              <a:gdLst/>
              <a:ahLst/>
              <a:cxnLst/>
              <a:rect l="l" t="t" r="r" b="b"/>
              <a:pathLst>
                <a:path w="1351" h="499" extrusionOk="0">
                  <a:moveTo>
                    <a:pt x="0" y="1"/>
                  </a:moveTo>
                  <a:lnTo>
                    <a:pt x="0" y="1"/>
                  </a:lnTo>
                  <a:cubicBezTo>
                    <a:pt x="65" y="134"/>
                    <a:pt x="121" y="232"/>
                    <a:pt x="121" y="232"/>
                  </a:cubicBezTo>
                  <a:lnTo>
                    <a:pt x="1125" y="498"/>
                  </a:lnTo>
                  <a:cubicBezTo>
                    <a:pt x="1125" y="498"/>
                    <a:pt x="1236" y="402"/>
                    <a:pt x="1351" y="28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467;p71">
              <a:extLst>
                <a:ext uri="{FF2B5EF4-FFF2-40B4-BE49-F238E27FC236}">
                  <a16:creationId xmlns:a16="http://schemas.microsoft.com/office/drawing/2014/main" id="{663AD019-E3B6-217D-61C4-B95A1C3E770A}"/>
                </a:ext>
              </a:extLst>
            </p:cNvPr>
            <p:cNvSpPr/>
            <p:nvPr/>
          </p:nvSpPr>
          <p:spPr>
            <a:xfrm>
              <a:off x="3939408" y="3015999"/>
              <a:ext cx="482100" cy="422894"/>
            </a:xfrm>
            <a:custGeom>
              <a:avLst/>
              <a:gdLst/>
              <a:ahLst/>
              <a:cxnLst/>
              <a:rect l="l" t="t" r="r" b="b"/>
              <a:pathLst>
                <a:path w="1596" h="1400" extrusionOk="0">
                  <a:moveTo>
                    <a:pt x="1476" y="0"/>
                  </a:moveTo>
                  <a:cubicBezTo>
                    <a:pt x="1356" y="0"/>
                    <a:pt x="389" y="577"/>
                    <a:pt x="389" y="577"/>
                  </a:cubicBezTo>
                  <a:cubicBezTo>
                    <a:pt x="389" y="577"/>
                    <a:pt x="1" y="1399"/>
                    <a:pt x="282" y="1399"/>
                  </a:cubicBezTo>
                  <a:cubicBezTo>
                    <a:pt x="300" y="1399"/>
                    <a:pt x="322" y="1395"/>
                    <a:pt x="347" y="1388"/>
                  </a:cubicBezTo>
                  <a:cubicBezTo>
                    <a:pt x="845" y="1241"/>
                    <a:pt x="1319" y="918"/>
                    <a:pt x="1481" y="807"/>
                  </a:cubicBezTo>
                  <a:cubicBezTo>
                    <a:pt x="1596" y="664"/>
                    <a:pt x="1559" y="20"/>
                    <a:pt x="1481" y="1"/>
                  </a:cubicBezTo>
                  <a:cubicBezTo>
                    <a:pt x="1479" y="1"/>
                    <a:pt x="1478" y="0"/>
                    <a:pt x="14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68;p71">
              <a:extLst>
                <a:ext uri="{FF2B5EF4-FFF2-40B4-BE49-F238E27FC236}">
                  <a16:creationId xmlns:a16="http://schemas.microsoft.com/office/drawing/2014/main" id="{61E5273A-8993-634C-8FD3-C0C263A0F41A}"/>
                </a:ext>
              </a:extLst>
            </p:cNvPr>
            <p:cNvSpPr/>
            <p:nvPr/>
          </p:nvSpPr>
          <p:spPr>
            <a:xfrm>
              <a:off x="3973845" y="3181836"/>
              <a:ext cx="434071" cy="257664"/>
            </a:xfrm>
            <a:custGeom>
              <a:avLst/>
              <a:gdLst/>
              <a:ahLst/>
              <a:cxnLst/>
              <a:rect l="l" t="t" r="r" b="b"/>
              <a:pathLst>
                <a:path w="1437" h="853" extrusionOk="0">
                  <a:moveTo>
                    <a:pt x="1437" y="0"/>
                  </a:moveTo>
                  <a:lnTo>
                    <a:pt x="1437" y="0"/>
                  </a:lnTo>
                  <a:cubicBezTo>
                    <a:pt x="777" y="401"/>
                    <a:pt x="230" y="558"/>
                    <a:pt x="47" y="558"/>
                  </a:cubicBezTo>
                  <a:cubicBezTo>
                    <a:pt x="45" y="558"/>
                    <a:pt x="42" y="558"/>
                    <a:pt x="40" y="558"/>
                  </a:cubicBezTo>
                  <a:lnTo>
                    <a:pt x="40" y="558"/>
                  </a:lnTo>
                  <a:cubicBezTo>
                    <a:pt x="1" y="724"/>
                    <a:pt x="34" y="853"/>
                    <a:pt x="155" y="853"/>
                  </a:cubicBezTo>
                  <a:cubicBezTo>
                    <a:pt x="178" y="853"/>
                    <a:pt x="204" y="848"/>
                    <a:pt x="233" y="839"/>
                  </a:cubicBezTo>
                  <a:cubicBezTo>
                    <a:pt x="731" y="692"/>
                    <a:pt x="1205" y="369"/>
                    <a:pt x="1367" y="258"/>
                  </a:cubicBezTo>
                  <a:cubicBezTo>
                    <a:pt x="1403" y="213"/>
                    <a:pt x="1427" y="115"/>
                    <a:pt x="1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469;p71">
              <a:extLst>
                <a:ext uri="{FF2B5EF4-FFF2-40B4-BE49-F238E27FC236}">
                  <a16:creationId xmlns:a16="http://schemas.microsoft.com/office/drawing/2014/main" id="{0FE148C0-B3F8-0D85-35AE-823DA7B8021B}"/>
                </a:ext>
              </a:extLst>
            </p:cNvPr>
            <p:cNvSpPr/>
            <p:nvPr/>
          </p:nvSpPr>
          <p:spPr>
            <a:xfrm>
              <a:off x="3878390" y="4058143"/>
              <a:ext cx="880225" cy="1058747"/>
            </a:xfrm>
            <a:custGeom>
              <a:avLst/>
              <a:gdLst/>
              <a:ahLst/>
              <a:cxnLst/>
              <a:rect l="l" t="t" r="r" b="b"/>
              <a:pathLst>
                <a:path w="2914" h="3505" extrusionOk="0">
                  <a:moveTo>
                    <a:pt x="427" y="1"/>
                  </a:moveTo>
                  <a:cubicBezTo>
                    <a:pt x="282" y="1"/>
                    <a:pt x="0" y="14"/>
                    <a:pt x="52" y="117"/>
                  </a:cubicBezTo>
                  <a:cubicBezTo>
                    <a:pt x="121" y="251"/>
                    <a:pt x="688" y="702"/>
                    <a:pt x="775" y="836"/>
                  </a:cubicBezTo>
                  <a:cubicBezTo>
                    <a:pt x="862" y="974"/>
                    <a:pt x="2715" y="3500"/>
                    <a:pt x="2715" y="3500"/>
                  </a:cubicBezTo>
                  <a:lnTo>
                    <a:pt x="2914" y="3505"/>
                  </a:lnTo>
                  <a:cubicBezTo>
                    <a:pt x="2914" y="3505"/>
                    <a:pt x="1536" y="1062"/>
                    <a:pt x="1190" y="666"/>
                  </a:cubicBezTo>
                  <a:cubicBezTo>
                    <a:pt x="849" y="266"/>
                    <a:pt x="508" y="2"/>
                    <a:pt x="508" y="2"/>
                  </a:cubicBezTo>
                  <a:cubicBezTo>
                    <a:pt x="508" y="2"/>
                    <a:pt x="475" y="1"/>
                    <a:pt x="427"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9" name="Google Shape;3470;p71">
              <a:extLst>
                <a:ext uri="{FF2B5EF4-FFF2-40B4-BE49-F238E27FC236}">
                  <a16:creationId xmlns:a16="http://schemas.microsoft.com/office/drawing/2014/main" id="{72EC8A1E-D8C6-DC62-85E1-A07D0A3D2A09}"/>
                </a:ext>
              </a:extLst>
            </p:cNvPr>
            <p:cNvSpPr/>
            <p:nvPr/>
          </p:nvSpPr>
          <p:spPr>
            <a:xfrm>
              <a:off x="3878390" y="4058143"/>
              <a:ext cx="800781" cy="982324"/>
            </a:xfrm>
            <a:custGeom>
              <a:avLst/>
              <a:gdLst/>
              <a:ahLst/>
              <a:cxnLst/>
              <a:rect l="l" t="t" r="r" b="b"/>
              <a:pathLst>
                <a:path w="2651" h="3252" extrusionOk="0">
                  <a:moveTo>
                    <a:pt x="427" y="1"/>
                  </a:moveTo>
                  <a:cubicBezTo>
                    <a:pt x="282" y="1"/>
                    <a:pt x="0" y="14"/>
                    <a:pt x="52" y="117"/>
                  </a:cubicBezTo>
                  <a:cubicBezTo>
                    <a:pt x="121" y="251"/>
                    <a:pt x="688" y="702"/>
                    <a:pt x="775" y="836"/>
                  </a:cubicBezTo>
                  <a:cubicBezTo>
                    <a:pt x="845" y="947"/>
                    <a:pt x="2066" y="2610"/>
                    <a:pt x="2536" y="3252"/>
                  </a:cubicBezTo>
                  <a:cubicBezTo>
                    <a:pt x="2559" y="3169"/>
                    <a:pt x="2600" y="3099"/>
                    <a:pt x="2651" y="3044"/>
                  </a:cubicBezTo>
                  <a:cubicBezTo>
                    <a:pt x="2231" y="2316"/>
                    <a:pt x="1438" y="951"/>
                    <a:pt x="1190" y="666"/>
                  </a:cubicBezTo>
                  <a:cubicBezTo>
                    <a:pt x="849" y="266"/>
                    <a:pt x="508" y="2"/>
                    <a:pt x="508" y="2"/>
                  </a:cubicBezTo>
                  <a:cubicBezTo>
                    <a:pt x="508" y="2"/>
                    <a:pt x="475" y="1"/>
                    <a:pt x="427"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 name="Google Shape;3471;p71">
              <a:extLst>
                <a:ext uri="{FF2B5EF4-FFF2-40B4-BE49-F238E27FC236}">
                  <a16:creationId xmlns:a16="http://schemas.microsoft.com/office/drawing/2014/main" id="{0E32340F-ACF5-0548-59F5-BC0BD1CA804D}"/>
                </a:ext>
              </a:extLst>
            </p:cNvPr>
            <p:cNvSpPr/>
            <p:nvPr/>
          </p:nvSpPr>
          <p:spPr>
            <a:xfrm>
              <a:off x="2930790" y="4044852"/>
              <a:ext cx="227155" cy="1042737"/>
            </a:xfrm>
            <a:custGeom>
              <a:avLst/>
              <a:gdLst/>
              <a:ahLst/>
              <a:cxnLst/>
              <a:rect l="l" t="t" r="r" b="b"/>
              <a:pathLst>
                <a:path w="752" h="3452" extrusionOk="0">
                  <a:moveTo>
                    <a:pt x="638" y="1"/>
                  </a:moveTo>
                  <a:cubicBezTo>
                    <a:pt x="466" y="1"/>
                    <a:pt x="46" y="239"/>
                    <a:pt x="24" y="567"/>
                  </a:cubicBezTo>
                  <a:cubicBezTo>
                    <a:pt x="0" y="968"/>
                    <a:pt x="543" y="3447"/>
                    <a:pt x="543" y="3447"/>
                  </a:cubicBezTo>
                  <a:lnTo>
                    <a:pt x="737" y="3451"/>
                  </a:lnTo>
                  <a:cubicBezTo>
                    <a:pt x="737" y="3451"/>
                    <a:pt x="590" y="899"/>
                    <a:pt x="567" y="761"/>
                  </a:cubicBezTo>
                  <a:cubicBezTo>
                    <a:pt x="543" y="623"/>
                    <a:pt x="751" y="176"/>
                    <a:pt x="709" y="38"/>
                  </a:cubicBezTo>
                  <a:cubicBezTo>
                    <a:pt x="703" y="12"/>
                    <a:pt x="677" y="1"/>
                    <a:pt x="638"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 name="Google Shape;3472;p71">
              <a:extLst>
                <a:ext uri="{FF2B5EF4-FFF2-40B4-BE49-F238E27FC236}">
                  <a16:creationId xmlns:a16="http://schemas.microsoft.com/office/drawing/2014/main" id="{61DFAC5F-78A4-DCE7-483B-47B849D7A084}"/>
                </a:ext>
              </a:extLst>
            </p:cNvPr>
            <p:cNvSpPr/>
            <p:nvPr/>
          </p:nvSpPr>
          <p:spPr>
            <a:xfrm>
              <a:off x="2931998" y="4044852"/>
              <a:ext cx="225946" cy="900765"/>
            </a:xfrm>
            <a:custGeom>
              <a:avLst/>
              <a:gdLst/>
              <a:ahLst/>
              <a:cxnLst/>
              <a:rect l="l" t="t" r="r" b="b"/>
              <a:pathLst>
                <a:path w="748" h="2982" extrusionOk="0">
                  <a:moveTo>
                    <a:pt x="634" y="1"/>
                  </a:moveTo>
                  <a:cubicBezTo>
                    <a:pt x="462" y="1"/>
                    <a:pt x="42" y="239"/>
                    <a:pt x="20" y="567"/>
                  </a:cubicBezTo>
                  <a:cubicBezTo>
                    <a:pt x="1" y="857"/>
                    <a:pt x="282" y="2239"/>
                    <a:pt x="439" y="2981"/>
                  </a:cubicBezTo>
                  <a:cubicBezTo>
                    <a:pt x="475" y="2894"/>
                    <a:pt x="526" y="2843"/>
                    <a:pt x="581" y="2843"/>
                  </a:cubicBezTo>
                  <a:cubicBezTo>
                    <a:pt x="628" y="2843"/>
                    <a:pt x="669" y="2881"/>
                    <a:pt x="701" y="2941"/>
                  </a:cubicBezTo>
                  <a:cubicBezTo>
                    <a:pt x="660" y="2184"/>
                    <a:pt x="581" y="863"/>
                    <a:pt x="563" y="761"/>
                  </a:cubicBezTo>
                  <a:cubicBezTo>
                    <a:pt x="539" y="623"/>
                    <a:pt x="747" y="176"/>
                    <a:pt x="705" y="38"/>
                  </a:cubicBezTo>
                  <a:cubicBezTo>
                    <a:pt x="699" y="12"/>
                    <a:pt x="673" y="1"/>
                    <a:pt x="634"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3473;p71">
              <a:extLst>
                <a:ext uri="{FF2B5EF4-FFF2-40B4-BE49-F238E27FC236}">
                  <a16:creationId xmlns:a16="http://schemas.microsoft.com/office/drawing/2014/main" id="{72017437-E9E2-FE55-0E57-97E599893AEB}"/>
                </a:ext>
              </a:extLst>
            </p:cNvPr>
            <p:cNvSpPr/>
            <p:nvPr/>
          </p:nvSpPr>
          <p:spPr>
            <a:xfrm>
              <a:off x="2835940" y="3796247"/>
              <a:ext cx="1928097" cy="1099828"/>
            </a:xfrm>
            <a:custGeom>
              <a:avLst/>
              <a:gdLst/>
              <a:ahLst/>
              <a:cxnLst/>
              <a:rect l="l" t="t" r="r" b="b"/>
              <a:pathLst>
                <a:path w="6383" h="3641" extrusionOk="0">
                  <a:moveTo>
                    <a:pt x="2040" y="0"/>
                  </a:moveTo>
                  <a:cubicBezTo>
                    <a:pt x="1733" y="0"/>
                    <a:pt x="1448" y="15"/>
                    <a:pt x="1360" y="63"/>
                  </a:cubicBezTo>
                  <a:cubicBezTo>
                    <a:pt x="1185" y="159"/>
                    <a:pt x="89" y="1050"/>
                    <a:pt x="74" y="1091"/>
                  </a:cubicBezTo>
                  <a:cubicBezTo>
                    <a:pt x="0" y="1275"/>
                    <a:pt x="291" y="3266"/>
                    <a:pt x="291" y="3266"/>
                  </a:cubicBezTo>
                  <a:cubicBezTo>
                    <a:pt x="665" y="3375"/>
                    <a:pt x="961" y="3441"/>
                    <a:pt x="1312" y="3441"/>
                  </a:cubicBezTo>
                  <a:cubicBezTo>
                    <a:pt x="1420" y="3441"/>
                    <a:pt x="1533" y="3435"/>
                    <a:pt x="1655" y="3422"/>
                  </a:cubicBezTo>
                  <a:cubicBezTo>
                    <a:pt x="1655" y="3422"/>
                    <a:pt x="1480" y="2205"/>
                    <a:pt x="1337" y="1561"/>
                  </a:cubicBezTo>
                  <a:lnTo>
                    <a:pt x="2609" y="1271"/>
                  </a:lnTo>
                  <a:cubicBezTo>
                    <a:pt x="3024" y="1413"/>
                    <a:pt x="3475" y="1528"/>
                    <a:pt x="3719" y="1708"/>
                  </a:cubicBezTo>
                  <a:cubicBezTo>
                    <a:pt x="4171" y="2035"/>
                    <a:pt x="5042" y="3551"/>
                    <a:pt x="5042" y="3551"/>
                  </a:cubicBezTo>
                  <a:cubicBezTo>
                    <a:pt x="5189" y="3617"/>
                    <a:pt x="5380" y="3641"/>
                    <a:pt x="5593" y="3641"/>
                  </a:cubicBezTo>
                  <a:cubicBezTo>
                    <a:pt x="5839" y="3641"/>
                    <a:pt x="6115" y="3609"/>
                    <a:pt x="6382" y="3574"/>
                  </a:cubicBezTo>
                  <a:cubicBezTo>
                    <a:pt x="6382" y="3574"/>
                    <a:pt x="5263" y="1694"/>
                    <a:pt x="5083" y="1464"/>
                  </a:cubicBezTo>
                  <a:cubicBezTo>
                    <a:pt x="4904" y="1229"/>
                    <a:pt x="2986" y="31"/>
                    <a:pt x="2986" y="31"/>
                  </a:cubicBezTo>
                  <a:cubicBezTo>
                    <a:pt x="2986" y="31"/>
                    <a:pt x="2489" y="0"/>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74;p71">
              <a:extLst>
                <a:ext uri="{FF2B5EF4-FFF2-40B4-BE49-F238E27FC236}">
                  <a16:creationId xmlns:a16="http://schemas.microsoft.com/office/drawing/2014/main" id="{63A7834D-F105-34A3-B83C-E43597A54C88}"/>
                </a:ext>
              </a:extLst>
            </p:cNvPr>
            <p:cNvSpPr/>
            <p:nvPr/>
          </p:nvSpPr>
          <p:spPr>
            <a:xfrm>
              <a:off x="2848627" y="4147858"/>
              <a:ext cx="487235" cy="687808"/>
            </a:xfrm>
            <a:custGeom>
              <a:avLst/>
              <a:gdLst/>
              <a:ahLst/>
              <a:cxnLst/>
              <a:rect l="l" t="t" r="r" b="b"/>
              <a:pathLst>
                <a:path w="1613" h="2277" extrusionOk="0">
                  <a:moveTo>
                    <a:pt x="19" y="1"/>
                  </a:moveTo>
                  <a:lnTo>
                    <a:pt x="19" y="1"/>
                  </a:lnTo>
                  <a:cubicBezTo>
                    <a:pt x="0" y="401"/>
                    <a:pt x="249" y="2102"/>
                    <a:pt x="249" y="2102"/>
                  </a:cubicBezTo>
                  <a:cubicBezTo>
                    <a:pt x="623" y="2211"/>
                    <a:pt x="919" y="2277"/>
                    <a:pt x="1270" y="2277"/>
                  </a:cubicBezTo>
                  <a:cubicBezTo>
                    <a:pt x="1378" y="2277"/>
                    <a:pt x="1491" y="2271"/>
                    <a:pt x="1613" y="2258"/>
                  </a:cubicBezTo>
                  <a:cubicBezTo>
                    <a:pt x="1613" y="2258"/>
                    <a:pt x="1442" y="1092"/>
                    <a:pt x="1304" y="433"/>
                  </a:cubicBezTo>
                  <a:cubicBezTo>
                    <a:pt x="806" y="328"/>
                    <a:pt x="373" y="180"/>
                    <a:pt x="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75;p71">
              <a:extLst>
                <a:ext uri="{FF2B5EF4-FFF2-40B4-BE49-F238E27FC236}">
                  <a16:creationId xmlns:a16="http://schemas.microsoft.com/office/drawing/2014/main" id="{FC099452-D2E9-CFCA-760D-F44D7877ECF2}"/>
                </a:ext>
              </a:extLst>
            </p:cNvPr>
            <p:cNvSpPr/>
            <p:nvPr/>
          </p:nvSpPr>
          <p:spPr>
            <a:xfrm>
              <a:off x="3981698" y="4266269"/>
              <a:ext cx="782355" cy="629811"/>
            </a:xfrm>
            <a:custGeom>
              <a:avLst/>
              <a:gdLst/>
              <a:ahLst/>
              <a:cxnLst/>
              <a:rect l="l" t="t" r="r" b="b"/>
              <a:pathLst>
                <a:path w="2590" h="2085" extrusionOk="0">
                  <a:moveTo>
                    <a:pt x="1355" y="0"/>
                  </a:moveTo>
                  <a:cubicBezTo>
                    <a:pt x="949" y="102"/>
                    <a:pt x="493" y="175"/>
                    <a:pt x="0" y="212"/>
                  </a:cubicBezTo>
                  <a:cubicBezTo>
                    <a:pt x="465" y="632"/>
                    <a:pt x="1249" y="1995"/>
                    <a:pt x="1249" y="1995"/>
                  </a:cubicBezTo>
                  <a:cubicBezTo>
                    <a:pt x="1396" y="2061"/>
                    <a:pt x="1587" y="2085"/>
                    <a:pt x="1800" y="2085"/>
                  </a:cubicBezTo>
                  <a:cubicBezTo>
                    <a:pt x="2046" y="2085"/>
                    <a:pt x="2322" y="2053"/>
                    <a:pt x="2589" y="2018"/>
                  </a:cubicBezTo>
                  <a:cubicBezTo>
                    <a:pt x="2589" y="2018"/>
                    <a:pt x="1649" y="443"/>
                    <a:pt x="1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76;p71">
              <a:extLst>
                <a:ext uri="{FF2B5EF4-FFF2-40B4-BE49-F238E27FC236}">
                  <a16:creationId xmlns:a16="http://schemas.microsoft.com/office/drawing/2014/main" id="{CBDE0E17-6D4B-67F9-F2D7-B909A4512A59}"/>
                </a:ext>
              </a:extLst>
            </p:cNvPr>
            <p:cNvSpPr/>
            <p:nvPr/>
          </p:nvSpPr>
          <p:spPr>
            <a:xfrm>
              <a:off x="3183926" y="4157524"/>
              <a:ext cx="1237571" cy="729493"/>
            </a:xfrm>
            <a:custGeom>
              <a:avLst/>
              <a:gdLst/>
              <a:ahLst/>
              <a:cxnLst/>
              <a:rect l="l" t="t" r="r" b="b"/>
              <a:pathLst>
                <a:path w="4097" h="2415" extrusionOk="0">
                  <a:moveTo>
                    <a:pt x="1485" y="1"/>
                  </a:moveTo>
                  <a:cubicBezTo>
                    <a:pt x="1485" y="1"/>
                    <a:pt x="222" y="152"/>
                    <a:pt x="102" y="273"/>
                  </a:cubicBezTo>
                  <a:cubicBezTo>
                    <a:pt x="1" y="369"/>
                    <a:pt x="162" y="1553"/>
                    <a:pt x="273" y="2240"/>
                  </a:cubicBezTo>
                  <a:cubicBezTo>
                    <a:pt x="347" y="2240"/>
                    <a:pt x="424" y="2236"/>
                    <a:pt x="503" y="2226"/>
                  </a:cubicBezTo>
                  <a:cubicBezTo>
                    <a:pt x="503" y="2226"/>
                    <a:pt x="356" y="1019"/>
                    <a:pt x="213" y="369"/>
                  </a:cubicBezTo>
                  <a:lnTo>
                    <a:pt x="1438" y="130"/>
                  </a:lnTo>
                  <a:cubicBezTo>
                    <a:pt x="1853" y="273"/>
                    <a:pt x="2268" y="369"/>
                    <a:pt x="2508" y="545"/>
                  </a:cubicBezTo>
                  <a:cubicBezTo>
                    <a:pt x="2959" y="871"/>
                    <a:pt x="3890" y="2355"/>
                    <a:pt x="3890" y="2355"/>
                  </a:cubicBezTo>
                  <a:cubicBezTo>
                    <a:pt x="3950" y="2383"/>
                    <a:pt x="4018" y="2402"/>
                    <a:pt x="4097" y="2415"/>
                  </a:cubicBezTo>
                  <a:cubicBezTo>
                    <a:pt x="3733" y="1858"/>
                    <a:pt x="2867" y="526"/>
                    <a:pt x="2830" y="466"/>
                  </a:cubicBezTo>
                  <a:cubicBezTo>
                    <a:pt x="2780" y="397"/>
                    <a:pt x="1485" y="1"/>
                    <a:pt x="1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77;p71">
              <a:extLst>
                <a:ext uri="{FF2B5EF4-FFF2-40B4-BE49-F238E27FC236}">
                  <a16:creationId xmlns:a16="http://schemas.microsoft.com/office/drawing/2014/main" id="{ED74CCF4-578C-05E6-D6F9-E3B3AACBAB17}"/>
                </a:ext>
              </a:extLst>
            </p:cNvPr>
            <p:cNvSpPr/>
            <p:nvPr/>
          </p:nvSpPr>
          <p:spPr>
            <a:xfrm>
              <a:off x="3128043" y="2977334"/>
              <a:ext cx="759096" cy="972959"/>
            </a:xfrm>
            <a:custGeom>
              <a:avLst/>
              <a:gdLst/>
              <a:ahLst/>
              <a:cxnLst/>
              <a:rect l="l" t="t" r="r" b="b"/>
              <a:pathLst>
                <a:path w="2513" h="3221" extrusionOk="0">
                  <a:moveTo>
                    <a:pt x="1086" y="1"/>
                  </a:moveTo>
                  <a:cubicBezTo>
                    <a:pt x="779" y="1"/>
                    <a:pt x="444" y="62"/>
                    <a:pt x="292" y="203"/>
                  </a:cubicBezTo>
                  <a:cubicBezTo>
                    <a:pt x="1" y="471"/>
                    <a:pt x="107" y="2723"/>
                    <a:pt x="245" y="2889"/>
                  </a:cubicBezTo>
                  <a:cubicBezTo>
                    <a:pt x="341" y="3010"/>
                    <a:pt x="1114" y="3221"/>
                    <a:pt x="1739" y="3221"/>
                  </a:cubicBezTo>
                  <a:cubicBezTo>
                    <a:pt x="1992" y="3221"/>
                    <a:pt x="2221" y="3186"/>
                    <a:pt x="2370" y="3097"/>
                  </a:cubicBezTo>
                  <a:cubicBezTo>
                    <a:pt x="2512" y="3014"/>
                    <a:pt x="1840" y="322"/>
                    <a:pt x="1687" y="139"/>
                  </a:cubicBezTo>
                  <a:cubicBezTo>
                    <a:pt x="1615" y="51"/>
                    <a:pt x="1363" y="1"/>
                    <a:pt x="10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78;p71">
              <a:extLst>
                <a:ext uri="{FF2B5EF4-FFF2-40B4-BE49-F238E27FC236}">
                  <a16:creationId xmlns:a16="http://schemas.microsoft.com/office/drawing/2014/main" id="{4373E8D0-25D0-21DE-BC5F-5B6BDC77B73C}"/>
                </a:ext>
              </a:extLst>
            </p:cNvPr>
            <p:cNvSpPr/>
            <p:nvPr/>
          </p:nvSpPr>
          <p:spPr>
            <a:xfrm>
              <a:off x="3199332" y="3844277"/>
              <a:ext cx="644612" cy="83371"/>
            </a:xfrm>
            <a:custGeom>
              <a:avLst/>
              <a:gdLst/>
              <a:ahLst/>
              <a:cxnLst/>
              <a:rect l="l" t="t" r="r" b="b"/>
              <a:pathLst>
                <a:path w="2134" h="276" extrusionOk="0">
                  <a:moveTo>
                    <a:pt x="0" y="0"/>
                  </a:moveTo>
                  <a:cubicBezTo>
                    <a:pt x="0" y="0"/>
                    <a:pt x="646" y="275"/>
                    <a:pt x="1315" y="275"/>
                  </a:cubicBezTo>
                  <a:cubicBezTo>
                    <a:pt x="1600" y="275"/>
                    <a:pt x="1889" y="225"/>
                    <a:pt x="2134" y="8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79;p71">
              <a:extLst>
                <a:ext uri="{FF2B5EF4-FFF2-40B4-BE49-F238E27FC236}">
                  <a16:creationId xmlns:a16="http://schemas.microsoft.com/office/drawing/2014/main" id="{7FA17EEF-3494-724F-3BCE-9DD156EA58FD}"/>
                </a:ext>
              </a:extLst>
            </p:cNvPr>
            <p:cNvSpPr/>
            <p:nvPr/>
          </p:nvSpPr>
          <p:spPr>
            <a:xfrm>
              <a:off x="3489019" y="3902576"/>
              <a:ext cx="61320" cy="304182"/>
            </a:xfrm>
            <a:custGeom>
              <a:avLst/>
              <a:gdLst/>
              <a:ahLst/>
              <a:cxnLst/>
              <a:rect l="l" t="t" r="r" b="b"/>
              <a:pathLst>
                <a:path w="203" h="1007" extrusionOk="0">
                  <a:moveTo>
                    <a:pt x="32" y="1"/>
                  </a:moveTo>
                  <a:lnTo>
                    <a:pt x="0" y="1006"/>
                  </a:lnTo>
                  <a:lnTo>
                    <a:pt x="203" y="904"/>
                  </a:lnTo>
                  <a:lnTo>
                    <a:pt x="175" y="34"/>
                  </a:lnTo>
                  <a:lnTo>
                    <a:pt x="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80;p71">
              <a:extLst>
                <a:ext uri="{FF2B5EF4-FFF2-40B4-BE49-F238E27FC236}">
                  <a16:creationId xmlns:a16="http://schemas.microsoft.com/office/drawing/2014/main" id="{EE1E6CDD-C534-E8D7-3145-B58203705CB4}"/>
                </a:ext>
              </a:extLst>
            </p:cNvPr>
            <p:cNvSpPr/>
            <p:nvPr/>
          </p:nvSpPr>
          <p:spPr>
            <a:xfrm>
              <a:off x="3651534" y="3884754"/>
              <a:ext cx="144992" cy="338618"/>
            </a:xfrm>
            <a:custGeom>
              <a:avLst/>
              <a:gdLst/>
              <a:ahLst/>
              <a:cxnLst/>
              <a:rect l="l" t="t" r="r" b="b"/>
              <a:pathLst>
                <a:path w="480" h="1121" extrusionOk="0">
                  <a:moveTo>
                    <a:pt x="171" y="0"/>
                  </a:moveTo>
                  <a:lnTo>
                    <a:pt x="1" y="79"/>
                  </a:lnTo>
                  <a:lnTo>
                    <a:pt x="199" y="1070"/>
                  </a:lnTo>
                  <a:lnTo>
                    <a:pt x="480" y="1120"/>
                  </a:lnTo>
                  <a:lnTo>
                    <a:pt x="1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81;p71">
              <a:extLst>
                <a:ext uri="{FF2B5EF4-FFF2-40B4-BE49-F238E27FC236}">
                  <a16:creationId xmlns:a16="http://schemas.microsoft.com/office/drawing/2014/main" id="{16DBEF86-5BFE-A17F-03BF-83AA55A3BDFD}"/>
                </a:ext>
              </a:extLst>
            </p:cNvPr>
            <p:cNvSpPr/>
            <p:nvPr/>
          </p:nvSpPr>
          <p:spPr>
            <a:xfrm>
              <a:off x="3124116" y="3353110"/>
              <a:ext cx="223228" cy="483006"/>
            </a:xfrm>
            <a:custGeom>
              <a:avLst/>
              <a:gdLst/>
              <a:ahLst/>
              <a:cxnLst/>
              <a:rect l="l" t="t" r="r" b="b"/>
              <a:pathLst>
                <a:path w="739" h="1599" extrusionOk="0">
                  <a:moveTo>
                    <a:pt x="88" y="1"/>
                  </a:moveTo>
                  <a:cubicBezTo>
                    <a:pt x="88" y="1"/>
                    <a:pt x="1" y="996"/>
                    <a:pt x="245" y="1594"/>
                  </a:cubicBezTo>
                  <a:lnTo>
                    <a:pt x="738" y="1599"/>
                  </a:lnTo>
                  <a:cubicBezTo>
                    <a:pt x="738" y="1599"/>
                    <a:pt x="107" y="290"/>
                    <a:pt x="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82;p71">
              <a:extLst>
                <a:ext uri="{FF2B5EF4-FFF2-40B4-BE49-F238E27FC236}">
                  <a16:creationId xmlns:a16="http://schemas.microsoft.com/office/drawing/2014/main" id="{F1631CC3-65E0-2398-C734-A3A8F792A9FA}"/>
                </a:ext>
              </a:extLst>
            </p:cNvPr>
            <p:cNvSpPr/>
            <p:nvPr/>
          </p:nvSpPr>
          <p:spPr>
            <a:xfrm>
              <a:off x="3726750" y="3312632"/>
              <a:ext cx="117202" cy="494484"/>
            </a:xfrm>
            <a:custGeom>
              <a:avLst/>
              <a:gdLst/>
              <a:ahLst/>
              <a:cxnLst/>
              <a:rect l="l" t="t" r="r" b="b"/>
              <a:pathLst>
                <a:path w="388" h="1637" extrusionOk="0">
                  <a:moveTo>
                    <a:pt x="60" y="1"/>
                  </a:moveTo>
                  <a:cubicBezTo>
                    <a:pt x="60" y="1"/>
                    <a:pt x="1" y="33"/>
                    <a:pt x="43" y="448"/>
                  </a:cubicBezTo>
                  <a:cubicBezTo>
                    <a:pt x="88" y="876"/>
                    <a:pt x="388" y="1637"/>
                    <a:pt x="388" y="1637"/>
                  </a:cubicBez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83;p71">
              <a:extLst>
                <a:ext uri="{FF2B5EF4-FFF2-40B4-BE49-F238E27FC236}">
                  <a16:creationId xmlns:a16="http://schemas.microsoft.com/office/drawing/2014/main" id="{7E1A4E4D-447B-0E8C-62B9-02D569B346E0}"/>
                </a:ext>
              </a:extLst>
            </p:cNvPr>
            <p:cNvSpPr/>
            <p:nvPr/>
          </p:nvSpPr>
          <p:spPr>
            <a:xfrm>
              <a:off x="3505633" y="3038352"/>
              <a:ext cx="173991" cy="578157"/>
            </a:xfrm>
            <a:custGeom>
              <a:avLst/>
              <a:gdLst/>
              <a:ahLst/>
              <a:cxnLst/>
              <a:rect l="l" t="t" r="r" b="b"/>
              <a:pathLst>
                <a:path w="576" h="1914" extrusionOk="0">
                  <a:moveTo>
                    <a:pt x="544" y="1"/>
                  </a:moveTo>
                  <a:lnTo>
                    <a:pt x="1" y="1844"/>
                  </a:lnTo>
                  <a:lnTo>
                    <a:pt x="46" y="1913"/>
                  </a:lnTo>
                  <a:lnTo>
                    <a:pt x="576" y="10"/>
                  </a:lnTo>
                  <a:lnTo>
                    <a:pt x="5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84;p71">
              <a:extLst>
                <a:ext uri="{FF2B5EF4-FFF2-40B4-BE49-F238E27FC236}">
                  <a16:creationId xmlns:a16="http://schemas.microsoft.com/office/drawing/2014/main" id="{2DED9B03-7BAB-9341-D6BC-16ADF8F0BF15}"/>
                </a:ext>
              </a:extLst>
            </p:cNvPr>
            <p:cNvSpPr/>
            <p:nvPr/>
          </p:nvSpPr>
          <p:spPr>
            <a:xfrm>
              <a:off x="3196613" y="3091214"/>
              <a:ext cx="382720" cy="717108"/>
            </a:xfrm>
            <a:custGeom>
              <a:avLst/>
              <a:gdLst/>
              <a:ahLst/>
              <a:cxnLst/>
              <a:rect l="l" t="t" r="r" b="b"/>
              <a:pathLst>
                <a:path w="1267" h="2374" extrusionOk="0">
                  <a:moveTo>
                    <a:pt x="33" y="1"/>
                  </a:moveTo>
                  <a:lnTo>
                    <a:pt x="1" y="19"/>
                  </a:lnTo>
                  <a:cubicBezTo>
                    <a:pt x="1" y="19"/>
                    <a:pt x="1184" y="1987"/>
                    <a:pt x="1212" y="2065"/>
                  </a:cubicBezTo>
                  <a:cubicBezTo>
                    <a:pt x="1245" y="2144"/>
                    <a:pt x="1198" y="2374"/>
                    <a:pt x="1198" y="2374"/>
                  </a:cubicBezTo>
                  <a:cubicBezTo>
                    <a:pt x="1198" y="2374"/>
                    <a:pt x="1267" y="2245"/>
                    <a:pt x="1254" y="2070"/>
                  </a:cubicBezTo>
                  <a:cubicBezTo>
                    <a:pt x="1239" y="1895"/>
                    <a:pt x="33"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85;p71">
              <a:extLst>
                <a:ext uri="{FF2B5EF4-FFF2-40B4-BE49-F238E27FC236}">
                  <a16:creationId xmlns:a16="http://schemas.microsoft.com/office/drawing/2014/main" id="{61F65747-4028-B531-4CA5-D394B2D18C7A}"/>
                </a:ext>
              </a:extLst>
            </p:cNvPr>
            <p:cNvSpPr/>
            <p:nvPr/>
          </p:nvSpPr>
          <p:spPr>
            <a:xfrm>
              <a:off x="3405345" y="3824944"/>
              <a:ext cx="121431" cy="832800"/>
            </a:xfrm>
            <a:custGeom>
              <a:avLst/>
              <a:gdLst/>
              <a:ahLst/>
              <a:cxnLst/>
              <a:rect l="l" t="t" r="r" b="b"/>
              <a:pathLst>
                <a:path w="402" h="2757" extrusionOk="0">
                  <a:moveTo>
                    <a:pt x="267" y="0"/>
                  </a:moveTo>
                  <a:cubicBezTo>
                    <a:pt x="1" y="774"/>
                    <a:pt x="56" y="2756"/>
                    <a:pt x="56" y="2756"/>
                  </a:cubicBezTo>
                  <a:lnTo>
                    <a:pt x="401" y="2558"/>
                  </a:lnTo>
                  <a:cubicBezTo>
                    <a:pt x="309" y="1806"/>
                    <a:pt x="392" y="9"/>
                    <a:pt x="392" y="9"/>
                  </a:cubicBezTo>
                  <a:lnTo>
                    <a:pt x="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86;p71">
              <a:extLst>
                <a:ext uri="{FF2B5EF4-FFF2-40B4-BE49-F238E27FC236}">
                  <a16:creationId xmlns:a16="http://schemas.microsoft.com/office/drawing/2014/main" id="{01E40673-555D-45F0-10D7-5798DE1C33E3}"/>
                </a:ext>
              </a:extLst>
            </p:cNvPr>
            <p:cNvSpPr/>
            <p:nvPr/>
          </p:nvSpPr>
          <p:spPr>
            <a:xfrm>
              <a:off x="3611358" y="3827663"/>
              <a:ext cx="178522" cy="810145"/>
            </a:xfrm>
            <a:custGeom>
              <a:avLst/>
              <a:gdLst/>
              <a:ahLst/>
              <a:cxnLst/>
              <a:rect l="l" t="t" r="r" b="b"/>
              <a:pathLst>
                <a:path w="591" h="2682" extrusionOk="0">
                  <a:moveTo>
                    <a:pt x="121" y="0"/>
                  </a:moveTo>
                  <a:lnTo>
                    <a:pt x="0" y="6"/>
                  </a:lnTo>
                  <a:cubicBezTo>
                    <a:pt x="0" y="6"/>
                    <a:pt x="253" y="1747"/>
                    <a:pt x="226" y="2475"/>
                  </a:cubicBezTo>
                  <a:lnTo>
                    <a:pt x="591" y="2682"/>
                  </a:lnTo>
                  <a:cubicBezTo>
                    <a:pt x="591" y="2682"/>
                    <a:pt x="466" y="761"/>
                    <a:pt x="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87;p71">
              <a:extLst>
                <a:ext uri="{FF2B5EF4-FFF2-40B4-BE49-F238E27FC236}">
                  <a16:creationId xmlns:a16="http://schemas.microsoft.com/office/drawing/2014/main" id="{E3AEB6C0-CA50-1B28-1299-6BB09DC680B2}"/>
                </a:ext>
              </a:extLst>
            </p:cNvPr>
            <p:cNvSpPr/>
            <p:nvPr/>
          </p:nvSpPr>
          <p:spPr>
            <a:xfrm>
              <a:off x="3530705" y="3816486"/>
              <a:ext cx="69778" cy="64340"/>
            </a:xfrm>
            <a:custGeom>
              <a:avLst/>
              <a:gdLst/>
              <a:ahLst/>
              <a:cxnLst/>
              <a:rect l="l" t="t" r="r" b="b"/>
              <a:pathLst>
                <a:path w="231" h="213" extrusionOk="0">
                  <a:moveTo>
                    <a:pt x="1" y="1"/>
                  </a:moveTo>
                  <a:lnTo>
                    <a:pt x="1" y="213"/>
                  </a:lnTo>
                  <a:lnTo>
                    <a:pt x="231" y="213"/>
                  </a:lnTo>
                  <a:lnTo>
                    <a:pt x="231" y="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88;p71">
              <a:extLst>
                <a:ext uri="{FF2B5EF4-FFF2-40B4-BE49-F238E27FC236}">
                  <a16:creationId xmlns:a16="http://schemas.microsoft.com/office/drawing/2014/main" id="{59B2968F-2B6C-8FE0-89B7-785E8FDAE8B4}"/>
                </a:ext>
              </a:extLst>
            </p:cNvPr>
            <p:cNvSpPr/>
            <p:nvPr/>
          </p:nvSpPr>
          <p:spPr>
            <a:xfrm>
              <a:off x="3256424" y="2996062"/>
              <a:ext cx="353721" cy="464278"/>
            </a:xfrm>
            <a:custGeom>
              <a:avLst/>
              <a:gdLst/>
              <a:ahLst/>
              <a:cxnLst/>
              <a:rect l="l" t="t" r="r" b="b"/>
              <a:pathLst>
                <a:path w="1171" h="1537" extrusionOk="0">
                  <a:moveTo>
                    <a:pt x="652" y="0"/>
                  </a:moveTo>
                  <a:cubicBezTo>
                    <a:pt x="444" y="0"/>
                    <a:pt x="205" y="40"/>
                    <a:pt x="1" y="177"/>
                  </a:cubicBezTo>
                  <a:lnTo>
                    <a:pt x="811" y="1537"/>
                  </a:lnTo>
                  <a:lnTo>
                    <a:pt x="1171" y="77"/>
                  </a:lnTo>
                  <a:cubicBezTo>
                    <a:pt x="1171" y="77"/>
                    <a:pt x="940" y="0"/>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89;p71">
              <a:extLst>
                <a:ext uri="{FF2B5EF4-FFF2-40B4-BE49-F238E27FC236}">
                  <a16:creationId xmlns:a16="http://schemas.microsoft.com/office/drawing/2014/main" id="{2201C408-EDED-F65A-402A-9D6AFEE3963B}"/>
                </a:ext>
              </a:extLst>
            </p:cNvPr>
            <p:cNvSpPr/>
            <p:nvPr/>
          </p:nvSpPr>
          <p:spPr>
            <a:xfrm>
              <a:off x="3271829" y="2996968"/>
              <a:ext cx="317775" cy="417759"/>
            </a:xfrm>
            <a:custGeom>
              <a:avLst/>
              <a:gdLst/>
              <a:ahLst/>
              <a:cxnLst/>
              <a:rect l="l" t="t" r="r" b="b"/>
              <a:pathLst>
                <a:path w="1052" h="1383" extrusionOk="0">
                  <a:moveTo>
                    <a:pt x="588" y="1"/>
                  </a:moveTo>
                  <a:cubicBezTo>
                    <a:pt x="400" y="1"/>
                    <a:pt x="185" y="37"/>
                    <a:pt x="0" y="161"/>
                  </a:cubicBezTo>
                  <a:lnTo>
                    <a:pt x="728" y="1382"/>
                  </a:lnTo>
                  <a:lnTo>
                    <a:pt x="1051" y="68"/>
                  </a:lnTo>
                  <a:cubicBezTo>
                    <a:pt x="1051" y="68"/>
                    <a:pt x="846"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90;p71">
              <a:extLst>
                <a:ext uri="{FF2B5EF4-FFF2-40B4-BE49-F238E27FC236}">
                  <a16:creationId xmlns:a16="http://schemas.microsoft.com/office/drawing/2014/main" id="{3E95059D-4CDD-4A97-0E17-123263274865}"/>
                </a:ext>
              </a:extLst>
            </p:cNvPr>
            <p:cNvSpPr/>
            <p:nvPr/>
          </p:nvSpPr>
          <p:spPr>
            <a:xfrm>
              <a:off x="2783077" y="3451585"/>
              <a:ext cx="601114" cy="270955"/>
            </a:xfrm>
            <a:custGeom>
              <a:avLst/>
              <a:gdLst/>
              <a:ahLst/>
              <a:cxnLst/>
              <a:rect l="l" t="t" r="r" b="b"/>
              <a:pathLst>
                <a:path w="1990" h="897" extrusionOk="0">
                  <a:moveTo>
                    <a:pt x="415" y="1"/>
                  </a:moveTo>
                  <a:cubicBezTo>
                    <a:pt x="364" y="1"/>
                    <a:pt x="0" y="587"/>
                    <a:pt x="411" y="688"/>
                  </a:cubicBezTo>
                  <a:cubicBezTo>
                    <a:pt x="917" y="817"/>
                    <a:pt x="1346" y="868"/>
                    <a:pt x="1540" y="896"/>
                  </a:cubicBezTo>
                  <a:cubicBezTo>
                    <a:pt x="1543" y="896"/>
                    <a:pt x="1546" y="896"/>
                    <a:pt x="1548" y="896"/>
                  </a:cubicBezTo>
                  <a:cubicBezTo>
                    <a:pt x="1706" y="896"/>
                    <a:pt x="1989" y="283"/>
                    <a:pt x="1895" y="269"/>
                  </a:cubicBezTo>
                  <a:cubicBezTo>
                    <a:pt x="1568" y="232"/>
                    <a:pt x="558"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91;p71">
              <a:extLst>
                <a:ext uri="{FF2B5EF4-FFF2-40B4-BE49-F238E27FC236}">
                  <a16:creationId xmlns:a16="http://schemas.microsoft.com/office/drawing/2014/main" id="{8EFF93EB-0B5B-E6E2-731B-E300E9364669}"/>
                </a:ext>
              </a:extLst>
            </p:cNvPr>
            <p:cNvSpPr/>
            <p:nvPr/>
          </p:nvSpPr>
          <p:spPr>
            <a:xfrm>
              <a:off x="2848627" y="3588423"/>
              <a:ext cx="469111" cy="134118"/>
            </a:xfrm>
            <a:custGeom>
              <a:avLst/>
              <a:gdLst/>
              <a:ahLst/>
              <a:cxnLst/>
              <a:rect l="l" t="t" r="r" b="b"/>
              <a:pathLst>
                <a:path w="1553" h="444" extrusionOk="0">
                  <a:moveTo>
                    <a:pt x="0" y="0"/>
                  </a:moveTo>
                  <a:cubicBezTo>
                    <a:pt x="0" y="106"/>
                    <a:pt x="51" y="203"/>
                    <a:pt x="194" y="235"/>
                  </a:cubicBezTo>
                  <a:cubicBezTo>
                    <a:pt x="700" y="364"/>
                    <a:pt x="1129" y="415"/>
                    <a:pt x="1323" y="443"/>
                  </a:cubicBezTo>
                  <a:cubicBezTo>
                    <a:pt x="1326" y="443"/>
                    <a:pt x="1328" y="443"/>
                    <a:pt x="1331" y="443"/>
                  </a:cubicBezTo>
                  <a:cubicBezTo>
                    <a:pt x="1394" y="443"/>
                    <a:pt x="1478" y="345"/>
                    <a:pt x="1553" y="221"/>
                  </a:cubicBezTo>
                  <a:lnTo>
                    <a:pt x="1553" y="221"/>
                  </a:lnTo>
                  <a:cubicBezTo>
                    <a:pt x="1544" y="226"/>
                    <a:pt x="1534" y="226"/>
                    <a:pt x="1530" y="226"/>
                  </a:cubicBezTo>
                  <a:cubicBezTo>
                    <a:pt x="1263" y="194"/>
                    <a:pt x="687" y="14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92;p71">
              <a:extLst>
                <a:ext uri="{FF2B5EF4-FFF2-40B4-BE49-F238E27FC236}">
                  <a16:creationId xmlns:a16="http://schemas.microsoft.com/office/drawing/2014/main" id="{4219978F-B502-1DAC-D3DA-550142874385}"/>
                </a:ext>
              </a:extLst>
            </p:cNvPr>
            <p:cNvSpPr/>
            <p:nvPr/>
          </p:nvSpPr>
          <p:spPr>
            <a:xfrm>
              <a:off x="3342514" y="2902118"/>
              <a:ext cx="143784" cy="140763"/>
            </a:xfrm>
            <a:custGeom>
              <a:avLst/>
              <a:gdLst/>
              <a:ahLst/>
              <a:cxnLst/>
              <a:rect l="l" t="t" r="r" b="b"/>
              <a:pathLst>
                <a:path w="476" h="466" extrusionOk="0">
                  <a:moveTo>
                    <a:pt x="448" y="1"/>
                  </a:moveTo>
                  <a:lnTo>
                    <a:pt x="1" y="18"/>
                  </a:lnTo>
                  <a:lnTo>
                    <a:pt x="29" y="465"/>
                  </a:lnTo>
                  <a:lnTo>
                    <a:pt x="475" y="448"/>
                  </a:lnTo>
                  <a:lnTo>
                    <a:pt x="4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93;p71">
              <a:extLst>
                <a:ext uri="{FF2B5EF4-FFF2-40B4-BE49-F238E27FC236}">
                  <a16:creationId xmlns:a16="http://schemas.microsoft.com/office/drawing/2014/main" id="{62F3FF2C-2A25-C4BE-E7B6-DB380B6A2EAA}"/>
                </a:ext>
              </a:extLst>
            </p:cNvPr>
            <p:cNvSpPr/>
            <p:nvPr/>
          </p:nvSpPr>
          <p:spPr>
            <a:xfrm>
              <a:off x="3142241" y="4201626"/>
              <a:ext cx="163419" cy="52258"/>
            </a:xfrm>
            <a:custGeom>
              <a:avLst/>
              <a:gdLst/>
              <a:ahLst/>
              <a:cxnLst/>
              <a:rect l="l" t="t" r="r" b="b"/>
              <a:pathLst>
                <a:path w="541" h="173" extrusionOk="0">
                  <a:moveTo>
                    <a:pt x="100" y="0"/>
                  </a:moveTo>
                  <a:cubicBezTo>
                    <a:pt x="62" y="0"/>
                    <a:pt x="35" y="6"/>
                    <a:pt x="28" y="21"/>
                  </a:cubicBezTo>
                  <a:cubicBezTo>
                    <a:pt x="0" y="85"/>
                    <a:pt x="337" y="172"/>
                    <a:pt x="337" y="172"/>
                  </a:cubicBezTo>
                  <a:lnTo>
                    <a:pt x="540" y="80"/>
                  </a:lnTo>
                  <a:cubicBezTo>
                    <a:pt x="540" y="80"/>
                    <a:pt x="242"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94;p71">
              <a:extLst>
                <a:ext uri="{FF2B5EF4-FFF2-40B4-BE49-F238E27FC236}">
                  <a16:creationId xmlns:a16="http://schemas.microsoft.com/office/drawing/2014/main" id="{BDFB19ED-E02D-3166-2E0A-D3B94B8B2F4E}"/>
                </a:ext>
              </a:extLst>
            </p:cNvPr>
            <p:cNvSpPr/>
            <p:nvPr/>
          </p:nvSpPr>
          <p:spPr>
            <a:xfrm>
              <a:off x="3934273" y="4273217"/>
              <a:ext cx="170366" cy="28998"/>
            </a:xfrm>
            <a:custGeom>
              <a:avLst/>
              <a:gdLst/>
              <a:ahLst/>
              <a:cxnLst/>
              <a:rect l="l" t="t" r="r" b="b"/>
              <a:pathLst>
                <a:path w="564" h="96" extrusionOk="0">
                  <a:moveTo>
                    <a:pt x="115" y="0"/>
                  </a:moveTo>
                  <a:lnTo>
                    <a:pt x="0" y="73"/>
                  </a:lnTo>
                  <a:cubicBezTo>
                    <a:pt x="0" y="73"/>
                    <a:pt x="282" y="96"/>
                    <a:pt x="444" y="96"/>
                  </a:cubicBezTo>
                  <a:cubicBezTo>
                    <a:pt x="515" y="96"/>
                    <a:pt x="563" y="91"/>
                    <a:pt x="553" y="79"/>
                  </a:cubicBezTo>
                  <a:cubicBezTo>
                    <a:pt x="526" y="32"/>
                    <a:pt x="115"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95;p71">
              <a:extLst>
                <a:ext uri="{FF2B5EF4-FFF2-40B4-BE49-F238E27FC236}">
                  <a16:creationId xmlns:a16="http://schemas.microsoft.com/office/drawing/2014/main" id="{650B1566-3988-3BB6-E23E-997644FF5FDD}"/>
                </a:ext>
              </a:extLst>
            </p:cNvPr>
            <p:cNvSpPr/>
            <p:nvPr/>
          </p:nvSpPr>
          <p:spPr>
            <a:xfrm>
              <a:off x="3186645" y="3805612"/>
              <a:ext cx="267632" cy="58601"/>
            </a:xfrm>
            <a:custGeom>
              <a:avLst/>
              <a:gdLst/>
              <a:ahLst/>
              <a:cxnLst/>
              <a:rect l="l" t="t" r="r" b="b"/>
              <a:pathLst>
                <a:path w="886" h="194" extrusionOk="0">
                  <a:moveTo>
                    <a:pt x="0" y="0"/>
                  </a:moveTo>
                  <a:lnTo>
                    <a:pt x="24" y="143"/>
                  </a:lnTo>
                  <a:lnTo>
                    <a:pt x="863" y="194"/>
                  </a:lnTo>
                  <a:lnTo>
                    <a:pt x="885" y="13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96;p71">
              <a:extLst>
                <a:ext uri="{FF2B5EF4-FFF2-40B4-BE49-F238E27FC236}">
                  <a16:creationId xmlns:a16="http://schemas.microsoft.com/office/drawing/2014/main" id="{24AC53AD-3C55-2616-2C4F-691DD5BB3970}"/>
                </a:ext>
              </a:extLst>
            </p:cNvPr>
            <p:cNvSpPr/>
            <p:nvPr/>
          </p:nvSpPr>
          <p:spPr>
            <a:xfrm>
              <a:off x="3683856" y="3826152"/>
              <a:ext cx="157377" cy="50445"/>
            </a:xfrm>
            <a:custGeom>
              <a:avLst/>
              <a:gdLst/>
              <a:ahLst/>
              <a:cxnLst/>
              <a:rect l="l" t="t" r="r" b="b"/>
              <a:pathLst>
                <a:path w="521" h="167" extrusionOk="0">
                  <a:moveTo>
                    <a:pt x="521" y="1"/>
                  </a:moveTo>
                  <a:lnTo>
                    <a:pt x="0" y="107"/>
                  </a:lnTo>
                  <a:lnTo>
                    <a:pt x="4" y="167"/>
                  </a:lnTo>
                  <a:lnTo>
                    <a:pt x="502" y="153"/>
                  </a:lnTo>
                  <a:lnTo>
                    <a:pt x="5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97;p71">
              <a:extLst>
                <a:ext uri="{FF2B5EF4-FFF2-40B4-BE49-F238E27FC236}">
                  <a16:creationId xmlns:a16="http://schemas.microsoft.com/office/drawing/2014/main" id="{B8F82E5A-9C41-1139-E5D4-6BDC00486599}"/>
                </a:ext>
              </a:extLst>
            </p:cNvPr>
            <p:cNvSpPr/>
            <p:nvPr/>
          </p:nvSpPr>
          <p:spPr>
            <a:xfrm>
              <a:off x="3975959" y="3116286"/>
              <a:ext cx="207822" cy="68569"/>
            </a:xfrm>
            <a:custGeom>
              <a:avLst/>
              <a:gdLst/>
              <a:ahLst/>
              <a:cxnLst/>
              <a:rect l="l" t="t" r="r" b="b"/>
              <a:pathLst>
                <a:path w="688" h="227" extrusionOk="0">
                  <a:moveTo>
                    <a:pt x="687" y="1"/>
                  </a:moveTo>
                  <a:lnTo>
                    <a:pt x="300" y="185"/>
                  </a:lnTo>
                  <a:lnTo>
                    <a:pt x="1" y="70"/>
                  </a:lnTo>
                  <a:lnTo>
                    <a:pt x="1" y="70"/>
                  </a:lnTo>
                  <a:lnTo>
                    <a:pt x="305" y="226"/>
                  </a:lnTo>
                  <a:lnTo>
                    <a:pt x="6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98;p71">
              <a:extLst>
                <a:ext uri="{FF2B5EF4-FFF2-40B4-BE49-F238E27FC236}">
                  <a16:creationId xmlns:a16="http://schemas.microsoft.com/office/drawing/2014/main" id="{D4E8F2E0-EFE9-7E89-7778-BC5EA656773E}"/>
                </a:ext>
              </a:extLst>
            </p:cNvPr>
            <p:cNvSpPr/>
            <p:nvPr/>
          </p:nvSpPr>
          <p:spPr>
            <a:xfrm>
              <a:off x="3205071" y="3520457"/>
              <a:ext cx="167950" cy="203896"/>
            </a:xfrm>
            <a:custGeom>
              <a:avLst/>
              <a:gdLst/>
              <a:ahLst/>
              <a:cxnLst/>
              <a:rect l="l" t="t" r="r" b="b"/>
              <a:pathLst>
                <a:path w="556" h="675" extrusionOk="0">
                  <a:moveTo>
                    <a:pt x="400" y="1"/>
                  </a:moveTo>
                  <a:cubicBezTo>
                    <a:pt x="324" y="1"/>
                    <a:pt x="225" y="50"/>
                    <a:pt x="147" y="230"/>
                  </a:cubicBezTo>
                  <a:cubicBezTo>
                    <a:pt x="64" y="423"/>
                    <a:pt x="0" y="621"/>
                    <a:pt x="161" y="672"/>
                  </a:cubicBezTo>
                  <a:cubicBezTo>
                    <a:pt x="166" y="674"/>
                    <a:pt x="172" y="674"/>
                    <a:pt x="178" y="674"/>
                  </a:cubicBezTo>
                  <a:cubicBezTo>
                    <a:pt x="338" y="674"/>
                    <a:pt x="556" y="75"/>
                    <a:pt x="498" y="32"/>
                  </a:cubicBezTo>
                  <a:cubicBezTo>
                    <a:pt x="477" y="15"/>
                    <a:pt x="442"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99;p71">
              <a:extLst>
                <a:ext uri="{FF2B5EF4-FFF2-40B4-BE49-F238E27FC236}">
                  <a16:creationId xmlns:a16="http://schemas.microsoft.com/office/drawing/2014/main" id="{DABECBB3-C556-987D-8C85-E7F8DA58487F}"/>
                </a:ext>
              </a:extLst>
            </p:cNvPr>
            <p:cNvSpPr/>
            <p:nvPr/>
          </p:nvSpPr>
          <p:spPr>
            <a:xfrm>
              <a:off x="3264882" y="3411409"/>
              <a:ext cx="209031" cy="163721"/>
            </a:xfrm>
            <a:custGeom>
              <a:avLst/>
              <a:gdLst/>
              <a:ahLst/>
              <a:cxnLst/>
              <a:rect l="l" t="t" r="r" b="b"/>
              <a:pathLst>
                <a:path w="692" h="542" extrusionOk="0">
                  <a:moveTo>
                    <a:pt x="491" y="1"/>
                  </a:moveTo>
                  <a:cubicBezTo>
                    <a:pt x="451" y="1"/>
                    <a:pt x="442" y="240"/>
                    <a:pt x="405" y="250"/>
                  </a:cubicBezTo>
                  <a:cubicBezTo>
                    <a:pt x="404" y="250"/>
                    <a:pt x="404" y="250"/>
                    <a:pt x="404" y="250"/>
                  </a:cubicBezTo>
                  <a:cubicBezTo>
                    <a:pt x="370" y="250"/>
                    <a:pt x="419" y="89"/>
                    <a:pt x="392" y="89"/>
                  </a:cubicBezTo>
                  <a:cubicBezTo>
                    <a:pt x="368" y="89"/>
                    <a:pt x="318" y="337"/>
                    <a:pt x="300" y="393"/>
                  </a:cubicBezTo>
                  <a:cubicBezTo>
                    <a:pt x="286" y="444"/>
                    <a:pt x="79" y="444"/>
                    <a:pt x="60" y="448"/>
                  </a:cubicBezTo>
                  <a:lnTo>
                    <a:pt x="0" y="521"/>
                  </a:lnTo>
                  <a:cubicBezTo>
                    <a:pt x="0" y="521"/>
                    <a:pt x="271" y="542"/>
                    <a:pt x="393" y="542"/>
                  </a:cubicBezTo>
                  <a:cubicBezTo>
                    <a:pt x="412" y="542"/>
                    <a:pt x="428" y="541"/>
                    <a:pt x="438" y="540"/>
                  </a:cubicBezTo>
                  <a:cubicBezTo>
                    <a:pt x="511" y="531"/>
                    <a:pt x="691" y="378"/>
                    <a:pt x="673" y="327"/>
                  </a:cubicBezTo>
                  <a:cubicBezTo>
                    <a:pt x="671" y="322"/>
                    <a:pt x="668" y="320"/>
                    <a:pt x="664" y="320"/>
                  </a:cubicBezTo>
                  <a:cubicBezTo>
                    <a:pt x="640" y="320"/>
                    <a:pt x="576" y="380"/>
                    <a:pt x="544" y="380"/>
                  </a:cubicBezTo>
                  <a:cubicBezTo>
                    <a:pt x="538" y="380"/>
                    <a:pt x="533" y="378"/>
                    <a:pt x="530" y="374"/>
                  </a:cubicBezTo>
                  <a:cubicBezTo>
                    <a:pt x="507" y="346"/>
                    <a:pt x="613" y="74"/>
                    <a:pt x="576" y="57"/>
                  </a:cubicBezTo>
                  <a:cubicBezTo>
                    <a:pt x="575" y="56"/>
                    <a:pt x="573" y="55"/>
                    <a:pt x="571" y="55"/>
                  </a:cubicBezTo>
                  <a:cubicBezTo>
                    <a:pt x="533" y="55"/>
                    <a:pt x="511" y="245"/>
                    <a:pt x="489" y="245"/>
                  </a:cubicBezTo>
                  <a:cubicBezTo>
                    <a:pt x="489" y="245"/>
                    <a:pt x="488" y="245"/>
                    <a:pt x="488" y="245"/>
                  </a:cubicBezTo>
                  <a:cubicBezTo>
                    <a:pt x="466" y="240"/>
                    <a:pt x="530" y="10"/>
                    <a:pt x="493" y="1"/>
                  </a:cubicBezTo>
                  <a:cubicBezTo>
                    <a:pt x="493" y="1"/>
                    <a:pt x="492" y="1"/>
                    <a:pt x="491"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9" name="Google Shape;3500;p71">
              <a:extLst>
                <a:ext uri="{FF2B5EF4-FFF2-40B4-BE49-F238E27FC236}">
                  <a16:creationId xmlns:a16="http://schemas.microsoft.com/office/drawing/2014/main" id="{26F1FCC3-A681-8A30-4C1F-2CB54A300482}"/>
                </a:ext>
              </a:extLst>
            </p:cNvPr>
            <p:cNvSpPr/>
            <p:nvPr/>
          </p:nvSpPr>
          <p:spPr>
            <a:xfrm>
              <a:off x="3416522" y="4198001"/>
              <a:ext cx="110255" cy="459747"/>
            </a:xfrm>
            <a:custGeom>
              <a:avLst/>
              <a:gdLst/>
              <a:ahLst/>
              <a:cxnLst/>
              <a:rect l="l" t="t" r="r" b="b"/>
              <a:pathLst>
                <a:path w="365" h="1522" extrusionOk="0">
                  <a:moveTo>
                    <a:pt x="47" y="1"/>
                  </a:moveTo>
                  <a:cubicBezTo>
                    <a:pt x="0" y="760"/>
                    <a:pt x="19" y="1521"/>
                    <a:pt x="19" y="1521"/>
                  </a:cubicBezTo>
                  <a:lnTo>
                    <a:pt x="364" y="1323"/>
                  </a:lnTo>
                  <a:cubicBezTo>
                    <a:pt x="332" y="1047"/>
                    <a:pt x="318" y="636"/>
                    <a:pt x="318" y="222"/>
                  </a:cubicBezTo>
                  <a:lnTo>
                    <a:pt x="300" y="222"/>
                  </a:lnTo>
                  <a:cubicBezTo>
                    <a:pt x="203" y="222"/>
                    <a:pt x="115" y="139"/>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01;p71">
              <a:extLst>
                <a:ext uri="{FF2B5EF4-FFF2-40B4-BE49-F238E27FC236}">
                  <a16:creationId xmlns:a16="http://schemas.microsoft.com/office/drawing/2014/main" id="{A72F1C0E-54EE-61F2-46DE-441670B9DE43}"/>
                </a:ext>
              </a:extLst>
            </p:cNvPr>
            <p:cNvSpPr/>
            <p:nvPr/>
          </p:nvSpPr>
          <p:spPr>
            <a:xfrm>
              <a:off x="3664221" y="4264759"/>
              <a:ext cx="125660" cy="373053"/>
            </a:xfrm>
            <a:custGeom>
              <a:avLst/>
              <a:gdLst/>
              <a:ahLst/>
              <a:cxnLst/>
              <a:rect l="l" t="t" r="r" b="b"/>
              <a:pathLst>
                <a:path w="416" h="1235" extrusionOk="0">
                  <a:moveTo>
                    <a:pt x="1" y="1"/>
                  </a:moveTo>
                  <a:lnTo>
                    <a:pt x="1" y="1"/>
                  </a:lnTo>
                  <a:cubicBezTo>
                    <a:pt x="37" y="388"/>
                    <a:pt x="61" y="770"/>
                    <a:pt x="51" y="1028"/>
                  </a:cubicBezTo>
                  <a:lnTo>
                    <a:pt x="416" y="1235"/>
                  </a:lnTo>
                  <a:cubicBezTo>
                    <a:pt x="416" y="1235"/>
                    <a:pt x="378" y="664"/>
                    <a:pt x="291" y="18"/>
                  </a:cubicBezTo>
                  <a:cubicBezTo>
                    <a:pt x="263" y="52"/>
                    <a:pt x="231" y="69"/>
                    <a:pt x="194" y="79"/>
                  </a:cubicBezTo>
                  <a:cubicBezTo>
                    <a:pt x="186" y="80"/>
                    <a:pt x="178" y="81"/>
                    <a:pt x="171" y="81"/>
                  </a:cubicBezTo>
                  <a:cubicBezTo>
                    <a:pt x="114" y="81"/>
                    <a:pt x="57" y="5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02;p71">
              <a:extLst>
                <a:ext uri="{FF2B5EF4-FFF2-40B4-BE49-F238E27FC236}">
                  <a16:creationId xmlns:a16="http://schemas.microsoft.com/office/drawing/2014/main" id="{19AE7AF2-D8F5-CAF8-320A-E913D4FDAF70}"/>
                </a:ext>
              </a:extLst>
            </p:cNvPr>
            <p:cNvSpPr/>
            <p:nvPr/>
          </p:nvSpPr>
          <p:spPr>
            <a:xfrm>
              <a:off x="4411547" y="4576496"/>
              <a:ext cx="326233" cy="310525"/>
            </a:xfrm>
            <a:custGeom>
              <a:avLst/>
              <a:gdLst/>
              <a:ahLst/>
              <a:cxnLst/>
              <a:rect l="l" t="t" r="r" b="b"/>
              <a:pathLst>
                <a:path w="1080" h="1028" extrusionOk="0">
                  <a:moveTo>
                    <a:pt x="330" y="1"/>
                  </a:moveTo>
                  <a:cubicBezTo>
                    <a:pt x="329" y="1"/>
                    <a:pt x="329" y="1"/>
                    <a:pt x="328" y="1"/>
                  </a:cubicBezTo>
                  <a:cubicBezTo>
                    <a:pt x="98" y="9"/>
                    <a:pt x="1" y="968"/>
                    <a:pt x="167" y="1010"/>
                  </a:cubicBezTo>
                  <a:cubicBezTo>
                    <a:pt x="211" y="1022"/>
                    <a:pt x="281" y="1027"/>
                    <a:pt x="362" y="1027"/>
                  </a:cubicBezTo>
                  <a:cubicBezTo>
                    <a:pt x="648" y="1027"/>
                    <a:pt x="1079" y="968"/>
                    <a:pt x="1079" y="968"/>
                  </a:cubicBezTo>
                  <a:cubicBezTo>
                    <a:pt x="1079" y="968"/>
                    <a:pt x="561" y="1"/>
                    <a:pt x="3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03;p71">
              <a:extLst>
                <a:ext uri="{FF2B5EF4-FFF2-40B4-BE49-F238E27FC236}">
                  <a16:creationId xmlns:a16="http://schemas.microsoft.com/office/drawing/2014/main" id="{542B394E-3D39-8138-F7D5-BF3BD48E72EC}"/>
                </a:ext>
              </a:extLst>
            </p:cNvPr>
            <p:cNvSpPr/>
            <p:nvPr/>
          </p:nvSpPr>
          <p:spPr>
            <a:xfrm>
              <a:off x="2912364" y="4674367"/>
              <a:ext cx="413832" cy="151638"/>
            </a:xfrm>
            <a:custGeom>
              <a:avLst/>
              <a:gdLst/>
              <a:ahLst/>
              <a:cxnLst/>
              <a:rect l="l" t="t" r="r" b="b"/>
              <a:pathLst>
                <a:path w="1370" h="502" extrusionOk="0">
                  <a:moveTo>
                    <a:pt x="479" y="1"/>
                  </a:moveTo>
                  <a:cubicBezTo>
                    <a:pt x="163" y="1"/>
                    <a:pt x="0" y="228"/>
                    <a:pt x="89" y="308"/>
                  </a:cubicBezTo>
                  <a:cubicBezTo>
                    <a:pt x="292" y="494"/>
                    <a:pt x="1205" y="502"/>
                    <a:pt x="1350" y="502"/>
                  </a:cubicBezTo>
                  <a:cubicBezTo>
                    <a:pt x="1363" y="502"/>
                    <a:pt x="1370" y="502"/>
                    <a:pt x="1370" y="502"/>
                  </a:cubicBezTo>
                  <a:cubicBezTo>
                    <a:pt x="1017" y="120"/>
                    <a:pt x="708"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04;p71">
              <a:extLst>
                <a:ext uri="{FF2B5EF4-FFF2-40B4-BE49-F238E27FC236}">
                  <a16:creationId xmlns:a16="http://schemas.microsoft.com/office/drawing/2014/main" id="{3E0116C4-D53A-85BB-2234-98AE011D738A}"/>
                </a:ext>
              </a:extLst>
            </p:cNvPr>
            <p:cNvSpPr/>
            <p:nvPr/>
          </p:nvSpPr>
          <p:spPr>
            <a:xfrm>
              <a:off x="3626462" y="3005124"/>
              <a:ext cx="28092" cy="7250"/>
            </a:xfrm>
            <a:custGeom>
              <a:avLst/>
              <a:gdLst/>
              <a:ahLst/>
              <a:cxnLst/>
              <a:rect l="l" t="t" r="r" b="b"/>
              <a:pathLst>
                <a:path w="93" h="24" extrusionOk="0">
                  <a:moveTo>
                    <a:pt x="1" y="0"/>
                  </a:moveTo>
                  <a:lnTo>
                    <a:pt x="1" y="24"/>
                  </a:lnTo>
                  <a:lnTo>
                    <a:pt x="93" y="24"/>
                  </a:lnTo>
                  <a:lnTo>
                    <a:pt x="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05;p71">
              <a:extLst>
                <a:ext uri="{FF2B5EF4-FFF2-40B4-BE49-F238E27FC236}">
                  <a16:creationId xmlns:a16="http://schemas.microsoft.com/office/drawing/2014/main" id="{53F0A4F8-809C-286C-8AA4-FA5CE2F3BA28}"/>
                </a:ext>
              </a:extLst>
            </p:cNvPr>
            <p:cNvSpPr/>
            <p:nvPr/>
          </p:nvSpPr>
          <p:spPr>
            <a:xfrm>
              <a:off x="3618306" y="3003614"/>
              <a:ext cx="131097" cy="109046"/>
            </a:xfrm>
            <a:custGeom>
              <a:avLst/>
              <a:gdLst/>
              <a:ahLst/>
              <a:cxnLst/>
              <a:rect l="l" t="t" r="r" b="b"/>
              <a:pathLst>
                <a:path w="434" h="361" extrusionOk="0">
                  <a:moveTo>
                    <a:pt x="0" y="1"/>
                  </a:moveTo>
                  <a:cubicBezTo>
                    <a:pt x="28" y="14"/>
                    <a:pt x="51" y="33"/>
                    <a:pt x="64" y="52"/>
                  </a:cubicBezTo>
                  <a:cubicBezTo>
                    <a:pt x="83" y="74"/>
                    <a:pt x="111" y="129"/>
                    <a:pt x="143" y="218"/>
                  </a:cubicBezTo>
                  <a:lnTo>
                    <a:pt x="171" y="116"/>
                  </a:lnTo>
                  <a:lnTo>
                    <a:pt x="203" y="125"/>
                  </a:lnTo>
                  <a:lnTo>
                    <a:pt x="162" y="273"/>
                  </a:lnTo>
                  <a:cubicBezTo>
                    <a:pt x="171" y="301"/>
                    <a:pt x="181" y="328"/>
                    <a:pt x="189" y="360"/>
                  </a:cubicBezTo>
                  <a:cubicBezTo>
                    <a:pt x="281" y="282"/>
                    <a:pt x="364" y="203"/>
                    <a:pt x="434" y="135"/>
                  </a:cubicBezTo>
                  <a:cubicBezTo>
                    <a:pt x="319" y="93"/>
                    <a:pt x="213" y="56"/>
                    <a:pt x="120" y="29"/>
                  </a:cubicBezTo>
                  <a:lnTo>
                    <a:pt x="106" y="29"/>
                  </a:lnTo>
                  <a:lnTo>
                    <a:pt x="106" y="24"/>
                  </a:lnTo>
                  <a:lnTo>
                    <a:pt x="92" y="24"/>
                  </a:lnTo>
                  <a:cubicBezTo>
                    <a:pt x="92" y="24"/>
                    <a:pt x="88" y="24"/>
                    <a:pt x="88" y="19"/>
                  </a:cubicBezTo>
                  <a:lnTo>
                    <a:pt x="74" y="19"/>
                  </a:lnTo>
                  <a:cubicBezTo>
                    <a:pt x="64" y="14"/>
                    <a:pt x="56" y="14"/>
                    <a:pt x="42" y="10"/>
                  </a:cubicBezTo>
                  <a:lnTo>
                    <a:pt x="37" y="10"/>
                  </a:lnTo>
                  <a:cubicBezTo>
                    <a:pt x="32" y="5"/>
                    <a:pt x="32" y="5"/>
                    <a:pt x="28" y="5"/>
                  </a:cubicBezTo>
                  <a:cubicBezTo>
                    <a:pt x="19" y="5"/>
                    <a:pt x="9"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06;p71">
              <a:extLst>
                <a:ext uri="{FF2B5EF4-FFF2-40B4-BE49-F238E27FC236}">
                  <a16:creationId xmlns:a16="http://schemas.microsoft.com/office/drawing/2014/main" id="{9D5FFB1C-D069-4813-27C8-FB2D9D1FE412}"/>
                </a:ext>
              </a:extLst>
            </p:cNvPr>
            <p:cNvSpPr/>
            <p:nvPr/>
          </p:nvSpPr>
          <p:spPr>
            <a:xfrm>
              <a:off x="3482071" y="2978542"/>
              <a:ext cx="193625" cy="216280"/>
            </a:xfrm>
            <a:custGeom>
              <a:avLst/>
              <a:gdLst/>
              <a:ahLst/>
              <a:cxnLst/>
              <a:rect l="l" t="t" r="r" b="b"/>
              <a:pathLst>
                <a:path w="641" h="716" extrusionOk="0">
                  <a:moveTo>
                    <a:pt x="613" y="356"/>
                  </a:moveTo>
                  <a:lnTo>
                    <a:pt x="571" y="503"/>
                  </a:lnTo>
                  <a:cubicBezTo>
                    <a:pt x="594" y="480"/>
                    <a:pt x="617" y="461"/>
                    <a:pt x="640" y="443"/>
                  </a:cubicBezTo>
                  <a:cubicBezTo>
                    <a:pt x="632" y="411"/>
                    <a:pt x="622" y="384"/>
                    <a:pt x="613" y="356"/>
                  </a:cubicBezTo>
                  <a:close/>
                  <a:moveTo>
                    <a:pt x="0" y="1"/>
                  </a:moveTo>
                  <a:lnTo>
                    <a:pt x="4" y="61"/>
                  </a:lnTo>
                  <a:cubicBezTo>
                    <a:pt x="244" y="74"/>
                    <a:pt x="424" y="135"/>
                    <a:pt x="424" y="135"/>
                  </a:cubicBezTo>
                  <a:lnTo>
                    <a:pt x="281" y="715"/>
                  </a:lnTo>
                  <a:cubicBezTo>
                    <a:pt x="364" y="660"/>
                    <a:pt x="447" y="599"/>
                    <a:pt x="521" y="540"/>
                  </a:cubicBezTo>
                  <a:lnTo>
                    <a:pt x="594" y="301"/>
                  </a:lnTo>
                  <a:cubicBezTo>
                    <a:pt x="562" y="212"/>
                    <a:pt x="534" y="157"/>
                    <a:pt x="515" y="135"/>
                  </a:cubicBezTo>
                  <a:cubicBezTo>
                    <a:pt x="502" y="116"/>
                    <a:pt x="479" y="97"/>
                    <a:pt x="451" y="84"/>
                  </a:cubicBezTo>
                  <a:cubicBezTo>
                    <a:pt x="355" y="37"/>
                    <a:pt x="189" y="5"/>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07;p71">
              <a:extLst>
                <a:ext uri="{FF2B5EF4-FFF2-40B4-BE49-F238E27FC236}">
                  <a16:creationId xmlns:a16="http://schemas.microsoft.com/office/drawing/2014/main" id="{23738C71-E559-001C-ECA0-9E0C306044F1}"/>
                </a:ext>
              </a:extLst>
            </p:cNvPr>
            <p:cNvSpPr/>
            <p:nvPr/>
          </p:nvSpPr>
          <p:spPr>
            <a:xfrm>
              <a:off x="3639149" y="3038352"/>
              <a:ext cx="40477" cy="103307"/>
            </a:xfrm>
            <a:custGeom>
              <a:avLst/>
              <a:gdLst/>
              <a:ahLst/>
              <a:cxnLst/>
              <a:rect l="l" t="t" r="r" b="b"/>
              <a:pathLst>
                <a:path w="134" h="342" extrusionOk="0">
                  <a:moveTo>
                    <a:pt x="102" y="1"/>
                  </a:moveTo>
                  <a:lnTo>
                    <a:pt x="74" y="103"/>
                  </a:lnTo>
                  <a:lnTo>
                    <a:pt x="1" y="342"/>
                  </a:lnTo>
                  <a:cubicBezTo>
                    <a:pt x="19" y="328"/>
                    <a:pt x="33" y="318"/>
                    <a:pt x="51" y="305"/>
                  </a:cubicBezTo>
                  <a:lnTo>
                    <a:pt x="93" y="158"/>
                  </a:lnTo>
                  <a:lnTo>
                    <a:pt x="134" y="10"/>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08;p71">
              <a:extLst>
                <a:ext uri="{FF2B5EF4-FFF2-40B4-BE49-F238E27FC236}">
                  <a16:creationId xmlns:a16="http://schemas.microsoft.com/office/drawing/2014/main" id="{310BDDBB-B578-0E59-0FA8-68EA9D054291}"/>
                </a:ext>
              </a:extLst>
            </p:cNvPr>
            <p:cNvSpPr/>
            <p:nvPr/>
          </p:nvSpPr>
          <p:spPr>
            <a:xfrm>
              <a:off x="3129856" y="3034123"/>
              <a:ext cx="90620" cy="103609"/>
            </a:xfrm>
            <a:custGeom>
              <a:avLst/>
              <a:gdLst/>
              <a:ahLst/>
              <a:cxnLst/>
              <a:rect l="l" t="t" r="r" b="b"/>
              <a:pathLst>
                <a:path w="300" h="343" extrusionOk="0">
                  <a:moveTo>
                    <a:pt x="271" y="28"/>
                  </a:moveTo>
                  <a:lnTo>
                    <a:pt x="271" y="28"/>
                  </a:lnTo>
                  <a:cubicBezTo>
                    <a:pt x="203" y="102"/>
                    <a:pt x="105" y="213"/>
                    <a:pt x="0" y="342"/>
                  </a:cubicBezTo>
                  <a:lnTo>
                    <a:pt x="0" y="342"/>
                  </a:lnTo>
                  <a:cubicBezTo>
                    <a:pt x="105" y="213"/>
                    <a:pt x="203" y="102"/>
                    <a:pt x="271" y="28"/>
                  </a:cubicBezTo>
                  <a:lnTo>
                    <a:pt x="271" y="28"/>
                  </a:lnTo>
                  <a:close/>
                  <a:moveTo>
                    <a:pt x="290" y="11"/>
                  </a:moveTo>
                  <a:cubicBezTo>
                    <a:pt x="290" y="15"/>
                    <a:pt x="290" y="15"/>
                    <a:pt x="286" y="15"/>
                  </a:cubicBezTo>
                  <a:cubicBezTo>
                    <a:pt x="290" y="15"/>
                    <a:pt x="290" y="15"/>
                    <a:pt x="290" y="11"/>
                  </a:cubicBezTo>
                  <a:close/>
                  <a:moveTo>
                    <a:pt x="290" y="11"/>
                  </a:moveTo>
                  <a:lnTo>
                    <a:pt x="290" y="11"/>
                  </a:lnTo>
                  <a:lnTo>
                    <a:pt x="290" y="11"/>
                  </a:lnTo>
                  <a:close/>
                  <a:moveTo>
                    <a:pt x="295" y="11"/>
                  </a:moveTo>
                  <a:lnTo>
                    <a:pt x="290" y="11"/>
                  </a:lnTo>
                  <a:lnTo>
                    <a:pt x="295" y="11"/>
                  </a:lnTo>
                  <a:close/>
                  <a:moveTo>
                    <a:pt x="295" y="6"/>
                  </a:moveTo>
                  <a:lnTo>
                    <a:pt x="295" y="6"/>
                  </a:lnTo>
                  <a:lnTo>
                    <a:pt x="295" y="6"/>
                  </a:lnTo>
                  <a:close/>
                  <a:moveTo>
                    <a:pt x="299" y="1"/>
                  </a:moveTo>
                  <a:lnTo>
                    <a:pt x="2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09;p71">
              <a:extLst>
                <a:ext uri="{FF2B5EF4-FFF2-40B4-BE49-F238E27FC236}">
                  <a16:creationId xmlns:a16="http://schemas.microsoft.com/office/drawing/2014/main" id="{A8F86537-AC42-A4BC-6C38-4E0B9C0DE800}"/>
                </a:ext>
              </a:extLst>
            </p:cNvPr>
            <p:cNvSpPr/>
            <p:nvPr/>
          </p:nvSpPr>
          <p:spPr>
            <a:xfrm>
              <a:off x="3129856" y="3042581"/>
              <a:ext cx="82162" cy="121431"/>
            </a:xfrm>
            <a:custGeom>
              <a:avLst/>
              <a:gdLst/>
              <a:ahLst/>
              <a:cxnLst/>
              <a:rect l="l" t="t" r="r" b="b"/>
              <a:pathLst>
                <a:path w="272" h="402" extrusionOk="0">
                  <a:moveTo>
                    <a:pt x="271" y="0"/>
                  </a:moveTo>
                  <a:cubicBezTo>
                    <a:pt x="203" y="74"/>
                    <a:pt x="105" y="185"/>
                    <a:pt x="0" y="314"/>
                  </a:cubicBezTo>
                  <a:cubicBezTo>
                    <a:pt x="46" y="342"/>
                    <a:pt x="97" y="374"/>
                    <a:pt x="148" y="402"/>
                  </a:cubicBezTo>
                  <a:cubicBezTo>
                    <a:pt x="175" y="213"/>
                    <a:pt x="216" y="7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10;p71">
              <a:extLst>
                <a:ext uri="{FF2B5EF4-FFF2-40B4-BE49-F238E27FC236}">
                  <a16:creationId xmlns:a16="http://schemas.microsoft.com/office/drawing/2014/main" id="{20484508-17B1-F49C-86D3-081C94FF8AA5}"/>
                </a:ext>
              </a:extLst>
            </p:cNvPr>
            <p:cNvSpPr/>
            <p:nvPr/>
          </p:nvSpPr>
          <p:spPr>
            <a:xfrm>
              <a:off x="3174260" y="2987000"/>
              <a:ext cx="204802" cy="267632"/>
            </a:xfrm>
            <a:custGeom>
              <a:avLst/>
              <a:gdLst/>
              <a:ahLst/>
              <a:cxnLst/>
              <a:rect l="l" t="t" r="r" b="b"/>
              <a:pathLst>
                <a:path w="678" h="886" extrusionOk="0">
                  <a:moveTo>
                    <a:pt x="572" y="1"/>
                  </a:moveTo>
                  <a:cubicBezTo>
                    <a:pt x="401" y="28"/>
                    <a:pt x="245" y="79"/>
                    <a:pt x="152" y="157"/>
                  </a:cubicBezTo>
                  <a:cubicBezTo>
                    <a:pt x="152" y="162"/>
                    <a:pt x="148" y="162"/>
                    <a:pt x="148" y="162"/>
                  </a:cubicBezTo>
                  <a:lnTo>
                    <a:pt x="148" y="167"/>
                  </a:lnTo>
                  <a:lnTo>
                    <a:pt x="143" y="167"/>
                  </a:lnTo>
                  <a:cubicBezTo>
                    <a:pt x="143" y="171"/>
                    <a:pt x="143" y="171"/>
                    <a:pt x="139" y="171"/>
                  </a:cubicBezTo>
                  <a:cubicBezTo>
                    <a:pt x="134" y="175"/>
                    <a:pt x="134" y="180"/>
                    <a:pt x="130" y="180"/>
                  </a:cubicBezTo>
                  <a:cubicBezTo>
                    <a:pt x="130" y="184"/>
                    <a:pt x="124" y="184"/>
                    <a:pt x="124" y="184"/>
                  </a:cubicBezTo>
                  <a:cubicBezTo>
                    <a:pt x="69" y="254"/>
                    <a:pt x="28" y="397"/>
                    <a:pt x="1" y="586"/>
                  </a:cubicBezTo>
                  <a:cubicBezTo>
                    <a:pt x="102" y="645"/>
                    <a:pt x="207" y="710"/>
                    <a:pt x="313" y="765"/>
                  </a:cubicBezTo>
                  <a:cubicBezTo>
                    <a:pt x="171" y="530"/>
                    <a:pt x="75" y="364"/>
                    <a:pt x="75" y="364"/>
                  </a:cubicBezTo>
                  <a:lnTo>
                    <a:pt x="107" y="346"/>
                  </a:lnTo>
                  <a:cubicBezTo>
                    <a:pt x="107" y="346"/>
                    <a:pt x="226" y="535"/>
                    <a:pt x="396" y="802"/>
                  </a:cubicBezTo>
                  <a:cubicBezTo>
                    <a:pt x="489" y="843"/>
                    <a:pt x="586" y="875"/>
                    <a:pt x="677" y="885"/>
                  </a:cubicBezTo>
                  <a:lnTo>
                    <a:pt x="273" y="207"/>
                  </a:lnTo>
                  <a:cubicBezTo>
                    <a:pt x="369" y="143"/>
                    <a:pt x="475" y="101"/>
                    <a:pt x="577" y="74"/>
                  </a:cubicBezTo>
                  <a:lnTo>
                    <a:pt x="5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11;p71">
              <a:extLst>
                <a:ext uri="{FF2B5EF4-FFF2-40B4-BE49-F238E27FC236}">
                  <a16:creationId xmlns:a16="http://schemas.microsoft.com/office/drawing/2014/main" id="{7A5448E9-1D4D-D040-DE6E-BCFFD4BE2702}"/>
                </a:ext>
              </a:extLst>
            </p:cNvPr>
            <p:cNvSpPr/>
            <p:nvPr/>
          </p:nvSpPr>
          <p:spPr>
            <a:xfrm>
              <a:off x="3196613" y="3091214"/>
              <a:ext cx="97568" cy="138347"/>
            </a:xfrm>
            <a:custGeom>
              <a:avLst/>
              <a:gdLst/>
              <a:ahLst/>
              <a:cxnLst/>
              <a:rect l="l" t="t" r="r" b="b"/>
              <a:pathLst>
                <a:path w="323" h="458" extrusionOk="0">
                  <a:moveTo>
                    <a:pt x="33" y="1"/>
                  </a:moveTo>
                  <a:lnTo>
                    <a:pt x="1" y="19"/>
                  </a:lnTo>
                  <a:cubicBezTo>
                    <a:pt x="1" y="19"/>
                    <a:pt x="97" y="185"/>
                    <a:pt x="239" y="420"/>
                  </a:cubicBezTo>
                  <a:cubicBezTo>
                    <a:pt x="267" y="434"/>
                    <a:pt x="295" y="443"/>
                    <a:pt x="322" y="457"/>
                  </a:cubicBezTo>
                  <a:cubicBezTo>
                    <a:pt x="152" y="190"/>
                    <a:pt x="33"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12;p71">
              <a:extLst>
                <a:ext uri="{FF2B5EF4-FFF2-40B4-BE49-F238E27FC236}">
                  <a16:creationId xmlns:a16="http://schemas.microsoft.com/office/drawing/2014/main" id="{5E7656D6-5BD0-F39D-13F5-0079FA024720}"/>
                </a:ext>
              </a:extLst>
            </p:cNvPr>
            <p:cNvSpPr/>
            <p:nvPr/>
          </p:nvSpPr>
          <p:spPr>
            <a:xfrm>
              <a:off x="3256424" y="2996666"/>
              <a:ext cx="353721" cy="259174"/>
            </a:xfrm>
            <a:custGeom>
              <a:avLst/>
              <a:gdLst/>
              <a:ahLst/>
              <a:cxnLst/>
              <a:rect l="l" t="t" r="r" b="b"/>
              <a:pathLst>
                <a:path w="1171" h="858" extrusionOk="0">
                  <a:moveTo>
                    <a:pt x="751" y="1"/>
                  </a:moveTo>
                  <a:lnTo>
                    <a:pt x="751" y="5"/>
                  </a:lnTo>
                  <a:cubicBezTo>
                    <a:pt x="954" y="24"/>
                    <a:pt x="1102" y="69"/>
                    <a:pt x="1102" y="69"/>
                  </a:cubicBezTo>
                  <a:lnTo>
                    <a:pt x="945" y="705"/>
                  </a:lnTo>
                  <a:cubicBezTo>
                    <a:pt x="973" y="687"/>
                    <a:pt x="1000" y="669"/>
                    <a:pt x="1028" y="655"/>
                  </a:cubicBezTo>
                  <a:lnTo>
                    <a:pt x="1171" y="75"/>
                  </a:lnTo>
                  <a:cubicBezTo>
                    <a:pt x="1171" y="75"/>
                    <a:pt x="991" y="14"/>
                    <a:pt x="751" y="1"/>
                  </a:cubicBezTo>
                  <a:close/>
                  <a:moveTo>
                    <a:pt x="305" y="42"/>
                  </a:moveTo>
                  <a:cubicBezTo>
                    <a:pt x="203" y="69"/>
                    <a:pt x="97" y="111"/>
                    <a:pt x="1" y="175"/>
                  </a:cubicBezTo>
                  <a:lnTo>
                    <a:pt x="405" y="853"/>
                  </a:lnTo>
                  <a:cubicBezTo>
                    <a:pt x="424" y="858"/>
                    <a:pt x="447" y="858"/>
                    <a:pt x="466" y="858"/>
                  </a:cubicBezTo>
                  <a:lnTo>
                    <a:pt x="51" y="162"/>
                  </a:lnTo>
                  <a:cubicBezTo>
                    <a:pt x="134" y="107"/>
                    <a:pt x="217" y="69"/>
                    <a:pt x="305" y="47"/>
                  </a:cubicBezTo>
                  <a:lnTo>
                    <a:pt x="305" y="4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13;p71">
              <a:extLst>
                <a:ext uri="{FF2B5EF4-FFF2-40B4-BE49-F238E27FC236}">
                  <a16:creationId xmlns:a16="http://schemas.microsoft.com/office/drawing/2014/main" id="{C6A1E7E2-E1A0-A5FA-5172-1BF8A538587A}"/>
                </a:ext>
              </a:extLst>
            </p:cNvPr>
            <p:cNvSpPr/>
            <p:nvPr/>
          </p:nvSpPr>
          <p:spPr>
            <a:xfrm>
              <a:off x="3271829" y="2998177"/>
              <a:ext cx="317775" cy="257664"/>
            </a:xfrm>
            <a:custGeom>
              <a:avLst/>
              <a:gdLst/>
              <a:ahLst/>
              <a:cxnLst/>
              <a:rect l="l" t="t" r="r" b="b"/>
              <a:pathLst>
                <a:path w="1052" h="853" extrusionOk="0">
                  <a:moveTo>
                    <a:pt x="700" y="0"/>
                  </a:moveTo>
                  <a:lnTo>
                    <a:pt x="709" y="130"/>
                  </a:lnTo>
                  <a:lnTo>
                    <a:pt x="263" y="147"/>
                  </a:lnTo>
                  <a:lnTo>
                    <a:pt x="254" y="42"/>
                  </a:lnTo>
                  <a:cubicBezTo>
                    <a:pt x="166" y="64"/>
                    <a:pt x="83" y="102"/>
                    <a:pt x="0" y="157"/>
                  </a:cubicBezTo>
                  <a:lnTo>
                    <a:pt x="415" y="853"/>
                  </a:lnTo>
                  <a:lnTo>
                    <a:pt x="437" y="853"/>
                  </a:lnTo>
                  <a:cubicBezTo>
                    <a:pt x="484" y="853"/>
                    <a:pt x="530" y="848"/>
                    <a:pt x="571" y="838"/>
                  </a:cubicBezTo>
                  <a:cubicBezTo>
                    <a:pt x="677" y="811"/>
                    <a:pt x="788" y="761"/>
                    <a:pt x="894" y="700"/>
                  </a:cubicBezTo>
                  <a:lnTo>
                    <a:pt x="1051" y="64"/>
                  </a:lnTo>
                  <a:cubicBezTo>
                    <a:pt x="1051" y="64"/>
                    <a:pt x="903" y="19"/>
                    <a:pt x="700"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3514;p71">
              <a:extLst>
                <a:ext uri="{FF2B5EF4-FFF2-40B4-BE49-F238E27FC236}">
                  <a16:creationId xmlns:a16="http://schemas.microsoft.com/office/drawing/2014/main" id="{6F80B765-2917-E4D1-8E53-166ECA40EDAE}"/>
                </a:ext>
              </a:extLst>
            </p:cNvPr>
            <p:cNvSpPr/>
            <p:nvPr/>
          </p:nvSpPr>
          <p:spPr>
            <a:xfrm>
              <a:off x="3342514" y="2902118"/>
              <a:ext cx="143784" cy="140763"/>
            </a:xfrm>
            <a:custGeom>
              <a:avLst/>
              <a:gdLst/>
              <a:ahLst/>
              <a:cxnLst/>
              <a:rect l="l" t="t" r="r" b="b"/>
              <a:pathLst>
                <a:path w="476" h="466" extrusionOk="0">
                  <a:moveTo>
                    <a:pt x="448" y="1"/>
                  </a:moveTo>
                  <a:lnTo>
                    <a:pt x="1" y="18"/>
                  </a:lnTo>
                  <a:lnTo>
                    <a:pt x="15" y="282"/>
                  </a:lnTo>
                  <a:lnTo>
                    <a:pt x="20" y="355"/>
                  </a:lnTo>
                  <a:lnTo>
                    <a:pt x="20" y="360"/>
                  </a:lnTo>
                  <a:lnTo>
                    <a:pt x="29" y="465"/>
                  </a:lnTo>
                  <a:lnTo>
                    <a:pt x="475" y="448"/>
                  </a:lnTo>
                  <a:lnTo>
                    <a:pt x="466" y="318"/>
                  </a:lnTo>
                  <a:lnTo>
                    <a:pt x="466" y="314"/>
                  </a:lnTo>
                  <a:lnTo>
                    <a:pt x="462" y="254"/>
                  </a:lnTo>
                  <a:lnTo>
                    <a:pt x="448" y="1"/>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3515;p71">
              <a:extLst>
                <a:ext uri="{FF2B5EF4-FFF2-40B4-BE49-F238E27FC236}">
                  <a16:creationId xmlns:a16="http://schemas.microsoft.com/office/drawing/2014/main" id="{BD512532-AB7B-1657-09A9-288A916202DE}"/>
                </a:ext>
              </a:extLst>
            </p:cNvPr>
            <p:cNvSpPr/>
            <p:nvPr/>
          </p:nvSpPr>
          <p:spPr>
            <a:xfrm>
              <a:off x="2192828" y="1087881"/>
              <a:ext cx="2056476" cy="1830831"/>
            </a:xfrm>
            <a:custGeom>
              <a:avLst/>
              <a:gdLst/>
              <a:ahLst/>
              <a:cxnLst/>
              <a:rect l="l" t="t" r="r" b="b"/>
              <a:pathLst>
                <a:path w="6808" h="6061" extrusionOk="0">
                  <a:moveTo>
                    <a:pt x="3523" y="0"/>
                  </a:moveTo>
                  <a:cubicBezTo>
                    <a:pt x="3344" y="0"/>
                    <a:pt x="3164" y="85"/>
                    <a:pt x="3019" y="333"/>
                  </a:cubicBezTo>
                  <a:cubicBezTo>
                    <a:pt x="3019" y="333"/>
                    <a:pt x="2872" y="281"/>
                    <a:pt x="2696" y="281"/>
                  </a:cubicBezTo>
                  <a:cubicBezTo>
                    <a:pt x="2444" y="281"/>
                    <a:pt x="2136" y="388"/>
                    <a:pt x="2125" y="910"/>
                  </a:cubicBezTo>
                  <a:cubicBezTo>
                    <a:pt x="2125" y="910"/>
                    <a:pt x="1687" y="1003"/>
                    <a:pt x="1682" y="1513"/>
                  </a:cubicBezTo>
                  <a:cubicBezTo>
                    <a:pt x="1682" y="1513"/>
                    <a:pt x="1661" y="1510"/>
                    <a:pt x="1626" y="1510"/>
                  </a:cubicBezTo>
                  <a:cubicBezTo>
                    <a:pt x="1426" y="1510"/>
                    <a:pt x="773" y="1627"/>
                    <a:pt x="1051" y="3204"/>
                  </a:cubicBezTo>
                  <a:cubicBezTo>
                    <a:pt x="1051" y="3204"/>
                    <a:pt x="0" y="3578"/>
                    <a:pt x="1844" y="5389"/>
                  </a:cubicBezTo>
                  <a:cubicBezTo>
                    <a:pt x="1844" y="5389"/>
                    <a:pt x="1378" y="5813"/>
                    <a:pt x="2747" y="6024"/>
                  </a:cubicBezTo>
                  <a:cubicBezTo>
                    <a:pt x="2911" y="6049"/>
                    <a:pt x="3066" y="6061"/>
                    <a:pt x="3215" y="6061"/>
                  </a:cubicBezTo>
                  <a:cubicBezTo>
                    <a:pt x="5810" y="6061"/>
                    <a:pt x="6185" y="2490"/>
                    <a:pt x="6185" y="2490"/>
                  </a:cubicBezTo>
                  <a:cubicBezTo>
                    <a:pt x="6548" y="2352"/>
                    <a:pt x="6807" y="2181"/>
                    <a:pt x="6697" y="1818"/>
                  </a:cubicBezTo>
                  <a:cubicBezTo>
                    <a:pt x="6581" y="1449"/>
                    <a:pt x="6185" y="1390"/>
                    <a:pt x="6185" y="1390"/>
                  </a:cubicBezTo>
                  <a:cubicBezTo>
                    <a:pt x="6185" y="1390"/>
                    <a:pt x="6291" y="1103"/>
                    <a:pt x="6065" y="924"/>
                  </a:cubicBezTo>
                  <a:cubicBezTo>
                    <a:pt x="5871" y="769"/>
                    <a:pt x="5511" y="758"/>
                    <a:pt x="5415" y="758"/>
                  </a:cubicBezTo>
                  <a:cubicBezTo>
                    <a:pt x="5400" y="758"/>
                    <a:pt x="5392" y="758"/>
                    <a:pt x="5392" y="758"/>
                  </a:cubicBezTo>
                  <a:cubicBezTo>
                    <a:pt x="5392" y="758"/>
                    <a:pt x="5530" y="380"/>
                    <a:pt x="5162" y="223"/>
                  </a:cubicBezTo>
                  <a:cubicBezTo>
                    <a:pt x="5089" y="192"/>
                    <a:pt x="5011" y="180"/>
                    <a:pt x="4932" y="180"/>
                  </a:cubicBezTo>
                  <a:cubicBezTo>
                    <a:pt x="4610" y="180"/>
                    <a:pt x="4277" y="384"/>
                    <a:pt x="4277" y="384"/>
                  </a:cubicBezTo>
                  <a:cubicBezTo>
                    <a:pt x="4277" y="384"/>
                    <a:pt x="3903" y="0"/>
                    <a:pt x="3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16;p71">
              <a:extLst>
                <a:ext uri="{FF2B5EF4-FFF2-40B4-BE49-F238E27FC236}">
                  <a16:creationId xmlns:a16="http://schemas.microsoft.com/office/drawing/2014/main" id="{57E1B62F-00B0-178E-A8FB-CD376C2ED527}"/>
                </a:ext>
              </a:extLst>
            </p:cNvPr>
            <p:cNvSpPr/>
            <p:nvPr/>
          </p:nvSpPr>
          <p:spPr>
            <a:xfrm>
              <a:off x="2192828" y="1397202"/>
              <a:ext cx="2029592" cy="1521514"/>
            </a:xfrm>
            <a:custGeom>
              <a:avLst/>
              <a:gdLst/>
              <a:ahLst/>
              <a:cxnLst/>
              <a:rect l="l" t="t" r="r" b="b"/>
              <a:pathLst>
                <a:path w="6719" h="5037" extrusionOk="0">
                  <a:moveTo>
                    <a:pt x="1899" y="1"/>
                  </a:moveTo>
                  <a:cubicBezTo>
                    <a:pt x="1793" y="89"/>
                    <a:pt x="1682" y="236"/>
                    <a:pt x="1682" y="489"/>
                  </a:cubicBezTo>
                  <a:cubicBezTo>
                    <a:pt x="1682" y="489"/>
                    <a:pt x="1661" y="486"/>
                    <a:pt x="1626" y="486"/>
                  </a:cubicBezTo>
                  <a:cubicBezTo>
                    <a:pt x="1426" y="486"/>
                    <a:pt x="773" y="603"/>
                    <a:pt x="1051" y="2180"/>
                  </a:cubicBezTo>
                  <a:cubicBezTo>
                    <a:pt x="1051" y="2180"/>
                    <a:pt x="0" y="2554"/>
                    <a:pt x="1844" y="4365"/>
                  </a:cubicBezTo>
                  <a:cubicBezTo>
                    <a:pt x="1844" y="4365"/>
                    <a:pt x="1378" y="4789"/>
                    <a:pt x="2747" y="5000"/>
                  </a:cubicBezTo>
                  <a:cubicBezTo>
                    <a:pt x="2911" y="5025"/>
                    <a:pt x="3066" y="5037"/>
                    <a:pt x="3215" y="5037"/>
                  </a:cubicBezTo>
                  <a:cubicBezTo>
                    <a:pt x="5810" y="5037"/>
                    <a:pt x="6185" y="1466"/>
                    <a:pt x="6185" y="1466"/>
                  </a:cubicBezTo>
                  <a:cubicBezTo>
                    <a:pt x="6470" y="1355"/>
                    <a:pt x="6691" y="1232"/>
                    <a:pt x="6719" y="1006"/>
                  </a:cubicBezTo>
                  <a:lnTo>
                    <a:pt x="6719" y="1006"/>
                  </a:lnTo>
                  <a:cubicBezTo>
                    <a:pt x="6596" y="1120"/>
                    <a:pt x="6460" y="1163"/>
                    <a:pt x="6313" y="1163"/>
                  </a:cubicBezTo>
                  <a:cubicBezTo>
                    <a:pt x="5871" y="1163"/>
                    <a:pt x="5321" y="778"/>
                    <a:pt x="4664" y="770"/>
                  </a:cubicBezTo>
                  <a:cubicBezTo>
                    <a:pt x="4581" y="769"/>
                    <a:pt x="4499" y="768"/>
                    <a:pt x="4418" y="768"/>
                  </a:cubicBezTo>
                  <a:cubicBezTo>
                    <a:pt x="4126" y="768"/>
                    <a:pt x="3845" y="775"/>
                    <a:pt x="3582" y="775"/>
                  </a:cubicBezTo>
                  <a:cubicBezTo>
                    <a:pt x="2695" y="775"/>
                    <a:pt x="2019" y="696"/>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17;p71">
              <a:extLst>
                <a:ext uri="{FF2B5EF4-FFF2-40B4-BE49-F238E27FC236}">
                  <a16:creationId xmlns:a16="http://schemas.microsoft.com/office/drawing/2014/main" id="{486B4209-6645-3813-3758-9F244748AA02}"/>
                </a:ext>
              </a:extLst>
            </p:cNvPr>
            <p:cNvSpPr/>
            <p:nvPr/>
          </p:nvSpPr>
          <p:spPr>
            <a:xfrm>
              <a:off x="2757099" y="1460032"/>
              <a:ext cx="1599145" cy="1483453"/>
            </a:xfrm>
            <a:custGeom>
              <a:avLst/>
              <a:gdLst/>
              <a:ahLst/>
              <a:cxnLst/>
              <a:rect l="l" t="t" r="r" b="b"/>
              <a:pathLst>
                <a:path w="5294" h="4911" extrusionOk="0">
                  <a:moveTo>
                    <a:pt x="2703" y="1"/>
                  </a:moveTo>
                  <a:cubicBezTo>
                    <a:pt x="2625" y="1"/>
                    <a:pt x="2545" y="7"/>
                    <a:pt x="2464" y="19"/>
                  </a:cubicBezTo>
                  <a:cubicBezTo>
                    <a:pt x="1473" y="166"/>
                    <a:pt x="524" y="673"/>
                    <a:pt x="220" y="2502"/>
                  </a:cubicBezTo>
                  <a:cubicBezTo>
                    <a:pt x="1" y="3847"/>
                    <a:pt x="950" y="4911"/>
                    <a:pt x="2421" y="4911"/>
                  </a:cubicBezTo>
                  <a:cubicBezTo>
                    <a:pt x="2492" y="4911"/>
                    <a:pt x="2565" y="4908"/>
                    <a:pt x="2639" y="4903"/>
                  </a:cubicBezTo>
                  <a:cubicBezTo>
                    <a:pt x="4234" y="4788"/>
                    <a:pt x="5293" y="3867"/>
                    <a:pt x="4787" y="2004"/>
                  </a:cubicBezTo>
                  <a:cubicBezTo>
                    <a:pt x="4533" y="1087"/>
                    <a:pt x="3758" y="1"/>
                    <a:pt x="2703"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7" name="Google Shape;3518;p71">
              <a:extLst>
                <a:ext uri="{FF2B5EF4-FFF2-40B4-BE49-F238E27FC236}">
                  <a16:creationId xmlns:a16="http://schemas.microsoft.com/office/drawing/2014/main" id="{DE0F6300-0B6F-99E3-D4B3-EF774F9BF7DF}"/>
                </a:ext>
              </a:extLst>
            </p:cNvPr>
            <p:cNvSpPr/>
            <p:nvPr/>
          </p:nvSpPr>
          <p:spPr>
            <a:xfrm>
              <a:off x="2414247" y="1358235"/>
              <a:ext cx="1377126" cy="1462007"/>
            </a:xfrm>
            <a:custGeom>
              <a:avLst/>
              <a:gdLst/>
              <a:ahLst/>
              <a:cxnLst/>
              <a:rect l="l" t="t" r="r" b="b"/>
              <a:pathLst>
                <a:path w="4559" h="4840" extrusionOk="0">
                  <a:moveTo>
                    <a:pt x="3235" y="1"/>
                  </a:moveTo>
                  <a:cubicBezTo>
                    <a:pt x="2431" y="1"/>
                    <a:pt x="1386" y="684"/>
                    <a:pt x="1019" y="1503"/>
                  </a:cubicBezTo>
                  <a:cubicBezTo>
                    <a:pt x="1" y="3793"/>
                    <a:pt x="1982" y="4840"/>
                    <a:pt x="1982" y="4840"/>
                  </a:cubicBezTo>
                  <a:cubicBezTo>
                    <a:pt x="1700" y="4106"/>
                    <a:pt x="2038" y="2475"/>
                    <a:pt x="2351" y="2162"/>
                  </a:cubicBezTo>
                  <a:cubicBezTo>
                    <a:pt x="2668" y="1839"/>
                    <a:pt x="4558" y="550"/>
                    <a:pt x="3742" y="116"/>
                  </a:cubicBezTo>
                  <a:cubicBezTo>
                    <a:pt x="3593" y="37"/>
                    <a:pt x="3421" y="1"/>
                    <a:pt x="3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19;p71">
              <a:extLst>
                <a:ext uri="{FF2B5EF4-FFF2-40B4-BE49-F238E27FC236}">
                  <a16:creationId xmlns:a16="http://schemas.microsoft.com/office/drawing/2014/main" id="{05FCFBAF-CD6F-9073-1C77-7F4F7C825F6D}"/>
                </a:ext>
              </a:extLst>
            </p:cNvPr>
            <p:cNvSpPr/>
            <p:nvPr/>
          </p:nvSpPr>
          <p:spPr>
            <a:xfrm>
              <a:off x="2876417" y="1261572"/>
              <a:ext cx="806218" cy="564564"/>
            </a:xfrm>
            <a:custGeom>
              <a:avLst/>
              <a:gdLst/>
              <a:ahLst/>
              <a:cxnLst/>
              <a:rect l="l" t="t" r="r" b="b"/>
              <a:pathLst>
                <a:path w="2669" h="1869" extrusionOk="0">
                  <a:moveTo>
                    <a:pt x="1792" y="0"/>
                  </a:moveTo>
                  <a:cubicBezTo>
                    <a:pt x="1509" y="0"/>
                    <a:pt x="1175" y="90"/>
                    <a:pt x="857" y="270"/>
                  </a:cubicBezTo>
                  <a:cubicBezTo>
                    <a:pt x="208" y="639"/>
                    <a:pt x="0" y="1119"/>
                    <a:pt x="221" y="1500"/>
                  </a:cubicBezTo>
                  <a:cubicBezTo>
                    <a:pt x="355" y="1727"/>
                    <a:pt x="613" y="1868"/>
                    <a:pt x="936" y="1868"/>
                  </a:cubicBezTo>
                  <a:cubicBezTo>
                    <a:pt x="1157" y="1868"/>
                    <a:pt x="1409" y="1802"/>
                    <a:pt x="1673" y="1653"/>
                  </a:cubicBezTo>
                  <a:cubicBezTo>
                    <a:pt x="2322" y="1285"/>
                    <a:pt x="2669" y="676"/>
                    <a:pt x="2443" y="294"/>
                  </a:cubicBezTo>
                  <a:cubicBezTo>
                    <a:pt x="2330" y="98"/>
                    <a:pt x="2088" y="0"/>
                    <a:pt x="1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20;p71">
              <a:extLst>
                <a:ext uri="{FF2B5EF4-FFF2-40B4-BE49-F238E27FC236}">
                  <a16:creationId xmlns:a16="http://schemas.microsoft.com/office/drawing/2014/main" id="{00C22E8D-67B8-DB0C-5E82-54E34510FB79}"/>
                </a:ext>
              </a:extLst>
            </p:cNvPr>
            <p:cNvSpPr/>
            <p:nvPr/>
          </p:nvSpPr>
          <p:spPr>
            <a:xfrm>
              <a:off x="2841679" y="2006780"/>
              <a:ext cx="282735" cy="675423"/>
            </a:xfrm>
            <a:custGeom>
              <a:avLst/>
              <a:gdLst/>
              <a:ahLst/>
              <a:cxnLst/>
              <a:rect l="l" t="t" r="r" b="b"/>
              <a:pathLst>
                <a:path w="936" h="2236" extrusionOk="0">
                  <a:moveTo>
                    <a:pt x="853" y="1"/>
                  </a:moveTo>
                  <a:cubicBezTo>
                    <a:pt x="853" y="1"/>
                    <a:pt x="0" y="951"/>
                    <a:pt x="180" y="1374"/>
                  </a:cubicBezTo>
                  <a:cubicBezTo>
                    <a:pt x="359" y="1794"/>
                    <a:pt x="765" y="2236"/>
                    <a:pt x="765" y="2236"/>
                  </a:cubicBezTo>
                  <a:cubicBezTo>
                    <a:pt x="931" y="1831"/>
                    <a:pt x="936" y="1342"/>
                    <a:pt x="834" y="1130"/>
                  </a:cubicBezTo>
                  <a:cubicBezTo>
                    <a:pt x="733" y="913"/>
                    <a:pt x="691" y="264"/>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21;p71">
              <a:extLst>
                <a:ext uri="{FF2B5EF4-FFF2-40B4-BE49-F238E27FC236}">
                  <a16:creationId xmlns:a16="http://schemas.microsoft.com/office/drawing/2014/main" id="{11D380E0-36CE-85A6-FC38-62D7C980E7BA}"/>
                </a:ext>
              </a:extLst>
            </p:cNvPr>
            <p:cNvSpPr/>
            <p:nvPr/>
          </p:nvSpPr>
          <p:spPr>
            <a:xfrm>
              <a:off x="2777338" y="2432700"/>
              <a:ext cx="317171" cy="338920"/>
            </a:xfrm>
            <a:custGeom>
              <a:avLst/>
              <a:gdLst/>
              <a:ahLst/>
              <a:cxnLst/>
              <a:rect l="l" t="t" r="r" b="b"/>
              <a:pathLst>
                <a:path w="1050" h="1122" extrusionOk="0">
                  <a:moveTo>
                    <a:pt x="319" y="0"/>
                  </a:moveTo>
                  <a:cubicBezTo>
                    <a:pt x="247" y="0"/>
                    <a:pt x="185" y="33"/>
                    <a:pt x="144" y="112"/>
                  </a:cubicBezTo>
                  <a:cubicBezTo>
                    <a:pt x="1" y="394"/>
                    <a:pt x="471" y="1102"/>
                    <a:pt x="762" y="1121"/>
                  </a:cubicBezTo>
                  <a:cubicBezTo>
                    <a:pt x="766" y="1121"/>
                    <a:pt x="770" y="1122"/>
                    <a:pt x="774" y="1122"/>
                  </a:cubicBezTo>
                  <a:cubicBezTo>
                    <a:pt x="1050" y="1122"/>
                    <a:pt x="989" y="683"/>
                    <a:pt x="836" y="394"/>
                  </a:cubicBezTo>
                  <a:cubicBezTo>
                    <a:pt x="737" y="205"/>
                    <a:pt x="499" y="0"/>
                    <a:pt x="319"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1" name="Google Shape;3522;p71">
              <a:extLst>
                <a:ext uri="{FF2B5EF4-FFF2-40B4-BE49-F238E27FC236}">
                  <a16:creationId xmlns:a16="http://schemas.microsoft.com/office/drawing/2014/main" id="{74E3A980-2FD4-3188-15FD-9B4807258B5A}"/>
                </a:ext>
              </a:extLst>
            </p:cNvPr>
            <p:cNvSpPr/>
            <p:nvPr/>
          </p:nvSpPr>
          <p:spPr>
            <a:xfrm>
              <a:off x="2854366" y="2521509"/>
              <a:ext cx="197250" cy="209635"/>
            </a:xfrm>
            <a:custGeom>
              <a:avLst/>
              <a:gdLst/>
              <a:ahLst/>
              <a:cxnLst/>
              <a:rect l="l" t="t" r="r" b="b"/>
              <a:pathLst>
                <a:path w="653" h="694" extrusionOk="0">
                  <a:moveTo>
                    <a:pt x="201" y="1"/>
                  </a:moveTo>
                  <a:cubicBezTo>
                    <a:pt x="156" y="1"/>
                    <a:pt x="117" y="21"/>
                    <a:pt x="92" y="72"/>
                  </a:cubicBezTo>
                  <a:cubicBezTo>
                    <a:pt x="0" y="242"/>
                    <a:pt x="294" y="685"/>
                    <a:pt x="474" y="693"/>
                  </a:cubicBezTo>
                  <a:cubicBezTo>
                    <a:pt x="477" y="694"/>
                    <a:pt x="480" y="694"/>
                    <a:pt x="483" y="694"/>
                  </a:cubicBezTo>
                  <a:cubicBezTo>
                    <a:pt x="652" y="694"/>
                    <a:pt x="616" y="423"/>
                    <a:pt x="520" y="242"/>
                  </a:cubicBezTo>
                  <a:cubicBezTo>
                    <a:pt x="458" y="127"/>
                    <a:pt x="311"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23;p71">
              <a:extLst>
                <a:ext uri="{FF2B5EF4-FFF2-40B4-BE49-F238E27FC236}">
                  <a16:creationId xmlns:a16="http://schemas.microsoft.com/office/drawing/2014/main" id="{301A3558-8116-171D-FFD0-0F1C7E8ACA8C}"/>
                </a:ext>
              </a:extLst>
            </p:cNvPr>
            <p:cNvSpPr/>
            <p:nvPr/>
          </p:nvSpPr>
          <p:spPr>
            <a:xfrm>
              <a:off x="2923843" y="2625723"/>
              <a:ext cx="135024" cy="119317"/>
            </a:xfrm>
            <a:custGeom>
              <a:avLst/>
              <a:gdLst/>
              <a:ahLst/>
              <a:cxnLst/>
              <a:rect l="l" t="t" r="r" b="b"/>
              <a:pathLst>
                <a:path w="447" h="395" extrusionOk="0">
                  <a:moveTo>
                    <a:pt x="142" y="0"/>
                  </a:moveTo>
                  <a:cubicBezTo>
                    <a:pt x="106" y="0"/>
                    <a:pt x="75" y="14"/>
                    <a:pt x="55" y="49"/>
                  </a:cubicBezTo>
                  <a:cubicBezTo>
                    <a:pt x="1" y="158"/>
                    <a:pt x="199" y="395"/>
                    <a:pt x="320" y="395"/>
                  </a:cubicBezTo>
                  <a:cubicBezTo>
                    <a:pt x="321" y="395"/>
                    <a:pt x="322" y="395"/>
                    <a:pt x="323" y="395"/>
                  </a:cubicBezTo>
                  <a:cubicBezTo>
                    <a:pt x="447" y="385"/>
                    <a:pt x="419" y="225"/>
                    <a:pt x="351" y="123"/>
                  </a:cubicBezTo>
                  <a:cubicBezTo>
                    <a:pt x="310" y="61"/>
                    <a:pt x="216"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3524;p71">
              <a:extLst>
                <a:ext uri="{FF2B5EF4-FFF2-40B4-BE49-F238E27FC236}">
                  <a16:creationId xmlns:a16="http://schemas.microsoft.com/office/drawing/2014/main" id="{E21EEA83-68AF-102D-750B-9A980A6D7741}"/>
                </a:ext>
              </a:extLst>
            </p:cNvPr>
            <p:cNvGrpSpPr/>
            <p:nvPr/>
          </p:nvGrpSpPr>
          <p:grpSpPr>
            <a:xfrm flipH="1">
              <a:off x="3174990" y="1818791"/>
              <a:ext cx="976428" cy="832812"/>
              <a:chOff x="2887497" y="2646749"/>
              <a:chExt cx="689714" cy="588269"/>
            </a:xfrm>
          </p:grpSpPr>
          <p:sp>
            <p:nvSpPr>
              <p:cNvPr id="74" name="Google Shape;3525;p71">
                <a:extLst>
                  <a:ext uri="{FF2B5EF4-FFF2-40B4-BE49-F238E27FC236}">
                    <a16:creationId xmlns:a16="http://schemas.microsoft.com/office/drawing/2014/main" id="{241ACF37-D0D3-70C3-33B6-7443174BEE88}"/>
                  </a:ext>
                </a:extLst>
              </p:cNvPr>
              <p:cNvSpPr/>
              <p:nvPr/>
            </p:nvSpPr>
            <p:spPr>
              <a:xfrm>
                <a:off x="2887497" y="2753336"/>
                <a:ext cx="259887" cy="206368"/>
              </a:xfrm>
              <a:custGeom>
                <a:avLst/>
                <a:gdLst/>
                <a:ahLst/>
                <a:cxnLst/>
                <a:rect l="l" t="t" r="r" b="b"/>
                <a:pathLst>
                  <a:path w="1719" h="1365" extrusionOk="0">
                    <a:moveTo>
                      <a:pt x="773" y="0"/>
                    </a:moveTo>
                    <a:cubicBezTo>
                      <a:pt x="498" y="0"/>
                      <a:pt x="252" y="137"/>
                      <a:pt x="147" y="374"/>
                    </a:cubicBezTo>
                    <a:cubicBezTo>
                      <a:pt x="0" y="710"/>
                      <a:pt x="202" y="1120"/>
                      <a:pt x="594" y="1291"/>
                    </a:cubicBezTo>
                    <a:cubicBezTo>
                      <a:pt x="710" y="1341"/>
                      <a:pt x="830" y="1365"/>
                      <a:pt x="945" y="1365"/>
                    </a:cubicBezTo>
                    <a:cubicBezTo>
                      <a:pt x="1219" y="1365"/>
                      <a:pt x="1467" y="1229"/>
                      <a:pt x="1572" y="995"/>
                    </a:cubicBezTo>
                    <a:cubicBezTo>
                      <a:pt x="1719" y="659"/>
                      <a:pt x="1516" y="249"/>
                      <a:pt x="1125" y="74"/>
                    </a:cubicBezTo>
                    <a:cubicBezTo>
                      <a:pt x="1008" y="24"/>
                      <a:pt x="888" y="0"/>
                      <a:pt x="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26;p71">
                <a:extLst>
                  <a:ext uri="{FF2B5EF4-FFF2-40B4-BE49-F238E27FC236}">
                    <a16:creationId xmlns:a16="http://schemas.microsoft.com/office/drawing/2014/main" id="{5F708C46-70AD-FAE0-C155-F82109873113}"/>
                  </a:ext>
                </a:extLst>
              </p:cNvPr>
              <p:cNvSpPr/>
              <p:nvPr/>
            </p:nvSpPr>
            <p:spPr>
              <a:xfrm>
                <a:off x="2986373" y="2810485"/>
                <a:ext cx="135311" cy="123972"/>
              </a:xfrm>
              <a:custGeom>
                <a:avLst/>
                <a:gdLst/>
                <a:ahLst/>
                <a:cxnLst/>
                <a:rect l="l" t="t" r="r" b="b"/>
                <a:pathLst>
                  <a:path w="895" h="820" extrusionOk="0">
                    <a:moveTo>
                      <a:pt x="448" y="1"/>
                    </a:moveTo>
                    <a:cubicBezTo>
                      <a:pt x="257" y="1"/>
                      <a:pt x="82" y="134"/>
                      <a:pt x="42" y="328"/>
                    </a:cubicBezTo>
                    <a:cubicBezTo>
                      <a:pt x="1" y="549"/>
                      <a:pt x="143" y="770"/>
                      <a:pt x="365" y="811"/>
                    </a:cubicBezTo>
                    <a:cubicBezTo>
                      <a:pt x="393" y="817"/>
                      <a:pt x="421" y="820"/>
                      <a:pt x="449" y="820"/>
                    </a:cubicBezTo>
                    <a:cubicBezTo>
                      <a:pt x="638" y="820"/>
                      <a:pt x="808" y="686"/>
                      <a:pt x="848" y="493"/>
                    </a:cubicBezTo>
                    <a:cubicBezTo>
                      <a:pt x="894" y="272"/>
                      <a:pt x="752" y="56"/>
                      <a:pt x="531" y="9"/>
                    </a:cubicBezTo>
                    <a:cubicBezTo>
                      <a:pt x="503" y="3"/>
                      <a:pt x="475"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27;p71">
                <a:extLst>
                  <a:ext uri="{FF2B5EF4-FFF2-40B4-BE49-F238E27FC236}">
                    <a16:creationId xmlns:a16="http://schemas.microsoft.com/office/drawing/2014/main" id="{7316BB23-4BC7-5C00-342E-037028C0643A}"/>
                  </a:ext>
                </a:extLst>
              </p:cNvPr>
              <p:cNvSpPr/>
              <p:nvPr/>
            </p:nvSpPr>
            <p:spPr>
              <a:xfrm>
                <a:off x="3053954" y="2826511"/>
                <a:ext cx="45507" cy="41576"/>
              </a:xfrm>
              <a:custGeom>
                <a:avLst/>
                <a:gdLst/>
                <a:ahLst/>
                <a:cxnLst/>
                <a:rect l="l" t="t" r="r" b="b"/>
                <a:pathLst>
                  <a:path w="301" h="275" extrusionOk="0">
                    <a:moveTo>
                      <a:pt x="144" y="1"/>
                    </a:moveTo>
                    <a:cubicBezTo>
                      <a:pt x="82" y="1"/>
                      <a:pt x="26" y="47"/>
                      <a:pt x="14" y="111"/>
                    </a:cubicBezTo>
                    <a:cubicBezTo>
                      <a:pt x="1" y="184"/>
                      <a:pt x="46" y="258"/>
                      <a:pt x="120" y="272"/>
                    </a:cubicBezTo>
                    <a:cubicBezTo>
                      <a:pt x="129" y="274"/>
                      <a:pt x="137" y="275"/>
                      <a:pt x="145" y="275"/>
                    </a:cubicBezTo>
                    <a:cubicBezTo>
                      <a:pt x="210" y="275"/>
                      <a:pt x="269" y="231"/>
                      <a:pt x="282" y="166"/>
                    </a:cubicBezTo>
                    <a:cubicBezTo>
                      <a:pt x="300" y="92"/>
                      <a:pt x="249" y="18"/>
                      <a:pt x="175" y="5"/>
                    </a:cubicBezTo>
                    <a:cubicBezTo>
                      <a:pt x="165" y="2"/>
                      <a:pt x="154"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28;p71">
                <a:extLst>
                  <a:ext uri="{FF2B5EF4-FFF2-40B4-BE49-F238E27FC236}">
                    <a16:creationId xmlns:a16="http://schemas.microsoft.com/office/drawing/2014/main" id="{6D7AD83F-3982-D2B2-0A69-DFF98F9EAFBC}"/>
                  </a:ext>
                </a:extLst>
              </p:cNvPr>
              <p:cNvSpPr/>
              <p:nvPr/>
            </p:nvSpPr>
            <p:spPr>
              <a:xfrm>
                <a:off x="3325638" y="2926143"/>
                <a:ext cx="155569" cy="111575"/>
              </a:xfrm>
              <a:custGeom>
                <a:avLst/>
                <a:gdLst/>
                <a:ahLst/>
                <a:cxnLst/>
                <a:rect l="l" t="t" r="r" b="b"/>
                <a:pathLst>
                  <a:path w="1029" h="738" extrusionOk="0">
                    <a:moveTo>
                      <a:pt x="1014" y="1"/>
                    </a:moveTo>
                    <a:lnTo>
                      <a:pt x="14" y="101"/>
                    </a:lnTo>
                    <a:cubicBezTo>
                      <a:pt x="10" y="101"/>
                      <a:pt x="5" y="106"/>
                      <a:pt x="5" y="111"/>
                    </a:cubicBezTo>
                    <a:cubicBezTo>
                      <a:pt x="1" y="116"/>
                      <a:pt x="5" y="120"/>
                      <a:pt x="5" y="120"/>
                    </a:cubicBezTo>
                    <a:lnTo>
                      <a:pt x="622" y="733"/>
                    </a:lnTo>
                    <a:cubicBezTo>
                      <a:pt x="622" y="737"/>
                      <a:pt x="627" y="737"/>
                      <a:pt x="627" y="737"/>
                    </a:cubicBezTo>
                    <a:cubicBezTo>
                      <a:pt x="632" y="737"/>
                      <a:pt x="637" y="737"/>
                      <a:pt x="637" y="733"/>
                    </a:cubicBezTo>
                    <a:cubicBezTo>
                      <a:pt x="641" y="728"/>
                      <a:pt x="641" y="724"/>
                      <a:pt x="637" y="719"/>
                    </a:cubicBezTo>
                    <a:lnTo>
                      <a:pt x="190" y="203"/>
                    </a:lnTo>
                    <a:lnTo>
                      <a:pt x="737" y="341"/>
                    </a:lnTo>
                    <a:cubicBezTo>
                      <a:pt x="743" y="341"/>
                      <a:pt x="752" y="341"/>
                      <a:pt x="752" y="332"/>
                    </a:cubicBezTo>
                    <a:cubicBezTo>
                      <a:pt x="752" y="327"/>
                      <a:pt x="747" y="322"/>
                      <a:pt x="743" y="318"/>
                    </a:cubicBezTo>
                    <a:lnTo>
                      <a:pt x="235" y="143"/>
                    </a:lnTo>
                    <a:lnTo>
                      <a:pt x="1014" y="28"/>
                    </a:lnTo>
                    <a:cubicBezTo>
                      <a:pt x="1024" y="28"/>
                      <a:pt x="1028" y="18"/>
                      <a:pt x="1024" y="14"/>
                    </a:cubicBezTo>
                    <a:cubicBezTo>
                      <a:pt x="1024" y="5"/>
                      <a:pt x="1019"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29;p71">
                <a:extLst>
                  <a:ext uri="{FF2B5EF4-FFF2-40B4-BE49-F238E27FC236}">
                    <a16:creationId xmlns:a16="http://schemas.microsoft.com/office/drawing/2014/main" id="{CC645FCE-3927-7308-D786-ADCBA9D71F4F}"/>
                  </a:ext>
                </a:extLst>
              </p:cNvPr>
              <p:cNvSpPr/>
              <p:nvPr/>
            </p:nvSpPr>
            <p:spPr>
              <a:xfrm>
                <a:off x="3356934" y="2744870"/>
                <a:ext cx="220277" cy="120041"/>
              </a:xfrm>
              <a:custGeom>
                <a:avLst/>
                <a:gdLst/>
                <a:ahLst/>
                <a:cxnLst/>
                <a:rect l="l" t="t" r="r" b="b"/>
                <a:pathLst>
                  <a:path w="1457" h="794" extrusionOk="0">
                    <a:moveTo>
                      <a:pt x="681" y="1"/>
                    </a:moveTo>
                    <a:cubicBezTo>
                      <a:pt x="459" y="1"/>
                      <a:pt x="218" y="92"/>
                      <a:pt x="1" y="292"/>
                    </a:cubicBezTo>
                    <a:cubicBezTo>
                      <a:pt x="549" y="351"/>
                      <a:pt x="1033" y="498"/>
                      <a:pt x="1457" y="794"/>
                    </a:cubicBezTo>
                    <a:cubicBezTo>
                      <a:pt x="1419" y="296"/>
                      <a:pt x="1079"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30;p71">
                <a:extLst>
                  <a:ext uri="{FF2B5EF4-FFF2-40B4-BE49-F238E27FC236}">
                    <a16:creationId xmlns:a16="http://schemas.microsoft.com/office/drawing/2014/main" id="{B9A4EFA6-1B67-F26C-6EE3-6CA2236549EC}"/>
                  </a:ext>
                </a:extLst>
              </p:cNvPr>
              <p:cNvSpPr/>
              <p:nvPr/>
            </p:nvSpPr>
            <p:spPr>
              <a:xfrm>
                <a:off x="2913803" y="2646749"/>
                <a:ext cx="232220" cy="90560"/>
              </a:xfrm>
              <a:custGeom>
                <a:avLst/>
                <a:gdLst/>
                <a:ahLst/>
                <a:cxnLst/>
                <a:rect l="l" t="t" r="r" b="b"/>
                <a:pathLst>
                  <a:path w="1536" h="599" extrusionOk="0">
                    <a:moveTo>
                      <a:pt x="726" y="0"/>
                    </a:moveTo>
                    <a:cubicBezTo>
                      <a:pt x="446" y="0"/>
                      <a:pt x="170" y="160"/>
                      <a:pt x="1" y="484"/>
                    </a:cubicBezTo>
                    <a:cubicBezTo>
                      <a:pt x="174" y="449"/>
                      <a:pt x="348" y="433"/>
                      <a:pt x="522" y="433"/>
                    </a:cubicBezTo>
                    <a:cubicBezTo>
                      <a:pt x="856" y="433"/>
                      <a:pt x="1193" y="493"/>
                      <a:pt x="1536" y="599"/>
                    </a:cubicBezTo>
                    <a:cubicBezTo>
                      <a:pt x="1358" y="202"/>
                      <a:pt x="1040"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31;p71">
                <a:extLst>
                  <a:ext uri="{FF2B5EF4-FFF2-40B4-BE49-F238E27FC236}">
                    <a16:creationId xmlns:a16="http://schemas.microsoft.com/office/drawing/2014/main" id="{AB2B1CED-7BBE-6737-362A-FC9821A022CD}"/>
                  </a:ext>
                </a:extLst>
              </p:cNvPr>
              <p:cNvSpPr/>
              <p:nvPr/>
            </p:nvSpPr>
            <p:spPr>
              <a:xfrm>
                <a:off x="3133328" y="2988584"/>
                <a:ext cx="122157" cy="64405"/>
              </a:xfrm>
              <a:custGeom>
                <a:avLst/>
                <a:gdLst/>
                <a:ahLst/>
                <a:cxnLst/>
                <a:rect l="l" t="t" r="r" b="b"/>
                <a:pathLst>
                  <a:path w="808" h="426" extrusionOk="0">
                    <a:moveTo>
                      <a:pt x="410" y="0"/>
                    </a:moveTo>
                    <a:cubicBezTo>
                      <a:pt x="261" y="0"/>
                      <a:pt x="114" y="116"/>
                      <a:pt x="5" y="246"/>
                    </a:cubicBezTo>
                    <a:cubicBezTo>
                      <a:pt x="1" y="251"/>
                      <a:pt x="1" y="255"/>
                      <a:pt x="5" y="260"/>
                    </a:cubicBezTo>
                    <a:cubicBezTo>
                      <a:pt x="5" y="260"/>
                      <a:pt x="5" y="264"/>
                      <a:pt x="10" y="264"/>
                    </a:cubicBezTo>
                    <a:lnTo>
                      <a:pt x="14" y="264"/>
                    </a:lnTo>
                    <a:cubicBezTo>
                      <a:pt x="147" y="172"/>
                      <a:pt x="265" y="127"/>
                      <a:pt x="372" y="127"/>
                    </a:cubicBezTo>
                    <a:cubicBezTo>
                      <a:pt x="398" y="127"/>
                      <a:pt x="423" y="129"/>
                      <a:pt x="448" y="135"/>
                    </a:cubicBezTo>
                    <a:cubicBezTo>
                      <a:pt x="572" y="158"/>
                      <a:pt x="688" y="255"/>
                      <a:pt x="793" y="421"/>
                    </a:cubicBezTo>
                    <a:cubicBezTo>
                      <a:pt x="793" y="426"/>
                      <a:pt x="798" y="426"/>
                      <a:pt x="803" y="426"/>
                    </a:cubicBezTo>
                    <a:cubicBezTo>
                      <a:pt x="807" y="421"/>
                      <a:pt x="807" y="417"/>
                      <a:pt x="807" y="411"/>
                    </a:cubicBezTo>
                    <a:cubicBezTo>
                      <a:pt x="761" y="251"/>
                      <a:pt x="692" y="52"/>
                      <a:pt x="471" y="7"/>
                    </a:cubicBezTo>
                    <a:cubicBezTo>
                      <a:pt x="451" y="2"/>
                      <a:pt x="430"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32;p71">
                <a:extLst>
                  <a:ext uri="{FF2B5EF4-FFF2-40B4-BE49-F238E27FC236}">
                    <a16:creationId xmlns:a16="http://schemas.microsoft.com/office/drawing/2014/main" id="{D13E5D42-D8D4-F49F-847C-7443910CD8E6}"/>
                  </a:ext>
                </a:extLst>
              </p:cNvPr>
              <p:cNvSpPr/>
              <p:nvPr/>
            </p:nvSpPr>
            <p:spPr>
              <a:xfrm>
                <a:off x="3005877" y="3100916"/>
                <a:ext cx="376904" cy="134101"/>
              </a:xfrm>
              <a:custGeom>
                <a:avLst/>
                <a:gdLst/>
                <a:ahLst/>
                <a:cxnLst/>
                <a:rect l="l" t="t" r="r" b="b"/>
                <a:pathLst>
                  <a:path w="2493" h="887" extrusionOk="0">
                    <a:moveTo>
                      <a:pt x="2493" y="0"/>
                    </a:moveTo>
                    <a:lnTo>
                      <a:pt x="2493" y="0"/>
                    </a:lnTo>
                    <a:cubicBezTo>
                      <a:pt x="2080" y="131"/>
                      <a:pt x="1635" y="196"/>
                      <a:pt x="1159" y="196"/>
                    </a:cubicBezTo>
                    <a:cubicBezTo>
                      <a:pt x="792" y="196"/>
                      <a:pt x="406" y="157"/>
                      <a:pt x="0" y="79"/>
                    </a:cubicBezTo>
                    <a:lnTo>
                      <a:pt x="0" y="79"/>
                    </a:lnTo>
                    <a:cubicBezTo>
                      <a:pt x="230" y="630"/>
                      <a:pt x="767" y="887"/>
                      <a:pt x="1285" y="887"/>
                    </a:cubicBezTo>
                    <a:cubicBezTo>
                      <a:pt x="1857" y="887"/>
                      <a:pt x="2406" y="574"/>
                      <a:pt x="2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33;p71">
                <a:extLst>
                  <a:ext uri="{FF2B5EF4-FFF2-40B4-BE49-F238E27FC236}">
                    <a16:creationId xmlns:a16="http://schemas.microsoft.com/office/drawing/2014/main" id="{2DC90AFE-864F-7CD6-8144-D024B14B6720}"/>
                  </a:ext>
                </a:extLst>
              </p:cNvPr>
              <p:cNvSpPr/>
              <p:nvPr/>
            </p:nvSpPr>
            <p:spPr>
              <a:xfrm>
                <a:off x="3074818" y="3144156"/>
                <a:ext cx="283774" cy="47472"/>
              </a:xfrm>
              <a:custGeom>
                <a:avLst/>
                <a:gdLst/>
                <a:ahLst/>
                <a:cxnLst/>
                <a:rect l="l" t="t" r="r" b="b"/>
                <a:pathLst>
                  <a:path w="1877" h="314" extrusionOk="0">
                    <a:moveTo>
                      <a:pt x="1862" y="1"/>
                    </a:moveTo>
                    <a:cubicBezTo>
                      <a:pt x="1536" y="169"/>
                      <a:pt x="1147" y="255"/>
                      <a:pt x="738" y="255"/>
                    </a:cubicBezTo>
                    <a:cubicBezTo>
                      <a:pt x="500" y="255"/>
                      <a:pt x="254" y="226"/>
                      <a:pt x="10" y="166"/>
                    </a:cubicBezTo>
                    <a:cubicBezTo>
                      <a:pt x="10" y="166"/>
                      <a:pt x="5" y="166"/>
                      <a:pt x="5" y="171"/>
                    </a:cubicBezTo>
                    <a:cubicBezTo>
                      <a:pt x="1" y="175"/>
                      <a:pt x="5" y="180"/>
                      <a:pt x="10" y="180"/>
                    </a:cubicBezTo>
                    <a:cubicBezTo>
                      <a:pt x="263" y="273"/>
                      <a:pt x="503" y="314"/>
                      <a:pt x="747" y="314"/>
                    </a:cubicBezTo>
                    <a:cubicBezTo>
                      <a:pt x="1158" y="314"/>
                      <a:pt x="1554" y="217"/>
                      <a:pt x="1871" y="14"/>
                    </a:cubicBezTo>
                    <a:cubicBezTo>
                      <a:pt x="1871" y="14"/>
                      <a:pt x="1876" y="9"/>
                      <a:pt x="1871" y="5"/>
                    </a:cubicBezTo>
                    <a:cubicBezTo>
                      <a:pt x="1871" y="1"/>
                      <a:pt x="1867"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 name="Google Shape;3617;p71">
            <a:extLst>
              <a:ext uri="{FF2B5EF4-FFF2-40B4-BE49-F238E27FC236}">
                <a16:creationId xmlns:a16="http://schemas.microsoft.com/office/drawing/2014/main" id="{49F711E9-8B4C-147C-68EA-3FE91C24BBC8}"/>
              </a:ext>
            </a:extLst>
          </p:cNvPr>
          <p:cNvGrpSpPr/>
          <p:nvPr/>
        </p:nvGrpSpPr>
        <p:grpSpPr>
          <a:xfrm>
            <a:off x="888774" y="3478460"/>
            <a:ext cx="1574368" cy="1003611"/>
            <a:chOff x="1955830" y="1356266"/>
            <a:chExt cx="4427075" cy="2628742"/>
          </a:xfrm>
        </p:grpSpPr>
        <p:sp>
          <p:nvSpPr>
            <p:cNvPr id="84" name="Google Shape;3618;p71">
              <a:extLst>
                <a:ext uri="{FF2B5EF4-FFF2-40B4-BE49-F238E27FC236}">
                  <a16:creationId xmlns:a16="http://schemas.microsoft.com/office/drawing/2014/main" id="{054993B4-F104-5025-2025-506694B705F6}"/>
                </a:ext>
              </a:extLst>
            </p:cNvPr>
            <p:cNvSpPr/>
            <p:nvPr/>
          </p:nvSpPr>
          <p:spPr>
            <a:xfrm>
              <a:off x="1955830" y="1356266"/>
              <a:ext cx="4427024" cy="2628701"/>
            </a:xfrm>
            <a:custGeom>
              <a:avLst/>
              <a:gdLst/>
              <a:ahLst/>
              <a:cxnLst/>
              <a:rect l="l" t="t" r="r" b="b"/>
              <a:pathLst>
                <a:path w="12525" h="7437" extrusionOk="0">
                  <a:moveTo>
                    <a:pt x="11322" y="5229"/>
                  </a:moveTo>
                  <a:cubicBezTo>
                    <a:pt x="11378" y="5335"/>
                    <a:pt x="11433" y="5423"/>
                    <a:pt x="11474" y="5491"/>
                  </a:cubicBezTo>
                  <a:cubicBezTo>
                    <a:pt x="11484" y="5529"/>
                    <a:pt x="11497" y="5574"/>
                    <a:pt x="11525" y="5639"/>
                  </a:cubicBezTo>
                  <a:cubicBezTo>
                    <a:pt x="11470" y="5561"/>
                    <a:pt x="11391" y="5491"/>
                    <a:pt x="11318" y="5441"/>
                  </a:cubicBezTo>
                  <a:cubicBezTo>
                    <a:pt x="11308" y="5436"/>
                    <a:pt x="11304" y="5431"/>
                    <a:pt x="11295" y="5427"/>
                  </a:cubicBezTo>
                  <a:cubicBezTo>
                    <a:pt x="11304" y="5395"/>
                    <a:pt x="11308" y="5358"/>
                    <a:pt x="11318" y="5325"/>
                  </a:cubicBezTo>
                  <a:cubicBezTo>
                    <a:pt x="11322" y="5312"/>
                    <a:pt x="11312" y="5284"/>
                    <a:pt x="11299" y="5242"/>
                  </a:cubicBezTo>
                  <a:cubicBezTo>
                    <a:pt x="11308" y="5238"/>
                    <a:pt x="11312" y="5233"/>
                    <a:pt x="11322" y="5229"/>
                  </a:cubicBezTo>
                  <a:close/>
                  <a:moveTo>
                    <a:pt x="11589" y="5786"/>
                  </a:moveTo>
                  <a:cubicBezTo>
                    <a:pt x="11782" y="6215"/>
                    <a:pt x="12170" y="6943"/>
                    <a:pt x="12341" y="7252"/>
                  </a:cubicBezTo>
                  <a:cubicBezTo>
                    <a:pt x="12248" y="7284"/>
                    <a:pt x="12110" y="7371"/>
                    <a:pt x="12046" y="7413"/>
                  </a:cubicBezTo>
                  <a:cubicBezTo>
                    <a:pt x="12037" y="7386"/>
                    <a:pt x="12022" y="7330"/>
                    <a:pt x="11995" y="7294"/>
                  </a:cubicBezTo>
                  <a:lnTo>
                    <a:pt x="11589" y="5786"/>
                  </a:lnTo>
                  <a:close/>
                  <a:moveTo>
                    <a:pt x="3595" y="0"/>
                  </a:moveTo>
                  <a:cubicBezTo>
                    <a:pt x="2429" y="0"/>
                    <a:pt x="1152" y="671"/>
                    <a:pt x="378" y="2345"/>
                  </a:cubicBezTo>
                  <a:lnTo>
                    <a:pt x="374" y="2349"/>
                  </a:lnTo>
                  <a:cubicBezTo>
                    <a:pt x="364" y="2367"/>
                    <a:pt x="355" y="2386"/>
                    <a:pt x="351" y="2405"/>
                  </a:cubicBezTo>
                  <a:cubicBezTo>
                    <a:pt x="346" y="2413"/>
                    <a:pt x="342" y="2422"/>
                    <a:pt x="336" y="2432"/>
                  </a:cubicBezTo>
                  <a:cubicBezTo>
                    <a:pt x="327" y="2450"/>
                    <a:pt x="323" y="2464"/>
                    <a:pt x="314" y="2477"/>
                  </a:cubicBezTo>
                  <a:cubicBezTo>
                    <a:pt x="309" y="2492"/>
                    <a:pt x="304" y="2511"/>
                    <a:pt x="295" y="2524"/>
                  </a:cubicBezTo>
                  <a:cubicBezTo>
                    <a:pt x="291" y="2533"/>
                    <a:pt x="287" y="2547"/>
                    <a:pt x="281" y="2560"/>
                  </a:cubicBezTo>
                  <a:cubicBezTo>
                    <a:pt x="272" y="2579"/>
                    <a:pt x="268" y="2598"/>
                    <a:pt x="259" y="2616"/>
                  </a:cubicBezTo>
                  <a:cubicBezTo>
                    <a:pt x="253" y="2626"/>
                    <a:pt x="249" y="2639"/>
                    <a:pt x="245" y="2649"/>
                  </a:cubicBezTo>
                  <a:cubicBezTo>
                    <a:pt x="236" y="2677"/>
                    <a:pt x="221" y="2709"/>
                    <a:pt x="212" y="2736"/>
                  </a:cubicBezTo>
                  <a:lnTo>
                    <a:pt x="742" y="2543"/>
                  </a:lnTo>
                  <a:lnTo>
                    <a:pt x="742" y="2543"/>
                  </a:lnTo>
                  <a:cubicBezTo>
                    <a:pt x="742" y="2543"/>
                    <a:pt x="0" y="3501"/>
                    <a:pt x="438" y="4855"/>
                  </a:cubicBezTo>
                  <a:lnTo>
                    <a:pt x="576" y="4491"/>
                  </a:lnTo>
                  <a:lnTo>
                    <a:pt x="576" y="4491"/>
                  </a:lnTo>
                  <a:cubicBezTo>
                    <a:pt x="576" y="4492"/>
                    <a:pt x="525" y="5076"/>
                    <a:pt x="848" y="5570"/>
                  </a:cubicBezTo>
                  <a:cubicBezTo>
                    <a:pt x="848" y="5570"/>
                    <a:pt x="1033" y="5165"/>
                    <a:pt x="1314" y="5008"/>
                  </a:cubicBezTo>
                  <a:cubicBezTo>
                    <a:pt x="1314" y="5008"/>
                    <a:pt x="1342" y="5648"/>
                    <a:pt x="1507" y="5920"/>
                  </a:cubicBezTo>
                  <a:cubicBezTo>
                    <a:pt x="1507" y="5920"/>
                    <a:pt x="1618" y="5663"/>
                    <a:pt x="1729" y="5552"/>
                  </a:cubicBezTo>
                  <a:cubicBezTo>
                    <a:pt x="1729" y="5552"/>
                    <a:pt x="1922" y="6127"/>
                    <a:pt x="3411" y="6837"/>
                  </a:cubicBezTo>
                  <a:cubicBezTo>
                    <a:pt x="3411" y="6837"/>
                    <a:pt x="2835" y="6105"/>
                    <a:pt x="2867" y="5533"/>
                  </a:cubicBezTo>
                  <a:lnTo>
                    <a:pt x="2867" y="5533"/>
                  </a:lnTo>
                  <a:cubicBezTo>
                    <a:pt x="2913" y="5542"/>
                    <a:pt x="2954" y="5542"/>
                    <a:pt x="2990" y="5542"/>
                  </a:cubicBezTo>
                  <a:cubicBezTo>
                    <a:pt x="3014" y="5540"/>
                    <a:pt x="3037" y="5540"/>
                    <a:pt x="3060" y="5540"/>
                  </a:cubicBezTo>
                  <a:cubicBezTo>
                    <a:pt x="3106" y="5540"/>
                    <a:pt x="3152" y="5542"/>
                    <a:pt x="3198" y="5542"/>
                  </a:cubicBezTo>
                  <a:cubicBezTo>
                    <a:pt x="3226" y="5588"/>
                    <a:pt x="3258" y="5629"/>
                    <a:pt x="3295" y="5671"/>
                  </a:cubicBezTo>
                  <a:lnTo>
                    <a:pt x="3447" y="5607"/>
                  </a:lnTo>
                  <a:cubicBezTo>
                    <a:pt x="3433" y="5588"/>
                    <a:pt x="3420" y="5574"/>
                    <a:pt x="3405" y="5556"/>
                  </a:cubicBezTo>
                  <a:lnTo>
                    <a:pt x="3405" y="5556"/>
                  </a:lnTo>
                  <a:cubicBezTo>
                    <a:pt x="3744" y="5584"/>
                    <a:pt x="4127" y="5638"/>
                    <a:pt x="4501" y="5638"/>
                  </a:cubicBezTo>
                  <a:cubicBezTo>
                    <a:pt x="5241" y="5638"/>
                    <a:pt x="5947" y="5428"/>
                    <a:pt x="6216" y="4391"/>
                  </a:cubicBezTo>
                  <a:cubicBezTo>
                    <a:pt x="6336" y="3921"/>
                    <a:pt x="6397" y="3506"/>
                    <a:pt x="6406" y="3147"/>
                  </a:cubicBezTo>
                  <a:lnTo>
                    <a:pt x="6663" y="3086"/>
                  </a:lnTo>
                  <a:lnTo>
                    <a:pt x="6663" y="3086"/>
                  </a:lnTo>
                  <a:cubicBezTo>
                    <a:pt x="6599" y="3455"/>
                    <a:pt x="6567" y="3911"/>
                    <a:pt x="6557" y="4247"/>
                  </a:cubicBezTo>
                  <a:cubicBezTo>
                    <a:pt x="6553" y="4340"/>
                    <a:pt x="6548" y="4423"/>
                    <a:pt x="6548" y="4491"/>
                  </a:cubicBezTo>
                  <a:lnTo>
                    <a:pt x="6452" y="4501"/>
                  </a:lnTo>
                  <a:lnTo>
                    <a:pt x="6488" y="4727"/>
                  </a:lnTo>
                  <a:lnTo>
                    <a:pt x="6618" y="4717"/>
                  </a:lnTo>
                  <a:lnTo>
                    <a:pt x="6618" y="4717"/>
                  </a:lnTo>
                  <a:cubicBezTo>
                    <a:pt x="6599" y="4865"/>
                    <a:pt x="6580" y="5027"/>
                    <a:pt x="6563" y="5201"/>
                  </a:cubicBezTo>
                  <a:cubicBezTo>
                    <a:pt x="6563" y="5215"/>
                    <a:pt x="6557" y="5233"/>
                    <a:pt x="6557" y="5248"/>
                  </a:cubicBezTo>
                  <a:lnTo>
                    <a:pt x="6557" y="5257"/>
                  </a:lnTo>
                  <a:cubicBezTo>
                    <a:pt x="6461" y="6077"/>
                    <a:pt x="6350" y="7058"/>
                    <a:pt x="6304" y="7330"/>
                  </a:cubicBezTo>
                  <a:cubicBezTo>
                    <a:pt x="6253" y="7343"/>
                    <a:pt x="6189" y="7362"/>
                    <a:pt x="6129" y="7386"/>
                  </a:cubicBezTo>
                  <a:cubicBezTo>
                    <a:pt x="6089" y="7380"/>
                    <a:pt x="6047" y="7376"/>
                    <a:pt x="6016" y="7376"/>
                  </a:cubicBezTo>
                  <a:cubicBezTo>
                    <a:pt x="5998" y="7376"/>
                    <a:pt x="5984" y="7377"/>
                    <a:pt x="5976" y="7381"/>
                  </a:cubicBezTo>
                  <a:cubicBezTo>
                    <a:pt x="5944" y="7390"/>
                    <a:pt x="5968" y="7436"/>
                    <a:pt x="5968" y="7436"/>
                  </a:cubicBezTo>
                  <a:lnTo>
                    <a:pt x="6553" y="7436"/>
                  </a:lnTo>
                  <a:cubicBezTo>
                    <a:pt x="6553" y="7436"/>
                    <a:pt x="6567" y="7390"/>
                    <a:pt x="6548" y="7381"/>
                  </a:cubicBezTo>
                  <a:cubicBezTo>
                    <a:pt x="6545" y="7377"/>
                    <a:pt x="6537" y="7376"/>
                    <a:pt x="6527" y="7376"/>
                  </a:cubicBezTo>
                  <a:cubicBezTo>
                    <a:pt x="6513" y="7376"/>
                    <a:pt x="6494" y="7378"/>
                    <a:pt x="6474" y="7381"/>
                  </a:cubicBezTo>
                  <a:cubicBezTo>
                    <a:pt x="6470" y="7362"/>
                    <a:pt x="6461" y="7349"/>
                    <a:pt x="6442" y="7335"/>
                  </a:cubicBezTo>
                  <a:lnTo>
                    <a:pt x="7033" y="4750"/>
                  </a:lnTo>
                  <a:lnTo>
                    <a:pt x="7203" y="4736"/>
                  </a:lnTo>
                  <a:cubicBezTo>
                    <a:pt x="7299" y="5584"/>
                    <a:pt x="7461" y="6975"/>
                    <a:pt x="7488" y="7326"/>
                  </a:cubicBezTo>
                  <a:cubicBezTo>
                    <a:pt x="7429" y="7335"/>
                    <a:pt x="7350" y="7358"/>
                    <a:pt x="7281" y="7386"/>
                  </a:cubicBezTo>
                  <a:cubicBezTo>
                    <a:pt x="7241" y="7380"/>
                    <a:pt x="7199" y="7376"/>
                    <a:pt x="7169" y="7376"/>
                  </a:cubicBezTo>
                  <a:cubicBezTo>
                    <a:pt x="7150" y="7376"/>
                    <a:pt x="7136" y="7377"/>
                    <a:pt x="7129" y="7381"/>
                  </a:cubicBezTo>
                  <a:cubicBezTo>
                    <a:pt x="7101" y="7390"/>
                    <a:pt x="7124" y="7436"/>
                    <a:pt x="7124" y="7436"/>
                  </a:cubicBezTo>
                  <a:lnTo>
                    <a:pt x="7705" y="7436"/>
                  </a:lnTo>
                  <a:cubicBezTo>
                    <a:pt x="7705" y="7436"/>
                    <a:pt x="7718" y="7390"/>
                    <a:pt x="7701" y="7381"/>
                  </a:cubicBezTo>
                  <a:cubicBezTo>
                    <a:pt x="7696" y="7377"/>
                    <a:pt x="7689" y="7376"/>
                    <a:pt x="7680" y="7376"/>
                  </a:cubicBezTo>
                  <a:cubicBezTo>
                    <a:pt x="7667" y="7376"/>
                    <a:pt x="7650" y="7378"/>
                    <a:pt x="7631" y="7381"/>
                  </a:cubicBezTo>
                  <a:lnTo>
                    <a:pt x="7626" y="7377"/>
                  </a:lnTo>
                  <a:lnTo>
                    <a:pt x="7622" y="4708"/>
                  </a:lnTo>
                  <a:lnTo>
                    <a:pt x="7981" y="4680"/>
                  </a:lnTo>
                  <a:lnTo>
                    <a:pt x="7963" y="4404"/>
                  </a:lnTo>
                  <a:lnTo>
                    <a:pt x="7922" y="4408"/>
                  </a:lnTo>
                  <a:lnTo>
                    <a:pt x="7829" y="3413"/>
                  </a:lnTo>
                  <a:cubicBezTo>
                    <a:pt x="8107" y="3324"/>
                    <a:pt x="8334" y="3283"/>
                    <a:pt x="8545" y="3283"/>
                  </a:cubicBezTo>
                  <a:cubicBezTo>
                    <a:pt x="8976" y="3283"/>
                    <a:pt x="9339" y="3454"/>
                    <a:pt x="9940" y="3736"/>
                  </a:cubicBezTo>
                  <a:cubicBezTo>
                    <a:pt x="9944" y="3732"/>
                    <a:pt x="9949" y="3727"/>
                    <a:pt x="9958" y="3722"/>
                  </a:cubicBezTo>
                  <a:lnTo>
                    <a:pt x="10737" y="5169"/>
                  </a:lnTo>
                  <a:cubicBezTo>
                    <a:pt x="10687" y="5206"/>
                    <a:pt x="10659" y="5229"/>
                    <a:pt x="10659" y="5229"/>
                  </a:cubicBezTo>
                  <a:lnTo>
                    <a:pt x="10848" y="5436"/>
                  </a:lnTo>
                  <a:cubicBezTo>
                    <a:pt x="10898" y="5414"/>
                    <a:pt x="10944" y="5390"/>
                    <a:pt x="10995" y="5363"/>
                  </a:cubicBezTo>
                  <a:cubicBezTo>
                    <a:pt x="11023" y="5414"/>
                    <a:pt x="11046" y="5459"/>
                    <a:pt x="11069" y="5497"/>
                  </a:cubicBezTo>
                  <a:cubicBezTo>
                    <a:pt x="11165" y="5860"/>
                    <a:pt x="11677" y="6865"/>
                    <a:pt x="11875" y="7252"/>
                  </a:cubicBezTo>
                  <a:cubicBezTo>
                    <a:pt x="11750" y="7288"/>
                    <a:pt x="11534" y="7436"/>
                    <a:pt x="11534" y="7436"/>
                  </a:cubicBezTo>
                  <a:lnTo>
                    <a:pt x="12525" y="7436"/>
                  </a:lnTo>
                  <a:cubicBezTo>
                    <a:pt x="12525" y="7436"/>
                    <a:pt x="12507" y="7330"/>
                    <a:pt x="12456" y="7275"/>
                  </a:cubicBezTo>
                  <a:lnTo>
                    <a:pt x="12009" y="5778"/>
                  </a:lnTo>
                  <a:cubicBezTo>
                    <a:pt x="11967" y="5648"/>
                    <a:pt x="11833" y="5524"/>
                    <a:pt x="11714" y="5455"/>
                  </a:cubicBezTo>
                  <a:cubicBezTo>
                    <a:pt x="11723" y="5423"/>
                    <a:pt x="11727" y="5390"/>
                    <a:pt x="11737" y="5353"/>
                  </a:cubicBezTo>
                  <a:cubicBezTo>
                    <a:pt x="11742" y="5321"/>
                    <a:pt x="11686" y="5183"/>
                    <a:pt x="11599" y="4989"/>
                  </a:cubicBezTo>
                  <a:cubicBezTo>
                    <a:pt x="11944" y="4634"/>
                    <a:pt x="12142" y="4187"/>
                    <a:pt x="12142" y="4187"/>
                  </a:cubicBezTo>
                  <a:lnTo>
                    <a:pt x="12031" y="4012"/>
                  </a:lnTo>
                  <a:cubicBezTo>
                    <a:pt x="12027" y="4026"/>
                    <a:pt x="12018" y="4040"/>
                    <a:pt x="12009" y="4059"/>
                  </a:cubicBezTo>
                  <a:cubicBezTo>
                    <a:pt x="11774" y="3639"/>
                    <a:pt x="11101" y="2464"/>
                    <a:pt x="10640" y="2114"/>
                  </a:cubicBezTo>
                  <a:cubicBezTo>
                    <a:pt x="10640" y="2022"/>
                    <a:pt x="10636" y="1934"/>
                    <a:pt x="10621" y="1852"/>
                  </a:cubicBezTo>
                  <a:cubicBezTo>
                    <a:pt x="10146" y="1526"/>
                    <a:pt x="9475" y="1339"/>
                    <a:pt x="8813" y="1339"/>
                  </a:cubicBezTo>
                  <a:cubicBezTo>
                    <a:pt x="8078" y="1339"/>
                    <a:pt x="7353" y="1571"/>
                    <a:pt x="6922" y="2105"/>
                  </a:cubicBezTo>
                  <a:lnTo>
                    <a:pt x="6926" y="2100"/>
                  </a:lnTo>
                  <a:lnTo>
                    <a:pt x="6797" y="2247"/>
                  </a:lnTo>
                  <a:lnTo>
                    <a:pt x="6797" y="2207"/>
                  </a:lnTo>
                  <a:lnTo>
                    <a:pt x="6557" y="2330"/>
                  </a:lnTo>
                  <a:lnTo>
                    <a:pt x="6576" y="2445"/>
                  </a:lnTo>
                  <a:lnTo>
                    <a:pt x="6364" y="2524"/>
                  </a:lnTo>
                  <a:cubicBezTo>
                    <a:pt x="6336" y="2372"/>
                    <a:pt x="6299" y="2234"/>
                    <a:pt x="6249" y="2109"/>
                  </a:cubicBezTo>
                  <a:cubicBezTo>
                    <a:pt x="6249" y="2086"/>
                    <a:pt x="6249" y="2063"/>
                    <a:pt x="6244" y="2035"/>
                  </a:cubicBezTo>
                  <a:cubicBezTo>
                    <a:pt x="6240" y="2022"/>
                    <a:pt x="6235" y="2007"/>
                    <a:pt x="6231" y="1994"/>
                  </a:cubicBezTo>
                  <a:lnTo>
                    <a:pt x="6231" y="1985"/>
                  </a:lnTo>
                  <a:cubicBezTo>
                    <a:pt x="6212" y="1920"/>
                    <a:pt x="6193" y="1860"/>
                    <a:pt x="6176" y="1805"/>
                  </a:cubicBezTo>
                  <a:cubicBezTo>
                    <a:pt x="6166" y="1769"/>
                    <a:pt x="6157" y="1737"/>
                    <a:pt x="6148" y="1699"/>
                  </a:cubicBezTo>
                  <a:lnTo>
                    <a:pt x="6148" y="1695"/>
                  </a:lnTo>
                  <a:cubicBezTo>
                    <a:pt x="6138" y="1676"/>
                    <a:pt x="6134" y="1662"/>
                    <a:pt x="6129" y="1644"/>
                  </a:cubicBezTo>
                  <a:cubicBezTo>
                    <a:pt x="6129" y="1639"/>
                    <a:pt x="6125" y="1635"/>
                    <a:pt x="6125" y="1630"/>
                  </a:cubicBezTo>
                  <a:cubicBezTo>
                    <a:pt x="6120" y="1616"/>
                    <a:pt x="6115" y="1603"/>
                    <a:pt x="6106" y="1584"/>
                  </a:cubicBezTo>
                  <a:cubicBezTo>
                    <a:pt x="6106" y="1579"/>
                    <a:pt x="6106" y="1575"/>
                    <a:pt x="6101" y="1571"/>
                  </a:cubicBezTo>
                  <a:cubicBezTo>
                    <a:pt x="6097" y="1556"/>
                    <a:pt x="6093" y="1543"/>
                    <a:pt x="6087" y="1529"/>
                  </a:cubicBezTo>
                  <a:cubicBezTo>
                    <a:pt x="6083" y="1524"/>
                    <a:pt x="6083" y="1520"/>
                    <a:pt x="6078" y="1515"/>
                  </a:cubicBezTo>
                  <a:cubicBezTo>
                    <a:pt x="6074" y="1501"/>
                    <a:pt x="6069" y="1488"/>
                    <a:pt x="6059" y="1473"/>
                  </a:cubicBezTo>
                  <a:cubicBezTo>
                    <a:pt x="6059" y="1469"/>
                    <a:pt x="6059" y="1464"/>
                    <a:pt x="6055" y="1460"/>
                  </a:cubicBezTo>
                  <a:cubicBezTo>
                    <a:pt x="6051" y="1446"/>
                    <a:pt x="6042" y="1432"/>
                    <a:pt x="6037" y="1418"/>
                  </a:cubicBezTo>
                  <a:cubicBezTo>
                    <a:pt x="6032" y="1414"/>
                    <a:pt x="6032" y="1409"/>
                    <a:pt x="6032" y="1405"/>
                  </a:cubicBezTo>
                  <a:cubicBezTo>
                    <a:pt x="6023" y="1390"/>
                    <a:pt x="6014" y="1372"/>
                    <a:pt x="6010" y="1358"/>
                  </a:cubicBezTo>
                  <a:cubicBezTo>
                    <a:pt x="6004" y="1358"/>
                    <a:pt x="6004" y="1354"/>
                    <a:pt x="6004" y="1354"/>
                  </a:cubicBezTo>
                  <a:cubicBezTo>
                    <a:pt x="5577" y="530"/>
                    <a:pt x="4630" y="0"/>
                    <a:pt x="3595" y="0"/>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5" name="Google Shape;3619;p71">
              <a:extLst>
                <a:ext uri="{FF2B5EF4-FFF2-40B4-BE49-F238E27FC236}">
                  <a16:creationId xmlns:a16="http://schemas.microsoft.com/office/drawing/2014/main" id="{4EC6ADAE-803F-9B73-585E-EFDAFDB6112A}"/>
                </a:ext>
              </a:extLst>
            </p:cNvPr>
            <p:cNvSpPr/>
            <p:nvPr/>
          </p:nvSpPr>
          <p:spPr>
            <a:xfrm>
              <a:off x="4179089" y="2777561"/>
              <a:ext cx="282057" cy="1196117"/>
            </a:xfrm>
            <a:custGeom>
              <a:avLst/>
              <a:gdLst/>
              <a:ahLst/>
              <a:cxnLst/>
              <a:rect l="l" t="t" r="r" b="b"/>
              <a:pathLst>
                <a:path w="798" h="3384" extrusionOk="0">
                  <a:moveTo>
                    <a:pt x="405" y="0"/>
                  </a:moveTo>
                  <a:cubicBezTo>
                    <a:pt x="405" y="0"/>
                    <a:pt x="41" y="3290"/>
                    <a:pt x="1" y="3383"/>
                  </a:cubicBezTo>
                  <a:lnTo>
                    <a:pt x="139" y="3383"/>
                  </a:lnTo>
                  <a:lnTo>
                    <a:pt x="798" y="470"/>
                  </a:lnTo>
                  <a:lnTo>
                    <a:pt x="405"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6" name="Google Shape;3620;p71">
              <a:extLst>
                <a:ext uri="{FF2B5EF4-FFF2-40B4-BE49-F238E27FC236}">
                  <a16:creationId xmlns:a16="http://schemas.microsoft.com/office/drawing/2014/main" id="{BFD6BE1B-CE9D-31C7-6E6B-B69EF71B0309}"/>
                </a:ext>
              </a:extLst>
            </p:cNvPr>
            <p:cNvSpPr/>
            <p:nvPr/>
          </p:nvSpPr>
          <p:spPr>
            <a:xfrm>
              <a:off x="4267100" y="2777561"/>
              <a:ext cx="194047" cy="495554"/>
            </a:xfrm>
            <a:custGeom>
              <a:avLst/>
              <a:gdLst/>
              <a:ahLst/>
              <a:cxnLst/>
              <a:rect l="l" t="t" r="r" b="b"/>
              <a:pathLst>
                <a:path w="549" h="1402" extrusionOk="0">
                  <a:moveTo>
                    <a:pt x="156" y="0"/>
                  </a:moveTo>
                  <a:cubicBezTo>
                    <a:pt x="156" y="0"/>
                    <a:pt x="83" y="659"/>
                    <a:pt x="0" y="1402"/>
                  </a:cubicBezTo>
                  <a:cubicBezTo>
                    <a:pt x="69" y="1329"/>
                    <a:pt x="141" y="1291"/>
                    <a:pt x="209" y="1291"/>
                  </a:cubicBezTo>
                  <a:cubicBezTo>
                    <a:pt x="223" y="1291"/>
                    <a:pt x="236" y="1292"/>
                    <a:pt x="249" y="1295"/>
                  </a:cubicBezTo>
                  <a:cubicBezTo>
                    <a:pt x="286" y="1300"/>
                    <a:pt x="318" y="1323"/>
                    <a:pt x="350" y="1355"/>
                  </a:cubicBezTo>
                  <a:lnTo>
                    <a:pt x="549" y="470"/>
                  </a:lnTo>
                  <a:lnTo>
                    <a:pt x="156" y="0"/>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3621;p71">
              <a:extLst>
                <a:ext uri="{FF2B5EF4-FFF2-40B4-BE49-F238E27FC236}">
                  <a16:creationId xmlns:a16="http://schemas.microsoft.com/office/drawing/2014/main" id="{E19E92FA-41EC-7BD1-1972-16B041EBCEE0}"/>
                </a:ext>
              </a:extLst>
            </p:cNvPr>
            <p:cNvSpPr/>
            <p:nvPr/>
          </p:nvSpPr>
          <p:spPr>
            <a:xfrm>
              <a:off x="4267100" y="2213780"/>
              <a:ext cx="374662" cy="808369"/>
            </a:xfrm>
            <a:custGeom>
              <a:avLst/>
              <a:gdLst/>
              <a:ahLst/>
              <a:cxnLst/>
              <a:rect l="l" t="t" r="r" b="b"/>
              <a:pathLst>
                <a:path w="1060" h="2287" extrusionOk="0">
                  <a:moveTo>
                    <a:pt x="574" y="0"/>
                  </a:moveTo>
                  <a:cubicBezTo>
                    <a:pt x="497" y="0"/>
                    <a:pt x="418" y="27"/>
                    <a:pt x="341" y="98"/>
                  </a:cubicBezTo>
                  <a:cubicBezTo>
                    <a:pt x="0" y="402"/>
                    <a:pt x="9" y="2287"/>
                    <a:pt x="9" y="2287"/>
                  </a:cubicBezTo>
                  <a:lnTo>
                    <a:pt x="843" y="2167"/>
                  </a:lnTo>
                  <a:lnTo>
                    <a:pt x="1060" y="310"/>
                  </a:lnTo>
                  <a:cubicBezTo>
                    <a:pt x="1060" y="310"/>
                    <a:pt x="832" y="0"/>
                    <a:pt x="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22;p71">
              <a:extLst>
                <a:ext uri="{FF2B5EF4-FFF2-40B4-BE49-F238E27FC236}">
                  <a16:creationId xmlns:a16="http://schemas.microsoft.com/office/drawing/2014/main" id="{D2B93D54-1FA9-4D65-0203-1A261447613F}"/>
                </a:ext>
              </a:extLst>
            </p:cNvPr>
            <p:cNvSpPr/>
            <p:nvPr/>
          </p:nvSpPr>
          <p:spPr>
            <a:xfrm>
              <a:off x="4058206" y="2166768"/>
              <a:ext cx="378550" cy="309633"/>
            </a:xfrm>
            <a:custGeom>
              <a:avLst/>
              <a:gdLst/>
              <a:ahLst/>
              <a:cxnLst/>
              <a:rect l="l" t="t" r="r" b="b"/>
              <a:pathLst>
                <a:path w="1071" h="876" extrusionOk="0">
                  <a:moveTo>
                    <a:pt x="1070" y="1"/>
                  </a:moveTo>
                  <a:lnTo>
                    <a:pt x="1" y="374"/>
                  </a:lnTo>
                  <a:lnTo>
                    <a:pt x="333" y="876"/>
                  </a:lnTo>
                  <a:lnTo>
                    <a:pt x="904" y="752"/>
                  </a:lnTo>
                  <a:lnTo>
                    <a:pt x="1070"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3623;p71">
              <a:extLst>
                <a:ext uri="{FF2B5EF4-FFF2-40B4-BE49-F238E27FC236}">
                  <a16:creationId xmlns:a16="http://schemas.microsoft.com/office/drawing/2014/main" id="{70AE0024-3EB9-C0A5-1F96-1F4A71A96CF6}"/>
                </a:ext>
              </a:extLst>
            </p:cNvPr>
            <p:cNvSpPr/>
            <p:nvPr/>
          </p:nvSpPr>
          <p:spPr>
            <a:xfrm>
              <a:off x="5548744" y="2590223"/>
              <a:ext cx="417430" cy="748280"/>
            </a:xfrm>
            <a:custGeom>
              <a:avLst/>
              <a:gdLst/>
              <a:ahLst/>
              <a:cxnLst/>
              <a:rect l="l" t="t" r="r" b="b"/>
              <a:pathLst>
                <a:path w="1181" h="2117" extrusionOk="0">
                  <a:moveTo>
                    <a:pt x="328" y="1"/>
                  </a:moveTo>
                  <a:lnTo>
                    <a:pt x="1" y="130"/>
                  </a:lnTo>
                  <a:cubicBezTo>
                    <a:pt x="1" y="130"/>
                    <a:pt x="885" y="2116"/>
                    <a:pt x="996" y="2116"/>
                  </a:cubicBezTo>
                  <a:cubicBezTo>
                    <a:pt x="1107" y="2111"/>
                    <a:pt x="1125" y="1959"/>
                    <a:pt x="1153" y="1834"/>
                  </a:cubicBezTo>
                  <a:cubicBezTo>
                    <a:pt x="1181" y="1710"/>
                    <a:pt x="328" y="1"/>
                    <a:pt x="32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0" name="Google Shape;3624;p71">
              <a:extLst>
                <a:ext uri="{FF2B5EF4-FFF2-40B4-BE49-F238E27FC236}">
                  <a16:creationId xmlns:a16="http://schemas.microsoft.com/office/drawing/2014/main" id="{EEF8439E-0661-F34C-98BF-BBE1509D489C}"/>
                </a:ext>
              </a:extLst>
            </p:cNvPr>
            <p:cNvSpPr/>
            <p:nvPr/>
          </p:nvSpPr>
          <p:spPr>
            <a:xfrm>
              <a:off x="5856607" y="3257218"/>
              <a:ext cx="350274" cy="716468"/>
            </a:xfrm>
            <a:custGeom>
              <a:avLst/>
              <a:gdLst/>
              <a:ahLst/>
              <a:cxnLst/>
              <a:rect l="l" t="t" r="r" b="b"/>
              <a:pathLst>
                <a:path w="991" h="2027" extrusionOk="0">
                  <a:moveTo>
                    <a:pt x="110" y="1"/>
                  </a:moveTo>
                  <a:cubicBezTo>
                    <a:pt x="75" y="1"/>
                    <a:pt x="51" y="14"/>
                    <a:pt x="42" y="45"/>
                  </a:cubicBezTo>
                  <a:cubicBezTo>
                    <a:pt x="0" y="192"/>
                    <a:pt x="918" y="2026"/>
                    <a:pt x="918" y="2026"/>
                  </a:cubicBezTo>
                  <a:lnTo>
                    <a:pt x="991" y="2026"/>
                  </a:lnTo>
                  <a:lnTo>
                    <a:pt x="544" y="376"/>
                  </a:lnTo>
                  <a:cubicBezTo>
                    <a:pt x="490" y="184"/>
                    <a:pt x="236" y="1"/>
                    <a:pt x="110"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1" name="Google Shape;3625;p71">
              <a:extLst>
                <a:ext uri="{FF2B5EF4-FFF2-40B4-BE49-F238E27FC236}">
                  <a16:creationId xmlns:a16="http://schemas.microsoft.com/office/drawing/2014/main" id="{A1414502-FEA8-70D4-0297-8FB3A64B65CE}"/>
                </a:ext>
              </a:extLst>
            </p:cNvPr>
            <p:cNvSpPr/>
            <p:nvPr/>
          </p:nvSpPr>
          <p:spPr>
            <a:xfrm>
              <a:off x="5848477" y="3246614"/>
              <a:ext cx="358403" cy="727072"/>
            </a:xfrm>
            <a:custGeom>
              <a:avLst/>
              <a:gdLst/>
              <a:ahLst/>
              <a:cxnLst/>
              <a:rect l="l" t="t" r="r" b="b"/>
              <a:pathLst>
                <a:path w="1014" h="2057" extrusionOk="0">
                  <a:moveTo>
                    <a:pt x="87" y="0"/>
                  </a:moveTo>
                  <a:cubicBezTo>
                    <a:pt x="63" y="0"/>
                    <a:pt x="46" y="10"/>
                    <a:pt x="42" y="32"/>
                  </a:cubicBezTo>
                  <a:cubicBezTo>
                    <a:pt x="1" y="264"/>
                    <a:pt x="941" y="2056"/>
                    <a:pt x="941" y="2056"/>
                  </a:cubicBezTo>
                  <a:lnTo>
                    <a:pt x="1014" y="2056"/>
                  </a:lnTo>
                  <a:lnTo>
                    <a:pt x="969" y="1885"/>
                  </a:lnTo>
                  <a:cubicBezTo>
                    <a:pt x="714" y="1355"/>
                    <a:pt x="231" y="309"/>
                    <a:pt x="263" y="204"/>
                  </a:cubicBezTo>
                  <a:cubicBezTo>
                    <a:pt x="272" y="171"/>
                    <a:pt x="286" y="134"/>
                    <a:pt x="305" y="93"/>
                  </a:cubicBezTo>
                  <a:cubicBezTo>
                    <a:pt x="229" y="45"/>
                    <a:pt x="140" y="0"/>
                    <a:pt x="87"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2" name="Google Shape;3626;p71">
              <a:extLst>
                <a:ext uri="{FF2B5EF4-FFF2-40B4-BE49-F238E27FC236}">
                  <a16:creationId xmlns:a16="http://schemas.microsoft.com/office/drawing/2014/main" id="{653B9193-8580-DAAB-92EC-98BF627C9160}"/>
                </a:ext>
              </a:extLst>
            </p:cNvPr>
            <p:cNvSpPr/>
            <p:nvPr/>
          </p:nvSpPr>
          <p:spPr>
            <a:xfrm>
              <a:off x="5386506" y="2126473"/>
              <a:ext cx="763463" cy="1136735"/>
            </a:xfrm>
            <a:custGeom>
              <a:avLst/>
              <a:gdLst/>
              <a:ahLst/>
              <a:cxnLst/>
              <a:rect l="l" t="t" r="r" b="b"/>
              <a:pathLst>
                <a:path w="2160" h="3216" extrusionOk="0">
                  <a:moveTo>
                    <a:pt x="472" y="1"/>
                  </a:moveTo>
                  <a:cubicBezTo>
                    <a:pt x="0" y="1"/>
                    <a:pt x="183" y="1419"/>
                    <a:pt x="183" y="1419"/>
                  </a:cubicBezTo>
                  <a:lnTo>
                    <a:pt x="1151" y="3216"/>
                  </a:lnTo>
                  <a:cubicBezTo>
                    <a:pt x="1151" y="3216"/>
                    <a:pt x="2004" y="2699"/>
                    <a:pt x="2159" y="2193"/>
                  </a:cubicBezTo>
                  <a:cubicBezTo>
                    <a:pt x="2159" y="2193"/>
                    <a:pt x="1045" y="92"/>
                    <a:pt x="515" y="4"/>
                  </a:cubicBezTo>
                  <a:cubicBezTo>
                    <a:pt x="500" y="2"/>
                    <a:pt x="486"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27;p71">
              <a:extLst>
                <a:ext uri="{FF2B5EF4-FFF2-40B4-BE49-F238E27FC236}">
                  <a16:creationId xmlns:a16="http://schemas.microsoft.com/office/drawing/2014/main" id="{607B9AF5-21E5-AA47-8451-96650A9B50BE}"/>
                </a:ext>
              </a:extLst>
            </p:cNvPr>
            <p:cNvSpPr/>
            <p:nvPr/>
          </p:nvSpPr>
          <p:spPr>
            <a:xfrm>
              <a:off x="5722999" y="2860626"/>
              <a:ext cx="431922" cy="417086"/>
            </a:xfrm>
            <a:custGeom>
              <a:avLst/>
              <a:gdLst/>
              <a:ahLst/>
              <a:cxnLst/>
              <a:rect l="l" t="t" r="r" b="b"/>
              <a:pathLst>
                <a:path w="1222" h="1180" extrusionOk="0">
                  <a:moveTo>
                    <a:pt x="1130" y="1"/>
                  </a:moveTo>
                  <a:cubicBezTo>
                    <a:pt x="992" y="250"/>
                    <a:pt x="1" y="973"/>
                    <a:pt x="1" y="973"/>
                  </a:cubicBezTo>
                  <a:lnTo>
                    <a:pt x="190" y="1180"/>
                  </a:lnTo>
                  <a:cubicBezTo>
                    <a:pt x="793" y="918"/>
                    <a:pt x="1222" y="184"/>
                    <a:pt x="1222" y="184"/>
                  </a:cubicBezTo>
                  <a:lnTo>
                    <a:pt x="11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628;p71">
              <a:extLst>
                <a:ext uri="{FF2B5EF4-FFF2-40B4-BE49-F238E27FC236}">
                  <a16:creationId xmlns:a16="http://schemas.microsoft.com/office/drawing/2014/main" id="{85113379-89AE-7036-05E0-1E8025EB0D12}"/>
                </a:ext>
              </a:extLst>
            </p:cNvPr>
            <p:cNvSpPr/>
            <p:nvPr/>
          </p:nvSpPr>
          <p:spPr>
            <a:xfrm>
              <a:off x="5680584" y="2609664"/>
              <a:ext cx="432275" cy="736616"/>
            </a:xfrm>
            <a:custGeom>
              <a:avLst/>
              <a:gdLst/>
              <a:ahLst/>
              <a:cxnLst/>
              <a:rect l="l" t="t" r="r" b="b"/>
              <a:pathLst>
                <a:path w="1223" h="2084" extrusionOk="0">
                  <a:moveTo>
                    <a:pt x="328" y="1"/>
                  </a:moveTo>
                  <a:lnTo>
                    <a:pt x="0" y="126"/>
                  </a:lnTo>
                  <a:cubicBezTo>
                    <a:pt x="0" y="126"/>
                    <a:pt x="933" y="2083"/>
                    <a:pt x="1046" y="2083"/>
                  </a:cubicBezTo>
                  <a:cubicBezTo>
                    <a:pt x="1046" y="2083"/>
                    <a:pt x="1046" y="2083"/>
                    <a:pt x="1047" y="2083"/>
                  </a:cubicBezTo>
                  <a:cubicBezTo>
                    <a:pt x="1162" y="2083"/>
                    <a:pt x="1172" y="1932"/>
                    <a:pt x="1199" y="1807"/>
                  </a:cubicBezTo>
                  <a:cubicBezTo>
                    <a:pt x="1222" y="1683"/>
                    <a:pt x="328" y="1"/>
                    <a:pt x="32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5" name="Google Shape;3629;p71">
              <a:extLst>
                <a:ext uri="{FF2B5EF4-FFF2-40B4-BE49-F238E27FC236}">
                  <a16:creationId xmlns:a16="http://schemas.microsoft.com/office/drawing/2014/main" id="{0384A659-30BB-744F-F584-B1FC5B8EB7B4}"/>
                </a:ext>
              </a:extLst>
            </p:cNvPr>
            <p:cNvSpPr/>
            <p:nvPr/>
          </p:nvSpPr>
          <p:spPr>
            <a:xfrm>
              <a:off x="5462853" y="2068151"/>
              <a:ext cx="767351" cy="1125071"/>
            </a:xfrm>
            <a:custGeom>
              <a:avLst/>
              <a:gdLst/>
              <a:ahLst/>
              <a:cxnLst/>
              <a:rect l="l" t="t" r="r" b="b"/>
              <a:pathLst>
                <a:path w="2171" h="3183" extrusionOk="0">
                  <a:moveTo>
                    <a:pt x="484" y="0"/>
                  </a:moveTo>
                  <a:cubicBezTo>
                    <a:pt x="1" y="0"/>
                    <a:pt x="105" y="1528"/>
                    <a:pt x="105" y="1528"/>
                  </a:cubicBezTo>
                  <a:lnTo>
                    <a:pt x="1341" y="3183"/>
                  </a:lnTo>
                  <a:cubicBezTo>
                    <a:pt x="1341" y="3183"/>
                    <a:pt x="2013" y="2699"/>
                    <a:pt x="2170" y="2196"/>
                  </a:cubicBezTo>
                  <a:cubicBezTo>
                    <a:pt x="2170" y="2196"/>
                    <a:pt x="1054" y="91"/>
                    <a:pt x="525" y="3"/>
                  </a:cubicBezTo>
                  <a:cubicBezTo>
                    <a:pt x="511" y="1"/>
                    <a:pt x="497"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30;p71">
              <a:extLst>
                <a:ext uri="{FF2B5EF4-FFF2-40B4-BE49-F238E27FC236}">
                  <a16:creationId xmlns:a16="http://schemas.microsoft.com/office/drawing/2014/main" id="{BFA69865-9B1A-7A10-C6B5-511BED41C831}"/>
                </a:ext>
              </a:extLst>
            </p:cNvPr>
            <p:cNvSpPr/>
            <p:nvPr/>
          </p:nvSpPr>
          <p:spPr>
            <a:xfrm>
              <a:off x="5462853" y="2068151"/>
              <a:ext cx="602641" cy="1148046"/>
            </a:xfrm>
            <a:custGeom>
              <a:avLst/>
              <a:gdLst/>
              <a:ahLst/>
              <a:cxnLst/>
              <a:rect l="l" t="t" r="r" b="b"/>
              <a:pathLst>
                <a:path w="1705" h="3248" extrusionOk="0">
                  <a:moveTo>
                    <a:pt x="484" y="0"/>
                  </a:moveTo>
                  <a:cubicBezTo>
                    <a:pt x="1" y="0"/>
                    <a:pt x="105" y="1528"/>
                    <a:pt x="105" y="1528"/>
                  </a:cubicBezTo>
                  <a:lnTo>
                    <a:pt x="1299" y="3247"/>
                  </a:lnTo>
                  <a:cubicBezTo>
                    <a:pt x="1299" y="3247"/>
                    <a:pt x="1492" y="3096"/>
                    <a:pt x="1705" y="2879"/>
                  </a:cubicBezTo>
                  <a:cubicBezTo>
                    <a:pt x="1556" y="2662"/>
                    <a:pt x="1308" y="2294"/>
                    <a:pt x="1027" y="1892"/>
                  </a:cubicBezTo>
                  <a:cubicBezTo>
                    <a:pt x="654" y="1358"/>
                    <a:pt x="769" y="663"/>
                    <a:pt x="788" y="159"/>
                  </a:cubicBezTo>
                  <a:cubicBezTo>
                    <a:pt x="690" y="72"/>
                    <a:pt x="603" y="17"/>
                    <a:pt x="525" y="3"/>
                  </a:cubicBezTo>
                  <a:cubicBezTo>
                    <a:pt x="511" y="1"/>
                    <a:pt x="497"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31;p71">
              <a:extLst>
                <a:ext uri="{FF2B5EF4-FFF2-40B4-BE49-F238E27FC236}">
                  <a16:creationId xmlns:a16="http://schemas.microsoft.com/office/drawing/2014/main" id="{61D0B630-319F-6019-F689-90CCFE136F23}"/>
                </a:ext>
              </a:extLst>
            </p:cNvPr>
            <p:cNvSpPr/>
            <p:nvPr/>
          </p:nvSpPr>
          <p:spPr>
            <a:xfrm>
              <a:off x="6006473" y="3267822"/>
              <a:ext cx="366533" cy="705865"/>
            </a:xfrm>
            <a:custGeom>
              <a:avLst/>
              <a:gdLst/>
              <a:ahLst/>
              <a:cxnLst/>
              <a:rect l="l" t="t" r="r" b="b"/>
              <a:pathLst>
                <a:path w="1037" h="1997" extrusionOk="0">
                  <a:moveTo>
                    <a:pt x="106" y="0"/>
                  </a:moveTo>
                  <a:cubicBezTo>
                    <a:pt x="70" y="0"/>
                    <a:pt x="45" y="15"/>
                    <a:pt x="37" y="47"/>
                  </a:cubicBezTo>
                  <a:cubicBezTo>
                    <a:pt x="1" y="189"/>
                    <a:pt x="964" y="1996"/>
                    <a:pt x="964" y="1996"/>
                  </a:cubicBezTo>
                  <a:lnTo>
                    <a:pt x="1037" y="1996"/>
                  </a:lnTo>
                  <a:lnTo>
                    <a:pt x="549" y="370"/>
                  </a:lnTo>
                  <a:cubicBezTo>
                    <a:pt x="491" y="182"/>
                    <a:pt x="233" y="0"/>
                    <a:pt x="10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3632;p71">
              <a:extLst>
                <a:ext uri="{FF2B5EF4-FFF2-40B4-BE49-F238E27FC236}">
                  <a16:creationId xmlns:a16="http://schemas.microsoft.com/office/drawing/2014/main" id="{EC4A3418-1636-89CE-77BC-D6DD2D11C33E}"/>
                </a:ext>
              </a:extLst>
            </p:cNvPr>
            <p:cNvSpPr/>
            <p:nvPr/>
          </p:nvSpPr>
          <p:spPr>
            <a:xfrm>
              <a:off x="5996930" y="3267822"/>
              <a:ext cx="358403" cy="705865"/>
            </a:xfrm>
            <a:custGeom>
              <a:avLst/>
              <a:gdLst/>
              <a:ahLst/>
              <a:cxnLst/>
              <a:rect l="l" t="t" r="r" b="b"/>
              <a:pathLst>
                <a:path w="1014" h="1997" extrusionOk="0">
                  <a:moveTo>
                    <a:pt x="119" y="1"/>
                  </a:moveTo>
                  <a:cubicBezTo>
                    <a:pt x="77" y="1"/>
                    <a:pt x="45" y="15"/>
                    <a:pt x="37" y="47"/>
                  </a:cubicBezTo>
                  <a:cubicBezTo>
                    <a:pt x="0" y="189"/>
                    <a:pt x="991" y="1996"/>
                    <a:pt x="991" y="1996"/>
                  </a:cubicBezTo>
                  <a:lnTo>
                    <a:pt x="1013" y="1996"/>
                  </a:lnTo>
                  <a:cubicBezTo>
                    <a:pt x="834" y="1609"/>
                    <a:pt x="189" y="217"/>
                    <a:pt x="230" y="97"/>
                  </a:cubicBezTo>
                  <a:cubicBezTo>
                    <a:pt x="239" y="70"/>
                    <a:pt x="262" y="55"/>
                    <a:pt x="294" y="55"/>
                  </a:cubicBezTo>
                  <a:cubicBezTo>
                    <a:pt x="234" y="21"/>
                    <a:pt x="169" y="1"/>
                    <a:pt x="119"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3633;p71">
              <a:extLst>
                <a:ext uri="{FF2B5EF4-FFF2-40B4-BE49-F238E27FC236}">
                  <a16:creationId xmlns:a16="http://schemas.microsoft.com/office/drawing/2014/main" id="{E8C6356E-FA09-B168-0BB9-06C9ED713516}"/>
                </a:ext>
              </a:extLst>
            </p:cNvPr>
            <p:cNvSpPr/>
            <p:nvPr/>
          </p:nvSpPr>
          <p:spPr>
            <a:xfrm>
              <a:off x="4256850" y="1829206"/>
              <a:ext cx="1487692" cy="847603"/>
            </a:xfrm>
            <a:custGeom>
              <a:avLst/>
              <a:gdLst/>
              <a:ahLst/>
              <a:cxnLst/>
              <a:rect l="l" t="t" r="r" b="b"/>
              <a:pathLst>
                <a:path w="4209" h="2398" extrusionOk="0">
                  <a:moveTo>
                    <a:pt x="2308" y="1"/>
                  </a:moveTo>
                  <a:cubicBezTo>
                    <a:pt x="1501" y="1"/>
                    <a:pt x="707" y="281"/>
                    <a:pt x="296" y="933"/>
                  </a:cubicBezTo>
                  <a:cubicBezTo>
                    <a:pt x="0" y="1407"/>
                    <a:pt x="256" y="2314"/>
                    <a:pt x="643" y="2314"/>
                  </a:cubicBezTo>
                  <a:cubicBezTo>
                    <a:pt x="677" y="2314"/>
                    <a:pt x="712" y="2307"/>
                    <a:pt x="748" y="2292"/>
                  </a:cubicBezTo>
                  <a:cubicBezTo>
                    <a:pt x="1315" y="2051"/>
                    <a:pt x="1694" y="1945"/>
                    <a:pt x="2033" y="1945"/>
                  </a:cubicBezTo>
                  <a:cubicBezTo>
                    <a:pt x="2464" y="1945"/>
                    <a:pt x="2828" y="2117"/>
                    <a:pt x="3430" y="2398"/>
                  </a:cubicBezTo>
                  <a:cubicBezTo>
                    <a:pt x="3896" y="2002"/>
                    <a:pt x="4209" y="1057"/>
                    <a:pt x="4111" y="514"/>
                  </a:cubicBezTo>
                  <a:cubicBezTo>
                    <a:pt x="3637" y="188"/>
                    <a:pt x="2968" y="1"/>
                    <a:pt x="2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34;p71">
              <a:extLst>
                <a:ext uri="{FF2B5EF4-FFF2-40B4-BE49-F238E27FC236}">
                  <a16:creationId xmlns:a16="http://schemas.microsoft.com/office/drawing/2014/main" id="{830A8756-0772-51B2-6F63-D4A53E3872B3}"/>
                </a:ext>
              </a:extLst>
            </p:cNvPr>
            <p:cNvSpPr/>
            <p:nvPr/>
          </p:nvSpPr>
          <p:spPr>
            <a:xfrm>
              <a:off x="4324007" y="2273162"/>
              <a:ext cx="1332525" cy="403654"/>
            </a:xfrm>
            <a:custGeom>
              <a:avLst/>
              <a:gdLst/>
              <a:ahLst/>
              <a:cxnLst/>
              <a:rect l="l" t="t" r="r" b="b"/>
              <a:pathLst>
                <a:path w="3770" h="1142" extrusionOk="0">
                  <a:moveTo>
                    <a:pt x="2029" y="1"/>
                  </a:moveTo>
                  <a:cubicBezTo>
                    <a:pt x="1490" y="1"/>
                    <a:pt x="908" y="126"/>
                    <a:pt x="1" y="428"/>
                  </a:cubicBezTo>
                  <a:cubicBezTo>
                    <a:pt x="16" y="790"/>
                    <a:pt x="218" y="1059"/>
                    <a:pt x="444" y="1059"/>
                  </a:cubicBezTo>
                  <a:cubicBezTo>
                    <a:pt x="481" y="1059"/>
                    <a:pt x="520" y="1052"/>
                    <a:pt x="558" y="1036"/>
                  </a:cubicBezTo>
                  <a:cubicBezTo>
                    <a:pt x="1125" y="795"/>
                    <a:pt x="1504" y="689"/>
                    <a:pt x="1843" y="689"/>
                  </a:cubicBezTo>
                  <a:cubicBezTo>
                    <a:pt x="2274" y="689"/>
                    <a:pt x="2638" y="861"/>
                    <a:pt x="3240" y="1142"/>
                  </a:cubicBezTo>
                  <a:cubicBezTo>
                    <a:pt x="3457" y="957"/>
                    <a:pt x="3645" y="649"/>
                    <a:pt x="3770" y="317"/>
                  </a:cubicBezTo>
                  <a:cubicBezTo>
                    <a:pt x="3051" y="123"/>
                    <a:pt x="2561" y="1"/>
                    <a:pt x="2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35;p71">
              <a:extLst>
                <a:ext uri="{FF2B5EF4-FFF2-40B4-BE49-F238E27FC236}">
                  <a16:creationId xmlns:a16="http://schemas.microsoft.com/office/drawing/2014/main" id="{A4BCFA92-30BB-8A8B-8B83-29E830DDF6E3}"/>
                </a:ext>
              </a:extLst>
            </p:cNvPr>
            <p:cNvSpPr/>
            <p:nvPr/>
          </p:nvSpPr>
          <p:spPr>
            <a:xfrm>
              <a:off x="6032276" y="3916082"/>
              <a:ext cx="183090" cy="68925"/>
            </a:xfrm>
            <a:custGeom>
              <a:avLst/>
              <a:gdLst/>
              <a:ahLst/>
              <a:cxnLst/>
              <a:rect l="l" t="t" r="r" b="b"/>
              <a:pathLst>
                <a:path w="518" h="195" extrusionOk="0">
                  <a:moveTo>
                    <a:pt x="388" y="1"/>
                  </a:moveTo>
                  <a:cubicBezTo>
                    <a:pt x="292" y="1"/>
                    <a:pt x="1" y="194"/>
                    <a:pt x="1" y="194"/>
                  </a:cubicBezTo>
                  <a:lnTo>
                    <a:pt x="517" y="194"/>
                  </a:lnTo>
                  <a:cubicBezTo>
                    <a:pt x="517" y="194"/>
                    <a:pt x="481" y="1"/>
                    <a:pt x="388"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2" name="Google Shape;3636;p71">
              <a:extLst>
                <a:ext uri="{FF2B5EF4-FFF2-40B4-BE49-F238E27FC236}">
                  <a16:creationId xmlns:a16="http://schemas.microsoft.com/office/drawing/2014/main" id="{A05EB16D-D294-0AFD-1A0B-D2162B2FD16F}"/>
                </a:ext>
              </a:extLst>
            </p:cNvPr>
            <p:cNvSpPr/>
            <p:nvPr/>
          </p:nvSpPr>
          <p:spPr>
            <a:xfrm>
              <a:off x="4477055" y="3941885"/>
              <a:ext cx="181322" cy="43122"/>
            </a:xfrm>
            <a:custGeom>
              <a:avLst/>
              <a:gdLst/>
              <a:ahLst/>
              <a:cxnLst/>
              <a:rect l="l" t="t" r="r" b="b"/>
              <a:pathLst>
                <a:path w="513" h="122" extrusionOk="0">
                  <a:moveTo>
                    <a:pt x="406" y="1"/>
                  </a:moveTo>
                  <a:cubicBezTo>
                    <a:pt x="309" y="1"/>
                    <a:pt x="0" y="121"/>
                    <a:pt x="0" y="121"/>
                  </a:cubicBezTo>
                  <a:lnTo>
                    <a:pt x="512" y="121"/>
                  </a:lnTo>
                  <a:cubicBezTo>
                    <a:pt x="512" y="121"/>
                    <a:pt x="502" y="1"/>
                    <a:pt x="406"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3" name="Google Shape;3637;p71">
              <a:extLst>
                <a:ext uri="{FF2B5EF4-FFF2-40B4-BE49-F238E27FC236}">
                  <a16:creationId xmlns:a16="http://schemas.microsoft.com/office/drawing/2014/main" id="{4E0D27DC-51BE-D41A-EC2A-B727C84EFE24}"/>
                </a:ext>
              </a:extLst>
            </p:cNvPr>
            <p:cNvSpPr/>
            <p:nvPr/>
          </p:nvSpPr>
          <p:spPr>
            <a:xfrm>
              <a:off x="6200523" y="3916082"/>
              <a:ext cx="182383" cy="68925"/>
            </a:xfrm>
            <a:custGeom>
              <a:avLst/>
              <a:gdLst/>
              <a:ahLst/>
              <a:cxnLst/>
              <a:rect l="l" t="t" r="r" b="b"/>
              <a:pathLst>
                <a:path w="516" h="195" extrusionOk="0">
                  <a:moveTo>
                    <a:pt x="387" y="1"/>
                  </a:moveTo>
                  <a:cubicBezTo>
                    <a:pt x="290" y="1"/>
                    <a:pt x="0" y="194"/>
                    <a:pt x="0" y="194"/>
                  </a:cubicBezTo>
                  <a:lnTo>
                    <a:pt x="516" y="194"/>
                  </a:lnTo>
                  <a:cubicBezTo>
                    <a:pt x="516" y="194"/>
                    <a:pt x="483" y="1"/>
                    <a:pt x="387"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4" name="Google Shape;3638;p71">
              <a:extLst>
                <a:ext uri="{FF2B5EF4-FFF2-40B4-BE49-F238E27FC236}">
                  <a16:creationId xmlns:a16="http://schemas.microsoft.com/office/drawing/2014/main" id="{9301E469-2120-1CD1-A65B-C1145F7554EC}"/>
                </a:ext>
              </a:extLst>
            </p:cNvPr>
            <p:cNvSpPr/>
            <p:nvPr/>
          </p:nvSpPr>
          <p:spPr>
            <a:xfrm>
              <a:off x="5846710" y="2774380"/>
              <a:ext cx="400818" cy="453139"/>
            </a:xfrm>
            <a:custGeom>
              <a:avLst/>
              <a:gdLst/>
              <a:ahLst/>
              <a:cxnLst/>
              <a:rect l="l" t="t" r="r" b="b"/>
              <a:pathLst>
                <a:path w="1134" h="1282" extrusionOk="0">
                  <a:moveTo>
                    <a:pt x="1023" y="0"/>
                  </a:moveTo>
                  <a:cubicBezTo>
                    <a:pt x="908" y="263"/>
                    <a:pt x="0" y="1098"/>
                    <a:pt x="0" y="1098"/>
                  </a:cubicBezTo>
                  <a:lnTo>
                    <a:pt x="208" y="1281"/>
                  </a:lnTo>
                  <a:cubicBezTo>
                    <a:pt x="784" y="954"/>
                    <a:pt x="1134" y="175"/>
                    <a:pt x="1134" y="175"/>
                  </a:cubicBezTo>
                  <a:lnTo>
                    <a:pt x="1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639;p71">
              <a:extLst>
                <a:ext uri="{FF2B5EF4-FFF2-40B4-BE49-F238E27FC236}">
                  <a16:creationId xmlns:a16="http://schemas.microsoft.com/office/drawing/2014/main" id="{AC002B39-7B4A-2A3D-4013-FAF9C94D370A}"/>
                </a:ext>
              </a:extLst>
            </p:cNvPr>
            <p:cNvSpPr/>
            <p:nvPr/>
          </p:nvSpPr>
          <p:spPr>
            <a:xfrm>
              <a:off x="5846710" y="2989289"/>
              <a:ext cx="239996" cy="238234"/>
            </a:xfrm>
            <a:custGeom>
              <a:avLst/>
              <a:gdLst/>
              <a:ahLst/>
              <a:cxnLst/>
              <a:rect l="l" t="t" r="r" b="b"/>
              <a:pathLst>
                <a:path w="679" h="674" extrusionOk="0">
                  <a:moveTo>
                    <a:pt x="508" y="1"/>
                  </a:moveTo>
                  <a:cubicBezTo>
                    <a:pt x="255" y="258"/>
                    <a:pt x="0" y="490"/>
                    <a:pt x="0" y="490"/>
                  </a:cubicBezTo>
                  <a:lnTo>
                    <a:pt x="208" y="673"/>
                  </a:lnTo>
                  <a:cubicBezTo>
                    <a:pt x="387" y="572"/>
                    <a:pt x="544" y="429"/>
                    <a:pt x="678" y="277"/>
                  </a:cubicBezTo>
                  <a:cubicBezTo>
                    <a:pt x="614" y="203"/>
                    <a:pt x="553" y="107"/>
                    <a:pt x="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640;p71">
              <a:extLst>
                <a:ext uri="{FF2B5EF4-FFF2-40B4-BE49-F238E27FC236}">
                  <a16:creationId xmlns:a16="http://schemas.microsoft.com/office/drawing/2014/main" id="{2B893CD6-3388-17F2-CA35-957F89ABC45C}"/>
                </a:ext>
              </a:extLst>
            </p:cNvPr>
            <p:cNvSpPr/>
            <p:nvPr/>
          </p:nvSpPr>
          <p:spPr>
            <a:xfrm>
              <a:off x="5191750" y="2214133"/>
              <a:ext cx="486001" cy="207129"/>
            </a:xfrm>
            <a:custGeom>
              <a:avLst/>
              <a:gdLst/>
              <a:ahLst/>
              <a:cxnLst/>
              <a:rect l="l" t="t" r="r" b="b"/>
              <a:pathLst>
                <a:path w="1375" h="586" extrusionOk="0">
                  <a:moveTo>
                    <a:pt x="1" y="1"/>
                  </a:moveTo>
                  <a:lnTo>
                    <a:pt x="1" y="1"/>
                  </a:lnTo>
                  <a:cubicBezTo>
                    <a:pt x="260" y="50"/>
                    <a:pt x="1015" y="558"/>
                    <a:pt x="1015" y="558"/>
                  </a:cubicBezTo>
                  <a:lnTo>
                    <a:pt x="1273" y="586"/>
                  </a:lnTo>
                  <a:lnTo>
                    <a:pt x="1375" y="318"/>
                  </a:lnTo>
                  <a:cubicBezTo>
                    <a:pt x="1102" y="15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641;p71">
              <a:extLst>
                <a:ext uri="{FF2B5EF4-FFF2-40B4-BE49-F238E27FC236}">
                  <a16:creationId xmlns:a16="http://schemas.microsoft.com/office/drawing/2014/main" id="{414A0616-8B3E-496F-D1B6-1E7CDC5D27A5}"/>
                </a:ext>
              </a:extLst>
            </p:cNvPr>
            <p:cNvSpPr/>
            <p:nvPr/>
          </p:nvSpPr>
          <p:spPr>
            <a:xfrm>
              <a:off x="4236349" y="2906224"/>
              <a:ext cx="397283" cy="120884"/>
            </a:xfrm>
            <a:custGeom>
              <a:avLst/>
              <a:gdLst/>
              <a:ahLst/>
              <a:cxnLst/>
              <a:rect l="l" t="t" r="r" b="b"/>
              <a:pathLst>
                <a:path w="1124" h="342" extrusionOk="0">
                  <a:moveTo>
                    <a:pt x="1124" y="0"/>
                  </a:moveTo>
                  <a:lnTo>
                    <a:pt x="0" y="116"/>
                  </a:lnTo>
                  <a:lnTo>
                    <a:pt x="36" y="342"/>
                  </a:lnTo>
                  <a:lnTo>
                    <a:pt x="1078" y="272"/>
                  </a:lnTo>
                  <a:lnTo>
                    <a:pt x="1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642;p71">
              <a:extLst>
                <a:ext uri="{FF2B5EF4-FFF2-40B4-BE49-F238E27FC236}">
                  <a16:creationId xmlns:a16="http://schemas.microsoft.com/office/drawing/2014/main" id="{094DE4F3-C645-3886-17B1-19807897641F}"/>
                </a:ext>
              </a:extLst>
            </p:cNvPr>
            <p:cNvSpPr/>
            <p:nvPr/>
          </p:nvSpPr>
          <p:spPr>
            <a:xfrm>
              <a:off x="4270281" y="2446715"/>
              <a:ext cx="181322" cy="497322"/>
            </a:xfrm>
            <a:custGeom>
              <a:avLst/>
              <a:gdLst/>
              <a:ahLst/>
              <a:cxnLst/>
              <a:rect l="l" t="t" r="r" b="b"/>
              <a:pathLst>
                <a:path w="513" h="1407" extrusionOk="0">
                  <a:moveTo>
                    <a:pt x="115" y="1"/>
                  </a:moveTo>
                  <a:cubicBezTo>
                    <a:pt x="56" y="328"/>
                    <a:pt x="23" y="812"/>
                    <a:pt x="9" y="1167"/>
                  </a:cubicBezTo>
                  <a:cubicBezTo>
                    <a:pt x="5" y="1255"/>
                    <a:pt x="0" y="1338"/>
                    <a:pt x="0" y="1406"/>
                  </a:cubicBezTo>
                  <a:lnTo>
                    <a:pt x="512" y="1355"/>
                  </a:lnTo>
                  <a:lnTo>
                    <a:pt x="383" y="485"/>
                  </a:lnTo>
                  <a:cubicBezTo>
                    <a:pt x="272" y="393"/>
                    <a:pt x="189" y="232"/>
                    <a:pt x="162" y="28"/>
                  </a:cubicBezTo>
                  <a:lnTo>
                    <a:pt x="125" y="56"/>
                  </a:lnTo>
                  <a:lnTo>
                    <a:pt x="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643;p71">
              <a:extLst>
                <a:ext uri="{FF2B5EF4-FFF2-40B4-BE49-F238E27FC236}">
                  <a16:creationId xmlns:a16="http://schemas.microsoft.com/office/drawing/2014/main" id="{EA91AFF7-8942-B814-EDC8-7DB9DFEA8096}"/>
                </a:ext>
              </a:extLst>
            </p:cNvPr>
            <p:cNvSpPr/>
            <p:nvPr/>
          </p:nvSpPr>
          <p:spPr>
            <a:xfrm>
              <a:off x="4436747" y="2377971"/>
              <a:ext cx="67156" cy="194051"/>
            </a:xfrm>
            <a:custGeom>
              <a:avLst/>
              <a:gdLst/>
              <a:ahLst/>
              <a:cxnLst/>
              <a:rect l="l" t="t" r="r" b="b"/>
              <a:pathLst>
                <a:path w="190" h="549" extrusionOk="0">
                  <a:moveTo>
                    <a:pt x="190" y="1"/>
                  </a:moveTo>
                  <a:lnTo>
                    <a:pt x="190" y="1"/>
                  </a:lnTo>
                  <a:cubicBezTo>
                    <a:pt x="175" y="5"/>
                    <a:pt x="166" y="9"/>
                    <a:pt x="153" y="14"/>
                  </a:cubicBezTo>
                  <a:cubicBezTo>
                    <a:pt x="102" y="33"/>
                    <a:pt x="47" y="42"/>
                    <a:pt x="1" y="42"/>
                  </a:cubicBezTo>
                  <a:lnTo>
                    <a:pt x="70" y="548"/>
                  </a:lnTo>
                  <a:lnTo>
                    <a:pt x="185" y="452"/>
                  </a:lnTo>
                  <a:lnTo>
                    <a:pt x="1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644;p71">
              <a:extLst>
                <a:ext uri="{FF2B5EF4-FFF2-40B4-BE49-F238E27FC236}">
                  <a16:creationId xmlns:a16="http://schemas.microsoft.com/office/drawing/2014/main" id="{74F3E5D0-8187-9F5E-5E63-F3A6B66F44E4}"/>
                </a:ext>
              </a:extLst>
            </p:cNvPr>
            <p:cNvSpPr/>
            <p:nvPr/>
          </p:nvSpPr>
          <p:spPr>
            <a:xfrm>
              <a:off x="4236349" y="2925664"/>
              <a:ext cx="227978" cy="101444"/>
            </a:xfrm>
            <a:custGeom>
              <a:avLst/>
              <a:gdLst/>
              <a:ahLst/>
              <a:cxnLst/>
              <a:rect l="l" t="t" r="r" b="b"/>
              <a:pathLst>
                <a:path w="645" h="287" extrusionOk="0">
                  <a:moveTo>
                    <a:pt x="608" y="0"/>
                  </a:moveTo>
                  <a:lnTo>
                    <a:pt x="96" y="51"/>
                  </a:lnTo>
                  <a:lnTo>
                    <a:pt x="0" y="61"/>
                  </a:lnTo>
                  <a:lnTo>
                    <a:pt x="36" y="287"/>
                  </a:lnTo>
                  <a:lnTo>
                    <a:pt x="645" y="236"/>
                  </a:lnTo>
                  <a:lnTo>
                    <a:pt x="6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645;p71">
              <a:extLst>
                <a:ext uri="{FF2B5EF4-FFF2-40B4-BE49-F238E27FC236}">
                  <a16:creationId xmlns:a16="http://schemas.microsoft.com/office/drawing/2014/main" id="{7C9C1601-607F-0407-4205-631B2A9EA0CC}"/>
                </a:ext>
              </a:extLst>
            </p:cNvPr>
            <p:cNvSpPr/>
            <p:nvPr/>
          </p:nvSpPr>
          <p:spPr>
            <a:xfrm>
              <a:off x="4473874" y="2793821"/>
              <a:ext cx="177788" cy="1179858"/>
            </a:xfrm>
            <a:custGeom>
              <a:avLst/>
              <a:gdLst/>
              <a:ahLst/>
              <a:cxnLst/>
              <a:rect l="l" t="t" r="r" b="b"/>
              <a:pathLst>
                <a:path w="503" h="3338" extrusionOk="0">
                  <a:moveTo>
                    <a:pt x="0" y="1"/>
                  </a:moveTo>
                  <a:cubicBezTo>
                    <a:pt x="0" y="1"/>
                    <a:pt x="387" y="3244"/>
                    <a:pt x="364" y="3337"/>
                  </a:cubicBezTo>
                  <a:lnTo>
                    <a:pt x="502" y="3337"/>
                  </a:lnTo>
                  <a:lnTo>
                    <a:pt x="498" y="462"/>
                  </a:lnTo>
                  <a:lnTo>
                    <a:pt x="0"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2" name="Google Shape;3646;p71">
              <a:extLst>
                <a:ext uri="{FF2B5EF4-FFF2-40B4-BE49-F238E27FC236}">
                  <a16:creationId xmlns:a16="http://schemas.microsoft.com/office/drawing/2014/main" id="{198DC618-6317-896A-73A9-BC2E934E067E}"/>
                </a:ext>
              </a:extLst>
            </p:cNvPr>
            <p:cNvSpPr/>
            <p:nvPr/>
          </p:nvSpPr>
          <p:spPr>
            <a:xfrm>
              <a:off x="4473874" y="2793821"/>
              <a:ext cx="176374" cy="565540"/>
            </a:xfrm>
            <a:custGeom>
              <a:avLst/>
              <a:gdLst/>
              <a:ahLst/>
              <a:cxnLst/>
              <a:rect l="l" t="t" r="r" b="b"/>
              <a:pathLst>
                <a:path w="499" h="1600" extrusionOk="0">
                  <a:moveTo>
                    <a:pt x="0" y="1"/>
                  </a:moveTo>
                  <a:cubicBezTo>
                    <a:pt x="0" y="1"/>
                    <a:pt x="92" y="788"/>
                    <a:pt x="185" y="1600"/>
                  </a:cubicBezTo>
                  <a:cubicBezTo>
                    <a:pt x="258" y="1341"/>
                    <a:pt x="360" y="1185"/>
                    <a:pt x="470" y="1185"/>
                  </a:cubicBezTo>
                  <a:cubicBezTo>
                    <a:pt x="479" y="1185"/>
                    <a:pt x="489" y="1185"/>
                    <a:pt x="498" y="1190"/>
                  </a:cubicBezTo>
                  <a:lnTo>
                    <a:pt x="498" y="462"/>
                  </a:lnTo>
                  <a:lnTo>
                    <a:pt x="0"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3" name="Google Shape;3647;p71">
              <a:extLst>
                <a:ext uri="{FF2B5EF4-FFF2-40B4-BE49-F238E27FC236}">
                  <a16:creationId xmlns:a16="http://schemas.microsoft.com/office/drawing/2014/main" id="{10CE8A4C-B0DC-081B-A0E7-E3A4DCCC267E}"/>
                </a:ext>
              </a:extLst>
            </p:cNvPr>
            <p:cNvSpPr/>
            <p:nvPr/>
          </p:nvSpPr>
          <p:spPr>
            <a:xfrm>
              <a:off x="4299618" y="2258317"/>
              <a:ext cx="446767" cy="759237"/>
            </a:xfrm>
            <a:custGeom>
              <a:avLst/>
              <a:gdLst/>
              <a:ahLst/>
              <a:cxnLst/>
              <a:rect l="l" t="t" r="r" b="b"/>
              <a:pathLst>
                <a:path w="1264" h="2148" extrusionOk="0">
                  <a:moveTo>
                    <a:pt x="634" y="1"/>
                  </a:moveTo>
                  <a:cubicBezTo>
                    <a:pt x="500" y="1"/>
                    <a:pt x="366" y="35"/>
                    <a:pt x="272" y="142"/>
                  </a:cubicBezTo>
                  <a:cubicBezTo>
                    <a:pt x="0" y="446"/>
                    <a:pt x="378" y="2147"/>
                    <a:pt x="378" y="2147"/>
                  </a:cubicBezTo>
                  <a:lnTo>
                    <a:pt x="1263" y="2018"/>
                  </a:lnTo>
                  <a:lnTo>
                    <a:pt x="1129" y="119"/>
                  </a:lnTo>
                  <a:cubicBezTo>
                    <a:pt x="1129" y="119"/>
                    <a:pt x="881" y="1"/>
                    <a:pt x="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648;p71">
              <a:extLst>
                <a:ext uri="{FF2B5EF4-FFF2-40B4-BE49-F238E27FC236}">
                  <a16:creationId xmlns:a16="http://schemas.microsoft.com/office/drawing/2014/main" id="{5CB50916-C17A-61EE-5BD6-EA3650172F82}"/>
                </a:ext>
              </a:extLst>
            </p:cNvPr>
            <p:cNvSpPr/>
            <p:nvPr/>
          </p:nvSpPr>
          <p:spPr>
            <a:xfrm>
              <a:off x="4366422" y="2297198"/>
              <a:ext cx="397637" cy="729900"/>
            </a:xfrm>
            <a:custGeom>
              <a:avLst/>
              <a:gdLst/>
              <a:ahLst/>
              <a:cxnLst/>
              <a:rect l="l" t="t" r="r" b="b"/>
              <a:pathLst>
                <a:path w="1125" h="2065" extrusionOk="0">
                  <a:moveTo>
                    <a:pt x="921" y="0"/>
                  </a:moveTo>
                  <a:lnTo>
                    <a:pt x="921" y="0"/>
                  </a:lnTo>
                  <a:cubicBezTo>
                    <a:pt x="926" y="125"/>
                    <a:pt x="921" y="268"/>
                    <a:pt x="913" y="438"/>
                  </a:cubicBezTo>
                  <a:cubicBezTo>
                    <a:pt x="871" y="1051"/>
                    <a:pt x="889" y="1563"/>
                    <a:pt x="466" y="1613"/>
                  </a:cubicBezTo>
                  <a:cubicBezTo>
                    <a:pt x="455" y="1614"/>
                    <a:pt x="444" y="1614"/>
                    <a:pt x="433" y="1614"/>
                  </a:cubicBezTo>
                  <a:cubicBezTo>
                    <a:pt x="204" y="1614"/>
                    <a:pt x="62" y="1333"/>
                    <a:pt x="0" y="959"/>
                  </a:cubicBezTo>
                  <a:lnTo>
                    <a:pt x="0" y="959"/>
                  </a:lnTo>
                  <a:cubicBezTo>
                    <a:pt x="47" y="1498"/>
                    <a:pt x="157" y="2065"/>
                    <a:pt x="157" y="2065"/>
                  </a:cubicBezTo>
                  <a:lnTo>
                    <a:pt x="1125" y="1968"/>
                  </a:lnTo>
                  <a:lnTo>
                    <a:pt x="940" y="9"/>
                  </a:lnTo>
                  <a:cubicBezTo>
                    <a:pt x="940" y="9"/>
                    <a:pt x="936" y="9"/>
                    <a:pt x="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649;p71">
              <a:extLst>
                <a:ext uri="{FF2B5EF4-FFF2-40B4-BE49-F238E27FC236}">
                  <a16:creationId xmlns:a16="http://schemas.microsoft.com/office/drawing/2014/main" id="{4575434A-1264-E7A5-2C53-C04FD1A0C6B1}"/>
                </a:ext>
              </a:extLst>
            </p:cNvPr>
            <p:cNvSpPr/>
            <p:nvPr/>
          </p:nvSpPr>
          <p:spPr>
            <a:xfrm>
              <a:off x="4382681" y="2912586"/>
              <a:ext cx="394456" cy="124419"/>
            </a:xfrm>
            <a:custGeom>
              <a:avLst/>
              <a:gdLst/>
              <a:ahLst/>
              <a:cxnLst/>
              <a:rect l="l" t="t" r="r" b="b"/>
              <a:pathLst>
                <a:path w="1116" h="352" extrusionOk="0">
                  <a:moveTo>
                    <a:pt x="1097" y="1"/>
                  </a:moveTo>
                  <a:lnTo>
                    <a:pt x="1" y="120"/>
                  </a:lnTo>
                  <a:lnTo>
                    <a:pt x="93" y="352"/>
                  </a:lnTo>
                  <a:lnTo>
                    <a:pt x="1115" y="277"/>
                  </a:lnTo>
                  <a:lnTo>
                    <a:pt x="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650;p71">
              <a:extLst>
                <a:ext uri="{FF2B5EF4-FFF2-40B4-BE49-F238E27FC236}">
                  <a16:creationId xmlns:a16="http://schemas.microsoft.com/office/drawing/2014/main" id="{47559D04-778B-BC8D-A16B-D2BA7B02D459}"/>
                </a:ext>
              </a:extLst>
            </p:cNvPr>
            <p:cNvSpPr/>
            <p:nvPr/>
          </p:nvSpPr>
          <p:spPr>
            <a:xfrm>
              <a:off x="4698674" y="2912586"/>
              <a:ext cx="78467" cy="104978"/>
            </a:xfrm>
            <a:custGeom>
              <a:avLst/>
              <a:gdLst/>
              <a:ahLst/>
              <a:cxnLst/>
              <a:rect l="l" t="t" r="r" b="b"/>
              <a:pathLst>
                <a:path w="222" h="297" extrusionOk="0">
                  <a:moveTo>
                    <a:pt x="203" y="1"/>
                  </a:moveTo>
                  <a:lnTo>
                    <a:pt x="83" y="10"/>
                  </a:lnTo>
                  <a:cubicBezTo>
                    <a:pt x="79" y="116"/>
                    <a:pt x="51" y="218"/>
                    <a:pt x="0" y="296"/>
                  </a:cubicBezTo>
                  <a:lnTo>
                    <a:pt x="221" y="277"/>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651;p71">
              <a:extLst>
                <a:ext uri="{FF2B5EF4-FFF2-40B4-BE49-F238E27FC236}">
                  <a16:creationId xmlns:a16="http://schemas.microsoft.com/office/drawing/2014/main" id="{D5B79A39-7915-D2B1-00F3-356CA463785E}"/>
                </a:ext>
              </a:extLst>
            </p:cNvPr>
            <p:cNvSpPr/>
            <p:nvPr/>
          </p:nvSpPr>
          <p:spPr>
            <a:xfrm>
              <a:off x="4382681" y="2947226"/>
              <a:ext cx="104269" cy="89779"/>
            </a:xfrm>
            <a:custGeom>
              <a:avLst/>
              <a:gdLst/>
              <a:ahLst/>
              <a:cxnLst/>
              <a:rect l="l" t="t" r="r" b="b"/>
              <a:pathLst>
                <a:path w="295" h="254" extrusionOk="0">
                  <a:moveTo>
                    <a:pt x="189" y="0"/>
                  </a:moveTo>
                  <a:lnTo>
                    <a:pt x="1" y="22"/>
                  </a:lnTo>
                  <a:lnTo>
                    <a:pt x="93" y="254"/>
                  </a:lnTo>
                  <a:lnTo>
                    <a:pt x="295" y="239"/>
                  </a:lnTo>
                  <a:cubicBezTo>
                    <a:pt x="244" y="175"/>
                    <a:pt x="208" y="92"/>
                    <a:pt x="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652;p71">
              <a:extLst>
                <a:ext uri="{FF2B5EF4-FFF2-40B4-BE49-F238E27FC236}">
                  <a16:creationId xmlns:a16="http://schemas.microsoft.com/office/drawing/2014/main" id="{CB0CACB4-324E-9BCC-3D45-394B71DCC279}"/>
                </a:ext>
              </a:extLst>
            </p:cNvPr>
            <p:cNvSpPr/>
            <p:nvPr/>
          </p:nvSpPr>
          <p:spPr>
            <a:xfrm>
              <a:off x="1955830" y="1356266"/>
              <a:ext cx="2207326" cy="2416623"/>
            </a:xfrm>
            <a:custGeom>
              <a:avLst/>
              <a:gdLst/>
              <a:ahLst/>
              <a:cxnLst/>
              <a:rect l="l" t="t" r="r" b="b"/>
              <a:pathLst>
                <a:path w="6245" h="6837" extrusionOk="0">
                  <a:moveTo>
                    <a:pt x="3595" y="0"/>
                  </a:moveTo>
                  <a:cubicBezTo>
                    <a:pt x="2342" y="0"/>
                    <a:pt x="960" y="775"/>
                    <a:pt x="212" y="2736"/>
                  </a:cubicBezTo>
                  <a:lnTo>
                    <a:pt x="742" y="2543"/>
                  </a:lnTo>
                  <a:lnTo>
                    <a:pt x="742" y="2543"/>
                  </a:lnTo>
                  <a:cubicBezTo>
                    <a:pt x="742" y="2543"/>
                    <a:pt x="0" y="3501"/>
                    <a:pt x="438" y="4855"/>
                  </a:cubicBezTo>
                  <a:lnTo>
                    <a:pt x="576" y="4491"/>
                  </a:lnTo>
                  <a:lnTo>
                    <a:pt x="576" y="4491"/>
                  </a:lnTo>
                  <a:cubicBezTo>
                    <a:pt x="576" y="4492"/>
                    <a:pt x="525" y="5076"/>
                    <a:pt x="848" y="5570"/>
                  </a:cubicBezTo>
                  <a:cubicBezTo>
                    <a:pt x="848" y="5570"/>
                    <a:pt x="1033" y="5165"/>
                    <a:pt x="1314" y="5008"/>
                  </a:cubicBezTo>
                  <a:cubicBezTo>
                    <a:pt x="1314" y="5008"/>
                    <a:pt x="1342" y="5648"/>
                    <a:pt x="1507" y="5920"/>
                  </a:cubicBezTo>
                  <a:cubicBezTo>
                    <a:pt x="1507" y="5920"/>
                    <a:pt x="1618" y="5663"/>
                    <a:pt x="1729" y="5552"/>
                  </a:cubicBezTo>
                  <a:cubicBezTo>
                    <a:pt x="1729" y="5552"/>
                    <a:pt x="1922" y="6127"/>
                    <a:pt x="3411" y="6837"/>
                  </a:cubicBezTo>
                  <a:cubicBezTo>
                    <a:pt x="3411" y="6837"/>
                    <a:pt x="2535" y="5718"/>
                    <a:pt x="3009" y="5174"/>
                  </a:cubicBezTo>
                  <a:cubicBezTo>
                    <a:pt x="3562" y="4542"/>
                    <a:pt x="5240" y="3427"/>
                    <a:pt x="6244" y="2271"/>
                  </a:cubicBezTo>
                  <a:cubicBezTo>
                    <a:pt x="6201" y="942"/>
                    <a:pt x="4976" y="0"/>
                    <a:pt x="3595" y="0"/>
                  </a:cubicBezTo>
                  <a:close/>
                </a:path>
              </a:pathLst>
            </a:custGeom>
            <a:solidFill>
              <a:srgbClr val="9E3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653;p71">
              <a:extLst>
                <a:ext uri="{FF2B5EF4-FFF2-40B4-BE49-F238E27FC236}">
                  <a16:creationId xmlns:a16="http://schemas.microsoft.com/office/drawing/2014/main" id="{BE02098C-2B67-2F99-5319-4F9EEAA5AE19}"/>
                </a:ext>
              </a:extLst>
            </p:cNvPr>
            <p:cNvSpPr/>
            <p:nvPr/>
          </p:nvSpPr>
          <p:spPr>
            <a:xfrm>
              <a:off x="1955830" y="1815068"/>
              <a:ext cx="2207326" cy="1957829"/>
            </a:xfrm>
            <a:custGeom>
              <a:avLst/>
              <a:gdLst/>
              <a:ahLst/>
              <a:cxnLst/>
              <a:rect l="l" t="t" r="r" b="b"/>
              <a:pathLst>
                <a:path w="6245" h="5539" extrusionOk="0">
                  <a:moveTo>
                    <a:pt x="5976" y="1"/>
                  </a:moveTo>
                  <a:cubicBezTo>
                    <a:pt x="5937" y="369"/>
                    <a:pt x="5764" y="487"/>
                    <a:pt x="5495" y="487"/>
                  </a:cubicBezTo>
                  <a:cubicBezTo>
                    <a:pt x="5017" y="487"/>
                    <a:pt x="4234" y="116"/>
                    <a:pt x="3350" y="116"/>
                  </a:cubicBezTo>
                  <a:cubicBezTo>
                    <a:pt x="2471" y="116"/>
                    <a:pt x="1691" y="651"/>
                    <a:pt x="1213" y="651"/>
                  </a:cubicBezTo>
                  <a:cubicBezTo>
                    <a:pt x="1018" y="651"/>
                    <a:pt x="873" y="562"/>
                    <a:pt x="793" y="309"/>
                  </a:cubicBezTo>
                  <a:cubicBezTo>
                    <a:pt x="572" y="632"/>
                    <a:pt x="378" y="1005"/>
                    <a:pt x="212" y="1438"/>
                  </a:cubicBezTo>
                  <a:lnTo>
                    <a:pt x="742" y="1245"/>
                  </a:lnTo>
                  <a:lnTo>
                    <a:pt x="742" y="1245"/>
                  </a:lnTo>
                  <a:cubicBezTo>
                    <a:pt x="742" y="1245"/>
                    <a:pt x="0" y="2203"/>
                    <a:pt x="438" y="3557"/>
                  </a:cubicBezTo>
                  <a:lnTo>
                    <a:pt x="576" y="3193"/>
                  </a:lnTo>
                  <a:lnTo>
                    <a:pt x="576" y="3193"/>
                  </a:lnTo>
                  <a:cubicBezTo>
                    <a:pt x="576" y="3194"/>
                    <a:pt x="525" y="3778"/>
                    <a:pt x="848" y="4272"/>
                  </a:cubicBezTo>
                  <a:cubicBezTo>
                    <a:pt x="848" y="4272"/>
                    <a:pt x="1033" y="3867"/>
                    <a:pt x="1314" y="3710"/>
                  </a:cubicBezTo>
                  <a:cubicBezTo>
                    <a:pt x="1314" y="3710"/>
                    <a:pt x="1342" y="4350"/>
                    <a:pt x="1507" y="4622"/>
                  </a:cubicBezTo>
                  <a:cubicBezTo>
                    <a:pt x="1507" y="4622"/>
                    <a:pt x="1618" y="4365"/>
                    <a:pt x="1729" y="4254"/>
                  </a:cubicBezTo>
                  <a:cubicBezTo>
                    <a:pt x="1729" y="4254"/>
                    <a:pt x="1922" y="4829"/>
                    <a:pt x="3411" y="5539"/>
                  </a:cubicBezTo>
                  <a:cubicBezTo>
                    <a:pt x="3411" y="5539"/>
                    <a:pt x="2535" y="4420"/>
                    <a:pt x="3009" y="3876"/>
                  </a:cubicBezTo>
                  <a:cubicBezTo>
                    <a:pt x="3562" y="3244"/>
                    <a:pt x="5240" y="2129"/>
                    <a:pt x="6244" y="973"/>
                  </a:cubicBezTo>
                  <a:cubicBezTo>
                    <a:pt x="6231" y="618"/>
                    <a:pt x="6134" y="290"/>
                    <a:pt x="5976"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0" name="Google Shape;3654;p71">
              <a:extLst>
                <a:ext uri="{FF2B5EF4-FFF2-40B4-BE49-F238E27FC236}">
                  <a16:creationId xmlns:a16="http://schemas.microsoft.com/office/drawing/2014/main" id="{D634B839-EED0-D93E-2BF5-3EC9A7357BD6}"/>
                </a:ext>
              </a:extLst>
            </p:cNvPr>
            <p:cNvSpPr/>
            <p:nvPr/>
          </p:nvSpPr>
          <p:spPr>
            <a:xfrm>
              <a:off x="2388464" y="1783609"/>
              <a:ext cx="1962382" cy="1565485"/>
            </a:xfrm>
            <a:custGeom>
              <a:avLst/>
              <a:gdLst/>
              <a:ahLst/>
              <a:cxnLst/>
              <a:rect l="l" t="t" r="r" b="b"/>
              <a:pathLst>
                <a:path w="5552" h="4429" extrusionOk="0">
                  <a:moveTo>
                    <a:pt x="3770" y="1"/>
                  </a:moveTo>
                  <a:cubicBezTo>
                    <a:pt x="3630" y="1"/>
                    <a:pt x="3485" y="20"/>
                    <a:pt x="3338" y="58"/>
                  </a:cubicBezTo>
                  <a:cubicBezTo>
                    <a:pt x="1279" y="583"/>
                    <a:pt x="730" y="670"/>
                    <a:pt x="371" y="1785"/>
                  </a:cubicBezTo>
                  <a:cubicBezTo>
                    <a:pt x="1" y="2939"/>
                    <a:pt x="969" y="4333"/>
                    <a:pt x="1744" y="4333"/>
                  </a:cubicBezTo>
                  <a:cubicBezTo>
                    <a:pt x="1751" y="4333"/>
                    <a:pt x="1759" y="4333"/>
                    <a:pt x="1766" y="4333"/>
                  </a:cubicBezTo>
                  <a:cubicBezTo>
                    <a:pt x="1793" y="4332"/>
                    <a:pt x="1821" y="4332"/>
                    <a:pt x="1849" y="4332"/>
                  </a:cubicBezTo>
                  <a:cubicBezTo>
                    <a:pt x="2256" y="4332"/>
                    <a:pt x="2774" y="4429"/>
                    <a:pt x="3277" y="4429"/>
                  </a:cubicBezTo>
                  <a:cubicBezTo>
                    <a:pt x="4017" y="4429"/>
                    <a:pt x="4723" y="4219"/>
                    <a:pt x="4992" y="3182"/>
                  </a:cubicBezTo>
                  <a:cubicBezTo>
                    <a:pt x="5552" y="1021"/>
                    <a:pt x="4796" y="1"/>
                    <a:pt x="3770"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1" name="Google Shape;3655;p71">
              <a:extLst>
                <a:ext uri="{FF2B5EF4-FFF2-40B4-BE49-F238E27FC236}">
                  <a16:creationId xmlns:a16="http://schemas.microsoft.com/office/drawing/2014/main" id="{E06E1352-4B15-6B92-6EC0-5D6E60213EF8}"/>
                </a:ext>
              </a:extLst>
            </p:cNvPr>
            <p:cNvSpPr/>
            <p:nvPr/>
          </p:nvSpPr>
          <p:spPr>
            <a:xfrm>
              <a:off x="2244253" y="1623134"/>
              <a:ext cx="1980408" cy="1451317"/>
            </a:xfrm>
            <a:custGeom>
              <a:avLst/>
              <a:gdLst/>
              <a:ahLst/>
              <a:cxnLst/>
              <a:rect l="l" t="t" r="r" b="b"/>
              <a:pathLst>
                <a:path w="5603" h="4106" extrusionOk="0">
                  <a:moveTo>
                    <a:pt x="3968" y="1"/>
                  </a:moveTo>
                  <a:cubicBezTo>
                    <a:pt x="2911" y="1"/>
                    <a:pt x="668" y="888"/>
                    <a:pt x="456" y="1488"/>
                  </a:cubicBezTo>
                  <a:cubicBezTo>
                    <a:pt x="0" y="2783"/>
                    <a:pt x="996" y="4106"/>
                    <a:pt x="996" y="4106"/>
                  </a:cubicBezTo>
                  <a:cubicBezTo>
                    <a:pt x="857" y="3202"/>
                    <a:pt x="1198" y="2815"/>
                    <a:pt x="1728" y="2396"/>
                  </a:cubicBezTo>
                  <a:cubicBezTo>
                    <a:pt x="2848" y="1497"/>
                    <a:pt x="5603" y="1995"/>
                    <a:pt x="5428" y="1280"/>
                  </a:cubicBezTo>
                  <a:cubicBezTo>
                    <a:pt x="5198" y="359"/>
                    <a:pt x="4811" y="193"/>
                    <a:pt x="4276" y="36"/>
                  </a:cubicBezTo>
                  <a:cubicBezTo>
                    <a:pt x="4191" y="12"/>
                    <a:pt x="4087" y="1"/>
                    <a:pt x="3968"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2" name="Google Shape;3656;p71">
              <a:extLst>
                <a:ext uri="{FF2B5EF4-FFF2-40B4-BE49-F238E27FC236}">
                  <a16:creationId xmlns:a16="http://schemas.microsoft.com/office/drawing/2014/main" id="{CC4E5B35-DB27-9F96-E133-1357ACD9484C}"/>
                </a:ext>
              </a:extLst>
            </p:cNvPr>
            <p:cNvSpPr/>
            <p:nvPr/>
          </p:nvSpPr>
          <p:spPr>
            <a:xfrm>
              <a:off x="2160836" y="1873743"/>
              <a:ext cx="2063824" cy="1218385"/>
            </a:xfrm>
            <a:custGeom>
              <a:avLst/>
              <a:gdLst/>
              <a:ahLst/>
              <a:cxnLst/>
              <a:rect l="l" t="t" r="r" b="b"/>
              <a:pathLst>
                <a:path w="5839" h="3447" extrusionOk="0">
                  <a:moveTo>
                    <a:pt x="3510" y="0"/>
                  </a:moveTo>
                  <a:cubicBezTo>
                    <a:pt x="2722" y="0"/>
                    <a:pt x="856" y="70"/>
                    <a:pt x="596" y="751"/>
                  </a:cubicBezTo>
                  <a:cubicBezTo>
                    <a:pt x="1" y="2295"/>
                    <a:pt x="1291" y="3446"/>
                    <a:pt x="1291" y="3446"/>
                  </a:cubicBezTo>
                  <a:cubicBezTo>
                    <a:pt x="1153" y="2544"/>
                    <a:pt x="1480" y="2147"/>
                    <a:pt x="2006" y="1728"/>
                  </a:cubicBezTo>
                  <a:cubicBezTo>
                    <a:pt x="3129" y="830"/>
                    <a:pt x="5839" y="1286"/>
                    <a:pt x="5664" y="571"/>
                  </a:cubicBezTo>
                  <a:cubicBezTo>
                    <a:pt x="5645" y="511"/>
                    <a:pt x="5632" y="452"/>
                    <a:pt x="5613" y="401"/>
                  </a:cubicBezTo>
                  <a:cubicBezTo>
                    <a:pt x="5528" y="451"/>
                    <a:pt x="5443" y="471"/>
                    <a:pt x="5359" y="471"/>
                  </a:cubicBezTo>
                  <a:cubicBezTo>
                    <a:pt x="4954" y="471"/>
                    <a:pt x="4532" y="5"/>
                    <a:pt x="3858" y="5"/>
                  </a:cubicBezTo>
                  <a:cubicBezTo>
                    <a:pt x="3845" y="5"/>
                    <a:pt x="3713" y="0"/>
                    <a:pt x="3510" y="0"/>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3" name="Google Shape;3657;p71">
              <a:extLst>
                <a:ext uri="{FF2B5EF4-FFF2-40B4-BE49-F238E27FC236}">
                  <a16:creationId xmlns:a16="http://schemas.microsoft.com/office/drawing/2014/main" id="{D25276EA-6EDD-A098-5B2B-3C4A941E9C9F}"/>
                </a:ext>
              </a:extLst>
            </p:cNvPr>
            <p:cNvSpPr/>
            <p:nvPr/>
          </p:nvSpPr>
          <p:spPr>
            <a:xfrm>
              <a:off x="3623804" y="1948678"/>
              <a:ext cx="391275" cy="363359"/>
            </a:xfrm>
            <a:custGeom>
              <a:avLst/>
              <a:gdLst/>
              <a:ahLst/>
              <a:cxnLst/>
              <a:rect l="l" t="t" r="r" b="b"/>
              <a:pathLst>
                <a:path w="1107" h="1028" extrusionOk="0">
                  <a:moveTo>
                    <a:pt x="269" y="0"/>
                  </a:moveTo>
                  <a:cubicBezTo>
                    <a:pt x="239" y="0"/>
                    <a:pt x="214" y="6"/>
                    <a:pt x="194" y="19"/>
                  </a:cubicBezTo>
                  <a:cubicBezTo>
                    <a:pt x="0" y="143"/>
                    <a:pt x="69" y="627"/>
                    <a:pt x="327" y="825"/>
                  </a:cubicBezTo>
                  <a:cubicBezTo>
                    <a:pt x="469" y="933"/>
                    <a:pt x="694" y="1028"/>
                    <a:pt x="864" y="1028"/>
                  </a:cubicBezTo>
                  <a:cubicBezTo>
                    <a:pt x="1004" y="1028"/>
                    <a:pt x="1107" y="963"/>
                    <a:pt x="1092" y="788"/>
                  </a:cubicBezTo>
                  <a:cubicBezTo>
                    <a:pt x="1063" y="429"/>
                    <a:pt x="521" y="0"/>
                    <a:pt x="269"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4" name="Google Shape;3658;p71">
              <a:extLst>
                <a:ext uri="{FF2B5EF4-FFF2-40B4-BE49-F238E27FC236}">
                  <a16:creationId xmlns:a16="http://schemas.microsoft.com/office/drawing/2014/main" id="{1413C2E4-98B0-06E2-0775-C8C4F4FB3696}"/>
                </a:ext>
              </a:extLst>
            </p:cNvPr>
            <p:cNvSpPr/>
            <p:nvPr/>
          </p:nvSpPr>
          <p:spPr>
            <a:xfrm>
              <a:off x="3812551" y="2155811"/>
              <a:ext cx="157287" cy="145627"/>
            </a:xfrm>
            <a:custGeom>
              <a:avLst/>
              <a:gdLst/>
              <a:ahLst/>
              <a:cxnLst/>
              <a:rect l="l" t="t" r="r" b="b"/>
              <a:pathLst>
                <a:path w="445" h="412" extrusionOk="0">
                  <a:moveTo>
                    <a:pt x="111" y="1"/>
                  </a:moveTo>
                  <a:cubicBezTo>
                    <a:pt x="98" y="1"/>
                    <a:pt x="87" y="3"/>
                    <a:pt x="79" y="9"/>
                  </a:cubicBezTo>
                  <a:cubicBezTo>
                    <a:pt x="0" y="55"/>
                    <a:pt x="28" y="249"/>
                    <a:pt x="130" y="332"/>
                  </a:cubicBezTo>
                  <a:cubicBezTo>
                    <a:pt x="188" y="374"/>
                    <a:pt x="279" y="412"/>
                    <a:pt x="348" y="412"/>
                  </a:cubicBezTo>
                  <a:cubicBezTo>
                    <a:pt x="404" y="412"/>
                    <a:pt x="445" y="386"/>
                    <a:pt x="438" y="317"/>
                  </a:cubicBezTo>
                  <a:cubicBezTo>
                    <a:pt x="426" y="173"/>
                    <a:pt x="213"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659;p71">
              <a:extLst>
                <a:ext uri="{FF2B5EF4-FFF2-40B4-BE49-F238E27FC236}">
                  <a16:creationId xmlns:a16="http://schemas.microsoft.com/office/drawing/2014/main" id="{8FC0B114-EAA1-FE3A-A038-8B65A222C2FA}"/>
                </a:ext>
              </a:extLst>
            </p:cNvPr>
            <p:cNvSpPr/>
            <p:nvPr/>
          </p:nvSpPr>
          <p:spPr>
            <a:xfrm>
              <a:off x="3042010" y="1946558"/>
              <a:ext cx="927112" cy="464096"/>
            </a:xfrm>
            <a:custGeom>
              <a:avLst/>
              <a:gdLst/>
              <a:ahLst/>
              <a:cxnLst/>
              <a:rect l="l" t="t" r="r" b="b"/>
              <a:pathLst>
                <a:path w="2623" h="1313" extrusionOk="0">
                  <a:moveTo>
                    <a:pt x="1382" y="0"/>
                  </a:moveTo>
                  <a:cubicBezTo>
                    <a:pt x="1066" y="0"/>
                    <a:pt x="438" y="393"/>
                    <a:pt x="438" y="393"/>
                  </a:cubicBezTo>
                  <a:lnTo>
                    <a:pt x="0" y="1011"/>
                  </a:lnTo>
                  <a:cubicBezTo>
                    <a:pt x="0" y="1011"/>
                    <a:pt x="1115" y="1313"/>
                    <a:pt x="1923" y="1313"/>
                  </a:cubicBezTo>
                  <a:cubicBezTo>
                    <a:pt x="2222" y="1313"/>
                    <a:pt x="2479" y="1271"/>
                    <a:pt x="2623" y="1158"/>
                  </a:cubicBezTo>
                  <a:cubicBezTo>
                    <a:pt x="2125" y="941"/>
                    <a:pt x="1559" y="628"/>
                    <a:pt x="1559" y="163"/>
                  </a:cubicBezTo>
                  <a:cubicBezTo>
                    <a:pt x="1559" y="45"/>
                    <a:pt x="1488" y="0"/>
                    <a:pt x="1382" y="0"/>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6" name="Google Shape;3660;p71">
              <a:extLst>
                <a:ext uri="{FF2B5EF4-FFF2-40B4-BE49-F238E27FC236}">
                  <a16:creationId xmlns:a16="http://schemas.microsoft.com/office/drawing/2014/main" id="{5CF4FF80-047C-C417-D698-5EBDFCCED4FB}"/>
                </a:ext>
              </a:extLst>
            </p:cNvPr>
            <p:cNvSpPr/>
            <p:nvPr/>
          </p:nvSpPr>
          <p:spPr>
            <a:xfrm>
              <a:off x="2532322" y="2241350"/>
              <a:ext cx="687823" cy="886837"/>
            </a:xfrm>
            <a:custGeom>
              <a:avLst/>
              <a:gdLst/>
              <a:ahLst/>
              <a:cxnLst/>
              <a:rect l="l" t="t" r="r" b="b"/>
              <a:pathLst>
                <a:path w="1946" h="2509" extrusionOk="0">
                  <a:moveTo>
                    <a:pt x="1248" y="1"/>
                  </a:moveTo>
                  <a:cubicBezTo>
                    <a:pt x="993" y="1"/>
                    <a:pt x="718" y="86"/>
                    <a:pt x="512" y="371"/>
                  </a:cubicBezTo>
                  <a:cubicBezTo>
                    <a:pt x="0" y="1071"/>
                    <a:pt x="895" y="2508"/>
                    <a:pt x="895" y="2508"/>
                  </a:cubicBezTo>
                  <a:cubicBezTo>
                    <a:pt x="853" y="2121"/>
                    <a:pt x="1083" y="905"/>
                    <a:pt x="1946" y="181"/>
                  </a:cubicBezTo>
                  <a:cubicBezTo>
                    <a:pt x="1946" y="181"/>
                    <a:pt x="1619" y="1"/>
                    <a:pt x="1248"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7" name="Google Shape;3661;p71">
              <a:extLst>
                <a:ext uri="{FF2B5EF4-FFF2-40B4-BE49-F238E27FC236}">
                  <a16:creationId xmlns:a16="http://schemas.microsoft.com/office/drawing/2014/main" id="{CDD67ABD-1020-0D21-82AC-F5F05D4A3668}"/>
                </a:ext>
              </a:extLst>
            </p:cNvPr>
            <p:cNvSpPr/>
            <p:nvPr/>
          </p:nvSpPr>
          <p:spPr>
            <a:xfrm>
              <a:off x="2325548" y="2416670"/>
              <a:ext cx="628796" cy="902036"/>
            </a:xfrm>
            <a:custGeom>
              <a:avLst/>
              <a:gdLst/>
              <a:ahLst/>
              <a:cxnLst/>
              <a:rect l="l" t="t" r="r" b="b"/>
              <a:pathLst>
                <a:path w="1779" h="2552" extrusionOk="0">
                  <a:moveTo>
                    <a:pt x="1285" y="1"/>
                  </a:moveTo>
                  <a:cubicBezTo>
                    <a:pt x="977" y="1"/>
                    <a:pt x="599" y="98"/>
                    <a:pt x="392" y="510"/>
                  </a:cubicBezTo>
                  <a:cubicBezTo>
                    <a:pt x="0" y="1293"/>
                    <a:pt x="1111" y="2552"/>
                    <a:pt x="1111" y="2552"/>
                  </a:cubicBezTo>
                  <a:cubicBezTo>
                    <a:pt x="1010" y="2183"/>
                    <a:pt x="1042" y="943"/>
                    <a:pt x="1779" y="77"/>
                  </a:cubicBezTo>
                  <a:cubicBezTo>
                    <a:pt x="1779" y="77"/>
                    <a:pt x="1559" y="1"/>
                    <a:pt x="1285"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8" name="Google Shape;3662;p71">
              <a:extLst>
                <a:ext uri="{FF2B5EF4-FFF2-40B4-BE49-F238E27FC236}">
                  <a16:creationId xmlns:a16="http://schemas.microsoft.com/office/drawing/2014/main" id="{8475A75E-AB54-94ED-0AF3-90F64403D0BD}"/>
                </a:ext>
              </a:extLst>
            </p:cNvPr>
            <p:cNvSpPr/>
            <p:nvPr/>
          </p:nvSpPr>
          <p:spPr>
            <a:xfrm>
              <a:off x="2279599" y="1780074"/>
              <a:ext cx="702669" cy="879061"/>
            </a:xfrm>
            <a:custGeom>
              <a:avLst/>
              <a:gdLst/>
              <a:ahLst/>
              <a:cxnLst/>
              <a:rect l="l" t="t" r="r" b="b"/>
              <a:pathLst>
                <a:path w="1988" h="2487" extrusionOk="0">
                  <a:moveTo>
                    <a:pt x="1236" y="1"/>
                  </a:moveTo>
                  <a:cubicBezTo>
                    <a:pt x="1000" y="1"/>
                    <a:pt x="748" y="79"/>
                    <a:pt x="545" y="330"/>
                  </a:cubicBezTo>
                  <a:cubicBezTo>
                    <a:pt x="1" y="1002"/>
                    <a:pt x="817" y="2486"/>
                    <a:pt x="817" y="2486"/>
                  </a:cubicBezTo>
                  <a:cubicBezTo>
                    <a:pt x="798" y="2099"/>
                    <a:pt x="1089" y="897"/>
                    <a:pt x="1987" y="223"/>
                  </a:cubicBezTo>
                  <a:cubicBezTo>
                    <a:pt x="1987" y="223"/>
                    <a:pt x="1634" y="1"/>
                    <a:pt x="1236"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9" name="Google Shape;3663;p71">
              <a:extLst>
                <a:ext uri="{FF2B5EF4-FFF2-40B4-BE49-F238E27FC236}">
                  <a16:creationId xmlns:a16="http://schemas.microsoft.com/office/drawing/2014/main" id="{9A19BE97-672E-960A-3B29-E334F243B4FC}"/>
                </a:ext>
              </a:extLst>
            </p:cNvPr>
            <p:cNvSpPr/>
            <p:nvPr/>
          </p:nvSpPr>
          <p:spPr>
            <a:xfrm>
              <a:off x="2760657" y="1620307"/>
              <a:ext cx="747557" cy="804127"/>
            </a:xfrm>
            <a:custGeom>
              <a:avLst/>
              <a:gdLst/>
              <a:ahLst/>
              <a:cxnLst/>
              <a:rect l="l" t="t" r="r" b="b"/>
              <a:pathLst>
                <a:path w="2115" h="2275" extrusionOk="0">
                  <a:moveTo>
                    <a:pt x="1166" y="1"/>
                  </a:moveTo>
                  <a:cubicBezTo>
                    <a:pt x="1023" y="1"/>
                    <a:pt x="872" y="39"/>
                    <a:pt x="719" y="137"/>
                  </a:cubicBezTo>
                  <a:cubicBezTo>
                    <a:pt x="0" y="593"/>
                    <a:pt x="326" y="2275"/>
                    <a:pt x="326" y="2275"/>
                  </a:cubicBezTo>
                  <a:cubicBezTo>
                    <a:pt x="424" y="1902"/>
                    <a:pt x="1060" y="856"/>
                    <a:pt x="2115" y="520"/>
                  </a:cubicBezTo>
                  <a:cubicBezTo>
                    <a:pt x="2115" y="520"/>
                    <a:pt x="1693" y="1"/>
                    <a:pt x="1166" y="1"/>
                  </a:cubicBezTo>
                  <a:close/>
                </a:path>
              </a:pathLst>
            </a:custGeom>
            <a:solidFill>
              <a:srgbClr val="9E3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0" name="Google Shape;3664;p71">
              <a:extLst>
                <a:ext uri="{FF2B5EF4-FFF2-40B4-BE49-F238E27FC236}">
                  <a16:creationId xmlns:a16="http://schemas.microsoft.com/office/drawing/2014/main" id="{59FAF15F-58BC-265C-933A-47D3061B05B0}"/>
                </a:ext>
              </a:extLst>
            </p:cNvPr>
            <p:cNvSpPr/>
            <p:nvPr/>
          </p:nvSpPr>
          <p:spPr>
            <a:xfrm>
              <a:off x="4465744" y="3963447"/>
              <a:ext cx="103209" cy="21561"/>
            </a:xfrm>
            <a:custGeom>
              <a:avLst/>
              <a:gdLst/>
              <a:ahLst/>
              <a:cxnLst/>
              <a:rect l="l" t="t" r="r" b="b"/>
              <a:pathLst>
                <a:path w="292" h="61" extrusionOk="0">
                  <a:moveTo>
                    <a:pt x="69" y="1"/>
                  </a:moveTo>
                  <a:cubicBezTo>
                    <a:pt x="50" y="1"/>
                    <a:pt x="34" y="2"/>
                    <a:pt x="28" y="5"/>
                  </a:cubicBezTo>
                  <a:cubicBezTo>
                    <a:pt x="0" y="14"/>
                    <a:pt x="23" y="60"/>
                    <a:pt x="23" y="60"/>
                  </a:cubicBezTo>
                  <a:lnTo>
                    <a:pt x="277" y="60"/>
                  </a:lnTo>
                  <a:lnTo>
                    <a:pt x="291" y="18"/>
                  </a:lnTo>
                  <a:cubicBezTo>
                    <a:pt x="291" y="18"/>
                    <a:pt x="145" y="1"/>
                    <a:pt x="69"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1" name="Google Shape;3665;p71">
              <a:extLst>
                <a:ext uri="{FF2B5EF4-FFF2-40B4-BE49-F238E27FC236}">
                  <a16:creationId xmlns:a16="http://schemas.microsoft.com/office/drawing/2014/main" id="{DE89B880-81B6-C7D8-772A-BAF7B91B953A}"/>
                </a:ext>
              </a:extLst>
            </p:cNvPr>
            <p:cNvSpPr/>
            <p:nvPr/>
          </p:nvSpPr>
          <p:spPr>
            <a:xfrm>
              <a:off x="4621973" y="3963447"/>
              <a:ext cx="62208" cy="21561"/>
            </a:xfrm>
            <a:custGeom>
              <a:avLst/>
              <a:gdLst/>
              <a:ahLst/>
              <a:cxnLst/>
              <a:rect l="l" t="t" r="r" b="b"/>
              <a:pathLst>
                <a:path w="176" h="61" extrusionOk="0">
                  <a:moveTo>
                    <a:pt x="133" y="1"/>
                  </a:moveTo>
                  <a:cubicBezTo>
                    <a:pt x="88" y="1"/>
                    <a:pt x="1" y="18"/>
                    <a:pt x="1" y="18"/>
                  </a:cubicBezTo>
                  <a:lnTo>
                    <a:pt x="9" y="60"/>
                  </a:lnTo>
                  <a:lnTo>
                    <a:pt x="162" y="60"/>
                  </a:lnTo>
                  <a:cubicBezTo>
                    <a:pt x="162" y="60"/>
                    <a:pt x="175" y="14"/>
                    <a:pt x="158" y="5"/>
                  </a:cubicBezTo>
                  <a:cubicBezTo>
                    <a:pt x="154" y="2"/>
                    <a:pt x="145" y="1"/>
                    <a:pt x="133"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2" name="Google Shape;3666;p71">
              <a:extLst>
                <a:ext uri="{FF2B5EF4-FFF2-40B4-BE49-F238E27FC236}">
                  <a16:creationId xmlns:a16="http://schemas.microsoft.com/office/drawing/2014/main" id="{9603D0FA-6FC2-4CA0-00BB-04A0F3DEF4F5}"/>
                </a:ext>
              </a:extLst>
            </p:cNvPr>
            <p:cNvSpPr/>
            <p:nvPr/>
          </p:nvSpPr>
          <p:spPr>
            <a:xfrm>
              <a:off x="4068103" y="3941885"/>
              <a:ext cx="182736" cy="43122"/>
            </a:xfrm>
            <a:custGeom>
              <a:avLst/>
              <a:gdLst/>
              <a:ahLst/>
              <a:cxnLst/>
              <a:rect l="l" t="t" r="r" b="b"/>
              <a:pathLst>
                <a:path w="517" h="122" extrusionOk="0">
                  <a:moveTo>
                    <a:pt x="411" y="1"/>
                  </a:moveTo>
                  <a:cubicBezTo>
                    <a:pt x="315" y="1"/>
                    <a:pt x="0" y="121"/>
                    <a:pt x="0" y="121"/>
                  </a:cubicBezTo>
                  <a:lnTo>
                    <a:pt x="517" y="121"/>
                  </a:lnTo>
                  <a:cubicBezTo>
                    <a:pt x="517" y="121"/>
                    <a:pt x="504" y="1"/>
                    <a:pt x="411"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3" name="Google Shape;3667;p71">
              <a:extLst>
                <a:ext uri="{FF2B5EF4-FFF2-40B4-BE49-F238E27FC236}">
                  <a16:creationId xmlns:a16="http://schemas.microsoft.com/office/drawing/2014/main" id="{5ABF6C67-90AE-ECE1-D5AB-EBDCDB603C3B}"/>
                </a:ext>
              </a:extLst>
            </p:cNvPr>
            <p:cNvSpPr/>
            <p:nvPr/>
          </p:nvSpPr>
          <p:spPr>
            <a:xfrm>
              <a:off x="4056792" y="3963447"/>
              <a:ext cx="104623" cy="21561"/>
            </a:xfrm>
            <a:custGeom>
              <a:avLst/>
              <a:gdLst/>
              <a:ahLst/>
              <a:cxnLst/>
              <a:rect l="l" t="t" r="r" b="b"/>
              <a:pathLst>
                <a:path w="296" h="61" extrusionOk="0">
                  <a:moveTo>
                    <a:pt x="74" y="1"/>
                  </a:moveTo>
                  <a:cubicBezTo>
                    <a:pt x="55" y="1"/>
                    <a:pt x="39" y="2"/>
                    <a:pt x="32" y="5"/>
                  </a:cubicBezTo>
                  <a:cubicBezTo>
                    <a:pt x="0" y="14"/>
                    <a:pt x="24" y="60"/>
                    <a:pt x="24" y="60"/>
                  </a:cubicBezTo>
                  <a:lnTo>
                    <a:pt x="277" y="60"/>
                  </a:lnTo>
                  <a:lnTo>
                    <a:pt x="296" y="18"/>
                  </a:lnTo>
                  <a:cubicBezTo>
                    <a:pt x="296" y="18"/>
                    <a:pt x="151" y="1"/>
                    <a:pt x="74"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4" name="Google Shape;3668;p71">
              <a:extLst>
                <a:ext uri="{FF2B5EF4-FFF2-40B4-BE49-F238E27FC236}">
                  <a16:creationId xmlns:a16="http://schemas.microsoft.com/office/drawing/2014/main" id="{0318829D-D6D6-AB85-2851-4708DEB39BD0}"/>
                </a:ext>
              </a:extLst>
            </p:cNvPr>
            <p:cNvSpPr/>
            <p:nvPr/>
          </p:nvSpPr>
          <p:spPr>
            <a:xfrm>
              <a:off x="4214788" y="3963447"/>
              <a:ext cx="62562" cy="21561"/>
            </a:xfrm>
            <a:custGeom>
              <a:avLst/>
              <a:gdLst/>
              <a:ahLst/>
              <a:cxnLst/>
              <a:rect l="l" t="t" r="r" b="b"/>
              <a:pathLst>
                <a:path w="177" h="61" extrusionOk="0">
                  <a:moveTo>
                    <a:pt x="133" y="1"/>
                  </a:moveTo>
                  <a:cubicBezTo>
                    <a:pt x="87" y="1"/>
                    <a:pt x="0" y="18"/>
                    <a:pt x="0" y="18"/>
                  </a:cubicBezTo>
                  <a:lnTo>
                    <a:pt x="10" y="60"/>
                  </a:lnTo>
                  <a:lnTo>
                    <a:pt x="162" y="60"/>
                  </a:lnTo>
                  <a:cubicBezTo>
                    <a:pt x="162" y="60"/>
                    <a:pt x="176" y="14"/>
                    <a:pt x="157" y="5"/>
                  </a:cubicBezTo>
                  <a:cubicBezTo>
                    <a:pt x="153" y="2"/>
                    <a:pt x="144" y="1"/>
                    <a:pt x="133"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35" name="Google Shape;3669;p71">
              <a:extLst>
                <a:ext uri="{FF2B5EF4-FFF2-40B4-BE49-F238E27FC236}">
                  <a16:creationId xmlns:a16="http://schemas.microsoft.com/office/drawing/2014/main" id="{CA3B9A1E-64E3-0804-CB40-A4DF8A067327}"/>
                </a:ext>
              </a:extLst>
            </p:cNvPr>
            <p:cNvGrpSpPr/>
            <p:nvPr/>
          </p:nvGrpSpPr>
          <p:grpSpPr>
            <a:xfrm rot="-4601764">
              <a:off x="3211162" y="2522509"/>
              <a:ext cx="530470" cy="915218"/>
              <a:chOff x="6301291" y="2043593"/>
              <a:chExt cx="311641" cy="537612"/>
            </a:xfrm>
          </p:grpSpPr>
          <p:sp>
            <p:nvSpPr>
              <p:cNvPr id="136" name="Google Shape;3670;p71">
                <a:extLst>
                  <a:ext uri="{FF2B5EF4-FFF2-40B4-BE49-F238E27FC236}">
                    <a16:creationId xmlns:a16="http://schemas.microsoft.com/office/drawing/2014/main" id="{94760CAD-10D1-C1E7-C119-23EA600CD3A0}"/>
                  </a:ext>
                </a:extLst>
              </p:cNvPr>
              <p:cNvSpPr/>
              <p:nvPr/>
            </p:nvSpPr>
            <p:spPr>
              <a:xfrm>
                <a:off x="6435582" y="2159797"/>
                <a:ext cx="130572" cy="116493"/>
              </a:xfrm>
              <a:custGeom>
                <a:avLst/>
                <a:gdLst/>
                <a:ahLst/>
                <a:cxnLst/>
                <a:rect l="l" t="t" r="r" b="b"/>
                <a:pathLst>
                  <a:path w="896" h="801" extrusionOk="0">
                    <a:moveTo>
                      <a:pt x="657" y="0"/>
                    </a:moveTo>
                    <a:cubicBezTo>
                      <a:pt x="655" y="0"/>
                      <a:pt x="653" y="1"/>
                      <a:pt x="651" y="3"/>
                    </a:cubicBezTo>
                    <a:lnTo>
                      <a:pt x="6" y="773"/>
                    </a:lnTo>
                    <a:cubicBezTo>
                      <a:pt x="0" y="777"/>
                      <a:pt x="0" y="783"/>
                      <a:pt x="6" y="787"/>
                    </a:cubicBezTo>
                    <a:cubicBezTo>
                      <a:pt x="6" y="792"/>
                      <a:pt x="10" y="792"/>
                      <a:pt x="15" y="796"/>
                    </a:cubicBezTo>
                    <a:lnTo>
                      <a:pt x="881" y="801"/>
                    </a:lnTo>
                    <a:cubicBezTo>
                      <a:pt x="885" y="801"/>
                      <a:pt x="891" y="801"/>
                      <a:pt x="891" y="796"/>
                    </a:cubicBezTo>
                    <a:cubicBezTo>
                      <a:pt x="895" y="796"/>
                      <a:pt x="895" y="792"/>
                      <a:pt x="895" y="792"/>
                    </a:cubicBezTo>
                    <a:cubicBezTo>
                      <a:pt x="895" y="783"/>
                      <a:pt x="891" y="777"/>
                      <a:pt x="881" y="777"/>
                    </a:cubicBezTo>
                    <a:lnTo>
                      <a:pt x="204" y="722"/>
                    </a:lnTo>
                    <a:lnTo>
                      <a:pt x="687" y="441"/>
                    </a:lnTo>
                    <a:lnTo>
                      <a:pt x="692" y="437"/>
                    </a:lnTo>
                    <a:cubicBezTo>
                      <a:pt x="697" y="437"/>
                      <a:pt x="697" y="428"/>
                      <a:pt x="697" y="424"/>
                    </a:cubicBezTo>
                    <a:cubicBezTo>
                      <a:pt x="693" y="420"/>
                      <a:pt x="688" y="416"/>
                      <a:pt x="683" y="416"/>
                    </a:cubicBezTo>
                    <a:cubicBezTo>
                      <a:pt x="681" y="416"/>
                      <a:pt x="680" y="417"/>
                      <a:pt x="678" y="418"/>
                    </a:cubicBezTo>
                    <a:lnTo>
                      <a:pt x="194" y="649"/>
                    </a:lnTo>
                    <a:lnTo>
                      <a:pt x="194" y="649"/>
                    </a:lnTo>
                    <a:lnTo>
                      <a:pt x="669" y="22"/>
                    </a:lnTo>
                    <a:cubicBezTo>
                      <a:pt x="674" y="13"/>
                      <a:pt x="669" y="9"/>
                      <a:pt x="664" y="3"/>
                    </a:cubicBezTo>
                    <a:cubicBezTo>
                      <a:pt x="662" y="1"/>
                      <a:pt x="659" y="0"/>
                      <a:pt x="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671;p71">
                <a:extLst>
                  <a:ext uri="{FF2B5EF4-FFF2-40B4-BE49-F238E27FC236}">
                    <a16:creationId xmlns:a16="http://schemas.microsoft.com/office/drawing/2014/main" id="{12D67E8B-B729-83E5-29AC-469A63E8D1FF}"/>
                  </a:ext>
                </a:extLst>
              </p:cNvPr>
              <p:cNvSpPr/>
              <p:nvPr/>
            </p:nvSpPr>
            <p:spPr>
              <a:xfrm>
                <a:off x="6389240" y="2043593"/>
                <a:ext cx="223692" cy="90024"/>
              </a:xfrm>
              <a:custGeom>
                <a:avLst/>
                <a:gdLst/>
                <a:ahLst/>
                <a:cxnLst/>
                <a:rect l="l" t="t" r="r" b="b"/>
                <a:pathLst>
                  <a:path w="1535" h="619" extrusionOk="0">
                    <a:moveTo>
                      <a:pt x="814" y="0"/>
                    </a:moveTo>
                    <a:cubicBezTo>
                      <a:pt x="494" y="0"/>
                      <a:pt x="172" y="209"/>
                      <a:pt x="1" y="619"/>
                    </a:cubicBezTo>
                    <a:cubicBezTo>
                      <a:pt x="366" y="496"/>
                      <a:pt x="721" y="427"/>
                      <a:pt x="1076" y="427"/>
                    </a:cubicBezTo>
                    <a:cubicBezTo>
                      <a:pt x="1229" y="427"/>
                      <a:pt x="1382" y="440"/>
                      <a:pt x="1535" y="466"/>
                    </a:cubicBezTo>
                    <a:cubicBezTo>
                      <a:pt x="1361" y="154"/>
                      <a:pt x="1088"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672;p71">
                <a:extLst>
                  <a:ext uri="{FF2B5EF4-FFF2-40B4-BE49-F238E27FC236}">
                    <a16:creationId xmlns:a16="http://schemas.microsoft.com/office/drawing/2014/main" id="{3235A066-C109-F1A3-0BFF-48DEA863D101}"/>
                  </a:ext>
                </a:extLst>
              </p:cNvPr>
              <p:cNvSpPr/>
              <p:nvPr/>
            </p:nvSpPr>
            <p:spPr>
              <a:xfrm>
                <a:off x="6322867" y="2360845"/>
                <a:ext cx="116873" cy="63701"/>
              </a:xfrm>
              <a:custGeom>
                <a:avLst/>
                <a:gdLst/>
                <a:ahLst/>
                <a:cxnLst/>
                <a:rect l="l" t="t" r="r" b="b"/>
                <a:pathLst>
                  <a:path w="802" h="438" extrusionOk="0">
                    <a:moveTo>
                      <a:pt x="406" y="1"/>
                    </a:moveTo>
                    <a:cubicBezTo>
                      <a:pt x="381" y="1"/>
                      <a:pt x="355" y="4"/>
                      <a:pt x="328" y="10"/>
                    </a:cubicBezTo>
                    <a:cubicBezTo>
                      <a:pt x="153" y="50"/>
                      <a:pt x="51" y="235"/>
                      <a:pt x="0" y="424"/>
                    </a:cubicBezTo>
                    <a:cubicBezTo>
                      <a:pt x="0" y="429"/>
                      <a:pt x="0" y="433"/>
                      <a:pt x="5" y="438"/>
                    </a:cubicBezTo>
                    <a:lnTo>
                      <a:pt x="9" y="438"/>
                    </a:lnTo>
                    <a:cubicBezTo>
                      <a:pt x="15" y="438"/>
                      <a:pt x="15" y="438"/>
                      <a:pt x="19" y="433"/>
                    </a:cubicBezTo>
                    <a:cubicBezTo>
                      <a:pt x="120" y="263"/>
                      <a:pt x="230" y="165"/>
                      <a:pt x="355" y="138"/>
                    </a:cubicBezTo>
                    <a:cubicBezTo>
                      <a:pt x="381" y="132"/>
                      <a:pt x="408" y="129"/>
                      <a:pt x="436" y="129"/>
                    </a:cubicBezTo>
                    <a:cubicBezTo>
                      <a:pt x="540" y="129"/>
                      <a:pt x="658" y="171"/>
                      <a:pt x="789" y="258"/>
                    </a:cubicBezTo>
                    <a:cubicBezTo>
                      <a:pt x="793" y="258"/>
                      <a:pt x="798" y="258"/>
                      <a:pt x="802" y="253"/>
                    </a:cubicBezTo>
                    <a:cubicBezTo>
                      <a:pt x="802" y="248"/>
                      <a:pt x="802" y="244"/>
                      <a:pt x="798" y="240"/>
                    </a:cubicBezTo>
                    <a:cubicBezTo>
                      <a:pt x="701" y="130"/>
                      <a:pt x="580" y="1"/>
                      <a:pt x="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673;p71">
                <a:extLst>
                  <a:ext uri="{FF2B5EF4-FFF2-40B4-BE49-F238E27FC236}">
                    <a16:creationId xmlns:a16="http://schemas.microsoft.com/office/drawing/2014/main" id="{37FC69E9-0334-ADEC-3DD6-7BE6AA3DA173}"/>
                  </a:ext>
                </a:extLst>
              </p:cNvPr>
              <p:cNvSpPr/>
              <p:nvPr/>
            </p:nvSpPr>
            <p:spPr>
              <a:xfrm>
                <a:off x="6301291" y="2422972"/>
                <a:ext cx="300199" cy="158233"/>
              </a:xfrm>
              <a:custGeom>
                <a:avLst/>
                <a:gdLst/>
                <a:ahLst/>
                <a:cxnLst/>
                <a:rect l="l" t="t" r="r" b="b"/>
                <a:pathLst>
                  <a:path w="2060" h="1088" extrusionOk="0">
                    <a:moveTo>
                      <a:pt x="1693" y="0"/>
                    </a:moveTo>
                    <a:cubicBezTo>
                      <a:pt x="1466" y="0"/>
                      <a:pt x="1240" y="220"/>
                      <a:pt x="1032" y="299"/>
                    </a:cubicBezTo>
                    <a:cubicBezTo>
                      <a:pt x="957" y="327"/>
                      <a:pt x="881" y="337"/>
                      <a:pt x="807" y="337"/>
                    </a:cubicBezTo>
                    <a:cubicBezTo>
                      <a:pt x="670" y="337"/>
                      <a:pt x="539" y="305"/>
                      <a:pt x="426" y="305"/>
                    </a:cubicBezTo>
                    <a:cubicBezTo>
                      <a:pt x="312" y="305"/>
                      <a:pt x="215" y="337"/>
                      <a:pt x="147" y="465"/>
                    </a:cubicBezTo>
                    <a:cubicBezTo>
                      <a:pt x="1" y="745"/>
                      <a:pt x="346" y="1088"/>
                      <a:pt x="899" y="1088"/>
                    </a:cubicBezTo>
                    <a:cubicBezTo>
                      <a:pt x="1037" y="1088"/>
                      <a:pt x="1187" y="1067"/>
                      <a:pt x="1346" y="1018"/>
                    </a:cubicBezTo>
                    <a:cubicBezTo>
                      <a:pt x="2055" y="797"/>
                      <a:pt x="2060" y="184"/>
                      <a:pt x="1889" y="64"/>
                    </a:cubicBezTo>
                    <a:cubicBezTo>
                      <a:pt x="1824" y="19"/>
                      <a:pt x="1759" y="0"/>
                      <a:pt x="1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674;p71">
                <a:extLst>
                  <a:ext uri="{FF2B5EF4-FFF2-40B4-BE49-F238E27FC236}">
                    <a16:creationId xmlns:a16="http://schemas.microsoft.com/office/drawing/2014/main" id="{6E88487D-EAB1-C402-969F-DAA7C56A30E2}"/>
                  </a:ext>
                </a:extLst>
              </p:cNvPr>
              <p:cNvSpPr/>
              <p:nvPr/>
            </p:nvSpPr>
            <p:spPr>
              <a:xfrm>
                <a:off x="6366432" y="2487691"/>
                <a:ext cx="201978" cy="93515"/>
              </a:xfrm>
              <a:custGeom>
                <a:avLst/>
                <a:gdLst/>
                <a:ahLst/>
                <a:cxnLst/>
                <a:rect l="l" t="t" r="r" b="b"/>
                <a:pathLst>
                  <a:path w="1386" h="643" extrusionOk="0">
                    <a:moveTo>
                      <a:pt x="1160" y="1"/>
                    </a:moveTo>
                    <a:cubicBezTo>
                      <a:pt x="1131" y="1"/>
                      <a:pt x="1100" y="6"/>
                      <a:pt x="1070" y="15"/>
                    </a:cubicBezTo>
                    <a:cubicBezTo>
                      <a:pt x="927" y="62"/>
                      <a:pt x="789" y="228"/>
                      <a:pt x="719" y="338"/>
                    </a:cubicBezTo>
                    <a:cubicBezTo>
                      <a:pt x="621" y="288"/>
                      <a:pt x="433" y="183"/>
                      <a:pt x="292" y="183"/>
                    </a:cubicBezTo>
                    <a:cubicBezTo>
                      <a:pt x="261" y="183"/>
                      <a:pt x="233" y="188"/>
                      <a:pt x="208" y="200"/>
                    </a:cubicBezTo>
                    <a:cubicBezTo>
                      <a:pt x="19" y="283"/>
                      <a:pt x="0" y="494"/>
                      <a:pt x="147" y="605"/>
                    </a:cubicBezTo>
                    <a:cubicBezTo>
                      <a:pt x="239" y="629"/>
                      <a:pt x="341" y="643"/>
                      <a:pt x="451" y="643"/>
                    </a:cubicBezTo>
                    <a:cubicBezTo>
                      <a:pt x="589" y="643"/>
                      <a:pt x="740" y="621"/>
                      <a:pt x="899" y="573"/>
                    </a:cubicBezTo>
                    <a:cubicBezTo>
                      <a:pt x="1111" y="509"/>
                      <a:pt x="1259" y="407"/>
                      <a:pt x="1359" y="296"/>
                    </a:cubicBezTo>
                    <a:cubicBezTo>
                      <a:pt x="1385" y="91"/>
                      <a:pt x="1285" y="1"/>
                      <a:pt x="1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38878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32F80D-A066-03B4-AE35-A4AFBC718A31}"/>
              </a:ext>
            </a:extLst>
          </p:cNvPr>
          <p:cNvSpPr>
            <a:spLocks noGrp="1"/>
          </p:cNvSpPr>
          <p:nvPr>
            <p:ph type="title"/>
          </p:nvPr>
        </p:nvSpPr>
        <p:spPr>
          <a:xfrm>
            <a:off x="4059767" y="1103783"/>
            <a:ext cx="4157133" cy="698100"/>
          </a:xfrm>
        </p:spPr>
        <p:txBody>
          <a:bodyPr anchor="ctr"/>
          <a:lstStyle/>
          <a:p>
            <a:r>
              <a:rPr lang="ar-IQ" sz="8000" b="1" dirty="0">
                <a:solidFill>
                  <a:srgbClr val="002060"/>
                </a:solidFill>
                <a:effectLst/>
                <a:latin typeface="Calibri" panose="020F0502020204030204" pitchFamily="34" charset="0"/>
                <a:ea typeface="Calibri" panose="020F0502020204030204" pitchFamily="34" charset="0"/>
                <a:cs typeface="AF_El Khobar" pitchFamily="2" charset="-78"/>
              </a:rPr>
              <a:t>التدفق</a:t>
            </a:r>
            <a:endParaRPr lang="ar-IQ" sz="8000" dirty="0">
              <a:solidFill>
                <a:srgbClr val="002060"/>
              </a:solidFill>
              <a:cs typeface="AF_El Khobar" pitchFamily="2" charset="-78"/>
            </a:endParaRPr>
          </a:p>
        </p:txBody>
      </p:sp>
      <p:sp>
        <p:nvSpPr>
          <p:cNvPr id="3" name="عنوان فرعي 2">
            <a:extLst>
              <a:ext uri="{FF2B5EF4-FFF2-40B4-BE49-F238E27FC236}">
                <a16:creationId xmlns:a16="http://schemas.microsoft.com/office/drawing/2014/main" id="{DFAEFDB6-D990-341C-2313-38B1342A489D}"/>
              </a:ext>
            </a:extLst>
          </p:cNvPr>
          <p:cNvSpPr>
            <a:spLocks noGrp="1"/>
          </p:cNvSpPr>
          <p:nvPr>
            <p:ph type="subTitle" idx="1"/>
          </p:nvPr>
        </p:nvSpPr>
        <p:spPr>
          <a:xfrm>
            <a:off x="778934" y="1007534"/>
            <a:ext cx="5731933" cy="3606799"/>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3500000" scaled="1"/>
            <a:tileRect/>
          </a:gradFill>
          <a:ln>
            <a:noFill/>
          </a:ln>
          <a:effectLst>
            <a:softEdge rad="317500"/>
          </a:effectLst>
        </p:spPr>
        <p:txBody>
          <a:bodyPr anchor="ctr"/>
          <a:lstStyle/>
          <a:p>
            <a:pPr marL="139700" indent="0" algn="just" rtl="1">
              <a:lnSpc>
                <a:spcPct val="115000"/>
              </a:lnSpc>
              <a:spcAft>
                <a:spcPts val="800"/>
              </a:spcAft>
            </a:pPr>
            <a:r>
              <a:rPr lang="ar-IQ"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إن التدفق هو العنصر الحركي المسؤول عن درجة التحكم في الحركات الأرض التي نؤديها وعلى ذلك فإن الحركات التي من الممكن أن تقف فجأة أثناء السير ويتعقد تنفيذها عادة ما تتميز بجودة التدفق العالية وعادة ما يتوقع اللاعب الإيقاف في أي لحظة وعلى ذلك فإن الأفراد الذين يفتقرون إلى النظرة الواعية فإنهم لا يستطيعون تنفيذ التدفق الحركي وخاصة عند أداء الحركات على أسطح غير مستقرة .</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139700" indent="0" algn="just" rtl="1">
              <a:lnSpc>
                <a:spcPct val="115000"/>
              </a:lnSpc>
              <a:spcAft>
                <a:spcPts val="800"/>
              </a:spcAft>
            </a:pPr>
            <a:r>
              <a:rPr lang="ar-IQ"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كما يتحرك الأطفال على سطح ضيق مثل جهاز التوازن ، خلال أغلب الحركات فإن درجة التوافق سوف تختلف وعلى درجة شعورنا بأننا نؤدى بشكل جيد على قدر ما نؤدى التدفقات الحركية ونزيد في درجاتها إنها قدرتنا التي نتحرك بها بين درجات الحرية المختلفة ، أيضاً فإن تدفقات اللف والثني والإيقاف هي التي تحدد درجة التحكم التي يؤديها أن درجة التحكم تزيد مع زيادة إدراكنا لمستوى القدرة المقدمة من التوافق الخاص بالتدفق الجيد للحركات </a:t>
            </a:r>
            <a:r>
              <a:rPr lang="ar-IQ" sz="16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المؤداة</a:t>
            </a:r>
            <a:r>
              <a:rPr lang="ar-IQ"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grpSp>
        <p:nvGrpSpPr>
          <p:cNvPr id="4" name="Google Shape;3675;p71">
            <a:extLst>
              <a:ext uri="{FF2B5EF4-FFF2-40B4-BE49-F238E27FC236}">
                <a16:creationId xmlns:a16="http://schemas.microsoft.com/office/drawing/2014/main" id="{704BA0F0-CEB0-6696-2A8A-166BDB5F77B4}"/>
              </a:ext>
            </a:extLst>
          </p:cNvPr>
          <p:cNvGrpSpPr/>
          <p:nvPr/>
        </p:nvGrpSpPr>
        <p:grpSpPr>
          <a:xfrm>
            <a:off x="6399893" y="2709334"/>
            <a:ext cx="1927982" cy="2271633"/>
            <a:chOff x="2643666" y="1040018"/>
            <a:chExt cx="3610843" cy="3563999"/>
          </a:xfrm>
        </p:grpSpPr>
        <p:sp>
          <p:nvSpPr>
            <p:cNvPr id="5" name="Google Shape;3676;p71">
              <a:extLst>
                <a:ext uri="{FF2B5EF4-FFF2-40B4-BE49-F238E27FC236}">
                  <a16:creationId xmlns:a16="http://schemas.microsoft.com/office/drawing/2014/main" id="{F0945B8D-1E80-E395-B048-421AEDD530F0}"/>
                </a:ext>
              </a:extLst>
            </p:cNvPr>
            <p:cNvSpPr/>
            <p:nvPr/>
          </p:nvSpPr>
          <p:spPr>
            <a:xfrm>
              <a:off x="2643666" y="1040018"/>
              <a:ext cx="3610807" cy="3563958"/>
            </a:xfrm>
            <a:custGeom>
              <a:avLst/>
              <a:gdLst/>
              <a:ahLst/>
              <a:cxnLst/>
              <a:rect l="l" t="t" r="r" b="b"/>
              <a:pathLst>
                <a:path w="12162" h="12004" extrusionOk="0">
                  <a:moveTo>
                    <a:pt x="8381" y="0"/>
                  </a:moveTo>
                  <a:cubicBezTo>
                    <a:pt x="8380" y="0"/>
                    <a:pt x="8379" y="0"/>
                    <a:pt x="8378" y="0"/>
                  </a:cubicBezTo>
                  <a:cubicBezTo>
                    <a:pt x="7945" y="5"/>
                    <a:pt x="7599" y="425"/>
                    <a:pt x="7410" y="706"/>
                  </a:cubicBezTo>
                  <a:cubicBezTo>
                    <a:pt x="7314" y="729"/>
                    <a:pt x="7222" y="779"/>
                    <a:pt x="7157" y="867"/>
                  </a:cubicBezTo>
                  <a:cubicBezTo>
                    <a:pt x="6968" y="829"/>
                    <a:pt x="6760" y="808"/>
                    <a:pt x="6544" y="808"/>
                  </a:cubicBezTo>
                  <a:cubicBezTo>
                    <a:pt x="5754" y="808"/>
                    <a:pt x="4860" y="1087"/>
                    <a:pt x="4434" y="1789"/>
                  </a:cubicBezTo>
                  <a:cubicBezTo>
                    <a:pt x="4419" y="1793"/>
                    <a:pt x="4406" y="1797"/>
                    <a:pt x="4392" y="1802"/>
                  </a:cubicBezTo>
                  <a:cubicBezTo>
                    <a:pt x="4303" y="1838"/>
                    <a:pt x="4062" y="2486"/>
                    <a:pt x="4119" y="2486"/>
                  </a:cubicBezTo>
                  <a:cubicBezTo>
                    <a:pt x="4121" y="2486"/>
                    <a:pt x="4123" y="2485"/>
                    <a:pt x="4125" y="2484"/>
                  </a:cubicBezTo>
                  <a:cubicBezTo>
                    <a:pt x="4130" y="2480"/>
                    <a:pt x="4134" y="2480"/>
                    <a:pt x="4143" y="2480"/>
                  </a:cubicBezTo>
                  <a:cubicBezTo>
                    <a:pt x="4042" y="2765"/>
                    <a:pt x="3964" y="3088"/>
                    <a:pt x="3890" y="3411"/>
                  </a:cubicBezTo>
                  <a:cubicBezTo>
                    <a:pt x="3802" y="3798"/>
                    <a:pt x="3535" y="4222"/>
                    <a:pt x="3692" y="4650"/>
                  </a:cubicBezTo>
                  <a:cubicBezTo>
                    <a:pt x="3858" y="5087"/>
                    <a:pt x="4742" y="5327"/>
                    <a:pt x="5646" y="5355"/>
                  </a:cubicBezTo>
                  <a:lnTo>
                    <a:pt x="5646" y="5595"/>
                  </a:lnTo>
                  <a:lnTo>
                    <a:pt x="5319" y="5595"/>
                  </a:lnTo>
                  <a:lnTo>
                    <a:pt x="3613" y="5921"/>
                  </a:lnTo>
                  <a:lnTo>
                    <a:pt x="3632" y="6027"/>
                  </a:lnTo>
                  <a:lnTo>
                    <a:pt x="1134" y="6525"/>
                  </a:lnTo>
                  <a:cubicBezTo>
                    <a:pt x="987" y="6410"/>
                    <a:pt x="770" y="6429"/>
                    <a:pt x="609" y="6415"/>
                  </a:cubicBezTo>
                  <a:lnTo>
                    <a:pt x="609" y="6415"/>
                  </a:lnTo>
                  <a:cubicBezTo>
                    <a:pt x="595" y="6493"/>
                    <a:pt x="623" y="6521"/>
                    <a:pt x="674" y="6525"/>
                  </a:cubicBezTo>
                  <a:cubicBezTo>
                    <a:pt x="674" y="6525"/>
                    <a:pt x="626" y="6522"/>
                    <a:pt x="557" y="6522"/>
                  </a:cubicBezTo>
                  <a:cubicBezTo>
                    <a:pt x="387" y="6522"/>
                    <a:pt x="89" y="6541"/>
                    <a:pt x="56" y="6668"/>
                  </a:cubicBezTo>
                  <a:cubicBezTo>
                    <a:pt x="1" y="6881"/>
                    <a:pt x="232" y="6969"/>
                    <a:pt x="527" y="6969"/>
                  </a:cubicBezTo>
                  <a:cubicBezTo>
                    <a:pt x="723" y="6969"/>
                    <a:pt x="948" y="6930"/>
                    <a:pt x="1134" y="6861"/>
                  </a:cubicBezTo>
                  <a:lnTo>
                    <a:pt x="3711" y="6567"/>
                  </a:lnTo>
                  <a:lnTo>
                    <a:pt x="3719" y="6636"/>
                  </a:lnTo>
                  <a:lnTo>
                    <a:pt x="5138" y="6540"/>
                  </a:lnTo>
                  <a:lnTo>
                    <a:pt x="5138" y="6540"/>
                  </a:lnTo>
                  <a:cubicBezTo>
                    <a:pt x="5148" y="7322"/>
                    <a:pt x="4977" y="8009"/>
                    <a:pt x="4738" y="8654"/>
                  </a:cubicBezTo>
                  <a:lnTo>
                    <a:pt x="3263" y="9203"/>
                  </a:lnTo>
                  <a:cubicBezTo>
                    <a:pt x="3019" y="9294"/>
                    <a:pt x="2927" y="9585"/>
                    <a:pt x="3069" y="9802"/>
                  </a:cubicBezTo>
                  <a:lnTo>
                    <a:pt x="4277" y="11617"/>
                  </a:lnTo>
                  <a:lnTo>
                    <a:pt x="3876" y="11861"/>
                  </a:lnTo>
                  <a:cubicBezTo>
                    <a:pt x="3811" y="11899"/>
                    <a:pt x="3839" y="12004"/>
                    <a:pt x="3917" y="12004"/>
                  </a:cubicBezTo>
                  <a:lnTo>
                    <a:pt x="4526" y="12004"/>
                  </a:lnTo>
                  <a:cubicBezTo>
                    <a:pt x="4609" y="12004"/>
                    <a:pt x="4668" y="11916"/>
                    <a:pt x="4636" y="11833"/>
                  </a:cubicBezTo>
                  <a:lnTo>
                    <a:pt x="4540" y="11617"/>
                  </a:lnTo>
                  <a:lnTo>
                    <a:pt x="4098" y="9949"/>
                  </a:lnTo>
                  <a:lnTo>
                    <a:pt x="4236" y="9917"/>
                  </a:lnTo>
                  <a:lnTo>
                    <a:pt x="6227" y="9438"/>
                  </a:lnTo>
                  <a:lnTo>
                    <a:pt x="8079" y="10304"/>
                  </a:lnTo>
                  <a:lnTo>
                    <a:pt x="10880" y="11617"/>
                  </a:lnTo>
                  <a:lnTo>
                    <a:pt x="10889" y="11617"/>
                  </a:lnTo>
                  <a:lnTo>
                    <a:pt x="10461" y="11876"/>
                  </a:lnTo>
                  <a:cubicBezTo>
                    <a:pt x="10401" y="11912"/>
                    <a:pt x="10423" y="12004"/>
                    <a:pt x="10493" y="12004"/>
                  </a:cubicBezTo>
                  <a:lnTo>
                    <a:pt x="11493" y="12004"/>
                  </a:lnTo>
                  <a:cubicBezTo>
                    <a:pt x="11590" y="12004"/>
                    <a:pt x="11640" y="11884"/>
                    <a:pt x="11567" y="11816"/>
                  </a:cubicBezTo>
                  <a:lnTo>
                    <a:pt x="11364" y="11617"/>
                  </a:lnTo>
                  <a:lnTo>
                    <a:pt x="8940" y="9770"/>
                  </a:lnTo>
                  <a:lnTo>
                    <a:pt x="8945" y="9770"/>
                  </a:lnTo>
                  <a:lnTo>
                    <a:pt x="7471" y="8654"/>
                  </a:lnTo>
                  <a:cubicBezTo>
                    <a:pt x="7401" y="7852"/>
                    <a:pt x="7258" y="7110"/>
                    <a:pt x="6950" y="6497"/>
                  </a:cubicBezTo>
                  <a:lnTo>
                    <a:pt x="6950" y="6497"/>
                  </a:lnTo>
                  <a:lnTo>
                    <a:pt x="8254" y="6691"/>
                  </a:lnTo>
                  <a:lnTo>
                    <a:pt x="8254" y="6544"/>
                  </a:lnTo>
                  <a:lnTo>
                    <a:pt x="11027" y="6861"/>
                  </a:lnTo>
                  <a:cubicBezTo>
                    <a:pt x="11214" y="6930"/>
                    <a:pt x="11438" y="6969"/>
                    <a:pt x="11635" y="6969"/>
                  </a:cubicBezTo>
                  <a:cubicBezTo>
                    <a:pt x="11930" y="6969"/>
                    <a:pt x="12161" y="6881"/>
                    <a:pt x="12106" y="6668"/>
                  </a:cubicBezTo>
                  <a:cubicBezTo>
                    <a:pt x="12069" y="6541"/>
                    <a:pt x="11773" y="6522"/>
                    <a:pt x="11605" y="6522"/>
                  </a:cubicBezTo>
                  <a:cubicBezTo>
                    <a:pt x="11536" y="6522"/>
                    <a:pt x="11488" y="6525"/>
                    <a:pt x="11488" y="6525"/>
                  </a:cubicBezTo>
                  <a:cubicBezTo>
                    <a:pt x="11539" y="6521"/>
                    <a:pt x="11567" y="6493"/>
                    <a:pt x="11553" y="6415"/>
                  </a:cubicBezTo>
                  <a:lnTo>
                    <a:pt x="11553" y="6415"/>
                  </a:lnTo>
                  <a:cubicBezTo>
                    <a:pt x="11391" y="6429"/>
                    <a:pt x="11176" y="6410"/>
                    <a:pt x="11027" y="6525"/>
                  </a:cubicBezTo>
                  <a:lnTo>
                    <a:pt x="8254" y="5972"/>
                  </a:lnTo>
                  <a:lnTo>
                    <a:pt x="8254" y="5816"/>
                  </a:lnTo>
                  <a:lnTo>
                    <a:pt x="6682" y="5595"/>
                  </a:lnTo>
                  <a:lnTo>
                    <a:pt x="6267" y="5595"/>
                  </a:lnTo>
                  <a:lnTo>
                    <a:pt x="6227" y="5341"/>
                  </a:lnTo>
                  <a:cubicBezTo>
                    <a:pt x="6867" y="5295"/>
                    <a:pt x="7429" y="5134"/>
                    <a:pt x="7645" y="4853"/>
                  </a:cubicBezTo>
                  <a:cubicBezTo>
                    <a:pt x="7696" y="4793"/>
                    <a:pt x="7742" y="4719"/>
                    <a:pt x="7784" y="4636"/>
                  </a:cubicBezTo>
                  <a:cubicBezTo>
                    <a:pt x="8383" y="4632"/>
                    <a:pt x="8728" y="3917"/>
                    <a:pt x="8581" y="3544"/>
                  </a:cubicBezTo>
                  <a:cubicBezTo>
                    <a:pt x="8636" y="3392"/>
                    <a:pt x="8673" y="3239"/>
                    <a:pt x="8692" y="3092"/>
                  </a:cubicBezTo>
                  <a:cubicBezTo>
                    <a:pt x="9002" y="3567"/>
                    <a:pt x="9369" y="3887"/>
                    <a:pt x="9864" y="3887"/>
                  </a:cubicBezTo>
                  <a:cubicBezTo>
                    <a:pt x="9956" y="3887"/>
                    <a:pt x="10052" y="3876"/>
                    <a:pt x="10153" y="3853"/>
                  </a:cubicBezTo>
                  <a:cubicBezTo>
                    <a:pt x="8886" y="3622"/>
                    <a:pt x="10317" y="0"/>
                    <a:pt x="8381"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3677;p71">
              <a:extLst>
                <a:ext uri="{FF2B5EF4-FFF2-40B4-BE49-F238E27FC236}">
                  <a16:creationId xmlns:a16="http://schemas.microsoft.com/office/drawing/2014/main" id="{072D65FE-7D8E-8D95-0B26-82513FCB77B0}"/>
                </a:ext>
              </a:extLst>
            </p:cNvPr>
            <p:cNvSpPr/>
            <p:nvPr/>
          </p:nvSpPr>
          <p:spPr>
            <a:xfrm>
              <a:off x="3512390" y="3609410"/>
              <a:ext cx="2587121" cy="994607"/>
            </a:xfrm>
            <a:custGeom>
              <a:avLst/>
              <a:gdLst/>
              <a:ahLst/>
              <a:cxnLst/>
              <a:rect l="l" t="t" r="r" b="b"/>
              <a:pathLst>
                <a:path w="8714" h="3350" extrusionOk="0">
                  <a:moveTo>
                    <a:pt x="1812" y="0"/>
                  </a:moveTo>
                  <a:lnTo>
                    <a:pt x="337" y="549"/>
                  </a:lnTo>
                  <a:cubicBezTo>
                    <a:pt x="93" y="640"/>
                    <a:pt x="1" y="931"/>
                    <a:pt x="143" y="1148"/>
                  </a:cubicBezTo>
                  <a:lnTo>
                    <a:pt x="1351" y="2963"/>
                  </a:lnTo>
                  <a:lnTo>
                    <a:pt x="950" y="3207"/>
                  </a:lnTo>
                  <a:cubicBezTo>
                    <a:pt x="885" y="3245"/>
                    <a:pt x="913" y="3350"/>
                    <a:pt x="991" y="3350"/>
                  </a:cubicBezTo>
                  <a:lnTo>
                    <a:pt x="1600" y="3350"/>
                  </a:lnTo>
                  <a:cubicBezTo>
                    <a:pt x="1683" y="3350"/>
                    <a:pt x="1742" y="3262"/>
                    <a:pt x="1710" y="3179"/>
                  </a:cubicBezTo>
                  <a:lnTo>
                    <a:pt x="1614" y="2963"/>
                  </a:lnTo>
                  <a:lnTo>
                    <a:pt x="1172" y="1295"/>
                  </a:lnTo>
                  <a:lnTo>
                    <a:pt x="3301" y="784"/>
                  </a:lnTo>
                  <a:lnTo>
                    <a:pt x="7954" y="2963"/>
                  </a:lnTo>
                  <a:lnTo>
                    <a:pt x="7963" y="2963"/>
                  </a:lnTo>
                  <a:lnTo>
                    <a:pt x="7535" y="3222"/>
                  </a:lnTo>
                  <a:cubicBezTo>
                    <a:pt x="7475" y="3258"/>
                    <a:pt x="7497" y="3350"/>
                    <a:pt x="7567" y="3350"/>
                  </a:cubicBezTo>
                  <a:lnTo>
                    <a:pt x="8567" y="3350"/>
                  </a:lnTo>
                  <a:cubicBezTo>
                    <a:pt x="8664" y="3350"/>
                    <a:pt x="8714" y="3230"/>
                    <a:pt x="8641" y="3162"/>
                  </a:cubicBezTo>
                  <a:lnTo>
                    <a:pt x="8438" y="2963"/>
                  </a:lnTo>
                  <a:lnTo>
                    <a:pt x="4545"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 name="Google Shape;3678;p71">
              <a:extLst>
                <a:ext uri="{FF2B5EF4-FFF2-40B4-BE49-F238E27FC236}">
                  <a16:creationId xmlns:a16="http://schemas.microsoft.com/office/drawing/2014/main" id="{FF5FC86A-52BF-5195-AF13-1F90275E9F04}"/>
                </a:ext>
              </a:extLst>
            </p:cNvPr>
            <p:cNvSpPr/>
            <p:nvPr/>
          </p:nvSpPr>
          <p:spPr>
            <a:xfrm>
              <a:off x="3692904" y="3609410"/>
              <a:ext cx="1606485" cy="490178"/>
            </a:xfrm>
            <a:custGeom>
              <a:avLst/>
              <a:gdLst/>
              <a:ahLst/>
              <a:cxnLst/>
              <a:rect l="l" t="t" r="r" b="b"/>
              <a:pathLst>
                <a:path w="5411" h="1651" extrusionOk="0">
                  <a:moveTo>
                    <a:pt x="1204" y="0"/>
                  </a:moveTo>
                  <a:lnTo>
                    <a:pt x="1" y="447"/>
                  </a:lnTo>
                  <a:lnTo>
                    <a:pt x="702" y="1263"/>
                  </a:lnTo>
                  <a:lnTo>
                    <a:pt x="2693" y="784"/>
                  </a:lnTo>
                  <a:lnTo>
                    <a:pt x="4545" y="1650"/>
                  </a:lnTo>
                  <a:lnTo>
                    <a:pt x="5411" y="1116"/>
                  </a:lnTo>
                  <a:lnTo>
                    <a:pt x="39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79;p71">
              <a:extLst>
                <a:ext uri="{FF2B5EF4-FFF2-40B4-BE49-F238E27FC236}">
                  <a16:creationId xmlns:a16="http://schemas.microsoft.com/office/drawing/2014/main" id="{7D32646C-81EF-4368-FF2C-8E5336F73FBE}"/>
                </a:ext>
              </a:extLst>
            </p:cNvPr>
            <p:cNvSpPr/>
            <p:nvPr/>
          </p:nvSpPr>
          <p:spPr>
            <a:xfrm>
              <a:off x="2643666" y="2724048"/>
              <a:ext cx="1622814" cy="385373"/>
            </a:xfrm>
            <a:custGeom>
              <a:avLst/>
              <a:gdLst/>
              <a:ahLst/>
              <a:cxnLst/>
              <a:rect l="l" t="t" r="r" b="b"/>
              <a:pathLst>
                <a:path w="5466" h="1298" extrusionOk="0">
                  <a:moveTo>
                    <a:pt x="5406" y="0"/>
                  </a:moveTo>
                  <a:lnTo>
                    <a:pt x="1134" y="853"/>
                  </a:lnTo>
                  <a:cubicBezTo>
                    <a:pt x="987" y="738"/>
                    <a:pt x="770" y="757"/>
                    <a:pt x="609" y="743"/>
                  </a:cubicBezTo>
                  <a:lnTo>
                    <a:pt x="609" y="743"/>
                  </a:lnTo>
                  <a:cubicBezTo>
                    <a:pt x="595" y="821"/>
                    <a:pt x="623" y="849"/>
                    <a:pt x="674" y="853"/>
                  </a:cubicBezTo>
                  <a:cubicBezTo>
                    <a:pt x="674" y="853"/>
                    <a:pt x="626" y="850"/>
                    <a:pt x="557" y="850"/>
                  </a:cubicBezTo>
                  <a:cubicBezTo>
                    <a:pt x="387" y="850"/>
                    <a:pt x="89" y="869"/>
                    <a:pt x="56" y="996"/>
                  </a:cubicBezTo>
                  <a:cubicBezTo>
                    <a:pt x="1" y="1209"/>
                    <a:pt x="232" y="1297"/>
                    <a:pt x="527" y="1297"/>
                  </a:cubicBezTo>
                  <a:cubicBezTo>
                    <a:pt x="723" y="1297"/>
                    <a:pt x="948" y="1258"/>
                    <a:pt x="1134" y="1189"/>
                  </a:cubicBezTo>
                  <a:lnTo>
                    <a:pt x="5466" y="692"/>
                  </a:lnTo>
                  <a:lnTo>
                    <a:pt x="5406"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 name="Google Shape;3680;p71">
              <a:extLst>
                <a:ext uri="{FF2B5EF4-FFF2-40B4-BE49-F238E27FC236}">
                  <a16:creationId xmlns:a16="http://schemas.microsoft.com/office/drawing/2014/main" id="{98EB0CF3-9BDB-EDB2-CFE8-2EA45EDEF06B}"/>
                </a:ext>
              </a:extLst>
            </p:cNvPr>
            <p:cNvSpPr/>
            <p:nvPr/>
          </p:nvSpPr>
          <p:spPr>
            <a:xfrm>
              <a:off x="4631695" y="2724048"/>
              <a:ext cx="1622814" cy="385373"/>
            </a:xfrm>
            <a:custGeom>
              <a:avLst/>
              <a:gdLst/>
              <a:ahLst/>
              <a:cxnLst/>
              <a:rect l="l" t="t" r="r" b="b"/>
              <a:pathLst>
                <a:path w="5466" h="1298" extrusionOk="0">
                  <a:moveTo>
                    <a:pt x="50" y="0"/>
                  </a:moveTo>
                  <a:lnTo>
                    <a:pt x="1" y="692"/>
                  </a:lnTo>
                  <a:lnTo>
                    <a:pt x="4331" y="1189"/>
                  </a:lnTo>
                  <a:cubicBezTo>
                    <a:pt x="4518" y="1258"/>
                    <a:pt x="4742" y="1297"/>
                    <a:pt x="4939" y="1297"/>
                  </a:cubicBezTo>
                  <a:cubicBezTo>
                    <a:pt x="5234" y="1297"/>
                    <a:pt x="5465" y="1209"/>
                    <a:pt x="5410" y="996"/>
                  </a:cubicBezTo>
                  <a:cubicBezTo>
                    <a:pt x="5373" y="869"/>
                    <a:pt x="5077" y="850"/>
                    <a:pt x="4909" y="850"/>
                  </a:cubicBezTo>
                  <a:cubicBezTo>
                    <a:pt x="4840" y="850"/>
                    <a:pt x="4792" y="853"/>
                    <a:pt x="4792" y="853"/>
                  </a:cubicBezTo>
                  <a:cubicBezTo>
                    <a:pt x="4843" y="849"/>
                    <a:pt x="4871" y="821"/>
                    <a:pt x="4857" y="743"/>
                  </a:cubicBezTo>
                  <a:lnTo>
                    <a:pt x="4857" y="743"/>
                  </a:lnTo>
                  <a:cubicBezTo>
                    <a:pt x="4695" y="757"/>
                    <a:pt x="4480" y="738"/>
                    <a:pt x="4331" y="853"/>
                  </a:cubicBezTo>
                  <a:lnTo>
                    <a:pt x="50" y="0"/>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 name="Google Shape;3681;p71">
              <a:extLst>
                <a:ext uri="{FF2B5EF4-FFF2-40B4-BE49-F238E27FC236}">
                  <a16:creationId xmlns:a16="http://schemas.microsoft.com/office/drawing/2014/main" id="{D3599965-73DD-680B-24EA-CEB69F7DFC38}"/>
                </a:ext>
              </a:extLst>
            </p:cNvPr>
            <p:cNvSpPr/>
            <p:nvPr/>
          </p:nvSpPr>
          <p:spPr>
            <a:xfrm>
              <a:off x="3716359" y="2701186"/>
              <a:ext cx="1377878" cy="945322"/>
            </a:xfrm>
            <a:custGeom>
              <a:avLst/>
              <a:gdLst/>
              <a:ahLst/>
              <a:cxnLst/>
              <a:rect l="l" t="t" r="r" b="b"/>
              <a:pathLst>
                <a:path w="4641" h="3184" extrusionOk="0">
                  <a:moveTo>
                    <a:pt x="1706" y="0"/>
                  </a:moveTo>
                  <a:lnTo>
                    <a:pt x="0" y="326"/>
                  </a:lnTo>
                  <a:lnTo>
                    <a:pt x="106" y="1041"/>
                  </a:lnTo>
                  <a:lnTo>
                    <a:pt x="1525" y="945"/>
                  </a:lnTo>
                  <a:lnTo>
                    <a:pt x="1525" y="945"/>
                  </a:lnTo>
                  <a:cubicBezTo>
                    <a:pt x="1535" y="1727"/>
                    <a:pt x="1364" y="2414"/>
                    <a:pt x="1125" y="3059"/>
                  </a:cubicBezTo>
                  <a:cubicBezTo>
                    <a:pt x="1570" y="3142"/>
                    <a:pt x="2020" y="3183"/>
                    <a:pt x="2476" y="3183"/>
                  </a:cubicBezTo>
                  <a:cubicBezTo>
                    <a:pt x="2931" y="3183"/>
                    <a:pt x="3392" y="3142"/>
                    <a:pt x="3858" y="3059"/>
                  </a:cubicBezTo>
                  <a:cubicBezTo>
                    <a:pt x="3788" y="2257"/>
                    <a:pt x="3645" y="1515"/>
                    <a:pt x="3337" y="902"/>
                  </a:cubicBezTo>
                  <a:lnTo>
                    <a:pt x="3337" y="902"/>
                  </a:lnTo>
                  <a:lnTo>
                    <a:pt x="4641" y="1096"/>
                  </a:lnTo>
                  <a:lnTo>
                    <a:pt x="4641" y="221"/>
                  </a:lnTo>
                  <a:lnTo>
                    <a:pt x="3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82;p71">
              <a:extLst>
                <a:ext uri="{FF2B5EF4-FFF2-40B4-BE49-F238E27FC236}">
                  <a16:creationId xmlns:a16="http://schemas.microsoft.com/office/drawing/2014/main" id="{5841E4DC-6401-25E6-00A9-88B74F89CDE9}"/>
                </a:ext>
              </a:extLst>
            </p:cNvPr>
            <p:cNvSpPr/>
            <p:nvPr/>
          </p:nvSpPr>
          <p:spPr>
            <a:xfrm>
              <a:off x="4319655" y="2451789"/>
              <a:ext cx="203965" cy="404077"/>
            </a:xfrm>
            <a:custGeom>
              <a:avLst/>
              <a:gdLst/>
              <a:ahLst/>
              <a:cxnLst/>
              <a:rect l="l" t="t" r="r" b="b"/>
              <a:pathLst>
                <a:path w="687" h="1361" extrusionOk="0">
                  <a:moveTo>
                    <a:pt x="1" y="1"/>
                  </a:moveTo>
                  <a:lnTo>
                    <a:pt x="1" y="1083"/>
                  </a:lnTo>
                  <a:cubicBezTo>
                    <a:pt x="1" y="1265"/>
                    <a:pt x="184" y="1360"/>
                    <a:pt x="357" y="1360"/>
                  </a:cubicBezTo>
                  <a:cubicBezTo>
                    <a:pt x="526" y="1360"/>
                    <a:pt x="686" y="1270"/>
                    <a:pt x="659" y="1083"/>
                  </a:cubicBezTo>
                  <a:lnTo>
                    <a:pt x="489" y="1"/>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 name="Google Shape;3683;p71">
              <a:extLst>
                <a:ext uri="{FF2B5EF4-FFF2-40B4-BE49-F238E27FC236}">
                  <a16:creationId xmlns:a16="http://schemas.microsoft.com/office/drawing/2014/main" id="{567726A7-1B80-5F27-DF61-1FEDE05EB8CB}"/>
                </a:ext>
              </a:extLst>
            </p:cNvPr>
            <p:cNvSpPr/>
            <p:nvPr/>
          </p:nvSpPr>
          <p:spPr>
            <a:xfrm>
              <a:off x="3692904" y="1367205"/>
              <a:ext cx="1380550" cy="1263299"/>
            </a:xfrm>
            <a:custGeom>
              <a:avLst/>
              <a:gdLst/>
              <a:ahLst/>
              <a:cxnLst/>
              <a:rect l="l" t="t" r="r" b="b"/>
              <a:pathLst>
                <a:path w="4650" h="4255" extrusionOk="0">
                  <a:moveTo>
                    <a:pt x="2633" y="0"/>
                  </a:moveTo>
                  <a:cubicBezTo>
                    <a:pt x="2091" y="0"/>
                    <a:pt x="1507" y="169"/>
                    <a:pt x="1043" y="608"/>
                  </a:cubicBezTo>
                  <a:cubicBezTo>
                    <a:pt x="692" y="940"/>
                    <a:pt x="513" y="1627"/>
                    <a:pt x="356" y="2309"/>
                  </a:cubicBezTo>
                  <a:cubicBezTo>
                    <a:pt x="268" y="2696"/>
                    <a:pt x="1" y="3120"/>
                    <a:pt x="158" y="3548"/>
                  </a:cubicBezTo>
                  <a:cubicBezTo>
                    <a:pt x="331" y="4014"/>
                    <a:pt x="1325" y="4254"/>
                    <a:pt x="2285" y="4254"/>
                  </a:cubicBezTo>
                  <a:cubicBezTo>
                    <a:pt x="3079" y="4254"/>
                    <a:pt x="3850" y="4089"/>
                    <a:pt x="4111" y="3751"/>
                  </a:cubicBezTo>
                  <a:cubicBezTo>
                    <a:pt x="4650" y="3060"/>
                    <a:pt x="4609" y="1308"/>
                    <a:pt x="4208" y="645"/>
                  </a:cubicBezTo>
                  <a:cubicBezTo>
                    <a:pt x="3996" y="294"/>
                    <a:pt x="3350" y="0"/>
                    <a:pt x="2633" y="0"/>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 name="Google Shape;3684;p71">
              <a:extLst>
                <a:ext uri="{FF2B5EF4-FFF2-40B4-BE49-F238E27FC236}">
                  <a16:creationId xmlns:a16="http://schemas.microsoft.com/office/drawing/2014/main" id="{7A4FD110-98FC-07B8-030E-33C51117BA6D}"/>
                </a:ext>
              </a:extLst>
            </p:cNvPr>
            <p:cNvSpPr/>
            <p:nvPr/>
          </p:nvSpPr>
          <p:spPr>
            <a:xfrm>
              <a:off x="4801224" y="1040018"/>
              <a:ext cx="905522" cy="1154337"/>
            </a:xfrm>
            <a:custGeom>
              <a:avLst/>
              <a:gdLst/>
              <a:ahLst/>
              <a:cxnLst/>
              <a:rect l="l" t="t" r="r" b="b"/>
              <a:pathLst>
                <a:path w="3050" h="3888" extrusionOk="0">
                  <a:moveTo>
                    <a:pt x="1114" y="0"/>
                  </a:moveTo>
                  <a:cubicBezTo>
                    <a:pt x="1113" y="0"/>
                    <a:pt x="1112" y="0"/>
                    <a:pt x="1111" y="0"/>
                  </a:cubicBezTo>
                  <a:cubicBezTo>
                    <a:pt x="461" y="5"/>
                    <a:pt x="0" y="950"/>
                    <a:pt x="0" y="950"/>
                  </a:cubicBezTo>
                  <a:lnTo>
                    <a:pt x="779" y="1780"/>
                  </a:lnTo>
                  <a:cubicBezTo>
                    <a:pt x="1238" y="2881"/>
                    <a:pt x="1720" y="3887"/>
                    <a:pt x="2597" y="3887"/>
                  </a:cubicBezTo>
                  <a:cubicBezTo>
                    <a:pt x="2689" y="3887"/>
                    <a:pt x="2785" y="3876"/>
                    <a:pt x="2886" y="3853"/>
                  </a:cubicBezTo>
                  <a:cubicBezTo>
                    <a:pt x="1619" y="3622"/>
                    <a:pt x="3050" y="0"/>
                    <a:pt x="1114"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85;p71">
              <a:extLst>
                <a:ext uri="{FF2B5EF4-FFF2-40B4-BE49-F238E27FC236}">
                  <a16:creationId xmlns:a16="http://schemas.microsoft.com/office/drawing/2014/main" id="{7E372DE9-0C5F-86AC-E4E6-AB4D0222F870}"/>
                </a:ext>
              </a:extLst>
            </p:cNvPr>
            <p:cNvSpPr/>
            <p:nvPr/>
          </p:nvSpPr>
          <p:spPr>
            <a:xfrm>
              <a:off x="4749267" y="1244584"/>
              <a:ext cx="367553" cy="255332"/>
            </a:xfrm>
            <a:custGeom>
              <a:avLst/>
              <a:gdLst/>
              <a:ahLst/>
              <a:cxnLst/>
              <a:rect l="l" t="t" r="r" b="b"/>
              <a:pathLst>
                <a:path w="1238" h="860" extrusionOk="0">
                  <a:moveTo>
                    <a:pt x="454" y="1"/>
                  </a:moveTo>
                  <a:cubicBezTo>
                    <a:pt x="263" y="1"/>
                    <a:pt x="86" y="89"/>
                    <a:pt x="0" y="283"/>
                  </a:cubicBezTo>
                  <a:lnTo>
                    <a:pt x="1153" y="860"/>
                  </a:lnTo>
                  <a:cubicBezTo>
                    <a:pt x="1237" y="327"/>
                    <a:pt x="820" y="1"/>
                    <a:pt x="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86;p71">
              <a:extLst>
                <a:ext uri="{FF2B5EF4-FFF2-40B4-BE49-F238E27FC236}">
                  <a16:creationId xmlns:a16="http://schemas.microsoft.com/office/drawing/2014/main" id="{1C60F7B4-6995-8A42-512C-AE823D5F9652}"/>
                </a:ext>
              </a:extLst>
            </p:cNvPr>
            <p:cNvSpPr/>
            <p:nvPr/>
          </p:nvSpPr>
          <p:spPr>
            <a:xfrm>
              <a:off x="3909342" y="1279322"/>
              <a:ext cx="1357393" cy="1193528"/>
            </a:xfrm>
            <a:custGeom>
              <a:avLst/>
              <a:gdLst/>
              <a:ahLst/>
              <a:cxnLst/>
              <a:rect l="l" t="t" r="r" b="b"/>
              <a:pathLst>
                <a:path w="4572" h="4020" extrusionOk="0">
                  <a:moveTo>
                    <a:pt x="2284" y="1"/>
                  </a:moveTo>
                  <a:cubicBezTo>
                    <a:pt x="1362" y="1"/>
                    <a:pt x="302" y="378"/>
                    <a:pt x="1" y="1365"/>
                  </a:cubicBezTo>
                  <a:cubicBezTo>
                    <a:pt x="265" y="1079"/>
                    <a:pt x="768" y="940"/>
                    <a:pt x="1307" y="940"/>
                  </a:cubicBezTo>
                  <a:cubicBezTo>
                    <a:pt x="2098" y="940"/>
                    <a:pt x="2967" y="1241"/>
                    <a:pt x="3272" y="1816"/>
                  </a:cubicBezTo>
                  <a:cubicBezTo>
                    <a:pt x="3069" y="2499"/>
                    <a:pt x="3355" y="3462"/>
                    <a:pt x="2829" y="4019"/>
                  </a:cubicBezTo>
                  <a:cubicBezTo>
                    <a:pt x="3368" y="3720"/>
                    <a:pt x="3972" y="3328"/>
                    <a:pt x="4212" y="2844"/>
                  </a:cubicBezTo>
                  <a:cubicBezTo>
                    <a:pt x="4571" y="2061"/>
                    <a:pt x="4382" y="881"/>
                    <a:pt x="3516" y="296"/>
                  </a:cubicBezTo>
                  <a:cubicBezTo>
                    <a:pt x="3241" y="111"/>
                    <a:pt x="2783" y="1"/>
                    <a:pt x="2284"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87;p71">
              <a:extLst>
                <a:ext uri="{FF2B5EF4-FFF2-40B4-BE49-F238E27FC236}">
                  <a16:creationId xmlns:a16="http://schemas.microsoft.com/office/drawing/2014/main" id="{B9DD1DA2-DB1D-EDD0-4B74-A28B2556EBA3}"/>
                </a:ext>
              </a:extLst>
            </p:cNvPr>
            <p:cNvSpPr/>
            <p:nvPr/>
          </p:nvSpPr>
          <p:spPr>
            <a:xfrm>
              <a:off x="3849369" y="1487450"/>
              <a:ext cx="1393910" cy="604780"/>
            </a:xfrm>
            <a:custGeom>
              <a:avLst/>
              <a:gdLst/>
              <a:ahLst/>
              <a:cxnLst/>
              <a:rect l="l" t="t" r="r" b="b"/>
              <a:pathLst>
                <a:path w="4695" h="2037" extrusionOk="0">
                  <a:moveTo>
                    <a:pt x="1843" y="0"/>
                  </a:moveTo>
                  <a:cubicBezTo>
                    <a:pt x="1357" y="0"/>
                    <a:pt x="857" y="93"/>
                    <a:pt x="331" y="295"/>
                  </a:cubicBezTo>
                  <a:cubicBezTo>
                    <a:pt x="242" y="331"/>
                    <a:pt x="1" y="979"/>
                    <a:pt x="58" y="979"/>
                  </a:cubicBezTo>
                  <a:cubicBezTo>
                    <a:pt x="60" y="979"/>
                    <a:pt x="62" y="978"/>
                    <a:pt x="64" y="977"/>
                  </a:cubicBezTo>
                  <a:cubicBezTo>
                    <a:pt x="558" y="858"/>
                    <a:pt x="1016" y="802"/>
                    <a:pt x="1443" y="802"/>
                  </a:cubicBezTo>
                  <a:cubicBezTo>
                    <a:pt x="2675" y="802"/>
                    <a:pt x="3655" y="1267"/>
                    <a:pt x="4520" y="2037"/>
                  </a:cubicBezTo>
                  <a:cubicBezTo>
                    <a:pt x="4658" y="1641"/>
                    <a:pt x="4695" y="1268"/>
                    <a:pt x="4589" y="917"/>
                  </a:cubicBezTo>
                  <a:cubicBezTo>
                    <a:pt x="3664" y="344"/>
                    <a:pt x="2779"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88;p71">
              <a:extLst>
                <a:ext uri="{FF2B5EF4-FFF2-40B4-BE49-F238E27FC236}">
                  <a16:creationId xmlns:a16="http://schemas.microsoft.com/office/drawing/2014/main" id="{CC323ED3-AE2D-83CD-E101-05A911B33DF0}"/>
                </a:ext>
              </a:extLst>
            </p:cNvPr>
            <p:cNvSpPr/>
            <p:nvPr/>
          </p:nvSpPr>
          <p:spPr>
            <a:xfrm>
              <a:off x="4869807" y="2013858"/>
              <a:ext cx="393976" cy="402890"/>
            </a:xfrm>
            <a:custGeom>
              <a:avLst/>
              <a:gdLst/>
              <a:ahLst/>
              <a:cxnLst/>
              <a:rect l="l" t="t" r="r" b="b"/>
              <a:pathLst>
                <a:path w="1327" h="1357" extrusionOk="0">
                  <a:moveTo>
                    <a:pt x="697" y="1"/>
                  </a:moveTo>
                  <a:cubicBezTo>
                    <a:pt x="398" y="1"/>
                    <a:pt x="230" y="430"/>
                    <a:pt x="230" y="430"/>
                  </a:cubicBezTo>
                  <a:lnTo>
                    <a:pt x="0" y="1310"/>
                  </a:lnTo>
                  <a:cubicBezTo>
                    <a:pt x="96" y="1342"/>
                    <a:pt x="188" y="1356"/>
                    <a:pt x="274" y="1356"/>
                  </a:cubicBezTo>
                  <a:cubicBezTo>
                    <a:pt x="970" y="1356"/>
                    <a:pt x="1326" y="413"/>
                    <a:pt x="986" y="125"/>
                  </a:cubicBezTo>
                  <a:cubicBezTo>
                    <a:pt x="879" y="35"/>
                    <a:pt x="783" y="1"/>
                    <a:pt x="697" y="1"/>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 name="Google Shape;3689;p71">
              <a:extLst>
                <a:ext uri="{FF2B5EF4-FFF2-40B4-BE49-F238E27FC236}">
                  <a16:creationId xmlns:a16="http://schemas.microsoft.com/office/drawing/2014/main" id="{6556B23C-A5A0-DD8C-C6A4-0CACC09BA381}"/>
                </a:ext>
              </a:extLst>
            </p:cNvPr>
            <p:cNvSpPr/>
            <p:nvPr/>
          </p:nvSpPr>
          <p:spPr>
            <a:xfrm>
              <a:off x="4920280" y="2078879"/>
              <a:ext cx="241077" cy="273443"/>
            </a:xfrm>
            <a:custGeom>
              <a:avLst/>
              <a:gdLst/>
              <a:ahLst/>
              <a:cxnLst/>
              <a:rect l="l" t="t" r="r" b="b"/>
              <a:pathLst>
                <a:path w="812" h="921" extrusionOk="0">
                  <a:moveTo>
                    <a:pt x="546" y="1"/>
                  </a:moveTo>
                  <a:cubicBezTo>
                    <a:pt x="491" y="1"/>
                    <a:pt x="436" y="15"/>
                    <a:pt x="388" y="45"/>
                  </a:cubicBezTo>
                  <a:cubicBezTo>
                    <a:pt x="180" y="174"/>
                    <a:pt x="1" y="589"/>
                    <a:pt x="194" y="916"/>
                  </a:cubicBezTo>
                  <a:cubicBezTo>
                    <a:pt x="199" y="920"/>
                    <a:pt x="203" y="920"/>
                    <a:pt x="207" y="920"/>
                  </a:cubicBezTo>
                  <a:lnTo>
                    <a:pt x="212" y="920"/>
                  </a:lnTo>
                  <a:cubicBezTo>
                    <a:pt x="217" y="916"/>
                    <a:pt x="222" y="912"/>
                    <a:pt x="217" y="902"/>
                  </a:cubicBezTo>
                  <a:cubicBezTo>
                    <a:pt x="134" y="736"/>
                    <a:pt x="143" y="557"/>
                    <a:pt x="203" y="404"/>
                  </a:cubicBezTo>
                  <a:cubicBezTo>
                    <a:pt x="255" y="360"/>
                    <a:pt x="311" y="335"/>
                    <a:pt x="363" y="335"/>
                  </a:cubicBezTo>
                  <a:cubicBezTo>
                    <a:pt x="381" y="335"/>
                    <a:pt x="399" y="338"/>
                    <a:pt x="415" y="344"/>
                  </a:cubicBezTo>
                  <a:cubicBezTo>
                    <a:pt x="475" y="372"/>
                    <a:pt x="522" y="432"/>
                    <a:pt x="530" y="506"/>
                  </a:cubicBezTo>
                  <a:cubicBezTo>
                    <a:pt x="539" y="593"/>
                    <a:pt x="488" y="686"/>
                    <a:pt x="392" y="746"/>
                  </a:cubicBezTo>
                  <a:cubicBezTo>
                    <a:pt x="388" y="750"/>
                    <a:pt x="388" y="755"/>
                    <a:pt x="392" y="763"/>
                  </a:cubicBezTo>
                  <a:cubicBezTo>
                    <a:pt x="392" y="763"/>
                    <a:pt x="397" y="769"/>
                    <a:pt x="401" y="769"/>
                  </a:cubicBezTo>
                  <a:cubicBezTo>
                    <a:pt x="401" y="769"/>
                    <a:pt x="405" y="769"/>
                    <a:pt x="405" y="763"/>
                  </a:cubicBezTo>
                  <a:cubicBezTo>
                    <a:pt x="577" y="695"/>
                    <a:pt x="664" y="359"/>
                    <a:pt x="433" y="285"/>
                  </a:cubicBezTo>
                  <a:cubicBezTo>
                    <a:pt x="417" y="279"/>
                    <a:pt x="395" y="274"/>
                    <a:pt x="370" y="274"/>
                  </a:cubicBezTo>
                  <a:cubicBezTo>
                    <a:pt x="337" y="274"/>
                    <a:pt x="298" y="282"/>
                    <a:pt x="254" y="308"/>
                  </a:cubicBezTo>
                  <a:cubicBezTo>
                    <a:pt x="305" y="220"/>
                    <a:pt x="369" y="151"/>
                    <a:pt x="439" y="110"/>
                  </a:cubicBezTo>
                  <a:cubicBezTo>
                    <a:pt x="493" y="74"/>
                    <a:pt x="545" y="57"/>
                    <a:pt x="595" y="57"/>
                  </a:cubicBezTo>
                  <a:cubicBezTo>
                    <a:pt x="668" y="57"/>
                    <a:pt x="734" y="94"/>
                    <a:pt x="788" y="165"/>
                  </a:cubicBezTo>
                  <a:cubicBezTo>
                    <a:pt x="791" y="170"/>
                    <a:pt x="794" y="172"/>
                    <a:pt x="797" y="172"/>
                  </a:cubicBezTo>
                  <a:cubicBezTo>
                    <a:pt x="800" y="172"/>
                    <a:pt x="803" y="171"/>
                    <a:pt x="807" y="170"/>
                  </a:cubicBezTo>
                  <a:cubicBezTo>
                    <a:pt x="811" y="165"/>
                    <a:pt x="811" y="161"/>
                    <a:pt x="807" y="151"/>
                  </a:cubicBezTo>
                  <a:cubicBezTo>
                    <a:pt x="755" y="54"/>
                    <a:pt x="651"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3690;p71">
              <a:extLst>
                <a:ext uri="{FF2B5EF4-FFF2-40B4-BE49-F238E27FC236}">
                  <a16:creationId xmlns:a16="http://schemas.microsoft.com/office/drawing/2014/main" id="{BABADAD3-7DA2-AE74-12CA-64D689F5E939}"/>
                </a:ext>
              </a:extLst>
            </p:cNvPr>
            <p:cNvGrpSpPr/>
            <p:nvPr/>
          </p:nvGrpSpPr>
          <p:grpSpPr>
            <a:xfrm>
              <a:off x="3833234" y="1772903"/>
              <a:ext cx="905553" cy="742735"/>
              <a:chOff x="3763206" y="763378"/>
              <a:chExt cx="571363" cy="468602"/>
            </a:xfrm>
          </p:grpSpPr>
          <p:sp>
            <p:nvSpPr>
              <p:cNvPr id="20" name="Google Shape;3691;p71">
                <a:extLst>
                  <a:ext uri="{FF2B5EF4-FFF2-40B4-BE49-F238E27FC236}">
                    <a16:creationId xmlns:a16="http://schemas.microsoft.com/office/drawing/2014/main" id="{87868F1F-1EC7-F161-61BA-A997F93F3562}"/>
                  </a:ext>
                </a:extLst>
              </p:cNvPr>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92;p71">
                <a:extLst>
                  <a:ext uri="{FF2B5EF4-FFF2-40B4-BE49-F238E27FC236}">
                    <a16:creationId xmlns:a16="http://schemas.microsoft.com/office/drawing/2014/main" id="{33761EF9-EC52-306E-F2EC-D75848FB19C7}"/>
                  </a:ext>
                </a:extLst>
              </p:cNvPr>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3;p71">
                <a:extLst>
                  <a:ext uri="{FF2B5EF4-FFF2-40B4-BE49-F238E27FC236}">
                    <a16:creationId xmlns:a16="http://schemas.microsoft.com/office/drawing/2014/main" id="{11E299E2-19E6-C682-1FDA-4E6B1F5B2E85}"/>
                  </a:ext>
                </a:extLst>
              </p:cNvPr>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94;p71">
                <a:extLst>
                  <a:ext uri="{FF2B5EF4-FFF2-40B4-BE49-F238E27FC236}">
                    <a16:creationId xmlns:a16="http://schemas.microsoft.com/office/drawing/2014/main" id="{A92D8BCC-4E9D-AD60-2412-575988CDC010}"/>
                  </a:ext>
                </a:extLst>
              </p:cNvPr>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95;p71">
                <a:extLst>
                  <a:ext uri="{FF2B5EF4-FFF2-40B4-BE49-F238E27FC236}">
                    <a16:creationId xmlns:a16="http://schemas.microsoft.com/office/drawing/2014/main" id="{3721A3C1-F54C-642E-C7C8-D91EB1337D40}"/>
                  </a:ext>
                </a:extLst>
              </p:cNvPr>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96;p71">
                <a:extLst>
                  <a:ext uri="{FF2B5EF4-FFF2-40B4-BE49-F238E27FC236}">
                    <a16:creationId xmlns:a16="http://schemas.microsoft.com/office/drawing/2014/main" id="{CD044489-AD27-CBF2-34AD-E16F84092871}"/>
                  </a:ext>
                </a:extLst>
              </p:cNvPr>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97;p71">
                <a:extLst>
                  <a:ext uri="{FF2B5EF4-FFF2-40B4-BE49-F238E27FC236}">
                    <a16:creationId xmlns:a16="http://schemas.microsoft.com/office/drawing/2014/main" id="{6948BE49-DFCF-77B2-D4CC-54B767D2B6F5}"/>
                  </a:ext>
                </a:extLst>
              </p:cNvPr>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8" name="رسم 27" descr="كرة ماء مع تعبئة خالصة">
            <a:extLst>
              <a:ext uri="{FF2B5EF4-FFF2-40B4-BE49-F238E27FC236}">
                <a16:creationId xmlns:a16="http://schemas.microsoft.com/office/drawing/2014/main" id="{0504FF11-A265-DB9F-E68D-D3999E3A592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98885" y="3883658"/>
            <a:ext cx="1589818" cy="1181100"/>
          </a:xfrm>
          <a:prstGeom prst="rect">
            <a:avLst/>
          </a:prstGeom>
        </p:spPr>
      </p:pic>
      <p:pic>
        <p:nvPicPr>
          <p:cNvPr id="30" name="رسم 29" descr="الجولف خطوط عريضة">
            <a:extLst>
              <a:ext uri="{FF2B5EF4-FFF2-40B4-BE49-F238E27FC236}">
                <a16:creationId xmlns:a16="http://schemas.microsoft.com/office/drawing/2014/main" id="{28C8D824-5914-4461-170D-A930CBA9A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633" y="602825"/>
            <a:ext cx="1318121" cy="1704341"/>
          </a:xfrm>
          <a:prstGeom prst="rect">
            <a:avLst/>
          </a:prstGeom>
        </p:spPr>
      </p:pic>
    </p:spTree>
    <p:extLst>
      <p:ext uri="{BB962C8B-B14F-4D97-AF65-F5344CB8AC3E}">
        <p14:creationId xmlns:p14="http://schemas.microsoft.com/office/powerpoint/2010/main" val="1622500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صورة 29" descr="أضواء المدينة مركزة في عدسة مكبرة">
            <a:extLst>
              <a:ext uri="{FF2B5EF4-FFF2-40B4-BE49-F238E27FC236}">
                <a16:creationId xmlns:a16="http://schemas.microsoft.com/office/drawing/2014/main" id="{4D471EDE-2B6C-D064-6123-66B6BC399716}"/>
              </a:ext>
            </a:extLst>
          </p:cNvPr>
          <p:cNvPicPr>
            <a:picLocks noChangeAspect="1"/>
          </p:cNvPicPr>
          <p:nvPr/>
        </p:nvPicPr>
        <p:blipFill>
          <a:blip r:embed="rId2"/>
          <a:stretch>
            <a:fillRect/>
          </a:stretch>
        </p:blipFill>
        <p:spPr>
          <a:xfrm rot="21307674">
            <a:off x="370533" y="1405467"/>
            <a:ext cx="3993649" cy="291676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1" name="مستطيل 30">
            <a:extLst>
              <a:ext uri="{FF2B5EF4-FFF2-40B4-BE49-F238E27FC236}">
                <a16:creationId xmlns:a16="http://schemas.microsoft.com/office/drawing/2014/main" id="{7BC79214-98D4-1D72-3B08-D4820A988311}"/>
              </a:ext>
            </a:extLst>
          </p:cNvPr>
          <p:cNvSpPr/>
          <p:nvPr/>
        </p:nvSpPr>
        <p:spPr>
          <a:xfrm>
            <a:off x="4212168" y="831618"/>
            <a:ext cx="4476642" cy="707886"/>
          </a:xfrm>
          <a:prstGeom prst="rect">
            <a:avLst/>
          </a:prstGeom>
          <a:noFill/>
        </p:spPr>
        <p:txBody>
          <a:bodyPr wrap="square" lIns="91440" tIns="45720" rIns="91440" bIns="45720" anchor="ctr">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effectLst>
                  <a:outerShdw blurRad="38100" dist="38100" dir="2700000" algn="tl">
                    <a:srgbClr val="000000">
                      <a:alpha val="43137"/>
                    </a:srgbClr>
                  </a:outerShdw>
                  <a:reflection blurRad="6350" stA="50000" endA="300" endPos="50000" dist="60007" dir="5400000" sy="-100000" algn="bl" rotWithShape="0"/>
                </a:effectLst>
                <a:latin typeface="Bahnschrift Light" panose="020B0502040204020203" pitchFamily="34" charset="0"/>
                <a:cs typeface="Amatic SC" panose="00000500000000000000" pitchFamily="2" charset="-79"/>
              </a:rPr>
              <a:t>Thanks 4 Listening</a:t>
            </a:r>
            <a:endParaRPr lang="ar-SA" sz="4000" b="1" cap="none" spc="0" dirty="0">
              <a:ln/>
              <a:solidFill>
                <a:schemeClr val="accent3"/>
              </a:solidFill>
              <a:effectLst>
                <a:outerShdw blurRad="38100" dist="38100" dir="2700000" algn="tl">
                  <a:srgbClr val="000000">
                    <a:alpha val="43137"/>
                  </a:srgbClr>
                </a:outerShdw>
                <a:reflection blurRad="6350" stA="50000" endA="300" endPos="50000" dist="60007" dir="5400000" sy="-100000" algn="bl" rotWithShape="0"/>
              </a:effectLst>
              <a:latin typeface="Bahnschrift Light" panose="020B0502040204020203" pitchFamily="34" charset="0"/>
            </a:endParaRPr>
          </a:p>
        </p:txBody>
      </p:sp>
      <p:pic>
        <p:nvPicPr>
          <p:cNvPr id="33" name="صورة 32" descr="ولد يلعب بطائرة شراعيّة">
            <a:extLst>
              <a:ext uri="{FF2B5EF4-FFF2-40B4-BE49-F238E27FC236}">
                <a16:creationId xmlns:a16="http://schemas.microsoft.com/office/drawing/2014/main" id="{070BA3A9-AC94-F556-79F7-849D833CBF69}"/>
              </a:ext>
            </a:extLst>
          </p:cNvPr>
          <p:cNvPicPr>
            <a:picLocks noChangeAspect="1"/>
          </p:cNvPicPr>
          <p:nvPr/>
        </p:nvPicPr>
        <p:blipFill>
          <a:blip r:embed="rId3"/>
          <a:stretch>
            <a:fillRect/>
          </a:stretch>
        </p:blipFill>
        <p:spPr>
          <a:xfrm>
            <a:off x="5073226" y="1464733"/>
            <a:ext cx="3444241" cy="2847149"/>
          </a:xfrm>
          <a:prstGeom prst="roundRect">
            <a:avLst>
              <a:gd name="adj" fmla="val 1464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4" name="مستطيل 33">
            <a:extLst>
              <a:ext uri="{FF2B5EF4-FFF2-40B4-BE49-F238E27FC236}">
                <a16:creationId xmlns:a16="http://schemas.microsoft.com/office/drawing/2014/main" id="{743BA2BF-5EBC-09F4-0B17-39479C02460F}"/>
              </a:ext>
            </a:extLst>
          </p:cNvPr>
          <p:cNvSpPr/>
          <p:nvPr/>
        </p:nvSpPr>
        <p:spPr>
          <a:xfrm>
            <a:off x="786438" y="4582352"/>
            <a:ext cx="2130711"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a:ln/>
                <a:solidFill>
                  <a:schemeClr val="accent4"/>
                </a:solidFill>
                <a:latin typeface="Comic Sans MS" panose="030F0702030302020204" pitchFamily="66" charset="0"/>
              </a:rPr>
              <a:t>By </a:t>
            </a:r>
            <a:r>
              <a:rPr lang="en-US" sz="2000" b="1" dirty="0" err="1">
                <a:ln/>
                <a:solidFill>
                  <a:schemeClr val="accent4"/>
                </a:solidFill>
                <a:latin typeface="Comic Sans MS" panose="030F0702030302020204" pitchFamily="66" charset="0"/>
              </a:rPr>
              <a:t>Anoo</a:t>
            </a:r>
            <a:r>
              <a:rPr lang="en-US" sz="2000" b="1" dirty="0">
                <a:ln/>
                <a:solidFill>
                  <a:schemeClr val="accent4"/>
                </a:solidFill>
                <a:latin typeface="Comic Sans MS" panose="030F0702030302020204" pitchFamily="66" charset="0"/>
              </a:rPr>
              <a:t> Fencer</a:t>
            </a:r>
            <a:endParaRPr lang="ar-SA" sz="2000" b="1" dirty="0">
              <a:ln/>
              <a:solidFill>
                <a:schemeClr val="accent4"/>
              </a:solidFill>
              <a:latin typeface="Comic Sans MS" panose="030F0702030302020204" pitchFamily="66" charset="0"/>
            </a:endParaRPr>
          </a:p>
        </p:txBody>
      </p:sp>
    </p:spTree>
    <p:extLst>
      <p:ext uri="{BB962C8B-B14F-4D97-AF65-F5344CB8AC3E}">
        <p14:creationId xmlns:p14="http://schemas.microsoft.com/office/powerpoint/2010/main" val="1761009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38"/>
          <p:cNvSpPr txBox="1">
            <a:spLocks noGrp="1"/>
          </p:cNvSpPr>
          <p:nvPr>
            <p:ph type="title"/>
          </p:nvPr>
        </p:nvSpPr>
        <p:spPr>
          <a:xfrm>
            <a:off x="863600" y="148169"/>
            <a:ext cx="7361767" cy="781152"/>
          </a:xfrm>
          <a:prstGeom prst="rect">
            <a:avLst/>
          </a:prstGeom>
          <a:ln>
            <a:noFill/>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algn="just" rtl="1">
              <a:spcAft>
                <a:spcPts val="800"/>
              </a:spcAft>
            </a:pP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إن أساسيات الحركة التي سنقوم بشرحها الآن تعتمد على الشرح التحليلي للأداء الحركي الإنساني والتركيز على التحكم في الحركات الإنسانية والقدرة على تنمية مختلف الحركات وردود أفعال هذه الحركات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sp>
        <p:nvSpPr>
          <p:cNvPr id="1507" name="Google Shape;1507;p38"/>
          <p:cNvSpPr txBox="1">
            <a:spLocks noGrp="1"/>
          </p:cNvSpPr>
          <p:nvPr>
            <p:ph type="title" idx="5"/>
          </p:nvPr>
        </p:nvSpPr>
        <p:spPr>
          <a:xfrm>
            <a:off x="1133384" y="1881628"/>
            <a:ext cx="796500" cy="59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508" name="Google Shape;1508;p38"/>
          <p:cNvSpPr txBox="1">
            <a:spLocks noGrp="1"/>
          </p:cNvSpPr>
          <p:nvPr>
            <p:ph type="title" idx="6"/>
          </p:nvPr>
        </p:nvSpPr>
        <p:spPr>
          <a:xfrm>
            <a:off x="3161539" y="2890576"/>
            <a:ext cx="796500" cy="59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509" name="Google Shape;1509;p38"/>
          <p:cNvSpPr txBox="1">
            <a:spLocks noGrp="1"/>
          </p:cNvSpPr>
          <p:nvPr>
            <p:ph type="title" idx="7"/>
          </p:nvPr>
        </p:nvSpPr>
        <p:spPr>
          <a:xfrm>
            <a:off x="4852073" y="1881628"/>
            <a:ext cx="796500" cy="59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510" name="Google Shape;1510;p38"/>
          <p:cNvSpPr txBox="1">
            <a:spLocks noGrp="1"/>
          </p:cNvSpPr>
          <p:nvPr>
            <p:ph type="title" idx="8"/>
          </p:nvPr>
        </p:nvSpPr>
        <p:spPr>
          <a:xfrm>
            <a:off x="1320800" y="3539068"/>
            <a:ext cx="6502400" cy="9016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sz="2000" dirty="0">
                <a:effectLst>
                  <a:outerShdw blurRad="38100" dist="38100" dir="2700000" algn="tl">
                    <a:srgbClr val="000000">
                      <a:alpha val="43137"/>
                    </a:srgbClr>
                  </a:outerShdw>
                </a:effectLst>
                <a:ea typeface="Calibri" panose="020F0502020204030204" pitchFamily="34" charset="0"/>
                <a:cs typeface="+mn-cs"/>
              </a:rPr>
              <a:t>هذه هي الثلاثة أهداف طويلة الأجل الخاصة بالبرنامج الذي يجب أن نقوم بتدريسها</a:t>
            </a:r>
            <a:endParaRPr sz="4000" dirty="0">
              <a:effectLst>
                <a:outerShdw blurRad="38100" dist="38100" dir="2700000" algn="tl">
                  <a:srgbClr val="000000">
                    <a:alpha val="43137"/>
                  </a:srgbClr>
                </a:outerShdw>
              </a:effectLst>
              <a:cs typeface="+mn-cs"/>
            </a:endParaRPr>
          </a:p>
        </p:txBody>
      </p:sp>
      <p:sp>
        <p:nvSpPr>
          <p:cNvPr id="1511" name="Google Shape;1511;p38"/>
          <p:cNvSpPr txBox="1">
            <a:spLocks noGrp="1"/>
          </p:cNvSpPr>
          <p:nvPr>
            <p:ph type="subTitle" idx="9"/>
          </p:nvPr>
        </p:nvSpPr>
        <p:spPr>
          <a:xfrm>
            <a:off x="1852679" y="1897173"/>
            <a:ext cx="2617721" cy="80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sz="1600" dirty="0">
                <a:effectLst>
                  <a:outerShdw blurRad="38100" dist="38100" dir="2700000" algn="tl">
                    <a:srgbClr val="000000">
                      <a:alpha val="43137"/>
                    </a:srgbClr>
                  </a:outerShdw>
                </a:effectLst>
                <a:ea typeface="Calibri" panose="020F0502020204030204" pitchFamily="34" charset="0"/>
                <a:cs typeface="+mn-cs"/>
              </a:rPr>
              <a:t>تنفيذ هذه الأسس في التمرينات والألعاب وألعاب القوى </a:t>
            </a:r>
            <a:endParaRPr sz="1800" dirty="0">
              <a:effectLst>
                <a:outerShdw blurRad="38100" dist="38100" dir="2700000" algn="tl">
                  <a:srgbClr val="000000">
                    <a:alpha val="43137"/>
                  </a:srgbClr>
                </a:outerShdw>
              </a:effectLst>
              <a:cs typeface="+mn-cs"/>
            </a:endParaRPr>
          </a:p>
        </p:txBody>
      </p:sp>
      <p:sp>
        <p:nvSpPr>
          <p:cNvPr id="1512" name="Google Shape;1512;p38"/>
          <p:cNvSpPr txBox="1">
            <a:spLocks noGrp="1"/>
          </p:cNvSpPr>
          <p:nvPr>
            <p:ph type="subTitle" idx="13"/>
          </p:nvPr>
        </p:nvSpPr>
        <p:spPr>
          <a:xfrm>
            <a:off x="5648573" y="1838316"/>
            <a:ext cx="2532387" cy="80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sz="1600" dirty="0">
                <a:effectLst>
                  <a:outerShdw blurRad="38100" dist="38100" dir="2700000" algn="tl">
                    <a:srgbClr val="000000">
                      <a:alpha val="43137"/>
                    </a:srgbClr>
                  </a:outerShdw>
                </a:effectLst>
                <a:ea typeface="Calibri" panose="020F0502020204030204" pitchFamily="34" charset="0"/>
                <a:cs typeface="+mn-cs"/>
              </a:rPr>
              <a:t>أن يكونوا ذوى مهارات عالية في التمرينات والألعاب وألعاب القوى</a:t>
            </a:r>
            <a:endParaRPr sz="1800" dirty="0">
              <a:effectLst>
                <a:outerShdw blurRad="38100" dist="38100" dir="2700000" algn="tl">
                  <a:srgbClr val="000000">
                    <a:alpha val="43137"/>
                  </a:srgbClr>
                </a:outerShdw>
              </a:effectLst>
              <a:cs typeface="+mn-cs"/>
            </a:endParaRPr>
          </a:p>
        </p:txBody>
      </p:sp>
      <p:sp>
        <p:nvSpPr>
          <p:cNvPr id="1513" name="Google Shape;1513;p38"/>
          <p:cNvSpPr txBox="1">
            <a:spLocks noGrp="1"/>
          </p:cNvSpPr>
          <p:nvPr>
            <p:ph type="subTitle" idx="14"/>
          </p:nvPr>
        </p:nvSpPr>
        <p:spPr>
          <a:xfrm>
            <a:off x="3976137" y="2770931"/>
            <a:ext cx="2617721" cy="8067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ar-IQ" sz="1600" dirty="0">
                <a:effectLst>
                  <a:outerShdw blurRad="38100" dist="38100" dir="2700000" algn="tl">
                    <a:srgbClr val="000000">
                      <a:alpha val="43137"/>
                    </a:srgbClr>
                  </a:outerShdw>
                </a:effectLst>
                <a:ea typeface="Calibri" panose="020F0502020204030204" pitchFamily="34" charset="0"/>
                <a:cs typeface="+mn-cs"/>
              </a:rPr>
              <a:t>أداء مختلف أشكال الحركات الأخرى</a:t>
            </a:r>
            <a:endParaRPr sz="1800" dirty="0">
              <a:effectLst>
                <a:outerShdw blurRad="38100" dist="38100" dir="2700000" algn="tl">
                  <a:srgbClr val="000000">
                    <a:alpha val="43137"/>
                  </a:srgbClr>
                </a:outerShdw>
              </a:effectLst>
              <a:cs typeface="+mn-cs"/>
            </a:endParaRPr>
          </a:p>
        </p:txBody>
      </p:sp>
      <p:sp>
        <p:nvSpPr>
          <p:cNvPr id="2" name="Google Shape;1502;p38">
            <a:extLst>
              <a:ext uri="{FF2B5EF4-FFF2-40B4-BE49-F238E27FC236}">
                <a16:creationId xmlns:a16="http://schemas.microsoft.com/office/drawing/2014/main" id="{F5D39BA9-77B5-7BF4-1093-D88F72681600}"/>
              </a:ext>
            </a:extLst>
          </p:cNvPr>
          <p:cNvSpPr txBox="1">
            <a:spLocks/>
          </p:cNvSpPr>
          <p:nvPr/>
        </p:nvSpPr>
        <p:spPr>
          <a:xfrm>
            <a:off x="720000" y="974561"/>
            <a:ext cx="7704000" cy="781152"/>
          </a:xfrm>
          <a:prstGeom prst="rect">
            <a:avLst/>
          </a:prstGeom>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500"/>
              <a:buFont typeface="Livvic"/>
              <a:buNone/>
              <a:defRPr sz="3500" b="1" i="0" u="none" strike="noStrike" cap="none">
                <a:solidFill>
                  <a:schemeClr val="dk1"/>
                </a:solidFill>
                <a:latin typeface="Livvic"/>
                <a:ea typeface="Livvic"/>
                <a:cs typeface="Livvic"/>
                <a:sym typeface="Livvic"/>
              </a:defRPr>
            </a:lvl9pPr>
          </a:lstStyle>
          <a:p>
            <a:pPr rtl="1">
              <a:spcAft>
                <a:spcPts val="800"/>
              </a:spcAft>
            </a:pP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a:t>
            </a:r>
            <a:r>
              <a:rPr lang="ar-IQ"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Simplified Arabic" panose="02020603050405020304" pitchFamily="18" charset="-78"/>
              </a:rPr>
              <a:t>وعندما يتم فهم أسس الحركات الرياضية فإن ذلك يساعد الأطفال والطلاب على تفهم أسس الحركة وعلى ذلك فإنهم يستطيعون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رسم 14" descr="رئة خطوط عريضة">
            <a:extLst>
              <a:ext uri="{FF2B5EF4-FFF2-40B4-BE49-F238E27FC236}">
                <a16:creationId xmlns:a16="http://schemas.microsoft.com/office/drawing/2014/main" id="{4BEB1C90-0F61-D91F-E181-807271BDCE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199948" y="3174281"/>
            <a:ext cx="1282699" cy="1648883"/>
          </a:xfrm>
          <a:prstGeom prst="rect">
            <a:avLst/>
          </a:prstGeom>
        </p:spPr>
      </p:pic>
      <p:pic>
        <p:nvPicPr>
          <p:cNvPr id="17" name="رسم 16" descr="ركوب أمواج خطوط عريضة">
            <a:extLst>
              <a:ext uri="{FF2B5EF4-FFF2-40B4-BE49-F238E27FC236}">
                <a16:creationId xmlns:a16="http://schemas.microsoft.com/office/drawing/2014/main" id="{8272C851-F983-C3B5-282C-6F14CDBBE86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9601" y="3357034"/>
            <a:ext cx="1282699" cy="15324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39"/>
          <p:cNvSpPr txBox="1">
            <a:spLocks noGrp="1"/>
          </p:cNvSpPr>
          <p:nvPr>
            <p:ph type="title"/>
          </p:nvPr>
        </p:nvSpPr>
        <p:spPr>
          <a:xfrm>
            <a:off x="2572967" y="636813"/>
            <a:ext cx="4236768" cy="1035623"/>
          </a:xfrm>
          <a:prstGeom prst="rect">
            <a:avLst/>
          </a:prstGeom>
        </p:spPr>
        <p:txBody>
          <a:bodyPr spcFirstLastPara="1" wrap="square" lIns="91425" tIns="91425" rIns="91425" bIns="91425" anchor="ctr" anchorCtr="0">
            <a:noAutofit/>
          </a:bodyPr>
          <a:lstStyle/>
          <a:p>
            <a:pPr rtl="1">
              <a:lnSpc>
                <a:spcPct val="115000"/>
              </a:lnSpc>
              <a:spcAft>
                <a:spcPts val="800"/>
              </a:spcAft>
            </a:pPr>
            <a:r>
              <a:rPr lang="ar-IQ" sz="2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LAWI-3-8" pitchFamily="2" charset="-78"/>
              </a:rPr>
              <a:t>الحركات الأدائية والحركات التعبيرية</a:t>
            </a:r>
            <a:endParaRPr lang="en-US" sz="2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LAWI-3-8" pitchFamily="2" charset="-78"/>
            </a:endParaRPr>
          </a:p>
        </p:txBody>
      </p:sp>
      <p:sp>
        <p:nvSpPr>
          <p:cNvPr id="1520" name="Google Shape;1520;p39"/>
          <p:cNvSpPr txBox="1">
            <a:spLocks noGrp="1"/>
          </p:cNvSpPr>
          <p:nvPr>
            <p:ph type="subTitle" idx="1"/>
          </p:nvPr>
        </p:nvSpPr>
        <p:spPr>
          <a:xfrm>
            <a:off x="1971166" y="1354773"/>
            <a:ext cx="5467764" cy="3282520"/>
          </a:xfrm>
          <a:prstGeom prst="rect">
            <a:avLst/>
          </a:prstGeom>
          <a:ln>
            <a:noFill/>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ar-IQ" sz="1800" b="1" dirty="0">
                <a:effectLst>
                  <a:outerShdw blurRad="38100" dist="38100" dir="2700000" algn="tl">
                    <a:srgbClr val="000000">
                      <a:alpha val="43137"/>
                    </a:srgbClr>
                  </a:outerShdw>
                </a:effectLst>
                <a:ea typeface="Calibri" panose="020F0502020204030204" pitchFamily="34" charset="0"/>
                <a:cs typeface="+mn-cs"/>
              </a:rPr>
              <a:t>إن الحركات الأدائية والحركات التعبيرية هما من الأساسيات الهامة في الشرح التحليلي للحركات الخاصة بالعالم </a:t>
            </a:r>
          </a:p>
          <a:p>
            <a:pPr marL="0" lvl="0" indent="0" algn="ctr" rtl="0">
              <a:spcBef>
                <a:spcPts val="0"/>
              </a:spcBef>
              <a:spcAft>
                <a:spcPts val="0"/>
              </a:spcAft>
              <a:buNone/>
            </a:pPr>
            <a:r>
              <a:rPr lang="ar-IQ" sz="1800" b="1" dirty="0">
                <a:effectLst>
                  <a:outerShdw blurRad="38100" dist="38100" dir="2700000" algn="tl">
                    <a:srgbClr val="000000">
                      <a:alpha val="43137"/>
                    </a:srgbClr>
                  </a:outerShdw>
                </a:effectLst>
                <a:ea typeface="Calibri" panose="020F0502020204030204" pitchFamily="34" charset="0"/>
                <a:cs typeface="+mn-cs"/>
              </a:rPr>
              <a:t>أن كلا من الحركتين غير منفصلتين ولكن حتى نستطيع مناقشة وشرح كلا منهما فيجب علينا تقديمها كحركتين مختلفتين</a:t>
            </a:r>
          </a:p>
          <a:p>
            <a:pPr marL="0" lvl="0" indent="0" algn="ctr" rtl="0">
              <a:spcBef>
                <a:spcPts val="0"/>
              </a:spcBef>
              <a:spcAft>
                <a:spcPts val="0"/>
              </a:spcAft>
              <a:buNone/>
            </a:pPr>
            <a:r>
              <a:rPr lang="ar-IQ" sz="1800" b="1" dirty="0">
                <a:effectLst>
                  <a:outerShdw blurRad="38100" dist="38100" dir="2700000" algn="tl">
                    <a:srgbClr val="000000">
                      <a:alpha val="43137"/>
                    </a:srgbClr>
                  </a:outerShdw>
                </a:effectLst>
                <a:ea typeface="Calibri" panose="020F0502020204030204" pitchFamily="34" charset="0"/>
                <a:cs typeface="+mn-cs"/>
              </a:rPr>
              <a:t>على سبيل المثال عندما نجرى بشكل راقص أو تعبيري فما هو الفرق أو كيف نفرق ذلك عن الأشكال الأدائية والتي تقدم عند محاولة الجري للحاق بالباص مثلا </a:t>
            </a:r>
          </a:p>
          <a:p>
            <a:pPr marL="0" lvl="0" indent="0" algn="ctr" rtl="0">
              <a:spcBef>
                <a:spcPts val="0"/>
              </a:spcBef>
              <a:spcAft>
                <a:spcPts val="0"/>
              </a:spcAft>
              <a:buNone/>
            </a:pPr>
            <a:r>
              <a:rPr lang="ar-IQ" sz="1800" b="1" dirty="0">
                <a:effectLst>
                  <a:outerShdw blurRad="38100" dist="38100" dir="2700000" algn="tl">
                    <a:srgbClr val="000000">
                      <a:alpha val="43137"/>
                    </a:srgbClr>
                  </a:outerShdw>
                </a:effectLst>
                <a:ea typeface="Calibri" panose="020F0502020204030204" pitchFamily="34" charset="0"/>
                <a:cs typeface="+mn-cs"/>
              </a:rPr>
              <a:t>هل نقوم نحن بإدراك واختيار مهارات الجري المناسبة للأداء في كل موقف من الموقفين السابقين</a:t>
            </a:r>
            <a:endParaRPr b="1" dirty="0">
              <a:effectLst>
                <a:outerShdw blurRad="38100" dist="38100" dir="2700000" algn="tl">
                  <a:srgbClr val="000000">
                    <a:alpha val="43137"/>
                  </a:srgbClr>
                </a:outerShdw>
              </a:effectLst>
              <a:cs typeface="+mn-cs"/>
            </a:endParaRPr>
          </a:p>
        </p:txBody>
      </p:sp>
      <p:sp>
        <p:nvSpPr>
          <p:cNvPr id="1521" name="Google Shape;1521;p39"/>
          <p:cNvSpPr/>
          <p:nvPr/>
        </p:nvSpPr>
        <p:spPr>
          <a:xfrm>
            <a:off x="4042224" y="4458066"/>
            <a:ext cx="1054326" cy="253229"/>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2" name="Google Shape;1522;p39"/>
          <p:cNvGrpSpPr/>
          <p:nvPr/>
        </p:nvGrpSpPr>
        <p:grpSpPr>
          <a:xfrm>
            <a:off x="4319405" y="228600"/>
            <a:ext cx="807162" cy="747267"/>
            <a:chOff x="4366934" y="1030514"/>
            <a:chExt cx="424769" cy="408966"/>
          </a:xfrm>
        </p:grpSpPr>
        <p:sp>
          <p:nvSpPr>
            <p:cNvPr id="1523" name="Google Shape;1523;p39"/>
            <p:cNvSpPr/>
            <p:nvPr/>
          </p:nvSpPr>
          <p:spPr>
            <a:xfrm>
              <a:off x="4366934" y="1030514"/>
              <a:ext cx="424762" cy="408966"/>
            </a:xfrm>
            <a:custGeom>
              <a:avLst/>
              <a:gdLst/>
              <a:ahLst/>
              <a:cxnLst/>
              <a:rect l="l" t="t" r="r" b="b"/>
              <a:pathLst>
                <a:path w="2447" h="2356" extrusionOk="0">
                  <a:moveTo>
                    <a:pt x="1226" y="1"/>
                  </a:moveTo>
                  <a:cubicBezTo>
                    <a:pt x="618" y="1"/>
                    <a:pt x="116" y="426"/>
                    <a:pt x="19" y="983"/>
                  </a:cubicBezTo>
                  <a:lnTo>
                    <a:pt x="19" y="992"/>
                  </a:lnTo>
                  <a:cubicBezTo>
                    <a:pt x="14" y="1001"/>
                    <a:pt x="14" y="1011"/>
                    <a:pt x="14" y="1019"/>
                  </a:cubicBezTo>
                  <a:cubicBezTo>
                    <a:pt x="10" y="1028"/>
                    <a:pt x="10" y="1038"/>
                    <a:pt x="10" y="1047"/>
                  </a:cubicBezTo>
                  <a:cubicBezTo>
                    <a:pt x="10" y="1056"/>
                    <a:pt x="10" y="1061"/>
                    <a:pt x="5" y="1070"/>
                  </a:cubicBezTo>
                  <a:lnTo>
                    <a:pt x="5" y="1107"/>
                  </a:lnTo>
                  <a:lnTo>
                    <a:pt x="5" y="1126"/>
                  </a:lnTo>
                  <a:cubicBezTo>
                    <a:pt x="1" y="1144"/>
                    <a:pt x="1" y="1162"/>
                    <a:pt x="1" y="1181"/>
                  </a:cubicBezTo>
                  <a:cubicBezTo>
                    <a:pt x="1" y="1826"/>
                    <a:pt x="549" y="2355"/>
                    <a:pt x="1226" y="2355"/>
                  </a:cubicBezTo>
                  <a:cubicBezTo>
                    <a:pt x="1245" y="2355"/>
                    <a:pt x="1264" y="2355"/>
                    <a:pt x="1281" y="2351"/>
                  </a:cubicBezTo>
                  <a:lnTo>
                    <a:pt x="1341" y="2351"/>
                  </a:lnTo>
                  <a:cubicBezTo>
                    <a:pt x="1347" y="2347"/>
                    <a:pt x="1355" y="2347"/>
                    <a:pt x="1360" y="2347"/>
                  </a:cubicBezTo>
                  <a:cubicBezTo>
                    <a:pt x="1374" y="2347"/>
                    <a:pt x="1383" y="2342"/>
                    <a:pt x="1396" y="2342"/>
                  </a:cubicBezTo>
                  <a:cubicBezTo>
                    <a:pt x="1406" y="2342"/>
                    <a:pt x="1411" y="2342"/>
                    <a:pt x="1415" y="2338"/>
                  </a:cubicBezTo>
                  <a:cubicBezTo>
                    <a:pt x="1434" y="2338"/>
                    <a:pt x="1447" y="2333"/>
                    <a:pt x="1462" y="2333"/>
                  </a:cubicBezTo>
                  <a:cubicBezTo>
                    <a:pt x="1466" y="2333"/>
                    <a:pt x="1470" y="2333"/>
                    <a:pt x="1470" y="2328"/>
                  </a:cubicBezTo>
                  <a:cubicBezTo>
                    <a:pt x="1489" y="2328"/>
                    <a:pt x="1507" y="2323"/>
                    <a:pt x="1526" y="2319"/>
                  </a:cubicBezTo>
                  <a:cubicBezTo>
                    <a:pt x="1530" y="2319"/>
                    <a:pt x="1535" y="2314"/>
                    <a:pt x="1540" y="2314"/>
                  </a:cubicBezTo>
                  <a:cubicBezTo>
                    <a:pt x="1553" y="2310"/>
                    <a:pt x="1568" y="2306"/>
                    <a:pt x="1581" y="2306"/>
                  </a:cubicBezTo>
                  <a:cubicBezTo>
                    <a:pt x="1585" y="2300"/>
                    <a:pt x="1590" y="2300"/>
                    <a:pt x="1600" y="2296"/>
                  </a:cubicBezTo>
                  <a:cubicBezTo>
                    <a:pt x="1609" y="2296"/>
                    <a:pt x="1623" y="2291"/>
                    <a:pt x="1632" y="2287"/>
                  </a:cubicBezTo>
                  <a:cubicBezTo>
                    <a:pt x="1641" y="2282"/>
                    <a:pt x="1645" y="2282"/>
                    <a:pt x="1651" y="2282"/>
                  </a:cubicBezTo>
                  <a:cubicBezTo>
                    <a:pt x="1664" y="2278"/>
                    <a:pt x="1678" y="2272"/>
                    <a:pt x="1687" y="2268"/>
                  </a:cubicBezTo>
                  <a:cubicBezTo>
                    <a:pt x="1692" y="2264"/>
                    <a:pt x="1696" y="2264"/>
                    <a:pt x="1700" y="2259"/>
                  </a:cubicBezTo>
                  <a:cubicBezTo>
                    <a:pt x="1719" y="2255"/>
                    <a:pt x="1738" y="2245"/>
                    <a:pt x="1751" y="2240"/>
                  </a:cubicBezTo>
                  <a:cubicBezTo>
                    <a:pt x="1756" y="2236"/>
                    <a:pt x="1756" y="2236"/>
                    <a:pt x="1761" y="2236"/>
                  </a:cubicBezTo>
                  <a:cubicBezTo>
                    <a:pt x="1775" y="2227"/>
                    <a:pt x="1789" y="2223"/>
                    <a:pt x="1802" y="2213"/>
                  </a:cubicBezTo>
                  <a:cubicBezTo>
                    <a:pt x="1807" y="2213"/>
                    <a:pt x="1811" y="2208"/>
                    <a:pt x="1817" y="2208"/>
                  </a:cubicBezTo>
                  <a:cubicBezTo>
                    <a:pt x="1830" y="2199"/>
                    <a:pt x="1839" y="2195"/>
                    <a:pt x="1849" y="2189"/>
                  </a:cubicBezTo>
                  <a:cubicBezTo>
                    <a:pt x="1853" y="2185"/>
                    <a:pt x="1862" y="2181"/>
                    <a:pt x="1866" y="2181"/>
                  </a:cubicBezTo>
                  <a:cubicBezTo>
                    <a:pt x="1876" y="2172"/>
                    <a:pt x="1885" y="2167"/>
                    <a:pt x="1894" y="2162"/>
                  </a:cubicBezTo>
                  <a:cubicBezTo>
                    <a:pt x="1904" y="2157"/>
                    <a:pt x="1908" y="2153"/>
                    <a:pt x="1913" y="2149"/>
                  </a:cubicBezTo>
                  <a:cubicBezTo>
                    <a:pt x="1927" y="2144"/>
                    <a:pt x="1936" y="2134"/>
                    <a:pt x="1949" y="2125"/>
                  </a:cubicBezTo>
                  <a:cubicBezTo>
                    <a:pt x="1949" y="2121"/>
                    <a:pt x="1955" y="2121"/>
                    <a:pt x="1955" y="2121"/>
                  </a:cubicBezTo>
                  <a:cubicBezTo>
                    <a:pt x="1968" y="2112"/>
                    <a:pt x="1982" y="2098"/>
                    <a:pt x="1996" y="2089"/>
                  </a:cubicBezTo>
                  <a:cubicBezTo>
                    <a:pt x="2000" y="2084"/>
                    <a:pt x="2005" y="2079"/>
                    <a:pt x="2015" y="2074"/>
                  </a:cubicBezTo>
                  <a:cubicBezTo>
                    <a:pt x="2019" y="2070"/>
                    <a:pt x="2028" y="2061"/>
                    <a:pt x="2038" y="2057"/>
                  </a:cubicBezTo>
                  <a:cubicBezTo>
                    <a:pt x="2042" y="2051"/>
                    <a:pt x="2051" y="2047"/>
                    <a:pt x="2055" y="2042"/>
                  </a:cubicBezTo>
                  <a:cubicBezTo>
                    <a:pt x="2060" y="2034"/>
                    <a:pt x="2070" y="2029"/>
                    <a:pt x="2079" y="2019"/>
                  </a:cubicBezTo>
                  <a:cubicBezTo>
                    <a:pt x="2083" y="2015"/>
                    <a:pt x="2088" y="2010"/>
                    <a:pt x="2093" y="2006"/>
                  </a:cubicBezTo>
                  <a:cubicBezTo>
                    <a:pt x="2102" y="1996"/>
                    <a:pt x="2111" y="1987"/>
                    <a:pt x="2115" y="1978"/>
                  </a:cubicBezTo>
                  <a:cubicBezTo>
                    <a:pt x="2121" y="1974"/>
                    <a:pt x="2125" y="1974"/>
                    <a:pt x="2130" y="1968"/>
                  </a:cubicBezTo>
                  <a:cubicBezTo>
                    <a:pt x="2143" y="1955"/>
                    <a:pt x="2153" y="1941"/>
                    <a:pt x="2166" y="1927"/>
                  </a:cubicBezTo>
                  <a:cubicBezTo>
                    <a:pt x="2170" y="1923"/>
                    <a:pt x="2176" y="1919"/>
                    <a:pt x="2180" y="1913"/>
                  </a:cubicBezTo>
                  <a:cubicBezTo>
                    <a:pt x="2185" y="1904"/>
                    <a:pt x="2189" y="1900"/>
                    <a:pt x="2198" y="1891"/>
                  </a:cubicBezTo>
                  <a:cubicBezTo>
                    <a:pt x="2204" y="1881"/>
                    <a:pt x="2208" y="1877"/>
                    <a:pt x="2213" y="1868"/>
                  </a:cubicBezTo>
                  <a:cubicBezTo>
                    <a:pt x="2217" y="1863"/>
                    <a:pt x="2221" y="1853"/>
                    <a:pt x="2231" y="1849"/>
                  </a:cubicBezTo>
                  <a:cubicBezTo>
                    <a:pt x="2236" y="1840"/>
                    <a:pt x="2240" y="1836"/>
                    <a:pt x="2245" y="1826"/>
                  </a:cubicBezTo>
                  <a:cubicBezTo>
                    <a:pt x="2249" y="1821"/>
                    <a:pt x="2253" y="1812"/>
                    <a:pt x="2259" y="1802"/>
                  </a:cubicBezTo>
                  <a:cubicBezTo>
                    <a:pt x="2263" y="1798"/>
                    <a:pt x="2268" y="1789"/>
                    <a:pt x="2272" y="1785"/>
                  </a:cubicBezTo>
                  <a:cubicBezTo>
                    <a:pt x="2277" y="1775"/>
                    <a:pt x="2281" y="1766"/>
                    <a:pt x="2287" y="1761"/>
                  </a:cubicBezTo>
                  <a:cubicBezTo>
                    <a:pt x="2295" y="1747"/>
                    <a:pt x="2304" y="1729"/>
                    <a:pt x="2309" y="1715"/>
                  </a:cubicBezTo>
                  <a:cubicBezTo>
                    <a:pt x="2314" y="1711"/>
                    <a:pt x="2319" y="1702"/>
                    <a:pt x="2323" y="1697"/>
                  </a:cubicBezTo>
                  <a:cubicBezTo>
                    <a:pt x="2328" y="1687"/>
                    <a:pt x="2332" y="1679"/>
                    <a:pt x="2336" y="1670"/>
                  </a:cubicBezTo>
                  <a:cubicBezTo>
                    <a:pt x="2336" y="1664"/>
                    <a:pt x="2342" y="1655"/>
                    <a:pt x="2342" y="1651"/>
                  </a:cubicBezTo>
                  <a:cubicBezTo>
                    <a:pt x="2346" y="1642"/>
                    <a:pt x="2351" y="1632"/>
                    <a:pt x="2355" y="1623"/>
                  </a:cubicBezTo>
                  <a:cubicBezTo>
                    <a:pt x="2360" y="1614"/>
                    <a:pt x="2360" y="1609"/>
                    <a:pt x="2364" y="1604"/>
                  </a:cubicBezTo>
                  <a:cubicBezTo>
                    <a:pt x="2370" y="1596"/>
                    <a:pt x="2374" y="1581"/>
                    <a:pt x="2374" y="1572"/>
                  </a:cubicBezTo>
                  <a:cubicBezTo>
                    <a:pt x="2378" y="1568"/>
                    <a:pt x="2378" y="1564"/>
                    <a:pt x="2378" y="1564"/>
                  </a:cubicBezTo>
                  <a:cubicBezTo>
                    <a:pt x="2425" y="1443"/>
                    <a:pt x="2447" y="1315"/>
                    <a:pt x="2447" y="1181"/>
                  </a:cubicBezTo>
                  <a:cubicBezTo>
                    <a:pt x="2447" y="531"/>
                    <a:pt x="1900" y="1"/>
                    <a:pt x="1226"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24" name="Google Shape;1524;p39"/>
            <p:cNvSpPr/>
            <p:nvPr/>
          </p:nvSpPr>
          <p:spPr>
            <a:xfrm>
              <a:off x="4366934" y="1030514"/>
              <a:ext cx="424762" cy="408966"/>
            </a:xfrm>
            <a:custGeom>
              <a:avLst/>
              <a:gdLst/>
              <a:ahLst/>
              <a:cxnLst/>
              <a:rect l="l" t="t" r="r" b="b"/>
              <a:pathLst>
                <a:path w="2447" h="2356" extrusionOk="0">
                  <a:moveTo>
                    <a:pt x="1226" y="1"/>
                  </a:moveTo>
                  <a:cubicBezTo>
                    <a:pt x="549" y="1"/>
                    <a:pt x="1" y="531"/>
                    <a:pt x="1" y="1181"/>
                  </a:cubicBezTo>
                  <a:cubicBezTo>
                    <a:pt x="1" y="1826"/>
                    <a:pt x="549" y="2355"/>
                    <a:pt x="1226" y="2355"/>
                  </a:cubicBezTo>
                  <a:cubicBezTo>
                    <a:pt x="1900" y="2355"/>
                    <a:pt x="2447" y="1826"/>
                    <a:pt x="2447" y="1181"/>
                  </a:cubicBezTo>
                  <a:cubicBezTo>
                    <a:pt x="2447" y="531"/>
                    <a:pt x="1900" y="1"/>
                    <a:pt x="1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4765318" y="1186570"/>
              <a:ext cx="21698" cy="19442"/>
            </a:xfrm>
            <a:custGeom>
              <a:avLst/>
              <a:gdLst/>
              <a:ahLst/>
              <a:cxnLst/>
              <a:rect l="l" t="t" r="r" b="b"/>
              <a:pathLst>
                <a:path w="125" h="112" extrusionOk="0">
                  <a:moveTo>
                    <a:pt x="115" y="1"/>
                  </a:moveTo>
                  <a:cubicBezTo>
                    <a:pt x="79" y="24"/>
                    <a:pt x="37" y="46"/>
                    <a:pt x="0" y="70"/>
                  </a:cubicBezTo>
                  <a:cubicBezTo>
                    <a:pt x="0" y="84"/>
                    <a:pt x="5" y="97"/>
                    <a:pt x="9" y="112"/>
                  </a:cubicBezTo>
                  <a:cubicBezTo>
                    <a:pt x="47" y="88"/>
                    <a:pt x="88" y="65"/>
                    <a:pt x="124" y="42"/>
                  </a:cubicBezTo>
                  <a:cubicBezTo>
                    <a:pt x="124" y="29"/>
                    <a:pt x="120" y="14"/>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4379780" y="1201846"/>
              <a:ext cx="380151" cy="107970"/>
            </a:xfrm>
            <a:custGeom>
              <a:avLst/>
              <a:gdLst/>
              <a:ahLst/>
              <a:cxnLst/>
              <a:rect l="l" t="t" r="r" b="b"/>
              <a:pathLst>
                <a:path w="2190" h="622" extrusionOk="0">
                  <a:moveTo>
                    <a:pt x="2185" y="0"/>
                  </a:moveTo>
                  <a:cubicBezTo>
                    <a:pt x="1277" y="489"/>
                    <a:pt x="392" y="572"/>
                    <a:pt x="1" y="585"/>
                  </a:cubicBezTo>
                  <a:cubicBezTo>
                    <a:pt x="5" y="600"/>
                    <a:pt x="10" y="613"/>
                    <a:pt x="14" y="622"/>
                  </a:cubicBezTo>
                  <a:cubicBezTo>
                    <a:pt x="416" y="613"/>
                    <a:pt x="1295" y="521"/>
                    <a:pt x="2189" y="41"/>
                  </a:cubicBezTo>
                  <a:cubicBezTo>
                    <a:pt x="2189" y="28"/>
                    <a:pt x="2185" y="14"/>
                    <a:pt x="2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4366934" y="1128244"/>
              <a:ext cx="382581" cy="110574"/>
            </a:xfrm>
            <a:custGeom>
              <a:avLst/>
              <a:gdLst/>
              <a:ahLst/>
              <a:cxnLst/>
              <a:rect l="l" t="t" r="r" b="b"/>
              <a:pathLst>
                <a:path w="2204" h="637" extrusionOk="0">
                  <a:moveTo>
                    <a:pt x="875" y="0"/>
                  </a:moveTo>
                  <a:cubicBezTo>
                    <a:pt x="801" y="0"/>
                    <a:pt x="731" y="7"/>
                    <a:pt x="669" y="23"/>
                  </a:cubicBezTo>
                  <a:cubicBezTo>
                    <a:pt x="328" y="116"/>
                    <a:pt x="120" y="355"/>
                    <a:pt x="5" y="548"/>
                  </a:cubicBezTo>
                  <a:cubicBezTo>
                    <a:pt x="5" y="571"/>
                    <a:pt x="1" y="595"/>
                    <a:pt x="1" y="618"/>
                  </a:cubicBezTo>
                  <a:cubicBezTo>
                    <a:pt x="1" y="622"/>
                    <a:pt x="5" y="631"/>
                    <a:pt x="5" y="637"/>
                  </a:cubicBezTo>
                  <a:cubicBezTo>
                    <a:pt x="107" y="438"/>
                    <a:pt x="309" y="161"/>
                    <a:pt x="683" y="65"/>
                  </a:cubicBezTo>
                  <a:cubicBezTo>
                    <a:pt x="744" y="49"/>
                    <a:pt x="812" y="42"/>
                    <a:pt x="885" y="42"/>
                  </a:cubicBezTo>
                  <a:cubicBezTo>
                    <a:pt x="1082" y="42"/>
                    <a:pt x="1315" y="91"/>
                    <a:pt x="1545" y="139"/>
                  </a:cubicBezTo>
                  <a:cubicBezTo>
                    <a:pt x="1752" y="185"/>
                    <a:pt x="1952" y="227"/>
                    <a:pt x="2113" y="227"/>
                  </a:cubicBezTo>
                  <a:cubicBezTo>
                    <a:pt x="2145" y="227"/>
                    <a:pt x="2175" y="226"/>
                    <a:pt x="2204" y="222"/>
                  </a:cubicBezTo>
                  <a:cubicBezTo>
                    <a:pt x="2198" y="212"/>
                    <a:pt x="2194" y="199"/>
                    <a:pt x="2185" y="184"/>
                  </a:cubicBezTo>
                  <a:cubicBezTo>
                    <a:pt x="2161" y="187"/>
                    <a:pt x="2136" y="188"/>
                    <a:pt x="2110" y="188"/>
                  </a:cubicBezTo>
                  <a:cubicBezTo>
                    <a:pt x="1956" y="188"/>
                    <a:pt x="1758" y="145"/>
                    <a:pt x="1553" y="101"/>
                  </a:cubicBezTo>
                  <a:cubicBezTo>
                    <a:pt x="1321" y="51"/>
                    <a:pt x="1080" y="0"/>
                    <a:pt x="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4753167" y="1151332"/>
              <a:ext cx="22740" cy="14581"/>
            </a:xfrm>
            <a:custGeom>
              <a:avLst/>
              <a:gdLst/>
              <a:ahLst/>
              <a:cxnLst/>
              <a:rect l="l" t="t" r="r" b="b"/>
              <a:pathLst>
                <a:path w="131" h="84" extrusionOk="0">
                  <a:moveTo>
                    <a:pt x="111" y="1"/>
                  </a:moveTo>
                  <a:cubicBezTo>
                    <a:pt x="84" y="24"/>
                    <a:pt x="47" y="38"/>
                    <a:pt x="1" y="47"/>
                  </a:cubicBezTo>
                  <a:cubicBezTo>
                    <a:pt x="6" y="61"/>
                    <a:pt x="15" y="70"/>
                    <a:pt x="20" y="83"/>
                  </a:cubicBezTo>
                  <a:cubicBezTo>
                    <a:pt x="62" y="75"/>
                    <a:pt x="98" y="61"/>
                    <a:pt x="130" y="38"/>
                  </a:cubicBezTo>
                  <a:cubicBezTo>
                    <a:pt x="126" y="24"/>
                    <a:pt x="121" y="15"/>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4471781" y="1249756"/>
              <a:ext cx="290408" cy="175321"/>
            </a:xfrm>
            <a:custGeom>
              <a:avLst/>
              <a:gdLst/>
              <a:ahLst/>
              <a:cxnLst/>
              <a:rect l="l" t="t" r="r" b="b"/>
              <a:pathLst>
                <a:path w="1673" h="1010" extrusionOk="0">
                  <a:moveTo>
                    <a:pt x="1673" y="1"/>
                  </a:moveTo>
                  <a:cubicBezTo>
                    <a:pt x="1534" y="84"/>
                    <a:pt x="1396" y="231"/>
                    <a:pt x="1258" y="383"/>
                  </a:cubicBezTo>
                  <a:cubicBezTo>
                    <a:pt x="1041" y="614"/>
                    <a:pt x="820" y="849"/>
                    <a:pt x="558" y="932"/>
                  </a:cubicBezTo>
                  <a:cubicBezTo>
                    <a:pt x="470" y="959"/>
                    <a:pt x="382" y="971"/>
                    <a:pt x="296" y="971"/>
                  </a:cubicBezTo>
                  <a:cubicBezTo>
                    <a:pt x="193" y="971"/>
                    <a:pt x="93" y="954"/>
                    <a:pt x="1" y="926"/>
                  </a:cubicBezTo>
                  <a:lnTo>
                    <a:pt x="1" y="926"/>
                  </a:lnTo>
                  <a:cubicBezTo>
                    <a:pt x="51" y="954"/>
                    <a:pt x="101" y="982"/>
                    <a:pt x="152" y="1001"/>
                  </a:cubicBezTo>
                  <a:cubicBezTo>
                    <a:pt x="198" y="1009"/>
                    <a:pt x="249" y="1009"/>
                    <a:pt x="295" y="1009"/>
                  </a:cubicBezTo>
                  <a:cubicBezTo>
                    <a:pt x="383" y="1009"/>
                    <a:pt x="475" y="1001"/>
                    <a:pt x="567" y="973"/>
                  </a:cubicBezTo>
                  <a:cubicBezTo>
                    <a:pt x="843" y="886"/>
                    <a:pt x="1069" y="641"/>
                    <a:pt x="1286" y="411"/>
                  </a:cubicBezTo>
                  <a:cubicBezTo>
                    <a:pt x="1419" y="268"/>
                    <a:pt x="1544" y="135"/>
                    <a:pt x="1668" y="47"/>
                  </a:cubicBezTo>
                  <a:cubicBezTo>
                    <a:pt x="1673" y="33"/>
                    <a:pt x="1673" y="14"/>
                    <a:pt x="1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4768616" y="1237779"/>
              <a:ext cx="23087" cy="16317"/>
            </a:xfrm>
            <a:custGeom>
              <a:avLst/>
              <a:gdLst/>
              <a:ahLst/>
              <a:cxnLst/>
              <a:rect l="l" t="t" r="r" b="b"/>
              <a:pathLst>
                <a:path w="133" h="94" extrusionOk="0">
                  <a:moveTo>
                    <a:pt x="133" y="0"/>
                  </a:moveTo>
                  <a:cubicBezTo>
                    <a:pt x="88" y="6"/>
                    <a:pt x="46" y="23"/>
                    <a:pt x="5" y="47"/>
                  </a:cubicBezTo>
                  <a:cubicBezTo>
                    <a:pt x="5" y="61"/>
                    <a:pt x="5" y="74"/>
                    <a:pt x="0" y="93"/>
                  </a:cubicBezTo>
                  <a:cubicBezTo>
                    <a:pt x="46" y="65"/>
                    <a:pt x="88" y="51"/>
                    <a:pt x="129" y="42"/>
                  </a:cubicBezTo>
                  <a:cubicBezTo>
                    <a:pt x="129" y="28"/>
                    <a:pt x="133" y="15"/>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4663769" y="1047526"/>
              <a:ext cx="105713" cy="356717"/>
            </a:xfrm>
            <a:custGeom>
              <a:avLst/>
              <a:gdLst/>
              <a:ahLst/>
              <a:cxnLst/>
              <a:rect l="l" t="t" r="r" b="b"/>
              <a:pathLst>
                <a:path w="609" h="2055" extrusionOk="0">
                  <a:moveTo>
                    <a:pt x="0" y="0"/>
                  </a:moveTo>
                  <a:cubicBezTo>
                    <a:pt x="226" y="203"/>
                    <a:pt x="387" y="419"/>
                    <a:pt x="475" y="649"/>
                  </a:cubicBezTo>
                  <a:cubicBezTo>
                    <a:pt x="484" y="664"/>
                    <a:pt x="488" y="677"/>
                    <a:pt x="494" y="687"/>
                  </a:cubicBezTo>
                  <a:cubicBezTo>
                    <a:pt x="516" y="756"/>
                    <a:pt x="535" y="820"/>
                    <a:pt x="549" y="889"/>
                  </a:cubicBezTo>
                  <a:cubicBezTo>
                    <a:pt x="549" y="903"/>
                    <a:pt x="553" y="917"/>
                    <a:pt x="553" y="930"/>
                  </a:cubicBezTo>
                  <a:cubicBezTo>
                    <a:pt x="567" y="1009"/>
                    <a:pt x="571" y="1087"/>
                    <a:pt x="567" y="1166"/>
                  </a:cubicBezTo>
                  <a:cubicBezTo>
                    <a:pt x="567" y="1179"/>
                    <a:pt x="567" y="1198"/>
                    <a:pt x="562" y="1212"/>
                  </a:cubicBezTo>
                  <a:cubicBezTo>
                    <a:pt x="558" y="1268"/>
                    <a:pt x="553" y="1317"/>
                    <a:pt x="543" y="1368"/>
                  </a:cubicBezTo>
                  <a:cubicBezTo>
                    <a:pt x="488" y="1627"/>
                    <a:pt x="364" y="1861"/>
                    <a:pt x="198" y="2055"/>
                  </a:cubicBezTo>
                  <a:cubicBezTo>
                    <a:pt x="245" y="2027"/>
                    <a:pt x="286" y="1995"/>
                    <a:pt x="322" y="1959"/>
                  </a:cubicBezTo>
                  <a:cubicBezTo>
                    <a:pt x="447" y="1787"/>
                    <a:pt x="539" y="1589"/>
                    <a:pt x="581" y="1378"/>
                  </a:cubicBezTo>
                  <a:cubicBezTo>
                    <a:pt x="594" y="1313"/>
                    <a:pt x="604" y="1249"/>
                    <a:pt x="604" y="1189"/>
                  </a:cubicBezTo>
                  <a:cubicBezTo>
                    <a:pt x="609" y="1170"/>
                    <a:pt x="609" y="1157"/>
                    <a:pt x="609" y="1143"/>
                  </a:cubicBezTo>
                  <a:cubicBezTo>
                    <a:pt x="609" y="1064"/>
                    <a:pt x="604" y="986"/>
                    <a:pt x="594" y="913"/>
                  </a:cubicBezTo>
                  <a:cubicBezTo>
                    <a:pt x="590" y="898"/>
                    <a:pt x="585" y="885"/>
                    <a:pt x="585" y="871"/>
                  </a:cubicBezTo>
                  <a:cubicBezTo>
                    <a:pt x="571" y="806"/>
                    <a:pt x="553" y="742"/>
                    <a:pt x="535" y="681"/>
                  </a:cubicBezTo>
                  <a:cubicBezTo>
                    <a:pt x="530" y="668"/>
                    <a:pt x="521" y="659"/>
                    <a:pt x="516" y="645"/>
                  </a:cubicBezTo>
                  <a:cubicBezTo>
                    <a:pt x="438" y="443"/>
                    <a:pt x="305" y="245"/>
                    <a:pt x="124" y="64"/>
                  </a:cubicBezTo>
                  <a:cubicBezTo>
                    <a:pt x="83" y="41"/>
                    <a:pt x="41" y="1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9"/>
          <p:cNvGrpSpPr/>
          <p:nvPr/>
        </p:nvGrpSpPr>
        <p:grpSpPr>
          <a:xfrm rot="-1991367">
            <a:off x="37541" y="452962"/>
            <a:ext cx="1756929" cy="660742"/>
            <a:chOff x="5397619" y="2138039"/>
            <a:chExt cx="955928" cy="359503"/>
          </a:xfrm>
        </p:grpSpPr>
        <p:sp>
          <p:nvSpPr>
            <p:cNvPr id="1533" name="Google Shape;1533;p39"/>
            <p:cNvSpPr/>
            <p:nvPr/>
          </p:nvSpPr>
          <p:spPr>
            <a:xfrm>
              <a:off x="5412789" y="2138039"/>
              <a:ext cx="940758" cy="359503"/>
            </a:xfrm>
            <a:custGeom>
              <a:avLst/>
              <a:gdLst/>
              <a:ahLst/>
              <a:cxnLst/>
              <a:rect l="l" t="t" r="r" b="b"/>
              <a:pathLst>
                <a:path w="10046" h="3839" extrusionOk="0">
                  <a:moveTo>
                    <a:pt x="106" y="2931"/>
                  </a:moveTo>
                  <a:lnTo>
                    <a:pt x="104" y="2932"/>
                  </a:lnTo>
                  <a:lnTo>
                    <a:pt x="104" y="2932"/>
                  </a:lnTo>
                  <a:cubicBezTo>
                    <a:pt x="104" y="2932"/>
                    <a:pt x="104" y="2932"/>
                    <a:pt x="104" y="2932"/>
                  </a:cubicBezTo>
                  <a:lnTo>
                    <a:pt x="104" y="2932"/>
                  </a:lnTo>
                  <a:lnTo>
                    <a:pt x="106" y="2931"/>
                  </a:lnTo>
                  <a:close/>
                  <a:moveTo>
                    <a:pt x="7797" y="397"/>
                  </a:moveTo>
                  <a:cubicBezTo>
                    <a:pt x="8290" y="397"/>
                    <a:pt x="8741" y="526"/>
                    <a:pt x="9082" y="747"/>
                  </a:cubicBezTo>
                  <a:cubicBezTo>
                    <a:pt x="9248" y="853"/>
                    <a:pt x="9391" y="987"/>
                    <a:pt x="9492" y="1134"/>
                  </a:cubicBezTo>
                  <a:cubicBezTo>
                    <a:pt x="9598" y="1282"/>
                    <a:pt x="9668" y="1448"/>
                    <a:pt x="9690" y="1627"/>
                  </a:cubicBezTo>
                  <a:cubicBezTo>
                    <a:pt x="9700" y="1678"/>
                    <a:pt x="9700" y="1729"/>
                    <a:pt x="9700" y="1774"/>
                  </a:cubicBezTo>
                  <a:cubicBezTo>
                    <a:pt x="9700" y="1963"/>
                    <a:pt x="9654" y="2152"/>
                    <a:pt x="9562" y="2327"/>
                  </a:cubicBezTo>
                  <a:cubicBezTo>
                    <a:pt x="9424" y="2595"/>
                    <a:pt x="9188" y="2835"/>
                    <a:pt x="8884" y="3024"/>
                  </a:cubicBezTo>
                  <a:cubicBezTo>
                    <a:pt x="8584" y="3217"/>
                    <a:pt x="8211" y="3350"/>
                    <a:pt x="7801" y="3411"/>
                  </a:cubicBezTo>
                  <a:cubicBezTo>
                    <a:pt x="7667" y="3429"/>
                    <a:pt x="7529" y="3438"/>
                    <a:pt x="7401" y="3438"/>
                  </a:cubicBezTo>
                  <a:cubicBezTo>
                    <a:pt x="6903" y="3438"/>
                    <a:pt x="6451" y="3309"/>
                    <a:pt x="6110" y="3088"/>
                  </a:cubicBezTo>
                  <a:cubicBezTo>
                    <a:pt x="5944" y="2982"/>
                    <a:pt x="5802" y="2848"/>
                    <a:pt x="5700" y="2701"/>
                  </a:cubicBezTo>
                  <a:cubicBezTo>
                    <a:pt x="5594" y="2554"/>
                    <a:pt x="5525" y="2388"/>
                    <a:pt x="5502" y="2208"/>
                  </a:cubicBezTo>
                  <a:cubicBezTo>
                    <a:pt x="5493" y="2157"/>
                    <a:pt x="5493" y="2106"/>
                    <a:pt x="5493" y="2056"/>
                  </a:cubicBezTo>
                  <a:cubicBezTo>
                    <a:pt x="5493" y="1867"/>
                    <a:pt x="5538" y="1682"/>
                    <a:pt x="5631" y="1508"/>
                  </a:cubicBezTo>
                  <a:cubicBezTo>
                    <a:pt x="5770" y="1240"/>
                    <a:pt x="6004" y="1000"/>
                    <a:pt x="6308" y="806"/>
                  </a:cubicBezTo>
                  <a:cubicBezTo>
                    <a:pt x="6608" y="618"/>
                    <a:pt x="6981" y="485"/>
                    <a:pt x="7391" y="425"/>
                  </a:cubicBezTo>
                  <a:cubicBezTo>
                    <a:pt x="7529" y="406"/>
                    <a:pt x="7663" y="397"/>
                    <a:pt x="7797" y="397"/>
                  </a:cubicBezTo>
                  <a:close/>
                  <a:moveTo>
                    <a:pt x="7797" y="291"/>
                  </a:moveTo>
                  <a:cubicBezTo>
                    <a:pt x="7659" y="291"/>
                    <a:pt x="7516" y="300"/>
                    <a:pt x="7378" y="319"/>
                  </a:cubicBezTo>
                  <a:cubicBezTo>
                    <a:pt x="6810" y="397"/>
                    <a:pt x="6313" y="623"/>
                    <a:pt x="5958" y="931"/>
                  </a:cubicBezTo>
                  <a:cubicBezTo>
                    <a:pt x="5778" y="1088"/>
                    <a:pt x="5636" y="1263"/>
                    <a:pt x="5534" y="1457"/>
                  </a:cubicBezTo>
                  <a:cubicBezTo>
                    <a:pt x="5438" y="1646"/>
                    <a:pt x="5383" y="1848"/>
                    <a:pt x="5383" y="2056"/>
                  </a:cubicBezTo>
                  <a:cubicBezTo>
                    <a:pt x="5383" y="2111"/>
                    <a:pt x="5387" y="2167"/>
                    <a:pt x="5396" y="2222"/>
                  </a:cubicBezTo>
                  <a:cubicBezTo>
                    <a:pt x="5423" y="2420"/>
                    <a:pt x="5498" y="2599"/>
                    <a:pt x="5608" y="2761"/>
                  </a:cubicBezTo>
                  <a:cubicBezTo>
                    <a:pt x="5778" y="3005"/>
                    <a:pt x="6036" y="3198"/>
                    <a:pt x="6340" y="3337"/>
                  </a:cubicBezTo>
                  <a:cubicBezTo>
                    <a:pt x="6649" y="3471"/>
                    <a:pt x="7014" y="3544"/>
                    <a:pt x="7401" y="3544"/>
                  </a:cubicBezTo>
                  <a:cubicBezTo>
                    <a:pt x="7534" y="3544"/>
                    <a:pt x="7677" y="3535"/>
                    <a:pt x="7816" y="3516"/>
                  </a:cubicBezTo>
                  <a:cubicBezTo>
                    <a:pt x="8382" y="3438"/>
                    <a:pt x="8879" y="3212"/>
                    <a:pt x="9234" y="2899"/>
                  </a:cubicBezTo>
                  <a:cubicBezTo>
                    <a:pt x="9414" y="2747"/>
                    <a:pt x="9557" y="2567"/>
                    <a:pt x="9658" y="2378"/>
                  </a:cubicBezTo>
                  <a:cubicBezTo>
                    <a:pt x="9755" y="2189"/>
                    <a:pt x="9811" y="1986"/>
                    <a:pt x="9811" y="1774"/>
                  </a:cubicBezTo>
                  <a:cubicBezTo>
                    <a:pt x="9811" y="1724"/>
                    <a:pt x="9806" y="1669"/>
                    <a:pt x="9796" y="1614"/>
                  </a:cubicBezTo>
                  <a:cubicBezTo>
                    <a:pt x="9773" y="1415"/>
                    <a:pt x="9696" y="1236"/>
                    <a:pt x="9585" y="1074"/>
                  </a:cubicBezTo>
                  <a:cubicBezTo>
                    <a:pt x="9414" y="830"/>
                    <a:pt x="9156" y="636"/>
                    <a:pt x="8852" y="498"/>
                  </a:cubicBezTo>
                  <a:cubicBezTo>
                    <a:pt x="8543" y="364"/>
                    <a:pt x="8179" y="291"/>
                    <a:pt x="7797" y="291"/>
                  </a:cubicBezTo>
                  <a:close/>
                  <a:moveTo>
                    <a:pt x="7760" y="106"/>
                  </a:moveTo>
                  <a:cubicBezTo>
                    <a:pt x="8322" y="106"/>
                    <a:pt x="8833" y="263"/>
                    <a:pt x="9220" y="526"/>
                  </a:cubicBezTo>
                  <a:cubicBezTo>
                    <a:pt x="9414" y="659"/>
                    <a:pt x="9575" y="816"/>
                    <a:pt x="9696" y="996"/>
                  </a:cubicBezTo>
                  <a:cubicBezTo>
                    <a:pt x="9815" y="1176"/>
                    <a:pt x="9894" y="1378"/>
                    <a:pt x="9926" y="1595"/>
                  </a:cubicBezTo>
                  <a:cubicBezTo>
                    <a:pt x="9934" y="1659"/>
                    <a:pt x="9939" y="1724"/>
                    <a:pt x="9939" y="1784"/>
                  </a:cubicBezTo>
                  <a:cubicBezTo>
                    <a:pt x="9939" y="2010"/>
                    <a:pt x="9884" y="2231"/>
                    <a:pt x="9779" y="2443"/>
                  </a:cubicBezTo>
                  <a:cubicBezTo>
                    <a:pt x="9626" y="2756"/>
                    <a:pt x="9368" y="3037"/>
                    <a:pt x="9032" y="3258"/>
                  </a:cubicBezTo>
                  <a:cubicBezTo>
                    <a:pt x="8695" y="3479"/>
                    <a:pt x="8286" y="3636"/>
                    <a:pt x="7829" y="3701"/>
                  </a:cubicBezTo>
                  <a:cubicBezTo>
                    <a:pt x="7686" y="3719"/>
                    <a:pt x="7544" y="3728"/>
                    <a:pt x="7405" y="3728"/>
                  </a:cubicBezTo>
                  <a:cubicBezTo>
                    <a:pt x="6880" y="3728"/>
                    <a:pt x="6396" y="3594"/>
                    <a:pt x="6018" y="3356"/>
                  </a:cubicBezTo>
                  <a:cubicBezTo>
                    <a:pt x="5829" y="3239"/>
                    <a:pt x="5668" y="3097"/>
                    <a:pt x="5543" y="2935"/>
                  </a:cubicBezTo>
                  <a:cubicBezTo>
                    <a:pt x="5415" y="2775"/>
                    <a:pt x="5322" y="2595"/>
                    <a:pt x="5272" y="2397"/>
                  </a:cubicBezTo>
                  <a:cubicBezTo>
                    <a:pt x="5267" y="2374"/>
                    <a:pt x="5248" y="2358"/>
                    <a:pt x="5226" y="2358"/>
                  </a:cubicBezTo>
                  <a:cubicBezTo>
                    <a:pt x="5221" y="2358"/>
                    <a:pt x="5216" y="2358"/>
                    <a:pt x="5211" y="2360"/>
                  </a:cubicBezTo>
                  <a:cubicBezTo>
                    <a:pt x="5041" y="2388"/>
                    <a:pt x="4769" y="2433"/>
                    <a:pt x="4437" y="2480"/>
                  </a:cubicBezTo>
                  <a:cubicBezTo>
                    <a:pt x="3447" y="2627"/>
                    <a:pt x="1935" y="2825"/>
                    <a:pt x="1166" y="2931"/>
                  </a:cubicBezTo>
                  <a:cubicBezTo>
                    <a:pt x="802" y="2982"/>
                    <a:pt x="557" y="2996"/>
                    <a:pt x="396" y="2996"/>
                  </a:cubicBezTo>
                  <a:cubicBezTo>
                    <a:pt x="317" y="2996"/>
                    <a:pt x="262" y="2996"/>
                    <a:pt x="217" y="2986"/>
                  </a:cubicBezTo>
                  <a:cubicBezTo>
                    <a:pt x="185" y="2982"/>
                    <a:pt x="162" y="2977"/>
                    <a:pt x="143" y="2973"/>
                  </a:cubicBezTo>
                  <a:cubicBezTo>
                    <a:pt x="127" y="2966"/>
                    <a:pt x="118" y="2962"/>
                    <a:pt x="112" y="2958"/>
                  </a:cubicBezTo>
                  <a:lnTo>
                    <a:pt x="112" y="2958"/>
                  </a:lnTo>
                  <a:cubicBezTo>
                    <a:pt x="112" y="2954"/>
                    <a:pt x="112" y="2950"/>
                    <a:pt x="110" y="2946"/>
                  </a:cubicBezTo>
                  <a:lnTo>
                    <a:pt x="110" y="2946"/>
                  </a:lnTo>
                  <a:cubicBezTo>
                    <a:pt x="112" y="2944"/>
                    <a:pt x="113" y="2942"/>
                    <a:pt x="115" y="2941"/>
                  </a:cubicBezTo>
                  <a:cubicBezTo>
                    <a:pt x="124" y="2931"/>
                    <a:pt x="147" y="2913"/>
                    <a:pt x="185" y="2894"/>
                  </a:cubicBezTo>
                  <a:cubicBezTo>
                    <a:pt x="244" y="2867"/>
                    <a:pt x="341" y="2835"/>
                    <a:pt x="493" y="2797"/>
                  </a:cubicBezTo>
                  <a:cubicBezTo>
                    <a:pt x="645" y="2765"/>
                    <a:pt x="853" y="2724"/>
                    <a:pt x="1134" y="2686"/>
                  </a:cubicBezTo>
                  <a:cubicBezTo>
                    <a:pt x="1655" y="2613"/>
                    <a:pt x="2493" y="2493"/>
                    <a:pt x="3286" y="2382"/>
                  </a:cubicBezTo>
                  <a:cubicBezTo>
                    <a:pt x="3682" y="2327"/>
                    <a:pt x="4069" y="2272"/>
                    <a:pt x="4400" y="2231"/>
                  </a:cubicBezTo>
                  <a:cubicBezTo>
                    <a:pt x="4732" y="2189"/>
                    <a:pt x="5009" y="2157"/>
                    <a:pt x="5179" y="2139"/>
                  </a:cubicBezTo>
                  <a:cubicBezTo>
                    <a:pt x="5211" y="2139"/>
                    <a:pt x="5230" y="2111"/>
                    <a:pt x="5230" y="2084"/>
                  </a:cubicBezTo>
                  <a:lnTo>
                    <a:pt x="5230" y="2051"/>
                  </a:lnTo>
                  <a:cubicBezTo>
                    <a:pt x="5230" y="1825"/>
                    <a:pt x="5285" y="1604"/>
                    <a:pt x="5387" y="1397"/>
                  </a:cubicBezTo>
                  <a:cubicBezTo>
                    <a:pt x="5538" y="1083"/>
                    <a:pt x="5802" y="798"/>
                    <a:pt x="6133" y="581"/>
                  </a:cubicBezTo>
                  <a:cubicBezTo>
                    <a:pt x="6470" y="360"/>
                    <a:pt x="6880" y="198"/>
                    <a:pt x="7336" y="138"/>
                  </a:cubicBezTo>
                  <a:cubicBezTo>
                    <a:pt x="7478" y="115"/>
                    <a:pt x="7622" y="106"/>
                    <a:pt x="7760" y="106"/>
                  </a:cubicBezTo>
                  <a:close/>
                  <a:moveTo>
                    <a:pt x="7760" y="0"/>
                  </a:moveTo>
                  <a:cubicBezTo>
                    <a:pt x="7616" y="0"/>
                    <a:pt x="7469" y="10"/>
                    <a:pt x="7322" y="28"/>
                  </a:cubicBezTo>
                  <a:cubicBezTo>
                    <a:pt x="6695" y="115"/>
                    <a:pt x="6147" y="378"/>
                    <a:pt x="5751" y="738"/>
                  </a:cubicBezTo>
                  <a:cubicBezTo>
                    <a:pt x="5557" y="923"/>
                    <a:pt x="5400" y="1125"/>
                    <a:pt x="5290" y="1351"/>
                  </a:cubicBezTo>
                  <a:cubicBezTo>
                    <a:pt x="5181" y="1567"/>
                    <a:pt x="5126" y="1798"/>
                    <a:pt x="5124" y="2037"/>
                  </a:cubicBezTo>
                  <a:lnTo>
                    <a:pt x="5124" y="2037"/>
                  </a:lnTo>
                  <a:cubicBezTo>
                    <a:pt x="4948" y="2052"/>
                    <a:pt x="4691" y="2082"/>
                    <a:pt x="4387" y="2125"/>
                  </a:cubicBezTo>
                  <a:cubicBezTo>
                    <a:pt x="3392" y="2254"/>
                    <a:pt x="1899" y="2471"/>
                    <a:pt x="1119" y="2581"/>
                  </a:cubicBezTo>
                  <a:cubicBezTo>
                    <a:pt x="627" y="2646"/>
                    <a:pt x="355" y="2714"/>
                    <a:pt x="202" y="2769"/>
                  </a:cubicBezTo>
                  <a:cubicBezTo>
                    <a:pt x="124" y="2803"/>
                    <a:pt x="79" y="2825"/>
                    <a:pt x="47" y="2852"/>
                  </a:cubicBezTo>
                  <a:cubicBezTo>
                    <a:pt x="32" y="2867"/>
                    <a:pt x="19" y="2880"/>
                    <a:pt x="13" y="2894"/>
                  </a:cubicBezTo>
                  <a:cubicBezTo>
                    <a:pt x="4" y="2913"/>
                    <a:pt x="0" y="2926"/>
                    <a:pt x="0" y="2945"/>
                  </a:cubicBezTo>
                  <a:cubicBezTo>
                    <a:pt x="0" y="2959"/>
                    <a:pt x="4" y="2968"/>
                    <a:pt x="4" y="2977"/>
                  </a:cubicBezTo>
                  <a:cubicBezTo>
                    <a:pt x="5" y="2977"/>
                    <a:pt x="5" y="2978"/>
                    <a:pt x="5" y="2978"/>
                  </a:cubicBezTo>
                  <a:lnTo>
                    <a:pt x="5" y="2978"/>
                  </a:lnTo>
                  <a:cubicBezTo>
                    <a:pt x="5" y="2984"/>
                    <a:pt x="6" y="2990"/>
                    <a:pt x="9" y="2996"/>
                  </a:cubicBezTo>
                  <a:cubicBezTo>
                    <a:pt x="13" y="3014"/>
                    <a:pt x="28" y="3033"/>
                    <a:pt x="47" y="3041"/>
                  </a:cubicBezTo>
                  <a:cubicBezTo>
                    <a:pt x="69" y="3065"/>
                    <a:pt x="106" y="3079"/>
                    <a:pt x="162" y="3088"/>
                  </a:cubicBezTo>
                  <a:cubicBezTo>
                    <a:pt x="217" y="3097"/>
                    <a:pt x="290" y="3107"/>
                    <a:pt x="396" y="3107"/>
                  </a:cubicBezTo>
                  <a:cubicBezTo>
                    <a:pt x="562" y="3107"/>
                    <a:pt x="815" y="3088"/>
                    <a:pt x="1185" y="3037"/>
                  </a:cubicBezTo>
                  <a:cubicBezTo>
                    <a:pt x="1695" y="2968"/>
                    <a:pt x="2535" y="2852"/>
                    <a:pt x="3337" y="2747"/>
                  </a:cubicBezTo>
                  <a:cubicBezTo>
                    <a:pt x="3733" y="2692"/>
                    <a:pt x="4124" y="2637"/>
                    <a:pt x="4456" y="2586"/>
                  </a:cubicBezTo>
                  <a:cubicBezTo>
                    <a:pt x="4755" y="2543"/>
                    <a:pt x="5012" y="2505"/>
                    <a:pt x="5184" y="2474"/>
                  </a:cubicBezTo>
                  <a:lnTo>
                    <a:pt x="5184" y="2474"/>
                  </a:lnTo>
                  <a:cubicBezTo>
                    <a:pt x="5241" y="2667"/>
                    <a:pt x="5332" y="2844"/>
                    <a:pt x="5456" y="3001"/>
                  </a:cubicBezTo>
                  <a:cubicBezTo>
                    <a:pt x="5659" y="3263"/>
                    <a:pt x="5944" y="3471"/>
                    <a:pt x="6276" y="3613"/>
                  </a:cubicBezTo>
                  <a:cubicBezTo>
                    <a:pt x="6612" y="3756"/>
                    <a:pt x="6995" y="3839"/>
                    <a:pt x="7405" y="3839"/>
                  </a:cubicBezTo>
                  <a:cubicBezTo>
                    <a:pt x="7548" y="3839"/>
                    <a:pt x="7695" y="3830"/>
                    <a:pt x="7843" y="3807"/>
                  </a:cubicBezTo>
                  <a:cubicBezTo>
                    <a:pt x="8474" y="3719"/>
                    <a:pt x="9022" y="3461"/>
                    <a:pt x="9414" y="3097"/>
                  </a:cubicBezTo>
                  <a:cubicBezTo>
                    <a:pt x="9613" y="2918"/>
                    <a:pt x="9769" y="2710"/>
                    <a:pt x="9879" y="2489"/>
                  </a:cubicBezTo>
                  <a:cubicBezTo>
                    <a:pt x="9985" y="2267"/>
                    <a:pt x="10045" y="2028"/>
                    <a:pt x="10045" y="1784"/>
                  </a:cubicBezTo>
                  <a:cubicBezTo>
                    <a:pt x="10045" y="1719"/>
                    <a:pt x="10041" y="1650"/>
                    <a:pt x="10032" y="1581"/>
                  </a:cubicBezTo>
                  <a:cubicBezTo>
                    <a:pt x="10000" y="1346"/>
                    <a:pt x="9911" y="1129"/>
                    <a:pt x="9783" y="936"/>
                  </a:cubicBezTo>
                  <a:cubicBezTo>
                    <a:pt x="9589" y="650"/>
                    <a:pt x="9303" y="415"/>
                    <a:pt x="8954" y="253"/>
                  </a:cubicBezTo>
                  <a:cubicBezTo>
                    <a:pt x="8603" y="88"/>
                    <a:pt x="8197" y="0"/>
                    <a:pt x="7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5402020" y="2371025"/>
              <a:ext cx="176895" cy="67986"/>
            </a:xfrm>
            <a:custGeom>
              <a:avLst/>
              <a:gdLst/>
              <a:ahLst/>
              <a:cxnLst/>
              <a:rect l="l" t="t" r="r" b="b"/>
              <a:pathLst>
                <a:path w="1889" h="726" extrusionOk="0">
                  <a:moveTo>
                    <a:pt x="1727" y="0"/>
                  </a:moveTo>
                  <a:cubicBezTo>
                    <a:pt x="1724" y="0"/>
                    <a:pt x="1722" y="0"/>
                    <a:pt x="1719" y="1"/>
                  </a:cubicBezTo>
                  <a:lnTo>
                    <a:pt x="101" y="226"/>
                  </a:lnTo>
                  <a:cubicBezTo>
                    <a:pt x="41" y="236"/>
                    <a:pt x="0" y="287"/>
                    <a:pt x="9" y="347"/>
                  </a:cubicBezTo>
                  <a:lnTo>
                    <a:pt x="51" y="632"/>
                  </a:lnTo>
                  <a:cubicBezTo>
                    <a:pt x="55" y="686"/>
                    <a:pt x="100" y="725"/>
                    <a:pt x="153" y="725"/>
                  </a:cubicBezTo>
                  <a:cubicBezTo>
                    <a:pt x="159" y="725"/>
                    <a:pt x="164" y="725"/>
                    <a:pt x="170" y="724"/>
                  </a:cubicBezTo>
                  <a:lnTo>
                    <a:pt x="1787" y="503"/>
                  </a:lnTo>
                  <a:cubicBezTo>
                    <a:pt x="1848" y="494"/>
                    <a:pt x="1889" y="438"/>
                    <a:pt x="1880" y="379"/>
                  </a:cubicBezTo>
                  <a:lnTo>
                    <a:pt x="1843" y="93"/>
                  </a:lnTo>
                  <a:cubicBezTo>
                    <a:pt x="1834" y="41"/>
                    <a:pt x="1784" y="0"/>
                    <a:pt x="1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9"/>
            <p:cNvSpPr/>
            <p:nvPr/>
          </p:nvSpPr>
          <p:spPr>
            <a:xfrm>
              <a:off x="5397619" y="2365875"/>
              <a:ext cx="185698" cy="78194"/>
            </a:xfrm>
            <a:custGeom>
              <a:avLst/>
              <a:gdLst/>
              <a:ahLst/>
              <a:cxnLst/>
              <a:rect l="l" t="t" r="r" b="b"/>
              <a:pathLst>
                <a:path w="1983" h="835" extrusionOk="0">
                  <a:moveTo>
                    <a:pt x="1784" y="111"/>
                  </a:moveTo>
                  <a:cubicBezTo>
                    <a:pt x="1793" y="111"/>
                    <a:pt x="1807" y="115"/>
                    <a:pt x="1817" y="125"/>
                  </a:cubicBezTo>
                  <a:cubicBezTo>
                    <a:pt x="1825" y="130"/>
                    <a:pt x="1834" y="143"/>
                    <a:pt x="1834" y="157"/>
                  </a:cubicBezTo>
                  <a:lnTo>
                    <a:pt x="1876" y="443"/>
                  </a:lnTo>
                  <a:lnTo>
                    <a:pt x="1876" y="453"/>
                  </a:lnTo>
                  <a:cubicBezTo>
                    <a:pt x="1876" y="461"/>
                    <a:pt x="1872" y="475"/>
                    <a:pt x="1862" y="485"/>
                  </a:cubicBezTo>
                  <a:cubicBezTo>
                    <a:pt x="1853" y="493"/>
                    <a:pt x="1844" y="502"/>
                    <a:pt x="1830" y="502"/>
                  </a:cubicBezTo>
                  <a:lnTo>
                    <a:pt x="209" y="729"/>
                  </a:lnTo>
                  <a:lnTo>
                    <a:pt x="203" y="729"/>
                  </a:lnTo>
                  <a:cubicBezTo>
                    <a:pt x="190" y="729"/>
                    <a:pt x="175" y="723"/>
                    <a:pt x="166" y="715"/>
                  </a:cubicBezTo>
                  <a:cubicBezTo>
                    <a:pt x="158" y="706"/>
                    <a:pt x="153" y="696"/>
                    <a:pt x="148" y="683"/>
                  </a:cubicBezTo>
                  <a:lnTo>
                    <a:pt x="111" y="397"/>
                  </a:lnTo>
                  <a:cubicBezTo>
                    <a:pt x="111" y="392"/>
                    <a:pt x="107" y="392"/>
                    <a:pt x="107" y="387"/>
                  </a:cubicBezTo>
                  <a:cubicBezTo>
                    <a:pt x="107" y="374"/>
                    <a:pt x="116" y="364"/>
                    <a:pt x="120" y="351"/>
                  </a:cubicBezTo>
                  <a:cubicBezTo>
                    <a:pt x="130" y="342"/>
                    <a:pt x="143" y="336"/>
                    <a:pt x="158" y="332"/>
                  </a:cubicBezTo>
                  <a:lnTo>
                    <a:pt x="1774" y="111"/>
                  </a:lnTo>
                  <a:close/>
                  <a:moveTo>
                    <a:pt x="1784" y="0"/>
                  </a:moveTo>
                  <a:cubicBezTo>
                    <a:pt x="1774" y="0"/>
                    <a:pt x="1766" y="0"/>
                    <a:pt x="1761" y="5"/>
                  </a:cubicBezTo>
                  <a:lnTo>
                    <a:pt x="139" y="226"/>
                  </a:lnTo>
                  <a:cubicBezTo>
                    <a:pt x="102" y="231"/>
                    <a:pt x="65" y="253"/>
                    <a:pt x="43" y="281"/>
                  </a:cubicBezTo>
                  <a:cubicBezTo>
                    <a:pt x="15" y="309"/>
                    <a:pt x="1" y="346"/>
                    <a:pt x="1" y="387"/>
                  </a:cubicBezTo>
                  <a:lnTo>
                    <a:pt x="1" y="410"/>
                  </a:lnTo>
                  <a:lnTo>
                    <a:pt x="43" y="696"/>
                  </a:lnTo>
                  <a:cubicBezTo>
                    <a:pt x="47" y="738"/>
                    <a:pt x="70" y="770"/>
                    <a:pt x="98" y="798"/>
                  </a:cubicBezTo>
                  <a:cubicBezTo>
                    <a:pt x="126" y="821"/>
                    <a:pt x="162" y="834"/>
                    <a:pt x="203" y="834"/>
                  </a:cubicBezTo>
                  <a:lnTo>
                    <a:pt x="226" y="834"/>
                  </a:lnTo>
                  <a:lnTo>
                    <a:pt x="1844" y="608"/>
                  </a:lnTo>
                  <a:cubicBezTo>
                    <a:pt x="1885" y="604"/>
                    <a:pt x="1917" y="585"/>
                    <a:pt x="1945" y="558"/>
                  </a:cubicBezTo>
                  <a:cubicBezTo>
                    <a:pt x="1968" y="526"/>
                    <a:pt x="1982" y="489"/>
                    <a:pt x="1982" y="453"/>
                  </a:cubicBezTo>
                  <a:lnTo>
                    <a:pt x="1982" y="429"/>
                  </a:lnTo>
                  <a:lnTo>
                    <a:pt x="1940" y="143"/>
                  </a:lnTo>
                  <a:cubicBezTo>
                    <a:pt x="1936" y="102"/>
                    <a:pt x="1917" y="65"/>
                    <a:pt x="1890" y="42"/>
                  </a:cubicBezTo>
                  <a:cubicBezTo>
                    <a:pt x="1857" y="19"/>
                    <a:pt x="1821" y="0"/>
                    <a:pt x="1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9"/>
            <p:cNvSpPr/>
            <p:nvPr/>
          </p:nvSpPr>
          <p:spPr>
            <a:xfrm>
              <a:off x="5916783" y="2165289"/>
              <a:ext cx="414754" cy="304627"/>
            </a:xfrm>
            <a:custGeom>
              <a:avLst/>
              <a:gdLst/>
              <a:ahLst/>
              <a:cxnLst/>
              <a:rect l="l" t="t" r="r" b="b"/>
              <a:pathLst>
                <a:path w="4429" h="3253" extrusionOk="0">
                  <a:moveTo>
                    <a:pt x="2415" y="106"/>
                  </a:moveTo>
                  <a:cubicBezTo>
                    <a:pt x="2908" y="106"/>
                    <a:pt x="3359" y="235"/>
                    <a:pt x="3700" y="456"/>
                  </a:cubicBezTo>
                  <a:cubicBezTo>
                    <a:pt x="3866" y="562"/>
                    <a:pt x="4009" y="696"/>
                    <a:pt x="4110" y="843"/>
                  </a:cubicBezTo>
                  <a:cubicBezTo>
                    <a:pt x="4216" y="991"/>
                    <a:pt x="4286" y="1157"/>
                    <a:pt x="4308" y="1336"/>
                  </a:cubicBezTo>
                  <a:cubicBezTo>
                    <a:pt x="4318" y="1387"/>
                    <a:pt x="4318" y="1438"/>
                    <a:pt x="4318" y="1483"/>
                  </a:cubicBezTo>
                  <a:cubicBezTo>
                    <a:pt x="4318" y="1672"/>
                    <a:pt x="4272" y="1861"/>
                    <a:pt x="4180" y="2036"/>
                  </a:cubicBezTo>
                  <a:cubicBezTo>
                    <a:pt x="4042" y="2304"/>
                    <a:pt x="3806" y="2544"/>
                    <a:pt x="3502" y="2733"/>
                  </a:cubicBezTo>
                  <a:cubicBezTo>
                    <a:pt x="3202" y="2926"/>
                    <a:pt x="2829" y="3059"/>
                    <a:pt x="2419" y="3120"/>
                  </a:cubicBezTo>
                  <a:cubicBezTo>
                    <a:pt x="2285" y="3138"/>
                    <a:pt x="2147" y="3147"/>
                    <a:pt x="2019" y="3147"/>
                  </a:cubicBezTo>
                  <a:cubicBezTo>
                    <a:pt x="1521" y="3147"/>
                    <a:pt x="1069" y="3018"/>
                    <a:pt x="728" y="2797"/>
                  </a:cubicBezTo>
                  <a:cubicBezTo>
                    <a:pt x="562" y="2691"/>
                    <a:pt x="420" y="2557"/>
                    <a:pt x="318" y="2410"/>
                  </a:cubicBezTo>
                  <a:cubicBezTo>
                    <a:pt x="212" y="2263"/>
                    <a:pt x="143" y="2097"/>
                    <a:pt x="120" y="1917"/>
                  </a:cubicBezTo>
                  <a:cubicBezTo>
                    <a:pt x="111" y="1866"/>
                    <a:pt x="111" y="1815"/>
                    <a:pt x="111" y="1765"/>
                  </a:cubicBezTo>
                  <a:cubicBezTo>
                    <a:pt x="111" y="1576"/>
                    <a:pt x="156" y="1391"/>
                    <a:pt x="249" y="1217"/>
                  </a:cubicBezTo>
                  <a:cubicBezTo>
                    <a:pt x="388" y="949"/>
                    <a:pt x="622" y="709"/>
                    <a:pt x="926" y="515"/>
                  </a:cubicBezTo>
                  <a:cubicBezTo>
                    <a:pt x="1226" y="327"/>
                    <a:pt x="1599" y="194"/>
                    <a:pt x="2009" y="134"/>
                  </a:cubicBezTo>
                  <a:cubicBezTo>
                    <a:pt x="2147" y="115"/>
                    <a:pt x="2281" y="106"/>
                    <a:pt x="2415" y="106"/>
                  </a:cubicBezTo>
                  <a:close/>
                  <a:moveTo>
                    <a:pt x="2415" y="0"/>
                  </a:moveTo>
                  <a:cubicBezTo>
                    <a:pt x="2277" y="0"/>
                    <a:pt x="2134" y="9"/>
                    <a:pt x="1996" y="28"/>
                  </a:cubicBezTo>
                  <a:cubicBezTo>
                    <a:pt x="1428" y="106"/>
                    <a:pt x="931" y="332"/>
                    <a:pt x="576" y="640"/>
                  </a:cubicBezTo>
                  <a:cubicBezTo>
                    <a:pt x="396" y="797"/>
                    <a:pt x="254" y="972"/>
                    <a:pt x="152" y="1166"/>
                  </a:cubicBezTo>
                  <a:cubicBezTo>
                    <a:pt x="56" y="1355"/>
                    <a:pt x="1" y="1557"/>
                    <a:pt x="1" y="1765"/>
                  </a:cubicBezTo>
                  <a:cubicBezTo>
                    <a:pt x="1" y="1820"/>
                    <a:pt x="5" y="1876"/>
                    <a:pt x="14" y="1931"/>
                  </a:cubicBezTo>
                  <a:cubicBezTo>
                    <a:pt x="41" y="2129"/>
                    <a:pt x="116" y="2308"/>
                    <a:pt x="226" y="2470"/>
                  </a:cubicBezTo>
                  <a:cubicBezTo>
                    <a:pt x="396" y="2714"/>
                    <a:pt x="654" y="2907"/>
                    <a:pt x="958" y="3046"/>
                  </a:cubicBezTo>
                  <a:cubicBezTo>
                    <a:pt x="1267" y="3180"/>
                    <a:pt x="1632" y="3253"/>
                    <a:pt x="2019" y="3253"/>
                  </a:cubicBezTo>
                  <a:cubicBezTo>
                    <a:pt x="2152" y="3253"/>
                    <a:pt x="2295" y="3244"/>
                    <a:pt x="2434" y="3225"/>
                  </a:cubicBezTo>
                  <a:cubicBezTo>
                    <a:pt x="3000" y="3147"/>
                    <a:pt x="3497" y="2921"/>
                    <a:pt x="3852" y="2608"/>
                  </a:cubicBezTo>
                  <a:cubicBezTo>
                    <a:pt x="4032" y="2456"/>
                    <a:pt x="4175" y="2276"/>
                    <a:pt x="4276" y="2087"/>
                  </a:cubicBezTo>
                  <a:cubicBezTo>
                    <a:pt x="4373" y="1898"/>
                    <a:pt x="4429" y="1695"/>
                    <a:pt x="4429" y="1483"/>
                  </a:cubicBezTo>
                  <a:cubicBezTo>
                    <a:pt x="4429" y="1433"/>
                    <a:pt x="4424" y="1378"/>
                    <a:pt x="4414" y="1323"/>
                  </a:cubicBezTo>
                  <a:cubicBezTo>
                    <a:pt x="4391" y="1124"/>
                    <a:pt x="4314" y="945"/>
                    <a:pt x="4203" y="783"/>
                  </a:cubicBezTo>
                  <a:cubicBezTo>
                    <a:pt x="4032" y="539"/>
                    <a:pt x="3774" y="345"/>
                    <a:pt x="3470" y="207"/>
                  </a:cubicBezTo>
                  <a:cubicBezTo>
                    <a:pt x="3161" y="73"/>
                    <a:pt x="2797" y="0"/>
                    <a:pt x="2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39"/>
          <p:cNvGrpSpPr/>
          <p:nvPr/>
        </p:nvGrpSpPr>
        <p:grpSpPr>
          <a:xfrm>
            <a:off x="411374" y="2236496"/>
            <a:ext cx="1656720" cy="2400724"/>
            <a:chOff x="2534368" y="1793608"/>
            <a:chExt cx="1656720" cy="2400724"/>
          </a:xfrm>
        </p:grpSpPr>
        <p:sp>
          <p:nvSpPr>
            <p:cNvPr id="1538" name="Google Shape;1538;p39"/>
            <p:cNvSpPr/>
            <p:nvPr/>
          </p:nvSpPr>
          <p:spPr>
            <a:xfrm>
              <a:off x="2534368" y="1793608"/>
              <a:ext cx="1656695" cy="2400681"/>
            </a:xfrm>
            <a:custGeom>
              <a:avLst/>
              <a:gdLst/>
              <a:ahLst/>
              <a:cxnLst/>
              <a:rect l="l" t="t" r="r" b="b"/>
              <a:pathLst>
                <a:path w="9544" h="13830" extrusionOk="0">
                  <a:moveTo>
                    <a:pt x="7055" y="6876"/>
                  </a:moveTo>
                  <a:lnTo>
                    <a:pt x="7627" y="6881"/>
                  </a:lnTo>
                  <a:cubicBezTo>
                    <a:pt x="7516" y="6950"/>
                    <a:pt x="7438" y="7000"/>
                    <a:pt x="7415" y="7006"/>
                  </a:cubicBezTo>
                  <a:cubicBezTo>
                    <a:pt x="7407" y="7009"/>
                    <a:pt x="7393" y="7010"/>
                    <a:pt x="7375" y="7010"/>
                  </a:cubicBezTo>
                  <a:cubicBezTo>
                    <a:pt x="7340" y="7010"/>
                    <a:pt x="7289" y="7005"/>
                    <a:pt x="7226" y="6996"/>
                  </a:cubicBezTo>
                  <a:lnTo>
                    <a:pt x="7208" y="6996"/>
                  </a:lnTo>
                  <a:cubicBezTo>
                    <a:pt x="7203" y="6996"/>
                    <a:pt x="7203" y="6991"/>
                    <a:pt x="7198" y="6991"/>
                  </a:cubicBezTo>
                  <a:lnTo>
                    <a:pt x="7176" y="6991"/>
                  </a:lnTo>
                  <a:cubicBezTo>
                    <a:pt x="7176" y="6991"/>
                    <a:pt x="7170" y="6987"/>
                    <a:pt x="7166" y="6987"/>
                  </a:cubicBezTo>
                  <a:cubicBezTo>
                    <a:pt x="7157" y="6987"/>
                    <a:pt x="7153" y="6987"/>
                    <a:pt x="7143" y="6982"/>
                  </a:cubicBezTo>
                  <a:lnTo>
                    <a:pt x="7138" y="6982"/>
                  </a:lnTo>
                  <a:cubicBezTo>
                    <a:pt x="7121" y="6982"/>
                    <a:pt x="7106" y="6978"/>
                    <a:pt x="7093" y="6973"/>
                  </a:cubicBezTo>
                  <a:lnTo>
                    <a:pt x="7078" y="6973"/>
                  </a:lnTo>
                  <a:cubicBezTo>
                    <a:pt x="7070" y="6973"/>
                    <a:pt x="7065" y="6968"/>
                    <a:pt x="7055" y="6968"/>
                  </a:cubicBezTo>
                  <a:lnTo>
                    <a:pt x="7055" y="6876"/>
                  </a:lnTo>
                  <a:close/>
                  <a:moveTo>
                    <a:pt x="5528" y="0"/>
                  </a:moveTo>
                  <a:cubicBezTo>
                    <a:pt x="5472" y="0"/>
                    <a:pt x="5411" y="14"/>
                    <a:pt x="5346" y="47"/>
                  </a:cubicBezTo>
                  <a:cubicBezTo>
                    <a:pt x="5240" y="98"/>
                    <a:pt x="5041" y="167"/>
                    <a:pt x="4798" y="254"/>
                  </a:cubicBezTo>
                  <a:cubicBezTo>
                    <a:pt x="4784" y="260"/>
                    <a:pt x="4770" y="264"/>
                    <a:pt x="4756" y="269"/>
                  </a:cubicBezTo>
                  <a:cubicBezTo>
                    <a:pt x="4752" y="269"/>
                    <a:pt x="4743" y="273"/>
                    <a:pt x="4737" y="273"/>
                  </a:cubicBezTo>
                  <a:cubicBezTo>
                    <a:pt x="4724" y="277"/>
                    <a:pt x="4710" y="282"/>
                    <a:pt x="4696" y="287"/>
                  </a:cubicBezTo>
                  <a:cubicBezTo>
                    <a:pt x="4692" y="292"/>
                    <a:pt x="4688" y="292"/>
                    <a:pt x="4682" y="292"/>
                  </a:cubicBezTo>
                  <a:cubicBezTo>
                    <a:pt x="4673" y="296"/>
                    <a:pt x="4664" y="301"/>
                    <a:pt x="4654" y="301"/>
                  </a:cubicBezTo>
                  <a:cubicBezTo>
                    <a:pt x="4645" y="305"/>
                    <a:pt x="4641" y="305"/>
                    <a:pt x="4637" y="309"/>
                  </a:cubicBezTo>
                  <a:cubicBezTo>
                    <a:pt x="4627" y="315"/>
                    <a:pt x="4613" y="315"/>
                    <a:pt x="4605" y="319"/>
                  </a:cubicBezTo>
                  <a:cubicBezTo>
                    <a:pt x="4599" y="324"/>
                    <a:pt x="4595" y="324"/>
                    <a:pt x="4590" y="324"/>
                  </a:cubicBezTo>
                  <a:cubicBezTo>
                    <a:pt x="4577" y="333"/>
                    <a:pt x="4563" y="337"/>
                    <a:pt x="4544" y="343"/>
                  </a:cubicBezTo>
                  <a:cubicBezTo>
                    <a:pt x="4539" y="343"/>
                    <a:pt x="4535" y="343"/>
                    <a:pt x="4535" y="347"/>
                  </a:cubicBezTo>
                  <a:cubicBezTo>
                    <a:pt x="4522" y="351"/>
                    <a:pt x="4512" y="356"/>
                    <a:pt x="4498" y="356"/>
                  </a:cubicBezTo>
                  <a:cubicBezTo>
                    <a:pt x="4494" y="360"/>
                    <a:pt x="4488" y="360"/>
                    <a:pt x="4484" y="365"/>
                  </a:cubicBezTo>
                  <a:cubicBezTo>
                    <a:pt x="4471" y="370"/>
                    <a:pt x="4461" y="370"/>
                    <a:pt x="4448" y="375"/>
                  </a:cubicBezTo>
                  <a:cubicBezTo>
                    <a:pt x="4443" y="379"/>
                    <a:pt x="4439" y="379"/>
                    <a:pt x="4433" y="379"/>
                  </a:cubicBezTo>
                  <a:cubicBezTo>
                    <a:pt x="4420" y="388"/>
                    <a:pt x="4401" y="392"/>
                    <a:pt x="4388" y="398"/>
                  </a:cubicBezTo>
                  <a:cubicBezTo>
                    <a:pt x="4383" y="398"/>
                    <a:pt x="4383" y="398"/>
                    <a:pt x="4383" y="402"/>
                  </a:cubicBezTo>
                  <a:cubicBezTo>
                    <a:pt x="4365" y="407"/>
                    <a:pt x="4350" y="411"/>
                    <a:pt x="4337" y="416"/>
                  </a:cubicBezTo>
                  <a:cubicBezTo>
                    <a:pt x="4333" y="416"/>
                    <a:pt x="4328" y="420"/>
                    <a:pt x="4323" y="420"/>
                  </a:cubicBezTo>
                  <a:cubicBezTo>
                    <a:pt x="4314" y="426"/>
                    <a:pt x="4300" y="430"/>
                    <a:pt x="4286" y="434"/>
                  </a:cubicBezTo>
                  <a:cubicBezTo>
                    <a:pt x="4282" y="434"/>
                    <a:pt x="4277" y="439"/>
                    <a:pt x="4277" y="439"/>
                  </a:cubicBezTo>
                  <a:cubicBezTo>
                    <a:pt x="4258" y="443"/>
                    <a:pt x="4240" y="453"/>
                    <a:pt x="4226" y="458"/>
                  </a:cubicBezTo>
                  <a:lnTo>
                    <a:pt x="4222" y="458"/>
                  </a:lnTo>
                  <a:cubicBezTo>
                    <a:pt x="4208" y="466"/>
                    <a:pt x="4190" y="471"/>
                    <a:pt x="4175" y="475"/>
                  </a:cubicBezTo>
                  <a:cubicBezTo>
                    <a:pt x="4171" y="481"/>
                    <a:pt x="4167" y="481"/>
                    <a:pt x="4162" y="481"/>
                  </a:cubicBezTo>
                  <a:cubicBezTo>
                    <a:pt x="4148" y="485"/>
                    <a:pt x="4135" y="490"/>
                    <a:pt x="4120" y="499"/>
                  </a:cubicBezTo>
                  <a:lnTo>
                    <a:pt x="4111" y="499"/>
                  </a:lnTo>
                  <a:cubicBezTo>
                    <a:pt x="4079" y="513"/>
                    <a:pt x="4042" y="526"/>
                    <a:pt x="4010" y="541"/>
                  </a:cubicBezTo>
                  <a:cubicBezTo>
                    <a:pt x="4005" y="541"/>
                    <a:pt x="4001" y="545"/>
                    <a:pt x="4001" y="545"/>
                  </a:cubicBezTo>
                  <a:cubicBezTo>
                    <a:pt x="3986" y="549"/>
                    <a:pt x="3969" y="554"/>
                    <a:pt x="3954" y="564"/>
                  </a:cubicBezTo>
                  <a:lnTo>
                    <a:pt x="3945" y="564"/>
                  </a:lnTo>
                  <a:cubicBezTo>
                    <a:pt x="3913" y="577"/>
                    <a:pt x="3876" y="596"/>
                    <a:pt x="3844" y="609"/>
                  </a:cubicBezTo>
                  <a:lnTo>
                    <a:pt x="3835" y="609"/>
                  </a:lnTo>
                  <a:cubicBezTo>
                    <a:pt x="3820" y="619"/>
                    <a:pt x="3807" y="623"/>
                    <a:pt x="3788" y="628"/>
                  </a:cubicBezTo>
                  <a:cubicBezTo>
                    <a:pt x="3788" y="632"/>
                    <a:pt x="3784" y="632"/>
                    <a:pt x="3784" y="632"/>
                  </a:cubicBezTo>
                  <a:cubicBezTo>
                    <a:pt x="3747" y="647"/>
                    <a:pt x="3714" y="664"/>
                    <a:pt x="3678" y="679"/>
                  </a:cubicBezTo>
                  <a:lnTo>
                    <a:pt x="3673" y="679"/>
                  </a:lnTo>
                  <a:cubicBezTo>
                    <a:pt x="3659" y="688"/>
                    <a:pt x="3646" y="692"/>
                    <a:pt x="3627" y="702"/>
                  </a:cubicBezTo>
                  <a:lnTo>
                    <a:pt x="3623" y="702"/>
                  </a:lnTo>
                  <a:cubicBezTo>
                    <a:pt x="3586" y="720"/>
                    <a:pt x="3554" y="734"/>
                    <a:pt x="3521" y="752"/>
                  </a:cubicBezTo>
                  <a:lnTo>
                    <a:pt x="3516" y="752"/>
                  </a:lnTo>
                  <a:cubicBezTo>
                    <a:pt x="3503" y="762"/>
                    <a:pt x="3484" y="766"/>
                    <a:pt x="3471" y="775"/>
                  </a:cubicBezTo>
                  <a:lnTo>
                    <a:pt x="3465" y="775"/>
                  </a:lnTo>
                  <a:cubicBezTo>
                    <a:pt x="3433" y="794"/>
                    <a:pt x="3397" y="807"/>
                    <a:pt x="3369" y="826"/>
                  </a:cubicBezTo>
                  <a:lnTo>
                    <a:pt x="3365" y="826"/>
                  </a:lnTo>
                  <a:cubicBezTo>
                    <a:pt x="3350" y="835"/>
                    <a:pt x="3337" y="840"/>
                    <a:pt x="3323" y="849"/>
                  </a:cubicBezTo>
                  <a:cubicBezTo>
                    <a:pt x="3318" y="849"/>
                    <a:pt x="3314" y="854"/>
                    <a:pt x="3314" y="854"/>
                  </a:cubicBezTo>
                  <a:cubicBezTo>
                    <a:pt x="3300" y="862"/>
                    <a:pt x="3282" y="868"/>
                    <a:pt x="3268" y="877"/>
                  </a:cubicBezTo>
                  <a:cubicBezTo>
                    <a:pt x="3254" y="886"/>
                    <a:pt x="3235" y="896"/>
                    <a:pt x="3222" y="904"/>
                  </a:cubicBezTo>
                  <a:lnTo>
                    <a:pt x="3217" y="904"/>
                  </a:lnTo>
                  <a:cubicBezTo>
                    <a:pt x="3203" y="913"/>
                    <a:pt x="3195" y="918"/>
                    <a:pt x="3180" y="928"/>
                  </a:cubicBezTo>
                  <a:cubicBezTo>
                    <a:pt x="3176" y="928"/>
                    <a:pt x="3176" y="932"/>
                    <a:pt x="3171" y="932"/>
                  </a:cubicBezTo>
                  <a:cubicBezTo>
                    <a:pt x="3157" y="941"/>
                    <a:pt x="3144" y="945"/>
                    <a:pt x="3134" y="955"/>
                  </a:cubicBezTo>
                  <a:lnTo>
                    <a:pt x="3129" y="955"/>
                  </a:lnTo>
                  <a:cubicBezTo>
                    <a:pt x="3116" y="964"/>
                    <a:pt x="3102" y="973"/>
                    <a:pt x="3088" y="983"/>
                  </a:cubicBezTo>
                  <a:lnTo>
                    <a:pt x="3084" y="987"/>
                  </a:lnTo>
                  <a:cubicBezTo>
                    <a:pt x="3070" y="992"/>
                    <a:pt x="3061" y="1001"/>
                    <a:pt x="3046" y="1011"/>
                  </a:cubicBezTo>
                  <a:cubicBezTo>
                    <a:pt x="3046" y="1011"/>
                    <a:pt x="3042" y="1011"/>
                    <a:pt x="3042" y="1015"/>
                  </a:cubicBezTo>
                  <a:cubicBezTo>
                    <a:pt x="3029" y="1019"/>
                    <a:pt x="3019" y="1028"/>
                    <a:pt x="3005" y="1038"/>
                  </a:cubicBezTo>
                  <a:lnTo>
                    <a:pt x="3001" y="1038"/>
                  </a:lnTo>
                  <a:cubicBezTo>
                    <a:pt x="2987" y="1047"/>
                    <a:pt x="2978" y="1056"/>
                    <a:pt x="2963" y="1066"/>
                  </a:cubicBezTo>
                  <a:lnTo>
                    <a:pt x="2959" y="1070"/>
                  </a:lnTo>
                  <a:cubicBezTo>
                    <a:pt x="2950" y="1075"/>
                    <a:pt x="2940" y="1084"/>
                    <a:pt x="2931" y="1094"/>
                  </a:cubicBezTo>
                  <a:cubicBezTo>
                    <a:pt x="2927" y="1094"/>
                    <a:pt x="2922" y="1098"/>
                    <a:pt x="2922" y="1098"/>
                  </a:cubicBezTo>
                  <a:cubicBezTo>
                    <a:pt x="2913" y="1107"/>
                    <a:pt x="2904" y="1111"/>
                    <a:pt x="2895" y="1121"/>
                  </a:cubicBezTo>
                  <a:cubicBezTo>
                    <a:pt x="2890" y="1121"/>
                    <a:pt x="2890" y="1121"/>
                    <a:pt x="2885" y="1126"/>
                  </a:cubicBezTo>
                  <a:cubicBezTo>
                    <a:pt x="2876" y="1134"/>
                    <a:pt x="2867" y="1144"/>
                    <a:pt x="2853" y="1153"/>
                  </a:cubicBezTo>
                  <a:cubicBezTo>
                    <a:pt x="2844" y="1162"/>
                    <a:pt x="2835" y="1166"/>
                    <a:pt x="2825" y="1176"/>
                  </a:cubicBezTo>
                  <a:cubicBezTo>
                    <a:pt x="2821" y="1181"/>
                    <a:pt x="2821" y="1181"/>
                    <a:pt x="2816" y="1185"/>
                  </a:cubicBezTo>
                  <a:cubicBezTo>
                    <a:pt x="2812" y="1190"/>
                    <a:pt x="2802" y="1200"/>
                    <a:pt x="2793" y="1204"/>
                  </a:cubicBezTo>
                  <a:cubicBezTo>
                    <a:pt x="2793" y="1209"/>
                    <a:pt x="2789" y="1209"/>
                    <a:pt x="2789" y="1213"/>
                  </a:cubicBezTo>
                  <a:cubicBezTo>
                    <a:pt x="2780" y="1222"/>
                    <a:pt x="2770" y="1232"/>
                    <a:pt x="2761" y="1236"/>
                  </a:cubicBezTo>
                  <a:lnTo>
                    <a:pt x="2761" y="1241"/>
                  </a:lnTo>
                  <a:cubicBezTo>
                    <a:pt x="2752" y="1249"/>
                    <a:pt x="2742" y="1259"/>
                    <a:pt x="2738" y="1264"/>
                  </a:cubicBezTo>
                  <a:cubicBezTo>
                    <a:pt x="2733" y="1268"/>
                    <a:pt x="2733" y="1268"/>
                    <a:pt x="2729" y="1273"/>
                  </a:cubicBezTo>
                  <a:cubicBezTo>
                    <a:pt x="2725" y="1277"/>
                    <a:pt x="2719" y="1287"/>
                    <a:pt x="2710" y="1291"/>
                  </a:cubicBezTo>
                  <a:cubicBezTo>
                    <a:pt x="2710" y="1296"/>
                    <a:pt x="2710" y="1296"/>
                    <a:pt x="2706" y="1300"/>
                  </a:cubicBezTo>
                  <a:cubicBezTo>
                    <a:pt x="2701" y="1310"/>
                    <a:pt x="2691" y="1319"/>
                    <a:pt x="2687" y="1328"/>
                  </a:cubicBezTo>
                  <a:lnTo>
                    <a:pt x="2682" y="1328"/>
                  </a:lnTo>
                  <a:cubicBezTo>
                    <a:pt x="2678" y="1338"/>
                    <a:pt x="2674" y="1347"/>
                    <a:pt x="2669" y="1356"/>
                  </a:cubicBezTo>
                  <a:cubicBezTo>
                    <a:pt x="2664" y="1356"/>
                    <a:pt x="2664" y="1360"/>
                    <a:pt x="2659" y="1366"/>
                  </a:cubicBezTo>
                  <a:cubicBezTo>
                    <a:pt x="2655" y="1370"/>
                    <a:pt x="2655" y="1379"/>
                    <a:pt x="2650" y="1383"/>
                  </a:cubicBezTo>
                  <a:cubicBezTo>
                    <a:pt x="2646" y="1388"/>
                    <a:pt x="2646" y="1388"/>
                    <a:pt x="2646" y="1393"/>
                  </a:cubicBezTo>
                  <a:cubicBezTo>
                    <a:pt x="2642" y="1402"/>
                    <a:pt x="2632" y="1411"/>
                    <a:pt x="2627" y="1421"/>
                  </a:cubicBezTo>
                  <a:cubicBezTo>
                    <a:pt x="2627" y="1421"/>
                    <a:pt x="826" y="1642"/>
                    <a:pt x="1470" y="2821"/>
                  </a:cubicBezTo>
                  <a:cubicBezTo>
                    <a:pt x="1484" y="2847"/>
                    <a:pt x="1454" y="2857"/>
                    <a:pt x="1395" y="2857"/>
                  </a:cubicBezTo>
                  <a:cubicBezTo>
                    <a:pt x="1229" y="2857"/>
                    <a:pt x="832" y="2781"/>
                    <a:pt x="521" y="2781"/>
                  </a:cubicBezTo>
                  <a:cubicBezTo>
                    <a:pt x="314" y="2781"/>
                    <a:pt x="146" y="2815"/>
                    <a:pt x="111" y="2927"/>
                  </a:cubicBezTo>
                  <a:cubicBezTo>
                    <a:pt x="1" y="3268"/>
                    <a:pt x="236" y="3863"/>
                    <a:pt x="849" y="3964"/>
                  </a:cubicBezTo>
                  <a:cubicBezTo>
                    <a:pt x="849" y="3964"/>
                    <a:pt x="407" y="4535"/>
                    <a:pt x="1111" y="4683"/>
                  </a:cubicBezTo>
                  <a:cubicBezTo>
                    <a:pt x="1206" y="4703"/>
                    <a:pt x="1292" y="4712"/>
                    <a:pt x="1371" y="4712"/>
                  </a:cubicBezTo>
                  <a:cubicBezTo>
                    <a:pt x="1784" y="4712"/>
                    <a:pt x="2004" y="4485"/>
                    <a:pt x="2237" y="4485"/>
                  </a:cubicBezTo>
                  <a:cubicBezTo>
                    <a:pt x="2291" y="4485"/>
                    <a:pt x="2344" y="4497"/>
                    <a:pt x="2402" y="4526"/>
                  </a:cubicBezTo>
                  <a:cubicBezTo>
                    <a:pt x="2732" y="4693"/>
                    <a:pt x="2643" y="5133"/>
                    <a:pt x="3088" y="5133"/>
                  </a:cubicBezTo>
                  <a:cubicBezTo>
                    <a:pt x="3121" y="5133"/>
                    <a:pt x="3156" y="5131"/>
                    <a:pt x="3195" y="5126"/>
                  </a:cubicBezTo>
                  <a:cubicBezTo>
                    <a:pt x="3444" y="5091"/>
                    <a:pt x="3661" y="5036"/>
                    <a:pt x="3898" y="5036"/>
                  </a:cubicBezTo>
                  <a:cubicBezTo>
                    <a:pt x="4174" y="5036"/>
                    <a:pt x="4476" y="5111"/>
                    <a:pt x="4885" y="5383"/>
                  </a:cubicBezTo>
                  <a:cubicBezTo>
                    <a:pt x="5051" y="5586"/>
                    <a:pt x="5263" y="5724"/>
                    <a:pt x="5517" y="5798"/>
                  </a:cubicBezTo>
                  <a:lnTo>
                    <a:pt x="5530" y="5992"/>
                  </a:lnTo>
                  <a:lnTo>
                    <a:pt x="5526" y="5992"/>
                  </a:lnTo>
                  <a:cubicBezTo>
                    <a:pt x="5517" y="5996"/>
                    <a:pt x="5511" y="5996"/>
                    <a:pt x="5507" y="6000"/>
                  </a:cubicBezTo>
                  <a:cubicBezTo>
                    <a:pt x="5503" y="6000"/>
                    <a:pt x="5503" y="6000"/>
                    <a:pt x="5498" y="6005"/>
                  </a:cubicBezTo>
                  <a:cubicBezTo>
                    <a:pt x="5494" y="6005"/>
                    <a:pt x="5489" y="6010"/>
                    <a:pt x="5484" y="6010"/>
                  </a:cubicBezTo>
                  <a:cubicBezTo>
                    <a:pt x="5479" y="6010"/>
                    <a:pt x="5475" y="6015"/>
                    <a:pt x="5475" y="6015"/>
                  </a:cubicBezTo>
                  <a:cubicBezTo>
                    <a:pt x="5470" y="6019"/>
                    <a:pt x="5466" y="6019"/>
                    <a:pt x="5462" y="6024"/>
                  </a:cubicBezTo>
                  <a:cubicBezTo>
                    <a:pt x="5456" y="6024"/>
                    <a:pt x="5452" y="6024"/>
                    <a:pt x="5452" y="6028"/>
                  </a:cubicBezTo>
                  <a:cubicBezTo>
                    <a:pt x="5447" y="6028"/>
                    <a:pt x="5443" y="6032"/>
                    <a:pt x="5438" y="6032"/>
                  </a:cubicBezTo>
                  <a:cubicBezTo>
                    <a:pt x="5434" y="6038"/>
                    <a:pt x="5434" y="6038"/>
                    <a:pt x="5428" y="6038"/>
                  </a:cubicBezTo>
                  <a:cubicBezTo>
                    <a:pt x="5424" y="6042"/>
                    <a:pt x="5424" y="6047"/>
                    <a:pt x="5420" y="6047"/>
                  </a:cubicBezTo>
                  <a:cubicBezTo>
                    <a:pt x="5415" y="6051"/>
                    <a:pt x="5415" y="6051"/>
                    <a:pt x="5411" y="6051"/>
                  </a:cubicBezTo>
                  <a:cubicBezTo>
                    <a:pt x="5406" y="6056"/>
                    <a:pt x="5406" y="6060"/>
                    <a:pt x="5401" y="6060"/>
                  </a:cubicBezTo>
                  <a:lnTo>
                    <a:pt x="5396" y="6066"/>
                  </a:lnTo>
                  <a:cubicBezTo>
                    <a:pt x="5392" y="6070"/>
                    <a:pt x="5388" y="6075"/>
                    <a:pt x="5383" y="6083"/>
                  </a:cubicBezTo>
                  <a:lnTo>
                    <a:pt x="5379" y="6083"/>
                  </a:lnTo>
                  <a:cubicBezTo>
                    <a:pt x="5373" y="6088"/>
                    <a:pt x="5364" y="6098"/>
                    <a:pt x="5360" y="6107"/>
                  </a:cubicBezTo>
                  <a:cubicBezTo>
                    <a:pt x="5355" y="6115"/>
                    <a:pt x="5346" y="6125"/>
                    <a:pt x="5341" y="6134"/>
                  </a:cubicBezTo>
                  <a:cubicBezTo>
                    <a:pt x="5337" y="6139"/>
                    <a:pt x="5337" y="6143"/>
                    <a:pt x="5332" y="6149"/>
                  </a:cubicBezTo>
                  <a:cubicBezTo>
                    <a:pt x="5328" y="6153"/>
                    <a:pt x="5323" y="6162"/>
                    <a:pt x="5323" y="6171"/>
                  </a:cubicBezTo>
                  <a:cubicBezTo>
                    <a:pt x="5318" y="6176"/>
                    <a:pt x="5318" y="6181"/>
                    <a:pt x="5313" y="6185"/>
                  </a:cubicBezTo>
                  <a:cubicBezTo>
                    <a:pt x="5309" y="6190"/>
                    <a:pt x="5309" y="6198"/>
                    <a:pt x="5305" y="6208"/>
                  </a:cubicBezTo>
                  <a:cubicBezTo>
                    <a:pt x="5300" y="6213"/>
                    <a:pt x="5300" y="6217"/>
                    <a:pt x="5300" y="6222"/>
                  </a:cubicBezTo>
                  <a:cubicBezTo>
                    <a:pt x="5296" y="6232"/>
                    <a:pt x="5290" y="6245"/>
                    <a:pt x="5286" y="6259"/>
                  </a:cubicBezTo>
                  <a:cubicBezTo>
                    <a:pt x="5281" y="6264"/>
                    <a:pt x="5281" y="6268"/>
                    <a:pt x="5281" y="6277"/>
                  </a:cubicBezTo>
                  <a:cubicBezTo>
                    <a:pt x="5277" y="6281"/>
                    <a:pt x="5277" y="6291"/>
                    <a:pt x="5273" y="6296"/>
                  </a:cubicBezTo>
                  <a:cubicBezTo>
                    <a:pt x="5273" y="6305"/>
                    <a:pt x="5268" y="6309"/>
                    <a:pt x="5268" y="6319"/>
                  </a:cubicBezTo>
                  <a:cubicBezTo>
                    <a:pt x="5268" y="6323"/>
                    <a:pt x="5263" y="6332"/>
                    <a:pt x="5263" y="6337"/>
                  </a:cubicBezTo>
                  <a:cubicBezTo>
                    <a:pt x="5263" y="6347"/>
                    <a:pt x="5258" y="6355"/>
                    <a:pt x="5258" y="6360"/>
                  </a:cubicBezTo>
                  <a:lnTo>
                    <a:pt x="5258" y="6364"/>
                  </a:lnTo>
                  <a:cubicBezTo>
                    <a:pt x="5194" y="6692"/>
                    <a:pt x="5258" y="7157"/>
                    <a:pt x="5290" y="7508"/>
                  </a:cubicBezTo>
                  <a:cubicBezTo>
                    <a:pt x="5290" y="7521"/>
                    <a:pt x="5296" y="7540"/>
                    <a:pt x="5296" y="7553"/>
                  </a:cubicBezTo>
                  <a:lnTo>
                    <a:pt x="5296" y="7563"/>
                  </a:lnTo>
                  <a:cubicBezTo>
                    <a:pt x="5296" y="7576"/>
                    <a:pt x="5300" y="7586"/>
                    <a:pt x="5300" y="7600"/>
                  </a:cubicBezTo>
                  <a:lnTo>
                    <a:pt x="5300" y="7614"/>
                  </a:lnTo>
                  <a:cubicBezTo>
                    <a:pt x="5300" y="7623"/>
                    <a:pt x="5300" y="7636"/>
                    <a:pt x="5305" y="7646"/>
                  </a:cubicBezTo>
                  <a:lnTo>
                    <a:pt x="5305" y="7659"/>
                  </a:lnTo>
                  <a:lnTo>
                    <a:pt x="5305" y="7691"/>
                  </a:lnTo>
                  <a:lnTo>
                    <a:pt x="5305" y="7706"/>
                  </a:lnTo>
                  <a:cubicBezTo>
                    <a:pt x="5305" y="7715"/>
                    <a:pt x="5309" y="7729"/>
                    <a:pt x="5309" y="7738"/>
                  </a:cubicBezTo>
                  <a:lnTo>
                    <a:pt x="5309" y="7752"/>
                  </a:lnTo>
                  <a:lnTo>
                    <a:pt x="5309" y="7789"/>
                  </a:lnTo>
                  <a:cubicBezTo>
                    <a:pt x="5309" y="8125"/>
                    <a:pt x="5033" y="9673"/>
                    <a:pt x="5033" y="9673"/>
                  </a:cubicBezTo>
                  <a:lnTo>
                    <a:pt x="5065" y="9673"/>
                  </a:lnTo>
                  <a:cubicBezTo>
                    <a:pt x="5069" y="9673"/>
                    <a:pt x="5075" y="9669"/>
                    <a:pt x="5079" y="9669"/>
                  </a:cubicBezTo>
                  <a:lnTo>
                    <a:pt x="5083" y="9669"/>
                  </a:lnTo>
                  <a:lnTo>
                    <a:pt x="4411" y="12028"/>
                  </a:lnTo>
                  <a:lnTo>
                    <a:pt x="4411" y="12028"/>
                  </a:lnTo>
                  <a:lnTo>
                    <a:pt x="4733" y="12010"/>
                  </a:lnTo>
                  <a:lnTo>
                    <a:pt x="4835" y="12004"/>
                  </a:lnTo>
                  <a:lnTo>
                    <a:pt x="4835" y="12004"/>
                  </a:lnTo>
                  <a:lnTo>
                    <a:pt x="4401" y="13567"/>
                  </a:lnTo>
                  <a:cubicBezTo>
                    <a:pt x="4341" y="13622"/>
                    <a:pt x="4333" y="13829"/>
                    <a:pt x="4333" y="13829"/>
                  </a:cubicBezTo>
                  <a:lnTo>
                    <a:pt x="4903" y="13829"/>
                  </a:lnTo>
                  <a:cubicBezTo>
                    <a:pt x="4903" y="13829"/>
                    <a:pt x="4682" y="13673"/>
                    <a:pt x="4539" y="13595"/>
                  </a:cubicBezTo>
                  <a:lnTo>
                    <a:pt x="5158" y="11987"/>
                  </a:lnTo>
                  <a:lnTo>
                    <a:pt x="5724" y="11959"/>
                  </a:lnTo>
                  <a:cubicBezTo>
                    <a:pt x="5724" y="11959"/>
                    <a:pt x="5798" y="11742"/>
                    <a:pt x="5904" y="11475"/>
                  </a:cubicBezTo>
                  <a:cubicBezTo>
                    <a:pt x="5904" y="11475"/>
                    <a:pt x="5908" y="11470"/>
                    <a:pt x="5908" y="11466"/>
                  </a:cubicBezTo>
                  <a:cubicBezTo>
                    <a:pt x="5908" y="11461"/>
                    <a:pt x="5913" y="11451"/>
                    <a:pt x="5917" y="11447"/>
                  </a:cubicBezTo>
                  <a:cubicBezTo>
                    <a:pt x="5917" y="11438"/>
                    <a:pt x="5922" y="11434"/>
                    <a:pt x="5922" y="11429"/>
                  </a:cubicBezTo>
                  <a:cubicBezTo>
                    <a:pt x="5926" y="11419"/>
                    <a:pt x="5926" y="11415"/>
                    <a:pt x="5932" y="11411"/>
                  </a:cubicBezTo>
                  <a:cubicBezTo>
                    <a:pt x="5936" y="11402"/>
                    <a:pt x="5936" y="11392"/>
                    <a:pt x="5941" y="11383"/>
                  </a:cubicBezTo>
                  <a:cubicBezTo>
                    <a:pt x="5941" y="11378"/>
                    <a:pt x="5945" y="11378"/>
                    <a:pt x="5945" y="11374"/>
                  </a:cubicBezTo>
                  <a:cubicBezTo>
                    <a:pt x="5954" y="11346"/>
                    <a:pt x="5968" y="11319"/>
                    <a:pt x="5977" y="11291"/>
                  </a:cubicBezTo>
                  <a:lnTo>
                    <a:pt x="5977" y="11286"/>
                  </a:lnTo>
                  <a:cubicBezTo>
                    <a:pt x="5987" y="11277"/>
                    <a:pt x="5991" y="11263"/>
                    <a:pt x="5996" y="11249"/>
                  </a:cubicBezTo>
                  <a:cubicBezTo>
                    <a:pt x="6042" y="11134"/>
                    <a:pt x="6092" y="11019"/>
                    <a:pt x="6143" y="10913"/>
                  </a:cubicBezTo>
                  <a:cubicBezTo>
                    <a:pt x="6162" y="10871"/>
                    <a:pt x="6180" y="10834"/>
                    <a:pt x="6198" y="10798"/>
                  </a:cubicBezTo>
                  <a:lnTo>
                    <a:pt x="6203" y="10798"/>
                  </a:lnTo>
                  <a:cubicBezTo>
                    <a:pt x="6208" y="10783"/>
                    <a:pt x="6213" y="10775"/>
                    <a:pt x="6217" y="10766"/>
                  </a:cubicBezTo>
                  <a:lnTo>
                    <a:pt x="6221" y="10760"/>
                  </a:lnTo>
                  <a:cubicBezTo>
                    <a:pt x="6226" y="10747"/>
                    <a:pt x="6230" y="10738"/>
                    <a:pt x="6240" y="10728"/>
                  </a:cubicBezTo>
                  <a:cubicBezTo>
                    <a:pt x="6249" y="10705"/>
                    <a:pt x="6263" y="10683"/>
                    <a:pt x="6272" y="10664"/>
                  </a:cubicBezTo>
                  <a:lnTo>
                    <a:pt x="6277" y="10660"/>
                  </a:lnTo>
                  <a:cubicBezTo>
                    <a:pt x="6281" y="10650"/>
                    <a:pt x="6286" y="10641"/>
                    <a:pt x="6291" y="10636"/>
                  </a:cubicBezTo>
                  <a:cubicBezTo>
                    <a:pt x="6291" y="10632"/>
                    <a:pt x="6291" y="10632"/>
                    <a:pt x="6296" y="10632"/>
                  </a:cubicBezTo>
                  <a:cubicBezTo>
                    <a:pt x="6300" y="10622"/>
                    <a:pt x="6304" y="10613"/>
                    <a:pt x="6309" y="10609"/>
                  </a:cubicBezTo>
                  <a:lnTo>
                    <a:pt x="6309" y="10604"/>
                  </a:lnTo>
                  <a:cubicBezTo>
                    <a:pt x="6323" y="10585"/>
                    <a:pt x="6332" y="10572"/>
                    <a:pt x="6341" y="10558"/>
                  </a:cubicBezTo>
                  <a:lnTo>
                    <a:pt x="6346" y="10553"/>
                  </a:lnTo>
                  <a:cubicBezTo>
                    <a:pt x="6351" y="10545"/>
                    <a:pt x="6355" y="10539"/>
                    <a:pt x="6360" y="10535"/>
                  </a:cubicBezTo>
                  <a:lnTo>
                    <a:pt x="6364" y="10530"/>
                  </a:lnTo>
                  <a:cubicBezTo>
                    <a:pt x="6364" y="10526"/>
                    <a:pt x="6368" y="10521"/>
                    <a:pt x="6374" y="10517"/>
                  </a:cubicBezTo>
                  <a:lnTo>
                    <a:pt x="6378" y="10511"/>
                  </a:lnTo>
                  <a:lnTo>
                    <a:pt x="6392" y="10498"/>
                  </a:lnTo>
                  <a:lnTo>
                    <a:pt x="6406" y="10484"/>
                  </a:lnTo>
                  <a:lnTo>
                    <a:pt x="6411" y="10479"/>
                  </a:lnTo>
                  <a:cubicBezTo>
                    <a:pt x="6415" y="10479"/>
                    <a:pt x="6415" y="10475"/>
                    <a:pt x="6419" y="10475"/>
                  </a:cubicBezTo>
                  <a:lnTo>
                    <a:pt x="6424" y="10470"/>
                  </a:lnTo>
                  <a:cubicBezTo>
                    <a:pt x="6429" y="10470"/>
                    <a:pt x="6429" y="10466"/>
                    <a:pt x="6434" y="10466"/>
                  </a:cubicBezTo>
                  <a:lnTo>
                    <a:pt x="6438" y="10462"/>
                  </a:lnTo>
                  <a:cubicBezTo>
                    <a:pt x="6443" y="10462"/>
                    <a:pt x="6443" y="10462"/>
                    <a:pt x="6447" y="10456"/>
                  </a:cubicBezTo>
                  <a:cubicBezTo>
                    <a:pt x="6460" y="10452"/>
                    <a:pt x="6475" y="10451"/>
                    <a:pt x="6492" y="10451"/>
                  </a:cubicBezTo>
                  <a:cubicBezTo>
                    <a:pt x="6757" y="10451"/>
                    <a:pt x="7415" y="10908"/>
                    <a:pt x="7415" y="10908"/>
                  </a:cubicBezTo>
                  <a:cubicBezTo>
                    <a:pt x="7415" y="10908"/>
                    <a:pt x="7493" y="10890"/>
                    <a:pt x="7608" y="10830"/>
                  </a:cubicBezTo>
                  <a:cubicBezTo>
                    <a:pt x="7623" y="10821"/>
                    <a:pt x="7631" y="10816"/>
                    <a:pt x="7640" y="10811"/>
                  </a:cubicBezTo>
                  <a:lnTo>
                    <a:pt x="7646" y="10811"/>
                  </a:lnTo>
                  <a:cubicBezTo>
                    <a:pt x="7655" y="10807"/>
                    <a:pt x="7664" y="10798"/>
                    <a:pt x="7678" y="10793"/>
                  </a:cubicBezTo>
                  <a:lnTo>
                    <a:pt x="7678" y="10788"/>
                  </a:lnTo>
                  <a:cubicBezTo>
                    <a:pt x="7691" y="10783"/>
                    <a:pt x="7701" y="10779"/>
                    <a:pt x="7714" y="10770"/>
                  </a:cubicBezTo>
                  <a:lnTo>
                    <a:pt x="7719" y="10770"/>
                  </a:lnTo>
                  <a:cubicBezTo>
                    <a:pt x="7729" y="10760"/>
                    <a:pt x="7738" y="10756"/>
                    <a:pt x="7751" y="10747"/>
                  </a:cubicBezTo>
                  <a:cubicBezTo>
                    <a:pt x="7751" y="10747"/>
                    <a:pt x="7756" y="10747"/>
                    <a:pt x="7756" y="10743"/>
                  </a:cubicBezTo>
                  <a:cubicBezTo>
                    <a:pt x="7765" y="10738"/>
                    <a:pt x="7779" y="10728"/>
                    <a:pt x="7788" y="10724"/>
                  </a:cubicBezTo>
                  <a:lnTo>
                    <a:pt x="7793" y="10719"/>
                  </a:lnTo>
                  <a:cubicBezTo>
                    <a:pt x="7867" y="10668"/>
                    <a:pt x="7950" y="10609"/>
                    <a:pt x="8033" y="10530"/>
                  </a:cubicBezTo>
                  <a:cubicBezTo>
                    <a:pt x="8143" y="10641"/>
                    <a:pt x="8221" y="10733"/>
                    <a:pt x="8231" y="10775"/>
                  </a:cubicBezTo>
                  <a:lnTo>
                    <a:pt x="8231" y="10783"/>
                  </a:lnTo>
                  <a:lnTo>
                    <a:pt x="8231" y="10788"/>
                  </a:lnTo>
                  <a:lnTo>
                    <a:pt x="8231" y="10793"/>
                  </a:lnTo>
                  <a:lnTo>
                    <a:pt x="8231" y="10802"/>
                  </a:lnTo>
                  <a:lnTo>
                    <a:pt x="8231" y="10807"/>
                  </a:lnTo>
                  <a:lnTo>
                    <a:pt x="8231" y="10816"/>
                  </a:lnTo>
                  <a:lnTo>
                    <a:pt x="8226" y="10821"/>
                  </a:lnTo>
                  <a:lnTo>
                    <a:pt x="8226" y="10834"/>
                  </a:lnTo>
                  <a:lnTo>
                    <a:pt x="8226" y="10839"/>
                  </a:lnTo>
                  <a:cubicBezTo>
                    <a:pt x="8221" y="10843"/>
                    <a:pt x="8221" y="10849"/>
                    <a:pt x="8221" y="10853"/>
                  </a:cubicBezTo>
                  <a:lnTo>
                    <a:pt x="8221" y="10858"/>
                  </a:lnTo>
                  <a:cubicBezTo>
                    <a:pt x="8216" y="10862"/>
                    <a:pt x="8216" y="10871"/>
                    <a:pt x="8212" y="10876"/>
                  </a:cubicBezTo>
                  <a:cubicBezTo>
                    <a:pt x="8193" y="10936"/>
                    <a:pt x="8161" y="11019"/>
                    <a:pt x="8125" y="11111"/>
                  </a:cubicBezTo>
                  <a:cubicBezTo>
                    <a:pt x="7927" y="11572"/>
                    <a:pt x="7525" y="12332"/>
                    <a:pt x="7410" y="12553"/>
                  </a:cubicBezTo>
                  <a:cubicBezTo>
                    <a:pt x="7318" y="12553"/>
                    <a:pt x="7170" y="12663"/>
                    <a:pt x="7170" y="12663"/>
                  </a:cubicBezTo>
                  <a:lnTo>
                    <a:pt x="7608" y="13166"/>
                  </a:lnTo>
                  <a:cubicBezTo>
                    <a:pt x="7608" y="13166"/>
                    <a:pt x="7549" y="12797"/>
                    <a:pt x="7493" y="12636"/>
                  </a:cubicBezTo>
                  <a:cubicBezTo>
                    <a:pt x="7733" y="12291"/>
                    <a:pt x="8590" y="11032"/>
                    <a:pt x="8599" y="10696"/>
                  </a:cubicBezTo>
                  <a:lnTo>
                    <a:pt x="8599" y="10673"/>
                  </a:lnTo>
                  <a:cubicBezTo>
                    <a:pt x="8590" y="10577"/>
                    <a:pt x="8470" y="10415"/>
                    <a:pt x="8299" y="10240"/>
                  </a:cubicBezTo>
                  <a:cubicBezTo>
                    <a:pt x="8355" y="10166"/>
                    <a:pt x="8410" y="10092"/>
                    <a:pt x="8465" y="10005"/>
                  </a:cubicBezTo>
                  <a:lnTo>
                    <a:pt x="7351" y="9046"/>
                  </a:lnTo>
                  <a:lnTo>
                    <a:pt x="7309" y="9001"/>
                  </a:lnTo>
                  <a:cubicBezTo>
                    <a:pt x="7323" y="8996"/>
                    <a:pt x="7332" y="8991"/>
                    <a:pt x="7332" y="8991"/>
                  </a:cubicBezTo>
                  <a:cubicBezTo>
                    <a:pt x="7286" y="8714"/>
                    <a:pt x="7170" y="8001"/>
                    <a:pt x="7046" y="7342"/>
                  </a:cubicBezTo>
                  <a:lnTo>
                    <a:pt x="7046" y="7342"/>
                  </a:lnTo>
                  <a:lnTo>
                    <a:pt x="7051" y="7360"/>
                  </a:lnTo>
                  <a:lnTo>
                    <a:pt x="7055" y="7282"/>
                  </a:lnTo>
                  <a:cubicBezTo>
                    <a:pt x="7153" y="7293"/>
                    <a:pt x="7241" y="7301"/>
                    <a:pt x="7312" y="7301"/>
                  </a:cubicBezTo>
                  <a:cubicBezTo>
                    <a:pt x="7355" y="7301"/>
                    <a:pt x="7391" y="7298"/>
                    <a:pt x="7419" y="7291"/>
                  </a:cubicBezTo>
                  <a:cubicBezTo>
                    <a:pt x="7425" y="7291"/>
                    <a:pt x="7429" y="7287"/>
                    <a:pt x="7433" y="7287"/>
                  </a:cubicBezTo>
                  <a:lnTo>
                    <a:pt x="7438" y="7287"/>
                  </a:lnTo>
                  <a:cubicBezTo>
                    <a:pt x="7442" y="7287"/>
                    <a:pt x="7447" y="7282"/>
                    <a:pt x="7452" y="7282"/>
                  </a:cubicBezTo>
                  <a:lnTo>
                    <a:pt x="7457" y="7277"/>
                  </a:lnTo>
                  <a:cubicBezTo>
                    <a:pt x="7461" y="7277"/>
                    <a:pt x="7466" y="7277"/>
                    <a:pt x="7470" y="7272"/>
                  </a:cubicBezTo>
                  <a:lnTo>
                    <a:pt x="7474" y="7272"/>
                  </a:lnTo>
                  <a:cubicBezTo>
                    <a:pt x="7774" y="7134"/>
                    <a:pt x="8646" y="6370"/>
                    <a:pt x="8844" y="6194"/>
                  </a:cubicBezTo>
                  <a:cubicBezTo>
                    <a:pt x="8854" y="6197"/>
                    <a:pt x="8865" y="6198"/>
                    <a:pt x="8876" y="6198"/>
                  </a:cubicBezTo>
                  <a:cubicBezTo>
                    <a:pt x="8967" y="6198"/>
                    <a:pt x="9095" y="6118"/>
                    <a:pt x="9267" y="5992"/>
                  </a:cubicBezTo>
                  <a:cubicBezTo>
                    <a:pt x="9346" y="5932"/>
                    <a:pt x="9420" y="5849"/>
                    <a:pt x="9405" y="5817"/>
                  </a:cubicBezTo>
                  <a:cubicBezTo>
                    <a:pt x="9403" y="5812"/>
                    <a:pt x="9400" y="5810"/>
                    <a:pt x="9395" y="5810"/>
                  </a:cubicBezTo>
                  <a:cubicBezTo>
                    <a:pt x="9373" y="5810"/>
                    <a:pt x="9327" y="5860"/>
                    <a:pt x="9277" y="5890"/>
                  </a:cubicBezTo>
                  <a:cubicBezTo>
                    <a:pt x="9237" y="5910"/>
                    <a:pt x="9216" y="5923"/>
                    <a:pt x="9206" y="5923"/>
                  </a:cubicBezTo>
                  <a:cubicBezTo>
                    <a:pt x="9202" y="5923"/>
                    <a:pt x="9200" y="5921"/>
                    <a:pt x="9199" y="5917"/>
                  </a:cubicBezTo>
                  <a:cubicBezTo>
                    <a:pt x="9194" y="5909"/>
                    <a:pt x="9258" y="5858"/>
                    <a:pt x="9327" y="5798"/>
                  </a:cubicBezTo>
                  <a:cubicBezTo>
                    <a:pt x="9415" y="5724"/>
                    <a:pt x="9465" y="5664"/>
                    <a:pt x="9447" y="5632"/>
                  </a:cubicBezTo>
                  <a:cubicBezTo>
                    <a:pt x="9444" y="5627"/>
                    <a:pt x="9440" y="5625"/>
                    <a:pt x="9435" y="5625"/>
                  </a:cubicBezTo>
                  <a:cubicBezTo>
                    <a:pt x="9411" y="5625"/>
                    <a:pt x="9368" y="5675"/>
                    <a:pt x="9299" y="5724"/>
                  </a:cubicBezTo>
                  <a:cubicBezTo>
                    <a:pt x="9248" y="5760"/>
                    <a:pt x="9219" y="5784"/>
                    <a:pt x="9200" y="5784"/>
                  </a:cubicBezTo>
                  <a:cubicBezTo>
                    <a:pt x="9192" y="5784"/>
                    <a:pt x="9185" y="5780"/>
                    <a:pt x="9180" y="5770"/>
                  </a:cubicBezTo>
                  <a:cubicBezTo>
                    <a:pt x="9171" y="5762"/>
                    <a:pt x="9216" y="5720"/>
                    <a:pt x="9277" y="5645"/>
                  </a:cubicBezTo>
                  <a:cubicBezTo>
                    <a:pt x="9350" y="5562"/>
                    <a:pt x="9378" y="5498"/>
                    <a:pt x="9360" y="5480"/>
                  </a:cubicBezTo>
                  <a:cubicBezTo>
                    <a:pt x="9355" y="5476"/>
                    <a:pt x="9351" y="5475"/>
                    <a:pt x="9346" y="5475"/>
                  </a:cubicBezTo>
                  <a:cubicBezTo>
                    <a:pt x="9321" y="5475"/>
                    <a:pt x="9300" y="5526"/>
                    <a:pt x="9226" y="5600"/>
                  </a:cubicBezTo>
                  <a:cubicBezTo>
                    <a:pt x="9106" y="5711"/>
                    <a:pt x="9088" y="5756"/>
                    <a:pt x="8995" y="5770"/>
                  </a:cubicBezTo>
                  <a:cubicBezTo>
                    <a:pt x="8993" y="5771"/>
                    <a:pt x="8991" y="5771"/>
                    <a:pt x="8989" y="5771"/>
                  </a:cubicBezTo>
                  <a:cubicBezTo>
                    <a:pt x="8921" y="5771"/>
                    <a:pt x="9090" y="5530"/>
                    <a:pt x="9018" y="5530"/>
                  </a:cubicBezTo>
                  <a:cubicBezTo>
                    <a:pt x="8931" y="5530"/>
                    <a:pt x="8742" y="5973"/>
                    <a:pt x="8761" y="6111"/>
                  </a:cubicBezTo>
                  <a:cubicBezTo>
                    <a:pt x="8613" y="6213"/>
                    <a:pt x="8203" y="6494"/>
                    <a:pt x="7871" y="6715"/>
                  </a:cubicBezTo>
                  <a:lnTo>
                    <a:pt x="7797" y="6264"/>
                  </a:lnTo>
                  <a:cubicBezTo>
                    <a:pt x="8042" y="6222"/>
                    <a:pt x="8286" y="6171"/>
                    <a:pt x="8382" y="6107"/>
                  </a:cubicBezTo>
                  <a:cubicBezTo>
                    <a:pt x="8387" y="6107"/>
                    <a:pt x="8387" y="6102"/>
                    <a:pt x="8392" y="6102"/>
                  </a:cubicBezTo>
                  <a:cubicBezTo>
                    <a:pt x="8580" y="5955"/>
                    <a:pt x="9124" y="4945"/>
                    <a:pt x="9309" y="4595"/>
                  </a:cubicBezTo>
                  <a:cubicBezTo>
                    <a:pt x="9388" y="4549"/>
                    <a:pt x="9447" y="4407"/>
                    <a:pt x="9511" y="4194"/>
                  </a:cubicBezTo>
                  <a:cubicBezTo>
                    <a:pt x="9539" y="4097"/>
                    <a:pt x="9544" y="3987"/>
                    <a:pt x="9511" y="3969"/>
                  </a:cubicBezTo>
                  <a:cubicBezTo>
                    <a:pt x="9509" y="3968"/>
                    <a:pt x="9508" y="3967"/>
                    <a:pt x="9506" y="3967"/>
                  </a:cubicBezTo>
                  <a:cubicBezTo>
                    <a:pt x="9483" y="3967"/>
                    <a:pt x="9477" y="4046"/>
                    <a:pt x="9452" y="4103"/>
                  </a:cubicBezTo>
                  <a:cubicBezTo>
                    <a:pt x="9432" y="4153"/>
                    <a:pt x="9423" y="4173"/>
                    <a:pt x="9414" y="4173"/>
                  </a:cubicBezTo>
                  <a:cubicBezTo>
                    <a:pt x="9413" y="4173"/>
                    <a:pt x="9411" y="4173"/>
                    <a:pt x="9410" y="4171"/>
                  </a:cubicBezTo>
                  <a:cubicBezTo>
                    <a:pt x="9401" y="4167"/>
                    <a:pt x="9420" y="4088"/>
                    <a:pt x="9443" y="4001"/>
                  </a:cubicBezTo>
                  <a:cubicBezTo>
                    <a:pt x="9465" y="3890"/>
                    <a:pt x="9465" y="3812"/>
                    <a:pt x="9433" y="3799"/>
                  </a:cubicBezTo>
                  <a:cubicBezTo>
                    <a:pt x="9431" y="3797"/>
                    <a:pt x="9429" y="3797"/>
                    <a:pt x="9427" y="3797"/>
                  </a:cubicBezTo>
                  <a:cubicBezTo>
                    <a:pt x="9404" y="3797"/>
                    <a:pt x="9398" y="3870"/>
                    <a:pt x="9369" y="3959"/>
                  </a:cubicBezTo>
                  <a:cubicBezTo>
                    <a:pt x="9349" y="4031"/>
                    <a:pt x="9339" y="4072"/>
                    <a:pt x="9316" y="4072"/>
                  </a:cubicBezTo>
                  <a:cubicBezTo>
                    <a:pt x="9313" y="4072"/>
                    <a:pt x="9309" y="4071"/>
                    <a:pt x="9305" y="4069"/>
                  </a:cubicBezTo>
                  <a:cubicBezTo>
                    <a:pt x="9290" y="4065"/>
                    <a:pt x="9305" y="4005"/>
                    <a:pt x="9309" y="3909"/>
                  </a:cubicBezTo>
                  <a:cubicBezTo>
                    <a:pt x="9314" y="3803"/>
                    <a:pt x="9295" y="3733"/>
                    <a:pt x="9272" y="3729"/>
                  </a:cubicBezTo>
                  <a:cubicBezTo>
                    <a:pt x="9231" y="3729"/>
                    <a:pt x="9258" y="3780"/>
                    <a:pt x="9235" y="3904"/>
                  </a:cubicBezTo>
                  <a:cubicBezTo>
                    <a:pt x="9207" y="4065"/>
                    <a:pt x="9222" y="4112"/>
                    <a:pt x="9156" y="4176"/>
                  </a:cubicBezTo>
                  <a:cubicBezTo>
                    <a:pt x="9151" y="4181"/>
                    <a:pt x="9146" y="4183"/>
                    <a:pt x="9142" y="4183"/>
                  </a:cubicBezTo>
                  <a:cubicBezTo>
                    <a:pt x="9098" y="4183"/>
                    <a:pt x="9085" y="3965"/>
                    <a:pt x="9039" y="3965"/>
                  </a:cubicBezTo>
                  <a:cubicBezTo>
                    <a:pt x="9036" y="3965"/>
                    <a:pt x="9032" y="3966"/>
                    <a:pt x="9028" y="3969"/>
                  </a:cubicBezTo>
                  <a:cubicBezTo>
                    <a:pt x="8959" y="4020"/>
                    <a:pt x="9074" y="4467"/>
                    <a:pt x="9166" y="4582"/>
                  </a:cubicBezTo>
                  <a:cubicBezTo>
                    <a:pt x="8935" y="4927"/>
                    <a:pt x="8397" y="5734"/>
                    <a:pt x="8327" y="5789"/>
                  </a:cubicBezTo>
                  <a:cubicBezTo>
                    <a:pt x="8304" y="5807"/>
                    <a:pt x="8235" y="5830"/>
                    <a:pt x="8134" y="5853"/>
                  </a:cubicBezTo>
                  <a:cubicBezTo>
                    <a:pt x="8023" y="5877"/>
                    <a:pt x="7885" y="5900"/>
                    <a:pt x="7742" y="5922"/>
                  </a:cubicBezTo>
                  <a:lnTo>
                    <a:pt x="7723" y="5817"/>
                  </a:lnTo>
                  <a:lnTo>
                    <a:pt x="7553" y="5789"/>
                  </a:lnTo>
                  <a:lnTo>
                    <a:pt x="7563" y="5853"/>
                  </a:lnTo>
                  <a:lnTo>
                    <a:pt x="6378" y="5917"/>
                  </a:lnTo>
                  <a:cubicBezTo>
                    <a:pt x="6309" y="5913"/>
                    <a:pt x="6230" y="5909"/>
                    <a:pt x="6153" y="5909"/>
                  </a:cubicBezTo>
                  <a:cubicBezTo>
                    <a:pt x="6138" y="5904"/>
                    <a:pt x="6134" y="5900"/>
                    <a:pt x="6134" y="5900"/>
                  </a:cubicBezTo>
                  <a:lnTo>
                    <a:pt x="6088" y="5900"/>
                  </a:lnTo>
                  <a:cubicBezTo>
                    <a:pt x="6088" y="5900"/>
                    <a:pt x="6083" y="5900"/>
                    <a:pt x="6079" y="5904"/>
                  </a:cubicBezTo>
                  <a:lnTo>
                    <a:pt x="6005" y="5904"/>
                  </a:lnTo>
                  <a:lnTo>
                    <a:pt x="5996" y="5867"/>
                  </a:lnTo>
                  <a:cubicBezTo>
                    <a:pt x="6185" y="5867"/>
                    <a:pt x="6387" y="5844"/>
                    <a:pt x="6600" y="5798"/>
                  </a:cubicBezTo>
                  <a:cubicBezTo>
                    <a:pt x="8291" y="5434"/>
                    <a:pt x="8365" y="4739"/>
                    <a:pt x="8042" y="2908"/>
                  </a:cubicBezTo>
                  <a:cubicBezTo>
                    <a:pt x="8033" y="2867"/>
                    <a:pt x="8023" y="2831"/>
                    <a:pt x="8019" y="2789"/>
                  </a:cubicBezTo>
                  <a:cubicBezTo>
                    <a:pt x="8051" y="2582"/>
                    <a:pt x="8061" y="2365"/>
                    <a:pt x="8042" y="2153"/>
                  </a:cubicBezTo>
                  <a:cubicBezTo>
                    <a:pt x="7931" y="1051"/>
                    <a:pt x="6747" y="564"/>
                    <a:pt x="6355" y="485"/>
                  </a:cubicBezTo>
                  <a:cubicBezTo>
                    <a:pt x="6024" y="419"/>
                    <a:pt x="5835" y="0"/>
                    <a:pt x="5528"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39" name="Google Shape;1539;p39"/>
            <p:cNvSpPr/>
            <p:nvPr/>
          </p:nvSpPr>
          <p:spPr>
            <a:xfrm>
              <a:off x="4087805" y="2440745"/>
              <a:ext cx="103283" cy="153970"/>
            </a:xfrm>
            <a:custGeom>
              <a:avLst/>
              <a:gdLst/>
              <a:ahLst/>
              <a:cxnLst/>
              <a:rect l="l" t="t" r="r" b="b"/>
              <a:pathLst>
                <a:path w="595" h="887" extrusionOk="0">
                  <a:moveTo>
                    <a:pt x="323" y="1"/>
                  </a:moveTo>
                  <a:cubicBezTo>
                    <a:pt x="282" y="1"/>
                    <a:pt x="309" y="52"/>
                    <a:pt x="286" y="176"/>
                  </a:cubicBezTo>
                  <a:cubicBezTo>
                    <a:pt x="258" y="337"/>
                    <a:pt x="273" y="384"/>
                    <a:pt x="207" y="448"/>
                  </a:cubicBezTo>
                  <a:cubicBezTo>
                    <a:pt x="202" y="453"/>
                    <a:pt x="197" y="455"/>
                    <a:pt x="193" y="455"/>
                  </a:cubicBezTo>
                  <a:cubicBezTo>
                    <a:pt x="149" y="455"/>
                    <a:pt x="136" y="237"/>
                    <a:pt x="90" y="237"/>
                  </a:cubicBezTo>
                  <a:cubicBezTo>
                    <a:pt x="87" y="237"/>
                    <a:pt x="83" y="238"/>
                    <a:pt x="79" y="241"/>
                  </a:cubicBezTo>
                  <a:cubicBezTo>
                    <a:pt x="1" y="296"/>
                    <a:pt x="152" y="839"/>
                    <a:pt x="250" y="877"/>
                  </a:cubicBezTo>
                  <a:cubicBezTo>
                    <a:pt x="267" y="883"/>
                    <a:pt x="284" y="886"/>
                    <a:pt x="300" y="886"/>
                  </a:cubicBezTo>
                  <a:cubicBezTo>
                    <a:pt x="412" y="886"/>
                    <a:pt x="482" y="733"/>
                    <a:pt x="562" y="466"/>
                  </a:cubicBezTo>
                  <a:cubicBezTo>
                    <a:pt x="590" y="369"/>
                    <a:pt x="595" y="259"/>
                    <a:pt x="562" y="241"/>
                  </a:cubicBezTo>
                  <a:cubicBezTo>
                    <a:pt x="560" y="240"/>
                    <a:pt x="559" y="239"/>
                    <a:pt x="557" y="239"/>
                  </a:cubicBezTo>
                  <a:cubicBezTo>
                    <a:pt x="534" y="239"/>
                    <a:pt x="528" y="318"/>
                    <a:pt x="503" y="375"/>
                  </a:cubicBezTo>
                  <a:cubicBezTo>
                    <a:pt x="483" y="425"/>
                    <a:pt x="474" y="445"/>
                    <a:pt x="465" y="445"/>
                  </a:cubicBezTo>
                  <a:cubicBezTo>
                    <a:pt x="464" y="445"/>
                    <a:pt x="462" y="445"/>
                    <a:pt x="461" y="443"/>
                  </a:cubicBezTo>
                  <a:cubicBezTo>
                    <a:pt x="452" y="439"/>
                    <a:pt x="471" y="360"/>
                    <a:pt x="494" y="273"/>
                  </a:cubicBezTo>
                  <a:cubicBezTo>
                    <a:pt x="516" y="162"/>
                    <a:pt x="516" y="84"/>
                    <a:pt x="484" y="71"/>
                  </a:cubicBezTo>
                  <a:cubicBezTo>
                    <a:pt x="482" y="69"/>
                    <a:pt x="480" y="69"/>
                    <a:pt x="478" y="69"/>
                  </a:cubicBezTo>
                  <a:cubicBezTo>
                    <a:pt x="455" y="69"/>
                    <a:pt x="449" y="142"/>
                    <a:pt x="420" y="231"/>
                  </a:cubicBezTo>
                  <a:cubicBezTo>
                    <a:pt x="400" y="303"/>
                    <a:pt x="390" y="344"/>
                    <a:pt x="367" y="344"/>
                  </a:cubicBezTo>
                  <a:cubicBezTo>
                    <a:pt x="364" y="344"/>
                    <a:pt x="360" y="343"/>
                    <a:pt x="356" y="341"/>
                  </a:cubicBezTo>
                  <a:cubicBezTo>
                    <a:pt x="341" y="337"/>
                    <a:pt x="356" y="277"/>
                    <a:pt x="360" y="181"/>
                  </a:cubicBezTo>
                  <a:cubicBezTo>
                    <a:pt x="365" y="75"/>
                    <a:pt x="346" y="5"/>
                    <a:pt x="323"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40" name="Google Shape;1540;p39"/>
            <p:cNvSpPr/>
            <p:nvPr/>
          </p:nvSpPr>
          <p:spPr>
            <a:xfrm>
              <a:off x="4046144" y="2743830"/>
              <a:ext cx="131404" cy="125676"/>
            </a:xfrm>
            <a:custGeom>
              <a:avLst/>
              <a:gdLst/>
              <a:ahLst/>
              <a:cxnLst/>
              <a:rect l="l" t="t" r="r" b="b"/>
              <a:pathLst>
                <a:path w="757" h="724" extrusionOk="0">
                  <a:moveTo>
                    <a:pt x="637" y="1"/>
                  </a:moveTo>
                  <a:cubicBezTo>
                    <a:pt x="612" y="1"/>
                    <a:pt x="591" y="52"/>
                    <a:pt x="517" y="126"/>
                  </a:cubicBezTo>
                  <a:cubicBezTo>
                    <a:pt x="397" y="237"/>
                    <a:pt x="379" y="282"/>
                    <a:pt x="286" y="296"/>
                  </a:cubicBezTo>
                  <a:cubicBezTo>
                    <a:pt x="284" y="297"/>
                    <a:pt x="282" y="297"/>
                    <a:pt x="280" y="297"/>
                  </a:cubicBezTo>
                  <a:cubicBezTo>
                    <a:pt x="212" y="297"/>
                    <a:pt x="381" y="56"/>
                    <a:pt x="309" y="56"/>
                  </a:cubicBezTo>
                  <a:cubicBezTo>
                    <a:pt x="213" y="56"/>
                    <a:pt x="1" y="577"/>
                    <a:pt x="56" y="665"/>
                  </a:cubicBezTo>
                  <a:cubicBezTo>
                    <a:pt x="83" y="705"/>
                    <a:pt x="119" y="723"/>
                    <a:pt x="165" y="723"/>
                  </a:cubicBezTo>
                  <a:cubicBezTo>
                    <a:pt x="256" y="723"/>
                    <a:pt x="386" y="647"/>
                    <a:pt x="558" y="518"/>
                  </a:cubicBezTo>
                  <a:cubicBezTo>
                    <a:pt x="637" y="458"/>
                    <a:pt x="711" y="375"/>
                    <a:pt x="696" y="343"/>
                  </a:cubicBezTo>
                  <a:cubicBezTo>
                    <a:pt x="694" y="338"/>
                    <a:pt x="691" y="336"/>
                    <a:pt x="686" y="336"/>
                  </a:cubicBezTo>
                  <a:cubicBezTo>
                    <a:pt x="664" y="336"/>
                    <a:pt x="618" y="386"/>
                    <a:pt x="568" y="416"/>
                  </a:cubicBezTo>
                  <a:cubicBezTo>
                    <a:pt x="528" y="436"/>
                    <a:pt x="507" y="449"/>
                    <a:pt x="497" y="449"/>
                  </a:cubicBezTo>
                  <a:cubicBezTo>
                    <a:pt x="493" y="449"/>
                    <a:pt x="491" y="447"/>
                    <a:pt x="490" y="443"/>
                  </a:cubicBezTo>
                  <a:cubicBezTo>
                    <a:pt x="485" y="435"/>
                    <a:pt x="549" y="384"/>
                    <a:pt x="618" y="324"/>
                  </a:cubicBezTo>
                  <a:cubicBezTo>
                    <a:pt x="706" y="250"/>
                    <a:pt x="756" y="190"/>
                    <a:pt x="738" y="158"/>
                  </a:cubicBezTo>
                  <a:cubicBezTo>
                    <a:pt x="735" y="153"/>
                    <a:pt x="731" y="151"/>
                    <a:pt x="726" y="151"/>
                  </a:cubicBezTo>
                  <a:cubicBezTo>
                    <a:pt x="702" y="151"/>
                    <a:pt x="659" y="201"/>
                    <a:pt x="590" y="250"/>
                  </a:cubicBezTo>
                  <a:cubicBezTo>
                    <a:pt x="539" y="286"/>
                    <a:pt x="510" y="310"/>
                    <a:pt x="491" y="310"/>
                  </a:cubicBezTo>
                  <a:cubicBezTo>
                    <a:pt x="483" y="310"/>
                    <a:pt x="476" y="306"/>
                    <a:pt x="471" y="296"/>
                  </a:cubicBezTo>
                  <a:cubicBezTo>
                    <a:pt x="462" y="288"/>
                    <a:pt x="507" y="246"/>
                    <a:pt x="568" y="171"/>
                  </a:cubicBezTo>
                  <a:cubicBezTo>
                    <a:pt x="641" y="88"/>
                    <a:pt x="669" y="24"/>
                    <a:pt x="651" y="6"/>
                  </a:cubicBezTo>
                  <a:cubicBezTo>
                    <a:pt x="646" y="2"/>
                    <a:pt x="642" y="1"/>
                    <a:pt x="637"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41" name="Google Shape;1541;p39"/>
            <p:cNvSpPr/>
            <p:nvPr/>
          </p:nvSpPr>
          <p:spPr>
            <a:xfrm>
              <a:off x="3773438" y="2561562"/>
              <a:ext cx="387268" cy="333110"/>
            </a:xfrm>
            <a:custGeom>
              <a:avLst/>
              <a:gdLst/>
              <a:ahLst/>
              <a:cxnLst/>
              <a:rect l="l" t="t" r="r" b="b"/>
              <a:pathLst>
                <a:path w="2231" h="1919" extrusionOk="0">
                  <a:moveTo>
                    <a:pt x="2134" y="0"/>
                  </a:moveTo>
                  <a:cubicBezTo>
                    <a:pt x="2134" y="0"/>
                    <a:pt x="1272" y="1296"/>
                    <a:pt x="1189" y="1365"/>
                  </a:cubicBezTo>
                  <a:cubicBezTo>
                    <a:pt x="1113" y="1428"/>
                    <a:pt x="425" y="1543"/>
                    <a:pt x="82" y="1543"/>
                  </a:cubicBezTo>
                  <a:cubicBezTo>
                    <a:pt x="52" y="1543"/>
                    <a:pt x="24" y="1542"/>
                    <a:pt x="0" y="1540"/>
                  </a:cubicBezTo>
                  <a:lnTo>
                    <a:pt x="0" y="1540"/>
                  </a:lnTo>
                  <a:lnTo>
                    <a:pt x="32" y="1918"/>
                  </a:lnTo>
                  <a:cubicBezTo>
                    <a:pt x="32" y="1918"/>
                    <a:pt x="1023" y="1830"/>
                    <a:pt x="1244" y="1683"/>
                  </a:cubicBezTo>
                  <a:cubicBezTo>
                    <a:pt x="1466" y="1535"/>
                    <a:pt x="2231" y="56"/>
                    <a:pt x="2231" y="56"/>
                  </a:cubicBezTo>
                  <a:lnTo>
                    <a:pt x="2134" y="0"/>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42" name="Google Shape;1542;p39"/>
            <p:cNvSpPr/>
            <p:nvPr/>
          </p:nvSpPr>
          <p:spPr>
            <a:xfrm>
              <a:off x="3773438" y="2809620"/>
              <a:ext cx="222536" cy="85057"/>
            </a:xfrm>
            <a:custGeom>
              <a:avLst/>
              <a:gdLst/>
              <a:ahLst/>
              <a:cxnLst/>
              <a:rect l="l" t="t" r="r" b="b"/>
              <a:pathLst>
                <a:path w="1282" h="490" extrusionOk="0">
                  <a:moveTo>
                    <a:pt x="996" y="0"/>
                  </a:moveTo>
                  <a:cubicBezTo>
                    <a:pt x="740" y="55"/>
                    <a:pt x="305" y="113"/>
                    <a:pt x="65" y="113"/>
                  </a:cubicBezTo>
                  <a:cubicBezTo>
                    <a:pt x="41" y="113"/>
                    <a:pt x="20" y="112"/>
                    <a:pt x="0" y="111"/>
                  </a:cubicBezTo>
                  <a:lnTo>
                    <a:pt x="0" y="111"/>
                  </a:lnTo>
                  <a:lnTo>
                    <a:pt x="32" y="489"/>
                  </a:lnTo>
                  <a:cubicBezTo>
                    <a:pt x="32" y="489"/>
                    <a:pt x="1023" y="401"/>
                    <a:pt x="1244" y="254"/>
                  </a:cubicBezTo>
                  <a:cubicBezTo>
                    <a:pt x="1254" y="249"/>
                    <a:pt x="1268" y="235"/>
                    <a:pt x="1282" y="226"/>
                  </a:cubicBezTo>
                  <a:cubicBezTo>
                    <a:pt x="1176" y="185"/>
                    <a:pt x="1088" y="124"/>
                    <a:pt x="1019" y="37"/>
                  </a:cubicBezTo>
                  <a:cubicBezTo>
                    <a:pt x="1010" y="28"/>
                    <a:pt x="1000" y="14"/>
                    <a:pt x="996"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43" name="Google Shape;1543;p39"/>
            <p:cNvSpPr/>
            <p:nvPr/>
          </p:nvSpPr>
          <p:spPr>
            <a:xfrm>
              <a:off x="3618250" y="2808057"/>
              <a:ext cx="266453" cy="171155"/>
            </a:xfrm>
            <a:custGeom>
              <a:avLst/>
              <a:gdLst/>
              <a:ahLst/>
              <a:cxnLst/>
              <a:rect l="l" t="t" r="r" b="b"/>
              <a:pathLst>
                <a:path w="1535" h="986" extrusionOk="0">
                  <a:moveTo>
                    <a:pt x="1462" y="0"/>
                  </a:moveTo>
                  <a:lnTo>
                    <a:pt x="1" y="83"/>
                  </a:lnTo>
                  <a:cubicBezTo>
                    <a:pt x="1" y="83"/>
                    <a:pt x="143" y="751"/>
                    <a:pt x="346" y="866"/>
                  </a:cubicBezTo>
                  <a:cubicBezTo>
                    <a:pt x="549" y="977"/>
                    <a:pt x="1535" y="986"/>
                    <a:pt x="1535" y="986"/>
                  </a:cubicBezTo>
                  <a:lnTo>
                    <a:pt x="14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3716501" y="2933562"/>
              <a:ext cx="171502" cy="137653"/>
            </a:xfrm>
            <a:custGeom>
              <a:avLst/>
              <a:gdLst/>
              <a:ahLst/>
              <a:cxnLst/>
              <a:rect l="l" t="t" r="r" b="b"/>
              <a:pathLst>
                <a:path w="988" h="793" extrusionOk="0">
                  <a:moveTo>
                    <a:pt x="960" y="1"/>
                  </a:moveTo>
                  <a:lnTo>
                    <a:pt x="1" y="69"/>
                  </a:lnTo>
                  <a:lnTo>
                    <a:pt x="241" y="793"/>
                  </a:lnTo>
                  <a:lnTo>
                    <a:pt x="245" y="309"/>
                  </a:lnTo>
                  <a:lnTo>
                    <a:pt x="987" y="314"/>
                  </a:lnTo>
                  <a:lnTo>
                    <a:pt x="987" y="314"/>
                  </a:lnTo>
                  <a:lnTo>
                    <a:pt x="9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3845303" y="2798510"/>
              <a:ext cx="59540" cy="195110"/>
            </a:xfrm>
            <a:custGeom>
              <a:avLst/>
              <a:gdLst/>
              <a:ahLst/>
              <a:cxnLst/>
              <a:rect l="l" t="t" r="r" b="b"/>
              <a:pathLst>
                <a:path w="343" h="1124" extrusionOk="0">
                  <a:moveTo>
                    <a:pt x="1" y="0"/>
                  </a:moveTo>
                  <a:lnTo>
                    <a:pt x="190" y="1124"/>
                  </a:lnTo>
                  <a:lnTo>
                    <a:pt x="343" y="1073"/>
                  </a:lnTo>
                  <a:lnTo>
                    <a:pt x="171" y="28"/>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3856760" y="2865689"/>
              <a:ext cx="48083" cy="127932"/>
            </a:xfrm>
            <a:custGeom>
              <a:avLst/>
              <a:gdLst/>
              <a:ahLst/>
              <a:cxnLst/>
              <a:rect l="l" t="t" r="r" b="b"/>
              <a:pathLst>
                <a:path w="277" h="737" extrusionOk="0">
                  <a:moveTo>
                    <a:pt x="0" y="0"/>
                  </a:moveTo>
                  <a:lnTo>
                    <a:pt x="124" y="737"/>
                  </a:lnTo>
                  <a:lnTo>
                    <a:pt x="277" y="686"/>
                  </a:lnTo>
                  <a:lnTo>
                    <a:pt x="188" y="147"/>
                  </a:lnTo>
                  <a:cubicBezTo>
                    <a:pt x="128" y="124"/>
                    <a:pt x="64" y="73"/>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3291211" y="3391834"/>
              <a:ext cx="323910" cy="782521"/>
            </a:xfrm>
            <a:custGeom>
              <a:avLst/>
              <a:gdLst/>
              <a:ahLst/>
              <a:cxnLst/>
              <a:rect l="l" t="t" r="r" b="b"/>
              <a:pathLst>
                <a:path w="1866" h="4508" extrusionOk="0">
                  <a:moveTo>
                    <a:pt x="1866" y="1"/>
                  </a:moveTo>
                  <a:lnTo>
                    <a:pt x="1244" y="28"/>
                  </a:lnTo>
                  <a:lnTo>
                    <a:pt x="0" y="4507"/>
                  </a:lnTo>
                  <a:lnTo>
                    <a:pt x="128" y="4507"/>
                  </a:lnTo>
                  <a:lnTo>
                    <a:pt x="1866" y="1"/>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48" name="Google Shape;1548;p39"/>
            <p:cNvSpPr/>
            <p:nvPr/>
          </p:nvSpPr>
          <p:spPr>
            <a:xfrm>
              <a:off x="3335823" y="3391834"/>
              <a:ext cx="279298" cy="623344"/>
            </a:xfrm>
            <a:custGeom>
              <a:avLst/>
              <a:gdLst/>
              <a:ahLst/>
              <a:cxnLst/>
              <a:rect l="l" t="t" r="r" b="b"/>
              <a:pathLst>
                <a:path w="1609" h="3591" extrusionOk="0">
                  <a:moveTo>
                    <a:pt x="1609" y="1"/>
                  </a:moveTo>
                  <a:lnTo>
                    <a:pt x="987" y="28"/>
                  </a:lnTo>
                  <a:lnTo>
                    <a:pt x="1" y="3590"/>
                  </a:lnTo>
                  <a:cubicBezTo>
                    <a:pt x="120" y="3401"/>
                    <a:pt x="254" y="3259"/>
                    <a:pt x="388" y="3176"/>
                  </a:cubicBezTo>
                  <a:lnTo>
                    <a:pt x="1609" y="1"/>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49" name="Google Shape;1549;p39"/>
            <p:cNvSpPr/>
            <p:nvPr/>
          </p:nvSpPr>
          <p:spPr>
            <a:xfrm>
              <a:off x="3731950" y="3394265"/>
              <a:ext cx="300823" cy="608936"/>
            </a:xfrm>
            <a:custGeom>
              <a:avLst/>
              <a:gdLst/>
              <a:ahLst/>
              <a:cxnLst/>
              <a:rect l="l" t="t" r="r" b="b"/>
              <a:pathLst>
                <a:path w="1733" h="3508" extrusionOk="0">
                  <a:moveTo>
                    <a:pt x="239" y="1"/>
                  </a:moveTo>
                  <a:lnTo>
                    <a:pt x="0" y="356"/>
                  </a:lnTo>
                  <a:cubicBezTo>
                    <a:pt x="0" y="356"/>
                    <a:pt x="1300" y="1369"/>
                    <a:pt x="1332" y="1554"/>
                  </a:cubicBezTo>
                  <a:cubicBezTo>
                    <a:pt x="1368" y="1738"/>
                    <a:pt x="479" y="3392"/>
                    <a:pt x="479" y="3392"/>
                  </a:cubicBezTo>
                  <a:lnTo>
                    <a:pt x="534" y="3508"/>
                  </a:lnTo>
                  <a:cubicBezTo>
                    <a:pt x="534" y="3508"/>
                    <a:pt x="1732" y="1802"/>
                    <a:pt x="1700" y="1452"/>
                  </a:cubicBezTo>
                  <a:cubicBezTo>
                    <a:pt x="1664" y="1102"/>
                    <a:pt x="239" y="1"/>
                    <a:pt x="239"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50" name="Google Shape;1550;p39"/>
            <p:cNvSpPr/>
            <p:nvPr/>
          </p:nvSpPr>
          <p:spPr>
            <a:xfrm>
              <a:off x="3731950" y="3394265"/>
              <a:ext cx="295962" cy="328076"/>
            </a:xfrm>
            <a:custGeom>
              <a:avLst/>
              <a:gdLst/>
              <a:ahLst/>
              <a:cxnLst/>
              <a:rect l="l" t="t" r="r" b="b"/>
              <a:pathLst>
                <a:path w="1705" h="1890" extrusionOk="0">
                  <a:moveTo>
                    <a:pt x="239" y="1"/>
                  </a:moveTo>
                  <a:lnTo>
                    <a:pt x="0" y="356"/>
                  </a:lnTo>
                  <a:cubicBezTo>
                    <a:pt x="0" y="356"/>
                    <a:pt x="1300" y="1369"/>
                    <a:pt x="1332" y="1554"/>
                  </a:cubicBezTo>
                  <a:cubicBezTo>
                    <a:pt x="1341" y="1595"/>
                    <a:pt x="1294" y="1724"/>
                    <a:pt x="1226" y="1890"/>
                  </a:cubicBezTo>
                  <a:cubicBezTo>
                    <a:pt x="1396" y="1705"/>
                    <a:pt x="1557" y="1581"/>
                    <a:pt x="1687" y="1554"/>
                  </a:cubicBezTo>
                  <a:cubicBezTo>
                    <a:pt x="1696" y="1512"/>
                    <a:pt x="1705" y="1480"/>
                    <a:pt x="1700" y="1452"/>
                  </a:cubicBezTo>
                  <a:cubicBezTo>
                    <a:pt x="1664" y="1102"/>
                    <a:pt x="239" y="1"/>
                    <a:pt x="239"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51" name="Google Shape;1551;p39"/>
            <p:cNvSpPr/>
            <p:nvPr/>
          </p:nvSpPr>
          <p:spPr>
            <a:xfrm>
              <a:off x="3300064" y="3327086"/>
              <a:ext cx="703887" cy="554430"/>
            </a:xfrm>
            <a:custGeom>
              <a:avLst/>
              <a:gdLst/>
              <a:ahLst/>
              <a:cxnLst/>
              <a:rect l="l" t="t" r="r" b="b"/>
              <a:pathLst>
                <a:path w="4055" h="3194" extrusionOk="0">
                  <a:moveTo>
                    <a:pt x="2695" y="1"/>
                  </a:moveTo>
                  <a:lnTo>
                    <a:pt x="792" y="406"/>
                  </a:lnTo>
                  <a:lnTo>
                    <a:pt x="0" y="3194"/>
                  </a:lnTo>
                  <a:lnTo>
                    <a:pt x="1313" y="3125"/>
                  </a:lnTo>
                  <a:cubicBezTo>
                    <a:pt x="1313" y="3125"/>
                    <a:pt x="1815" y="1692"/>
                    <a:pt x="2036" y="1622"/>
                  </a:cubicBezTo>
                  <a:cubicBezTo>
                    <a:pt x="2049" y="1618"/>
                    <a:pt x="2064" y="1617"/>
                    <a:pt x="2081" y="1617"/>
                  </a:cubicBezTo>
                  <a:cubicBezTo>
                    <a:pt x="2346" y="1617"/>
                    <a:pt x="3004" y="2074"/>
                    <a:pt x="3004" y="2074"/>
                  </a:cubicBezTo>
                  <a:cubicBezTo>
                    <a:pt x="3004" y="2074"/>
                    <a:pt x="3589" y="1922"/>
                    <a:pt x="4054" y="1171"/>
                  </a:cubicBezTo>
                  <a:lnTo>
                    <a:pt x="2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3427130" y="3333509"/>
              <a:ext cx="383970" cy="201706"/>
            </a:xfrm>
            <a:custGeom>
              <a:avLst/>
              <a:gdLst/>
              <a:ahLst/>
              <a:cxnLst/>
              <a:rect l="l" t="t" r="r" b="b"/>
              <a:pathLst>
                <a:path w="2212" h="1162" extrusionOk="0">
                  <a:moveTo>
                    <a:pt x="2051" y="0"/>
                  </a:moveTo>
                  <a:lnTo>
                    <a:pt x="147" y="609"/>
                  </a:lnTo>
                  <a:lnTo>
                    <a:pt x="0" y="1162"/>
                  </a:lnTo>
                  <a:lnTo>
                    <a:pt x="2212" y="181"/>
                  </a:lnTo>
                  <a:lnTo>
                    <a:pt x="20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3300064" y="3387842"/>
              <a:ext cx="183306" cy="493676"/>
            </a:xfrm>
            <a:custGeom>
              <a:avLst/>
              <a:gdLst/>
              <a:ahLst/>
              <a:cxnLst/>
              <a:rect l="l" t="t" r="r" b="b"/>
              <a:pathLst>
                <a:path w="1056" h="2844" extrusionOk="0">
                  <a:moveTo>
                    <a:pt x="1055" y="0"/>
                  </a:moveTo>
                  <a:lnTo>
                    <a:pt x="792" y="56"/>
                  </a:lnTo>
                  <a:lnTo>
                    <a:pt x="0" y="2844"/>
                  </a:lnTo>
                  <a:lnTo>
                    <a:pt x="322" y="2826"/>
                  </a:lnTo>
                  <a:lnTo>
                    <a:pt x="10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3557494" y="3556743"/>
              <a:ext cx="329638" cy="232777"/>
            </a:xfrm>
            <a:custGeom>
              <a:avLst/>
              <a:gdLst/>
              <a:ahLst/>
              <a:cxnLst/>
              <a:rect l="l" t="t" r="r" b="b"/>
              <a:pathLst>
                <a:path w="1899" h="1341" extrusionOk="0">
                  <a:moveTo>
                    <a:pt x="646" y="1"/>
                  </a:moveTo>
                  <a:cubicBezTo>
                    <a:pt x="359" y="180"/>
                    <a:pt x="176" y="724"/>
                    <a:pt x="0" y="1341"/>
                  </a:cubicBezTo>
                  <a:cubicBezTo>
                    <a:pt x="166" y="917"/>
                    <a:pt x="415" y="341"/>
                    <a:pt x="553" y="299"/>
                  </a:cubicBezTo>
                  <a:cubicBezTo>
                    <a:pt x="566" y="295"/>
                    <a:pt x="581" y="294"/>
                    <a:pt x="598" y="294"/>
                  </a:cubicBezTo>
                  <a:cubicBezTo>
                    <a:pt x="863" y="294"/>
                    <a:pt x="1521" y="751"/>
                    <a:pt x="1521" y="751"/>
                  </a:cubicBezTo>
                  <a:cubicBezTo>
                    <a:pt x="1521" y="751"/>
                    <a:pt x="1682" y="709"/>
                    <a:pt x="1899" y="562"/>
                  </a:cubicBezTo>
                  <a:cubicBezTo>
                    <a:pt x="1531" y="382"/>
                    <a:pt x="1027" y="271"/>
                    <a:pt x="6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9"/>
            <p:cNvSpPr/>
            <p:nvPr/>
          </p:nvSpPr>
          <p:spPr>
            <a:xfrm>
              <a:off x="3407862" y="2819514"/>
              <a:ext cx="399246" cy="653374"/>
            </a:xfrm>
            <a:custGeom>
              <a:avLst/>
              <a:gdLst/>
              <a:ahLst/>
              <a:cxnLst/>
              <a:rect l="l" t="t" r="r" b="b"/>
              <a:pathLst>
                <a:path w="2300" h="3764" extrusionOk="0">
                  <a:moveTo>
                    <a:pt x="1166" y="1"/>
                  </a:moveTo>
                  <a:cubicBezTo>
                    <a:pt x="819" y="1"/>
                    <a:pt x="416" y="76"/>
                    <a:pt x="328" y="197"/>
                  </a:cubicBezTo>
                  <a:cubicBezTo>
                    <a:pt x="70" y="547"/>
                    <a:pt x="277" y="1460"/>
                    <a:pt x="277" y="1879"/>
                  </a:cubicBezTo>
                  <a:cubicBezTo>
                    <a:pt x="277" y="2215"/>
                    <a:pt x="1" y="3763"/>
                    <a:pt x="1" y="3763"/>
                  </a:cubicBezTo>
                  <a:cubicBezTo>
                    <a:pt x="743" y="3712"/>
                    <a:pt x="2300" y="3081"/>
                    <a:pt x="2300" y="3081"/>
                  </a:cubicBezTo>
                  <a:cubicBezTo>
                    <a:pt x="2212" y="2547"/>
                    <a:pt x="1867" y="395"/>
                    <a:pt x="1691" y="128"/>
                  </a:cubicBezTo>
                  <a:cubicBezTo>
                    <a:pt x="1636" y="39"/>
                    <a:pt x="1415" y="1"/>
                    <a:pt x="1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9"/>
            <p:cNvSpPr/>
            <p:nvPr/>
          </p:nvSpPr>
          <p:spPr>
            <a:xfrm>
              <a:off x="3456119" y="2817605"/>
              <a:ext cx="199102" cy="58498"/>
            </a:xfrm>
            <a:custGeom>
              <a:avLst/>
              <a:gdLst/>
              <a:ahLst/>
              <a:cxnLst/>
              <a:rect l="l" t="t" r="r" b="b"/>
              <a:pathLst>
                <a:path w="1147" h="337" extrusionOk="0">
                  <a:moveTo>
                    <a:pt x="824" y="1"/>
                  </a:moveTo>
                  <a:cubicBezTo>
                    <a:pt x="824" y="1"/>
                    <a:pt x="220" y="10"/>
                    <a:pt x="73" y="184"/>
                  </a:cubicBezTo>
                  <a:cubicBezTo>
                    <a:pt x="0" y="270"/>
                    <a:pt x="287" y="337"/>
                    <a:pt x="558" y="337"/>
                  </a:cubicBezTo>
                  <a:cubicBezTo>
                    <a:pt x="697" y="337"/>
                    <a:pt x="832" y="319"/>
                    <a:pt x="911" y="277"/>
                  </a:cubicBezTo>
                  <a:cubicBezTo>
                    <a:pt x="1147" y="152"/>
                    <a:pt x="824"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9"/>
            <p:cNvSpPr/>
            <p:nvPr/>
          </p:nvSpPr>
          <p:spPr>
            <a:xfrm>
              <a:off x="3407862" y="2863085"/>
              <a:ext cx="238679" cy="609804"/>
            </a:xfrm>
            <a:custGeom>
              <a:avLst/>
              <a:gdLst/>
              <a:ahLst/>
              <a:cxnLst/>
              <a:rect l="l" t="t" r="r" b="b"/>
              <a:pathLst>
                <a:path w="1375" h="3513" extrusionOk="0">
                  <a:moveTo>
                    <a:pt x="291" y="1"/>
                  </a:moveTo>
                  <a:cubicBezTo>
                    <a:pt x="88" y="388"/>
                    <a:pt x="277" y="1232"/>
                    <a:pt x="277" y="1628"/>
                  </a:cubicBezTo>
                  <a:cubicBezTo>
                    <a:pt x="277" y="1964"/>
                    <a:pt x="1" y="3512"/>
                    <a:pt x="1" y="3512"/>
                  </a:cubicBezTo>
                  <a:cubicBezTo>
                    <a:pt x="360" y="3489"/>
                    <a:pt x="904" y="3327"/>
                    <a:pt x="1374" y="3172"/>
                  </a:cubicBezTo>
                  <a:cubicBezTo>
                    <a:pt x="1134" y="2397"/>
                    <a:pt x="766" y="1116"/>
                    <a:pt x="872" y="881"/>
                  </a:cubicBezTo>
                  <a:cubicBezTo>
                    <a:pt x="964" y="679"/>
                    <a:pt x="396" y="351"/>
                    <a:pt x="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9"/>
            <p:cNvSpPr/>
            <p:nvPr/>
          </p:nvSpPr>
          <p:spPr>
            <a:xfrm>
              <a:off x="3598288" y="2847288"/>
              <a:ext cx="478400" cy="213510"/>
            </a:xfrm>
            <a:custGeom>
              <a:avLst/>
              <a:gdLst/>
              <a:ahLst/>
              <a:cxnLst/>
              <a:rect l="l" t="t" r="r" b="b"/>
              <a:pathLst>
                <a:path w="2756" h="1230" extrusionOk="0">
                  <a:moveTo>
                    <a:pt x="2687" y="0"/>
                  </a:moveTo>
                  <a:cubicBezTo>
                    <a:pt x="2687" y="0"/>
                    <a:pt x="1392" y="903"/>
                    <a:pt x="1286" y="936"/>
                  </a:cubicBezTo>
                  <a:cubicBezTo>
                    <a:pt x="1276" y="939"/>
                    <a:pt x="1261" y="941"/>
                    <a:pt x="1240" y="941"/>
                  </a:cubicBezTo>
                  <a:cubicBezTo>
                    <a:pt x="1040" y="941"/>
                    <a:pt x="358" y="790"/>
                    <a:pt x="116" y="672"/>
                  </a:cubicBezTo>
                  <a:lnTo>
                    <a:pt x="1" y="1036"/>
                  </a:lnTo>
                  <a:cubicBezTo>
                    <a:pt x="1" y="1036"/>
                    <a:pt x="830" y="1229"/>
                    <a:pt x="1187" y="1229"/>
                  </a:cubicBezTo>
                  <a:cubicBezTo>
                    <a:pt x="1229" y="1229"/>
                    <a:pt x="1263" y="1227"/>
                    <a:pt x="1290" y="1221"/>
                  </a:cubicBezTo>
                  <a:cubicBezTo>
                    <a:pt x="1553" y="1166"/>
                    <a:pt x="2755" y="87"/>
                    <a:pt x="2755" y="87"/>
                  </a:cubicBezTo>
                  <a:lnTo>
                    <a:pt x="2687" y="0"/>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59" name="Google Shape;1559;p39"/>
            <p:cNvSpPr/>
            <p:nvPr/>
          </p:nvSpPr>
          <p:spPr>
            <a:xfrm>
              <a:off x="3598288" y="2963940"/>
              <a:ext cx="254476" cy="96860"/>
            </a:xfrm>
            <a:custGeom>
              <a:avLst/>
              <a:gdLst/>
              <a:ahLst/>
              <a:cxnLst/>
              <a:rect l="l" t="t" r="r" b="b"/>
              <a:pathLst>
                <a:path w="1466" h="558" extrusionOk="0">
                  <a:moveTo>
                    <a:pt x="116" y="0"/>
                  </a:moveTo>
                  <a:lnTo>
                    <a:pt x="1" y="364"/>
                  </a:lnTo>
                  <a:cubicBezTo>
                    <a:pt x="1" y="364"/>
                    <a:pt x="830" y="557"/>
                    <a:pt x="1187" y="557"/>
                  </a:cubicBezTo>
                  <a:cubicBezTo>
                    <a:pt x="1229" y="557"/>
                    <a:pt x="1263" y="555"/>
                    <a:pt x="1290" y="549"/>
                  </a:cubicBezTo>
                  <a:cubicBezTo>
                    <a:pt x="1332" y="540"/>
                    <a:pt x="1392" y="507"/>
                    <a:pt x="1466" y="462"/>
                  </a:cubicBezTo>
                  <a:lnTo>
                    <a:pt x="1466" y="462"/>
                  </a:lnTo>
                  <a:cubicBezTo>
                    <a:pt x="1415" y="471"/>
                    <a:pt x="1368" y="476"/>
                    <a:pt x="1327" y="476"/>
                  </a:cubicBezTo>
                  <a:cubicBezTo>
                    <a:pt x="1224" y="476"/>
                    <a:pt x="1151" y="448"/>
                    <a:pt x="1115" y="392"/>
                  </a:cubicBezTo>
                  <a:cubicBezTo>
                    <a:pt x="1092" y="355"/>
                    <a:pt x="1088" y="309"/>
                    <a:pt x="1097" y="254"/>
                  </a:cubicBezTo>
                  <a:cubicBezTo>
                    <a:pt x="816" y="217"/>
                    <a:pt x="314" y="98"/>
                    <a:pt x="116"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60" name="Google Shape;1560;p39"/>
            <p:cNvSpPr/>
            <p:nvPr/>
          </p:nvSpPr>
          <p:spPr>
            <a:xfrm>
              <a:off x="3447787" y="2873500"/>
              <a:ext cx="248921" cy="249789"/>
            </a:xfrm>
            <a:custGeom>
              <a:avLst/>
              <a:gdLst/>
              <a:ahLst/>
              <a:cxnLst/>
              <a:rect l="l" t="t" r="r" b="b"/>
              <a:pathLst>
                <a:path w="1434" h="1439" extrusionOk="0">
                  <a:moveTo>
                    <a:pt x="107" y="1"/>
                  </a:moveTo>
                  <a:lnTo>
                    <a:pt x="107" y="1"/>
                  </a:lnTo>
                  <a:cubicBezTo>
                    <a:pt x="107" y="1"/>
                    <a:pt x="1" y="613"/>
                    <a:pt x="134" y="798"/>
                  </a:cubicBezTo>
                  <a:cubicBezTo>
                    <a:pt x="268" y="983"/>
                    <a:pt x="1112" y="1438"/>
                    <a:pt x="1112" y="1438"/>
                  </a:cubicBezTo>
                  <a:lnTo>
                    <a:pt x="1434" y="604"/>
                  </a:lnTo>
                  <a:lnTo>
                    <a:pt x="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9"/>
            <p:cNvSpPr/>
            <p:nvPr/>
          </p:nvSpPr>
          <p:spPr>
            <a:xfrm>
              <a:off x="3528679" y="2901621"/>
              <a:ext cx="168030" cy="89743"/>
            </a:xfrm>
            <a:custGeom>
              <a:avLst/>
              <a:gdLst/>
              <a:ahLst/>
              <a:cxnLst/>
              <a:rect l="l" t="t" r="r" b="b"/>
              <a:pathLst>
                <a:path w="968" h="517" extrusionOk="0">
                  <a:moveTo>
                    <a:pt x="0" y="0"/>
                  </a:moveTo>
                  <a:lnTo>
                    <a:pt x="940" y="517"/>
                  </a:lnTo>
                  <a:lnTo>
                    <a:pt x="968" y="44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9"/>
            <p:cNvSpPr/>
            <p:nvPr/>
          </p:nvSpPr>
          <p:spPr>
            <a:xfrm>
              <a:off x="3638213" y="3091180"/>
              <a:ext cx="14581" cy="32113"/>
            </a:xfrm>
            <a:custGeom>
              <a:avLst/>
              <a:gdLst/>
              <a:ahLst/>
              <a:cxnLst/>
              <a:rect l="l" t="t" r="r" b="b"/>
              <a:pathLst>
                <a:path w="84" h="185" extrusionOk="0">
                  <a:moveTo>
                    <a:pt x="84" y="1"/>
                  </a:moveTo>
                  <a:lnTo>
                    <a:pt x="1" y="175"/>
                  </a:lnTo>
                  <a:cubicBezTo>
                    <a:pt x="9" y="184"/>
                    <a:pt x="15" y="184"/>
                    <a:pt x="15" y="184"/>
                  </a:cubicBezTo>
                  <a:lnTo>
                    <a:pt x="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9"/>
            <p:cNvSpPr/>
            <p:nvPr/>
          </p:nvSpPr>
          <p:spPr>
            <a:xfrm>
              <a:off x="3438240" y="2873500"/>
              <a:ext cx="219411" cy="249789"/>
            </a:xfrm>
            <a:custGeom>
              <a:avLst/>
              <a:gdLst/>
              <a:ahLst/>
              <a:cxnLst/>
              <a:rect l="l" t="t" r="r" b="b"/>
              <a:pathLst>
                <a:path w="1264" h="1439" extrusionOk="0">
                  <a:moveTo>
                    <a:pt x="162" y="1"/>
                  </a:moveTo>
                  <a:cubicBezTo>
                    <a:pt x="162" y="1"/>
                    <a:pt x="0" y="664"/>
                    <a:pt x="139" y="849"/>
                  </a:cubicBezTo>
                  <a:cubicBezTo>
                    <a:pt x="272" y="1038"/>
                    <a:pt x="1167" y="1438"/>
                    <a:pt x="1167" y="1438"/>
                  </a:cubicBezTo>
                  <a:lnTo>
                    <a:pt x="1263" y="1194"/>
                  </a:lnTo>
                  <a:cubicBezTo>
                    <a:pt x="1121" y="1166"/>
                    <a:pt x="931" y="1089"/>
                    <a:pt x="678" y="936"/>
                  </a:cubicBezTo>
                  <a:cubicBezTo>
                    <a:pt x="296" y="715"/>
                    <a:pt x="125" y="232"/>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9"/>
            <p:cNvSpPr/>
            <p:nvPr/>
          </p:nvSpPr>
          <p:spPr>
            <a:xfrm>
              <a:off x="3286350" y="4146075"/>
              <a:ext cx="99291" cy="48257"/>
            </a:xfrm>
            <a:custGeom>
              <a:avLst/>
              <a:gdLst/>
              <a:ahLst/>
              <a:cxnLst/>
              <a:rect l="l" t="t" r="r" b="b"/>
              <a:pathLst>
                <a:path w="572" h="278" extrusionOk="0">
                  <a:moveTo>
                    <a:pt x="105" y="0"/>
                  </a:moveTo>
                  <a:cubicBezTo>
                    <a:pt x="13" y="0"/>
                    <a:pt x="1" y="277"/>
                    <a:pt x="1" y="277"/>
                  </a:cubicBezTo>
                  <a:lnTo>
                    <a:pt x="571" y="277"/>
                  </a:lnTo>
                  <a:cubicBezTo>
                    <a:pt x="571" y="277"/>
                    <a:pt x="203" y="15"/>
                    <a:pt x="111" y="1"/>
                  </a:cubicBezTo>
                  <a:cubicBezTo>
                    <a:pt x="109" y="0"/>
                    <a:pt x="107"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9"/>
            <p:cNvSpPr/>
            <p:nvPr/>
          </p:nvSpPr>
          <p:spPr>
            <a:xfrm>
              <a:off x="3778992" y="3971966"/>
              <a:ext cx="76204" cy="107102"/>
            </a:xfrm>
            <a:custGeom>
              <a:avLst/>
              <a:gdLst/>
              <a:ahLst/>
              <a:cxnLst/>
              <a:rect l="l" t="t" r="r" b="b"/>
              <a:pathLst>
                <a:path w="439" h="617" extrusionOk="0">
                  <a:moveTo>
                    <a:pt x="243" y="1"/>
                  </a:moveTo>
                  <a:cubicBezTo>
                    <a:pt x="150" y="1"/>
                    <a:pt x="0" y="114"/>
                    <a:pt x="0" y="114"/>
                  </a:cubicBezTo>
                  <a:lnTo>
                    <a:pt x="438" y="617"/>
                  </a:lnTo>
                  <a:cubicBezTo>
                    <a:pt x="438" y="617"/>
                    <a:pt x="360" y="119"/>
                    <a:pt x="300" y="27"/>
                  </a:cubicBezTo>
                  <a:cubicBezTo>
                    <a:pt x="287" y="8"/>
                    <a:pt x="267"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9"/>
            <p:cNvSpPr/>
            <p:nvPr/>
          </p:nvSpPr>
          <p:spPr>
            <a:xfrm>
              <a:off x="3597593" y="3524629"/>
              <a:ext cx="144943" cy="74642"/>
            </a:xfrm>
            <a:custGeom>
              <a:avLst/>
              <a:gdLst/>
              <a:ahLst/>
              <a:cxnLst/>
              <a:rect l="l" t="t" r="r" b="b"/>
              <a:pathLst>
                <a:path w="835" h="430" extrusionOk="0">
                  <a:moveTo>
                    <a:pt x="834" y="1"/>
                  </a:moveTo>
                  <a:lnTo>
                    <a:pt x="834" y="1"/>
                  </a:lnTo>
                  <a:cubicBezTo>
                    <a:pt x="629" y="172"/>
                    <a:pt x="252" y="260"/>
                    <a:pt x="45" y="260"/>
                  </a:cubicBezTo>
                  <a:cubicBezTo>
                    <a:pt x="29" y="260"/>
                    <a:pt x="14" y="260"/>
                    <a:pt x="0" y="259"/>
                  </a:cubicBezTo>
                  <a:lnTo>
                    <a:pt x="0" y="259"/>
                  </a:lnTo>
                  <a:cubicBezTo>
                    <a:pt x="0" y="259"/>
                    <a:pt x="183" y="430"/>
                    <a:pt x="364" y="430"/>
                  </a:cubicBezTo>
                  <a:cubicBezTo>
                    <a:pt x="383" y="430"/>
                    <a:pt x="401" y="428"/>
                    <a:pt x="419" y="424"/>
                  </a:cubicBezTo>
                  <a:cubicBezTo>
                    <a:pt x="617" y="379"/>
                    <a:pt x="8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9"/>
            <p:cNvSpPr/>
            <p:nvPr/>
          </p:nvSpPr>
          <p:spPr>
            <a:xfrm>
              <a:off x="3606099" y="2965502"/>
              <a:ext cx="83494" cy="141819"/>
            </a:xfrm>
            <a:custGeom>
              <a:avLst/>
              <a:gdLst/>
              <a:ahLst/>
              <a:cxnLst/>
              <a:rect l="l" t="t" r="r" b="b"/>
              <a:pathLst>
                <a:path w="481" h="817" extrusionOk="0">
                  <a:moveTo>
                    <a:pt x="360" y="0"/>
                  </a:moveTo>
                  <a:lnTo>
                    <a:pt x="1" y="659"/>
                  </a:lnTo>
                  <a:lnTo>
                    <a:pt x="162" y="816"/>
                  </a:lnTo>
                  <a:lnTo>
                    <a:pt x="481" y="61"/>
                  </a:lnTo>
                  <a:lnTo>
                    <a:pt x="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9"/>
            <p:cNvSpPr/>
            <p:nvPr/>
          </p:nvSpPr>
          <p:spPr>
            <a:xfrm>
              <a:off x="3617556" y="2958385"/>
              <a:ext cx="87313" cy="173759"/>
            </a:xfrm>
            <a:custGeom>
              <a:avLst/>
              <a:gdLst/>
              <a:ahLst/>
              <a:cxnLst/>
              <a:rect l="l" t="t" r="r" b="b"/>
              <a:pathLst>
                <a:path w="503" h="1001" extrusionOk="0">
                  <a:moveTo>
                    <a:pt x="364" y="0"/>
                  </a:moveTo>
                  <a:lnTo>
                    <a:pt x="0" y="972"/>
                  </a:lnTo>
                  <a:lnTo>
                    <a:pt x="156" y="1000"/>
                  </a:lnTo>
                  <a:lnTo>
                    <a:pt x="502" y="102"/>
                  </a:lnTo>
                  <a:lnTo>
                    <a:pt x="3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9"/>
            <p:cNvSpPr/>
            <p:nvPr/>
          </p:nvSpPr>
          <p:spPr>
            <a:xfrm>
              <a:off x="3617556" y="3016710"/>
              <a:ext cx="58498" cy="115434"/>
            </a:xfrm>
            <a:custGeom>
              <a:avLst/>
              <a:gdLst/>
              <a:ahLst/>
              <a:cxnLst/>
              <a:rect l="l" t="t" r="r" b="b"/>
              <a:pathLst>
                <a:path w="337" h="665" extrusionOk="0">
                  <a:moveTo>
                    <a:pt x="239" y="1"/>
                  </a:moveTo>
                  <a:lnTo>
                    <a:pt x="0" y="636"/>
                  </a:lnTo>
                  <a:lnTo>
                    <a:pt x="156" y="664"/>
                  </a:lnTo>
                  <a:lnTo>
                    <a:pt x="336" y="199"/>
                  </a:lnTo>
                  <a:cubicBezTo>
                    <a:pt x="290" y="153"/>
                    <a:pt x="258" y="84"/>
                    <a:pt x="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9"/>
            <p:cNvSpPr/>
            <p:nvPr/>
          </p:nvSpPr>
          <p:spPr>
            <a:xfrm>
              <a:off x="3487886" y="2733588"/>
              <a:ext cx="95472" cy="119774"/>
            </a:xfrm>
            <a:custGeom>
              <a:avLst/>
              <a:gdLst/>
              <a:ahLst/>
              <a:cxnLst/>
              <a:rect l="l" t="t" r="r" b="b"/>
              <a:pathLst>
                <a:path w="550" h="690" extrusionOk="0">
                  <a:moveTo>
                    <a:pt x="1" y="0"/>
                  </a:moveTo>
                  <a:lnTo>
                    <a:pt x="42" y="632"/>
                  </a:lnTo>
                  <a:cubicBezTo>
                    <a:pt x="92" y="675"/>
                    <a:pt x="160" y="690"/>
                    <a:pt x="230" y="690"/>
                  </a:cubicBezTo>
                  <a:cubicBezTo>
                    <a:pt x="385" y="690"/>
                    <a:pt x="549" y="617"/>
                    <a:pt x="549" y="617"/>
                  </a:cubicBezTo>
                  <a:lnTo>
                    <a:pt x="373" y="1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9"/>
            <p:cNvSpPr/>
            <p:nvPr/>
          </p:nvSpPr>
          <p:spPr>
            <a:xfrm>
              <a:off x="3468791" y="2733588"/>
              <a:ext cx="130536" cy="115260"/>
            </a:xfrm>
            <a:custGeom>
              <a:avLst/>
              <a:gdLst/>
              <a:ahLst/>
              <a:cxnLst/>
              <a:rect l="l" t="t" r="r" b="b"/>
              <a:pathLst>
                <a:path w="752" h="664" extrusionOk="0">
                  <a:moveTo>
                    <a:pt x="0" y="664"/>
                  </a:moveTo>
                  <a:lnTo>
                    <a:pt x="0" y="664"/>
                  </a:lnTo>
                  <a:lnTo>
                    <a:pt x="0" y="664"/>
                  </a:lnTo>
                  <a:close/>
                  <a:moveTo>
                    <a:pt x="96" y="595"/>
                  </a:moveTo>
                  <a:cubicBezTo>
                    <a:pt x="60" y="613"/>
                    <a:pt x="23" y="636"/>
                    <a:pt x="0" y="664"/>
                  </a:cubicBezTo>
                  <a:cubicBezTo>
                    <a:pt x="23" y="636"/>
                    <a:pt x="60" y="613"/>
                    <a:pt x="96" y="595"/>
                  </a:cubicBezTo>
                  <a:close/>
                  <a:moveTo>
                    <a:pt x="101" y="595"/>
                  </a:moveTo>
                  <a:lnTo>
                    <a:pt x="96" y="595"/>
                  </a:lnTo>
                  <a:lnTo>
                    <a:pt x="101" y="595"/>
                  </a:lnTo>
                  <a:close/>
                  <a:moveTo>
                    <a:pt x="101" y="595"/>
                  </a:moveTo>
                  <a:lnTo>
                    <a:pt x="101" y="595"/>
                  </a:lnTo>
                  <a:lnTo>
                    <a:pt x="101" y="595"/>
                  </a:lnTo>
                  <a:close/>
                  <a:moveTo>
                    <a:pt x="751" y="485"/>
                  </a:moveTo>
                  <a:lnTo>
                    <a:pt x="751" y="485"/>
                  </a:lnTo>
                  <a:lnTo>
                    <a:pt x="751" y="485"/>
                  </a:lnTo>
                  <a:lnTo>
                    <a:pt x="751" y="485"/>
                  </a:lnTo>
                  <a:lnTo>
                    <a:pt x="751" y="485"/>
                  </a:lnTo>
                  <a:close/>
                  <a:moveTo>
                    <a:pt x="111" y="0"/>
                  </a:moveTo>
                  <a:lnTo>
                    <a:pt x="111" y="0"/>
                  </a:lnTo>
                  <a:lnTo>
                    <a:pt x="483" y="19"/>
                  </a:lnTo>
                  <a:lnTo>
                    <a:pt x="622" y="489"/>
                  </a:lnTo>
                  <a:lnTo>
                    <a:pt x="622" y="489"/>
                  </a:lnTo>
                  <a:lnTo>
                    <a:pt x="483" y="1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9"/>
            <p:cNvSpPr/>
            <p:nvPr/>
          </p:nvSpPr>
          <p:spPr>
            <a:xfrm>
              <a:off x="3642205" y="2820729"/>
              <a:ext cx="3472" cy="868"/>
            </a:xfrm>
            <a:custGeom>
              <a:avLst/>
              <a:gdLst/>
              <a:ahLst/>
              <a:cxnLst/>
              <a:rect l="l" t="t" r="r" b="b"/>
              <a:pathLst>
                <a:path w="20" h="5" extrusionOk="0">
                  <a:moveTo>
                    <a:pt x="1" y="0"/>
                  </a:moveTo>
                  <a:cubicBezTo>
                    <a:pt x="5" y="0"/>
                    <a:pt x="14" y="0"/>
                    <a:pt x="20" y="5"/>
                  </a:cubicBezTo>
                  <a:lnTo>
                    <a:pt x="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9"/>
            <p:cNvSpPr/>
            <p:nvPr/>
          </p:nvSpPr>
          <p:spPr>
            <a:xfrm>
              <a:off x="3447093" y="2819167"/>
              <a:ext cx="232257" cy="104325"/>
            </a:xfrm>
            <a:custGeom>
              <a:avLst/>
              <a:gdLst/>
              <a:ahLst/>
              <a:cxnLst/>
              <a:rect l="l" t="t" r="r" b="b"/>
              <a:pathLst>
                <a:path w="1338" h="601" extrusionOk="0">
                  <a:moveTo>
                    <a:pt x="121" y="175"/>
                  </a:moveTo>
                  <a:lnTo>
                    <a:pt x="121" y="175"/>
                  </a:lnTo>
                  <a:cubicBezTo>
                    <a:pt x="119" y="177"/>
                    <a:pt x="118" y="179"/>
                    <a:pt x="117" y="180"/>
                  </a:cubicBezTo>
                  <a:lnTo>
                    <a:pt x="117" y="180"/>
                  </a:lnTo>
                  <a:cubicBezTo>
                    <a:pt x="118" y="179"/>
                    <a:pt x="120" y="177"/>
                    <a:pt x="121" y="175"/>
                  </a:cubicBezTo>
                  <a:close/>
                  <a:moveTo>
                    <a:pt x="61" y="264"/>
                  </a:moveTo>
                  <a:cubicBezTo>
                    <a:pt x="33" y="319"/>
                    <a:pt x="13" y="386"/>
                    <a:pt x="0" y="456"/>
                  </a:cubicBezTo>
                  <a:cubicBezTo>
                    <a:pt x="14" y="387"/>
                    <a:pt x="35" y="321"/>
                    <a:pt x="61" y="264"/>
                  </a:cubicBezTo>
                  <a:close/>
                  <a:moveTo>
                    <a:pt x="936" y="1"/>
                  </a:moveTo>
                  <a:cubicBezTo>
                    <a:pt x="922" y="1"/>
                    <a:pt x="908" y="1"/>
                    <a:pt x="895" y="5"/>
                  </a:cubicBezTo>
                  <a:cubicBezTo>
                    <a:pt x="963" y="42"/>
                    <a:pt x="1161" y="167"/>
                    <a:pt x="963" y="268"/>
                  </a:cubicBezTo>
                  <a:cubicBezTo>
                    <a:pt x="880" y="309"/>
                    <a:pt x="747" y="328"/>
                    <a:pt x="608" y="328"/>
                  </a:cubicBezTo>
                  <a:cubicBezTo>
                    <a:pt x="347" y="328"/>
                    <a:pt x="67" y="265"/>
                    <a:pt x="117" y="180"/>
                  </a:cubicBezTo>
                  <a:lnTo>
                    <a:pt x="117" y="180"/>
                  </a:lnTo>
                  <a:cubicBezTo>
                    <a:pt x="112" y="187"/>
                    <a:pt x="105" y="191"/>
                    <a:pt x="102" y="199"/>
                  </a:cubicBezTo>
                  <a:cubicBezTo>
                    <a:pt x="89" y="215"/>
                    <a:pt x="76" y="234"/>
                    <a:pt x="66" y="255"/>
                  </a:cubicBezTo>
                  <a:lnTo>
                    <a:pt x="66" y="255"/>
                  </a:lnTo>
                  <a:cubicBezTo>
                    <a:pt x="66" y="254"/>
                    <a:pt x="65" y="254"/>
                    <a:pt x="65" y="254"/>
                  </a:cubicBezTo>
                  <a:cubicBezTo>
                    <a:pt x="64" y="257"/>
                    <a:pt x="62" y="260"/>
                    <a:pt x="61" y="264"/>
                  </a:cubicBezTo>
                  <a:lnTo>
                    <a:pt x="61" y="264"/>
                  </a:lnTo>
                  <a:cubicBezTo>
                    <a:pt x="62" y="261"/>
                    <a:pt x="64" y="258"/>
                    <a:pt x="66" y="255"/>
                  </a:cubicBezTo>
                  <a:lnTo>
                    <a:pt x="66" y="255"/>
                  </a:lnTo>
                  <a:cubicBezTo>
                    <a:pt x="74" y="286"/>
                    <a:pt x="88" y="314"/>
                    <a:pt x="102" y="346"/>
                  </a:cubicBezTo>
                  <a:cubicBezTo>
                    <a:pt x="106" y="324"/>
                    <a:pt x="111" y="314"/>
                    <a:pt x="111" y="314"/>
                  </a:cubicBezTo>
                  <a:lnTo>
                    <a:pt x="410" y="447"/>
                  </a:lnTo>
                  <a:cubicBezTo>
                    <a:pt x="498" y="466"/>
                    <a:pt x="591" y="489"/>
                    <a:pt x="683" y="512"/>
                  </a:cubicBezTo>
                  <a:cubicBezTo>
                    <a:pt x="857" y="558"/>
                    <a:pt x="1028" y="600"/>
                    <a:pt x="1138" y="600"/>
                  </a:cubicBezTo>
                  <a:cubicBezTo>
                    <a:pt x="1193" y="600"/>
                    <a:pt x="1231" y="590"/>
                    <a:pt x="1254" y="562"/>
                  </a:cubicBezTo>
                  <a:cubicBezTo>
                    <a:pt x="1337" y="466"/>
                    <a:pt x="1259" y="241"/>
                    <a:pt x="1144" y="14"/>
                  </a:cubicBezTo>
                  <a:cubicBezTo>
                    <a:pt x="1138" y="9"/>
                    <a:pt x="1129" y="9"/>
                    <a:pt x="1125" y="9"/>
                  </a:cubicBezTo>
                  <a:lnTo>
                    <a:pt x="1120" y="9"/>
                  </a:lnTo>
                  <a:cubicBezTo>
                    <a:pt x="1065" y="5"/>
                    <a:pt x="1000" y="1"/>
                    <a:pt x="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9"/>
            <p:cNvSpPr/>
            <p:nvPr/>
          </p:nvSpPr>
          <p:spPr>
            <a:xfrm>
              <a:off x="3456640" y="2817605"/>
              <a:ext cx="192159" cy="58498"/>
            </a:xfrm>
            <a:custGeom>
              <a:avLst/>
              <a:gdLst/>
              <a:ahLst/>
              <a:cxnLst/>
              <a:rect l="l" t="t" r="r" b="b"/>
              <a:pathLst>
                <a:path w="1107" h="337" extrusionOk="0">
                  <a:moveTo>
                    <a:pt x="821" y="1"/>
                  </a:moveTo>
                  <a:cubicBezTo>
                    <a:pt x="821" y="1"/>
                    <a:pt x="770" y="1"/>
                    <a:pt x="692" y="5"/>
                  </a:cubicBezTo>
                  <a:lnTo>
                    <a:pt x="729" y="133"/>
                  </a:lnTo>
                  <a:cubicBezTo>
                    <a:pt x="729" y="133"/>
                    <a:pt x="568" y="203"/>
                    <a:pt x="411" y="203"/>
                  </a:cubicBezTo>
                  <a:cubicBezTo>
                    <a:pt x="342" y="203"/>
                    <a:pt x="273" y="189"/>
                    <a:pt x="222" y="148"/>
                  </a:cubicBezTo>
                  <a:lnTo>
                    <a:pt x="217" y="93"/>
                  </a:lnTo>
                  <a:cubicBezTo>
                    <a:pt x="204" y="97"/>
                    <a:pt x="185" y="101"/>
                    <a:pt x="171" y="111"/>
                  </a:cubicBezTo>
                  <a:lnTo>
                    <a:pt x="166" y="111"/>
                  </a:lnTo>
                  <a:cubicBezTo>
                    <a:pt x="130" y="129"/>
                    <a:pt x="93" y="152"/>
                    <a:pt x="70" y="180"/>
                  </a:cubicBezTo>
                  <a:lnTo>
                    <a:pt x="70" y="184"/>
                  </a:lnTo>
                  <a:lnTo>
                    <a:pt x="66" y="184"/>
                  </a:lnTo>
                  <a:cubicBezTo>
                    <a:pt x="0" y="272"/>
                    <a:pt x="287" y="337"/>
                    <a:pt x="553" y="337"/>
                  </a:cubicBezTo>
                  <a:cubicBezTo>
                    <a:pt x="692" y="337"/>
                    <a:pt x="825" y="318"/>
                    <a:pt x="908" y="277"/>
                  </a:cubicBezTo>
                  <a:cubicBezTo>
                    <a:pt x="1106" y="176"/>
                    <a:pt x="908" y="51"/>
                    <a:pt x="840" y="14"/>
                  </a:cubicBezTo>
                  <a:cubicBezTo>
                    <a:pt x="825" y="5"/>
                    <a:pt x="821" y="1"/>
                    <a:pt x="8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9"/>
            <p:cNvSpPr/>
            <p:nvPr/>
          </p:nvSpPr>
          <p:spPr>
            <a:xfrm>
              <a:off x="3447093" y="2863085"/>
              <a:ext cx="17706" cy="35411"/>
            </a:xfrm>
            <a:custGeom>
              <a:avLst/>
              <a:gdLst/>
              <a:ahLst/>
              <a:cxnLst/>
              <a:rect l="l" t="t" r="r" b="b"/>
              <a:pathLst>
                <a:path w="102" h="204" extrusionOk="0">
                  <a:moveTo>
                    <a:pt x="65" y="1"/>
                  </a:moveTo>
                  <a:cubicBezTo>
                    <a:pt x="38" y="61"/>
                    <a:pt x="15" y="130"/>
                    <a:pt x="0" y="203"/>
                  </a:cubicBezTo>
                  <a:cubicBezTo>
                    <a:pt x="23" y="190"/>
                    <a:pt x="51" y="181"/>
                    <a:pt x="83" y="176"/>
                  </a:cubicBezTo>
                  <a:cubicBezTo>
                    <a:pt x="93" y="139"/>
                    <a:pt x="97" y="111"/>
                    <a:pt x="102" y="93"/>
                  </a:cubicBezTo>
                  <a:cubicBezTo>
                    <a:pt x="88" y="61"/>
                    <a:pt x="74" y="33"/>
                    <a:pt x="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9"/>
            <p:cNvSpPr/>
            <p:nvPr/>
          </p:nvSpPr>
          <p:spPr>
            <a:xfrm>
              <a:off x="3465493" y="2873500"/>
              <a:ext cx="52943" cy="23434"/>
            </a:xfrm>
            <a:custGeom>
              <a:avLst/>
              <a:gdLst/>
              <a:ahLst/>
              <a:cxnLst/>
              <a:rect l="l" t="t" r="r" b="b"/>
              <a:pathLst>
                <a:path w="305" h="135" extrusionOk="0">
                  <a:moveTo>
                    <a:pt x="5" y="1"/>
                  </a:moveTo>
                  <a:cubicBezTo>
                    <a:pt x="0" y="33"/>
                    <a:pt x="0" y="70"/>
                    <a:pt x="0" y="111"/>
                  </a:cubicBezTo>
                  <a:lnTo>
                    <a:pt x="70" y="111"/>
                  </a:lnTo>
                  <a:cubicBezTo>
                    <a:pt x="139" y="111"/>
                    <a:pt x="222" y="121"/>
                    <a:pt x="304" y="134"/>
                  </a:cubicBezTo>
                  <a:lnTo>
                    <a:pt x="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9"/>
            <p:cNvSpPr/>
            <p:nvPr/>
          </p:nvSpPr>
          <p:spPr>
            <a:xfrm>
              <a:off x="3487886" y="2733588"/>
              <a:ext cx="95472" cy="119426"/>
            </a:xfrm>
            <a:custGeom>
              <a:avLst/>
              <a:gdLst/>
              <a:ahLst/>
              <a:cxnLst/>
              <a:rect l="l" t="t" r="r" b="b"/>
              <a:pathLst>
                <a:path w="550" h="688" extrusionOk="0">
                  <a:moveTo>
                    <a:pt x="1" y="0"/>
                  </a:moveTo>
                  <a:lnTo>
                    <a:pt x="37" y="577"/>
                  </a:lnTo>
                  <a:lnTo>
                    <a:pt x="42" y="632"/>
                  </a:lnTo>
                  <a:cubicBezTo>
                    <a:pt x="93" y="673"/>
                    <a:pt x="162" y="687"/>
                    <a:pt x="231" y="687"/>
                  </a:cubicBezTo>
                  <a:cubicBezTo>
                    <a:pt x="388" y="687"/>
                    <a:pt x="549" y="617"/>
                    <a:pt x="549" y="617"/>
                  </a:cubicBezTo>
                  <a:lnTo>
                    <a:pt x="512" y="489"/>
                  </a:lnTo>
                  <a:lnTo>
                    <a:pt x="373" y="19"/>
                  </a:lnTo>
                  <a:lnTo>
                    <a:pt x="1" y="0"/>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78" name="Google Shape;1578;p39"/>
            <p:cNvSpPr/>
            <p:nvPr/>
          </p:nvSpPr>
          <p:spPr>
            <a:xfrm>
              <a:off x="2534368" y="1793608"/>
              <a:ext cx="1424612" cy="970687"/>
            </a:xfrm>
            <a:custGeom>
              <a:avLst/>
              <a:gdLst/>
              <a:ahLst/>
              <a:cxnLst/>
              <a:rect l="l" t="t" r="r" b="b"/>
              <a:pathLst>
                <a:path w="8207" h="5592" extrusionOk="0">
                  <a:moveTo>
                    <a:pt x="5528" y="0"/>
                  </a:moveTo>
                  <a:cubicBezTo>
                    <a:pt x="5472" y="0"/>
                    <a:pt x="5411" y="14"/>
                    <a:pt x="5346" y="47"/>
                  </a:cubicBezTo>
                  <a:cubicBezTo>
                    <a:pt x="4922" y="254"/>
                    <a:pt x="2950" y="762"/>
                    <a:pt x="2627" y="1421"/>
                  </a:cubicBezTo>
                  <a:cubicBezTo>
                    <a:pt x="2627" y="1421"/>
                    <a:pt x="826" y="1642"/>
                    <a:pt x="1470" y="2821"/>
                  </a:cubicBezTo>
                  <a:cubicBezTo>
                    <a:pt x="1484" y="2847"/>
                    <a:pt x="1454" y="2857"/>
                    <a:pt x="1395" y="2857"/>
                  </a:cubicBezTo>
                  <a:cubicBezTo>
                    <a:pt x="1229" y="2857"/>
                    <a:pt x="832" y="2781"/>
                    <a:pt x="521" y="2781"/>
                  </a:cubicBezTo>
                  <a:cubicBezTo>
                    <a:pt x="314" y="2781"/>
                    <a:pt x="146" y="2815"/>
                    <a:pt x="111" y="2927"/>
                  </a:cubicBezTo>
                  <a:cubicBezTo>
                    <a:pt x="1" y="3268"/>
                    <a:pt x="236" y="3863"/>
                    <a:pt x="849" y="3964"/>
                  </a:cubicBezTo>
                  <a:cubicBezTo>
                    <a:pt x="849" y="3964"/>
                    <a:pt x="407" y="4535"/>
                    <a:pt x="1111" y="4683"/>
                  </a:cubicBezTo>
                  <a:cubicBezTo>
                    <a:pt x="1206" y="4703"/>
                    <a:pt x="1292" y="4712"/>
                    <a:pt x="1371" y="4712"/>
                  </a:cubicBezTo>
                  <a:cubicBezTo>
                    <a:pt x="1784" y="4712"/>
                    <a:pt x="2004" y="4485"/>
                    <a:pt x="2237" y="4485"/>
                  </a:cubicBezTo>
                  <a:cubicBezTo>
                    <a:pt x="2291" y="4485"/>
                    <a:pt x="2344" y="4497"/>
                    <a:pt x="2402" y="4526"/>
                  </a:cubicBezTo>
                  <a:cubicBezTo>
                    <a:pt x="2732" y="4693"/>
                    <a:pt x="2643" y="5133"/>
                    <a:pt x="3088" y="5133"/>
                  </a:cubicBezTo>
                  <a:cubicBezTo>
                    <a:pt x="3121" y="5133"/>
                    <a:pt x="3156" y="5131"/>
                    <a:pt x="3195" y="5126"/>
                  </a:cubicBezTo>
                  <a:cubicBezTo>
                    <a:pt x="3442" y="5091"/>
                    <a:pt x="3660" y="5036"/>
                    <a:pt x="3897" y="5036"/>
                  </a:cubicBezTo>
                  <a:cubicBezTo>
                    <a:pt x="4202" y="5036"/>
                    <a:pt x="4539" y="5128"/>
                    <a:pt x="5014" y="5475"/>
                  </a:cubicBezTo>
                  <a:cubicBezTo>
                    <a:pt x="5122" y="5554"/>
                    <a:pt x="5255" y="5591"/>
                    <a:pt x="5404" y="5591"/>
                  </a:cubicBezTo>
                  <a:cubicBezTo>
                    <a:pt x="6423" y="5591"/>
                    <a:pt x="8207" y="3877"/>
                    <a:pt x="8042" y="2153"/>
                  </a:cubicBezTo>
                  <a:cubicBezTo>
                    <a:pt x="7931" y="1051"/>
                    <a:pt x="6747" y="564"/>
                    <a:pt x="6355" y="485"/>
                  </a:cubicBezTo>
                  <a:cubicBezTo>
                    <a:pt x="6024" y="419"/>
                    <a:pt x="5835" y="0"/>
                    <a:pt x="55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9"/>
            <p:cNvSpPr/>
            <p:nvPr/>
          </p:nvSpPr>
          <p:spPr>
            <a:xfrm>
              <a:off x="2534368" y="1836831"/>
              <a:ext cx="1326363" cy="927465"/>
            </a:xfrm>
            <a:custGeom>
              <a:avLst/>
              <a:gdLst/>
              <a:ahLst/>
              <a:cxnLst/>
              <a:rect l="l" t="t" r="r" b="b"/>
              <a:pathLst>
                <a:path w="7641" h="5343" extrusionOk="0">
                  <a:moveTo>
                    <a:pt x="4807" y="1"/>
                  </a:moveTo>
                  <a:cubicBezTo>
                    <a:pt x="4060" y="264"/>
                    <a:pt x="2872" y="674"/>
                    <a:pt x="2627" y="1172"/>
                  </a:cubicBezTo>
                  <a:cubicBezTo>
                    <a:pt x="2627" y="1172"/>
                    <a:pt x="826" y="1393"/>
                    <a:pt x="1470" y="2572"/>
                  </a:cubicBezTo>
                  <a:cubicBezTo>
                    <a:pt x="1484" y="2598"/>
                    <a:pt x="1454" y="2608"/>
                    <a:pt x="1395" y="2608"/>
                  </a:cubicBezTo>
                  <a:cubicBezTo>
                    <a:pt x="1229" y="2608"/>
                    <a:pt x="832" y="2532"/>
                    <a:pt x="521" y="2532"/>
                  </a:cubicBezTo>
                  <a:cubicBezTo>
                    <a:pt x="314" y="2532"/>
                    <a:pt x="146" y="2566"/>
                    <a:pt x="111" y="2678"/>
                  </a:cubicBezTo>
                  <a:cubicBezTo>
                    <a:pt x="1" y="3019"/>
                    <a:pt x="236" y="3614"/>
                    <a:pt x="849" y="3715"/>
                  </a:cubicBezTo>
                  <a:cubicBezTo>
                    <a:pt x="849" y="3715"/>
                    <a:pt x="407" y="4286"/>
                    <a:pt x="1111" y="4434"/>
                  </a:cubicBezTo>
                  <a:cubicBezTo>
                    <a:pt x="1206" y="4454"/>
                    <a:pt x="1292" y="4463"/>
                    <a:pt x="1371" y="4463"/>
                  </a:cubicBezTo>
                  <a:cubicBezTo>
                    <a:pt x="1784" y="4463"/>
                    <a:pt x="2004" y="4236"/>
                    <a:pt x="2237" y="4236"/>
                  </a:cubicBezTo>
                  <a:cubicBezTo>
                    <a:pt x="2291" y="4236"/>
                    <a:pt x="2344" y="4248"/>
                    <a:pt x="2402" y="4277"/>
                  </a:cubicBezTo>
                  <a:cubicBezTo>
                    <a:pt x="2732" y="4444"/>
                    <a:pt x="2643" y="4884"/>
                    <a:pt x="3088" y="4884"/>
                  </a:cubicBezTo>
                  <a:cubicBezTo>
                    <a:pt x="3121" y="4884"/>
                    <a:pt x="3156" y="4882"/>
                    <a:pt x="3195" y="4877"/>
                  </a:cubicBezTo>
                  <a:cubicBezTo>
                    <a:pt x="3442" y="4842"/>
                    <a:pt x="3660" y="4787"/>
                    <a:pt x="3897" y="4787"/>
                  </a:cubicBezTo>
                  <a:cubicBezTo>
                    <a:pt x="4202" y="4787"/>
                    <a:pt x="4539" y="4879"/>
                    <a:pt x="5014" y="5226"/>
                  </a:cubicBezTo>
                  <a:cubicBezTo>
                    <a:pt x="5121" y="5306"/>
                    <a:pt x="5254" y="5343"/>
                    <a:pt x="5403" y="5343"/>
                  </a:cubicBezTo>
                  <a:cubicBezTo>
                    <a:pt x="6075" y="5343"/>
                    <a:pt x="7083" y="4593"/>
                    <a:pt x="7640" y="3590"/>
                  </a:cubicBezTo>
                  <a:lnTo>
                    <a:pt x="7640" y="3590"/>
                  </a:lnTo>
                  <a:cubicBezTo>
                    <a:pt x="7616" y="3591"/>
                    <a:pt x="7591" y="3591"/>
                    <a:pt x="7567" y="3591"/>
                  </a:cubicBezTo>
                  <a:cubicBezTo>
                    <a:pt x="7208" y="3591"/>
                    <a:pt x="6837" y="3530"/>
                    <a:pt x="6475" y="3397"/>
                  </a:cubicBezTo>
                  <a:cubicBezTo>
                    <a:pt x="5037" y="2872"/>
                    <a:pt x="4240" y="1462"/>
                    <a:pt x="4692" y="245"/>
                  </a:cubicBezTo>
                  <a:cubicBezTo>
                    <a:pt x="4724" y="162"/>
                    <a:pt x="4765" y="79"/>
                    <a:pt x="48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9"/>
            <p:cNvSpPr/>
            <p:nvPr/>
          </p:nvSpPr>
          <p:spPr>
            <a:xfrm>
              <a:off x="3282705" y="1973445"/>
              <a:ext cx="703714" cy="838242"/>
            </a:xfrm>
            <a:custGeom>
              <a:avLst/>
              <a:gdLst/>
              <a:ahLst/>
              <a:cxnLst/>
              <a:rect l="l" t="t" r="r" b="b"/>
              <a:pathLst>
                <a:path w="4054" h="4829" extrusionOk="0">
                  <a:moveTo>
                    <a:pt x="2126" y="0"/>
                  </a:moveTo>
                  <a:cubicBezTo>
                    <a:pt x="2038" y="0"/>
                    <a:pt x="1946" y="10"/>
                    <a:pt x="1851" y="30"/>
                  </a:cubicBezTo>
                  <a:cubicBezTo>
                    <a:pt x="943" y="219"/>
                    <a:pt x="413" y="536"/>
                    <a:pt x="205" y="2306"/>
                  </a:cubicBezTo>
                  <a:cubicBezTo>
                    <a:pt x="0" y="4021"/>
                    <a:pt x="622" y="4828"/>
                    <a:pt x="1711" y="4828"/>
                  </a:cubicBezTo>
                  <a:cubicBezTo>
                    <a:pt x="1891" y="4828"/>
                    <a:pt x="2084" y="4806"/>
                    <a:pt x="2289" y="4762"/>
                  </a:cubicBezTo>
                  <a:cubicBezTo>
                    <a:pt x="3980" y="4398"/>
                    <a:pt x="4054" y="3703"/>
                    <a:pt x="3731" y="1872"/>
                  </a:cubicBezTo>
                  <a:cubicBezTo>
                    <a:pt x="3576" y="996"/>
                    <a:pt x="3030" y="0"/>
                    <a:pt x="2126"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1" name="Google Shape;1581;p39"/>
            <p:cNvSpPr/>
            <p:nvPr/>
          </p:nvSpPr>
          <p:spPr>
            <a:xfrm>
              <a:off x="3055132" y="1944109"/>
              <a:ext cx="678717" cy="787382"/>
            </a:xfrm>
            <a:custGeom>
              <a:avLst/>
              <a:gdLst/>
              <a:ahLst/>
              <a:cxnLst/>
              <a:rect l="l" t="t" r="r" b="b"/>
              <a:pathLst>
                <a:path w="3910" h="4536" extrusionOk="0">
                  <a:moveTo>
                    <a:pt x="3340" y="1"/>
                  </a:moveTo>
                  <a:cubicBezTo>
                    <a:pt x="2540" y="1"/>
                    <a:pt x="916" y="392"/>
                    <a:pt x="705" y="1088"/>
                  </a:cubicBezTo>
                  <a:cubicBezTo>
                    <a:pt x="1" y="3410"/>
                    <a:pt x="1936" y="4535"/>
                    <a:pt x="1936" y="4535"/>
                  </a:cubicBezTo>
                  <a:cubicBezTo>
                    <a:pt x="1609" y="3774"/>
                    <a:pt x="1637" y="3313"/>
                    <a:pt x="1931" y="3166"/>
                  </a:cubicBezTo>
                  <a:cubicBezTo>
                    <a:pt x="2558" y="2862"/>
                    <a:pt x="2728" y="1065"/>
                    <a:pt x="3691" y="267"/>
                  </a:cubicBezTo>
                  <a:cubicBezTo>
                    <a:pt x="3909" y="87"/>
                    <a:pt x="3715" y="1"/>
                    <a:pt x="33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9"/>
            <p:cNvSpPr/>
            <p:nvPr/>
          </p:nvSpPr>
          <p:spPr>
            <a:xfrm>
              <a:off x="3307007" y="2328780"/>
              <a:ext cx="199449" cy="273917"/>
            </a:xfrm>
            <a:custGeom>
              <a:avLst/>
              <a:gdLst/>
              <a:ahLst/>
              <a:cxnLst/>
              <a:rect l="l" t="t" r="r" b="b"/>
              <a:pathLst>
                <a:path w="1149" h="1578" extrusionOk="0">
                  <a:moveTo>
                    <a:pt x="501" y="1"/>
                  </a:moveTo>
                  <a:cubicBezTo>
                    <a:pt x="198" y="1"/>
                    <a:pt x="1" y="821"/>
                    <a:pt x="1" y="821"/>
                  </a:cubicBezTo>
                  <a:cubicBezTo>
                    <a:pt x="1" y="821"/>
                    <a:pt x="756" y="1241"/>
                    <a:pt x="762" y="1577"/>
                  </a:cubicBezTo>
                  <a:cubicBezTo>
                    <a:pt x="1135" y="1250"/>
                    <a:pt x="1149" y="692"/>
                    <a:pt x="720" y="144"/>
                  </a:cubicBezTo>
                  <a:cubicBezTo>
                    <a:pt x="642" y="42"/>
                    <a:pt x="56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3" name="Google Shape;1583;p39"/>
            <p:cNvSpPr/>
            <p:nvPr/>
          </p:nvSpPr>
          <p:spPr>
            <a:xfrm>
              <a:off x="3278192" y="2500459"/>
              <a:ext cx="197019" cy="191985"/>
            </a:xfrm>
            <a:custGeom>
              <a:avLst/>
              <a:gdLst/>
              <a:ahLst/>
              <a:cxnLst/>
              <a:rect l="l" t="t" r="r" b="b"/>
              <a:pathLst>
                <a:path w="1135" h="1106" extrusionOk="0">
                  <a:moveTo>
                    <a:pt x="442" y="0"/>
                  </a:moveTo>
                  <a:cubicBezTo>
                    <a:pt x="292" y="0"/>
                    <a:pt x="149" y="80"/>
                    <a:pt x="93" y="288"/>
                  </a:cubicBezTo>
                  <a:cubicBezTo>
                    <a:pt x="1" y="648"/>
                    <a:pt x="420" y="1105"/>
                    <a:pt x="724" y="1105"/>
                  </a:cubicBezTo>
                  <a:cubicBezTo>
                    <a:pt x="767" y="1105"/>
                    <a:pt x="808" y="1096"/>
                    <a:pt x="845" y="1076"/>
                  </a:cubicBezTo>
                  <a:cubicBezTo>
                    <a:pt x="1135" y="915"/>
                    <a:pt x="1020" y="427"/>
                    <a:pt x="826" y="182"/>
                  </a:cubicBezTo>
                  <a:cubicBezTo>
                    <a:pt x="740" y="75"/>
                    <a:pt x="588" y="0"/>
                    <a:pt x="442"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4" name="Google Shape;1584;p39"/>
            <p:cNvSpPr/>
            <p:nvPr/>
          </p:nvSpPr>
          <p:spPr>
            <a:xfrm>
              <a:off x="3324540" y="2547849"/>
              <a:ext cx="122725" cy="119426"/>
            </a:xfrm>
            <a:custGeom>
              <a:avLst/>
              <a:gdLst/>
              <a:ahLst/>
              <a:cxnLst/>
              <a:rect l="l" t="t" r="r" b="b"/>
              <a:pathLst>
                <a:path w="707" h="688" extrusionOk="0">
                  <a:moveTo>
                    <a:pt x="276" y="1"/>
                  </a:moveTo>
                  <a:cubicBezTo>
                    <a:pt x="184" y="1"/>
                    <a:pt x="96" y="51"/>
                    <a:pt x="61" y="181"/>
                  </a:cubicBezTo>
                  <a:cubicBezTo>
                    <a:pt x="0" y="404"/>
                    <a:pt x="264" y="687"/>
                    <a:pt x="454" y="687"/>
                  </a:cubicBezTo>
                  <a:cubicBezTo>
                    <a:pt x="480" y="687"/>
                    <a:pt x="505" y="682"/>
                    <a:pt x="527" y="670"/>
                  </a:cubicBezTo>
                  <a:cubicBezTo>
                    <a:pt x="706" y="568"/>
                    <a:pt x="638" y="269"/>
                    <a:pt x="513" y="117"/>
                  </a:cubicBezTo>
                  <a:cubicBezTo>
                    <a:pt x="460" y="49"/>
                    <a:pt x="366"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9"/>
            <p:cNvSpPr/>
            <p:nvPr/>
          </p:nvSpPr>
          <p:spPr>
            <a:xfrm>
              <a:off x="3370193" y="2599404"/>
              <a:ext cx="81759" cy="68913"/>
            </a:xfrm>
            <a:custGeom>
              <a:avLst/>
              <a:gdLst/>
              <a:ahLst/>
              <a:cxnLst/>
              <a:rect l="l" t="t" r="r" b="b"/>
              <a:pathLst>
                <a:path w="471" h="397" extrusionOk="0">
                  <a:moveTo>
                    <a:pt x="222" y="1"/>
                  </a:moveTo>
                  <a:cubicBezTo>
                    <a:pt x="147" y="1"/>
                    <a:pt x="66" y="40"/>
                    <a:pt x="38" y="142"/>
                  </a:cubicBezTo>
                  <a:cubicBezTo>
                    <a:pt x="1" y="272"/>
                    <a:pt x="146" y="396"/>
                    <a:pt x="269" y="396"/>
                  </a:cubicBezTo>
                  <a:cubicBezTo>
                    <a:pt x="299" y="396"/>
                    <a:pt x="327" y="389"/>
                    <a:pt x="351" y="373"/>
                  </a:cubicBezTo>
                  <a:cubicBezTo>
                    <a:pt x="471" y="290"/>
                    <a:pt x="425" y="114"/>
                    <a:pt x="343" y="41"/>
                  </a:cubicBezTo>
                  <a:cubicBezTo>
                    <a:pt x="314" y="16"/>
                    <a:pt x="269"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9"/>
            <p:cNvSpPr/>
            <p:nvPr/>
          </p:nvSpPr>
          <p:spPr>
            <a:xfrm>
              <a:off x="3290343" y="1908350"/>
              <a:ext cx="473540" cy="287630"/>
            </a:xfrm>
            <a:custGeom>
              <a:avLst/>
              <a:gdLst/>
              <a:ahLst/>
              <a:cxnLst/>
              <a:rect l="l" t="t" r="r" b="b"/>
              <a:pathLst>
                <a:path w="2728" h="1657" extrusionOk="0">
                  <a:moveTo>
                    <a:pt x="1682" y="0"/>
                  </a:moveTo>
                  <a:cubicBezTo>
                    <a:pt x="1625" y="0"/>
                    <a:pt x="1565" y="3"/>
                    <a:pt x="1503" y="8"/>
                  </a:cubicBezTo>
                  <a:lnTo>
                    <a:pt x="369" y="271"/>
                  </a:lnTo>
                  <a:cubicBezTo>
                    <a:pt x="120" y="561"/>
                    <a:pt x="1" y="1418"/>
                    <a:pt x="369" y="1635"/>
                  </a:cubicBezTo>
                  <a:cubicBezTo>
                    <a:pt x="394" y="1650"/>
                    <a:pt x="424" y="1657"/>
                    <a:pt x="456" y="1657"/>
                  </a:cubicBezTo>
                  <a:cubicBezTo>
                    <a:pt x="889" y="1657"/>
                    <a:pt x="1931" y="412"/>
                    <a:pt x="2683" y="412"/>
                  </a:cubicBezTo>
                  <a:cubicBezTo>
                    <a:pt x="2698" y="412"/>
                    <a:pt x="2713" y="413"/>
                    <a:pt x="2728" y="414"/>
                  </a:cubicBezTo>
                  <a:cubicBezTo>
                    <a:pt x="2728" y="414"/>
                    <a:pt x="2434" y="0"/>
                    <a:pt x="16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9"/>
            <p:cNvSpPr/>
            <p:nvPr/>
          </p:nvSpPr>
          <p:spPr>
            <a:xfrm>
              <a:off x="3723791" y="2515214"/>
              <a:ext cx="81064" cy="36279"/>
            </a:xfrm>
            <a:custGeom>
              <a:avLst/>
              <a:gdLst/>
              <a:ahLst/>
              <a:cxnLst/>
              <a:rect l="l" t="t" r="r" b="b"/>
              <a:pathLst>
                <a:path w="467" h="209" extrusionOk="0">
                  <a:moveTo>
                    <a:pt x="47" y="1"/>
                  </a:moveTo>
                  <a:cubicBezTo>
                    <a:pt x="10" y="37"/>
                    <a:pt x="1" y="84"/>
                    <a:pt x="24" y="125"/>
                  </a:cubicBezTo>
                  <a:cubicBezTo>
                    <a:pt x="55" y="178"/>
                    <a:pt x="134" y="209"/>
                    <a:pt x="221" y="209"/>
                  </a:cubicBezTo>
                  <a:cubicBezTo>
                    <a:pt x="249" y="209"/>
                    <a:pt x="277" y="206"/>
                    <a:pt x="305" y="199"/>
                  </a:cubicBezTo>
                  <a:cubicBezTo>
                    <a:pt x="411" y="171"/>
                    <a:pt x="466" y="102"/>
                    <a:pt x="439" y="37"/>
                  </a:cubicBezTo>
                  <a:lnTo>
                    <a:pt x="439" y="37"/>
                  </a:lnTo>
                  <a:cubicBezTo>
                    <a:pt x="416" y="61"/>
                    <a:pt x="379" y="78"/>
                    <a:pt x="333" y="93"/>
                  </a:cubicBezTo>
                  <a:cubicBezTo>
                    <a:pt x="307" y="99"/>
                    <a:pt x="281" y="102"/>
                    <a:pt x="255" y="102"/>
                  </a:cubicBezTo>
                  <a:cubicBezTo>
                    <a:pt x="168" y="102"/>
                    <a:pt x="84" y="68"/>
                    <a:pt x="56" y="14"/>
                  </a:cubicBezTo>
                  <a:cubicBezTo>
                    <a:pt x="52" y="10"/>
                    <a:pt x="52" y="5"/>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9"/>
            <p:cNvSpPr/>
            <p:nvPr/>
          </p:nvSpPr>
          <p:spPr>
            <a:xfrm>
              <a:off x="3661473" y="2602529"/>
              <a:ext cx="140951" cy="100853"/>
            </a:xfrm>
            <a:custGeom>
              <a:avLst/>
              <a:gdLst/>
              <a:ahLst/>
              <a:cxnLst/>
              <a:rect l="l" t="t" r="r" b="b"/>
              <a:pathLst>
                <a:path w="812" h="581" extrusionOk="0">
                  <a:moveTo>
                    <a:pt x="743" y="0"/>
                  </a:moveTo>
                  <a:lnTo>
                    <a:pt x="28" y="87"/>
                  </a:lnTo>
                  <a:cubicBezTo>
                    <a:pt x="28" y="87"/>
                    <a:pt x="0" y="581"/>
                    <a:pt x="428" y="581"/>
                  </a:cubicBezTo>
                  <a:cubicBezTo>
                    <a:pt x="811" y="534"/>
                    <a:pt x="743"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9"/>
            <p:cNvSpPr/>
            <p:nvPr/>
          </p:nvSpPr>
          <p:spPr>
            <a:xfrm>
              <a:off x="3675013" y="2606521"/>
              <a:ext cx="107449" cy="64921"/>
            </a:xfrm>
            <a:custGeom>
              <a:avLst/>
              <a:gdLst/>
              <a:ahLst/>
              <a:cxnLst/>
              <a:rect l="l" t="t" r="r" b="b"/>
              <a:pathLst>
                <a:path w="619" h="374" extrusionOk="0">
                  <a:moveTo>
                    <a:pt x="618" y="0"/>
                  </a:moveTo>
                  <a:lnTo>
                    <a:pt x="1" y="78"/>
                  </a:lnTo>
                  <a:cubicBezTo>
                    <a:pt x="1" y="78"/>
                    <a:pt x="101" y="374"/>
                    <a:pt x="271" y="374"/>
                  </a:cubicBezTo>
                  <a:cubicBezTo>
                    <a:pt x="276" y="374"/>
                    <a:pt x="281" y="374"/>
                    <a:pt x="286" y="373"/>
                  </a:cubicBezTo>
                  <a:cubicBezTo>
                    <a:pt x="618" y="336"/>
                    <a:pt x="618" y="0"/>
                    <a:pt x="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9"/>
            <p:cNvSpPr/>
            <p:nvPr/>
          </p:nvSpPr>
          <p:spPr>
            <a:xfrm flipH="1">
              <a:off x="3505616" y="2359177"/>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9"/>
            <p:cNvSpPr/>
            <p:nvPr/>
          </p:nvSpPr>
          <p:spPr>
            <a:xfrm flipH="1">
              <a:off x="3575648" y="2374840"/>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9"/>
            <p:cNvSpPr/>
            <p:nvPr/>
          </p:nvSpPr>
          <p:spPr>
            <a:xfrm flipH="1">
              <a:off x="3604172" y="2394807"/>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9"/>
            <p:cNvSpPr/>
            <p:nvPr/>
          </p:nvSpPr>
          <p:spPr>
            <a:xfrm flipH="1">
              <a:off x="3427119" y="2272961"/>
              <a:ext cx="165918" cy="79077"/>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9"/>
            <p:cNvSpPr/>
            <p:nvPr/>
          </p:nvSpPr>
          <p:spPr>
            <a:xfrm flipH="1">
              <a:off x="3730591" y="2330227"/>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flipH="1">
              <a:off x="3802427" y="2346200"/>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9"/>
            <p:cNvSpPr/>
            <p:nvPr/>
          </p:nvSpPr>
          <p:spPr>
            <a:xfrm flipH="1">
              <a:off x="3830951" y="2366168"/>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9"/>
            <p:cNvSpPr/>
            <p:nvPr/>
          </p:nvSpPr>
          <p:spPr>
            <a:xfrm rot="1500781" flipH="1">
              <a:off x="3772807" y="2218336"/>
              <a:ext cx="165918" cy="79077"/>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8" name="Google Shape;1598;p39"/>
          <p:cNvGrpSpPr/>
          <p:nvPr/>
        </p:nvGrpSpPr>
        <p:grpSpPr>
          <a:xfrm>
            <a:off x="6259928" y="-48581"/>
            <a:ext cx="2377965" cy="4685874"/>
            <a:chOff x="6052804" y="-81882"/>
            <a:chExt cx="2377965" cy="4685874"/>
          </a:xfrm>
        </p:grpSpPr>
        <p:grpSp>
          <p:nvGrpSpPr>
            <p:cNvPr id="1599" name="Google Shape;1599;p39"/>
            <p:cNvGrpSpPr/>
            <p:nvPr/>
          </p:nvGrpSpPr>
          <p:grpSpPr>
            <a:xfrm flipH="1">
              <a:off x="6052804" y="-81882"/>
              <a:ext cx="1675139" cy="1081880"/>
              <a:chOff x="4138286" y="2440489"/>
              <a:chExt cx="911442" cy="588650"/>
            </a:xfrm>
          </p:grpSpPr>
          <p:sp>
            <p:nvSpPr>
              <p:cNvPr id="1600" name="Google Shape;1600;p39"/>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9"/>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9"/>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9"/>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9"/>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9"/>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9"/>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39"/>
            <p:cNvGrpSpPr/>
            <p:nvPr/>
          </p:nvGrpSpPr>
          <p:grpSpPr>
            <a:xfrm>
              <a:off x="6957015" y="407675"/>
              <a:ext cx="1473755" cy="4196318"/>
              <a:chOff x="5832015" y="54775"/>
              <a:chExt cx="1473755" cy="4196318"/>
            </a:xfrm>
          </p:grpSpPr>
          <p:sp>
            <p:nvSpPr>
              <p:cNvPr id="1610" name="Google Shape;1610;p39"/>
              <p:cNvSpPr/>
              <p:nvPr/>
            </p:nvSpPr>
            <p:spPr>
              <a:xfrm>
                <a:off x="5909261" y="54775"/>
                <a:ext cx="1396491" cy="4196244"/>
              </a:xfrm>
              <a:custGeom>
                <a:avLst/>
                <a:gdLst/>
                <a:ahLst/>
                <a:cxnLst/>
                <a:rect l="l" t="t" r="r" b="b"/>
                <a:pathLst>
                  <a:path w="8045" h="24174" extrusionOk="0">
                    <a:moveTo>
                      <a:pt x="765" y="6553"/>
                    </a:moveTo>
                    <a:lnTo>
                      <a:pt x="746" y="6557"/>
                    </a:lnTo>
                    <a:cubicBezTo>
                      <a:pt x="760" y="6600"/>
                      <a:pt x="769" y="6636"/>
                      <a:pt x="774" y="6673"/>
                    </a:cubicBezTo>
                    <a:cubicBezTo>
                      <a:pt x="635" y="6655"/>
                      <a:pt x="557" y="6632"/>
                      <a:pt x="557" y="6608"/>
                    </a:cubicBezTo>
                    <a:cubicBezTo>
                      <a:pt x="557" y="6585"/>
                      <a:pt x="631" y="6566"/>
                      <a:pt x="765" y="6553"/>
                    </a:cubicBezTo>
                    <a:close/>
                    <a:moveTo>
                      <a:pt x="1262" y="6521"/>
                    </a:moveTo>
                    <a:cubicBezTo>
                      <a:pt x="1262" y="6553"/>
                      <a:pt x="1262" y="6600"/>
                      <a:pt x="1276" y="6664"/>
                    </a:cubicBezTo>
                    <a:lnTo>
                      <a:pt x="1276" y="6723"/>
                    </a:lnTo>
                    <a:cubicBezTo>
                      <a:pt x="1115" y="6715"/>
                      <a:pt x="977" y="6700"/>
                      <a:pt x="867" y="6687"/>
                    </a:cubicBezTo>
                    <a:cubicBezTo>
                      <a:pt x="848" y="6622"/>
                      <a:pt x="848" y="6572"/>
                      <a:pt x="843" y="6544"/>
                    </a:cubicBezTo>
                    <a:cubicBezTo>
                      <a:pt x="958" y="6534"/>
                      <a:pt x="1097" y="6525"/>
                      <a:pt x="1262" y="6521"/>
                    </a:cubicBezTo>
                    <a:close/>
                    <a:moveTo>
                      <a:pt x="1737" y="6517"/>
                    </a:moveTo>
                    <a:cubicBezTo>
                      <a:pt x="1737" y="6544"/>
                      <a:pt x="1741" y="6581"/>
                      <a:pt x="1746" y="6622"/>
                    </a:cubicBezTo>
                    <a:cubicBezTo>
                      <a:pt x="1746" y="6664"/>
                      <a:pt x="1746" y="6710"/>
                      <a:pt x="1737" y="6751"/>
                    </a:cubicBezTo>
                    <a:cubicBezTo>
                      <a:pt x="1603" y="6747"/>
                      <a:pt x="1469" y="6738"/>
                      <a:pt x="1350" y="6728"/>
                    </a:cubicBezTo>
                    <a:cubicBezTo>
                      <a:pt x="1341" y="6705"/>
                      <a:pt x="1337" y="6677"/>
                      <a:pt x="1331" y="6655"/>
                    </a:cubicBezTo>
                    <a:cubicBezTo>
                      <a:pt x="1331" y="6613"/>
                      <a:pt x="1327" y="6566"/>
                      <a:pt x="1322" y="6521"/>
                    </a:cubicBezTo>
                    <a:cubicBezTo>
                      <a:pt x="1452" y="6517"/>
                      <a:pt x="1590" y="6517"/>
                      <a:pt x="1737" y="6517"/>
                    </a:cubicBezTo>
                    <a:close/>
                    <a:moveTo>
                      <a:pt x="1792" y="6517"/>
                    </a:moveTo>
                    <a:cubicBezTo>
                      <a:pt x="1894" y="6517"/>
                      <a:pt x="2000" y="6521"/>
                      <a:pt x="2111" y="6521"/>
                    </a:cubicBezTo>
                    <a:cubicBezTo>
                      <a:pt x="2147" y="6521"/>
                      <a:pt x="2184" y="6521"/>
                      <a:pt x="2216" y="6525"/>
                    </a:cubicBezTo>
                    <a:cubicBezTo>
                      <a:pt x="2216" y="6608"/>
                      <a:pt x="2202" y="6687"/>
                      <a:pt x="2184" y="6765"/>
                    </a:cubicBezTo>
                    <a:cubicBezTo>
                      <a:pt x="2156" y="6760"/>
                      <a:pt x="2133" y="6760"/>
                      <a:pt x="2105" y="6760"/>
                    </a:cubicBezTo>
                    <a:cubicBezTo>
                      <a:pt x="2013" y="6760"/>
                      <a:pt x="1922" y="6755"/>
                      <a:pt x="1829" y="6755"/>
                    </a:cubicBezTo>
                    <a:cubicBezTo>
                      <a:pt x="1815" y="6700"/>
                      <a:pt x="1807" y="6655"/>
                      <a:pt x="1797" y="6608"/>
                    </a:cubicBezTo>
                    <a:cubicBezTo>
                      <a:pt x="1797" y="6581"/>
                      <a:pt x="1797" y="6549"/>
                      <a:pt x="1792" y="6517"/>
                    </a:cubicBezTo>
                    <a:close/>
                    <a:moveTo>
                      <a:pt x="2249" y="6728"/>
                    </a:moveTo>
                    <a:cubicBezTo>
                      <a:pt x="2249" y="6742"/>
                      <a:pt x="2253" y="6751"/>
                      <a:pt x="2253" y="6765"/>
                    </a:cubicBezTo>
                    <a:lnTo>
                      <a:pt x="2239" y="6765"/>
                    </a:lnTo>
                    <a:cubicBezTo>
                      <a:pt x="2243" y="6751"/>
                      <a:pt x="2243" y="6742"/>
                      <a:pt x="2249" y="6728"/>
                    </a:cubicBezTo>
                    <a:close/>
                    <a:moveTo>
                      <a:pt x="2285" y="6525"/>
                    </a:moveTo>
                    <a:lnTo>
                      <a:pt x="2285" y="6525"/>
                    </a:lnTo>
                    <a:cubicBezTo>
                      <a:pt x="2442" y="6530"/>
                      <a:pt x="2594" y="6539"/>
                      <a:pt x="2737" y="6544"/>
                    </a:cubicBezTo>
                    <a:cubicBezTo>
                      <a:pt x="2737" y="6557"/>
                      <a:pt x="2732" y="6572"/>
                      <a:pt x="2732" y="6590"/>
                    </a:cubicBezTo>
                    <a:cubicBezTo>
                      <a:pt x="2723" y="6649"/>
                      <a:pt x="2705" y="6710"/>
                      <a:pt x="2686" y="6765"/>
                    </a:cubicBezTo>
                    <a:lnTo>
                      <a:pt x="2309" y="6765"/>
                    </a:lnTo>
                    <a:cubicBezTo>
                      <a:pt x="2285" y="6668"/>
                      <a:pt x="2281" y="6590"/>
                      <a:pt x="2285" y="6525"/>
                    </a:cubicBezTo>
                    <a:close/>
                    <a:moveTo>
                      <a:pt x="1903" y="6921"/>
                    </a:moveTo>
                    <a:cubicBezTo>
                      <a:pt x="1972" y="6921"/>
                      <a:pt x="2045" y="6926"/>
                      <a:pt x="2124" y="6926"/>
                    </a:cubicBezTo>
                    <a:lnTo>
                      <a:pt x="2133" y="6926"/>
                    </a:lnTo>
                    <a:cubicBezTo>
                      <a:pt x="2096" y="7014"/>
                      <a:pt x="2055" y="7083"/>
                      <a:pt x="2037" y="7119"/>
                    </a:cubicBezTo>
                    <a:cubicBezTo>
                      <a:pt x="1977" y="7055"/>
                      <a:pt x="1935" y="6987"/>
                      <a:pt x="1903" y="6921"/>
                    </a:cubicBezTo>
                    <a:close/>
                    <a:moveTo>
                      <a:pt x="2613" y="6921"/>
                    </a:moveTo>
                    <a:cubicBezTo>
                      <a:pt x="2557" y="7019"/>
                      <a:pt x="2502" y="7087"/>
                      <a:pt x="2475" y="7119"/>
                    </a:cubicBezTo>
                    <a:cubicBezTo>
                      <a:pt x="2428" y="7055"/>
                      <a:pt x="2392" y="6991"/>
                      <a:pt x="2364" y="6926"/>
                    </a:cubicBezTo>
                    <a:cubicBezTo>
                      <a:pt x="2451" y="6926"/>
                      <a:pt x="2534" y="6921"/>
                      <a:pt x="2613" y="6921"/>
                    </a:cubicBezTo>
                    <a:close/>
                    <a:moveTo>
                      <a:pt x="1424" y="6904"/>
                    </a:moveTo>
                    <a:cubicBezTo>
                      <a:pt x="1511" y="6908"/>
                      <a:pt x="1607" y="6912"/>
                      <a:pt x="1705" y="6917"/>
                    </a:cubicBezTo>
                    <a:cubicBezTo>
                      <a:pt x="1677" y="7028"/>
                      <a:pt x="1641" y="7115"/>
                      <a:pt x="1617" y="7157"/>
                    </a:cubicBezTo>
                    <a:cubicBezTo>
                      <a:pt x="1530" y="7074"/>
                      <a:pt x="1465" y="6987"/>
                      <a:pt x="1424" y="6904"/>
                    </a:cubicBezTo>
                    <a:close/>
                    <a:moveTo>
                      <a:pt x="922" y="6857"/>
                    </a:moveTo>
                    <a:cubicBezTo>
                      <a:pt x="1018" y="6870"/>
                      <a:pt x="1129" y="6880"/>
                      <a:pt x="1248" y="6889"/>
                    </a:cubicBezTo>
                    <a:cubicBezTo>
                      <a:pt x="1220" y="7023"/>
                      <a:pt x="1171" y="7134"/>
                      <a:pt x="1147" y="7180"/>
                    </a:cubicBezTo>
                    <a:cubicBezTo>
                      <a:pt x="1037" y="7070"/>
                      <a:pt x="967" y="6959"/>
                      <a:pt x="922" y="6857"/>
                    </a:cubicBezTo>
                    <a:close/>
                    <a:moveTo>
                      <a:pt x="350" y="6732"/>
                    </a:moveTo>
                    <a:cubicBezTo>
                      <a:pt x="442" y="6770"/>
                      <a:pt x="590" y="6806"/>
                      <a:pt x="784" y="6838"/>
                    </a:cubicBezTo>
                    <a:cubicBezTo>
                      <a:pt x="784" y="7032"/>
                      <a:pt x="723" y="7202"/>
                      <a:pt x="695" y="7276"/>
                    </a:cubicBezTo>
                    <a:lnTo>
                      <a:pt x="686" y="7276"/>
                    </a:lnTo>
                    <a:cubicBezTo>
                      <a:pt x="446" y="7074"/>
                      <a:pt x="373" y="6848"/>
                      <a:pt x="350" y="6732"/>
                    </a:cubicBezTo>
                    <a:close/>
                    <a:moveTo>
                      <a:pt x="1760" y="6917"/>
                    </a:moveTo>
                    <a:cubicBezTo>
                      <a:pt x="1788" y="6917"/>
                      <a:pt x="1815" y="6921"/>
                      <a:pt x="1843" y="6921"/>
                    </a:cubicBezTo>
                    <a:cubicBezTo>
                      <a:pt x="1880" y="7000"/>
                      <a:pt x="1935" y="7083"/>
                      <a:pt x="2004" y="7166"/>
                    </a:cubicBezTo>
                    <a:cubicBezTo>
                      <a:pt x="2083" y="7474"/>
                      <a:pt x="1995" y="7770"/>
                      <a:pt x="1962" y="7871"/>
                    </a:cubicBezTo>
                    <a:cubicBezTo>
                      <a:pt x="1801" y="7682"/>
                      <a:pt x="1728" y="7493"/>
                      <a:pt x="1690" y="7359"/>
                    </a:cubicBezTo>
                    <a:cubicBezTo>
                      <a:pt x="1690" y="7300"/>
                      <a:pt x="1682" y="7240"/>
                      <a:pt x="1668" y="7180"/>
                    </a:cubicBezTo>
                    <a:cubicBezTo>
                      <a:pt x="1690" y="7129"/>
                      <a:pt x="1732" y="7036"/>
                      <a:pt x="1760" y="6917"/>
                    </a:cubicBezTo>
                    <a:close/>
                    <a:moveTo>
                      <a:pt x="2309" y="6926"/>
                    </a:moveTo>
                    <a:cubicBezTo>
                      <a:pt x="2336" y="6995"/>
                      <a:pt x="2373" y="7070"/>
                      <a:pt x="2424" y="7143"/>
                    </a:cubicBezTo>
                    <a:lnTo>
                      <a:pt x="2419" y="7143"/>
                    </a:lnTo>
                    <a:cubicBezTo>
                      <a:pt x="2424" y="7166"/>
                      <a:pt x="2424" y="7185"/>
                      <a:pt x="2424" y="7208"/>
                    </a:cubicBezTo>
                    <a:lnTo>
                      <a:pt x="2419" y="7208"/>
                    </a:lnTo>
                    <a:cubicBezTo>
                      <a:pt x="2419" y="7212"/>
                      <a:pt x="2409" y="7267"/>
                      <a:pt x="2424" y="7364"/>
                    </a:cubicBezTo>
                    <a:cubicBezTo>
                      <a:pt x="2409" y="7604"/>
                      <a:pt x="2354" y="7810"/>
                      <a:pt x="2326" y="7899"/>
                    </a:cubicBezTo>
                    <a:cubicBezTo>
                      <a:pt x="2092" y="7534"/>
                      <a:pt x="2073" y="7175"/>
                      <a:pt x="2073" y="7170"/>
                    </a:cubicBezTo>
                    <a:lnTo>
                      <a:pt x="2064" y="7170"/>
                    </a:lnTo>
                    <a:cubicBezTo>
                      <a:pt x="2083" y="7143"/>
                      <a:pt x="2138" y="7055"/>
                      <a:pt x="2188" y="6926"/>
                    </a:cubicBezTo>
                    <a:close/>
                    <a:moveTo>
                      <a:pt x="1303" y="6894"/>
                    </a:moveTo>
                    <a:cubicBezTo>
                      <a:pt x="1322" y="6894"/>
                      <a:pt x="1341" y="6898"/>
                      <a:pt x="1359" y="6898"/>
                    </a:cubicBezTo>
                    <a:cubicBezTo>
                      <a:pt x="1410" y="7000"/>
                      <a:pt x="1488" y="7115"/>
                      <a:pt x="1607" y="7221"/>
                    </a:cubicBezTo>
                    <a:lnTo>
                      <a:pt x="1613" y="7225"/>
                    </a:lnTo>
                    <a:cubicBezTo>
                      <a:pt x="1617" y="7258"/>
                      <a:pt x="1622" y="7308"/>
                      <a:pt x="1641" y="7368"/>
                    </a:cubicBezTo>
                    <a:cubicBezTo>
                      <a:pt x="1641" y="7604"/>
                      <a:pt x="1543" y="7816"/>
                      <a:pt x="1502" y="7899"/>
                    </a:cubicBezTo>
                    <a:lnTo>
                      <a:pt x="1488" y="7899"/>
                    </a:lnTo>
                    <a:lnTo>
                      <a:pt x="1488" y="7903"/>
                    </a:lnTo>
                    <a:cubicBezTo>
                      <a:pt x="1345" y="7770"/>
                      <a:pt x="1267" y="7631"/>
                      <a:pt x="1226" y="7512"/>
                    </a:cubicBezTo>
                    <a:cubicBezTo>
                      <a:pt x="1230" y="7410"/>
                      <a:pt x="1226" y="7304"/>
                      <a:pt x="1198" y="7198"/>
                    </a:cubicBezTo>
                    <a:cubicBezTo>
                      <a:pt x="1226" y="7143"/>
                      <a:pt x="1271" y="7032"/>
                      <a:pt x="1303" y="6894"/>
                    </a:cubicBezTo>
                    <a:close/>
                    <a:moveTo>
                      <a:pt x="2774" y="6917"/>
                    </a:moveTo>
                    <a:lnTo>
                      <a:pt x="2792" y="7793"/>
                    </a:lnTo>
                    <a:cubicBezTo>
                      <a:pt x="2760" y="7848"/>
                      <a:pt x="2732" y="7885"/>
                      <a:pt x="2713" y="7908"/>
                    </a:cubicBezTo>
                    <a:lnTo>
                      <a:pt x="2709" y="7908"/>
                    </a:lnTo>
                    <a:cubicBezTo>
                      <a:pt x="2543" y="7678"/>
                      <a:pt x="2488" y="7479"/>
                      <a:pt x="2475" y="7355"/>
                    </a:cubicBezTo>
                    <a:cubicBezTo>
                      <a:pt x="2479" y="7304"/>
                      <a:pt x="2479" y="7253"/>
                      <a:pt x="2475" y="7198"/>
                    </a:cubicBezTo>
                    <a:lnTo>
                      <a:pt x="2492" y="7180"/>
                    </a:lnTo>
                    <a:cubicBezTo>
                      <a:pt x="2498" y="7175"/>
                      <a:pt x="2590" y="7074"/>
                      <a:pt x="2672" y="6921"/>
                    </a:cubicBezTo>
                    <a:cubicBezTo>
                      <a:pt x="2709" y="6917"/>
                      <a:pt x="2741" y="6917"/>
                      <a:pt x="2774" y="6917"/>
                    </a:cubicBezTo>
                    <a:close/>
                    <a:moveTo>
                      <a:pt x="839" y="6843"/>
                    </a:moveTo>
                    <a:cubicBezTo>
                      <a:pt x="843" y="6848"/>
                      <a:pt x="852" y="6848"/>
                      <a:pt x="861" y="6848"/>
                    </a:cubicBezTo>
                    <a:cubicBezTo>
                      <a:pt x="907" y="6968"/>
                      <a:pt x="990" y="7102"/>
                      <a:pt x="1129" y="7235"/>
                    </a:cubicBezTo>
                    <a:cubicBezTo>
                      <a:pt x="1129" y="7281"/>
                      <a:pt x="1129" y="7391"/>
                      <a:pt x="1175" y="7521"/>
                    </a:cubicBezTo>
                    <a:cubicBezTo>
                      <a:pt x="1161" y="7719"/>
                      <a:pt x="1101" y="7893"/>
                      <a:pt x="1073" y="7963"/>
                    </a:cubicBezTo>
                    <a:cubicBezTo>
                      <a:pt x="797" y="7728"/>
                      <a:pt x="746" y="7433"/>
                      <a:pt x="733" y="7323"/>
                    </a:cubicBezTo>
                    <a:cubicBezTo>
                      <a:pt x="760" y="7267"/>
                      <a:pt x="833" y="7074"/>
                      <a:pt x="839" y="6843"/>
                    </a:cubicBezTo>
                    <a:close/>
                    <a:moveTo>
                      <a:pt x="1216" y="7627"/>
                    </a:moveTo>
                    <a:cubicBezTo>
                      <a:pt x="1267" y="7733"/>
                      <a:pt x="1350" y="7848"/>
                      <a:pt x="1475" y="7959"/>
                    </a:cubicBezTo>
                    <a:cubicBezTo>
                      <a:pt x="1469" y="8010"/>
                      <a:pt x="1469" y="8106"/>
                      <a:pt x="1492" y="8225"/>
                    </a:cubicBezTo>
                    <a:cubicBezTo>
                      <a:pt x="1469" y="8405"/>
                      <a:pt x="1410" y="8548"/>
                      <a:pt x="1377" y="8612"/>
                    </a:cubicBezTo>
                    <a:cubicBezTo>
                      <a:pt x="1147" y="8373"/>
                      <a:pt x="1115" y="8101"/>
                      <a:pt x="1110" y="8010"/>
                    </a:cubicBezTo>
                    <a:cubicBezTo>
                      <a:pt x="1124" y="7982"/>
                      <a:pt x="1188" y="7825"/>
                      <a:pt x="1216" y="7627"/>
                    </a:cubicBezTo>
                    <a:close/>
                    <a:moveTo>
                      <a:pt x="2087" y="7506"/>
                    </a:moveTo>
                    <a:cubicBezTo>
                      <a:pt x="2128" y="7640"/>
                      <a:pt x="2198" y="7802"/>
                      <a:pt x="2304" y="7963"/>
                    </a:cubicBezTo>
                    <a:cubicBezTo>
                      <a:pt x="2294" y="8014"/>
                      <a:pt x="2285" y="8092"/>
                      <a:pt x="2285" y="8189"/>
                    </a:cubicBezTo>
                    <a:cubicBezTo>
                      <a:pt x="2253" y="8373"/>
                      <a:pt x="2175" y="8529"/>
                      <a:pt x="2128" y="8618"/>
                    </a:cubicBezTo>
                    <a:lnTo>
                      <a:pt x="2092" y="8618"/>
                    </a:lnTo>
                    <a:cubicBezTo>
                      <a:pt x="2018" y="8493"/>
                      <a:pt x="1981" y="8363"/>
                      <a:pt x="1967" y="8248"/>
                    </a:cubicBezTo>
                    <a:cubicBezTo>
                      <a:pt x="1986" y="8157"/>
                      <a:pt x="2000" y="8055"/>
                      <a:pt x="1986" y="7944"/>
                    </a:cubicBezTo>
                    <a:lnTo>
                      <a:pt x="1995" y="7931"/>
                    </a:lnTo>
                    <a:cubicBezTo>
                      <a:pt x="2000" y="7921"/>
                      <a:pt x="2073" y="7746"/>
                      <a:pt x="2087" y="7506"/>
                    </a:cubicBezTo>
                    <a:close/>
                    <a:moveTo>
                      <a:pt x="1682" y="7506"/>
                    </a:moveTo>
                    <a:cubicBezTo>
                      <a:pt x="1728" y="7627"/>
                      <a:pt x="1807" y="7770"/>
                      <a:pt x="1926" y="7912"/>
                    </a:cubicBezTo>
                    <a:cubicBezTo>
                      <a:pt x="1922" y="7931"/>
                      <a:pt x="1889" y="8065"/>
                      <a:pt x="1912" y="8248"/>
                    </a:cubicBezTo>
                    <a:cubicBezTo>
                      <a:pt x="1871" y="8429"/>
                      <a:pt x="1792" y="8571"/>
                      <a:pt x="1760" y="8631"/>
                    </a:cubicBezTo>
                    <a:cubicBezTo>
                      <a:pt x="1635" y="8493"/>
                      <a:pt x="1575" y="8346"/>
                      <a:pt x="1548" y="8221"/>
                    </a:cubicBezTo>
                    <a:cubicBezTo>
                      <a:pt x="1562" y="8129"/>
                      <a:pt x="1562" y="8027"/>
                      <a:pt x="1548" y="7921"/>
                    </a:cubicBezTo>
                    <a:cubicBezTo>
                      <a:pt x="1585" y="7853"/>
                      <a:pt x="1658" y="7695"/>
                      <a:pt x="1682" y="7506"/>
                    </a:cubicBezTo>
                    <a:close/>
                    <a:moveTo>
                      <a:pt x="2460" y="7534"/>
                    </a:moveTo>
                    <a:cubicBezTo>
                      <a:pt x="2498" y="7655"/>
                      <a:pt x="2566" y="7802"/>
                      <a:pt x="2691" y="7968"/>
                    </a:cubicBezTo>
                    <a:lnTo>
                      <a:pt x="2691" y="7976"/>
                    </a:lnTo>
                    <a:lnTo>
                      <a:pt x="2686" y="7976"/>
                    </a:lnTo>
                    <a:cubicBezTo>
                      <a:pt x="2686" y="7982"/>
                      <a:pt x="2681" y="8004"/>
                      <a:pt x="2677" y="8050"/>
                    </a:cubicBezTo>
                    <a:cubicBezTo>
                      <a:pt x="2626" y="8336"/>
                      <a:pt x="2498" y="8576"/>
                      <a:pt x="2442" y="8668"/>
                    </a:cubicBezTo>
                    <a:cubicBezTo>
                      <a:pt x="2364" y="8497"/>
                      <a:pt x="2341" y="8327"/>
                      <a:pt x="2341" y="8193"/>
                    </a:cubicBezTo>
                    <a:cubicBezTo>
                      <a:pt x="2354" y="8120"/>
                      <a:pt x="2359" y="8046"/>
                      <a:pt x="2359" y="7972"/>
                    </a:cubicBezTo>
                    <a:lnTo>
                      <a:pt x="2359" y="7968"/>
                    </a:lnTo>
                    <a:cubicBezTo>
                      <a:pt x="2364" y="7959"/>
                      <a:pt x="2428" y="7778"/>
                      <a:pt x="2460" y="7534"/>
                    </a:cubicBezTo>
                    <a:close/>
                    <a:moveTo>
                      <a:pt x="2792" y="7889"/>
                    </a:moveTo>
                    <a:lnTo>
                      <a:pt x="2806" y="8502"/>
                    </a:lnTo>
                    <a:lnTo>
                      <a:pt x="3051" y="8452"/>
                    </a:lnTo>
                    <a:lnTo>
                      <a:pt x="3051" y="8452"/>
                    </a:lnTo>
                    <a:cubicBezTo>
                      <a:pt x="2990" y="8627"/>
                      <a:pt x="2912" y="8769"/>
                      <a:pt x="2875" y="8833"/>
                    </a:cubicBezTo>
                    <a:cubicBezTo>
                      <a:pt x="2713" y="8525"/>
                      <a:pt x="2719" y="8193"/>
                      <a:pt x="2732" y="8050"/>
                    </a:cubicBezTo>
                    <a:cubicBezTo>
                      <a:pt x="2737" y="8018"/>
                      <a:pt x="2741" y="7986"/>
                      <a:pt x="2747" y="7954"/>
                    </a:cubicBezTo>
                    <a:cubicBezTo>
                      <a:pt x="2755" y="7940"/>
                      <a:pt x="2774" y="7917"/>
                      <a:pt x="2792" y="7889"/>
                    </a:cubicBezTo>
                    <a:close/>
                    <a:moveTo>
                      <a:pt x="1525" y="8341"/>
                    </a:moveTo>
                    <a:cubicBezTo>
                      <a:pt x="1562" y="8446"/>
                      <a:pt x="1626" y="8563"/>
                      <a:pt x="1728" y="8673"/>
                    </a:cubicBezTo>
                    <a:cubicBezTo>
                      <a:pt x="1724" y="8701"/>
                      <a:pt x="1718" y="8769"/>
                      <a:pt x="1732" y="8875"/>
                    </a:cubicBezTo>
                    <a:cubicBezTo>
                      <a:pt x="1714" y="9073"/>
                      <a:pt x="1635" y="9221"/>
                      <a:pt x="1603" y="9281"/>
                    </a:cubicBezTo>
                    <a:cubicBezTo>
                      <a:pt x="1433" y="9046"/>
                      <a:pt x="1401" y="8806"/>
                      <a:pt x="1396" y="8691"/>
                    </a:cubicBezTo>
                    <a:lnTo>
                      <a:pt x="1410" y="8668"/>
                    </a:lnTo>
                    <a:cubicBezTo>
                      <a:pt x="1414" y="8659"/>
                      <a:pt x="1484" y="8529"/>
                      <a:pt x="1525" y="8341"/>
                    </a:cubicBezTo>
                    <a:close/>
                    <a:moveTo>
                      <a:pt x="1935" y="8369"/>
                    </a:moveTo>
                    <a:cubicBezTo>
                      <a:pt x="1958" y="8474"/>
                      <a:pt x="2004" y="8590"/>
                      <a:pt x="2087" y="8705"/>
                    </a:cubicBezTo>
                    <a:cubicBezTo>
                      <a:pt x="2083" y="8742"/>
                      <a:pt x="2083" y="8797"/>
                      <a:pt x="2092" y="8861"/>
                    </a:cubicBezTo>
                    <a:cubicBezTo>
                      <a:pt x="2069" y="9069"/>
                      <a:pt x="1995" y="9239"/>
                      <a:pt x="1958" y="9313"/>
                    </a:cubicBezTo>
                    <a:cubicBezTo>
                      <a:pt x="1847" y="9138"/>
                      <a:pt x="1801" y="8986"/>
                      <a:pt x="1783" y="8871"/>
                    </a:cubicBezTo>
                    <a:cubicBezTo>
                      <a:pt x="1788" y="8816"/>
                      <a:pt x="1788" y="8756"/>
                      <a:pt x="1783" y="8691"/>
                    </a:cubicBezTo>
                    <a:lnTo>
                      <a:pt x="1783" y="8686"/>
                    </a:lnTo>
                    <a:cubicBezTo>
                      <a:pt x="1792" y="8678"/>
                      <a:pt x="1875" y="8553"/>
                      <a:pt x="1935" y="8369"/>
                    </a:cubicBezTo>
                    <a:close/>
                    <a:moveTo>
                      <a:pt x="2299" y="8355"/>
                    </a:moveTo>
                    <a:cubicBezTo>
                      <a:pt x="2313" y="8461"/>
                      <a:pt x="2341" y="8580"/>
                      <a:pt x="2396" y="8701"/>
                    </a:cubicBezTo>
                    <a:cubicBezTo>
                      <a:pt x="2396" y="8710"/>
                      <a:pt x="2382" y="8801"/>
                      <a:pt x="2396" y="8940"/>
                    </a:cubicBezTo>
                    <a:cubicBezTo>
                      <a:pt x="2368" y="9133"/>
                      <a:pt x="2309" y="9286"/>
                      <a:pt x="2277" y="9354"/>
                    </a:cubicBezTo>
                    <a:cubicBezTo>
                      <a:pt x="2188" y="9171"/>
                      <a:pt x="2156" y="8990"/>
                      <a:pt x="2143" y="8857"/>
                    </a:cubicBezTo>
                    <a:cubicBezTo>
                      <a:pt x="2147" y="8801"/>
                      <a:pt x="2152" y="8746"/>
                      <a:pt x="2147" y="8682"/>
                    </a:cubicBezTo>
                    <a:cubicBezTo>
                      <a:pt x="2179" y="8635"/>
                      <a:pt x="2249" y="8512"/>
                      <a:pt x="2299" y="8355"/>
                    </a:cubicBezTo>
                    <a:close/>
                    <a:moveTo>
                      <a:pt x="6031" y="7853"/>
                    </a:moveTo>
                    <a:lnTo>
                      <a:pt x="6566" y="8829"/>
                    </a:lnTo>
                    <a:lnTo>
                      <a:pt x="6548" y="9373"/>
                    </a:lnTo>
                    <a:lnTo>
                      <a:pt x="5280" y="7995"/>
                    </a:lnTo>
                    <a:lnTo>
                      <a:pt x="6031" y="7853"/>
                    </a:lnTo>
                    <a:close/>
                    <a:moveTo>
                      <a:pt x="2677" y="8276"/>
                    </a:moveTo>
                    <a:cubicBezTo>
                      <a:pt x="2686" y="8446"/>
                      <a:pt x="2723" y="8668"/>
                      <a:pt x="2838" y="8875"/>
                    </a:cubicBezTo>
                    <a:cubicBezTo>
                      <a:pt x="2843" y="9198"/>
                      <a:pt x="2696" y="9392"/>
                      <a:pt x="2636" y="9447"/>
                    </a:cubicBezTo>
                    <a:cubicBezTo>
                      <a:pt x="2511" y="9267"/>
                      <a:pt x="2465" y="9078"/>
                      <a:pt x="2447" y="8940"/>
                    </a:cubicBezTo>
                    <a:cubicBezTo>
                      <a:pt x="2456" y="8875"/>
                      <a:pt x="2460" y="8801"/>
                      <a:pt x="2460" y="8728"/>
                    </a:cubicBezTo>
                    <a:cubicBezTo>
                      <a:pt x="2483" y="8695"/>
                      <a:pt x="2598" y="8516"/>
                      <a:pt x="2677" y="8276"/>
                    </a:cubicBezTo>
                    <a:close/>
                    <a:moveTo>
                      <a:pt x="6285" y="1"/>
                    </a:moveTo>
                    <a:lnTo>
                      <a:pt x="6258" y="75"/>
                    </a:lnTo>
                    <a:lnTo>
                      <a:pt x="2700" y="2950"/>
                    </a:lnTo>
                    <a:lnTo>
                      <a:pt x="2728" y="4456"/>
                    </a:lnTo>
                    <a:lnTo>
                      <a:pt x="2764" y="6345"/>
                    </a:lnTo>
                    <a:cubicBezTo>
                      <a:pt x="2575" y="6336"/>
                      <a:pt x="2364" y="6327"/>
                      <a:pt x="2128" y="6327"/>
                    </a:cubicBezTo>
                    <a:cubicBezTo>
                      <a:pt x="2080" y="6327"/>
                      <a:pt x="2033" y="6327"/>
                      <a:pt x="1986" y="6327"/>
                    </a:cubicBezTo>
                    <a:cubicBezTo>
                      <a:pt x="595" y="6327"/>
                      <a:pt x="0" y="6531"/>
                      <a:pt x="290" y="6700"/>
                    </a:cubicBezTo>
                    <a:cubicBezTo>
                      <a:pt x="308" y="6815"/>
                      <a:pt x="378" y="7102"/>
                      <a:pt x="686" y="7346"/>
                    </a:cubicBezTo>
                    <a:cubicBezTo>
                      <a:pt x="701" y="7474"/>
                      <a:pt x="765" y="7778"/>
                      <a:pt x="1060" y="8018"/>
                    </a:cubicBezTo>
                    <a:cubicBezTo>
                      <a:pt x="1064" y="8120"/>
                      <a:pt x="1097" y="8397"/>
                      <a:pt x="1345" y="8650"/>
                    </a:cubicBezTo>
                    <a:cubicBezTo>
                      <a:pt x="1345" y="8756"/>
                      <a:pt x="1359" y="9055"/>
                      <a:pt x="1580" y="9345"/>
                    </a:cubicBezTo>
                    <a:lnTo>
                      <a:pt x="1603" y="9373"/>
                    </a:lnTo>
                    <a:lnTo>
                      <a:pt x="1622" y="9345"/>
                    </a:lnTo>
                    <a:cubicBezTo>
                      <a:pt x="1631" y="9337"/>
                      <a:pt x="1718" y="9212"/>
                      <a:pt x="1765" y="9014"/>
                    </a:cubicBezTo>
                    <a:cubicBezTo>
                      <a:pt x="1792" y="9120"/>
                      <a:pt x="1847" y="9244"/>
                      <a:pt x="1939" y="9378"/>
                    </a:cubicBezTo>
                    <a:lnTo>
                      <a:pt x="1962" y="9410"/>
                    </a:lnTo>
                    <a:lnTo>
                      <a:pt x="1986" y="9378"/>
                    </a:lnTo>
                    <a:cubicBezTo>
                      <a:pt x="1990" y="9369"/>
                      <a:pt x="2069" y="9230"/>
                      <a:pt x="2115" y="9033"/>
                    </a:cubicBezTo>
                    <a:cubicBezTo>
                      <a:pt x="2138" y="9152"/>
                      <a:pt x="2184" y="9286"/>
                      <a:pt x="2258" y="9428"/>
                    </a:cubicBezTo>
                    <a:lnTo>
                      <a:pt x="2281" y="9469"/>
                    </a:lnTo>
                    <a:lnTo>
                      <a:pt x="2304" y="9428"/>
                    </a:lnTo>
                    <a:cubicBezTo>
                      <a:pt x="2309" y="9420"/>
                      <a:pt x="2373" y="9290"/>
                      <a:pt x="2419" y="9092"/>
                    </a:cubicBezTo>
                    <a:cubicBezTo>
                      <a:pt x="2451" y="9216"/>
                      <a:pt x="2507" y="9364"/>
                      <a:pt x="2613" y="9503"/>
                    </a:cubicBezTo>
                    <a:lnTo>
                      <a:pt x="2630" y="9525"/>
                    </a:lnTo>
                    <a:lnTo>
                      <a:pt x="2649" y="9507"/>
                    </a:lnTo>
                    <a:cubicBezTo>
                      <a:pt x="2664" y="9503"/>
                      <a:pt x="2889" y="9303"/>
                      <a:pt x="2889" y="8903"/>
                    </a:cubicBezTo>
                    <a:lnTo>
                      <a:pt x="2894" y="8899"/>
                    </a:lnTo>
                    <a:cubicBezTo>
                      <a:pt x="2902" y="8889"/>
                      <a:pt x="3023" y="8701"/>
                      <a:pt x="3110" y="8438"/>
                    </a:cubicBezTo>
                    <a:lnTo>
                      <a:pt x="4746" y="8092"/>
                    </a:lnTo>
                    <a:lnTo>
                      <a:pt x="5082" y="8032"/>
                    </a:lnTo>
                    <a:lnTo>
                      <a:pt x="6539" y="9618"/>
                    </a:lnTo>
                    <a:lnTo>
                      <a:pt x="6524" y="9967"/>
                    </a:lnTo>
                    <a:lnTo>
                      <a:pt x="6548" y="9973"/>
                    </a:lnTo>
                    <a:lnTo>
                      <a:pt x="6225" y="22961"/>
                    </a:lnTo>
                    <a:lnTo>
                      <a:pt x="4925" y="23948"/>
                    </a:lnTo>
                    <a:lnTo>
                      <a:pt x="4921" y="24173"/>
                    </a:lnTo>
                    <a:lnTo>
                      <a:pt x="8041" y="24173"/>
                    </a:lnTo>
                    <a:lnTo>
                      <a:pt x="8045" y="23967"/>
                    </a:lnTo>
                    <a:lnTo>
                      <a:pt x="7060" y="23326"/>
                    </a:lnTo>
                    <a:lnTo>
                      <a:pt x="7041" y="23316"/>
                    </a:lnTo>
                    <a:lnTo>
                      <a:pt x="7073" y="10022"/>
                    </a:lnTo>
                    <a:lnTo>
                      <a:pt x="7115" y="10028"/>
                    </a:lnTo>
                    <a:lnTo>
                      <a:pt x="7073" y="8982"/>
                    </a:lnTo>
                    <a:lnTo>
                      <a:pt x="7073" y="8718"/>
                    </a:lnTo>
                    <a:lnTo>
                      <a:pt x="6520" y="7761"/>
                    </a:lnTo>
                    <a:lnTo>
                      <a:pt x="6994" y="7672"/>
                    </a:lnTo>
                    <a:lnTo>
                      <a:pt x="6548" y="37"/>
                    </a:lnTo>
                    <a:lnTo>
                      <a:pt x="6285" y="1"/>
                    </a:ln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11" name="Google Shape;1611;p39"/>
              <p:cNvSpPr/>
              <p:nvPr/>
            </p:nvSpPr>
            <p:spPr>
              <a:xfrm>
                <a:off x="6614548" y="1236216"/>
                <a:ext cx="491419" cy="530476"/>
              </a:xfrm>
              <a:custGeom>
                <a:avLst/>
                <a:gdLst/>
                <a:ahLst/>
                <a:cxnLst/>
                <a:rect l="l" t="t" r="r" b="b"/>
                <a:pathLst>
                  <a:path w="2831" h="3056" extrusionOk="0">
                    <a:moveTo>
                      <a:pt x="130" y="0"/>
                    </a:moveTo>
                    <a:lnTo>
                      <a:pt x="1" y="120"/>
                    </a:lnTo>
                    <a:lnTo>
                      <a:pt x="2701" y="3056"/>
                    </a:lnTo>
                    <a:lnTo>
                      <a:pt x="2831" y="2940"/>
                    </a:lnTo>
                    <a:lnTo>
                      <a:pt x="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9"/>
              <p:cNvSpPr/>
              <p:nvPr/>
            </p:nvSpPr>
            <p:spPr>
              <a:xfrm>
                <a:off x="6744912" y="1001872"/>
                <a:ext cx="392129" cy="3249164"/>
              </a:xfrm>
              <a:custGeom>
                <a:avLst/>
                <a:gdLst/>
                <a:ahLst/>
                <a:cxnLst/>
                <a:rect l="l" t="t" r="r" b="b"/>
                <a:pathLst>
                  <a:path w="2259" h="18718" extrusionOk="0">
                    <a:moveTo>
                      <a:pt x="370" y="0"/>
                    </a:moveTo>
                    <a:lnTo>
                      <a:pt x="1" y="148"/>
                    </a:lnTo>
                    <a:lnTo>
                      <a:pt x="1761" y="3355"/>
                    </a:lnTo>
                    <a:lnTo>
                      <a:pt x="1379" y="18717"/>
                    </a:lnTo>
                    <a:lnTo>
                      <a:pt x="2227" y="18717"/>
                    </a:lnTo>
                    <a:lnTo>
                      <a:pt x="2259" y="3262"/>
                    </a:lnTo>
                    <a:lnTo>
                      <a:pt x="3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9"/>
              <p:cNvSpPr/>
              <p:nvPr/>
            </p:nvSpPr>
            <p:spPr>
              <a:xfrm>
                <a:off x="6744912" y="1001872"/>
                <a:ext cx="348212" cy="3249164"/>
              </a:xfrm>
              <a:custGeom>
                <a:avLst/>
                <a:gdLst/>
                <a:ahLst/>
                <a:cxnLst/>
                <a:rect l="l" t="t" r="r" b="b"/>
                <a:pathLst>
                  <a:path w="2006" h="18718" extrusionOk="0">
                    <a:moveTo>
                      <a:pt x="370" y="0"/>
                    </a:moveTo>
                    <a:lnTo>
                      <a:pt x="1" y="148"/>
                    </a:lnTo>
                    <a:lnTo>
                      <a:pt x="1761" y="3355"/>
                    </a:lnTo>
                    <a:lnTo>
                      <a:pt x="1379" y="18717"/>
                    </a:lnTo>
                    <a:lnTo>
                      <a:pt x="1863" y="18717"/>
                    </a:lnTo>
                    <a:lnTo>
                      <a:pt x="2006" y="3272"/>
                    </a:lnTo>
                    <a:lnTo>
                      <a:pt x="3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9"/>
              <p:cNvSpPr/>
              <p:nvPr/>
            </p:nvSpPr>
            <p:spPr>
              <a:xfrm>
                <a:off x="6742656" y="1001872"/>
                <a:ext cx="401676" cy="793631"/>
              </a:xfrm>
              <a:custGeom>
                <a:avLst/>
                <a:gdLst/>
                <a:ahLst/>
                <a:cxnLst/>
                <a:rect l="l" t="t" r="r" b="b"/>
                <a:pathLst>
                  <a:path w="2314" h="4572" extrusionOk="0">
                    <a:moveTo>
                      <a:pt x="369" y="0"/>
                    </a:moveTo>
                    <a:lnTo>
                      <a:pt x="0" y="153"/>
                    </a:lnTo>
                    <a:lnTo>
                      <a:pt x="1765" y="3373"/>
                    </a:lnTo>
                    <a:lnTo>
                      <a:pt x="1723" y="4511"/>
                    </a:lnTo>
                    <a:lnTo>
                      <a:pt x="2314" y="4572"/>
                    </a:lnTo>
                    <a:lnTo>
                      <a:pt x="2263" y="3286"/>
                    </a:lnTo>
                    <a:lnTo>
                      <a:pt x="3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9"/>
              <p:cNvSpPr/>
              <p:nvPr/>
            </p:nvSpPr>
            <p:spPr>
              <a:xfrm>
                <a:off x="6447383" y="54775"/>
                <a:ext cx="676114" cy="1458461"/>
              </a:xfrm>
              <a:custGeom>
                <a:avLst/>
                <a:gdLst/>
                <a:ahLst/>
                <a:cxnLst/>
                <a:rect l="l" t="t" r="r" b="b"/>
                <a:pathLst>
                  <a:path w="3895" h="8402" extrusionOk="0">
                    <a:moveTo>
                      <a:pt x="3185" y="1"/>
                    </a:moveTo>
                    <a:lnTo>
                      <a:pt x="0" y="8401"/>
                    </a:lnTo>
                    <a:lnTo>
                      <a:pt x="3894" y="7672"/>
                    </a:lnTo>
                    <a:lnTo>
                      <a:pt x="3448" y="37"/>
                    </a:lnTo>
                    <a:lnTo>
                      <a:pt x="3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9"/>
              <p:cNvSpPr/>
              <p:nvPr/>
            </p:nvSpPr>
            <p:spPr>
              <a:xfrm>
                <a:off x="6377948" y="61198"/>
                <a:ext cx="703019" cy="1469397"/>
              </a:xfrm>
              <a:custGeom>
                <a:avLst/>
                <a:gdLst/>
                <a:ahLst/>
                <a:cxnLst/>
                <a:rect l="l" t="t" r="r" b="b"/>
                <a:pathLst>
                  <a:path w="4050" h="8465" extrusionOk="0">
                    <a:moveTo>
                      <a:pt x="3603" y="0"/>
                    </a:moveTo>
                    <a:lnTo>
                      <a:pt x="0" y="2913"/>
                    </a:lnTo>
                    <a:lnTo>
                      <a:pt x="106" y="8465"/>
                    </a:lnTo>
                    <a:lnTo>
                      <a:pt x="4050" y="7635"/>
                    </a:lnTo>
                    <a:lnTo>
                      <a:pt x="36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9"/>
              <p:cNvSpPr/>
              <p:nvPr/>
            </p:nvSpPr>
            <p:spPr>
              <a:xfrm>
                <a:off x="6382635" y="61198"/>
                <a:ext cx="648861" cy="1469397"/>
              </a:xfrm>
              <a:custGeom>
                <a:avLst/>
                <a:gdLst/>
                <a:ahLst/>
                <a:cxnLst/>
                <a:rect l="l" t="t" r="r" b="b"/>
                <a:pathLst>
                  <a:path w="3738" h="8465" extrusionOk="0">
                    <a:moveTo>
                      <a:pt x="3576" y="0"/>
                    </a:moveTo>
                    <a:lnTo>
                      <a:pt x="2028" y="1249"/>
                    </a:lnTo>
                    <a:lnTo>
                      <a:pt x="1" y="4419"/>
                    </a:lnTo>
                    <a:lnTo>
                      <a:pt x="79" y="8465"/>
                    </a:lnTo>
                    <a:lnTo>
                      <a:pt x="1530" y="8161"/>
                    </a:lnTo>
                    <a:lnTo>
                      <a:pt x="3738" y="2737"/>
                    </a:lnTo>
                    <a:lnTo>
                      <a:pt x="35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9"/>
              <p:cNvSpPr/>
              <p:nvPr/>
            </p:nvSpPr>
            <p:spPr>
              <a:xfrm>
                <a:off x="6452243" y="264469"/>
                <a:ext cx="513638" cy="1074144"/>
              </a:xfrm>
              <a:custGeom>
                <a:avLst/>
                <a:gdLst/>
                <a:ahLst/>
                <a:cxnLst/>
                <a:rect l="l" t="t" r="r" b="b"/>
                <a:pathLst>
                  <a:path w="2959" h="6188" extrusionOk="0">
                    <a:moveTo>
                      <a:pt x="2365" y="548"/>
                    </a:moveTo>
                    <a:lnTo>
                      <a:pt x="2637" y="5175"/>
                    </a:lnTo>
                    <a:lnTo>
                      <a:pt x="249" y="5677"/>
                    </a:lnTo>
                    <a:lnTo>
                      <a:pt x="185" y="2313"/>
                    </a:lnTo>
                    <a:lnTo>
                      <a:pt x="2365" y="548"/>
                    </a:lnTo>
                    <a:close/>
                    <a:moveTo>
                      <a:pt x="2632" y="0"/>
                    </a:moveTo>
                    <a:lnTo>
                      <a:pt x="0" y="2129"/>
                    </a:lnTo>
                    <a:lnTo>
                      <a:pt x="74" y="6188"/>
                    </a:lnTo>
                    <a:lnTo>
                      <a:pt x="2958" y="5585"/>
                    </a:lnTo>
                    <a:lnTo>
                      <a:pt x="26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9"/>
              <p:cNvSpPr/>
              <p:nvPr/>
            </p:nvSpPr>
            <p:spPr>
              <a:xfrm>
                <a:off x="6763313" y="4021265"/>
                <a:ext cx="416951" cy="229827"/>
              </a:xfrm>
              <a:custGeom>
                <a:avLst/>
                <a:gdLst/>
                <a:ahLst/>
                <a:cxnLst/>
                <a:rect l="l" t="t" r="r" b="b"/>
                <a:pathLst>
                  <a:path w="2402" h="1324" extrusionOk="0">
                    <a:moveTo>
                      <a:pt x="1443" y="1"/>
                    </a:moveTo>
                    <a:lnTo>
                      <a:pt x="5" y="1098"/>
                    </a:lnTo>
                    <a:lnTo>
                      <a:pt x="1" y="1323"/>
                    </a:lnTo>
                    <a:lnTo>
                      <a:pt x="2402" y="1323"/>
                    </a:lnTo>
                    <a:lnTo>
                      <a:pt x="2402" y="1117"/>
                    </a:lnTo>
                    <a:lnTo>
                      <a:pt x="2024" y="476"/>
                    </a:lnTo>
                    <a:lnTo>
                      <a:pt x="1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9"/>
              <p:cNvSpPr/>
              <p:nvPr/>
            </p:nvSpPr>
            <p:spPr>
              <a:xfrm>
                <a:off x="6979256" y="4066225"/>
                <a:ext cx="326513" cy="184868"/>
              </a:xfrm>
              <a:custGeom>
                <a:avLst/>
                <a:gdLst/>
                <a:ahLst/>
                <a:cxnLst/>
                <a:rect l="l" t="t" r="r" b="b"/>
                <a:pathLst>
                  <a:path w="1881" h="1065" extrusionOk="0">
                    <a:moveTo>
                      <a:pt x="541" y="1"/>
                    </a:moveTo>
                    <a:lnTo>
                      <a:pt x="5" y="843"/>
                    </a:lnTo>
                    <a:lnTo>
                      <a:pt x="1" y="1064"/>
                    </a:lnTo>
                    <a:lnTo>
                      <a:pt x="1877" y="1064"/>
                    </a:lnTo>
                    <a:lnTo>
                      <a:pt x="1881" y="858"/>
                    </a:lnTo>
                    <a:lnTo>
                      <a:pt x="896" y="217"/>
                    </a:lnTo>
                    <a:lnTo>
                      <a:pt x="5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9"/>
              <p:cNvSpPr/>
              <p:nvPr/>
            </p:nvSpPr>
            <p:spPr>
              <a:xfrm>
                <a:off x="6712278" y="1202540"/>
                <a:ext cx="6596" cy="1736"/>
              </a:xfrm>
              <a:custGeom>
                <a:avLst/>
                <a:gdLst/>
                <a:ahLst/>
                <a:cxnLst/>
                <a:rect l="l" t="t" r="r" b="b"/>
                <a:pathLst>
                  <a:path w="38" h="10" extrusionOk="0">
                    <a:moveTo>
                      <a:pt x="23" y="1"/>
                    </a:moveTo>
                    <a:cubicBezTo>
                      <a:pt x="14" y="1"/>
                      <a:pt x="9" y="1"/>
                      <a:pt x="1" y="10"/>
                    </a:cubicBezTo>
                    <a:lnTo>
                      <a:pt x="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9"/>
              <p:cNvSpPr/>
              <p:nvPr/>
            </p:nvSpPr>
            <p:spPr>
              <a:xfrm>
                <a:off x="6705855" y="1202540"/>
                <a:ext cx="36974" cy="84362"/>
              </a:xfrm>
              <a:custGeom>
                <a:avLst/>
                <a:gdLst/>
                <a:ahLst/>
                <a:cxnLst/>
                <a:rect l="l" t="t" r="r" b="b"/>
                <a:pathLst>
                  <a:path w="213" h="486" extrusionOk="0">
                    <a:moveTo>
                      <a:pt x="74" y="1"/>
                    </a:moveTo>
                    <a:lnTo>
                      <a:pt x="38" y="10"/>
                    </a:lnTo>
                    <a:cubicBezTo>
                      <a:pt x="23" y="24"/>
                      <a:pt x="10" y="56"/>
                      <a:pt x="0" y="107"/>
                    </a:cubicBezTo>
                    <a:lnTo>
                      <a:pt x="32" y="485"/>
                    </a:lnTo>
                    <a:lnTo>
                      <a:pt x="125" y="466"/>
                    </a:lnTo>
                    <a:lnTo>
                      <a:pt x="212" y="448"/>
                    </a:lnTo>
                    <a:lnTo>
                      <a:pt x="180" y="93"/>
                    </a:lnTo>
                    <a:cubicBezTo>
                      <a:pt x="134" y="43"/>
                      <a:pt x="102" y="10"/>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9"/>
              <p:cNvSpPr/>
              <p:nvPr/>
            </p:nvSpPr>
            <p:spPr>
              <a:xfrm>
                <a:off x="5832015" y="1152894"/>
                <a:ext cx="892574" cy="104325"/>
              </a:xfrm>
              <a:custGeom>
                <a:avLst/>
                <a:gdLst/>
                <a:ahLst/>
                <a:cxnLst/>
                <a:rect l="l" t="t" r="r" b="b"/>
                <a:pathLst>
                  <a:path w="5142" h="601" extrusionOk="0">
                    <a:moveTo>
                      <a:pt x="2152" y="190"/>
                    </a:moveTo>
                    <a:cubicBezTo>
                      <a:pt x="2281" y="190"/>
                      <a:pt x="2416" y="192"/>
                      <a:pt x="2556" y="195"/>
                    </a:cubicBezTo>
                    <a:cubicBezTo>
                      <a:pt x="3413" y="213"/>
                      <a:pt x="4104" y="282"/>
                      <a:pt x="4104" y="347"/>
                    </a:cubicBezTo>
                    <a:cubicBezTo>
                      <a:pt x="4104" y="404"/>
                      <a:pt x="3631" y="439"/>
                      <a:pt x="2985" y="439"/>
                    </a:cubicBezTo>
                    <a:cubicBezTo>
                      <a:pt x="2847" y="439"/>
                      <a:pt x="2701" y="437"/>
                      <a:pt x="2550" y="434"/>
                    </a:cubicBezTo>
                    <a:cubicBezTo>
                      <a:pt x="1693" y="416"/>
                      <a:pt x="1002" y="347"/>
                      <a:pt x="1002" y="282"/>
                    </a:cubicBezTo>
                    <a:cubicBezTo>
                      <a:pt x="1002" y="229"/>
                      <a:pt x="1490" y="190"/>
                      <a:pt x="2152" y="190"/>
                    </a:cubicBezTo>
                    <a:close/>
                    <a:moveTo>
                      <a:pt x="2435" y="1"/>
                    </a:moveTo>
                    <a:cubicBezTo>
                      <a:pt x="103" y="1"/>
                      <a:pt x="1" y="578"/>
                      <a:pt x="2569" y="600"/>
                    </a:cubicBezTo>
                    <a:cubicBezTo>
                      <a:pt x="2616" y="600"/>
                      <a:pt x="2662" y="600"/>
                      <a:pt x="2707" y="600"/>
                    </a:cubicBezTo>
                    <a:cubicBezTo>
                      <a:pt x="5039" y="600"/>
                      <a:pt x="5141" y="24"/>
                      <a:pt x="2573" y="1"/>
                    </a:cubicBezTo>
                    <a:cubicBezTo>
                      <a:pt x="2527" y="1"/>
                      <a:pt x="2481" y="1"/>
                      <a:pt x="2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9"/>
              <p:cNvSpPr/>
              <p:nvPr/>
            </p:nvSpPr>
            <p:spPr>
              <a:xfrm>
                <a:off x="5958734" y="1190736"/>
                <a:ext cx="109706" cy="143208"/>
              </a:xfrm>
              <a:custGeom>
                <a:avLst/>
                <a:gdLst/>
                <a:ahLst/>
                <a:cxnLst/>
                <a:rect l="l" t="t" r="r" b="b"/>
                <a:pathLst>
                  <a:path w="632" h="825" extrusionOk="0">
                    <a:moveTo>
                      <a:pt x="512" y="0"/>
                    </a:moveTo>
                    <a:lnTo>
                      <a:pt x="461" y="13"/>
                    </a:lnTo>
                    <a:cubicBezTo>
                      <a:pt x="558" y="322"/>
                      <a:pt x="448" y="641"/>
                      <a:pt x="410" y="741"/>
                    </a:cubicBezTo>
                    <a:cubicBezTo>
                      <a:pt x="65" y="451"/>
                      <a:pt x="56" y="111"/>
                      <a:pt x="56" y="105"/>
                    </a:cubicBezTo>
                    <a:lnTo>
                      <a:pt x="1" y="105"/>
                    </a:lnTo>
                    <a:cubicBezTo>
                      <a:pt x="1" y="120"/>
                      <a:pt x="10" y="492"/>
                      <a:pt x="401" y="802"/>
                    </a:cubicBezTo>
                    <a:lnTo>
                      <a:pt x="429" y="824"/>
                    </a:lnTo>
                    <a:lnTo>
                      <a:pt x="443" y="792"/>
                    </a:lnTo>
                    <a:cubicBezTo>
                      <a:pt x="452" y="779"/>
                      <a:pt x="631" y="387"/>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9"/>
              <p:cNvSpPr/>
              <p:nvPr/>
            </p:nvSpPr>
            <p:spPr>
              <a:xfrm>
                <a:off x="6026780" y="1299402"/>
                <a:ext cx="109706" cy="152234"/>
              </a:xfrm>
              <a:custGeom>
                <a:avLst/>
                <a:gdLst/>
                <a:ahLst/>
                <a:cxnLst/>
                <a:rect l="l" t="t" r="r" b="b"/>
                <a:pathLst>
                  <a:path w="632" h="877" extrusionOk="0">
                    <a:moveTo>
                      <a:pt x="511" y="0"/>
                    </a:moveTo>
                    <a:lnTo>
                      <a:pt x="460" y="15"/>
                    </a:lnTo>
                    <a:cubicBezTo>
                      <a:pt x="558" y="328"/>
                      <a:pt x="438" y="683"/>
                      <a:pt x="396" y="793"/>
                    </a:cubicBezTo>
                    <a:cubicBezTo>
                      <a:pt x="56" y="498"/>
                      <a:pt x="56" y="111"/>
                      <a:pt x="56" y="106"/>
                    </a:cubicBezTo>
                    <a:lnTo>
                      <a:pt x="5" y="106"/>
                    </a:lnTo>
                    <a:cubicBezTo>
                      <a:pt x="5" y="125"/>
                      <a:pt x="0" y="544"/>
                      <a:pt x="392" y="853"/>
                    </a:cubicBezTo>
                    <a:lnTo>
                      <a:pt x="420" y="876"/>
                    </a:lnTo>
                    <a:lnTo>
                      <a:pt x="433" y="844"/>
                    </a:lnTo>
                    <a:cubicBezTo>
                      <a:pt x="438" y="825"/>
                      <a:pt x="632" y="387"/>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9"/>
              <p:cNvSpPr/>
              <p:nvPr/>
            </p:nvSpPr>
            <p:spPr>
              <a:xfrm>
                <a:off x="6096215" y="1295236"/>
                <a:ext cx="121857" cy="145985"/>
              </a:xfrm>
              <a:custGeom>
                <a:avLst/>
                <a:gdLst/>
                <a:ahLst/>
                <a:cxnLst/>
                <a:rect l="l" t="t" r="r" b="b"/>
                <a:pathLst>
                  <a:path w="702" h="841" extrusionOk="0">
                    <a:moveTo>
                      <a:pt x="581" y="1"/>
                    </a:moveTo>
                    <a:lnTo>
                      <a:pt x="530" y="15"/>
                    </a:lnTo>
                    <a:cubicBezTo>
                      <a:pt x="628" y="333"/>
                      <a:pt x="471" y="664"/>
                      <a:pt x="415" y="762"/>
                    </a:cubicBezTo>
                    <a:cubicBezTo>
                      <a:pt x="60" y="439"/>
                      <a:pt x="107" y="75"/>
                      <a:pt x="107" y="71"/>
                    </a:cubicBezTo>
                    <a:lnTo>
                      <a:pt x="56" y="62"/>
                    </a:lnTo>
                    <a:lnTo>
                      <a:pt x="56" y="62"/>
                    </a:lnTo>
                    <a:cubicBezTo>
                      <a:pt x="52" y="79"/>
                      <a:pt x="1" y="476"/>
                      <a:pt x="407" y="822"/>
                    </a:cubicBezTo>
                    <a:lnTo>
                      <a:pt x="430" y="840"/>
                    </a:lnTo>
                    <a:lnTo>
                      <a:pt x="448" y="817"/>
                    </a:lnTo>
                    <a:cubicBezTo>
                      <a:pt x="457" y="798"/>
                      <a:pt x="702" y="398"/>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9"/>
              <p:cNvSpPr/>
              <p:nvPr/>
            </p:nvSpPr>
            <p:spPr>
              <a:xfrm>
                <a:off x="6188217" y="1295236"/>
                <a:ext cx="95472" cy="142687"/>
              </a:xfrm>
              <a:custGeom>
                <a:avLst/>
                <a:gdLst/>
                <a:ahLst/>
                <a:cxnLst/>
                <a:rect l="l" t="t" r="r" b="b"/>
                <a:pathLst>
                  <a:path w="550" h="822" extrusionOk="0">
                    <a:moveTo>
                      <a:pt x="448" y="1"/>
                    </a:moveTo>
                    <a:lnTo>
                      <a:pt x="397" y="15"/>
                    </a:lnTo>
                    <a:cubicBezTo>
                      <a:pt x="476" y="328"/>
                      <a:pt x="393" y="624"/>
                      <a:pt x="355" y="725"/>
                    </a:cubicBezTo>
                    <a:cubicBezTo>
                      <a:pt x="61" y="384"/>
                      <a:pt x="56" y="39"/>
                      <a:pt x="56" y="39"/>
                    </a:cubicBezTo>
                    <a:lnTo>
                      <a:pt x="0" y="39"/>
                    </a:lnTo>
                    <a:cubicBezTo>
                      <a:pt x="0" y="52"/>
                      <a:pt x="10" y="426"/>
                      <a:pt x="342" y="794"/>
                    </a:cubicBezTo>
                    <a:lnTo>
                      <a:pt x="370" y="822"/>
                    </a:lnTo>
                    <a:lnTo>
                      <a:pt x="388" y="785"/>
                    </a:lnTo>
                    <a:cubicBezTo>
                      <a:pt x="393" y="771"/>
                      <a:pt x="549" y="407"/>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9"/>
              <p:cNvSpPr/>
              <p:nvPr/>
            </p:nvSpPr>
            <p:spPr>
              <a:xfrm>
                <a:off x="6259388" y="1293847"/>
                <a:ext cx="84362" cy="152060"/>
              </a:xfrm>
              <a:custGeom>
                <a:avLst/>
                <a:gdLst/>
                <a:ahLst/>
                <a:cxnLst/>
                <a:rect l="l" t="t" r="r" b="b"/>
                <a:pathLst>
                  <a:path w="486" h="876" extrusionOk="0">
                    <a:moveTo>
                      <a:pt x="453" y="0"/>
                    </a:moveTo>
                    <a:lnTo>
                      <a:pt x="402" y="5"/>
                    </a:lnTo>
                    <a:cubicBezTo>
                      <a:pt x="430" y="336"/>
                      <a:pt x="347" y="645"/>
                      <a:pt x="309" y="761"/>
                    </a:cubicBezTo>
                    <a:cubicBezTo>
                      <a:pt x="75" y="396"/>
                      <a:pt x="56" y="37"/>
                      <a:pt x="56" y="32"/>
                    </a:cubicBezTo>
                    <a:lnTo>
                      <a:pt x="1" y="32"/>
                    </a:lnTo>
                    <a:cubicBezTo>
                      <a:pt x="5" y="51"/>
                      <a:pt x="24" y="442"/>
                      <a:pt x="296" y="834"/>
                    </a:cubicBezTo>
                    <a:lnTo>
                      <a:pt x="324" y="876"/>
                    </a:lnTo>
                    <a:lnTo>
                      <a:pt x="342" y="830"/>
                    </a:lnTo>
                    <a:cubicBezTo>
                      <a:pt x="347" y="816"/>
                      <a:pt x="485" y="434"/>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9"/>
              <p:cNvSpPr/>
              <p:nvPr/>
            </p:nvSpPr>
            <p:spPr>
              <a:xfrm>
                <a:off x="6320317" y="1305825"/>
                <a:ext cx="107276" cy="136091"/>
              </a:xfrm>
              <a:custGeom>
                <a:avLst/>
                <a:gdLst/>
                <a:ahLst/>
                <a:cxnLst/>
                <a:rect l="l" t="t" r="r" b="b"/>
                <a:pathLst>
                  <a:path w="618" h="784" extrusionOk="0">
                    <a:moveTo>
                      <a:pt x="51" y="1"/>
                    </a:moveTo>
                    <a:cubicBezTo>
                      <a:pt x="51" y="14"/>
                      <a:pt x="0" y="337"/>
                      <a:pt x="323" y="761"/>
                    </a:cubicBezTo>
                    <a:lnTo>
                      <a:pt x="341" y="784"/>
                    </a:lnTo>
                    <a:lnTo>
                      <a:pt x="360" y="761"/>
                    </a:lnTo>
                    <a:cubicBezTo>
                      <a:pt x="373" y="752"/>
                      <a:pt x="617" y="507"/>
                      <a:pt x="600" y="69"/>
                    </a:cubicBezTo>
                    <a:lnTo>
                      <a:pt x="600" y="69"/>
                    </a:lnTo>
                    <a:lnTo>
                      <a:pt x="549" y="74"/>
                    </a:lnTo>
                    <a:cubicBezTo>
                      <a:pt x="558" y="415"/>
                      <a:pt x="401" y="637"/>
                      <a:pt x="345" y="701"/>
                    </a:cubicBezTo>
                    <a:cubicBezTo>
                      <a:pt x="56" y="309"/>
                      <a:pt x="102" y="10"/>
                      <a:pt x="102" y="10"/>
                    </a:cubicBezTo>
                    <a:lnTo>
                      <a:pt x="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9"/>
              <p:cNvSpPr/>
              <p:nvPr/>
            </p:nvSpPr>
            <p:spPr>
              <a:xfrm>
                <a:off x="6392356" y="1310686"/>
                <a:ext cx="131230" cy="152060"/>
              </a:xfrm>
              <a:custGeom>
                <a:avLst/>
                <a:gdLst/>
                <a:ahLst/>
                <a:cxnLst/>
                <a:rect l="l" t="t" r="r" b="b"/>
                <a:pathLst>
                  <a:path w="756" h="876" extrusionOk="0">
                    <a:moveTo>
                      <a:pt x="143" y="0"/>
                    </a:moveTo>
                    <a:lnTo>
                      <a:pt x="143" y="0"/>
                    </a:lnTo>
                    <a:cubicBezTo>
                      <a:pt x="138" y="14"/>
                      <a:pt x="0" y="410"/>
                      <a:pt x="359" y="852"/>
                    </a:cubicBezTo>
                    <a:lnTo>
                      <a:pt x="373" y="875"/>
                    </a:lnTo>
                    <a:lnTo>
                      <a:pt x="396" y="857"/>
                    </a:lnTo>
                    <a:cubicBezTo>
                      <a:pt x="410" y="843"/>
                      <a:pt x="755" y="539"/>
                      <a:pt x="738" y="101"/>
                    </a:cubicBezTo>
                    <a:lnTo>
                      <a:pt x="687" y="101"/>
                    </a:lnTo>
                    <a:cubicBezTo>
                      <a:pt x="700" y="456"/>
                      <a:pt x="456" y="728"/>
                      <a:pt x="383" y="797"/>
                    </a:cubicBezTo>
                    <a:cubicBezTo>
                      <a:pt x="64" y="387"/>
                      <a:pt x="189" y="18"/>
                      <a:pt x="189" y="14"/>
                    </a:cubicBezTo>
                    <a:lnTo>
                      <a:pt x="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9"/>
              <p:cNvSpPr/>
              <p:nvPr/>
            </p:nvSpPr>
            <p:spPr>
              <a:xfrm>
                <a:off x="6089966" y="1424212"/>
                <a:ext cx="100159" cy="140951"/>
              </a:xfrm>
              <a:custGeom>
                <a:avLst/>
                <a:gdLst/>
                <a:ahLst/>
                <a:cxnLst/>
                <a:rect l="l" t="t" r="r" b="b"/>
                <a:pathLst>
                  <a:path w="577" h="812" extrusionOk="0">
                    <a:moveTo>
                      <a:pt x="498" y="0"/>
                    </a:moveTo>
                    <a:lnTo>
                      <a:pt x="447" y="10"/>
                    </a:lnTo>
                    <a:cubicBezTo>
                      <a:pt x="507" y="319"/>
                      <a:pt x="383" y="627"/>
                      <a:pt x="336" y="723"/>
                    </a:cubicBezTo>
                    <a:cubicBezTo>
                      <a:pt x="56" y="429"/>
                      <a:pt x="69" y="93"/>
                      <a:pt x="69" y="87"/>
                    </a:cubicBezTo>
                    <a:lnTo>
                      <a:pt x="19" y="83"/>
                    </a:lnTo>
                    <a:lnTo>
                      <a:pt x="19" y="83"/>
                    </a:lnTo>
                    <a:cubicBezTo>
                      <a:pt x="14" y="102"/>
                      <a:pt x="0" y="470"/>
                      <a:pt x="328" y="789"/>
                    </a:cubicBezTo>
                    <a:lnTo>
                      <a:pt x="351" y="812"/>
                    </a:lnTo>
                    <a:lnTo>
                      <a:pt x="369" y="779"/>
                    </a:lnTo>
                    <a:cubicBezTo>
                      <a:pt x="378" y="765"/>
                      <a:pt x="576" y="391"/>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9"/>
              <p:cNvSpPr/>
              <p:nvPr/>
            </p:nvSpPr>
            <p:spPr>
              <a:xfrm>
                <a:off x="6153846" y="1423344"/>
                <a:ext cx="111268" cy="144249"/>
              </a:xfrm>
              <a:custGeom>
                <a:avLst/>
                <a:gdLst/>
                <a:ahLst/>
                <a:cxnLst/>
                <a:rect l="l" t="t" r="r" b="b"/>
                <a:pathLst>
                  <a:path w="641" h="831" extrusionOk="0">
                    <a:moveTo>
                      <a:pt x="568" y="1"/>
                    </a:moveTo>
                    <a:lnTo>
                      <a:pt x="517" y="9"/>
                    </a:lnTo>
                    <a:cubicBezTo>
                      <a:pt x="577" y="332"/>
                      <a:pt x="406" y="651"/>
                      <a:pt x="351" y="747"/>
                    </a:cubicBezTo>
                    <a:cubicBezTo>
                      <a:pt x="60" y="420"/>
                      <a:pt x="121" y="51"/>
                      <a:pt x="121" y="51"/>
                    </a:cubicBezTo>
                    <a:lnTo>
                      <a:pt x="70" y="37"/>
                    </a:lnTo>
                    <a:lnTo>
                      <a:pt x="70" y="37"/>
                    </a:lnTo>
                    <a:cubicBezTo>
                      <a:pt x="70" y="56"/>
                      <a:pt x="1" y="457"/>
                      <a:pt x="337" y="807"/>
                    </a:cubicBezTo>
                    <a:lnTo>
                      <a:pt x="360" y="830"/>
                    </a:lnTo>
                    <a:lnTo>
                      <a:pt x="374" y="802"/>
                    </a:lnTo>
                    <a:cubicBezTo>
                      <a:pt x="388" y="789"/>
                      <a:pt x="641" y="402"/>
                      <a:pt x="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9"/>
              <p:cNvSpPr/>
              <p:nvPr/>
            </p:nvSpPr>
            <p:spPr>
              <a:xfrm>
                <a:off x="6225017" y="1426642"/>
                <a:ext cx="100159" cy="145638"/>
              </a:xfrm>
              <a:custGeom>
                <a:avLst/>
                <a:gdLst/>
                <a:ahLst/>
                <a:cxnLst/>
                <a:rect l="l" t="t" r="r" b="b"/>
                <a:pathLst>
                  <a:path w="577" h="839" extrusionOk="0">
                    <a:moveTo>
                      <a:pt x="535" y="0"/>
                    </a:moveTo>
                    <a:lnTo>
                      <a:pt x="480" y="5"/>
                    </a:lnTo>
                    <a:cubicBezTo>
                      <a:pt x="517" y="328"/>
                      <a:pt x="351" y="645"/>
                      <a:pt x="292" y="742"/>
                    </a:cubicBezTo>
                    <a:cubicBezTo>
                      <a:pt x="65" y="396"/>
                      <a:pt x="158" y="24"/>
                      <a:pt x="158" y="18"/>
                    </a:cubicBezTo>
                    <a:lnTo>
                      <a:pt x="107" y="9"/>
                    </a:lnTo>
                    <a:lnTo>
                      <a:pt x="107" y="9"/>
                    </a:lnTo>
                    <a:cubicBezTo>
                      <a:pt x="103" y="24"/>
                      <a:pt x="1" y="428"/>
                      <a:pt x="268" y="807"/>
                    </a:cubicBezTo>
                    <a:lnTo>
                      <a:pt x="292" y="839"/>
                    </a:lnTo>
                    <a:lnTo>
                      <a:pt x="314" y="807"/>
                    </a:lnTo>
                    <a:cubicBezTo>
                      <a:pt x="324" y="788"/>
                      <a:pt x="577" y="411"/>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9"/>
              <p:cNvSpPr/>
              <p:nvPr/>
            </p:nvSpPr>
            <p:spPr>
              <a:xfrm>
                <a:off x="6293064" y="1427337"/>
                <a:ext cx="93042" cy="150498"/>
              </a:xfrm>
              <a:custGeom>
                <a:avLst/>
                <a:gdLst/>
                <a:ahLst/>
                <a:cxnLst/>
                <a:rect l="l" t="t" r="r" b="b"/>
                <a:pathLst>
                  <a:path w="536" h="867" extrusionOk="0">
                    <a:moveTo>
                      <a:pt x="485" y="1"/>
                    </a:moveTo>
                    <a:cubicBezTo>
                      <a:pt x="461" y="341"/>
                      <a:pt x="291" y="656"/>
                      <a:pt x="231" y="761"/>
                    </a:cubicBezTo>
                    <a:cubicBezTo>
                      <a:pt x="60" y="392"/>
                      <a:pt x="153" y="24"/>
                      <a:pt x="153" y="24"/>
                    </a:cubicBezTo>
                    <a:lnTo>
                      <a:pt x="102" y="10"/>
                    </a:lnTo>
                    <a:lnTo>
                      <a:pt x="102" y="10"/>
                    </a:lnTo>
                    <a:cubicBezTo>
                      <a:pt x="98" y="24"/>
                      <a:pt x="0" y="424"/>
                      <a:pt x="204" y="826"/>
                    </a:cubicBezTo>
                    <a:lnTo>
                      <a:pt x="221" y="867"/>
                    </a:lnTo>
                    <a:lnTo>
                      <a:pt x="249" y="830"/>
                    </a:lnTo>
                    <a:cubicBezTo>
                      <a:pt x="259" y="811"/>
                      <a:pt x="508" y="443"/>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9"/>
              <p:cNvSpPr/>
              <p:nvPr/>
            </p:nvSpPr>
            <p:spPr>
              <a:xfrm>
                <a:off x="6137182" y="1549716"/>
                <a:ext cx="89570" cy="132272"/>
              </a:xfrm>
              <a:custGeom>
                <a:avLst/>
                <a:gdLst/>
                <a:ahLst/>
                <a:cxnLst/>
                <a:rect l="l" t="t" r="r" b="b"/>
                <a:pathLst>
                  <a:path w="516" h="762" extrusionOk="0">
                    <a:moveTo>
                      <a:pt x="32" y="0"/>
                    </a:moveTo>
                    <a:cubicBezTo>
                      <a:pt x="32" y="19"/>
                      <a:pt x="0" y="383"/>
                      <a:pt x="267" y="733"/>
                    </a:cubicBezTo>
                    <a:lnTo>
                      <a:pt x="290" y="761"/>
                    </a:lnTo>
                    <a:lnTo>
                      <a:pt x="309" y="733"/>
                    </a:lnTo>
                    <a:cubicBezTo>
                      <a:pt x="318" y="719"/>
                      <a:pt x="516" y="448"/>
                      <a:pt x="470" y="51"/>
                    </a:cubicBezTo>
                    <a:lnTo>
                      <a:pt x="470" y="51"/>
                    </a:lnTo>
                    <a:lnTo>
                      <a:pt x="415" y="56"/>
                    </a:lnTo>
                    <a:cubicBezTo>
                      <a:pt x="452" y="360"/>
                      <a:pt x="337" y="591"/>
                      <a:pt x="290" y="669"/>
                    </a:cubicBezTo>
                    <a:cubicBezTo>
                      <a:pt x="60" y="346"/>
                      <a:pt x="83" y="10"/>
                      <a:pt x="83" y="6"/>
                    </a:cubicBezTo>
                    <a:lnTo>
                      <a:pt x="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9"/>
              <p:cNvSpPr/>
              <p:nvPr/>
            </p:nvSpPr>
            <p:spPr>
              <a:xfrm>
                <a:off x="6199500" y="1549716"/>
                <a:ext cx="89743" cy="138521"/>
              </a:xfrm>
              <a:custGeom>
                <a:avLst/>
                <a:gdLst/>
                <a:ahLst/>
                <a:cxnLst/>
                <a:rect l="l" t="t" r="r" b="b"/>
                <a:pathLst>
                  <a:path w="517" h="798" extrusionOk="0">
                    <a:moveTo>
                      <a:pt x="471" y="0"/>
                    </a:moveTo>
                    <a:lnTo>
                      <a:pt x="420" y="6"/>
                    </a:lnTo>
                    <a:cubicBezTo>
                      <a:pt x="452" y="323"/>
                      <a:pt x="337" y="600"/>
                      <a:pt x="286" y="701"/>
                    </a:cubicBezTo>
                    <a:cubicBezTo>
                      <a:pt x="56" y="351"/>
                      <a:pt x="107" y="66"/>
                      <a:pt x="107" y="61"/>
                    </a:cubicBezTo>
                    <a:lnTo>
                      <a:pt x="56" y="51"/>
                    </a:lnTo>
                    <a:lnTo>
                      <a:pt x="56" y="51"/>
                    </a:lnTo>
                    <a:cubicBezTo>
                      <a:pt x="56" y="66"/>
                      <a:pt x="1" y="378"/>
                      <a:pt x="267" y="766"/>
                    </a:cubicBezTo>
                    <a:lnTo>
                      <a:pt x="290" y="798"/>
                    </a:lnTo>
                    <a:lnTo>
                      <a:pt x="314" y="766"/>
                    </a:lnTo>
                    <a:cubicBezTo>
                      <a:pt x="323" y="752"/>
                      <a:pt x="516" y="411"/>
                      <a:pt x="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9"/>
              <p:cNvSpPr/>
              <p:nvPr/>
            </p:nvSpPr>
            <p:spPr>
              <a:xfrm>
                <a:off x="6264248" y="1555445"/>
                <a:ext cx="76204" cy="143208"/>
              </a:xfrm>
              <a:custGeom>
                <a:avLst/>
                <a:gdLst/>
                <a:ahLst/>
                <a:cxnLst/>
                <a:rect l="l" t="t" r="r" b="b"/>
                <a:pathLst>
                  <a:path w="439" h="825" extrusionOk="0">
                    <a:moveTo>
                      <a:pt x="47" y="0"/>
                    </a:moveTo>
                    <a:cubicBezTo>
                      <a:pt x="42" y="14"/>
                      <a:pt x="0" y="382"/>
                      <a:pt x="213" y="783"/>
                    </a:cubicBezTo>
                    <a:lnTo>
                      <a:pt x="236" y="824"/>
                    </a:lnTo>
                    <a:lnTo>
                      <a:pt x="259" y="783"/>
                    </a:lnTo>
                    <a:cubicBezTo>
                      <a:pt x="264" y="769"/>
                      <a:pt x="438" y="437"/>
                      <a:pt x="415" y="23"/>
                    </a:cubicBezTo>
                    <a:lnTo>
                      <a:pt x="415" y="23"/>
                    </a:lnTo>
                    <a:lnTo>
                      <a:pt x="364" y="28"/>
                    </a:lnTo>
                    <a:cubicBezTo>
                      <a:pt x="379" y="341"/>
                      <a:pt x="277" y="609"/>
                      <a:pt x="232" y="709"/>
                    </a:cubicBezTo>
                    <a:cubicBezTo>
                      <a:pt x="56" y="345"/>
                      <a:pt x="98" y="9"/>
                      <a:pt x="98" y="5"/>
                    </a:cubicBezTo>
                    <a:lnTo>
                      <a:pt x="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9"/>
              <p:cNvSpPr/>
              <p:nvPr/>
            </p:nvSpPr>
            <p:spPr>
              <a:xfrm>
                <a:off x="6313894" y="1564992"/>
                <a:ext cx="101026" cy="143208"/>
              </a:xfrm>
              <a:custGeom>
                <a:avLst/>
                <a:gdLst/>
                <a:ahLst/>
                <a:cxnLst/>
                <a:rect l="l" t="t" r="r" b="b"/>
                <a:pathLst>
                  <a:path w="582" h="825" extrusionOk="0">
                    <a:moveTo>
                      <a:pt x="65" y="1"/>
                    </a:moveTo>
                    <a:cubicBezTo>
                      <a:pt x="65" y="14"/>
                      <a:pt x="1" y="420"/>
                      <a:pt x="282" y="803"/>
                    </a:cubicBezTo>
                    <a:lnTo>
                      <a:pt x="299" y="825"/>
                    </a:lnTo>
                    <a:lnTo>
                      <a:pt x="318" y="807"/>
                    </a:lnTo>
                    <a:cubicBezTo>
                      <a:pt x="333" y="797"/>
                      <a:pt x="581" y="581"/>
                      <a:pt x="558" y="139"/>
                    </a:cubicBezTo>
                    <a:lnTo>
                      <a:pt x="558" y="139"/>
                    </a:lnTo>
                    <a:lnTo>
                      <a:pt x="507" y="143"/>
                    </a:lnTo>
                    <a:cubicBezTo>
                      <a:pt x="526" y="484"/>
                      <a:pt x="365" y="686"/>
                      <a:pt x="305" y="747"/>
                    </a:cubicBezTo>
                    <a:cubicBezTo>
                      <a:pt x="61" y="392"/>
                      <a:pt x="116" y="10"/>
                      <a:pt x="116" y="10"/>
                    </a:cubicBezTo>
                    <a:lnTo>
                      <a:pt x="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9"/>
              <p:cNvSpPr/>
              <p:nvPr/>
            </p:nvSpPr>
            <p:spPr>
              <a:xfrm>
                <a:off x="6361978" y="1439314"/>
                <a:ext cx="102415" cy="166642"/>
              </a:xfrm>
              <a:custGeom>
                <a:avLst/>
                <a:gdLst/>
                <a:ahLst/>
                <a:cxnLst/>
                <a:rect l="l" t="t" r="r" b="b"/>
                <a:pathLst>
                  <a:path w="590" h="960" extrusionOk="0">
                    <a:moveTo>
                      <a:pt x="78" y="0"/>
                    </a:moveTo>
                    <a:cubicBezTo>
                      <a:pt x="73" y="19"/>
                      <a:pt x="0" y="494"/>
                      <a:pt x="239" y="923"/>
                    </a:cubicBezTo>
                    <a:lnTo>
                      <a:pt x="262" y="959"/>
                    </a:lnTo>
                    <a:lnTo>
                      <a:pt x="286" y="923"/>
                    </a:lnTo>
                    <a:cubicBezTo>
                      <a:pt x="294" y="908"/>
                      <a:pt x="539" y="531"/>
                      <a:pt x="590" y="98"/>
                    </a:cubicBezTo>
                    <a:lnTo>
                      <a:pt x="539" y="93"/>
                    </a:lnTo>
                    <a:cubicBezTo>
                      <a:pt x="498" y="434"/>
                      <a:pt x="327" y="747"/>
                      <a:pt x="267" y="857"/>
                    </a:cubicBezTo>
                    <a:cubicBezTo>
                      <a:pt x="60" y="457"/>
                      <a:pt x="129" y="15"/>
                      <a:pt x="129" y="10"/>
                    </a:cubicBezTo>
                    <a:lnTo>
                      <a:pt x="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9"/>
              <p:cNvSpPr/>
              <p:nvPr/>
            </p:nvSpPr>
            <p:spPr>
              <a:xfrm>
                <a:off x="6043444" y="1174592"/>
                <a:ext cx="108317" cy="141819"/>
              </a:xfrm>
              <a:custGeom>
                <a:avLst/>
                <a:gdLst/>
                <a:ahLst/>
                <a:cxnLst/>
                <a:rect l="l" t="t" r="r" b="b"/>
                <a:pathLst>
                  <a:path w="624" h="817" extrusionOk="0">
                    <a:moveTo>
                      <a:pt x="536" y="0"/>
                    </a:moveTo>
                    <a:lnTo>
                      <a:pt x="485" y="10"/>
                    </a:lnTo>
                    <a:cubicBezTo>
                      <a:pt x="554" y="323"/>
                      <a:pt x="420" y="636"/>
                      <a:pt x="374" y="729"/>
                    </a:cubicBezTo>
                    <a:cubicBezTo>
                      <a:pt x="56" y="415"/>
                      <a:pt x="70" y="74"/>
                      <a:pt x="70" y="70"/>
                    </a:cubicBezTo>
                    <a:lnTo>
                      <a:pt x="19" y="66"/>
                    </a:lnTo>
                    <a:lnTo>
                      <a:pt x="19" y="66"/>
                    </a:lnTo>
                    <a:cubicBezTo>
                      <a:pt x="19" y="83"/>
                      <a:pt x="1" y="453"/>
                      <a:pt x="364" y="793"/>
                    </a:cubicBezTo>
                    <a:lnTo>
                      <a:pt x="388" y="816"/>
                    </a:lnTo>
                    <a:lnTo>
                      <a:pt x="406" y="784"/>
                    </a:lnTo>
                    <a:cubicBezTo>
                      <a:pt x="415" y="770"/>
                      <a:pt x="623" y="392"/>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9"/>
              <p:cNvSpPr/>
              <p:nvPr/>
            </p:nvSpPr>
            <p:spPr>
              <a:xfrm>
                <a:off x="6124336" y="1170600"/>
                <a:ext cx="109011" cy="141819"/>
              </a:xfrm>
              <a:custGeom>
                <a:avLst/>
                <a:gdLst/>
                <a:ahLst/>
                <a:cxnLst/>
                <a:rect l="l" t="t" r="r" b="b"/>
                <a:pathLst>
                  <a:path w="628" h="817" extrusionOk="0">
                    <a:moveTo>
                      <a:pt x="540" y="0"/>
                    </a:moveTo>
                    <a:lnTo>
                      <a:pt x="489" y="10"/>
                    </a:lnTo>
                    <a:cubicBezTo>
                      <a:pt x="558" y="323"/>
                      <a:pt x="424" y="636"/>
                      <a:pt x="378" y="733"/>
                    </a:cubicBezTo>
                    <a:cubicBezTo>
                      <a:pt x="56" y="415"/>
                      <a:pt x="74" y="74"/>
                      <a:pt x="74" y="70"/>
                    </a:cubicBezTo>
                    <a:lnTo>
                      <a:pt x="23" y="70"/>
                    </a:lnTo>
                    <a:cubicBezTo>
                      <a:pt x="23" y="83"/>
                      <a:pt x="0" y="452"/>
                      <a:pt x="368" y="793"/>
                    </a:cubicBezTo>
                    <a:lnTo>
                      <a:pt x="392" y="816"/>
                    </a:lnTo>
                    <a:lnTo>
                      <a:pt x="406" y="789"/>
                    </a:lnTo>
                    <a:cubicBezTo>
                      <a:pt x="415" y="770"/>
                      <a:pt x="627" y="393"/>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9"/>
              <p:cNvSpPr/>
              <p:nvPr/>
            </p:nvSpPr>
            <p:spPr>
              <a:xfrm>
                <a:off x="6201756" y="1166607"/>
                <a:ext cx="109185" cy="139389"/>
              </a:xfrm>
              <a:custGeom>
                <a:avLst/>
                <a:gdLst/>
                <a:ahLst/>
                <a:cxnLst/>
                <a:rect l="l" t="t" r="r" b="b"/>
                <a:pathLst>
                  <a:path w="629" h="803" extrusionOk="0">
                    <a:moveTo>
                      <a:pt x="577" y="1"/>
                    </a:moveTo>
                    <a:lnTo>
                      <a:pt x="526" y="10"/>
                    </a:lnTo>
                    <a:cubicBezTo>
                      <a:pt x="568" y="327"/>
                      <a:pt x="407" y="623"/>
                      <a:pt x="352" y="714"/>
                    </a:cubicBezTo>
                    <a:cubicBezTo>
                      <a:pt x="61" y="369"/>
                      <a:pt x="107" y="33"/>
                      <a:pt x="107" y="29"/>
                    </a:cubicBezTo>
                    <a:lnTo>
                      <a:pt x="56" y="19"/>
                    </a:lnTo>
                    <a:lnTo>
                      <a:pt x="56" y="19"/>
                    </a:lnTo>
                    <a:cubicBezTo>
                      <a:pt x="56" y="37"/>
                      <a:pt x="1" y="406"/>
                      <a:pt x="333" y="775"/>
                    </a:cubicBezTo>
                    <a:lnTo>
                      <a:pt x="356" y="803"/>
                    </a:lnTo>
                    <a:lnTo>
                      <a:pt x="375" y="775"/>
                    </a:lnTo>
                    <a:cubicBezTo>
                      <a:pt x="384" y="761"/>
                      <a:pt x="628" y="40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9"/>
              <p:cNvSpPr/>
              <p:nvPr/>
            </p:nvSpPr>
            <p:spPr>
              <a:xfrm>
                <a:off x="6281086" y="1163483"/>
                <a:ext cx="115434" cy="141645"/>
              </a:xfrm>
              <a:custGeom>
                <a:avLst/>
                <a:gdLst/>
                <a:ahLst/>
                <a:cxnLst/>
                <a:rect l="l" t="t" r="r" b="b"/>
                <a:pathLst>
                  <a:path w="665" h="816" extrusionOk="0">
                    <a:moveTo>
                      <a:pt x="107" y="0"/>
                    </a:moveTo>
                    <a:lnTo>
                      <a:pt x="107" y="0"/>
                    </a:lnTo>
                    <a:cubicBezTo>
                      <a:pt x="101" y="13"/>
                      <a:pt x="1" y="373"/>
                      <a:pt x="309" y="793"/>
                    </a:cubicBezTo>
                    <a:lnTo>
                      <a:pt x="328" y="815"/>
                    </a:lnTo>
                    <a:lnTo>
                      <a:pt x="350" y="793"/>
                    </a:lnTo>
                    <a:cubicBezTo>
                      <a:pt x="360" y="783"/>
                      <a:pt x="664" y="461"/>
                      <a:pt x="654" y="55"/>
                    </a:cubicBezTo>
                    <a:lnTo>
                      <a:pt x="605" y="55"/>
                    </a:lnTo>
                    <a:cubicBezTo>
                      <a:pt x="609" y="383"/>
                      <a:pt x="401" y="655"/>
                      <a:pt x="333" y="732"/>
                    </a:cubicBezTo>
                    <a:cubicBezTo>
                      <a:pt x="65" y="351"/>
                      <a:pt x="157" y="19"/>
                      <a:pt x="157" y="13"/>
                    </a:cubicBezTo>
                    <a:lnTo>
                      <a:pt x="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9"/>
              <p:cNvSpPr/>
              <p:nvPr/>
            </p:nvSpPr>
            <p:spPr>
              <a:xfrm>
                <a:off x="6368227" y="1177891"/>
                <a:ext cx="114566" cy="141645"/>
              </a:xfrm>
              <a:custGeom>
                <a:avLst/>
                <a:gdLst/>
                <a:ahLst/>
                <a:cxnLst/>
                <a:rect l="l" t="t" r="r" b="b"/>
                <a:pathLst>
                  <a:path w="660" h="816" extrusionOk="0">
                    <a:moveTo>
                      <a:pt x="107" y="0"/>
                    </a:moveTo>
                    <a:lnTo>
                      <a:pt x="107" y="0"/>
                    </a:lnTo>
                    <a:cubicBezTo>
                      <a:pt x="103" y="13"/>
                      <a:pt x="1" y="373"/>
                      <a:pt x="309" y="793"/>
                    </a:cubicBezTo>
                    <a:lnTo>
                      <a:pt x="328" y="815"/>
                    </a:lnTo>
                    <a:lnTo>
                      <a:pt x="351" y="793"/>
                    </a:lnTo>
                    <a:cubicBezTo>
                      <a:pt x="360" y="779"/>
                      <a:pt x="660" y="461"/>
                      <a:pt x="656" y="55"/>
                    </a:cubicBezTo>
                    <a:lnTo>
                      <a:pt x="605" y="55"/>
                    </a:lnTo>
                    <a:cubicBezTo>
                      <a:pt x="609" y="383"/>
                      <a:pt x="401" y="655"/>
                      <a:pt x="333" y="732"/>
                    </a:cubicBezTo>
                    <a:cubicBezTo>
                      <a:pt x="65" y="351"/>
                      <a:pt x="158" y="19"/>
                      <a:pt x="158" y="13"/>
                    </a:cubicBezTo>
                    <a:lnTo>
                      <a:pt x="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9"/>
              <p:cNvSpPr/>
              <p:nvPr/>
            </p:nvSpPr>
            <p:spPr>
              <a:xfrm>
                <a:off x="6457972" y="1189000"/>
                <a:ext cx="123940" cy="146679"/>
              </a:xfrm>
              <a:custGeom>
                <a:avLst/>
                <a:gdLst/>
                <a:ahLst/>
                <a:cxnLst/>
                <a:rect l="l" t="t" r="r" b="b"/>
                <a:pathLst>
                  <a:path w="714" h="845" extrusionOk="0">
                    <a:moveTo>
                      <a:pt x="101" y="0"/>
                    </a:moveTo>
                    <a:cubicBezTo>
                      <a:pt x="96" y="15"/>
                      <a:pt x="0" y="374"/>
                      <a:pt x="345" y="821"/>
                    </a:cubicBezTo>
                    <a:lnTo>
                      <a:pt x="364" y="844"/>
                    </a:lnTo>
                    <a:lnTo>
                      <a:pt x="382" y="825"/>
                    </a:lnTo>
                    <a:cubicBezTo>
                      <a:pt x="396" y="812"/>
                      <a:pt x="714" y="502"/>
                      <a:pt x="696" y="88"/>
                    </a:cubicBezTo>
                    <a:lnTo>
                      <a:pt x="696" y="88"/>
                    </a:lnTo>
                    <a:lnTo>
                      <a:pt x="645" y="93"/>
                    </a:lnTo>
                    <a:cubicBezTo>
                      <a:pt x="658" y="425"/>
                      <a:pt x="437" y="691"/>
                      <a:pt x="369" y="766"/>
                    </a:cubicBezTo>
                    <a:cubicBezTo>
                      <a:pt x="60" y="351"/>
                      <a:pt x="152" y="19"/>
                      <a:pt x="152" y="15"/>
                    </a:cubicBez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9"/>
              <p:cNvSpPr/>
              <p:nvPr/>
            </p:nvSpPr>
            <p:spPr>
              <a:xfrm>
                <a:off x="6585732" y="1196291"/>
                <a:ext cx="157789" cy="32981"/>
              </a:xfrm>
              <a:custGeom>
                <a:avLst/>
                <a:gdLst/>
                <a:ahLst/>
                <a:cxnLst/>
                <a:rect l="l" t="t" r="r" b="b"/>
                <a:pathLst>
                  <a:path w="909" h="190" extrusionOk="0">
                    <a:moveTo>
                      <a:pt x="5" y="0"/>
                    </a:moveTo>
                    <a:lnTo>
                      <a:pt x="1" y="184"/>
                    </a:lnTo>
                    <a:lnTo>
                      <a:pt x="757" y="189"/>
                    </a:lnTo>
                    <a:cubicBezTo>
                      <a:pt x="881" y="97"/>
                      <a:pt x="909" y="56"/>
                      <a:pt x="757" y="9"/>
                    </a:cubicBezTo>
                    <a:lnTo>
                      <a:pt x="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p42"/>
          <p:cNvSpPr txBox="1">
            <a:spLocks noGrp="1"/>
          </p:cNvSpPr>
          <p:nvPr>
            <p:ph type="title"/>
          </p:nvPr>
        </p:nvSpPr>
        <p:spPr>
          <a:xfrm>
            <a:off x="720000" y="350053"/>
            <a:ext cx="7710900" cy="667672"/>
          </a:xfrm>
          <a:prstGeom prst="rect">
            <a:avLst/>
          </a:prstGeom>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p>
            <a:pPr marL="0" lvl="0" indent="0" algn="ctr" rtl="0">
              <a:spcBef>
                <a:spcPts val="0"/>
              </a:spcBef>
              <a:spcAft>
                <a:spcPts val="0"/>
              </a:spcAft>
              <a:buNone/>
            </a:pPr>
            <a:r>
              <a:rPr lang="en-US" sz="4000" dirty="0">
                <a:ln/>
                <a:solidFill>
                  <a:schemeClr val="accent4"/>
                </a:solidFill>
                <a:effectLst>
                  <a:outerShdw blurRad="38100" dist="38100" dir="2700000" algn="tl">
                    <a:srgbClr val="000000">
                      <a:alpha val="43137"/>
                    </a:srgbClr>
                  </a:outerShdw>
                </a:effectLst>
              </a:rPr>
              <a:t>Movement  basics</a:t>
            </a:r>
            <a:endParaRPr sz="4000" dirty="0">
              <a:ln/>
              <a:solidFill>
                <a:schemeClr val="accent4"/>
              </a:solidFill>
              <a:effectLst>
                <a:outerShdw blurRad="38100" dist="38100" dir="2700000" algn="tl">
                  <a:srgbClr val="000000">
                    <a:alpha val="43137"/>
                  </a:srgbClr>
                </a:outerShdw>
              </a:effectLst>
            </a:endParaRPr>
          </a:p>
        </p:txBody>
      </p:sp>
      <p:grpSp>
        <p:nvGrpSpPr>
          <p:cNvPr id="1813" name="Google Shape;1813;p42"/>
          <p:cNvGrpSpPr/>
          <p:nvPr/>
        </p:nvGrpSpPr>
        <p:grpSpPr>
          <a:xfrm>
            <a:off x="5465234" y="1325033"/>
            <a:ext cx="2736940" cy="3230879"/>
            <a:chOff x="5556830" y="1700300"/>
            <a:chExt cx="2645343" cy="2470975"/>
          </a:xfrm>
        </p:grpSpPr>
        <p:grpSp>
          <p:nvGrpSpPr>
            <p:cNvPr id="1814" name="Google Shape;1814;p42"/>
            <p:cNvGrpSpPr/>
            <p:nvPr/>
          </p:nvGrpSpPr>
          <p:grpSpPr>
            <a:xfrm>
              <a:off x="5556830" y="3031924"/>
              <a:ext cx="713520" cy="625025"/>
              <a:chOff x="667005" y="3137574"/>
              <a:chExt cx="713520" cy="625025"/>
            </a:xfrm>
          </p:grpSpPr>
          <p:sp>
            <p:nvSpPr>
              <p:cNvPr id="1815" name="Google Shape;1815;p42"/>
              <p:cNvSpPr/>
              <p:nvPr/>
            </p:nvSpPr>
            <p:spPr>
              <a:xfrm>
                <a:off x="673841" y="3137934"/>
                <a:ext cx="706682" cy="624665"/>
              </a:xfrm>
              <a:custGeom>
                <a:avLst/>
                <a:gdLst/>
                <a:ahLst/>
                <a:cxnLst/>
                <a:rect l="l" t="t" r="r" b="b"/>
                <a:pathLst>
                  <a:path w="1964" h="1736" extrusionOk="0">
                    <a:moveTo>
                      <a:pt x="961" y="0"/>
                    </a:moveTo>
                    <a:cubicBezTo>
                      <a:pt x="797" y="0"/>
                      <a:pt x="631" y="46"/>
                      <a:pt x="485" y="142"/>
                    </a:cubicBezTo>
                    <a:cubicBezTo>
                      <a:pt x="120" y="386"/>
                      <a:pt x="0" y="865"/>
                      <a:pt x="198" y="1252"/>
                    </a:cubicBezTo>
                    <a:cubicBezTo>
                      <a:pt x="203" y="1261"/>
                      <a:pt x="208" y="1271"/>
                      <a:pt x="213" y="1280"/>
                    </a:cubicBezTo>
                    <a:cubicBezTo>
                      <a:pt x="213" y="1284"/>
                      <a:pt x="217" y="1289"/>
                      <a:pt x="222" y="1293"/>
                    </a:cubicBezTo>
                    <a:cubicBezTo>
                      <a:pt x="222" y="1303"/>
                      <a:pt x="226" y="1308"/>
                      <a:pt x="230" y="1312"/>
                    </a:cubicBezTo>
                    <a:cubicBezTo>
                      <a:pt x="236" y="1326"/>
                      <a:pt x="245" y="1335"/>
                      <a:pt x="254" y="1349"/>
                    </a:cubicBezTo>
                    <a:cubicBezTo>
                      <a:pt x="423" y="1599"/>
                      <a:pt x="700" y="1736"/>
                      <a:pt x="983" y="1736"/>
                    </a:cubicBezTo>
                    <a:cubicBezTo>
                      <a:pt x="1147" y="1736"/>
                      <a:pt x="1314" y="1690"/>
                      <a:pt x="1461" y="1593"/>
                    </a:cubicBezTo>
                    <a:cubicBezTo>
                      <a:pt x="1857" y="1331"/>
                      <a:pt x="1963" y="791"/>
                      <a:pt x="1696" y="391"/>
                    </a:cubicBezTo>
                    <a:cubicBezTo>
                      <a:pt x="1687" y="376"/>
                      <a:pt x="1678" y="368"/>
                      <a:pt x="1668" y="353"/>
                    </a:cubicBezTo>
                    <a:cubicBezTo>
                      <a:pt x="1496" y="124"/>
                      <a:pt x="1230" y="0"/>
                      <a:pt x="961"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16" name="Google Shape;1816;p42"/>
              <p:cNvSpPr/>
              <p:nvPr/>
            </p:nvSpPr>
            <p:spPr>
              <a:xfrm>
                <a:off x="667005" y="3137574"/>
                <a:ext cx="713518" cy="625025"/>
              </a:xfrm>
              <a:custGeom>
                <a:avLst/>
                <a:gdLst/>
                <a:ahLst/>
                <a:cxnLst/>
                <a:rect l="l" t="t" r="r" b="b"/>
                <a:pathLst>
                  <a:path w="1983" h="1737" extrusionOk="0">
                    <a:moveTo>
                      <a:pt x="981" y="0"/>
                    </a:moveTo>
                    <a:cubicBezTo>
                      <a:pt x="816" y="0"/>
                      <a:pt x="651" y="46"/>
                      <a:pt x="504" y="143"/>
                    </a:cubicBezTo>
                    <a:cubicBezTo>
                      <a:pt x="107" y="410"/>
                      <a:pt x="1" y="949"/>
                      <a:pt x="273" y="1350"/>
                    </a:cubicBezTo>
                    <a:cubicBezTo>
                      <a:pt x="442" y="1600"/>
                      <a:pt x="719" y="1737"/>
                      <a:pt x="1002" y="1737"/>
                    </a:cubicBezTo>
                    <a:cubicBezTo>
                      <a:pt x="1166" y="1737"/>
                      <a:pt x="1333" y="1691"/>
                      <a:pt x="1480" y="1594"/>
                    </a:cubicBezTo>
                    <a:cubicBezTo>
                      <a:pt x="1876" y="1332"/>
                      <a:pt x="1982" y="792"/>
                      <a:pt x="1715" y="392"/>
                    </a:cubicBezTo>
                    <a:cubicBezTo>
                      <a:pt x="1543" y="138"/>
                      <a:pt x="1264"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722058" y="3193709"/>
                <a:ext cx="658466" cy="568891"/>
              </a:xfrm>
              <a:custGeom>
                <a:avLst/>
                <a:gdLst/>
                <a:ahLst/>
                <a:cxnLst/>
                <a:rect l="l" t="t" r="r" b="b"/>
                <a:pathLst>
                  <a:path w="1830" h="1581" extrusionOk="0">
                    <a:moveTo>
                      <a:pt x="1332" y="0"/>
                    </a:moveTo>
                    <a:lnTo>
                      <a:pt x="1332" y="0"/>
                    </a:lnTo>
                    <a:cubicBezTo>
                      <a:pt x="1424" y="351"/>
                      <a:pt x="1295" y="733"/>
                      <a:pt x="977" y="945"/>
                    </a:cubicBezTo>
                    <a:cubicBezTo>
                      <a:pt x="831" y="1042"/>
                      <a:pt x="666" y="1089"/>
                      <a:pt x="502" y="1089"/>
                    </a:cubicBezTo>
                    <a:cubicBezTo>
                      <a:pt x="324" y="1089"/>
                      <a:pt x="149" y="1034"/>
                      <a:pt x="0" y="931"/>
                    </a:cubicBezTo>
                    <a:lnTo>
                      <a:pt x="0" y="931"/>
                    </a:lnTo>
                    <a:cubicBezTo>
                      <a:pt x="23" y="1023"/>
                      <a:pt x="64" y="1111"/>
                      <a:pt x="120" y="1194"/>
                    </a:cubicBezTo>
                    <a:cubicBezTo>
                      <a:pt x="289" y="1444"/>
                      <a:pt x="566" y="1581"/>
                      <a:pt x="849" y="1581"/>
                    </a:cubicBezTo>
                    <a:cubicBezTo>
                      <a:pt x="1013" y="1581"/>
                      <a:pt x="1180" y="1535"/>
                      <a:pt x="1327" y="1438"/>
                    </a:cubicBezTo>
                    <a:cubicBezTo>
                      <a:pt x="1723" y="1176"/>
                      <a:pt x="1829" y="636"/>
                      <a:pt x="1562" y="236"/>
                    </a:cubicBezTo>
                    <a:cubicBezTo>
                      <a:pt x="1498" y="143"/>
                      <a:pt x="1419" y="66"/>
                      <a:pt x="1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899401" y="3348240"/>
                <a:ext cx="255601" cy="223495"/>
              </a:xfrm>
              <a:custGeom>
                <a:avLst/>
                <a:gdLst/>
                <a:ahLst/>
                <a:cxnLst/>
                <a:rect l="l" t="t" r="r" b="b"/>
                <a:pathLst>
                  <a:path w="645" h="564" extrusionOk="0">
                    <a:moveTo>
                      <a:pt x="166" y="1"/>
                    </a:moveTo>
                    <a:lnTo>
                      <a:pt x="0" y="232"/>
                    </a:lnTo>
                    <a:lnTo>
                      <a:pt x="128" y="517"/>
                    </a:lnTo>
                    <a:lnTo>
                      <a:pt x="475" y="564"/>
                    </a:lnTo>
                    <a:lnTo>
                      <a:pt x="645" y="300"/>
                    </a:lnTo>
                    <a:lnTo>
                      <a:pt x="507" y="24"/>
                    </a:lnTo>
                    <a:lnTo>
                      <a:pt x="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771715" y="3616514"/>
                <a:ext cx="138170" cy="114786"/>
              </a:xfrm>
              <a:custGeom>
                <a:avLst/>
                <a:gdLst/>
                <a:ahLst/>
                <a:cxnLst/>
                <a:rect l="l" t="t" r="r" b="b"/>
                <a:pathLst>
                  <a:path w="384" h="319" extrusionOk="0">
                    <a:moveTo>
                      <a:pt x="0" y="1"/>
                    </a:moveTo>
                    <a:cubicBezTo>
                      <a:pt x="37" y="56"/>
                      <a:pt x="79" y="111"/>
                      <a:pt x="134" y="157"/>
                    </a:cubicBezTo>
                    <a:cubicBezTo>
                      <a:pt x="207" y="226"/>
                      <a:pt x="290" y="282"/>
                      <a:pt x="383" y="318"/>
                    </a:cubicBezTo>
                    <a:lnTo>
                      <a:pt x="296" y="33"/>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713422" y="3311374"/>
                <a:ext cx="111543" cy="187831"/>
              </a:xfrm>
              <a:custGeom>
                <a:avLst/>
                <a:gdLst/>
                <a:ahLst/>
                <a:cxnLst/>
                <a:rect l="l" t="t" r="r" b="b"/>
                <a:pathLst>
                  <a:path w="310" h="522" extrusionOk="0">
                    <a:moveTo>
                      <a:pt x="107" y="1"/>
                    </a:moveTo>
                    <a:cubicBezTo>
                      <a:pt x="29" y="158"/>
                      <a:pt x="1" y="332"/>
                      <a:pt x="29" y="513"/>
                    </a:cubicBezTo>
                    <a:lnTo>
                      <a:pt x="107" y="521"/>
                    </a:lnTo>
                    <a:lnTo>
                      <a:pt x="310" y="273"/>
                    </a:lnTo>
                    <a:lnTo>
                      <a:pt x="227" y="9"/>
                    </a:lnTo>
                    <a:lnTo>
                      <a:pt x="1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1262520" y="3357793"/>
                <a:ext cx="66566" cy="164442"/>
              </a:xfrm>
              <a:custGeom>
                <a:avLst/>
                <a:gdLst/>
                <a:ahLst/>
                <a:cxnLst/>
                <a:rect l="l" t="t" r="r" b="b"/>
                <a:pathLst>
                  <a:path w="185" h="457" extrusionOk="0">
                    <a:moveTo>
                      <a:pt x="121" y="1"/>
                    </a:moveTo>
                    <a:lnTo>
                      <a:pt x="0" y="227"/>
                    </a:lnTo>
                    <a:lnTo>
                      <a:pt x="148" y="457"/>
                    </a:lnTo>
                    <a:cubicBezTo>
                      <a:pt x="185" y="301"/>
                      <a:pt x="170" y="144"/>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823170" y="3152328"/>
                <a:ext cx="162638" cy="94995"/>
              </a:xfrm>
              <a:custGeom>
                <a:avLst/>
                <a:gdLst/>
                <a:ahLst/>
                <a:cxnLst/>
                <a:rect l="l" t="t" r="r" b="b"/>
                <a:pathLst>
                  <a:path w="452" h="264" extrusionOk="0">
                    <a:moveTo>
                      <a:pt x="434" y="0"/>
                    </a:moveTo>
                    <a:cubicBezTo>
                      <a:pt x="277" y="19"/>
                      <a:pt x="130" y="83"/>
                      <a:pt x="0" y="189"/>
                    </a:cubicBezTo>
                    <a:lnTo>
                      <a:pt x="60" y="263"/>
                    </a:lnTo>
                    <a:lnTo>
                      <a:pt x="341" y="236"/>
                    </a:lnTo>
                    <a:lnTo>
                      <a:pt x="451" y="23"/>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1108513" y="3652857"/>
                <a:ext cx="141048" cy="91757"/>
              </a:xfrm>
              <a:custGeom>
                <a:avLst/>
                <a:gdLst/>
                <a:ahLst/>
                <a:cxnLst/>
                <a:rect l="l" t="t" r="r" b="b"/>
                <a:pathLst>
                  <a:path w="392" h="255" extrusionOk="0">
                    <a:moveTo>
                      <a:pt x="106" y="0"/>
                    </a:moveTo>
                    <a:lnTo>
                      <a:pt x="0" y="255"/>
                    </a:lnTo>
                    <a:cubicBezTo>
                      <a:pt x="152" y="213"/>
                      <a:pt x="285" y="125"/>
                      <a:pt x="392" y="6"/>
                    </a:cubicBezTo>
                    <a:lnTo>
                      <a:pt x="1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1101677" y="3165282"/>
                <a:ext cx="156161" cy="101832"/>
              </a:xfrm>
              <a:custGeom>
                <a:avLst/>
                <a:gdLst/>
                <a:ahLst/>
                <a:cxnLst/>
                <a:rect l="l" t="t" r="r" b="b"/>
                <a:pathLst>
                  <a:path w="434" h="283" extrusionOk="0">
                    <a:moveTo>
                      <a:pt x="28" y="1"/>
                    </a:moveTo>
                    <a:lnTo>
                      <a:pt x="0" y="43"/>
                    </a:lnTo>
                    <a:lnTo>
                      <a:pt x="143" y="260"/>
                    </a:lnTo>
                    <a:lnTo>
                      <a:pt x="434" y="283"/>
                    </a:lnTo>
                    <a:cubicBezTo>
                      <a:pt x="364" y="200"/>
                      <a:pt x="281" y="121"/>
                      <a:pt x="181" y="66"/>
                    </a:cubicBezTo>
                    <a:cubicBezTo>
                      <a:pt x="130" y="38"/>
                      <a:pt x="79" y="1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42"/>
            <p:cNvGrpSpPr/>
            <p:nvPr/>
          </p:nvGrpSpPr>
          <p:grpSpPr>
            <a:xfrm>
              <a:off x="6475752" y="1700300"/>
              <a:ext cx="1726421" cy="2470975"/>
              <a:chOff x="2185677" y="1517975"/>
              <a:chExt cx="1726421" cy="2470975"/>
            </a:xfrm>
          </p:grpSpPr>
          <p:sp>
            <p:nvSpPr>
              <p:cNvPr id="1826" name="Google Shape;1826;p42"/>
              <p:cNvSpPr/>
              <p:nvPr/>
            </p:nvSpPr>
            <p:spPr>
              <a:xfrm>
                <a:off x="2247955" y="1517975"/>
                <a:ext cx="1644822" cy="2470936"/>
              </a:xfrm>
              <a:custGeom>
                <a:avLst/>
                <a:gdLst/>
                <a:ahLst/>
                <a:cxnLst/>
                <a:rect l="l" t="t" r="r" b="b"/>
                <a:pathLst>
                  <a:path w="8663" h="13014" extrusionOk="0">
                    <a:moveTo>
                      <a:pt x="2732" y="0"/>
                    </a:moveTo>
                    <a:cubicBezTo>
                      <a:pt x="2577" y="0"/>
                      <a:pt x="2424" y="13"/>
                      <a:pt x="2276" y="42"/>
                    </a:cubicBezTo>
                    <a:cubicBezTo>
                      <a:pt x="1691" y="153"/>
                      <a:pt x="13" y="1129"/>
                      <a:pt x="285" y="2084"/>
                    </a:cubicBezTo>
                    <a:lnTo>
                      <a:pt x="285" y="2088"/>
                    </a:lnTo>
                    <a:cubicBezTo>
                      <a:pt x="290" y="2103"/>
                      <a:pt x="294" y="2116"/>
                      <a:pt x="300" y="2130"/>
                    </a:cubicBezTo>
                    <a:cubicBezTo>
                      <a:pt x="304" y="2135"/>
                      <a:pt x="304" y="2135"/>
                      <a:pt x="304" y="2139"/>
                    </a:cubicBezTo>
                    <a:cubicBezTo>
                      <a:pt x="309" y="2152"/>
                      <a:pt x="313" y="2167"/>
                      <a:pt x="318" y="2176"/>
                    </a:cubicBezTo>
                    <a:cubicBezTo>
                      <a:pt x="322" y="2180"/>
                      <a:pt x="322" y="2185"/>
                      <a:pt x="327" y="2190"/>
                    </a:cubicBezTo>
                    <a:cubicBezTo>
                      <a:pt x="332" y="2203"/>
                      <a:pt x="336" y="2213"/>
                      <a:pt x="341" y="2226"/>
                    </a:cubicBezTo>
                    <a:cubicBezTo>
                      <a:pt x="345" y="2231"/>
                      <a:pt x="345" y="2241"/>
                      <a:pt x="350" y="2245"/>
                    </a:cubicBezTo>
                    <a:cubicBezTo>
                      <a:pt x="355" y="2254"/>
                      <a:pt x="360" y="2263"/>
                      <a:pt x="364" y="2273"/>
                    </a:cubicBezTo>
                    <a:cubicBezTo>
                      <a:pt x="368" y="2282"/>
                      <a:pt x="377" y="2291"/>
                      <a:pt x="383" y="2300"/>
                    </a:cubicBezTo>
                    <a:lnTo>
                      <a:pt x="387" y="2305"/>
                    </a:lnTo>
                    <a:cubicBezTo>
                      <a:pt x="249" y="2811"/>
                      <a:pt x="226" y="3356"/>
                      <a:pt x="318" y="3770"/>
                    </a:cubicBezTo>
                    <a:cubicBezTo>
                      <a:pt x="642" y="5223"/>
                      <a:pt x="1324" y="5973"/>
                      <a:pt x="2471" y="5973"/>
                    </a:cubicBezTo>
                    <a:cubicBezTo>
                      <a:pt x="2481" y="5973"/>
                      <a:pt x="2492" y="5973"/>
                      <a:pt x="2502" y="5973"/>
                    </a:cubicBezTo>
                    <a:cubicBezTo>
                      <a:pt x="2700" y="5973"/>
                      <a:pt x="2912" y="5950"/>
                      <a:pt x="3138" y="5904"/>
                    </a:cubicBezTo>
                    <a:cubicBezTo>
                      <a:pt x="3175" y="5899"/>
                      <a:pt x="3212" y="5890"/>
                      <a:pt x="3248" y="5880"/>
                    </a:cubicBezTo>
                    <a:lnTo>
                      <a:pt x="3280" y="6084"/>
                    </a:lnTo>
                    <a:cubicBezTo>
                      <a:pt x="3253" y="6093"/>
                      <a:pt x="3230" y="6106"/>
                      <a:pt x="3212" y="6116"/>
                    </a:cubicBezTo>
                    <a:cubicBezTo>
                      <a:pt x="3175" y="6129"/>
                      <a:pt x="3142" y="6144"/>
                      <a:pt x="3114" y="6157"/>
                    </a:cubicBezTo>
                    <a:lnTo>
                      <a:pt x="3110" y="6161"/>
                    </a:lnTo>
                    <a:cubicBezTo>
                      <a:pt x="3078" y="6180"/>
                      <a:pt x="3055" y="6203"/>
                      <a:pt x="3046" y="6226"/>
                    </a:cubicBezTo>
                    <a:cubicBezTo>
                      <a:pt x="3027" y="6235"/>
                      <a:pt x="3014" y="6250"/>
                      <a:pt x="2995" y="6259"/>
                    </a:cubicBezTo>
                    <a:lnTo>
                      <a:pt x="2991" y="6263"/>
                    </a:lnTo>
                    <a:cubicBezTo>
                      <a:pt x="2986" y="6267"/>
                      <a:pt x="2976" y="6272"/>
                      <a:pt x="2972" y="6277"/>
                    </a:cubicBezTo>
                    <a:cubicBezTo>
                      <a:pt x="2972" y="6282"/>
                      <a:pt x="2967" y="6282"/>
                      <a:pt x="2967" y="6282"/>
                    </a:cubicBezTo>
                    <a:cubicBezTo>
                      <a:pt x="2958" y="6291"/>
                      <a:pt x="2948" y="6295"/>
                      <a:pt x="2944" y="6299"/>
                    </a:cubicBezTo>
                    <a:lnTo>
                      <a:pt x="2940" y="6299"/>
                    </a:lnTo>
                    <a:cubicBezTo>
                      <a:pt x="2921" y="6314"/>
                      <a:pt x="2903" y="6327"/>
                      <a:pt x="2884" y="6341"/>
                    </a:cubicBezTo>
                    <a:cubicBezTo>
                      <a:pt x="2884" y="6346"/>
                      <a:pt x="2880" y="6346"/>
                      <a:pt x="2876" y="6350"/>
                    </a:cubicBezTo>
                    <a:cubicBezTo>
                      <a:pt x="2871" y="6355"/>
                      <a:pt x="2871" y="6355"/>
                      <a:pt x="2866" y="6360"/>
                    </a:cubicBezTo>
                    <a:cubicBezTo>
                      <a:pt x="2852" y="6369"/>
                      <a:pt x="2838" y="6378"/>
                      <a:pt x="2825" y="6388"/>
                    </a:cubicBezTo>
                    <a:cubicBezTo>
                      <a:pt x="2608" y="6558"/>
                      <a:pt x="2355" y="6756"/>
                      <a:pt x="2212" y="6871"/>
                    </a:cubicBezTo>
                    <a:lnTo>
                      <a:pt x="2208" y="6862"/>
                    </a:lnTo>
                    <a:lnTo>
                      <a:pt x="2138" y="6926"/>
                    </a:lnTo>
                    <a:lnTo>
                      <a:pt x="2083" y="6852"/>
                    </a:lnTo>
                    <a:lnTo>
                      <a:pt x="1903" y="6903"/>
                    </a:lnTo>
                    <a:lnTo>
                      <a:pt x="2074" y="7184"/>
                    </a:lnTo>
                    <a:cubicBezTo>
                      <a:pt x="1976" y="7245"/>
                      <a:pt x="1876" y="7295"/>
                      <a:pt x="1825" y="7300"/>
                    </a:cubicBezTo>
                    <a:lnTo>
                      <a:pt x="1815" y="7300"/>
                    </a:lnTo>
                    <a:cubicBezTo>
                      <a:pt x="1802" y="7295"/>
                      <a:pt x="1770" y="7281"/>
                      <a:pt x="1728" y="7254"/>
                    </a:cubicBezTo>
                    <a:cubicBezTo>
                      <a:pt x="1498" y="7111"/>
                      <a:pt x="940" y="6664"/>
                      <a:pt x="668" y="6443"/>
                    </a:cubicBezTo>
                    <a:cubicBezTo>
                      <a:pt x="709" y="6318"/>
                      <a:pt x="562" y="5848"/>
                      <a:pt x="466" y="5848"/>
                    </a:cubicBezTo>
                    <a:cubicBezTo>
                      <a:pt x="393" y="5848"/>
                      <a:pt x="545" y="6093"/>
                      <a:pt x="472" y="6093"/>
                    </a:cubicBezTo>
                    <a:cubicBezTo>
                      <a:pt x="470" y="6093"/>
                      <a:pt x="468" y="6093"/>
                      <a:pt x="466" y="6093"/>
                    </a:cubicBezTo>
                    <a:cubicBezTo>
                      <a:pt x="373" y="6074"/>
                      <a:pt x="364" y="6028"/>
                      <a:pt x="253" y="5912"/>
                    </a:cubicBezTo>
                    <a:cubicBezTo>
                      <a:pt x="181" y="5843"/>
                      <a:pt x="165" y="5791"/>
                      <a:pt x="143" y="5791"/>
                    </a:cubicBezTo>
                    <a:cubicBezTo>
                      <a:pt x="139" y="5791"/>
                      <a:pt x="134" y="5793"/>
                      <a:pt x="128" y="5797"/>
                    </a:cubicBezTo>
                    <a:cubicBezTo>
                      <a:pt x="106" y="5812"/>
                      <a:pt x="128" y="5880"/>
                      <a:pt x="194" y="5963"/>
                    </a:cubicBezTo>
                    <a:cubicBezTo>
                      <a:pt x="249" y="6037"/>
                      <a:pt x="290" y="6078"/>
                      <a:pt x="281" y="6093"/>
                    </a:cubicBezTo>
                    <a:cubicBezTo>
                      <a:pt x="275" y="6100"/>
                      <a:pt x="268" y="6104"/>
                      <a:pt x="260" y="6104"/>
                    </a:cubicBezTo>
                    <a:cubicBezTo>
                      <a:pt x="240" y="6104"/>
                      <a:pt x="212" y="6079"/>
                      <a:pt x="162" y="6042"/>
                    </a:cubicBezTo>
                    <a:cubicBezTo>
                      <a:pt x="97" y="5992"/>
                      <a:pt x="57" y="5943"/>
                      <a:pt x="35" y="5943"/>
                    </a:cubicBezTo>
                    <a:cubicBezTo>
                      <a:pt x="30" y="5943"/>
                      <a:pt x="26" y="5945"/>
                      <a:pt x="23" y="5950"/>
                    </a:cubicBezTo>
                    <a:cubicBezTo>
                      <a:pt x="0" y="5978"/>
                      <a:pt x="45" y="6042"/>
                      <a:pt x="124" y="6116"/>
                    </a:cubicBezTo>
                    <a:cubicBezTo>
                      <a:pt x="189" y="6176"/>
                      <a:pt x="249" y="6226"/>
                      <a:pt x="245" y="6235"/>
                    </a:cubicBezTo>
                    <a:cubicBezTo>
                      <a:pt x="243" y="6239"/>
                      <a:pt x="241" y="6241"/>
                      <a:pt x="237" y="6241"/>
                    </a:cubicBezTo>
                    <a:cubicBezTo>
                      <a:pt x="227" y="6241"/>
                      <a:pt x="208" y="6228"/>
                      <a:pt x="170" y="6208"/>
                    </a:cubicBezTo>
                    <a:cubicBezTo>
                      <a:pt x="121" y="6177"/>
                      <a:pt x="80" y="6127"/>
                      <a:pt x="57" y="6127"/>
                    </a:cubicBezTo>
                    <a:cubicBezTo>
                      <a:pt x="53" y="6127"/>
                      <a:pt x="49" y="6129"/>
                      <a:pt x="45" y="6134"/>
                    </a:cubicBezTo>
                    <a:cubicBezTo>
                      <a:pt x="28" y="6167"/>
                      <a:pt x="92" y="6250"/>
                      <a:pt x="170" y="6314"/>
                    </a:cubicBezTo>
                    <a:cubicBezTo>
                      <a:pt x="318" y="6429"/>
                      <a:pt x="433" y="6507"/>
                      <a:pt x="521" y="6516"/>
                    </a:cubicBezTo>
                    <a:cubicBezTo>
                      <a:pt x="806" y="6825"/>
                      <a:pt x="1470" y="7530"/>
                      <a:pt x="1728" y="7622"/>
                    </a:cubicBezTo>
                    <a:cubicBezTo>
                      <a:pt x="1732" y="7622"/>
                      <a:pt x="1738" y="7627"/>
                      <a:pt x="1746" y="7627"/>
                    </a:cubicBezTo>
                    <a:cubicBezTo>
                      <a:pt x="1783" y="7636"/>
                      <a:pt x="1819" y="7640"/>
                      <a:pt x="1855" y="7640"/>
                    </a:cubicBezTo>
                    <a:cubicBezTo>
                      <a:pt x="1999" y="7640"/>
                      <a:pt x="2128" y="7570"/>
                      <a:pt x="2257" y="7488"/>
                    </a:cubicBezTo>
                    <a:lnTo>
                      <a:pt x="2382" y="7692"/>
                    </a:lnTo>
                    <a:lnTo>
                      <a:pt x="2488" y="7867"/>
                    </a:lnTo>
                    <a:lnTo>
                      <a:pt x="2714" y="7760"/>
                    </a:lnTo>
                    <a:lnTo>
                      <a:pt x="2636" y="7650"/>
                    </a:lnTo>
                    <a:cubicBezTo>
                      <a:pt x="2727" y="7567"/>
                      <a:pt x="2866" y="7447"/>
                      <a:pt x="3014" y="7309"/>
                    </a:cubicBezTo>
                    <a:cubicBezTo>
                      <a:pt x="3046" y="7461"/>
                      <a:pt x="3087" y="7609"/>
                      <a:pt x="3138" y="7756"/>
                    </a:cubicBezTo>
                    <a:cubicBezTo>
                      <a:pt x="3295" y="8369"/>
                      <a:pt x="3525" y="8917"/>
                      <a:pt x="3594" y="8987"/>
                    </a:cubicBezTo>
                    <a:cubicBezTo>
                      <a:pt x="3603" y="8996"/>
                      <a:pt x="3626" y="9004"/>
                      <a:pt x="3658" y="9014"/>
                    </a:cubicBezTo>
                    <a:cubicBezTo>
                      <a:pt x="3654" y="9014"/>
                      <a:pt x="3654" y="9019"/>
                      <a:pt x="3654" y="9023"/>
                    </a:cubicBezTo>
                    <a:lnTo>
                      <a:pt x="2603" y="10010"/>
                    </a:lnTo>
                    <a:cubicBezTo>
                      <a:pt x="2603" y="10010"/>
                      <a:pt x="2644" y="10176"/>
                      <a:pt x="2727" y="10387"/>
                    </a:cubicBezTo>
                    <a:cubicBezTo>
                      <a:pt x="2668" y="10442"/>
                      <a:pt x="2612" y="10493"/>
                      <a:pt x="2567" y="10539"/>
                    </a:cubicBezTo>
                    <a:cubicBezTo>
                      <a:pt x="2561" y="10544"/>
                      <a:pt x="2561" y="10544"/>
                      <a:pt x="2557" y="10548"/>
                    </a:cubicBezTo>
                    <a:lnTo>
                      <a:pt x="2553" y="10553"/>
                    </a:lnTo>
                    <a:cubicBezTo>
                      <a:pt x="2553" y="10553"/>
                      <a:pt x="2548" y="10557"/>
                      <a:pt x="2548" y="10563"/>
                    </a:cubicBezTo>
                    <a:lnTo>
                      <a:pt x="2544" y="10567"/>
                    </a:lnTo>
                    <a:cubicBezTo>
                      <a:pt x="2544" y="10567"/>
                      <a:pt x="2539" y="10572"/>
                      <a:pt x="2534" y="10576"/>
                    </a:cubicBezTo>
                    <a:lnTo>
                      <a:pt x="2534" y="10580"/>
                    </a:lnTo>
                    <a:cubicBezTo>
                      <a:pt x="2529" y="10585"/>
                      <a:pt x="2525" y="10590"/>
                      <a:pt x="2525" y="10595"/>
                    </a:cubicBezTo>
                    <a:lnTo>
                      <a:pt x="2521" y="10599"/>
                    </a:lnTo>
                    <a:cubicBezTo>
                      <a:pt x="2516" y="10604"/>
                      <a:pt x="2516" y="10608"/>
                      <a:pt x="2512" y="10612"/>
                    </a:cubicBezTo>
                    <a:cubicBezTo>
                      <a:pt x="2512" y="10612"/>
                      <a:pt x="2512" y="10618"/>
                      <a:pt x="2506" y="10618"/>
                    </a:cubicBezTo>
                    <a:cubicBezTo>
                      <a:pt x="2506" y="10622"/>
                      <a:pt x="2502" y="10627"/>
                      <a:pt x="2497" y="10636"/>
                    </a:cubicBezTo>
                    <a:cubicBezTo>
                      <a:pt x="2497" y="10636"/>
                      <a:pt x="2497" y="10640"/>
                      <a:pt x="2493" y="10646"/>
                    </a:cubicBezTo>
                    <a:cubicBezTo>
                      <a:pt x="2493" y="10646"/>
                      <a:pt x="2488" y="10650"/>
                      <a:pt x="2488" y="10655"/>
                    </a:cubicBezTo>
                    <a:cubicBezTo>
                      <a:pt x="2484" y="10659"/>
                      <a:pt x="2478" y="10668"/>
                      <a:pt x="2474" y="10673"/>
                    </a:cubicBezTo>
                    <a:cubicBezTo>
                      <a:pt x="2474" y="10678"/>
                      <a:pt x="2474" y="10678"/>
                      <a:pt x="2470" y="10682"/>
                    </a:cubicBezTo>
                    <a:cubicBezTo>
                      <a:pt x="2240" y="11097"/>
                      <a:pt x="1751" y="12235"/>
                      <a:pt x="1589" y="12622"/>
                    </a:cubicBezTo>
                    <a:cubicBezTo>
                      <a:pt x="1570" y="12621"/>
                      <a:pt x="1551" y="12620"/>
                      <a:pt x="1530" y="12620"/>
                    </a:cubicBezTo>
                    <a:cubicBezTo>
                      <a:pt x="1290" y="12620"/>
                      <a:pt x="949" y="12686"/>
                      <a:pt x="949" y="12686"/>
                    </a:cubicBezTo>
                    <a:lnTo>
                      <a:pt x="1659" y="13013"/>
                    </a:lnTo>
                    <a:cubicBezTo>
                      <a:pt x="1659" y="13013"/>
                      <a:pt x="1853" y="12788"/>
                      <a:pt x="1751" y="12668"/>
                    </a:cubicBezTo>
                    <a:cubicBezTo>
                      <a:pt x="1861" y="12460"/>
                      <a:pt x="2083" y="12050"/>
                      <a:pt x="2295" y="11677"/>
                    </a:cubicBezTo>
                    <a:cubicBezTo>
                      <a:pt x="2323" y="11627"/>
                      <a:pt x="2346" y="11580"/>
                      <a:pt x="2373" y="11535"/>
                    </a:cubicBezTo>
                    <a:cubicBezTo>
                      <a:pt x="2373" y="11535"/>
                      <a:pt x="2378" y="11530"/>
                      <a:pt x="2378" y="11525"/>
                    </a:cubicBezTo>
                    <a:cubicBezTo>
                      <a:pt x="2382" y="11520"/>
                      <a:pt x="2387" y="11512"/>
                      <a:pt x="2391" y="11503"/>
                    </a:cubicBezTo>
                    <a:cubicBezTo>
                      <a:pt x="2396" y="11493"/>
                      <a:pt x="2405" y="11484"/>
                      <a:pt x="2410" y="11470"/>
                    </a:cubicBezTo>
                    <a:cubicBezTo>
                      <a:pt x="2529" y="11267"/>
                      <a:pt x="2631" y="11088"/>
                      <a:pt x="2705" y="10977"/>
                    </a:cubicBezTo>
                    <a:cubicBezTo>
                      <a:pt x="2718" y="10954"/>
                      <a:pt x="2733" y="10935"/>
                      <a:pt x="2746" y="10917"/>
                    </a:cubicBezTo>
                    <a:cubicBezTo>
                      <a:pt x="2751" y="10912"/>
                      <a:pt x="2751" y="10908"/>
                      <a:pt x="2755" y="10903"/>
                    </a:cubicBezTo>
                    <a:lnTo>
                      <a:pt x="2760" y="10899"/>
                    </a:lnTo>
                    <a:cubicBezTo>
                      <a:pt x="2760" y="10899"/>
                      <a:pt x="2765" y="10894"/>
                      <a:pt x="2765" y="10889"/>
                    </a:cubicBezTo>
                    <a:lnTo>
                      <a:pt x="2769" y="10889"/>
                    </a:lnTo>
                    <a:cubicBezTo>
                      <a:pt x="2769" y="10885"/>
                      <a:pt x="2774" y="10885"/>
                      <a:pt x="2774" y="10880"/>
                    </a:cubicBezTo>
                    <a:lnTo>
                      <a:pt x="2778" y="10876"/>
                    </a:lnTo>
                    <a:lnTo>
                      <a:pt x="2783" y="10871"/>
                    </a:lnTo>
                    <a:cubicBezTo>
                      <a:pt x="2806" y="10852"/>
                      <a:pt x="2852" y="10816"/>
                      <a:pt x="2921" y="10770"/>
                    </a:cubicBezTo>
                    <a:cubicBezTo>
                      <a:pt x="3018" y="10917"/>
                      <a:pt x="3138" y="11046"/>
                      <a:pt x="3280" y="11120"/>
                    </a:cubicBezTo>
                    <a:lnTo>
                      <a:pt x="3286" y="11120"/>
                    </a:lnTo>
                    <a:cubicBezTo>
                      <a:pt x="3295" y="11125"/>
                      <a:pt x="3308" y="11129"/>
                      <a:pt x="3318" y="11133"/>
                    </a:cubicBezTo>
                    <a:cubicBezTo>
                      <a:pt x="3322" y="11133"/>
                      <a:pt x="3322" y="11133"/>
                      <a:pt x="3322" y="11138"/>
                    </a:cubicBezTo>
                    <a:cubicBezTo>
                      <a:pt x="3336" y="11143"/>
                      <a:pt x="3350" y="11148"/>
                      <a:pt x="3359" y="11148"/>
                    </a:cubicBezTo>
                    <a:cubicBezTo>
                      <a:pt x="3359" y="11148"/>
                      <a:pt x="3903" y="10876"/>
                      <a:pt x="4428" y="10585"/>
                    </a:cubicBezTo>
                    <a:cubicBezTo>
                      <a:pt x="4705" y="10935"/>
                      <a:pt x="4945" y="11216"/>
                      <a:pt x="4945" y="11216"/>
                    </a:cubicBezTo>
                    <a:cubicBezTo>
                      <a:pt x="4962" y="11218"/>
                      <a:pt x="4980" y="11219"/>
                      <a:pt x="4997" y="11219"/>
                    </a:cubicBezTo>
                    <a:cubicBezTo>
                      <a:pt x="5164" y="11219"/>
                      <a:pt x="5334" y="11141"/>
                      <a:pt x="5488" y="11037"/>
                    </a:cubicBezTo>
                    <a:cubicBezTo>
                      <a:pt x="5649" y="11193"/>
                      <a:pt x="5815" y="11331"/>
                      <a:pt x="5958" y="11414"/>
                    </a:cubicBezTo>
                    <a:cubicBezTo>
                      <a:pt x="5986" y="11430"/>
                      <a:pt x="6037" y="11437"/>
                      <a:pt x="6105" y="11437"/>
                    </a:cubicBezTo>
                    <a:cubicBezTo>
                      <a:pt x="6561" y="11437"/>
                      <a:pt x="7771" y="11115"/>
                      <a:pt x="7912" y="11078"/>
                    </a:cubicBezTo>
                    <a:cubicBezTo>
                      <a:pt x="8087" y="11212"/>
                      <a:pt x="8567" y="11359"/>
                      <a:pt x="8567" y="11359"/>
                    </a:cubicBezTo>
                    <a:lnTo>
                      <a:pt x="8097" y="10737"/>
                    </a:lnTo>
                    <a:cubicBezTo>
                      <a:pt x="8097" y="10737"/>
                      <a:pt x="7880" y="10825"/>
                      <a:pt x="7852" y="10950"/>
                    </a:cubicBezTo>
                    <a:cubicBezTo>
                      <a:pt x="7516" y="10992"/>
                      <a:pt x="6603" y="11105"/>
                      <a:pt x="6221" y="11105"/>
                    </a:cubicBezTo>
                    <a:cubicBezTo>
                      <a:pt x="6152" y="11105"/>
                      <a:pt x="6100" y="11101"/>
                      <a:pt x="6073" y="11092"/>
                    </a:cubicBezTo>
                    <a:cubicBezTo>
                      <a:pt x="6027" y="11078"/>
                      <a:pt x="5921" y="10950"/>
                      <a:pt x="5792" y="10778"/>
                    </a:cubicBezTo>
                    <a:cubicBezTo>
                      <a:pt x="5953" y="10618"/>
                      <a:pt x="6059" y="10470"/>
                      <a:pt x="6073" y="10457"/>
                    </a:cubicBezTo>
                    <a:lnTo>
                      <a:pt x="5460" y="9060"/>
                    </a:lnTo>
                    <a:lnTo>
                      <a:pt x="5460" y="8987"/>
                    </a:lnTo>
                    <a:cubicBezTo>
                      <a:pt x="5585" y="8981"/>
                      <a:pt x="5681" y="8972"/>
                      <a:pt x="5728" y="8972"/>
                    </a:cubicBezTo>
                    <a:lnTo>
                      <a:pt x="5732" y="8968"/>
                    </a:lnTo>
                    <a:lnTo>
                      <a:pt x="5755" y="8968"/>
                    </a:lnTo>
                    <a:cubicBezTo>
                      <a:pt x="5755" y="8964"/>
                      <a:pt x="5755" y="8964"/>
                      <a:pt x="5751" y="8959"/>
                    </a:cubicBezTo>
                    <a:lnTo>
                      <a:pt x="5751" y="8949"/>
                    </a:lnTo>
                    <a:cubicBezTo>
                      <a:pt x="5746" y="8949"/>
                      <a:pt x="5746" y="8945"/>
                      <a:pt x="5746" y="8940"/>
                    </a:cubicBezTo>
                    <a:cubicBezTo>
                      <a:pt x="5741" y="8940"/>
                      <a:pt x="5741" y="8936"/>
                      <a:pt x="5741" y="8936"/>
                    </a:cubicBezTo>
                    <a:cubicBezTo>
                      <a:pt x="5741" y="8932"/>
                      <a:pt x="5736" y="8932"/>
                      <a:pt x="5736" y="8926"/>
                    </a:cubicBezTo>
                    <a:cubicBezTo>
                      <a:pt x="5736" y="8922"/>
                      <a:pt x="5732" y="8917"/>
                      <a:pt x="5732" y="8917"/>
                    </a:cubicBezTo>
                    <a:cubicBezTo>
                      <a:pt x="5732" y="8913"/>
                      <a:pt x="5728" y="8908"/>
                      <a:pt x="5728" y="8908"/>
                    </a:cubicBezTo>
                    <a:cubicBezTo>
                      <a:pt x="5723" y="8904"/>
                      <a:pt x="5723" y="8898"/>
                      <a:pt x="5723" y="8894"/>
                    </a:cubicBezTo>
                    <a:cubicBezTo>
                      <a:pt x="5719" y="8889"/>
                      <a:pt x="5719" y="8889"/>
                      <a:pt x="5719" y="8885"/>
                    </a:cubicBezTo>
                    <a:cubicBezTo>
                      <a:pt x="5589" y="8622"/>
                      <a:pt x="5211" y="7871"/>
                      <a:pt x="4871" y="7203"/>
                    </a:cubicBezTo>
                    <a:lnTo>
                      <a:pt x="4871" y="7203"/>
                    </a:lnTo>
                    <a:cubicBezTo>
                      <a:pt x="5064" y="7322"/>
                      <a:pt x="5253" y="7439"/>
                      <a:pt x="5377" y="7512"/>
                    </a:cubicBezTo>
                    <a:lnTo>
                      <a:pt x="5364" y="7554"/>
                    </a:lnTo>
                    <a:lnTo>
                      <a:pt x="5589" y="7660"/>
                    </a:lnTo>
                    <a:lnTo>
                      <a:pt x="5658" y="7429"/>
                    </a:lnTo>
                    <a:lnTo>
                      <a:pt x="5736" y="7171"/>
                    </a:lnTo>
                    <a:cubicBezTo>
                      <a:pt x="5917" y="7239"/>
                      <a:pt x="6096" y="7309"/>
                      <a:pt x="6207" y="7360"/>
                    </a:cubicBezTo>
                    <a:cubicBezTo>
                      <a:pt x="6225" y="7369"/>
                      <a:pt x="6244" y="7373"/>
                      <a:pt x="6262" y="7383"/>
                    </a:cubicBezTo>
                    <a:cubicBezTo>
                      <a:pt x="6474" y="7479"/>
                      <a:pt x="7133" y="8323"/>
                      <a:pt x="7344" y="8594"/>
                    </a:cubicBezTo>
                    <a:cubicBezTo>
                      <a:pt x="7340" y="8600"/>
                      <a:pt x="7340" y="8604"/>
                      <a:pt x="7336" y="8604"/>
                    </a:cubicBezTo>
                    <a:cubicBezTo>
                      <a:pt x="7281" y="8699"/>
                      <a:pt x="7504" y="9189"/>
                      <a:pt x="7604" y="9189"/>
                    </a:cubicBezTo>
                    <a:cubicBezTo>
                      <a:pt x="7605" y="9189"/>
                      <a:pt x="7606" y="9189"/>
                      <a:pt x="7608" y="9189"/>
                    </a:cubicBezTo>
                    <a:cubicBezTo>
                      <a:pt x="7681" y="9180"/>
                      <a:pt x="7496" y="8949"/>
                      <a:pt x="7573" y="8949"/>
                    </a:cubicBezTo>
                    <a:cubicBezTo>
                      <a:pt x="7574" y="8949"/>
                      <a:pt x="7575" y="8949"/>
                      <a:pt x="7576" y="8949"/>
                    </a:cubicBezTo>
                    <a:cubicBezTo>
                      <a:pt x="7667" y="8954"/>
                      <a:pt x="7686" y="8996"/>
                      <a:pt x="7810" y="9097"/>
                    </a:cubicBezTo>
                    <a:cubicBezTo>
                      <a:pt x="7890" y="9157"/>
                      <a:pt x="7913" y="9205"/>
                      <a:pt x="7934" y="9205"/>
                    </a:cubicBezTo>
                    <a:cubicBezTo>
                      <a:pt x="7939" y="9205"/>
                      <a:pt x="7943" y="9203"/>
                      <a:pt x="7948" y="9198"/>
                    </a:cubicBezTo>
                    <a:cubicBezTo>
                      <a:pt x="7967" y="9180"/>
                      <a:pt x="7939" y="9115"/>
                      <a:pt x="7865" y="9042"/>
                    </a:cubicBezTo>
                    <a:cubicBezTo>
                      <a:pt x="7801" y="8972"/>
                      <a:pt x="7750" y="8940"/>
                      <a:pt x="7759" y="8926"/>
                    </a:cubicBezTo>
                    <a:cubicBezTo>
                      <a:pt x="7765" y="8916"/>
                      <a:pt x="7773" y="8911"/>
                      <a:pt x="7782" y="8911"/>
                    </a:cubicBezTo>
                    <a:cubicBezTo>
                      <a:pt x="7803" y="8911"/>
                      <a:pt x="7834" y="8932"/>
                      <a:pt x="7884" y="8964"/>
                    </a:cubicBezTo>
                    <a:cubicBezTo>
                      <a:pt x="7955" y="9000"/>
                      <a:pt x="7999" y="9044"/>
                      <a:pt x="8023" y="9044"/>
                    </a:cubicBezTo>
                    <a:cubicBezTo>
                      <a:pt x="8028" y="9044"/>
                      <a:pt x="8032" y="9042"/>
                      <a:pt x="8036" y="9037"/>
                    </a:cubicBezTo>
                    <a:cubicBezTo>
                      <a:pt x="8054" y="9000"/>
                      <a:pt x="8004" y="8945"/>
                      <a:pt x="7912" y="8881"/>
                    </a:cubicBezTo>
                    <a:cubicBezTo>
                      <a:pt x="7842" y="8830"/>
                      <a:pt x="7774" y="8788"/>
                      <a:pt x="7778" y="8779"/>
                    </a:cubicBezTo>
                    <a:cubicBezTo>
                      <a:pt x="7779" y="8775"/>
                      <a:pt x="7782" y="8773"/>
                      <a:pt x="7787" y="8773"/>
                    </a:cubicBezTo>
                    <a:cubicBezTo>
                      <a:pt x="7798" y="8773"/>
                      <a:pt x="7819" y="8782"/>
                      <a:pt x="7857" y="8798"/>
                    </a:cubicBezTo>
                    <a:cubicBezTo>
                      <a:pt x="7908" y="8820"/>
                      <a:pt x="7953" y="8862"/>
                      <a:pt x="7977" y="8862"/>
                    </a:cubicBezTo>
                    <a:cubicBezTo>
                      <a:pt x="7983" y="8862"/>
                      <a:pt x="7987" y="8859"/>
                      <a:pt x="7990" y="8853"/>
                    </a:cubicBezTo>
                    <a:cubicBezTo>
                      <a:pt x="8004" y="8821"/>
                      <a:pt x="7931" y="8742"/>
                      <a:pt x="7848" y="8692"/>
                    </a:cubicBezTo>
                    <a:cubicBezTo>
                      <a:pt x="7682" y="8593"/>
                      <a:pt x="7556" y="8530"/>
                      <a:pt x="7469" y="8530"/>
                    </a:cubicBezTo>
                    <a:cubicBezTo>
                      <a:pt x="7466" y="8530"/>
                      <a:pt x="7463" y="8530"/>
                      <a:pt x="7461" y="8530"/>
                    </a:cubicBezTo>
                    <a:cubicBezTo>
                      <a:pt x="7262" y="8230"/>
                      <a:pt x="6668" y="7318"/>
                      <a:pt x="6570" y="7180"/>
                    </a:cubicBezTo>
                    <a:cubicBezTo>
                      <a:pt x="6543" y="7134"/>
                      <a:pt x="6479" y="7088"/>
                      <a:pt x="6396" y="7042"/>
                    </a:cubicBezTo>
                    <a:cubicBezTo>
                      <a:pt x="6387" y="7037"/>
                      <a:pt x="6377" y="7033"/>
                      <a:pt x="6368" y="7028"/>
                    </a:cubicBezTo>
                    <a:cubicBezTo>
                      <a:pt x="6368" y="7028"/>
                      <a:pt x="6364" y="7024"/>
                      <a:pt x="6359" y="7024"/>
                    </a:cubicBezTo>
                    <a:cubicBezTo>
                      <a:pt x="6355" y="7018"/>
                      <a:pt x="6345" y="7018"/>
                      <a:pt x="6340" y="7014"/>
                    </a:cubicBezTo>
                    <a:cubicBezTo>
                      <a:pt x="6336" y="7014"/>
                      <a:pt x="6331" y="7009"/>
                      <a:pt x="6327" y="7009"/>
                    </a:cubicBezTo>
                    <a:cubicBezTo>
                      <a:pt x="6322" y="7005"/>
                      <a:pt x="6313" y="7001"/>
                      <a:pt x="6304" y="6996"/>
                    </a:cubicBezTo>
                    <a:cubicBezTo>
                      <a:pt x="6299" y="6996"/>
                      <a:pt x="6294" y="6991"/>
                      <a:pt x="6289" y="6991"/>
                    </a:cubicBezTo>
                    <a:cubicBezTo>
                      <a:pt x="6281" y="6986"/>
                      <a:pt x="6272" y="6982"/>
                      <a:pt x="6266" y="6977"/>
                    </a:cubicBezTo>
                    <a:cubicBezTo>
                      <a:pt x="6262" y="6977"/>
                      <a:pt x="6253" y="6973"/>
                      <a:pt x="6249" y="6973"/>
                    </a:cubicBezTo>
                    <a:cubicBezTo>
                      <a:pt x="6244" y="6969"/>
                      <a:pt x="6239" y="6963"/>
                      <a:pt x="6230" y="6963"/>
                    </a:cubicBezTo>
                    <a:cubicBezTo>
                      <a:pt x="6225" y="6959"/>
                      <a:pt x="6221" y="6959"/>
                      <a:pt x="6216" y="6954"/>
                    </a:cubicBezTo>
                    <a:cubicBezTo>
                      <a:pt x="6207" y="6950"/>
                      <a:pt x="6202" y="6950"/>
                      <a:pt x="6193" y="6945"/>
                    </a:cubicBezTo>
                    <a:cubicBezTo>
                      <a:pt x="6183" y="6941"/>
                      <a:pt x="6179" y="6941"/>
                      <a:pt x="6170" y="6935"/>
                    </a:cubicBezTo>
                    <a:cubicBezTo>
                      <a:pt x="6166" y="6931"/>
                      <a:pt x="6156" y="6931"/>
                      <a:pt x="6147" y="6926"/>
                    </a:cubicBezTo>
                    <a:cubicBezTo>
                      <a:pt x="6142" y="6922"/>
                      <a:pt x="6138" y="6922"/>
                      <a:pt x="6128" y="6918"/>
                    </a:cubicBezTo>
                    <a:cubicBezTo>
                      <a:pt x="6124" y="6918"/>
                      <a:pt x="6119" y="6913"/>
                      <a:pt x="6110" y="6908"/>
                    </a:cubicBezTo>
                    <a:cubicBezTo>
                      <a:pt x="6106" y="6908"/>
                      <a:pt x="6100" y="6903"/>
                      <a:pt x="6091" y="6903"/>
                    </a:cubicBezTo>
                    <a:cubicBezTo>
                      <a:pt x="6087" y="6899"/>
                      <a:pt x="6078" y="6894"/>
                      <a:pt x="6073" y="6894"/>
                    </a:cubicBezTo>
                    <a:cubicBezTo>
                      <a:pt x="6064" y="6890"/>
                      <a:pt x="6051" y="6886"/>
                      <a:pt x="6041" y="6880"/>
                    </a:cubicBezTo>
                    <a:cubicBezTo>
                      <a:pt x="6036" y="6880"/>
                      <a:pt x="6027" y="6876"/>
                      <a:pt x="6023" y="6871"/>
                    </a:cubicBezTo>
                    <a:cubicBezTo>
                      <a:pt x="6013" y="6871"/>
                      <a:pt x="6009" y="6867"/>
                      <a:pt x="6000" y="6867"/>
                    </a:cubicBezTo>
                    <a:cubicBezTo>
                      <a:pt x="5995" y="6862"/>
                      <a:pt x="5990" y="6862"/>
                      <a:pt x="5985" y="6858"/>
                    </a:cubicBezTo>
                    <a:cubicBezTo>
                      <a:pt x="5976" y="6858"/>
                      <a:pt x="5972" y="6852"/>
                      <a:pt x="5962" y="6848"/>
                    </a:cubicBezTo>
                    <a:cubicBezTo>
                      <a:pt x="5958" y="6848"/>
                      <a:pt x="5949" y="6844"/>
                      <a:pt x="5944" y="6844"/>
                    </a:cubicBezTo>
                    <a:cubicBezTo>
                      <a:pt x="5930" y="6839"/>
                      <a:pt x="5921" y="6835"/>
                      <a:pt x="5907" y="6830"/>
                    </a:cubicBezTo>
                    <a:cubicBezTo>
                      <a:pt x="5902" y="6825"/>
                      <a:pt x="5898" y="6825"/>
                      <a:pt x="5894" y="6820"/>
                    </a:cubicBezTo>
                    <a:cubicBezTo>
                      <a:pt x="5885" y="6820"/>
                      <a:pt x="5875" y="6816"/>
                      <a:pt x="5866" y="6811"/>
                    </a:cubicBezTo>
                    <a:cubicBezTo>
                      <a:pt x="5861" y="6811"/>
                      <a:pt x="5857" y="6811"/>
                      <a:pt x="5852" y="6807"/>
                    </a:cubicBezTo>
                    <a:lnTo>
                      <a:pt x="5847" y="6807"/>
                    </a:lnTo>
                    <a:lnTo>
                      <a:pt x="5852" y="6797"/>
                    </a:lnTo>
                    <a:lnTo>
                      <a:pt x="5907" y="6609"/>
                    </a:lnTo>
                    <a:lnTo>
                      <a:pt x="5751" y="6499"/>
                    </a:lnTo>
                    <a:lnTo>
                      <a:pt x="5728" y="6567"/>
                    </a:lnTo>
                    <a:cubicBezTo>
                      <a:pt x="5407" y="6423"/>
                      <a:pt x="4455" y="6000"/>
                      <a:pt x="4182" y="6000"/>
                    </a:cubicBezTo>
                    <a:cubicBezTo>
                      <a:pt x="4176" y="6000"/>
                      <a:pt x="4170" y="6000"/>
                      <a:pt x="4165" y="6001"/>
                    </a:cubicBezTo>
                    <a:lnTo>
                      <a:pt x="4064" y="6001"/>
                    </a:lnTo>
                    <a:cubicBezTo>
                      <a:pt x="4069" y="5995"/>
                      <a:pt x="4069" y="5991"/>
                      <a:pt x="4069" y="5991"/>
                    </a:cubicBezTo>
                    <a:cubicBezTo>
                      <a:pt x="4069" y="5991"/>
                      <a:pt x="3999" y="5982"/>
                      <a:pt x="3903" y="5978"/>
                    </a:cubicBezTo>
                    <a:lnTo>
                      <a:pt x="3820" y="5682"/>
                    </a:lnTo>
                    <a:cubicBezTo>
                      <a:pt x="4046" y="5576"/>
                      <a:pt x="4262" y="5438"/>
                      <a:pt x="4437" y="5263"/>
                    </a:cubicBezTo>
                    <a:cubicBezTo>
                      <a:pt x="4543" y="5203"/>
                      <a:pt x="4654" y="5102"/>
                      <a:pt x="4732" y="4978"/>
                    </a:cubicBezTo>
                    <a:cubicBezTo>
                      <a:pt x="5332" y="4434"/>
                      <a:pt x="5847" y="3618"/>
                      <a:pt x="5829" y="2456"/>
                    </a:cubicBezTo>
                    <a:lnTo>
                      <a:pt x="5829" y="2456"/>
                    </a:lnTo>
                    <a:cubicBezTo>
                      <a:pt x="6202" y="2761"/>
                      <a:pt x="6570" y="3001"/>
                      <a:pt x="6774" y="3065"/>
                    </a:cubicBezTo>
                    <a:cubicBezTo>
                      <a:pt x="7322" y="3245"/>
                      <a:pt x="7829" y="4153"/>
                      <a:pt x="7829" y="4153"/>
                    </a:cubicBezTo>
                    <a:cubicBezTo>
                      <a:pt x="7829" y="4153"/>
                      <a:pt x="8663" y="1835"/>
                      <a:pt x="7672" y="793"/>
                    </a:cubicBezTo>
                    <a:cubicBezTo>
                      <a:pt x="7229" y="329"/>
                      <a:pt x="6641" y="146"/>
                      <a:pt x="6102" y="146"/>
                    </a:cubicBezTo>
                    <a:cubicBezTo>
                      <a:pt x="5806" y="146"/>
                      <a:pt x="5525" y="201"/>
                      <a:pt x="5290" y="295"/>
                    </a:cubicBezTo>
                    <a:cubicBezTo>
                      <a:pt x="5055" y="370"/>
                      <a:pt x="4884" y="476"/>
                      <a:pt x="4820" y="591"/>
                    </a:cubicBezTo>
                    <a:cubicBezTo>
                      <a:pt x="4253" y="294"/>
                      <a:pt x="3466" y="0"/>
                      <a:pt x="2732" y="0"/>
                    </a:cubicBezTo>
                    <a:close/>
                  </a:path>
                </a:pathLst>
              </a:custGeom>
              <a:solidFill>
                <a:schemeClr val="lt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27" name="Google Shape;1827;p42"/>
              <p:cNvSpPr/>
              <p:nvPr/>
            </p:nvSpPr>
            <p:spPr>
              <a:xfrm>
                <a:off x="2247955" y="2617326"/>
                <a:ext cx="138224" cy="138983"/>
              </a:xfrm>
              <a:custGeom>
                <a:avLst/>
                <a:gdLst/>
                <a:ahLst/>
                <a:cxnLst/>
                <a:rect l="l" t="t" r="r" b="b"/>
                <a:pathLst>
                  <a:path w="728" h="732" extrusionOk="0">
                    <a:moveTo>
                      <a:pt x="143" y="1"/>
                    </a:moveTo>
                    <a:cubicBezTo>
                      <a:pt x="139" y="1"/>
                      <a:pt x="134" y="3"/>
                      <a:pt x="128" y="7"/>
                    </a:cubicBezTo>
                    <a:cubicBezTo>
                      <a:pt x="106" y="22"/>
                      <a:pt x="128" y="90"/>
                      <a:pt x="194" y="173"/>
                    </a:cubicBezTo>
                    <a:cubicBezTo>
                      <a:pt x="249" y="247"/>
                      <a:pt x="290" y="288"/>
                      <a:pt x="281" y="303"/>
                    </a:cubicBezTo>
                    <a:cubicBezTo>
                      <a:pt x="275" y="310"/>
                      <a:pt x="268" y="314"/>
                      <a:pt x="260" y="314"/>
                    </a:cubicBezTo>
                    <a:cubicBezTo>
                      <a:pt x="240" y="314"/>
                      <a:pt x="212" y="289"/>
                      <a:pt x="162" y="252"/>
                    </a:cubicBezTo>
                    <a:cubicBezTo>
                      <a:pt x="97" y="202"/>
                      <a:pt x="57" y="153"/>
                      <a:pt x="35" y="153"/>
                    </a:cubicBezTo>
                    <a:cubicBezTo>
                      <a:pt x="30" y="153"/>
                      <a:pt x="26" y="155"/>
                      <a:pt x="23" y="160"/>
                    </a:cubicBezTo>
                    <a:cubicBezTo>
                      <a:pt x="0" y="188"/>
                      <a:pt x="45" y="252"/>
                      <a:pt x="124" y="326"/>
                    </a:cubicBezTo>
                    <a:cubicBezTo>
                      <a:pt x="189" y="386"/>
                      <a:pt x="249" y="436"/>
                      <a:pt x="245" y="445"/>
                    </a:cubicBezTo>
                    <a:cubicBezTo>
                      <a:pt x="243" y="449"/>
                      <a:pt x="241" y="451"/>
                      <a:pt x="237" y="451"/>
                    </a:cubicBezTo>
                    <a:cubicBezTo>
                      <a:pt x="227" y="451"/>
                      <a:pt x="208" y="438"/>
                      <a:pt x="170" y="418"/>
                    </a:cubicBezTo>
                    <a:cubicBezTo>
                      <a:pt x="121" y="387"/>
                      <a:pt x="80" y="337"/>
                      <a:pt x="57" y="337"/>
                    </a:cubicBezTo>
                    <a:cubicBezTo>
                      <a:pt x="53" y="337"/>
                      <a:pt x="49" y="339"/>
                      <a:pt x="45" y="344"/>
                    </a:cubicBezTo>
                    <a:cubicBezTo>
                      <a:pt x="28" y="377"/>
                      <a:pt x="92" y="460"/>
                      <a:pt x="170" y="524"/>
                    </a:cubicBezTo>
                    <a:cubicBezTo>
                      <a:pt x="331" y="653"/>
                      <a:pt x="452" y="731"/>
                      <a:pt x="544" y="731"/>
                    </a:cubicBezTo>
                    <a:cubicBezTo>
                      <a:pt x="589" y="731"/>
                      <a:pt x="627" y="712"/>
                      <a:pt x="659" y="671"/>
                    </a:cubicBezTo>
                    <a:cubicBezTo>
                      <a:pt x="728" y="584"/>
                      <a:pt x="566" y="58"/>
                      <a:pt x="466" y="58"/>
                    </a:cubicBezTo>
                    <a:cubicBezTo>
                      <a:pt x="393" y="58"/>
                      <a:pt x="545" y="303"/>
                      <a:pt x="472" y="303"/>
                    </a:cubicBezTo>
                    <a:cubicBezTo>
                      <a:pt x="470" y="303"/>
                      <a:pt x="468" y="303"/>
                      <a:pt x="466" y="303"/>
                    </a:cubicBezTo>
                    <a:cubicBezTo>
                      <a:pt x="373" y="284"/>
                      <a:pt x="364" y="238"/>
                      <a:pt x="253" y="122"/>
                    </a:cubicBezTo>
                    <a:cubicBezTo>
                      <a:pt x="181" y="53"/>
                      <a:pt x="165" y="1"/>
                      <a:pt x="143"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28" name="Google Shape;1828;p42"/>
              <p:cNvSpPr/>
              <p:nvPr/>
            </p:nvSpPr>
            <p:spPr>
              <a:xfrm>
                <a:off x="3630411" y="3137571"/>
                <a:ext cx="146957" cy="128350"/>
              </a:xfrm>
              <a:custGeom>
                <a:avLst/>
                <a:gdLst/>
                <a:ahLst/>
                <a:cxnLst/>
                <a:rect l="l" t="t" r="r" b="b"/>
                <a:pathLst>
                  <a:path w="774" h="676" extrusionOk="0">
                    <a:moveTo>
                      <a:pt x="185" y="0"/>
                    </a:moveTo>
                    <a:cubicBezTo>
                      <a:pt x="129" y="0"/>
                      <a:pt x="86" y="23"/>
                      <a:pt x="55" y="74"/>
                    </a:cubicBezTo>
                    <a:cubicBezTo>
                      <a:pt x="0" y="169"/>
                      <a:pt x="223" y="659"/>
                      <a:pt x="323" y="659"/>
                    </a:cubicBezTo>
                    <a:cubicBezTo>
                      <a:pt x="324" y="659"/>
                      <a:pt x="325" y="659"/>
                      <a:pt x="327" y="659"/>
                    </a:cubicBezTo>
                    <a:cubicBezTo>
                      <a:pt x="400" y="650"/>
                      <a:pt x="215" y="419"/>
                      <a:pt x="292" y="419"/>
                    </a:cubicBezTo>
                    <a:cubicBezTo>
                      <a:pt x="293" y="419"/>
                      <a:pt x="294" y="419"/>
                      <a:pt x="295" y="419"/>
                    </a:cubicBezTo>
                    <a:cubicBezTo>
                      <a:pt x="386" y="424"/>
                      <a:pt x="405" y="466"/>
                      <a:pt x="529" y="567"/>
                    </a:cubicBezTo>
                    <a:cubicBezTo>
                      <a:pt x="609" y="627"/>
                      <a:pt x="632" y="675"/>
                      <a:pt x="653" y="675"/>
                    </a:cubicBezTo>
                    <a:cubicBezTo>
                      <a:pt x="658" y="675"/>
                      <a:pt x="662" y="673"/>
                      <a:pt x="667" y="668"/>
                    </a:cubicBezTo>
                    <a:cubicBezTo>
                      <a:pt x="686" y="650"/>
                      <a:pt x="658" y="585"/>
                      <a:pt x="584" y="512"/>
                    </a:cubicBezTo>
                    <a:cubicBezTo>
                      <a:pt x="520" y="442"/>
                      <a:pt x="469" y="410"/>
                      <a:pt x="478" y="396"/>
                    </a:cubicBezTo>
                    <a:cubicBezTo>
                      <a:pt x="484" y="386"/>
                      <a:pt x="492" y="381"/>
                      <a:pt x="501" y="381"/>
                    </a:cubicBezTo>
                    <a:cubicBezTo>
                      <a:pt x="522" y="381"/>
                      <a:pt x="553" y="402"/>
                      <a:pt x="603" y="434"/>
                    </a:cubicBezTo>
                    <a:cubicBezTo>
                      <a:pt x="674" y="470"/>
                      <a:pt x="718" y="514"/>
                      <a:pt x="742" y="514"/>
                    </a:cubicBezTo>
                    <a:cubicBezTo>
                      <a:pt x="747" y="514"/>
                      <a:pt x="751" y="512"/>
                      <a:pt x="755" y="507"/>
                    </a:cubicBezTo>
                    <a:cubicBezTo>
                      <a:pt x="773" y="470"/>
                      <a:pt x="723" y="415"/>
                      <a:pt x="631" y="351"/>
                    </a:cubicBezTo>
                    <a:cubicBezTo>
                      <a:pt x="561" y="300"/>
                      <a:pt x="493" y="258"/>
                      <a:pt x="497" y="249"/>
                    </a:cubicBezTo>
                    <a:cubicBezTo>
                      <a:pt x="498" y="245"/>
                      <a:pt x="501" y="243"/>
                      <a:pt x="506" y="243"/>
                    </a:cubicBezTo>
                    <a:cubicBezTo>
                      <a:pt x="517" y="243"/>
                      <a:pt x="538" y="252"/>
                      <a:pt x="576" y="268"/>
                    </a:cubicBezTo>
                    <a:cubicBezTo>
                      <a:pt x="627" y="290"/>
                      <a:pt x="672" y="332"/>
                      <a:pt x="696" y="332"/>
                    </a:cubicBezTo>
                    <a:cubicBezTo>
                      <a:pt x="702" y="332"/>
                      <a:pt x="706" y="329"/>
                      <a:pt x="709" y="323"/>
                    </a:cubicBezTo>
                    <a:cubicBezTo>
                      <a:pt x="723" y="291"/>
                      <a:pt x="650" y="212"/>
                      <a:pt x="567" y="162"/>
                    </a:cubicBezTo>
                    <a:cubicBezTo>
                      <a:pt x="401" y="61"/>
                      <a:pt x="276" y="0"/>
                      <a:pt x="185"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29" name="Google Shape;1829;p42"/>
              <p:cNvSpPr/>
              <p:nvPr/>
            </p:nvSpPr>
            <p:spPr>
              <a:xfrm>
                <a:off x="2849659" y="2516314"/>
                <a:ext cx="143920" cy="179615"/>
              </a:xfrm>
              <a:custGeom>
                <a:avLst/>
                <a:gdLst/>
                <a:ahLst/>
                <a:cxnLst/>
                <a:rect l="l" t="t" r="r" b="b"/>
                <a:pathLst>
                  <a:path w="758" h="946" extrusionOk="0">
                    <a:moveTo>
                      <a:pt x="536" y="1"/>
                    </a:moveTo>
                    <a:lnTo>
                      <a:pt x="1" y="116"/>
                    </a:lnTo>
                    <a:lnTo>
                      <a:pt x="130" y="945"/>
                    </a:lnTo>
                    <a:lnTo>
                      <a:pt x="757" y="803"/>
                    </a:lnTo>
                    <a:lnTo>
                      <a:pt x="536" y="1"/>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30" name="Google Shape;1830;p42"/>
              <p:cNvSpPr/>
              <p:nvPr/>
            </p:nvSpPr>
            <p:spPr>
              <a:xfrm>
                <a:off x="2322195" y="2716628"/>
                <a:ext cx="409734" cy="251954"/>
              </a:xfrm>
              <a:custGeom>
                <a:avLst/>
                <a:gdLst/>
                <a:ahLst/>
                <a:cxnLst/>
                <a:rect l="l" t="t" r="r" b="b"/>
                <a:pathLst>
                  <a:path w="2158" h="1327" extrusionOk="0">
                    <a:moveTo>
                      <a:pt x="120" y="1"/>
                    </a:moveTo>
                    <a:lnTo>
                      <a:pt x="1" y="61"/>
                    </a:lnTo>
                    <a:cubicBezTo>
                      <a:pt x="1" y="61"/>
                      <a:pt x="1047" y="1236"/>
                      <a:pt x="1355" y="1314"/>
                    </a:cubicBezTo>
                    <a:cubicBezTo>
                      <a:pt x="1392" y="1323"/>
                      <a:pt x="1428" y="1327"/>
                      <a:pt x="1464" y="1327"/>
                    </a:cubicBezTo>
                    <a:cubicBezTo>
                      <a:pt x="1719" y="1327"/>
                      <a:pt x="1935" y="1112"/>
                      <a:pt x="2157" y="982"/>
                    </a:cubicBezTo>
                    <a:lnTo>
                      <a:pt x="1904" y="733"/>
                    </a:lnTo>
                    <a:cubicBezTo>
                      <a:pt x="1904" y="733"/>
                      <a:pt x="1544" y="982"/>
                      <a:pt x="1434" y="987"/>
                    </a:cubicBezTo>
                    <a:cubicBezTo>
                      <a:pt x="1433" y="987"/>
                      <a:pt x="1433" y="987"/>
                      <a:pt x="1432" y="987"/>
                    </a:cubicBezTo>
                    <a:cubicBezTo>
                      <a:pt x="1308" y="987"/>
                      <a:pt x="120" y="1"/>
                      <a:pt x="120"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31" name="Google Shape;1831;p42"/>
              <p:cNvSpPr/>
              <p:nvPr/>
            </p:nvSpPr>
            <p:spPr>
              <a:xfrm>
                <a:off x="2563712" y="2855613"/>
                <a:ext cx="168223" cy="112971"/>
              </a:xfrm>
              <a:custGeom>
                <a:avLst/>
                <a:gdLst/>
                <a:ahLst/>
                <a:cxnLst/>
                <a:rect l="l" t="t" r="r" b="b"/>
                <a:pathLst>
                  <a:path w="886" h="595" extrusionOk="0">
                    <a:moveTo>
                      <a:pt x="632" y="1"/>
                    </a:moveTo>
                    <a:cubicBezTo>
                      <a:pt x="632" y="1"/>
                      <a:pt x="272" y="250"/>
                      <a:pt x="162" y="255"/>
                    </a:cubicBezTo>
                    <a:cubicBezTo>
                      <a:pt x="143" y="255"/>
                      <a:pt x="111" y="241"/>
                      <a:pt x="65" y="209"/>
                    </a:cubicBezTo>
                    <a:lnTo>
                      <a:pt x="65" y="209"/>
                    </a:lnTo>
                    <a:cubicBezTo>
                      <a:pt x="83" y="343"/>
                      <a:pt x="65" y="458"/>
                      <a:pt x="0" y="545"/>
                    </a:cubicBezTo>
                    <a:cubicBezTo>
                      <a:pt x="32" y="564"/>
                      <a:pt x="60" y="577"/>
                      <a:pt x="83" y="582"/>
                    </a:cubicBezTo>
                    <a:cubicBezTo>
                      <a:pt x="120" y="591"/>
                      <a:pt x="156" y="595"/>
                      <a:pt x="192" y="595"/>
                    </a:cubicBezTo>
                    <a:cubicBezTo>
                      <a:pt x="447" y="595"/>
                      <a:pt x="663" y="380"/>
                      <a:pt x="885" y="250"/>
                    </a:cubicBezTo>
                    <a:lnTo>
                      <a:pt x="632" y="1"/>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32" name="Google Shape;1832;p42"/>
              <p:cNvSpPr/>
              <p:nvPr/>
            </p:nvSpPr>
            <p:spPr>
              <a:xfrm>
                <a:off x="2646875" y="2677325"/>
                <a:ext cx="324673" cy="312522"/>
              </a:xfrm>
              <a:custGeom>
                <a:avLst/>
                <a:gdLst/>
                <a:ahLst/>
                <a:cxnLst/>
                <a:rect l="l" t="t" r="r" b="b"/>
                <a:pathLst>
                  <a:path w="1710" h="1646" extrusionOk="0">
                    <a:moveTo>
                      <a:pt x="1174" y="0"/>
                    </a:moveTo>
                    <a:cubicBezTo>
                      <a:pt x="1154" y="0"/>
                      <a:pt x="1137" y="2"/>
                      <a:pt x="1124" y="5"/>
                    </a:cubicBezTo>
                    <a:cubicBezTo>
                      <a:pt x="1009" y="38"/>
                      <a:pt x="0" y="857"/>
                      <a:pt x="0" y="857"/>
                    </a:cubicBezTo>
                    <a:lnTo>
                      <a:pt x="415" y="1645"/>
                    </a:lnTo>
                    <a:cubicBezTo>
                      <a:pt x="415" y="1645"/>
                      <a:pt x="1700" y="544"/>
                      <a:pt x="1705" y="323"/>
                    </a:cubicBezTo>
                    <a:cubicBezTo>
                      <a:pt x="1710" y="121"/>
                      <a:pt x="1339" y="0"/>
                      <a:pt x="1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2685230" y="2684350"/>
                <a:ext cx="286510" cy="305497"/>
              </a:xfrm>
              <a:custGeom>
                <a:avLst/>
                <a:gdLst/>
                <a:ahLst/>
                <a:cxnLst/>
                <a:rect l="l" t="t" r="r" b="b"/>
                <a:pathLst>
                  <a:path w="1509" h="1609" extrusionOk="0">
                    <a:moveTo>
                      <a:pt x="1171" y="1"/>
                    </a:moveTo>
                    <a:cubicBezTo>
                      <a:pt x="1111" y="212"/>
                      <a:pt x="300" y="941"/>
                      <a:pt x="1" y="1203"/>
                    </a:cubicBezTo>
                    <a:lnTo>
                      <a:pt x="213" y="1608"/>
                    </a:lnTo>
                    <a:cubicBezTo>
                      <a:pt x="213" y="1608"/>
                      <a:pt x="1498" y="507"/>
                      <a:pt x="1503" y="286"/>
                    </a:cubicBezTo>
                    <a:cubicBezTo>
                      <a:pt x="1508" y="148"/>
                      <a:pt x="1332" y="46"/>
                      <a:pt x="1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2539218" y="3325543"/>
                <a:ext cx="494415" cy="625044"/>
              </a:xfrm>
              <a:custGeom>
                <a:avLst/>
                <a:gdLst/>
                <a:ahLst/>
                <a:cxnLst/>
                <a:rect l="l" t="t" r="r" b="b"/>
                <a:pathLst>
                  <a:path w="2604" h="3292" extrusionOk="0">
                    <a:moveTo>
                      <a:pt x="2286" y="1"/>
                    </a:moveTo>
                    <a:cubicBezTo>
                      <a:pt x="2286" y="1"/>
                      <a:pt x="1420" y="628"/>
                      <a:pt x="1033" y="1019"/>
                    </a:cubicBezTo>
                    <a:cubicBezTo>
                      <a:pt x="844" y="1209"/>
                      <a:pt x="0" y="3231"/>
                      <a:pt x="0" y="3231"/>
                    </a:cubicBezTo>
                    <a:lnTo>
                      <a:pt x="143" y="3291"/>
                    </a:lnTo>
                    <a:cubicBezTo>
                      <a:pt x="143" y="3291"/>
                      <a:pt x="1093" y="1507"/>
                      <a:pt x="1249" y="1351"/>
                    </a:cubicBezTo>
                    <a:cubicBezTo>
                      <a:pt x="1374" y="1226"/>
                      <a:pt x="2603" y="480"/>
                      <a:pt x="2603" y="480"/>
                    </a:cubicBezTo>
                    <a:lnTo>
                      <a:pt x="2286" y="1"/>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35" name="Google Shape;1835;p42"/>
              <p:cNvSpPr/>
              <p:nvPr/>
            </p:nvSpPr>
            <p:spPr>
              <a:xfrm>
                <a:off x="2673078" y="3325543"/>
                <a:ext cx="360558" cy="409734"/>
              </a:xfrm>
              <a:custGeom>
                <a:avLst/>
                <a:gdLst/>
                <a:ahLst/>
                <a:cxnLst/>
                <a:rect l="l" t="t" r="r" b="b"/>
                <a:pathLst>
                  <a:path w="1899" h="2158" extrusionOk="0">
                    <a:moveTo>
                      <a:pt x="1581" y="1"/>
                    </a:moveTo>
                    <a:cubicBezTo>
                      <a:pt x="1581" y="1"/>
                      <a:pt x="715" y="628"/>
                      <a:pt x="328" y="1019"/>
                    </a:cubicBezTo>
                    <a:cubicBezTo>
                      <a:pt x="267" y="1079"/>
                      <a:pt x="143" y="1324"/>
                      <a:pt x="1" y="1628"/>
                    </a:cubicBezTo>
                    <a:cubicBezTo>
                      <a:pt x="28" y="1794"/>
                      <a:pt x="46" y="1968"/>
                      <a:pt x="56" y="2157"/>
                    </a:cubicBezTo>
                    <a:cubicBezTo>
                      <a:pt x="273" y="1770"/>
                      <a:pt x="479" y="1415"/>
                      <a:pt x="544" y="1351"/>
                    </a:cubicBezTo>
                    <a:cubicBezTo>
                      <a:pt x="669" y="1226"/>
                      <a:pt x="1898" y="480"/>
                      <a:pt x="1898" y="480"/>
                    </a:cubicBezTo>
                    <a:lnTo>
                      <a:pt x="1581" y="1"/>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36" name="Google Shape;1836;p42"/>
              <p:cNvSpPr/>
              <p:nvPr/>
            </p:nvSpPr>
            <p:spPr>
              <a:xfrm>
                <a:off x="3134276" y="3375479"/>
                <a:ext cx="628082" cy="314041"/>
              </a:xfrm>
              <a:custGeom>
                <a:avLst/>
                <a:gdLst/>
                <a:ahLst/>
                <a:cxnLst/>
                <a:rect l="l" t="t" r="r" b="b"/>
                <a:pathLst>
                  <a:path w="3308" h="1654" extrusionOk="0">
                    <a:moveTo>
                      <a:pt x="456" y="0"/>
                    </a:moveTo>
                    <a:lnTo>
                      <a:pt x="0" y="351"/>
                    </a:lnTo>
                    <a:cubicBezTo>
                      <a:pt x="0" y="351"/>
                      <a:pt x="783" y="1342"/>
                      <a:pt x="1290" y="1631"/>
                    </a:cubicBezTo>
                    <a:cubicBezTo>
                      <a:pt x="1318" y="1647"/>
                      <a:pt x="1369" y="1654"/>
                      <a:pt x="1435" y="1654"/>
                    </a:cubicBezTo>
                    <a:cubicBezTo>
                      <a:pt x="1919" y="1654"/>
                      <a:pt x="3257" y="1291"/>
                      <a:pt x="3257" y="1291"/>
                    </a:cubicBezTo>
                    <a:lnTo>
                      <a:pt x="3308" y="1148"/>
                    </a:lnTo>
                    <a:lnTo>
                      <a:pt x="3308" y="1148"/>
                    </a:lnTo>
                    <a:cubicBezTo>
                      <a:pt x="3308" y="1148"/>
                      <a:pt x="2015" y="1321"/>
                      <a:pt x="1548" y="1321"/>
                    </a:cubicBezTo>
                    <a:cubicBezTo>
                      <a:pt x="1481" y="1321"/>
                      <a:pt x="1432" y="1317"/>
                      <a:pt x="1405" y="1309"/>
                    </a:cubicBezTo>
                    <a:cubicBezTo>
                      <a:pt x="1249" y="1259"/>
                      <a:pt x="456" y="0"/>
                      <a:pt x="456"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37" name="Google Shape;1837;p42"/>
              <p:cNvSpPr/>
              <p:nvPr/>
            </p:nvSpPr>
            <p:spPr>
              <a:xfrm>
                <a:off x="2922379" y="3131305"/>
                <a:ext cx="478656" cy="516819"/>
              </a:xfrm>
              <a:custGeom>
                <a:avLst/>
                <a:gdLst/>
                <a:ahLst/>
                <a:cxnLst/>
                <a:rect l="l" t="t" r="r" b="b"/>
                <a:pathLst>
                  <a:path w="2521" h="2722" extrusionOk="0">
                    <a:moveTo>
                      <a:pt x="370" y="1"/>
                    </a:moveTo>
                    <a:cubicBezTo>
                      <a:pt x="370" y="1"/>
                      <a:pt x="0" y="605"/>
                      <a:pt x="19" y="858"/>
                    </a:cubicBezTo>
                    <a:cubicBezTo>
                      <a:pt x="42" y="1111"/>
                      <a:pt x="1393" y="2719"/>
                      <a:pt x="1393" y="2719"/>
                    </a:cubicBezTo>
                    <a:cubicBezTo>
                      <a:pt x="1411" y="2721"/>
                      <a:pt x="1429" y="2722"/>
                      <a:pt x="1447" y="2722"/>
                    </a:cubicBezTo>
                    <a:cubicBezTo>
                      <a:pt x="1978" y="2722"/>
                      <a:pt x="2521" y="1960"/>
                      <a:pt x="2521" y="1960"/>
                    </a:cubicBezTo>
                    <a:lnTo>
                      <a:pt x="1839" y="401"/>
                    </a:lnTo>
                    <a:lnTo>
                      <a:pt x="3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2"/>
              <p:cNvSpPr/>
              <p:nvPr/>
            </p:nvSpPr>
            <p:spPr>
              <a:xfrm>
                <a:off x="2922379" y="3131305"/>
                <a:ext cx="478656" cy="488529"/>
              </a:xfrm>
              <a:custGeom>
                <a:avLst/>
                <a:gdLst/>
                <a:ahLst/>
                <a:cxnLst/>
                <a:rect l="l" t="t" r="r" b="b"/>
                <a:pathLst>
                  <a:path w="2521" h="2573" extrusionOk="0">
                    <a:moveTo>
                      <a:pt x="370" y="1"/>
                    </a:moveTo>
                    <a:cubicBezTo>
                      <a:pt x="370" y="1"/>
                      <a:pt x="0" y="605"/>
                      <a:pt x="19" y="858"/>
                    </a:cubicBezTo>
                    <a:cubicBezTo>
                      <a:pt x="32" y="987"/>
                      <a:pt x="370" y="1448"/>
                      <a:pt x="710" y="1881"/>
                    </a:cubicBezTo>
                    <a:cubicBezTo>
                      <a:pt x="742" y="1839"/>
                      <a:pt x="789" y="1807"/>
                      <a:pt x="857" y="1794"/>
                    </a:cubicBezTo>
                    <a:cubicBezTo>
                      <a:pt x="887" y="1788"/>
                      <a:pt x="916" y="1785"/>
                      <a:pt x="945" y="1785"/>
                    </a:cubicBezTo>
                    <a:cubicBezTo>
                      <a:pt x="1289" y="1785"/>
                      <a:pt x="1579" y="2176"/>
                      <a:pt x="1890" y="2572"/>
                    </a:cubicBezTo>
                    <a:cubicBezTo>
                      <a:pt x="2240" y="2347"/>
                      <a:pt x="2521" y="1960"/>
                      <a:pt x="2521" y="1960"/>
                    </a:cubicBezTo>
                    <a:lnTo>
                      <a:pt x="1839" y="401"/>
                    </a:lnTo>
                    <a:lnTo>
                      <a:pt x="3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2742191" y="3194342"/>
                <a:ext cx="548717" cy="440303"/>
              </a:xfrm>
              <a:custGeom>
                <a:avLst/>
                <a:gdLst/>
                <a:ahLst/>
                <a:cxnLst/>
                <a:rect l="l" t="t" r="r" b="b"/>
                <a:pathLst>
                  <a:path w="2890" h="2319" extrusionOk="0">
                    <a:moveTo>
                      <a:pt x="2853" y="1"/>
                    </a:moveTo>
                    <a:lnTo>
                      <a:pt x="1249" y="5"/>
                    </a:lnTo>
                    <a:lnTo>
                      <a:pt x="0" y="1181"/>
                    </a:lnTo>
                    <a:cubicBezTo>
                      <a:pt x="0" y="1181"/>
                      <a:pt x="226" y="2157"/>
                      <a:pt x="756" y="2319"/>
                    </a:cubicBezTo>
                    <a:cubicBezTo>
                      <a:pt x="756" y="2319"/>
                      <a:pt x="2655" y="1360"/>
                      <a:pt x="2770" y="1134"/>
                    </a:cubicBezTo>
                    <a:cubicBezTo>
                      <a:pt x="2889" y="909"/>
                      <a:pt x="2853"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2832190" y="3194342"/>
                <a:ext cx="458720" cy="440303"/>
              </a:xfrm>
              <a:custGeom>
                <a:avLst/>
                <a:gdLst/>
                <a:ahLst/>
                <a:cxnLst/>
                <a:rect l="l" t="t" r="r" b="b"/>
                <a:pathLst>
                  <a:path w="2416" h="2319" extrusionOk="0">
                    <a:moveTo>
                      <a:pt x="2379" y="1"/>
                    </a:moveTo>
                    <a:lnTo>
                      <a:pt x="775" y="5"/>
                    </a:lnTo>
                    <a:lnTo>
                      <a:pt x="558" y="213"/>
                    </a:lnTo>
                    <a:cubicBezTo>
                      <a:pt x="1111" y="231"/>
                      <a:pt x="1802" y="443"/>
                      <a:pt x="1669" y="877"/>
                    </a:cubicBezTo>
                    <a:cubicBezTo>
                      <a:pt x="1549" y="1277"/>
                      <a:pt x="462" y="1894"/>
                      <a:pt x="1" y="2138"/>
                    </a:cubicBezTo>
                    <a:cubicBezTo>
                      <a:pt x="84" y="2221"/>
                      <a:pt x="176" y="2287"/>
                      <a:pt x="282" y="2319"/>
                    </a:cubicBezTo>
                    <a:cubicBezTo>
                      <a:pt x="282" y="2319"/>
                      <a:pt x="2181" y="1360"/>
                      <a:pt x="2296" y="1134"/>
                    </a:cubicBezTo>
                    <a:cubicBezTo>
                      <a:pt x="2415" y="909"/>
                      <a:pt x="2379" y="1"/>
                      <a:pt x="2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2768393" y="2657009"/>
                <a:ext cx="572451" cy="577767"/>
              </a:xfrm>
              <a:custGeom>
                <a:avLst/>
                <a:gdLst/>
                <a:ahLst/>
                <a:cxnLst/>
                <a:rect l="l" t="t" r="r" b="b"/>
                <a:pathLst>
                  <a:path w="3015" h="3043" extrusionOk="0">
                    <a:moveTo>
                      <a:pt x="1304" y="0"/>
                    </a:moveTo>
                    <a:cubicBezTo>
                      <a:pt x="982" y="0"/>
                      <a:pt x="370" y="65"/>
                      <a:pt x="300" y="232"/>
                    </a:cubicBezTo>
                    <a:cubicBezTo>
                      <a:pt x="1" y="955"/>
                      <a:pt x="720" y="2854"/>
                      <a:pt x="853" y="2988"/>
                    </a:cubicBezTo>
                    <a:cubicBezTo>
                      <a:pt x="894" y="3028"/>
                      <a:pt x="1110" y="3042"/>
                      <a:pt x="1392" y="3042"/>
                    </a:cubicBezTo>
                    <a:cubicBezTo>
                      <a:pt x="2034" y="3042"/>
                      <a:pt x="3014" y="2969"/>
                      <a:pt x="3014" y="2969"/>
                    </a:cubicBezTo>
                    <a:cubicBezTo>
                      <a:pt x="2913" y="2743"/>
                      <a:pt x="1562" y="70"/>
                      <a:pt x="1498" y="20"/>
                    </a:cubicBezTo>
                    <a:cubicBezTo>
                      <a:pt x="1483" y="7"/>
                      <a:pt x="1409" y="0"/>
                      <a:pt x="1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2"/>
              <p:cNvSpPr/>
              <p:nvPr/>
            </p:nvSpPr>
            <p:spPr>
              <a:xfrm>
                <a:off x="2811304" y="2652641"/>
                <a:ext cx="209234" cy="124363"/>
              </a:xfrm>
              <a:custGeom>
                <a:avLst/>
                <a:gdLst/>
                <a:ahLst/>
                <a:cxnLst/>
                <a:rect l="l" t="t" r="r" b="b"/>
                <a:pathLst>
                  <a:path w="1102" h="655" extrusionOk="0">
                    <a:moveTo>
                      <a:pt x="817" y="1"/>
                    </a:moveTo>
                    <a:cubicBezTo>
                      <a:pt x="743" y="1"/>
                      <a:pt x="667" y="4"/>
                      <a:pt x="604" y="15"/>
                    </a:cubicBezTo>
                    <a:cubicBezTo>
                      <a:pt x="415" y="47"/>
                      <a:pt x="143" y="185"/>
                      <a:pt x="143" y="185"/>
                    </a:cubicBezTo>
                    <a:cubicBezTo>
                      <a:pt x="143" y="185"/>
                      <a:pt x="0" y="555"/>
                      <a:pt x="406" y="646"/>
                    </a:cubicBezTo>
                    <a:cubicBezTo>
                      <a:pt x="430" y="652"/>
                      <a:pt x="454" y="654"/>
                      <a:pt x="477" y="654"/>
                    </a:cubicBezTo>
                    <a:cubicBezTo>
                      <a:pt x="845" y="654"/>
                      <a:pt x="1102" y="15"/>
                      <a:pt x="1102" y="15"/>
                    </a:cubicBezTo>
                    <a:cubicBezTo>
                      <a:pt x="1102" y="15"/>
                      <a:pt x="965" y="1"/>
                      <a:pt x="817"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43" name="Google Shape;1843;p42"/>
              <p:cNvSpPr/>
              <p:nvPr/>
            </p:nvSpPr>
            <p:spPr>
              <a:xfrm>
                <a:off x="3064024" y="2695742"/>
                <a:ext cx="276827" cy="538084"/>
              </a:xfrm>
              <a:custGeom>
                <a:avLst/>
                <a:gdLst/>
                <a:ahLst/>
                <a:cxnLst/>
                <a:rect l="l" t="t" r="r" b="b"/>
                <a:pathLst>
                  <a:path w="1458" h="2834" extrusionOk="0">
                    <a:moveTo>
                      <a:pt x="52" y="0"/>
                    </a:moveTo>
                    <a:lnTo>
                      <a:pt x="52" y="0"/>
                    </a:lnTo>
                    <a:cubicBezTo>
                      <a:pt x="250" y="627"/>
                      <a:pt x="388" y="1623"/>
                      <a:pt x="402" y="1885"/>
                    </a:cubicBezTo>
                    <a:cubicBezTo>
                      <a:pt x="416" y="2115"/>
                      <a:pt x="282" y="2502"/>
                      <a:pt x="1" y="2834"/>
                    </a:cubicBezTo>
                    <a:cubicBezTo>
                      <a:pt x="632" y="2825"/>
                      <a:pt x="1457" y="2765"/>
                      <a:pt x="1457" y="2765"/>
                    </a:cubicBezTo>
                    <a:cubicBezTo>
                      <a:pt x="1370" y="2576"/>
                      <a:pt x="383" y="617"/>
                      <a:pt x="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44" name="Google Shape;1844;p42"/>
              <p:cNvSpPr/>
              <p:nvPr/>
            </p:nvSpPr>
            <p:spPr>
              <a:xfrm>
                <a:off x="2797254" y="2755931"/>
                <a:ext cx="46518" cy="235626"/>
              </a:xfrm>
              <a:custGeom>
                <a:avLst/>
                <a:gdLst/>
                <a:ahLst/>
                <a:cxnLst/>
                <a:rect l="l" t="t" r="r" b="b"/>
                <a:pathLst>
                  <a:path w="245" h="1241" extrusionOk="0">
                    <a:moveTo>
                      <a:pt x="74" y="1"/>
                    </a:moveTo>
                    <a:cubicBezTo>
                      <a:pt x="0" y="319"/>
                      <a:pt x="98" y="798"/>
                      <a:pt x="245" y="1240"/>
                    </a:cubicBezTo>
                    <a:cubicBezTo>
                      <a:pt x="208" y="844"/>
                      <a:pt x="134" y="319"/>
                      <a:pt x="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3210225" y="2778905"/>
                <a:ext cx="465745" cy="387709"/>
              </a:xfrm>
              <a:custGeom>
                <a:avLst/>
                <a:gdLst/>
                <a:ahLst/>
                <a:cxnLst/>
                <a:rect l="l" t="t" r="r" b="b"/>
                <a:pathLst>
                  <a:path w="2453" h="2042" extrusionOk="0">
                    <a:moveTo>
                      <a:pt x="360" y="0"/>
                    </a:moveTo>
                    <a:lnTo>
                      <a:pt x="1" y="272"/>
                    </a:lnTo>
                    <a:cubicBezTo>
                      <a:pt x="1" y="272"/>
                      <a:pt x="936" y="626"/>
                      <a:pt x="1194" y="742"/>
                    </a:cubicBezTo>
                    <a:cubicBezTo>
                      <a:pt x="1447" y="857"/>
                      <a:pt x="2342" y="2042"/>
                      <a:pt x="2342" y="2042"/>
                    </a:cubicBezTo>
                    <a:lnTo>
                      <a:pt x="2452" y="1986"/>
                    </a:lnTo>
                    <a:cubicBezTo>
                      <a:pt x="2452" y="1986"/>
                      <a:pt x="1618" y="705"/>
                      <a:pt x="1502" y="539"/>
                    </a:cubicBezTo>
                    <a:cubicBezTo>
                      <a:pt x="1387" y="368"/>
                      <a:pt x="743" y="162"/>
                      <a:pt x="360"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46" name="Google Shape;1846;p42"/>
              <p:cNvSpPr/>
              <p:nvPr/>
            </p:nvSpPr>
            <p:spPr>
              <a:xfrm>
                <a:off x="3210225" y="2778905"/>
                <a:ext cx="252144" cy="136515"/>
              </a:xfrm>
              <a:custGeom>
                <a:avLst/>
                <a:gdLst/>
                <a:ahLst/>
                <a:cxnLst/>
                <a:rect l="l" t="t" r="r" b="b"/>
                <a:pathLst>
                  <a:path w="1328" h="719" extrusionOk="0">
                    <a:moveTo>
                      <a:pt x="360" y="0"/>
                    </a:moveTo>
                    <a:lnTo>
                      <a:pt x="1" y="272"/>
                    </a:lnTo>
                    <a:cubicBezTo>
                      <a:pt x="1" y="272"/>
                      <a:pt x="826" y="585"/>
                      <a:pt x="1139" y="719"/>
                    </a:cubicBezTo>
                    <a:cubicBezTo>
                      <a:pt x="1176" y="581"/>
                      <a:pt x="1240" y="470"/>
                      <a:pt x="1328" y="405"/>
                    </a:cubicBezTo>
                    <a:cubicBezTo>
                      <a:pt x="1079" y="267"/>
                      <a:pt x="645" y="120"/>
                      <a:pt x="360"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47" name="Google Shape;1847;p42"/>
              <p:cNvSpPr/>
              <p:nvPr/>
            </p:nvSpPr>
            <p:spPr>
              <a:xfrm>
                <a:off x="2993391" y="2657578"/>
                <a:ext cx="362267" cy="292016"/>
              </a:xfrm>
              <a:custGeom>
                <a:avLst/>
                <a:gdLst/>
                <a:ahLst/>
                <a:cxnLst/>
                <a:rect l="l" t="t" r="r" b="b"/>
                <a:pathLst>
                  <a:path w="1908" h="1538" extrusionOk="0">
                    <a:moveTo>
                      <a:pt x="256" y="0"/>
                    </a:moveTo>
                    <a:cubicBezTo>
                      <a:pt x="235" y="0"/>
                      <a:pt x="219" y="3"/>
                      <a:pt x="207" y="8"/>
                    </a:cubicBezTo>
                    <a:cubicBezTo>
                      <a:pt x="0" y="99"/>
                      <a:pt x="18" y="574"/>
                      <a:pt x="96" y="667"/>
                    </a:cubicBezTo>
                    <a:cubicBezTo>
                      <a:pt x="179" y="759"/>
                      <a:pt x="1589" y="1537"/>
                      <a:pt x="1589" y="1537"/>
                    </a:cubicBezTo>
                    <a:lnTo>
                      <a:pt x="1908" y="616"/>
                    </a:lnTo>
                    <a:cubicBezTo>
                      <a:pt x="1908" y="616"/>
                      <a:pt x="582"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2"/>
              <p:cNvSpPr/>
              <p:nvPr/>
            </p:nvSpPr>
            <p:spPr>
              <a:xfrm>
                <a:off x="3071998" y="2759539"/>
                <a:ext cx="283662" cy="201260"/>
              </a:xfrm>
              <a:custGeom>
                <a:avLst/>
                <a:gdLst/>
                <a:ahLst/>
                <a:cxnLst/>
                <a:rect l="l" t="t" r="r" b="b"/>
                <a:pathLst>
                  <a:path w="1494" h="1060" extrusionOk="0">
                    <a:moveTo>
                      <a:pt x="1309" y="0"/>
                    </a:moveTo>
                    <a:lnTo>
                      <a:pt x="913" y="645"/>
                    </a:lnTo>
                    <a:cubicBezTo>
                      <a:pt x="913" y="645"/>
                      <a:pt x="498" y="558"/>
                      <a:pt x="1" y="337"/>
                    </a:cubicBezTo>
                    <a:lnTo>
                      <a:pt x="1" y="337"/>
                    </a:lnTo>
                    <a:cubicBezTo>
                      <a:pt x="360" y="568"/>
                      <a:pt x="1180" y="1060"/>
                      <a:pt x="1180" y="1060"/>
                    </a:cubicBezTo>
                    <a:lnTo>
                      <a:pt x="1494" y="79"/>
                    </a:lnTo>
                    <a:cubicBezTo>
                      <a:pt x="1494" y="79"/>
                      <a:pt x="1346" y="15"/>
                      <a:pt x="1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2428143" y="3913952"/>
                <a:ext cx="171640" cy="74998"/>
              </a:xfrm>
              <a:custGeom>
                <a:avLst/>
                <a:gdLst/>
                <a:ahLst/>
                <a:cxnLst/>
                <a:rect l="l" t="t" r="r" b="b"/>
                <a:pathLst>
                  <a:path w="904" h="395" extrusionOk="0">
                    <a:moveTo>
                      <a:pt x="580" y="0"/>
                    </a:moveTo>
                    <a:cubicBezTo>
                      <a:pt x="339" y="0"/>
                      <a:pt x="0" y="67"/>
                      <a:pt x="0" y="67"/>
                    </a:cubicBezTo>
                    <a:lnTo>
                      <a:pt x="710" y="394"/>
                    </a:lnTo>
                    <a:cubicBezTo>
                      <a:pt x="710" y="394"/>
                      <a:pt x="904" y="169"/>
                      <a:pt x="802" y="49"/>
                    </a:cubicBezTo>
                    <a:cubicBezTo>
                      <a:pt x="771" y="13"/>
                      <a:pt x="685"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2"/>
              <p:cNvSpPr/>
              <p:nvPr/>
            </p:nvSpPr>
            <p:spPr>
              <a:xfrm>
                <a:off x="3266237" y="2751754"/>
                <a:ext cx="103288" cy="220626"/>
              </a:xfrm>
              <a:custGeom>
                <a:avLst/>
                <a:gdLst/>
                <a:ahLst/>
                <a:cxnLst/>
                <a:rect l="l" t="t" r="r" b="b"/>
                <a:pathLst>
                  <a:path w="544" h="1162" extrusionOk="0">
                    <a:moveTo>
                      <a:pt x="388" y="1"/>
                    </a:moveTo>
                    <a:lnTo>
                      <a:pt x="1" y="1056"/>
                    </a:lnTo>
                    <a:lnTo>
                      <a:pt x="226" y="1162"/>
                    </a:lnTo>
                    <a:lnTo>
                      <a:pt x="544" y="111"/>
                    </a:lnTo>
                    <a:lnTo>
                      <a:pt x="3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2"/>
              <p:cNvSpPr/>
              <p:nvPr/>
            </p:nvSpPr>
            <p:spPr>
              <a:xfrm>
                <a:off x="3323199" y="2751754"/>
                <a:ext cx="46328" cy="56960"/>
              </a:xfrm>
              <a:custGeom>
                <a:avLst/>
                <a:gdLst/>
                <a:ahLst/>
                <a:cxnLst/>
                <a:rect l="l" t="t" r="r" b="b"/>
                <a:pathLst>
                  <a:path w="244" h="300" extrusionOk="0">
                    <a:moveTo>
                      <a:pt x="88" y="1"/>
                    </a:moveTo>
                    <a:lnTo>
                      <a:pt x="1" y="235"/>
                    </a:lnTo>
                    <a:cubicBezTo>
                      <a:pt x="23" y="244"/>
                      <a:pt x="46" y="249"/>
                      <a:pt x="73" y="254"/>
                    </a:cubicBezTo>
                    <a:cubicBezTo>
                      <a:pt x="111" y="267"/>
                      <a:pt x="152" y="281"/>
                      <a:pt x="189" y="299"/>
                    </a:cubicBezTo>
                    <a:lnTo>
                      <a:pt x="244" y="111"/>
                    </a:lnTo>
                    <a:lnTo>
                      <a:pt x="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266237" y="2915422"/>
                <a:ext cx="56011" cy="56960"/>
              </a:xfrm>
              <a:custGeom>
                <a:avLst/>
                <a:gdLst/>
                <a:ahLst/>
                <a:cxnLst/>
                <a:rect l="l" t="t" r="r" b="b"/>
                <a:pathLst>
                  <a:path w="295" h="300" extrusionOk="0">
                    <a:moveTo>
                      <a:pt x="69" y="0"/>
                    </a:moveTo>
                    <a:lnTo>
                      <a:pt x="1" y="194"/>
                    </a:lnTo>
                    <a:lnTo>
                      <a:pt x="226" y="300"/>
                    </a:lnTo>
                    <a:lnTo>
                      <a:pt x="295" y="69"/>
                    </a:lnTo>
                    <a:cubicBezTo>
                      <a:pt x="254" y="60"/>
                      <a:pt x="212" y="51"/>
                      <a:pt x="167" y="37"/>
                    </a:cubicBezTo>
                    <a:cubicBezTo>
                      <a:pt x="135" y="28"/>
                      <a:pt x="101" y="13"/>
                      <a:pt x="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2"/>
              <p:cNvSpPr/>
              <p:nvPr/>
            </p:nvSpPr>
            <p:spPr>
              <a:xfrm>
                <a:off x="2646875" y="2820867"/>
                <a:ext cx="106895" cy="154932"/>
              </a:xfrm>
              <a:custGeom>
                <a:avLst/>
                <a:gdLst/>
                <a:ahLst/>
                <a:cxnLst/>
                <a:rect l="l" t="t" r="r" b="b"/>
                <a:pathLst>
                  <a:path w="563" h="816" extrusionOk="0">
                    <a:moveTo>
                      <a:pt x="107" y="0"/>
                    </a:moveTo>
                    <a:lnTo>
                      <a:pt x="0" y="101"/>
                    </a:lnTo>
                    <a:lnTo>
                      <a:pt x="411" y="815"/>
                    </a:lnTo>
                    <a:lnTo>
                      <a:pt x="562" y="622"/>
                    </a:lnTo>
                    <a:lnTo>
                      <a:pt x="1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2"/>
              <p:cNvSpPr/>
              <p:nvPr/>
            </p:nvSpPr>
            <p:spPr>
              <a:xfrm>
                <a:off x="2609281" y="2818968"/>
                <a:ext cx="154172" cy="192716"/>
              </a:xfrm>
              <a:custGeom>
                <a:avLst/>
                <a:gdLst/>
                <a:ahLst/>
                <a:cxnLst/>
                <a:rect l="l" t="t" r="r" b="b"/>
                <a:pathLst>
                  <a:path w="812" h="1015" extrusionOk="0">
                    <a:moveTo>
                      <a:pt x="180" y="0"/>
                    </a:moveTo>
                    <a:lnTo>
                      <a:pt x="0" y="51"/>
                    </a:lnTo>
                    <a:lnTo>
                      <a:pt x="585" y="1015"/>
                    </a:lnTo>
                    <a:lnTo>
                      <a:pt x="811" y="908"/>
                    </a:lnTo>
                    <a:lnTo>
                      <a:pt x="1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2"/>
              <p:cNvSpPr/>
              <p:nvPr/>
            </p:nvSpPr>
            <p:spPr>
              <a:xfrm>
                <a:off x="2609281" y="2818968"/>
                <a:ext cx="56011" cy="51074"/>
              </a:xfrm>
              <a:custGeom>
                <a:avLst/>
                <a:gdLst/>
                <a:ahLst/>
                <a:cxnLst/>
                <a:rect l="l" t="t" r="r" b="b"/>
                <a:pathLst>
                  <a:path w="295" h="269" extrusionOk="0">
                    <a:moveTo>
                      <a:pt x="180" y="0"/>
                    </a:moveTo>
                    <a:lnTo>
                      <a:pt x="0" y="51"/>
                    </a:lnTo>
                    <a:lnTo>
                      <a:pt x="129" y="268"/>
                    </a:lnTo>
                    <a:cubicBezTo>
                      <a:pt x="147" y="255"/>
                      <a:pt x="166" y="240"/>
                      <a:pt x="188" y="227"/>
                    </a:cubicBezTo>
                    <a:cubicBezTo>
                      <a:pt x="222" y="204"/>
                      <a:pt x="258" y="181"/>
                      <a:pt x="295" y="162"/>
                    </a:cubicBezTo>
                    <a:lnTo>
                      <a:pt x="1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2"/>
              <p:cNvSpPr/>
              <p:nvPr/>
            </p:nvSpPr>
            <p:spPr>
              <a:xfrm>
                <a:off x="2700229" y="2952827"/>
                <a:ext cx="63226" cy="58859"/>
              </a:xfrm>
              <a:custGeom>
                <a:avLst/>
                <a:gdLst/>
                <a:ahLst/>
                <a:cxnLst/>
                <a:rect l="l" t="t" r="r" b="b"/>
                <a:pathLst>
                  <a:path w="333" h="310" extrusionOk="0">
                    <a:moveTo>
                      <a:pt x="194" y="1"/>
                    </a:moveTo>
                    <a:cubicBezTo>
                      <a:pt x="162" y="29"/>
                      <a:pt x="124" y="56"/>
                      <a:pt x="88" y="84"/>
                    </a:cubicBezTo>
                    <a:cubicBezTo>
                      <a:pt x="60" y="103"/>
                      <a:pt x="28" y="116"/>
                      <a:pt x="0" y="135"/>
                    </a:cubicBezTo>
                    <a:lnTo>
                      <a:pt x="106" y="310"/>
                    </a:lnTo>
                    <a:lnTo>
                      <a:pt x="332" y="203"/>
                    </a:lnTo>
                    <a:lnTo>
                      <a:pt x="1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2"/>
              <p:cNvSpPr/>
              <p:nvPr/>
            </p:nvSpPr>
            <p:spPr>
              <a:xfrm>
                <a:off x="2992442" y="2864537"/>
                <a:ext cx="77086" cy="94744"/>
              </a:xfrm>
              <a:custGeom>
                <a:avLst/>
                <a:gdLst/>
                <a:ahLst/>
                <a:cxnLst/>
                <a:rect l="l" t="t" r="r" b="b"/>
                <a:pathLst>
                  <a:path w="406" h="499" extrusionOk="0">
                    <a:moveTo>
                      <a:pt x="350" y="0"/>
                    </a:moveTo>
                    <a:lnTo>
                      <a:pt x="1" y="5"/>
                    </a:lnTo>
                    <a:lnTo>
                      <a:pt x="69" y="313"/>
                    </a:lnTo>
                    <a:lnTo>
                      <a:pt x="250" y="498"/>
                    </a:lnTo>
                    <a:lnTo>
                      <a:pt x="405" y="291"/>
                    </a:lnTo>
                    <a:lnTo>
                      <a:pt x="3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2"/>
              <p:cNvSpPr/>
              <p:nvPr/>
            </p:nvSpPr>
            <p:spPr>
              <a:xfrm>
                <a:off x="2784153" y="2516314"/>
                <a:ext cx="236385" cy="214550"/>
              </a:xfrm>
              <a:custGeom>
                <a:avLst/>
                <a:gdLst/>
                <a:ahLst/>
                <a:cxnLst/>
                <a:rect l="l" t="t" r="r" b="b"/>
                <a:pathLst>
                  <a:path w="1245" h="1130" extrusionOk="0">
                    <a:moveTo>
                      <a:pt x="84" y="1069"/>
                    </a:moveTo>
                    <a:cubicBezTo>
                      <a:pt x="56" y="1088"/>
                      <a:pt x="28" y="1111"/>
                      <a:pt x="1" y="1130"/>
                    </a:cubicBezTo>
                    <a:lnTo>
                      <a:pt x="1" y="1130"/>
                    </a:lnTo>
                    <a:cubicBezTo>
                      <a:pt x="28" y="1111"/>
                      <a:pt x="56" y="1088"/>
                      <a:pt x="84" y="1069"/>
                    </a:cubicBezTo>
                    <a:close/>
                    <a:moveTo>
                      <a:pt x="107" y="1051"/>
                    </a:moveTo>
                    <a:lnTo>
                      <a:pt x="107" y="1051"/>
                    </a:lnTo>
                    <a:lnTo>
                      <a:pt x="107" y="1051"/>
                    </a:lnTo>
                    <a:close/>
                    <a:moveTo>
                      <a:pt x="175" y="1001"/>
                    </a:moveTo>
                    <a:cubicBezTo>
                      <a:pt x="158" y="1014"/>
                      <a:pt x="134" y="1033"/>
                      <a:pt x="111" y="1051"/>
                    </a:cubicBezTo>
                    <a:cubicBezTo>
                      <a:pt x="134" y="1033"/>
                      <a:pt x="158" y="1014"/>
                      <a:pt x="175" y="1001"/>
                    </a:cubicBezTo>
                    <a:close/>
                    <a:moveTo>
                      <a:pt x="1245" y="733"/>
                    </a:moveTo>
                    <a:lnTo>
                      <a:pt x="1245" y="733"/>
                    </a:lnTo>
                    <a:lnTo>
                      <a:pt x="1245" y="733"/>
                    </a:lnTo>
                    <a:lnTo>
                      <a:pt x="1245" y="733"/>
                    </a:lnTo>
                    <a:close/>
                    <a:moveTo>
                      <a:pt x="346" y="116"/>
                    </a:moveTo>
                    <a:lnTo>
                      <a:pt x="456" y="826"/>
                    </a:lnTo>
                    <a:lnTo>
                      <a:pt x="456" y="826"/>
                    </a:lnTo>
                    <a:lnTo>
                      <a:pt x="346" y="116"/>
                    </a:lnTo>
                    <a:close/>
                    <a:moveTo>
                      <a:pt x="881" y="1"/>
                    </a:moveTo>
                    <a:lnTo>
                      <a:pt x="346" y="116"/>
                    </a:lnTo>
                    <a:lnTo>
                      <a:pt x="881" y="1"/>
                    </a:lnTo>
                    <a:lnTo>
                      <a:pt x="1079" y="720"/>
                    </a:lnTo>
                    <a:lnTo>
                      <a:pt x="1079" y="72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2"/>
              <p:cNvSpPr/>
              <p:nvPr/>
            </p:nvSpPr>
            <p:spPr>
              <a:xfrm>
                <a:off x="2784153" y="2700109"/>
                <a:ext cx="42151" cy="102528"/>
              </a:xfrm>
              <a:custGeom>
                <a:avLst/>
                <a:gdLst/>
                <a:ahLst/>
                <a:cxnLst/>
                <a:rect l="l" t="t" r="r" b="b"/>
                <a:pathLst>
                  <a:path w="222" h="540" extrusionOk="0">
                    <a:moveTo>
                      <a:pt x="222" y="0"/>
                    </a:moveTo>
                    <a:cubicBezTo>
                      <a:pt x="207" y="9"/>
                      <a:pt x="194" y="18"/>
                      <a:pt x="175" y="33"/>
                    </a:cubicBezTo>
                    <a:cubicBezTo>
                      <a:pt x="158" y="46"/>
                      <a:pt x="134" y="65"/>
                      <a:pt x="111" y="83"/>
                    </a:cubicBezTo>
                    <a:lnTo>
                      <a:pt x="107" y="83"/>
                    </a:lnTo>
                    <a:cubicBezTo>
                      <a:pt x="97" y="88"/>
                      <a:pt x="92" y="97"/>
                      <a:pt x="84" y="101"/>
                    </a:cubicBezTo>
                    <a:cubicBezTo>
                      <a:pt x="56" y="120"/>
                      <a:pt x="28" y="143"/>
                      <a:pt x="1" y="162"/>
                    </a:cubicBezTo>
                    <a:cubicBezTo>
                      <a:pt x="5" y="286"/>
                      <a:pt x="37" y="420"/>
                      <a:pt x="111" y="539"/>
                    </a:cubicBezTo>
                    <a:cubicBezTo>
                      <a:pt x="116" y="539"/>
                      <a:pt x="116" y="539"/>
                      <a:pt x="116" y="535"/>
                    </a:cubicBezTo>
                    <a:cubicBezTo>
                      <a:pt x="116" y="447"/>
                      <a:pt x="124" y="369"/>
                      <a:pt x="143" y="295"/>
                    </a:cubicBezTo>
                    <a:cubicBezTo>
                      <a:pt x="143" y="309"/>
                      <a:pt x="148" y="318"/>
                      <a:pt x="148" y="332"/>
                    </a:cubicBezTo>
                    <a:cubicBezTo>
                      <a:pt x="158" y="207"/>
                      <a:pt x="180" y="97"/>
                      <a:pt x="217" y="5"/>
                    </a:cubicBezTo>
                    <a:lnTo>
                      <a:pt x="2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2"/>
              <p:cNvSpPr/>
              <p:nvPr/>
            </p:nvSpPr>
            <p:spPr>
              <a:xfrm>
                <a:off x="2805229" y="2801500"/>
                <a:ext cx="949" cy="2848"/>
              </a:xfrm>
              <a:custGeom>
                <a:avLst/>
                <a:gdLst/>
                <a:ahLst/>
                <a:cxnLst/>
                <a:rect l="l" t="t" r="r" b="b"/>
                <a:pathLst>
                  <a:path w="5" h="15" extrusionOk="0">
                    <a:moveTo>
                      <a:pt x="5" y="1"/>
                    </a:moveTo>
                    <a:cubicBezTo>
                      <a:pt x="5" y="5"/>
                      <a:pt x="5" y="5"/>
                      <a:pt x="0" y="5"/>
                    </a:cubicBezTo>
                    <a:cubicBezTo>
                      <a:pt x="5" y="9"/>
                      <a:pt x="5" y="9"/>
                      <a:pt x="5" y="15"/>
                    </a:cubicBezTo>
                    <a:lnTo>
                      <a:pt x="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2"/>
              <p:cNvSpPr/>
              <p:nvPr/>
            </p:nvSpPr>
            <p:spPr>
              <a:xfrm>
                <a:off x="2812064" y="2657198"/>
                <a:ext cx="226702" cy="209234"/>
              </a:xfrm>
              <a:custGeom>
                <a:avLst/>
                <a:gdLst/>
                <a:ahLst/>
                <a:cxnLst/>
                <a:rect l="l" t="t" r="r" b="b"/>
                <a:pathLst>
                  <a:path w="1194" h="1102" extrusionOk="0">
                    <a:moveTo>
                      <a:pt x="236" y="116"/>
                    </a:moveTo>
                    <a:cubicBezTo>
                      <a:pt x="199" y="129"/>
                      <a:pt x="171" y="144"/>
                      <a:pt x="143" y="157"/>
                    </a:cubicBezTo>
                    <a:cubicBezTo>
                      <a:pt x="158" y="152"/>
                      <a:pt x="190" y="134"/>
                      <a:pt x="236" y="116"/>
                    </a:cubicBezTo>
                    <a:close/>
                    <a:moveTo>
                      <a:pt x="1093" y="1"/>
                    </a:moveTo>
                    <a:cubicBezTo>
                      <a:pt x="1066" y="69"/>
                      <a:pt x="821" y="631"/>
                      <a:pt x="475" y="631"/>
                    </a:cubicBezTo>
                    <a:cubicBezTo>
                      <a:pt x="453" y="631"/>
                      <a:pt x="430" y="627"/>
                      <a:pt x="402" y="622"/>
                    </a:cubicBezTo>
                    <a:cubicBezTo>
                      <a:pt x="11" y="535"/>
                      <a:pt x="130" y="184"/>
                      <a:pt x="139" y="161"/>
                    </a:cubicBezTo>
                    <a:lnTo>
                      <a:pt x="139" y="161"/>
                    </a:lnTo>
                    <a:cubicBezTo>
                      <a:pt x="107" y="180"/>
                      <a:pt x="84" y="203"/>
                      <a:pt x="75" y="226"/>
                    </a:cubicBezTo>
                    <a:lnTo>
                      <a:pt x="70" y="231"/>
                    </a:lnTo>
                    <a:cubicBezTo>
                      <a:pt x="33" y="323"/>
                      <a:pt x="11" y="433"/>
                      <a:pt x="1" y="558"/>
                    </a:cubicBezTo>
                    <a:cubicBezTo>
                      <a:pt x="20" y="650"/>
                      <a:pt x="38" y="761"/>
                      <a:pt x="56" y="880"/>
                    </a:cubicBezTo>
                    <a:cubicBezTo>
                      <a:pt x="143" y="969"/>
                      <a:pt x="268" y="1037"/>
                      <a:pt x="443" y="1084"/>
                    </a:cubicBezTo>
                    <a:cubicBezTo>
                      <a:pt x="490" y="1097"/>
                      <a:pt x="536" y="1101"/>
                      <a:pt x="581" y="1101"/>
                    </a:cubicBezTo>
                    <a:cubicBezTo>
                      <a:pt x="812" y="1101"/>
                      <a:pt x="992" y="941"/>
                      <a:pt x="1130" y="729"/>
                    </a:cubicBezTo>
                    <a:cubicBezTo>
                      <a:pt x="1089" y="701"/>
                      <a:pt x="1061" y="678"/>
                      <a:pt x="1051" y="669"/>
                    </a:cubicBezTo>
                    <a:cubicBezTo>
                      <a:pt x="973" y="576"/>
                      <a:pt x="955" y="101"/>
                      <a:pt x="1162" y="10"/>
                    </a:cubicBezTo>
                    <a:cubicBezTo>
                      <a:pt x="1166" y="5"/>
                      <a:pt x="1181" y="5"/>
                      <a:pt x="1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2"/>
              <p:cNvSpPr/>
              <p:nvPr/>
            </p:nvSpPr>
            <p:spPr>
              <a:xfrm>
                <a:off x="2813963" y="2652831"/>
                <a:ext cx="206576" cy="124363"/>
              </a:xfrm>
              <a:custGeom>
                <a:avLst/>
                <a:gdLst/>
                <a:ahLst/>
                <a:cxnLst/>
                <a:rect l="l" t="t" r="r" b="b"/>
                <a:pathLst>
                  <a:path w="1088" h="655" extrusionOk="0">
                    <a:moveTo>
                      <a:pt x="922" y="1"/>
                    </a:moveTo>
                    <a:lnTo>
                      <a:pt x="935" y="18"/>
                    </a:lnTo>
                    <a:cubicBezTo>
                      <a:pt x="935" y="18"/>
                      <a:pt x="641" y="494"/>
                      <a:pt x="410" y="494"/>
                    </a:cubicBezTo>
                    <a:cubicBezTo>
                      <a:pt x="401" y="494"/>
                      <a:pt x="388" y="494"/>
                      <a:pt x="378" y="488"/>
                    </a:cubicBezTo>
                    <a:cubicBezTo>
                      <a:pt x="180" y="447"/>
                      <a:pt x="272" y="184"/>
                      <a:pt x="305" y="107"/>
                    </a:cubicBezTo>
                    <a:lnTo>
                      <a:pt x="299" y="107"/>
                    </a:lnTo>
                    <a:cubicBezTo>
                      <a:pt x="272" y="120"/>
                      <a:pt x="249" y="129"/>
                      <a:pt x="226" y="139"/>
                    </a:cubicBezTo>
                    <a:cubicBezTo>
                      <a:pt x="180" y="157"/>
                      <a:pt x="148" y="175"/>
                      <a:pt x="133" y="180"/>
                    </a:cubicBezTo>
                    <a:lnTo>
                      <a:pt x="129" y="184"/>
                    </a:lnTo>
                    <a:cubicBezTo>
                      <a:pt x="120" y="207"/>
                      <a:pt x="1" y="558"/>
                      <a:pt x="392" y="645"/>
                    </a:cubicBezTo>
                    <a:cubicBezTo>
                      <a:pt x="420" y="650"/>
                      <a:pt x="443" y="654"/>
                      <a:pt x="465" y="654"/>
                    </a:cubicBezTo>
                    <a:cubicBezTo>
                      <a:pt x="811" y="654"/>
                      <a:pt x="1056" y="92"/>
                      <a:pt x="1083" y="24"/>
                    </a:cubicBezTo>
                    <a:cubicBezTo>
                      <a:pt x="1088" y="18"/>
                      <a:pt x="1088" y="14"/>
                      <a:pt x="1088" y="14"/>
                    </a:cubicBezTo>
                    <a:cubicBezTo>
                      <a:pt x="1088" y="14"/>
                      <a:pt x="1014" y="5"/>
                      <a:pt x="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2"/>
              <p:cNvSpPr/>
              <p:nvPr/>
            </p:nvSpPr>
            <p:spPr>
              <a:xfrm>
                <a:off x="2805988" y="2755931"/>
                <a:ext cx="16898" cy="68542"/>
              </a:xfrm>
              <a:custGeom>
                <a:avLst/>
                <a:gdLst/>
                <a:ahLst/>
                <a:cxnLst/>
                <a:rect l="l" t="t" r="r" b="b"/>
                <a:pathLst>
                  <a:path w="89" h="361" extrusionOk="0">
                    <a:moveTo>
                      <a:pt x="28" y="1"/>
                    </a:moveTo>
                    <a:cubicBezTo>
                      <a:pt x="9" y="75"/>
                      <a:pt x="1" y="153"/>
                      <a:pt x="1" y="241"/>
                    </a:cubicBezTo>
                    <a:lnTo>
                      <a:pt x="1" y="255"/>
                    </a:lnTo>
                    <a:cubicBezTo>
                      <a:pt x="28" y="291"/>
                      <a:pt x="56" y="324"/>
                      <a:pt x="88" y="360"/>
                    </a:cubicBezTo>
                    <a:cubicBezTo>
                      <a:pt x="70" y="241"/>
                      <a:pt x="52" y="130"/>
                      <a:pt x="33" y="38"/>
                    </a:cubicBezTo>
                    <a:cubicBezTo>
                      <a:pt x="33" y="24"/>
                      <a:pt x="28" y="15"/>
                      <a:pt x="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2"/>
              <p:cNvSpPr/>
              <p:nvPr/>
            </p:nvSpPr>
            <p:spPr>
              <a:xfrm>
                <a:off x="2993391" y="2657198"/>
                <a:ext cx="99870" cy="138413"/>
              </a:xfrm>
              <a:custGeom>
                <a:avLst/>
                <a:gdLst/>
                <a:ahLst/>
                <a:cxnLst/>
                <a:rect l="l" t="t" r="r" b="b"/>
                <a:pathLst>
                  <a:path w="526" h="729" extrusionOk="0">
                    <a:moveTo>
                      <a:pt x="239" y="1"/>
                    </a:moveTo>
                    <a:cubicBezTo>
                      <a:pt x="226" y="5"/>
                      <a:pt x="211" y="5"/>
                      <a:pt x="207" y="10"/>
                    </a:cubicBezTo>
                    <a:cubicBezTo>
                      <a:pt x="0" y="101"/>
                      <a:pt x="18" y="576"/>
                      <a:pt x="96" y="669"/>
                    </a:cubicBezTo>
                    <a:cubicBezTo>
                      <a:pt x="106" y="678"/>
                      <a:pt x="134" y="701"/>
                      <a:pt x="175" y="729"/>
                    </a:cubicBezTo>
                    <a:cubicBezTo>
                      <a:pt x="318" y="516"/>
                      <a:pt x="428" y="254"/>
                      <a:pt x="525" y="56"/>
                    </a:cubicBezTo>
                    <a:cubicBezTo>
                      <a:pt x="410" y="23"/>
                      <a:pt x="318" y="1"/>
                      <a:pt x="258" y="1"/>
                    </a:cubicBezTo>
                    <a:cubicBezTo>
                      <a:pt x="253" y="1"/>
                      <a:pt x="249" y="1"/>
                      <a:pt x="245" y="5"/>
                    </a:cubicBezTo>
                    <a:lnTo>
                      <a:pt x="2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2"/>
              <p:cNvSpPr/>
              <p:nvPr/>
            </p:nvSpPr>
            <p:spPr>
              <a:xfrm>
                <a:off x="3086998" y="1545506"/>
                <a:ext cx="805798" cy="760989"/>
              </a:xfrm>
              <a:custGeom>
                <a:avLst/>
                <a:gdLst/>
                <a:ahLst/>
                <a:cxnLst/>
                <a:rect l="l" t="t" r="r" b="b"/>
                <a:pathLst>
                  <a:path w="4244" h="4008" extrusionOk="0">
                    <a:moveTo>
                      <a:pt x="1681" y="1"/>
                    </a:moveTo>
                    <a:cubicBezTo>
                      <a:pt x="1016" y="1"/>
                      <a:pt x="423" y="279"/>
                      <a:pt x="262" y="653"/>
                    </a:cubicBezTo>
                    <a:cubicBezTo>
                      <a:pt x="0" y="1284"/>
                      <a:pt x="1806" y="2741"/>
                      <a:pt x="2355" y="2920"/>
                    </a:cubicBezTo>
                    <a:cubicBezTo>
                      <a:pt x="2903" y="3100"/>
                      <a:pt x="3410" y="4008"/>
                      <a:pt x="3410" y="4008"/>
                    </a:cubicBezTo>
                    <a:cubicBezTo>
                      <a:pt x="3410" y="4008"/>
                      <a:pt x="4244" y="1690"/>
                      <a:pt x="3253" y="648"/>
                    </a:cubicBezTo>
                    <a:cubicBezTo>
                      <a:pt x="2809" y="184"/>
                      <a:pt x="2221" y="1"/>
                      <a:pt x="16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66" name="Google Shape;1866;p42"/>
              <p:cNvSpPr/>
              <p:nvPr/>
            </p:nvSpPr>
            <p:spPr>
              <a:xfrm>
                <a:off x="3157820" y="1551962"/>
                <a:ext cx="468213" cy="185121"/>
              </a:xfrm>
              <a:custGeom>
                <a:avLst/>
                <a:gdLst/>
                <a:ahLst/>
                <a:cxnLst/>
                <a:rect l="l" t="t" r="r" b="b"/>
                <a:pathLst>
                  <a:path w="2466" h="975" extrusionOk="0">
                    <a:moveTo>
                      <a:pt x="1297" y="1"/>
                    </a:moveTo>
                    <a:cubicBezTo>
                      <a:pt x="1277" y="1"/>
                      <a:pt x="1256" y="1"/>
                      <a:pt x="1235" y="1"/>
                    </a:cubicBezTo>
                    <a:cubicBezTo>
                      <a:pt x="553" y="20"/>
                      <a:pt x="0" y="246"/>
                      <a:pt x="0" y="514"/>
                    </a:cubicBezTo>
                    <a:cubicBezTo>
                      <a:pt x="0" y="771"/>
                      <a:pt x="517" y="974"/>
                      <a:pt x="1169" y="974"/>
                    </a:cubicBezTo>
                    <a:cubicBezTo>
                      <a:pt x="1191" y="974"/>
                      <a:pt x="1213" y="974"/>
                      <a:pt x="1235" y="974"/>
                    </a:cubicBezTo>
                    <a:cubicBezTo>
                      <a:pt x="1912" y="956"/>
                      <a:pt x="2465" y="729"/>
                      <a:pt x="2465" y="463"/>
                    </a:cubicBezTo>
                    <a:cubicBezTo>
                      <a:pt x="2465" y="203"/>
                      <a:pt x="1945" y="1"/>
                      <a:pt x="129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67" name="Google Shape;1867;p42"/>
              <p:cNvSpPr/>
              <p:nvPr/>
            </p:nvSpPr>
            <p:spPr>
              <a:xfrm>
                <a:off x="2185677" y="1518165"/>
                <a:ext cx="1326604" cy="1114712"/>
              </a:xfrm>
              <a:custGeom>
                <a:avLst/>
                <a:gdLst/>
                <a:ahLst/>
                <a:cxnLst/>
                <a:rect l="l" t="t" r="r" b="b"/>
                <a:pathLst>
                  <a:path w="6987" h="5871" extrusionOk="0">
                    <a:moveTo>
                      <a:pt x="3055" y="0"/>
                    </a:moveTo>
                    <a:cubicBezTo>
                      <a:pt x="2902" y="0"/>
                      <a:pt x="2750" y="13"/>
                      <a:pt x="2604" y="41"/>
                    </a:cubicBezTo>
                    <a:cubicBezTo>
                      <a:pt x="1959" y="166"/>
                      <a:pt x="1" y="1327"/>
                      <a:pt x="752" y="2364"/>
                    </a:cubicBezTo>
                    <a:lnTo>
                      <a:pt x="3346" y="5870"/>
                    </a:lnTo>
                    <a:cubicBezTo>
                      <a:pt x="3936" y="5828"/>
                      <a:pt x="6987" y="4590"/>
                      <a:pt x="5945" y="1166"/>
                    </a:cubicBezTo>
                    <a:cubicBezTo>
                      <a:pt x="5879" y="955"/>
                      <a:pt x="4380" y="0"/>
                      <a:pt x="30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68" name="Google Shape;1868;p42"/>
              <p:cNvSpPr/>
              <p:nvPr/>
            </p:nvSpPr>
            <p:spPr>
              <a:xfrm>
                <a:off x="2298461" y="1577594"/>
                <a:ext cx="1213823" cy="1055284"/>
              </a:xfrm>
              <a:custGeom>
                <a:avLst/>
                <a:gdLst/>
                <a:ahLst/>
                <a:cxnLst/>
                <a:rect l="l" t="t" r="r" b="b"/>
                <a:pathLst>
                  <a:path w="6393" h="5558" extrusionOk="0">
                    <a:moveTo>
                      <a:pt x="3941" y="0"/>
                    </a:moveTo>
                    <a:cubicBezTo>
                      <a:pt x="3950" y="32"/>
                      <a:pt x="3960" y="69"/>
                      <a:pt x="3964" y="106"/>
                    </a:cubicBezTo>
                    <a:cubicBezTo>
                      <a:pt x="4047" y="806"/>
                      <a:pt x="2904" y="1516"/>
                      <a:pt x="1406" y="1691"/>
                    </a:cubicBezTo>
                    <a:cubicBezTo>
                      <a:pt x="1176" y="1718"/>
                      <a:pt x="951" y="1731"/>
                      <a:pt x="734" y="1731"/>
                    </a:cubicBezTo>
                    <a:cubicBezTo>
                      <a:pt x="476" y="1731"/>
                      <a:pt x="229" y="1713"/>
                      <a:pt x="1" y="1678"/>
                    </a:cubicBezTo>
                    <a:lnTo>
                      <a:pt x="1" y="1678"/>
                    </a:lnTo>
                    <a:cubicBezTo>
                      <a:pt x="19" y="1802"/>
                      <a:pt x="70" y="1931"/>
                      <a:pt x="158" y="2051"/>
                    </a:cubicBezTo>
                    <a:lnTo>
                      <a:pt x="2752" y="5557"/>
                    </a:lnTo>
                    <a:cubicBezTo>
                      <a:pt x="3342" y="5515"/>
                      <a:pt x="6393" y="4277"/>
                      <a:pt x="5351" y="853"/>
                    </a:cubicBezTo>
                    <a:cubicBezTo>
                      <a:pt x="5309" y="719"/>
                      <a:pt x="4711" y="300"/>
                      <a:pt x="39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69" name="Google Shape;1869;p42"/>
              <p:cNvSpPr/>
              <p:nvPr/>
            </p:nvSpPr>
            <p:spPr>
              <a:xfrm>
                <a:off x="2266182" y="1678415"/>
                <a:ext cx="1022057" cy="973641"/>
              </a:xfrm>
              <a:custGeom>
                <a:avLst/>
                <a:gdLst/>
                <a:ahLst/>
                <a:cxnLst/>
                <a:rect l="l" t="t" r="r" b="b"/>
                <a:pathLst>
                  <a:path w="5383" h="5128" extrusionOk="0">
                    <a:moveTo>
                      <a:pt x="1858" y="1"/>
                    </a:moveTo>
                    <a:cubicBezTo>
                      <a:pt x="1770" y="1"/>
                      <a:pt x="1682" y="7"/>
                      <a:pt x="1595" y="18"/>
                    </a:cubicBezTo>
                    <a:cubicBezTo>
                      <a:pt x="434" y="165"/>
                      <a:pt x="0" y="1921"/>
                      <a:pt x="222" y="2925"/>
                    </a:cubicBezTo>
                    <a:cubicBezTo>
                      <a:pt x="544" y="4377"/>
                      <a:pt x="1227" y="5127"/>
                      <a:pt x="2375" y="5127"/>
                    </a:cubicBezTo>
                    <a:cubicBezTo>
                      <a:pt x="2575" y="5127"/>
                      <a:pt x="2789" y="5104"/>
                      <a:pt x="3018" y="5059"/>
                    </a:cubicBezTo>
                    <a:cubicBezTo>
                      <a:pt x="4079" y="4846"/>
                      <a:pt x="5383" y="4027"/>
                      <a:pt x="4428" y="2128"/>
                    </a:cubicBezTo>
                    <a:cubicBezTo>
                      <a:pt x="3661" y="600"/>
                      <a:pt x="2754" y="1"/>
                      <a:pt x="1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2"/>
              <p:cNvSpPr/>
              <p:nvPr/>
            </p:nvSpPr>
            <p:spPr>
              <a:xfrm>
                <a:off x="2270549" y="1678415"/>
                <a:ext cx="1022247" cy="973641"/>
              </a:xfrm>
              <a:custGeom>
                <a:avLst/>
                <a:gdLst/>
                <a:ahLst/>
                <a:cxnLst/>
                <a:rect l="l" t="t" r="r" b="b"/>
                <a:pathLst>
                  <a:path w="5384" h="5128" extrusionOk="0">
                    <a:moveTo>
                      <a:pt x="1858" y="1"/>
                    </a:moveTo>
                    <a:cubicBezTo>
                      <a:pt x="1770" y="1"/>
                      <a:pt x="1683" y="7"/>
                      <a:pt x="1595" y="18"/>
                    </a:cubicBezTo>
                    <a:cubicBezTo>
                      <a:pt x="434" y="165"/>
                      <a:pt x="1" y="1921"/>
                      <a:pt x="222" y="2925"/>
                    </a:cubicBezTo>
                    <a:cubicBezTo>
                      <a:pt x="544" y="4377"/>
                      <a:pt x="1226" y="5127"/>
                      <a:pt x="2375" y="5127"/>
                    </a:cubicBezTo>
                    <a:cubicBezTo>
                      <a:pt x="2575" y="5127"/>
                      <a:pt x="2789" y="5104"/>
                      <a:pt x="3019" y="5059"/>
                    </a:cubicBezTo>
                    <a:cubicBezTo>
                      <a:pt x="4079" y="4846"/>
                      <a:pt x="5383" y="4027"/>
                      <a:pt x="4429" y="2128"/>
                    </a:cubicBezTo>
                    <a:cubicBezTo>
                      <a:pt x="3661" y="600"/>
                      <a:pt x="2755" y="1"/>
                      <a:pt x="1858"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1" name="Google Shape;1871;p42"/>
              <p:cNvSpPr/>
              <p:nvPr/>
            </p:nvSpPr>
            <p:spPr>
              <a:xfrm>
                <a:off x="2382574" y="1551582"/>
                <a:ext cx="1156863" cy="971932"/>
              </a:xfrm>
              <a:custGeom>
                <a:avLst/>
                <a:gdLst/>
                <a:ahLst/>
                <a:cxnLst/>
                <a:rect l="l" t="t" r="r" b="b"/>
                <a:pathLst>
                  <a:path w="6093" h="5119" extrusionOk="0">
                    <a:moveTo>
                      <a:pt x="2212" y="1"/>
                    </a:moveTo>
                    <a:cubicBezTo>
                      <a:pt x="1683" y="1"/>
                      <a:pt x="1174" y="158"/>
                      <a:pt x="825" y="488"/>
                    </a:cubicBezTo>
                    <a:cubicBezTo>
                      <a:pt x="0" y="1262"/>
                      <a:pt x="2258" y="2358"/>
                      <a:pt x="2710" y="2598"/>
                    </a:cubicBezTo>
                    <a:cubicBezTo>
                      <a:pt x="3157" y="2838"/>
                      <a:pt x="3849" y="4132"/>
                      <a:pt x="3650" y="5118"/>
                    </a:cubicBezTo>
                    <a:cubicBezTo>
                      <a:pt x="3650" y="5118"/>
                      <a:pt x="6092" y="3275"/>
                      <a:pt x="4129" y="837"/>
                    </a:cubicBezTo>
                    <a:cubicBezTo>
                      <a:pt x="3691" y="293"/>
                      <a:pt x="2933" y="1"/>
                      <a:pt x="2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2" name="Google Shape;1872;p42"/>
              <p:cNvSpPr/>
              <p:nvPr/>
            </p:nvSpPr>
            <p:spPr>
              <a:xfrm>
                <a:off x="2476940" y="1542468"/>
                <a:ext cx="589159" cy="366824"/>
              </a:xfrm>
              <a:custGeom>
                <a:avLst/>
                <a:gdLst/>
                <a:ahLst/>
                <a:cxnLst/>
                <a:rect l="l" t="t" r="r" b="b"/>
                <a:pathLst>
                  <a:path w="3103" h="1932" extrusionOk="0">
                    <a:moveTo>
                      <a:pt x="2001" y="1"/>
                    </a:moveTo>
                    <a:cubicBezTo>
                      <a:pt x="1195" y="1"/>
                      <a:pt x="1" y="383"/>
                      <a:pt x="1" y="779"/>
                    </a:cubicBezTo>
                    <a:cubicBezTo>
                      <a:pt x="1" y="1176"/>
                      <a:pt x="955" y="1932"/>
                      <a:pt x="1761" y="1932"/>
                    </a:cubicBezTo>
                    <a:cubicBezTo>
                      <a:pt x="2572" y="1932"/>
                      <a:pt x="3103" y="1089"/>
                      <a:pt x="3103" y="696"/>
                    </a:cubicBezTo>
                    <a:cubicBezTo>
                      <a:pt x="3103" y="300"/>
                      <a:pt x="2812" y="1"/>
                      <a:pt x="20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3" name="Google Shape;1873;p42"/>
              <p:cNvSpPr/>
              <p:nvPr/>
            </p:nvSpPr>
            <p:spPr>
              <a:xfrm>
                <a:off x="2936810" y="2055498"/>
                <a:ext cx="176197" cy="360558"/>
              </a:xfrm>
              <a:custGeom>
                <a:avLst/>
                <a:gdLst/>
                <a:ahLst/>
                <a:cxnLst/>
                <a:rect l="l" t="t" r="r" b="b"/>
                <a:pathLst>
                  <a:path w="928" h="1899" extrusionOk="0">
                    <a:moveTo>
                      <a:pt x="2" y="0"/>
                    </a:moveTo>
                    <a:cubicBezTo>
                      <a:pt x="1" y="0"/>
                      <a:pt x="1" y="2"/>
                      <a:pt x="3" y="4"/>
                    </a:cubicBezTo>
                    <a:cubicBezTo>
                      <a:pt x="45" y="63"/>
                      <a:pt x="215" y="759"/>
                      <a:pt x="137" y="953"/>
                    </a:cubicBezTo>
                    <a:cubicBezTo>
                      <a:pt x="58" y="1152"/>
                      <a:pt x="132" y="1571"/>
                      <a:pt x="220" y="1898"/>
                    </a:cubicBezTo>
                    <a:cubicBezTo>
                      <a:pt x="220" y="1898"/>
                      <a:pt x="560" y="1671"/>
                      <a:pt x="745" y="1207"/>
                    </a:cubicBezTo>
                    <a:cubicBezTo>
                      <a:pt x="927" y="758"/>
                      <a:pt x="25" y="0"/>
                      <a:pt x="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4" name="Google Shape;1874;p42"/>
              <p:cNvSpPr/>
              <p:nvPr/>
            </p:nvSpPr>
            <p:spPr>
              <a:xfrm>
                <a:off x="2973075" y="2299672"/>
                <a:ext cx="223094" cy="227461"/>
              </a:xfrm>
              <a:custGeom>
                <a:avLst/>
                <a:gdLst/>
                <a:ahLst/>
                <a:cxnLst/>
                <a:rect l="l" t="t" r="r" b="b"/>
                <a:pathLst>
                  <a:path w="1175" h="1198" extrusionOk="0">
                    <a:moveTo>
                      <a:pt x="678" y="0"/>
                    </a:moveTo>
                    <a:cubicBezTo>
                      <a:pt x="511" y="0"/>
                      <a:pt x="337" y="104"/>
                      <a:pt x="250" y="238"/>
                    </a:cubicBezTo>
                    <a:cubicBezTo>
                      <a:pt x="70" y="515"/>
                      <a:pt x="1" y="1040"/>
                      <a:pt x="328" y="1178"/>
                    </a:cubicBezTo>
                    <a:cubicBezTo>
                      <a:pt x="360" y="1192"/>
                      <a:pt x="394" y="1198"/>
                      <a:pt x="428" y="1198"/>
                    </a:cubicBezTo>
                    <a:cubicBezTo>
                      <a:pt x="753" y="1198"/>
                      <a:pt x="1174" y="654"/>
                      <a:pt x="1028" y="270"/>
                    </a:cubicBezTo>
                    <a:cubicBezTo>
                      <a:pt x="956" y="76"/>
                      <a:pt x="820" y="0"/>
                      <a:pt x="678"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5" name="Google Shape;1875;p42"/>
              <p:cNvSpPr/>
              <p:nvPr/>
            </p:nvSpPr>
            <p:spPr>
              <a:xfrm>
                <a:off x="2999467" y="2420430"/>
                <a:ext cx="93605" cy="80884"/>
              </a:xfrm>
              <a:custGeom>
                <a:avLst/>
                <a:gdLst/>
                <a:ahLst/>
                <a:cxnLst/>
                <a:rect l="l" t="t" r="r" b="b"/>
                <a:pathLst>
                  <a:path w="493" h="426" extrusionOk="0">
                    <a:moveTo>
                      <a:pt x="253" y="1"/>
                    </a:moveTo>
                    <a:cubicBezTo>
                      <a:pt x="194" y="1"/>
                      <a:pt x="137" y="24"/>
                      <a:pt x="106" y="59"/>
                    </a:cubicBezTo>
                    <a:cubicBezTo>
                      <a:pt x="32" y="146"/>
                      <a:pt x="0" y="330"/>
                      <a:pt x="134" y="408"/>
                    </a:cubicBezTo>
                    <a:cubicBezTo>
                      <a:pt x="156" y="420"/>
                      <a:pt x="179" y="425"/>
                      <a:pt x="204" y="425"/>
                    </a:cubicBezTo>
                    <a:cubicBezTo>
                      <a:pt x="337" y="425"/>
                      <a:pt x="492" y="271"/>
                      <a:pt x="438" y="128"/>
                    </a:cubicBezTo>
                    <a:cubicBezTo>
                      <a:pt x="402" y="36"/>
                      <a:pt x="326"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2"/>
              <p:cNvSpPr/>
              <p:nvPr/>
            </p:nvSpPr>
            <p:spPr>
              <a:xfrm rot="-9134998">
                <a:off x="3732868" y="3585023"/>
                <a:ext cx="171640" cy="74998"/>
              </a:xfrm>
              <a:custGeom>
                <a:avLst/>
                <a:gdLst/>
                <a:ahLst/>
                <a:cxnLst/>
                <a:rect l="l" t="t" r="r" b="b"/>
                <a:pathLst>
                  <a:path w="904" h="395" extrusionOk="0">
                    <a:moveTo>
                      <a:pt x="580" y="0"/>
                    </a:moveTo>
                    <a:cubicBezTo>
                      <a:pt x="339" y="0"/>
                      <a:pt x="0" y="67"/>
                      <a:pt x="0" y="67"/>
                    </a:cubicBezTo>
                    <a:lnTo>
                      <a:pt x="710" y="394"/>
                    </a:lnTo>
                    <a:cubicBezTo>
                      <a:pt x="710" y="394"/>
                      <a:pt x="904" y="169"/>
                      <a:pt x="802" y="49"/>
                    </a:cubicBezTo>
                    <a:cubicBezTo>
                      <a:pt x="771" y="13"/>
                      <a:pt x="685"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42"/>
              <p:cNvGrpSpPr/>
              <p:nvPr/>
            </p:nvGrpSpPr>
            <p:grpSpPr>
              <a:xfrm rot="-830335">
                <a:off x="2327674" y="2043827"/>
                <a:ext cx="571379" cy="468616"/>
                <a:chOff x="3763206" y="763378"/>
                <a:chExt cx="571363" cy="468602"/>
              </a:xfrm>
            </p:grpSpPr>
            <p:sp>
              <p:nvSpPr>
                <p:cNvPr id="1878" name="Google Shape;1878;p42"/>
                <p:cNvSpPr/>
                <p:nvPr/>
              </p:nvSpPr>
              <p:spPr>
                <a:xfrm>
                  <a:off x="3959762" y="1014305"/>
                  <a:ext cx="105172" cy="51293"/>
                </a:xfrm>
                <a:custGeom>
                  <a:avLst/>
                  <a:gdLst/>
                  <a:ahLst/>
                  <a:cxnLst/>
                  <a:rect l="l" t="t" r="r" b="b"/>
                  <a:pathLst>
                    <a:path w="816" h="398" extrusionOk="0">
                      <a:moveTo>
                        <a:pt x="413" y="0"/>
                      </a:moveTo>
                      <a:cubicBezTo>
                        <a:pt x="254" y="0"/>
                        <a:pt x="111" y="130"/>
                        <a:pt x="5" y="279"/>
                      </a:cubicBezTo>
                      <a:cubicBezTo>
                        <a:pt x="0" y="284"/>
                        <a:pt x="0" y="288"/>
                        <a:pt x="5" y="292"/>
                      </a:cubicBezTo>
                      <a:lnTo>
                        <a:pt x="14" y="292"/>
                      </a:lnTo>
                      <a:cubicBezTo>
                        <a:pt x="154" y="182"/>
                        <a:pt x="279" y="130"/>
                        <a:pt x="392" y="130"/>
                      </a:cubicBezTo>
                      <a:cubicBezTo>
                        <a:pt x="406" y="130"/>
                        <a:pt x="419" y="130"/>
                        <a:pt x="433" y="132"/>
                      </a:cubicBezTo>
                      <a:cubicBezTo>
                        <a:pt x="562" y="150"/>
                        <a:pt x="682" y="233"/>
                        <a:pt x="802" y="394"/>
                      </a:cubicBezTo>
                      <a:cubicBezTo>
                        <a:pt x="804" y="396"/>
                        <a:pt x="807" y="397"/>
                        <a:pt x="809" y="397"/>
                      </a:cubicBezTo>
                      <a:cubicBezTo>
                        <a:pt x="811" y="397"/>
                        <a:pt x="813" y="396"/>
                        <a:pt x="816" y="394"/>
                      </a:cubicBezTo>
                      <a:lnTo>
                        <a:pt x="816" y="385"/>
                      </a:lnTo>
                      <a:cubicBezTo>
                        <a:pt x="756" y="228"/>
                        <a:pt x="673" y="30"/>
                        <a:pt x="452" y="3"/>
                      </a:cubicBezTo>
                      <a:cubicBezTo>
                        <a:pt x="439" y="1"/>
                        <a:pt x="42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2"/>
                <p:cNvSpPr/>
                <p:nvPr/>
              </p:nvSpPr>
              <p:spPr>
                <a:xfrm>
                  <a:off x="4134406" y="932596"/>
                  <a:ext cx="116385" cy="50004"/>
                </a:xfrm>
                <a:custGeom>
                  <a:avLst/>
                  <a:gdLst/>
                  <a:ahLst/>
                  <a:cxnLst/>
                  <a:rect l="l" t="t" r="r" b="b"/>
                  <a:pathLst>
                    <a:path w="903" h="388" extrusionOk="0">
                      <a:moveTo>
                        <a:pt x="523" y="0"/>
                      </a:moveTo>
                      <a:cubicBezTo>
                        <a:pt x="323" y="0"/>
                        <a:pt x="99" y="128"/>
                        <a:pt x="0" y="388"/>
                      </a:cubicBezTo>
                      <a:cubicBezTo>
                        <a:pt x="175" y="287"/>
                        <a:pt x="350" y="230"/>
                        <a:pt x="511" y="230"/>
                      </a:cubicBezTo>
                      <a:cubicBezTo>
                        <a:pt x="659" y="230"/>
                        <a:pt x="794" y="279"/>
                        <a:pt x="903" y="388"/>
                      </a:cubicBezTo>
                      <a:cubicBezTo>
                        <a:pt x="903" y="131"/>
                        <a:pt x="725"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2"/>
                <p:cNvSpPr/>
                <p:nvPr/>
              </p:nvSpPr>
              <p:spPr>
                <a:xfrm>
                  <a:off x="3817210" y="897283"/>
                  <a:ext cx="115354" cy="59284"/>
                </a:xfrm>
                <a:custGeom>
                  <a:avLst/>
                  <a:gdLst/>
                  <a:ahLst/>
                  <a:cxnLst/>
                  <a:rect l="l" t="t" r="r" b="b"/>
                  <a:pathLst>
                    <a:path w="895" h="460" extrusionOk="0">
                      <a:moveTo>
                        <a:pt x="369" y="1"/>
                      </a:moveTo>
                      <a:cubicBezTo>
                        <a:pt x="190" y="1"/>
                        <a:pt x="30" y="111"/>
                        <a:pt x="1" y="343"/>
                      </a:cubicBezTo>
                      <a:cubicBezTo>
                        <a:pt x="100" y="265"/>
                        <a:pt x="212" y="229"/>
                        <a:pt x="330" y="229"/>
                      </a:cubicBezTo>
                      <a:cubicBezTo>
                        <a:pt x="512" y="229"/>
                        <a:pt x="707" y="314"/>
                        <a:pt x="894" y="459"/>
                      </a:cubicBezTo>
                      <a:cubicBezTo>
                        <a:pt x="824" y="160"/>
                        <a:pt x="5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2"/>
                <p:cNvSpPr/>
                <p:nvPr/>
              </p:nvSpPr>
              <p:spPr>
                <a:xfrm>
                  <a:off x="3874824" y="1118825"/>
                  <a:ext cx="260868" cy="113154"/>
                </a:xfrm>
                <a:custGeom>
                  <a:avLst/>
                  <a:gdLst/>
                  <a:ahLst/>
                  <a:cxnLst/>
                  <a:rect l="l" t="t" r="r" b="b"/>
                  <a:pathLst>
                    <a:path w="2024" h="878" extrusionOk="0">
                      <a:moveTo>
                        <a:pt x="383" y="1"/>
                      </a:moveTo>
                      <a:cubicBezTo>
                        <a:pt x="255" y="1"/>
                        <a:pt x="127" y="7"/>
                        <a:pt x="0" y="21"/>
                      </a:cubicBezTo>
                      <a:cubicBezTo>
                        <a:pt x="57" y="604"/>
                        <a:pt x="503" y="878"/>
                        <a:pt x="986" y="878"/>
                      </a:cubicBezTo>
                      <a:cubicBezTo>
                        <a:pt x="1366" y="878"/>
                        <a:pt x="1769" y="708"/>
                        <a:pt x="2023" y="385"/>
                      </a:cubicBezTo>
                      <a:cubicBezTo>
                        <a:pt x="1527" y="133"/>
                        <a:pt x="951"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2"/>
                <p:cNvSpPr/>
                <p:nvPr/>
              </p:nvSpPr>
              <p:spPr>
                <a:xfrm>
                  <a:off x="3896735" y="1174243"/>
                  <a:ext cx="170647" cy="57608"/>
                </a:xfrm>
                <a:custGeom>
                  <a:avLst/>
                  <a:gdLst/>
                  <a:ahLst/>
                  <a:cxnLst/>
                  <a:rect l="l" t="t" r="r" b="b"/>
                  <a:pathLst>
                    <a:path w="1324" h="447" extrusionOk="0">
                      <a:moveTo>
                        <a:pt x="378" y="0"/>
                      </a:moveTo>
                      <a:cubicBezTo>
                        <a:pt x="234" y="0"/>
                        <a:pt x="100" y="20"/>
                        <a:pt x="1" y="65"/>
                      </a:cubicBezTo>
                      <a:cubicBezTo>
                        <a:pt x="185" y="323"/>
                        <a:pt x="493" y="447"/>
                        <a:pt x="817" y="447"/>
                      </a:cubicBezTo>
                      <a:cubicBezTo>
                        <a:pt x="987" y="447"/>
                        <a:pt x="1161" y="413"/>
                        <a:pt x="1323" y="346"/>
                      </a:cubicBezTo>
                      <a:cubicBezTo>
                        <a:pt x="1266" y="154"/>
                        <a:pt x="78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2"/>
                <p:cNvSpPr/>
                <p:nvPr/>
              </p:nvSpPr>
              <p:spPr>
                <a:xfrm>
                  <a:off x="4142655" y="810289"/>
                  <a:ext cx="191913" cy="94467"/>
                </a:xfrm>
                <a:custGeom>
                  <a:avLst/>
                  <a:gdLst/>
                  <a:ahLst/>
                  <a:cxnLst/>
                  <a:rect l="l" t="t" r="r" b="b"/>
                  <a:pathLst>
                    <a:path w="1489" h="733" extrusionOk="0">
                      <a:moveTo>
                        <a:pt x="717" y="1"/>
                      </a:moveTo>
                      <a:cubicBezTo>
                        <a:pt x="477" y="1"/>
                        <a:pt x="220" y="110"/>
                        <a:pt x="0" y="346"/>
                      </a:cubicBezTo>
                      <a:cubicBezTo>
                        <a:pt x="549" y="365"/>
                        <a:pt x="1047" y="475"/>
                        <a:pt x="1489" y="733"/>
                      </a:cubicBezTo>
                      <a:cubicBezTo>
                        <a:pt x="1419" y="267"/>
                        <a:pt x="1090" y="1"/>
                        <a:pt x="7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2"/>
                <p:cNvSpPr/>
                <p:nvPr/>
              </p:nvSpPr>
              <p:spPr>
                <a:xfrm>
                  <a:off x="3763206" y="763378"/>
                  <a:ext cx="198358" cy="69594"/>
                </a:xfrm>
                <a:custGeom>
                  <a:avLst/>
                  <a:gdLst/>
                  <a:ahLst/>
                  <a:cxnLst/>
                  <a:rect l="l" t="t" r="r" b="b"/>
                  <a:pathLst>
                    <a:path w="1539" h="540" extrusionOk="0">
                      <a:moveTo>
                        <a:pt x="740" y="0"/>
                      </a:moveTo>
                      <a:cubicBezTo>
                        <a:pt x="441" y="0"/>
                        <a:pt x="153" y="181"/>
                        <a:pt x="0" y="540"/>
                      </a:cubicBezTo>
                      <a:cubicBezTo>
                        <a:pt x="240" y="472"/>
                        <a:pt x="485" y="441"/>
                        <a:pt x="735" y="441"/>
                      </a:cubicBezTo>
                      <a:cubicBezTo>
                        <a:pt x="997" y="441"/>
                        <a:pt x="1265" y="476"/>
                        <a:pt x="1539" y="540"/>
                      </a:cubicBezTo>
                      <a:cubicBezTo>
                        <a:pt x="1344" y="179"/>
                        <a:pt x="1036" y="0"/>
                        <a:pt x="7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 name="شكل بيضاوي 1">
            <a:extLst>
              <a:ext uri="{FF2B5EF4-FFF2-40B4-BE49-F238E27FC236}">
                <a16:creationId xmlns:a16="http://schemas.microsoft.com/office/drawing/2014/main" id="{A800E697-9CE8-EDFC-AC2B-0812D5E38F8A}"/>
              </a:ext>
            </a:extLst>
          </p:cNvPr>
          <p:cNvSpPr/>
          <p:nvPr/>
        </p:nvSpPr>
        <p:spPr>
          <a:xfrm>
            <a:off x="983418" y="1143754"/>
            <a:ext cx="3689851" cy="3442494"/>
          </a:xfrm>
          <a:prstGeom prst="ellipse">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5" name="شكل بيضاوي 4">
            <a:extLst>
              <a:ext uri="{FF2B5EF4-FFF2-40B4-BE49-F238E27FC236}">
                <a16:creationId xmlns:a16="http://schemas.microsoft.com/office/drawing/2014/main" id="{A831C9DD-ED7F-AE8A-ED9E-A30DFC934371}"/>
              </a:ext>
            </a:extLst>
          </p:cNvPr>
          <p:cNvSpPr/>
          <p:nvPr/>
        </p:nvSpPr>
        <p:spPr>
          <a:xfrm>
            <a:off x="1760664" y="1882425"/>
            <a:ext cx="2145030" cy="1968500"/>
          </a:xfrm>
          <a:prstGeom prst="ellipse">
            <a:avLst/>
          </a:prstGeom>
        </p:spPr>
        <p:style>
          <a:lnRef idx="3">
            <a:schemeClr val="lt1"/>
          </a:lnRef>
          <a:fillRef idx="1">
            <a:schemeClr val="accent3"/>
          </a:fillRef>
          <a:effectRef idx="1">
            <a:schemeClr val="accent3"/>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6" name="شكل بيضاوي 5">
            <a:extLst>
              <a:ext uri="{FF2B5EF4-FFF2-40B4-BE49-F238E27FC236}">
                <a16:creationId xmlns:a16="http://schemas.microsoft.com/office/drawing/2014/main" id="{E17C1E6B-B571-2A4D-DB3C-8A2B9154FF6C}"/>
              </a:ext>
            </a:extLst>
          </p:cNvPr>
          <p:cNvSpPr/>
          <p:nvPr/>
        </p:nvSpPr>
        <p:spPr>
          <a:xfrm>
            <a:off x="2324809" y="2425222"/>
            <a:ext cx="1058545" cy="895985"/>
          </a:xfrm>
          <a:prstGeom prst="ellipse">
            <a:avLst/>
          </a:prstGeom>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ar-SA"/>
          </a:p>
        </p:txBody>
      </p:sp>
      <p:sp>
        <p:nvSpPr>
          <p:cNvPr id="7" name="مربع نص 2">
            <a:extLst>
              <a:ext uri="{FF2B5EF4-FFF2-40B4-BE49-F238E27FC236}">
                <a16:creationId xmlns:a16="http://schemas.microsoft.com/office/drawing/2014/main" id="{AB706548-5E67-CE43-0B94-F13F67912112}"/>
              </a:ext>
            </a:extLst>
          </p:cNvPr>
          <p:cNvSpPr txBox="1">
            <a:spLocks noChangeArrowheads="1"/>
          </p:cNvSpPr>
          <p:nvPr/>
        </p:nvSpPr>
        <p:spPr bwMode="auto">
          <a:xfrm flipH="1">
            <a:off x="1731596" y="1283546"/>
            <a:ext cx="2244090" cy="655955"/>
          </a:xfrm>
          <a:prstGeom prst="rect">
            <a:avLst/>
          </a:prstGeom>
          <a:noFill/>
          <a:ln w="9525">
            <a:noFill/>
            <a:miter lim="800000"/>
            <a:headEnd/>
            <a:tailEnd/>
          </a:ln>
        </p:spPr>
        <p:txBody>
          <a:bodyPr rot="0" vert="horz" wrap="square" lIns="91440" tIns="45720" rIns="91440" bIns="45720" anchor="ctr" anchorCtr="0">
            <a:noAutofit/>
          </a:bodyPr>
          <a:lstStyle/>
          <a:p>
            <a:pPr algn="ctr" rtl="1">
              <a:spcAft>
                <a:spcPts val="800"/>
              </a:spcAft>
            </a:pPr>
            <a:r>
              <a:rPr lang="ar-SA" sz="11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اهداف موضوعية – الإحساس بالأداء الحركي</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algn="ctr" rtl="1">
              <a:spcAft>
                <a:spcPts val="800"/>
              </a:spcAft>
            </a:pPr>
            <a:r>
              <a:rPr lang="ar-SA" sz="11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تركيز داخلي</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sp>
        <p:nvSpPr>
          <p:cNvPr id="8" name="مربع نص 2">
            <a:extLst>
              <a:ext uri="{FF2B5EF4-FFF2-40B4-BE49-F238E27FC236}">
                <a16:creationId xmlns:a16="http://schemas.microsoft.com/office/drawing/2014/main" id="{02AC3193-A693-DDA8-283D-7103D544B277}"/>
              </a:ext>
            </a:extLst>
          </p:cNvPr>
          <p:cNvSpPr txBox="1">
            <a:spLocks noChangeArrowheads="1"/>
          </p:cNvSpPr>
          <p:nvPr/>
        </p:nvSpPr>
        <p:spPr bwMode="auto">
          <a:xfrm flipH="1">
            <a:off x="1706298" y="2019587"/>
            <a:ext cx="2244090" cy="271145"/>
          </a:xfrm>
          <a:prstGeom prst="rect">
            <a:avLst/>
          </a:prstGeom>
          <a:noFill/>
          <a:ln w="9525">
            <a:noFill/>
            <a:miter lim="800000"/>
            <a:headEnd/>
            <a:tailEnd/>
          </a:ln>
        </p:spPr>
        <p:txBody>
          <a:bodyPr rot="0" vert="horz" wrap="square" lIns="91440" tIns="45720" rIns="91440" bIns="45720" anchor="t" anchorCtr="0">
            <a:noAutofit/>
          </a:bodyPr>
          <a:lstStyle/>
          <a:p>
            <a:pPr algn="ctr" rtl="1">
              <a:lnSpc>
                <a:spcPct val="107000"/>
              </a:lnSpc>
              <a:spcAft>
                <a:spcPts val="800"/>
              </a:spcAft>
            </a:pPr>
            <a:r>
              <a:rPr lang="ar-IQ" sz="1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تعبيرية</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9" name="مربع نص 2">
            <a:extLst>
              <a:ext uri="{FF2B5EF4-FFF2-40B4-BE49-F238E27FC236}">
                <a16:creationId xmlns:a16="http://schemas.microsoft.com/office/drawing/2014/main" id="{C91E9AEB-1155-9888-9C81-6AEAB8F282CE}"/>
              </a:ext>
            </a:extLst>
          </p:cNvPr>
          <p:cNvSpPr txBox="1">
            <a:spLocks noChangeArrowheads="1"/>
          </p:cNvSpPr>
          <p:nvPr/>
        </p:nvSpPr>
        <p:spPr bwMode="auto">
          <a:xfrm flipH="1">
            <a:off x="1731596" y="2533523"/>
            <a:ext cx="2244090" cy="655955"/>
          </a:xfrm>
          <a:prstGeom prst="rect">
            <a:avLst/>
          </a:prstGeom>
          <a:noFill/>
          <a:ln w="9525">
            <a:noFill/>
            <a:miter lim="800000"/>
            <a:headEnd/>
            <a:tailEnd/>
          </a:ln>
        </p:spPr>
        <p:txBody>
          <a:bodyPr rot="0" vert="horz" wrap="square" lIns="91440" tIns="45720" rIns="91440" bIns="45720" anchor="ctr" anchorCtr="0">
            <a:noAutofit/>
          </a:bodyPr>
          <a:lstStyle/>
          <a:p>
            <a:pPr algn="ctr" rtl="1">
              <a:lnSpc>
                <a:spcPct val="107000"/>
              </a:lnSpc>
              <a:spcAft>
                <a:spcPts val="800"/>
              </a:spcAft>
            </a:pPr>
            <a:r>
              <a:rPr lang="ar-IQ" sz="1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الحركة</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2">
            <a:extLst>
              <a:ext uri="{FF2B5EF4-FFF2-40B4-BE49-F238E27FC236}">
                <a16:creationId xmlns:a16="http://schemas.microsoft.com/office/drawing/2014/main" id="{9F282B40-1E1C-2AF8-34D5-CE2557F44521}"/>
              </a:ext>
            </a:extLst>
          </p:cNvPr>
          <p:cNvSpPr txBox="1">
            <a:spLocks noChangeArrowheads="1"/>
          </p:cNvSpPr>
          <p:nvPr/>
        </p:nvSpPr>
        <p:spPr bwMode="auto">
          <a:xfrm flipH="1">
            <a:off x="1731596" y="3353174"/>
            <a:ext cx="2244090" cy="415925"/>
          </a:xfrm>
          <a:prstGeom prst="rect">
            <a:avLst/>
          </a:prstGeom>
          <a:noFill/>
          <a:ln w="9525">
            <a:noFill/>
            <a:miter lim="800000"/>
            <a:headEnd/>
            <a:tailEnd/>
          </a:ln>
        </p:spPr>
        <p:txBody>
          <a:bodyPr rot="0" vert="horz" wrap="square" lIns="91440" tIns="45720" rIns="91440" bIns="45720" anchor="ctr" anchorCtr="0">
            <a:noAutofit/>
          </a:bodyPr>
          <a:lstStyle/>
          <a:p>
            <a:pPr algn="ctr" rtl="1">
              <a:lnSpc>
                <a:spcPct val="107000"/>
              </a:lnSpc>
              <a:spcAft>
                <a:spcPts val="800"/>
              </a:spcAft>
            </a:pPr>
            <a:r>
              <a:rPr lang="ar-IQ" sz="1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أدائية</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11" name="مربع نص 2">
            <a:extLst>
              <a:ext uri="{FF2B5EF4-FFF2-40B4-BE49-F238E27FC236}">
                <a16:creationId xmlns:a16="http://schemas.microsoft.com/office/drawing/2014/main" id="{84A9CA6F-4733-0CDE-141E-3D5B3AC379A1}"/>
              </a:ext>
            </a:extLst>
          </p:cNvPr>
          <p:cNvSpPr txBox="1">
            <a:spLocks noChangeArrowheads="1"/>
          </p:cNvSpPr>
          <p:nvPr/>
        </p:nvSpPr>
        <p:spPr bwMode="auto">
          <a:xfrm flipH="1">
            <a:off x="1655233" y="3920715"/>
            <a:ext cx="2421467" cy="533400"/>
          </a:xfrm>
          <a:prstGeom prst="rect">
            <a:avLst/>
          </a:prstGeom>
          <a:noFill/>
          <a:ln w="9525">
            <a:noFill/>
            <a:miter lim="800000"/>
            <a:headEnd/>
            <a:tailEnd/>
          </a:ln>
        </p:spPr>
        <p:txBody>
          <a:bodyPr rot="0" vert="horz" wrap="square" lIns="91440" tIns="45720" rIns="91440" bIns="45720" anchor="ctr" anchorCtr="0">
            <a:noAutofit/>
          </a:bodyPr>
          <a:lstStyle/>
          <a:p>
            <a:pPr algn="ctr" rtl="1">
              <a:spcAft>
                <a:spcPts val="800"/>
              </a:spcAft>
            </a:pPr>
            <a:r>
              <a:rPr lang="ar-IQ" sz="1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الكفاءة – أهداف ثابتة – كيفية أداء الحركة </a:t>
            </a:r>
            <a:endParaRPr lang="en-US" sz="1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algn="ctr" rtl="1">
              <a:spcAft>
                <a:spcPts val="800"/>
              </a:spcAft>
            </a:pPr>
            <a:r>
              <a:rPr lang="ar-IQ" sz="1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التركيز الخارجي</a:t>
            </a:r>
            <a:endParaRPr lang="en-US" sz="1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Google Shape;1804;p41"/>
          <p:cNvSpPr txBox="1">
            <a:spLocks noGrp="1"/>
          </p:cNvSpPr>
          <p:nvPr>
            <p:ph type="title"/>
          </p:nvPr>
        </p:nvSpPr>
        <p:spPr>
          <a:xfrm>
            <a:off x="720000" y="445025"/>
            <a:ext cx="7704000" cy="736075"/>
          </a:xfrm>
          <a:prstGeom prst="rect">
            <a:avLst/>
          </a:prstGeom>
          <a:ln>
            <a:noFill/>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p>
            <a:pPr marL="0" lvl="0" indent="0" algn="ctr" rtl="0">
              <a:spcBef>
                <a:spcPts val="0"/>
              </a:spcBef>
              <a:spcAft>
                <a:spcPts val="0"/>
              </a:spcAft>
              <a:buNone/>
            </a:pPr>
            <a:r>
              <a:rPr lang="ar-IQ" sz="3200" dirty="0">
                <a:ln/>
                <a:solidFill>
                  <a:schemeClr val="accent4"/>
                </a:solidFill>
                <a:ea typeface="Calibri" panose="020F0502020204030204" pitchFamily="34" charset="0"/>
                <a:cs typeface="AF_Ahsa" pitchFamily="2" charset="-78"/>
              </a:rPr>
              <a:t>إن الشرح التحليلي يبدأ من خلال تفهم أن هناك تعبيرين في الحركات في حياتنا هما :</a:t>
            </a:r>
            <a:endParaRPr sz="4800" dirty="0">
              <a:ln/>
              <a:solidFill>
                <a:schemeClr val="accent4"/>
              </a:solidFill>
              <a:cs typeface="AF_Ahsa" pitchFamily="2" charset="-78"/>
            </a:endParaRPr>
          </a:p>
        </p:txBody>
      </p:sp>
      <p:sp>
        <p:nvSpPr>
          <p:cNvPr id="1805" name="Google Shape;1805;p41"/>
          <p:cNvSpPr txBox="1">
            <a:spLocks noGrp="1"/>
          </p:cNvSpPr>
          <p:nvPr>
            <p:ph type="subTitle" idx="1"/>
          </p:nvPr>
        </p:nvSpPr>
        <p:spPr>
          <a:xfrm>
            <a:off x="5124139" y="1353350"/>
            <a:ext cx="3254100" cy="1916100"/>
          </a:xfrm>
          <a:prstGeom prst="rect">
            <a:avLst/>
          </a:prstGeom>
          <a:ln>
            <a:noFill/>
          </a:ln>
        </p:spPr>
        <p:style>
          <a:lnRef idx="0">
            <a:schemeClr val="dk1"/>
          </a:lnRef>
          <a:fillRef idx="3">
            <a:schemeClr val="dk1"/>
          </a:fillRef>
          <a:effectRef idx="3">
            <a:schemeClr val="dk1"/>
          </a:effectRef>
          <a:fontRef idx="minor">
            <a:schemeClr val="lt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ar-IQ" sz="1800" dirty="0">
                <a:effectLst>
                  <a:outerShdw blurRad="38100" dist="38100" dir="2700000" algn="tl">
                    <a:srgbClr val="000000">
                      <a:alpha val="43137"/>
                    </a:srgbClr>
                  </a:outerShdw>
                </a:effectLst>
                <a:ea typeface="Calibri" panose="020F0502020204030204" pitchFamily="34" charset="0"/>
                <a:cs typeface="+mn-cs"/>
              </a:rPr>
              <a:t>الرقص والذي يشتمل على كل الحركات التي تهتم بالشعور والتعبير والتعامل مع الآخرين والشخصية وإيضاح المكونات الموضوعية لنا كأشخاص</a:t>
            </a:r>
            <a:endParaRPr dirty="0">
              <a:effectLst>
                <a:outerShdw blurRad="38100" dist="38100" dir="2700000" algn="tl">
                  <a:srgbClr val="000000">
                    <a:alpha val="43137"/>
                  </a:srgbClr>
                </a:outerShdw>
              </a:effectLst>
              <a:cs typeface="+mn-cs"/>
            </a:endParaRPr>
          </a:p>
        </p:txBody>
      </p:sp>
      <p:sp>
        <p:nvSpPr>
          <p:cNvPr id="1806" name="Google Shape;1806;p41"/>
          <p:cNvSpPr txBox="1">
            <a:spLocks noGrp="1"/>
          </p:cNvSpPr>
          <p:nvPr>
            <p:ph type="subTitle" idx="2"/>
          </p:nvPr>
        </p:nvSpPr>
        <p:spPr>
          <a:xfrm>
            <a:off x="765762" y="1353350"/>
            <a:ext cx="3254100" cy="1916100"/>
          </a:xfrm>
          <a:prstGeom prst="rect">
            <a:avLst/>
          </a:prstGeom>
          <a:ln/>
        </p:spPr>
        <p:style>
          <a:lnRef idx="0">
            <a:schemeClr val="dk1"/>
          </a:lnRef>
          <a:fillRef idx="3">
            <a:schemeClr val="dk1"/>
          </a:fillRef>
          <a:effectRef idx="3">
            <a:schemeClr val="dk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ar-IQ" sz="1800" dirty="0">
                <a:effectLst>
                  <a:outerShdw blurRad="38100" dist="38100" dir="2700000" algn="tl">
                    <a:srgbClr val="000000">
                      <a:alpha val="43137"/>
                    </a:srgbClr>
                  </a:outerShdw>
                </a:effectLst>
                <a:ea typeface="Calibri" panose="020F0502020204030204" pitchFamily="34" charset="0"/>
                <a:cs typeface="+mn-cs"/>
              </a:rPr>
              <a:t>الفعل والذي يعنى الحركات اللازمة لتنمية وخدمة حياتنا بشكل موضوعي </a:t>
            </a:r>
            <a:endParaRPr dirty="0">
              <a:effectLst>
                <a:outerShdw blurRad="38100" dist="38100" dir="2700000" algn="tl">
                  <a:srgbClr val="000000">
                    <a:alpha val="43137"/>
                  </a:srgbClr>
                </a:outerShdw>
              </a:effectLst>
              <a:cs typeface="+mn-cs"/>
            </a:endParaRPr>
          </a:p>
        </p:txBody>
      </p:sp>
      <p:sp>
        <p:nvSpPr>
          <p:cNvPr id="1807" name="Google Shape;1807;p41"/>
          <p:cNvSpPr/>
          <p:nvPr/>
        </p:nvSpPr>
        <p:spPr>
          <a:xfrm>
            <a:off x="3873500" y="3992033"/>
            <a:ext cx="1250639" cy="500473"/>
          </a:xfrm>
          <a:custGeom>
            <a:avLst/>
            <a:gdLst/>
            <a:ahLst/>
            <a:cxnLst/>
            <a:rect l="l" t="t" r="r" b="b"/>
            <a:pathLst>
              <a:path w="5536" h="967" extrusionOk="0">
                <a:moveTo>
                  <a:pt x="2735" y="286"/>
                </a:moveTo>
                <a:cubicBezTo>
                  <a:pt x="2769" y="289"/>
                  <a:pt x="2803" y="293"/>
                  <a:pt x="2835" y="296"/>
                </a:cubicBezTo>
                <a:cubicBezTo>
                  <a:pt x="3010" y="319"/>
                  <a:pt x="3158" y="356"/>
                  <a:pt x="3254" y="407"/>
                </a:cubicBezTo>
                <a:cubicBezTo>
                  <a:pt x="3301" y="430"/>
                  <a:pt x="3337" y="453"/>
                  <a:pt x="3361" y="481"/>
                </a:cubicBezTo>
                <a:cubicBezTo>
                  <a:pt x="3369" y="494"/>
                  <a:pt x="3374" y="509"/>
                  <a:pt x="3384" y="517"/>
                </a:cubicBezTo>
                <a:cubicBezTo>
                  <a:pt x="3388" y="532"/>
                  <a:pt x="3388" y="545"/>
                  <a:pt x="3388" y="554"/>
                </a:cubicBezTo>
                <a:cubicBezTo>
                  <a:pt x="3388" y="573"/>
                  <a:pt x="3384" y="591"/>
                  <a:pt x="3374" y="615"/>
                </a:cubicBezTo>
                <a:cubicBezTo>
                  <a:pt x="3356" y="656"/>
                  <a:pt x="3328" y="688"/>
                  <a:pt x="3296" y="720"/>
                </a:cubicBezTo>
                <a:cubicBezTo>
                  <a:pt x="3245" y="766"/>
                  <a:pt x="3176" y="798"/>
                  <a:pt x="3097" y="822"/>
                </a:cubicBezTo>
                <a:cubicBezTo>
                  <a:pt x="3020" y="845"/>
                  <a:pt x="2931" y="858"/>
                  <a:pt x="2848" y="858"/>
                </a:cubicBezTo>
                <a:cubicBezTo>
                  <a:pt x="2716" y="858"/>
                  <a:pt x="2582" y="830"/>
                  <a:pt x="2489" y="785"/>
                </a:cubicBezTo>
                <a:cubicBezTo>
                  <a:pt x="2444" y="762"/>
                  <a:pt x="2406" y="739"/>
                  <a:pt x="2384" y="711"/>
                </a:cubicBezTo>
                <a:cubicBezTo>
                  <a:pt x="2370" y="698"/>
                  <a:pt x="2365" y="683"/>
                  <a:pt x="2356" y="670"/>
                </a:cubicBezTo>
                <a:cubicBezTo>
                  <a:pt x="2351" y="660"/>
                  <a:pt x="2351" y="647"/>
                  <a:pt x="2351" y="632"/>
                </a:cubicBezTo>
                <a:cubicBezTo>
                  <a:pt x="2351" y="615"/>
                  <a:pt x="2356" y="591"/>
                  <a:pt x="2370" y="564"/>
                </a:cubicBezTo>
                <a:cubicBezTo>
                  <a:pt x="2388" y="526"/>
                  <a:pt x="2429" y="476"/>
                  <a:pt x="2499" y="426"/>
                </a:cubicBezTo>
                <a:cubicBezTo>
                  <a:pt x="2557" y="382"/>
                  <a:pt x="2636" y="336"/>
                  <a:pt x="2735" y="286"/>
                </a:cubicBezTo>
                <a:close/>
                <a:moveTo>
                  <a:pt x="3494" y="1"/>
                </a:moveTo>
                <a:cubicBezTo>
                  <a:pt x="3245" y="1"/>
                  <a:pt x="2992" y="47"/>
                  <a:pt x="2743" y="162"/>
                </a:cubicBezTo>
                <a:cubicBezTo>
                  <a:pt x="2733" y="167"/>
                  <a:pt x="2723" y="171"/>
                  <a:pt x="2714" y="176"/>
                </a:cubicBezTo>
                <a:lnTo>
                  <a:pt x="2714" y="176"/>
                </a:lnTo>
                <a:cubicBezTo>
                  <a:pt x="2628" y="170"/>
                  <a:pt x="2538" y="167"/>
                  <a:pt x="2444" y="167"/>
                </a:cubicBezTo>
                <a:cubicBezTo>
                  <a:pt x="2061" y="167"/>
                  <a:pt x="1619" y="218"/>
                  <a:pt x="1190" y="333"/>
                </a:cubicBezTo>
                <a:cubicBezTo>
                  <a:pt x="766" y="449"/>
                  <a:pt x="351" y="619"/>
                  <a:pt x="28" y="868"/>
                </a:cubicBezTo>
                <a:cubicBezTo>
                  <a:pt x="6" y="886"/>
                  <a:pt x="1" y="919"/>
                  <a:pt x="20" y="941"/>
                </a:cubicBezTo>
                <a:cubicBezTo>
                  <a:pt x="31" y="958"/>
                  <a:pt x="47" y="966"/>
                  <a:pt x="63" y="966"/>
                </a:cubicBezTo>
                <a:cubicBezTo>
                  <a:pt x="74" y="966"/>
                  <a:pt x="84" y="963"/>
                  <a:pt x="94" y="955"/>
                </a:cubicBezTo>
                <a:cubicBezTo>
                  <a:pt x="402" y="720"/>
                  <a:pt x="803" y="549"/>
                  <a:pt x="1217" y="439"/>
                </a:cubicBezTo>
                <a:cubicBezTo>
                  <a:pt x="1637" y="328"/>
                  <a:pt x="2070" y="273"/>
                  <a:pt x="2444" y="273"/>
                </a:cubicBezTo>
                <a:cubicBezTo>
                  <a:pt x="2473" y="273"/>
                  <a:pt x="2501" y="273"/>
                  <a:pt x="2529" y="274"/>
                </a:cubicBezTo>
                <a:lnTo>
                  <a:pt x="2529" y="274"/>
                </a:lnTo>
                <a:cubicBezTo>
                  <a:pt x="2462" y="315"/>
                  <a:pt x="2409" y="357"/>
                  <a:pt x="2365" y="398"/>
                </a:cubicBezTo>
                <a:cubicBezTo>
                  <a:pt x="2323" y="434"/>
                  <a:pt x="2296" y="476"/>
                  <a:pt x="2273" y="513"/>
                </a:cubicBezTo>
                <a:cubicBezTo>
                  <a:pt x="2255" y="554"/>
                  <a:pt x="2240" y="591"/>
                  <a:pt x="2240" y="632"/>
                </a:cubicBezTo>
                <a:cubicBezTo>
                  <a:pt x="2240" y="660"/>
                  <a:pt x="2246" y="688"/>
                  <a:pt x="2259" y="711"/>
                </a:cubicBezTo>
                <a:cubicBezTo>
                  <a:pt x="2278" y="757"/>
                  <a:pt x="2310" y="794"/>
                  <a:pt x="2346" y="826"/>
                </a:cubicBezTo>
                <a:cubicBezTo>
                  <a:pt x="2406" y="872"/>
                  <a:pt x="2485" y="904"/>
                  <a:pt x="2568" y="928"/>
                </a:cubicBezTo>
                <a:cubicBezTo>
                  <a:pt x="2655" y="951"/>
                  <a:pt x="2752" y="964"/>
                  <a:pt x="2848" y="964"/>
                </a:cubicBezTo>
                <a:cubicBezTo>
                  <a:pt x="2973" y="964"/>
                  <a:pt x="3103" y="941"/>
                  <a:pt x="3218" y="896"/>
                </a:cubicBezTo>
                <a:cubicBezTo>
                  <a:pt x="3273" y="872"/>
                  <a:pt x="3324" y="840"/>
                  <a:pt x="3365" y="803"/>
                </a:cubicBezTo>
                <a:cubicBezTo>
                  <a:pt x="3411" y="762"/>
                  <a:pt x="3448" y="715"/>
                  <a:pt x="3471" y="660"/>
                </a:cubicBezTo>
                <a:cubicBezTo>
                  <a:pt x="3490" y="624"/>
                  <a:pt x="3499" y="591"/>
                  <a:pt x="3499" y="554"/>
                </a:cubicBezTo>
                <a:cubicBezTo>
                  <a:pt x="3499" y="522"/>
                  <a:pt x="3490" y="485"/>
                  <a:pt x="3471" y="453"/>
                </a:cubicBezTo>
                <a:cubicBezTo>
                  <a:pt x="3457" y="430"/>
                  <a:pt x="3435" y="402"/>
                  <a:pt x="3411" y="384"/>
                </a:cubicBezTo>
                <a:cubicBezTo>
                  <a:pt x="3369" y="343"/>
                  <a:pt x="3318" y="315"/>
                  <a:pt x="3254" y="287"/>
                </a:cubicBezTo>
                <a:cubicBezTo>
                  <a:pt x="3167" y="249"/>
                  <a:pt x="3059" y="223"/>
                  <a:pt x="2936" y="201"/>
                </a:cubicBezTo>
                <a:lnTo>
                  <a:pt x="2936" y="201"/>
                </a:lnTo>
                <a:cubicBezTo>
                  <a:pt x="3121" y="138"/>
                  <a:pt x="3309" y="112"/>
                  <a:pt x="3494" y="112"/>
                </a:cubicBezTo>
                <a:cubicBezTo>
                  <a:pt x="3748" y="112"/>
                  <a:pt x="3992" y="158"/>
                  <a:pt x="4222" y="236"/>
                </a:cubicBezTo>
                <a:cubicBezTo>
                  <a:pt x="4568" y="351"/>
                  <a:pt x="4872" y="522"/>
                  <a:pt x="5088" y="664"/>
                </a:cubicBezTo>
                <a:cubicBezTo>
                  <a:pt x="5199" y="739"/>
                  <a:pt x="5287" y="803"/>
                  <a:pt x="5347" y="849"/>
                </a:cubicBezTo>
                <a:cubicBezTo>
                  <a:pt x="5374" y="872"/>
                  <a:pt x="5398" y="891"/>
                  <a:pt x="5415" y="904"/>
                </a:cubicBezTo>
                <a:cubicBezTo>
                  <a:pt x="5420" y="909"/>
                  <a:pt x="5430" y="913"/>
                  <a:pt x="5434" y="919"/>
                </a:cubicBezTo>
                <a:lnTo>
                  <a:pt x="5439" y="919"/>
                </a:lnTo>
                <a:lnTo>
                  <a:pt x="5439" y="923"/>
                </a:lnTo>
                <a:cubicBezTo>
                  <a:pt x="5449" y="931"/>
                  <a:pt x="5461" y="935"/>
                  <a:pt x="5472" y="935"/>
                </a:cubicBezTo>
                <a:cubicBezTo>
                  <a:pt x="5487" y="935"/>
                  <a:pt x="5502" y="929"/>
                  <a:pt x="5513" y="919"/>
                </a:cubicBezTo>
                <a:cubicBezTo>
                  <a:pt x="5536" y="896"/>
                  <a:pt x="5530" y="858"/>
                  <a:pt x="5508" y="840"/>
                </a:cubicBezTo>
                <a:cubicBezTo>
                  <a:pt x="5508" y="840"/>
                  <a:pt x="5268" y="628"/>
                  <a:pt x="4900" y="421"/>
                </a:cubicBezTo>
                <a:cubicBezTo>
                  <a:pt x="4711" y="315"/>
                  <a:pt x="4494" y="213"/>
                  <a:pt x="4254" y="135"/>
                </a:cubicBezTo>
                <a:cubicBezTo>
                  <a:pt x="4020" y="56"/>
                  <a:pt x="3761" y="1"/>
                  <a:pt x="3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رسم 2" descr="بهلوان مع تعبئة خالصة">
            <a:extLst>
              <a:ext uri="{FF2B5EF4-FFF2-40B4-BE49-F238E27FC236}">
                <a16:creationId xmlns:a16="http://schemas.microsoft.com/office/drawing/2014/main" id="{691EDE1F-0A95-435F-7E98-87D29DD929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87873" y="2926373"/>
            <a:ext cx="1311587" cy="1807633"/>
          </a:xfrm>
          <a:prstGeom prst="rect">
            <a:avLst/>
          </a:prstGeom>
        </p:spPr>
      </p:pic>
      <p:grpSp>
        <p:nvGrpSpPr>
          <p:cNvPr id="4" name="Google Shape;2171;p49">
            <a:extLst>
              <a:ext uri="{FF2B5EF4-FFF2-40B4-BE49-F238E27FC236}">
                <a16:creationId xmlns:a16="http://schemas.microsoft.com/office/drawing/2014/main" id="{5D0A38EC-F2AE-8E9A-53C1-0C4A0A5DC546}"/>
              </a:ext>
            </a:extLst>
          </p:cNvPr>
          <p:cNvGrpSpPr/>
          <p:nvPr/>
        </p:nvGrpSpPr>
        <p:grpSpPr>
          <a:xfrm>
            <a:off x="3997431" y="1299633"/>
            <a:ext cx="1151125" cy="1969817"/>
            <a:chOff x="593230" y="1277238"/>
            <a:chExt cx="1379481" cy="2278350"/>
          </a:xfrm>
        </p:grpSpPr>
        <p:sp>
          <p:nvSpPr>
            <p:cNvPr id="5" name="Google Shape;2172;p49">
              <a:extLst>
                <a:ext uri="{FF2B5EF4-FFF2-40B4-BE49-F238E27FC236}">
                  <a16:creationId xmlns:a16="http://schemas.microsoft.com/office/drawing/2014/main" id="{4531F174-66A2-4996-EF03-638AF2D03542}"/>
                </a:ext>
              </a:extLst>
            </p:cNvPr>
            <p:cNvSpPr/>
            <p:nvPr/>
          </p:nvSpPr>
          <p:spPr>
            <a:xfrm>
              <a:off x="593230" y="1277238"/>
              <a:ext cx="1378689" cy="2278323"/>
            </a:xfrm>
            <a:custGeom>
              <a:avLst/>
              <a:gdLst/>
              <a:ahLst/>
              <a:cxnLst/>
              <a:rect l="l" t="t" r="r" b="b"/>
              <a:pathLst>
                <a:path w="8700" h="14377" extrusionOk="0">
                  <a:moveTo>
                    <a:pt x="7863" y="9128"/>
                  </a:moveTo>
                  <a:cubicBezTo>
                    <a:pt x="7986" y="9128"/>
                    <a:pt x="8093" y="9131"/>
                    <a:pt x="8180" y="9137"/>
                  </a:cubicBezTo>
                  <a:cubicBezTo>
                    <a:pt x="8280" y="9146"/>
                    <a:pt x="8354" y="9160"/>
                    <a:pt x="8401" y="9173"/>
                  </a:cubicBezTo>
                  <a:lnTo>
                    <a:pt x="8405" y="9173"/>
                  </a:lnTo>
                  <a:cubicBezTo>
                    <a:pt x="8410" y="9179"/>
                    <a:pt x="8410" y="9179"/>
                    <a:pt x="8414" y="9179"/>
                  </a:cubicBezTo>
                  <a:lnTo>
                    <a:pt x="8418" y="9179"/>
                  </a:lnTo>
                  <a:cubicBezTo>
                    <a:pt x="8418" y="9183"/>
                    <a:pt x="8423" y="9183"/>
                    <a:pt x="8423" y="9183"/>
                  </a:cubicBezTo>
                  <a:lnTo>
                    <a:pt x="8428" y="9188"/>
                  </a:lnTo>
                  <a:lnTo>
                    <a:pt x="8433" y="9188"/>
                  </a:lnTo>
                  <a:lnTo>
                    <a:pt x="8437" y="9192"/>
                  </a:lnTo>
                  <a:lnTo>
                    <a:pt x="8442" y="9196"/>
                  </a:lnTo>
                  <a:lnTo>
                    <a:pt x="8446" y="9201"/>
                  </a:lnTo>
                  <a:cubicBezTo>
                    <a:pt x="8446" y="9206"/>
                    <a:pt x="8446" y="9206"/>
                    <a:pt x="8451" y="9211"/>
                  </a:cubicBezTo>
                  <a:cubicBezTo>
                    <a:pt x="8451" y="9211"/>
                    <a:pt x="8451" y="9215"/>
                    <a:pt x="8446" y="9220"/>
                  </a:cubicBezTo>
                  <a:cubicBezTo>
                    <a:pt x="8395" y="9362"/>
                    <a:pt x="7110" y="9666"/>
                    <a:pt x="5387" y="9957"/>
                  </a:cubicBezTo>
                  <a:cubicBezTo>
                    <a:pt x="5409" y="9736"/>
                    <a:pt x="5424" y="9515"/>
                    <a:pt x="5437" y="9307"/>
                  </a:cubicBezTo>
                  <a:cubicBezTo>
                    <a:pt x="5594" y="9289"/>
                    <a:pt x="5741" y="9271"/>
                    <a:pt x="5889" y="9256"/>
                  </a:cubicBezTo>
                  <a:cubicBezTo>
                    <a:pt x="6709" y="9169"/>
                    <a:pt x="7404" y="9128"/>
                    <a:pt x="7863" y="9128"/>
                  </a:cubicBezTo>
                  <a:close/>
                  <a:moveTo>
                    <a:pt x="3424" y="9616"/>
                  </a:moveTo>
                  <a:cubicBezTo>
                    <a:pt x="3446" y="9819"/>
                    <a:pt x="3469" y="10030"/>
                    <a:pt x="3497" y="10243"/>
                  </a:cubicBezTo>
                  <a:cubicBezTo>
                    <a:pt x="2376" y="10389"/>
                    <a:pt x="1448" y="10473"/>
                    <a:pt x="956" y="10473"/>
                  </a:cubicBezTo>
                  <a:cubicBezTo>
                    <a:pt x="721" y="10473"/>
                    <a:pt x="585" y="10453"/>
                    <a:pt x="576" y="10413"/>
                  </a:cubicBezTo>
                  <a:lnTo>
                    <a:pt x="576" y="10409"/>
                  </a:lnTo>
                  <a:cubicBezTo>
                    <a:pt x="576" y="10400"/>
                    <a:pt x="581" y="10385"/>
                    <a:pt x="599" y="10372"/>
                  </a:cubicBezTo>
                  <a:cubicBezTo>
                    <a:pt x="613" y="10358"/>
                    <a:pt x="626" y="10349"/>
                    <a:pt x="649" y="10334"/>
                  </a:cubicBezTo>
                  <a:cubicBezTo>
                    <a:pt x="875" y="10206"/>
                    <a:pt x="1631" y="9985"/>
                    <a:pt x="2663" y="9764"/>
                  </a:cubicBezTo>
                  <a:cubicBezTo>
                    <a:pt x="2903" y="9713"/>
                    <a:pt x="3157" y="9662"/>
                    <a:pt x="3424" y="9616"/>
                  </a:cubicBezTo>
                  <a:close/>
                  <a:moveTo>
                    <a:pt x="5695" y="0"/>
                  </a:moveTo>
                  <a:cubicBezTo>
                    <a:pt x="5134" y="0"/>
                    <a:pt x="4788" y="589"/>
                    <a:pt x="4788" y="589"/>
                  </a:cubicBezTo>
                  <a:cubicBezTo>
                    <a:pt x="4788" y="589"/>
                    <a:pt x="4641" y="34"/>
                    <a:pt x="3926" y="34"/>
                  </a:cubicBezTo>
                  <a:cubicBezTo>
                    <a:pt x="3900" y="34"/>
                    <a:pt x="3874" y="35"/>
                    <a:pt x="3848" y="36"/>
                  </a:cubicBezTo>
                  <a:cubicBezTo>
                    <a:pt x="3059" y="77"/>
                    <a:pt x="3050" y="538"/>
                    <a:pt x="3050" y="538"/>
                  </a:cubicBezTo>
                  <a:cubicBezTo>
                    <a:pt x="3050" y="538"/>
                    <a:pt x="2793" y="481"/>
                    <a:pt x="2458" y="481"/>
                  </a:cubicBezTo>
                  <a:cubicBezTo>
                    <a:pt x="2083" y="481"/>
                    <a:pt x="1611" y="553"/>
                    <a:pt x="1290" y="857"/>
                  </a:cubicBezTo>
                  <a:cubicBezTo>
                    <a:pt x="235" y="1861"/>
                    <a:pt x="1327" y="3441"/>
                    <a:pt x="1424" y="3575"/>
                  </a:cubicBezTo>
                  <a:cubicBezTo>
                    <a:pt x="1428" y="3580"/>
                    <a:pt x="1428" y="3584"/>
                    <a:pt x="1428" y="3584"/>
                  </a:cubicBezTo>
                  <a:cubicBezTo>
                    <a:pt x="1428" y="3584"/>
                    <a:pt x="972" y="4147"/>
                    <a:pt x="977" y="4957"/>
                  </a:cubicBezTo>
                  <a:cubicBezTo>
                    <a:pt x="981" y="5768"/>
                    <a:pt x="1760" y="5911"/>
                    <a:pt x="1760" y="5911"/>
                  </a:cubicBezTo>
                  <a:cubicBezTo>
                    <a:pt x="1760" y="5911"/>
                    <a:pt x="1645" y="6027"/>
                    <a:pt x="1553" y="6234"/>
                  </a:cubicBezTo>
                  <a:cubicBezTo>
                    <a:pt x="1378" y="6151"/>
                    <a:pt x="1217" y="6063"/>
                    <a:pt x="1069" y="5985"/>
                  </a:cubicBezTo>
                  <a:cubicBezTo>
                    <a:pt x="1064" y="5921"/>
                    <a:pt x="1046" y="5861"/>
                    <a:pt x="1004" y="5828"/>
                  </a:cubicBezTo>
                  <a:cubicBezTo>
                    <a:pt x="898" y="5740"/>
                    <a:pt x="626" y="5713"/>
                    <a:pt x="626" y="5713"/>
                  </a:cubicBezTo>
                  <a:cubicBezTo>
                    <a:pt x="579" y="5590"/>
                    <a:pt x="391" y="5366"/>
                    <a:pt x="322" y="5366"/>
                  </a:cubicBezTo>
                  <a:cubicBezTo>
                    <a:pt x="319" y="5366"/>
                    <a:pt x="316" y="5367"/>
                    <a:pt x="313" y="5368"/>
                  </a:cubicBezTo>
                  <a:cubicBezTo>
                    <a:pt x="253" y="5391"/>
                    <a:pt x="451" y="5538"/>
                    <a:pt x="383" y="5551"/>
                  </a:cubicBezTo>
                  <a:cubicBezTo>
                    <a:pt x="371" y="5554"/>
                    <a:pt x="360" y="5555"/>
                    <a:pt x="350" y="5555"/>
                  </a:cubicBezTo>
                  <a:cubicBezTo>
                    <a:pt x="299" y="5555"/>
                    <a:pt x="267" y="5525"/>
                    <a:pt x="171" y="5478"/>
                  </a:cubicBezTo>
                  <a:cubicBezTo>
                    <a:pt x="103" y="5446"/>
                    <a:pt x="74" y="5414"/>
                    <a:pt x="55" y="5414"/>
                  </a:cubicBezTo>
                  <a:cubicBezTo>
                    <a:pt x="50" y="5414"/>
                    <a:pt x="45" y="5417"/>
                    <a:pt x="41" y="5423"/>
                  </a:cubicBezTo>
                  <a:cubicBezTo>
                    <a:pt x="32" y="5446"/>
                    <a:pt x="69" y="5487"/>
                    <a:pt x="138" y="5534"/>
                  </a:cubicBezTo>
                  <a:cubicBezTo>
                    <a:pt x="203" y="5570"/>
                    <a:pt x="249" y="5589"/>
                    <a:pt x="245" y="5602"/>
                  </a:cubicBezTo>
                  <a:cubicBezTo>
                    <a:pt x="241" y="5614"/>
                    <a:pt x="233" y="5618"/>
                    <a:pt x="222" y="5618"/>
                  </a:cubicBezTo>
                  <a:cubicBezTo>
                    <a:pt x="205" y="5618"/>
                    <a:pt x="179" y="5609"/>
                    <a:pt x="138" y="5598"/>
                  </a:cubicBezTo>
                  <a:cubicBezTo>
                    <a:pt x="85" y="5581"/>
                    <a:pt x="43" y="5559"/>
                    <a:pt x="21" y="5559"/>
                  </a:cubicBezTo>
                  <a:cubicBezTo>
                    <a:pt x="13" y="5559"/>
                    <a:pt x="7" y="5563"/>
                    <a:pt x="5" y="5570"/>
                  </a:cubicBezTo>
                  <a:cubicBezTo>
                    <a:pt x="0" y="5598"/>
                    <a:pt x="51" y="5630"/>
                    <a:pt x="134" y="5667"/>
                  </a:cubicBezTo>
                  <a:cubicBezTo>
                    <a:pt x="198" y="5690"/>
                    <a:pt x="258" y="5713"/>
                    <a:pt x="258" y="5723"/>
                  </a:cubicBezTo>
                  <a:cubicBezTo>
                    <a:pt x="258" y="5727"/>
                    <a:pt x="253" y="5729"/>
                    <a:pt x="243" y="5729"/>
                  </a:cubicBezTo>
                  <a:cubicBezTo>
                    <a:pt x="232" y="5729"/>
                    <a:pt x="216" y="5727"/>
                    <a:pt x="194" y="5723"/>
                  </a:cubicBezTo>
                  <a:cubicBezTo>
                    <a:pt x="152" y="5712"/>
                    <a:pt x="111" y="5691"/>
                    <a:pt x="91" y="5691"/>
                  </a:cubicBezTo>
                  <a:cubicBezTo>
                    <a:pt x="84" y="5691"/>
                    <a:pt x="80" y="5694"/>
                    <a:pt x="79" y="5700"/>
                  </a:cubicBezTo>
                  <a:cubicBezTo>
                    <a:pt x="73" y="5727"/>
                    <a:pt x="147" y="5778"/>
                    <a:pt x="226" y="5800"/>
                  </a:cubicBezTo>
                  <a:cubicBezTo>
                    <a:pt x="341" y="5838"/>
                    <a:pt x="432" y="5860"/>
                    <a:pt x="501" y="5860"/>
                  </a:cubicBezTo>
                  <a:cubicBezTo>
                    <a:pt x="525" y="5860"/>
                    <a:pt x="547" y="5857"/>
                    <a:pt x="566" y="5851"/>
                  </a:cubicBezTo>
                  <a:lnTo>
                    <a:pt x="566" y="5851"/>
                  </a:lnTo>
                  <a:lnTo>
                    <a:pt x="562" y="5861"/>
                  </a:lnTo>
                  <a:cubicBezTo>
                    <a:pt x="562" y="5861"/>
                    <a:pt x="903" y="6260"/>
                    <a:pt x="985" y="6260"/>
                  </a:cubicBezTo>
                  <a:cubicBezTo>
                    <a:pt x="989" y="6260"/>
                    <a:pt x="993" y="6259"/>
                    <a:pt x="996" y="6257"/>
                  </a:cubicBezTo>
                  <a:cubicBezTo>
                    <a:pt x="1013" y="6238"/>
                    <a:pt x="1032" y="6206"/>
                    <a:pt x="1046" y="6165"/>
                  </a:cubicBezTo>
                  <a:cubicBezTo>
                    <a:pt x="1170" y="6248"/>
                    <a:pt x="1317" y="6344"/>
                    <a:pt x="1474" y="6450"/>
                  </a:cubicBezTo>
                  <a:cubicBezTo>
                    <a:pt x="1442" y="6580"/>
                    <a:pt x="1428" y="6731"/>
                    <a:pt x="1442" y="6897"/>
                  </a:cubicBezTo>
                  <a:cubicBezTo>
                    <a:pt x="1506" y="7506"/>
                    <a:pt x="2180" y="7667"/>
                    <a:pt x="2180" y="7667"/>
                  </a:cubicBezTo>
                  <a:cubicBezTo>
                    <a:pt x="2295" y="8199"/>
                    <a:pt x="2636" y="8366"/>
                    <a:pt x="3019" y="8366"/>
                  </a:cubicBezTo>
                  <a:cubicBezTo>
                    <a:pt x="3127" y="8366"/>
                    <a:pt x="3239" y="8353"/>
                    <a:pt x="3350" y="8331"/>
                  </a:cubicBezTo>
                  <a:cubicBezTo>
                    <a:pt x="3350" y="8686"/>
                    <a:pt x="3373" y="9100"/>
                    <a:pt x="3414" y="9538"/>
                  </a:cubicBezTo>
                  <a:cubicBezTo>
                    <a:pt x="1806" y="9828"/>
                    <a:pt x="594" y="10160"/>
                    <a:pt x="401" y="10376"/>
                  </a:cubicBezTo>
                  <a:lnTo>
                    <a:pt x="392" y="10385"/>
                  </a:lnTo>
                  <a:lnTo>
                    <a:pt x="392" y="10390"/>
                  </a:lnTo>
                  <a:cubicBezTo>
                    <a:pt x="387" y="10390"/>
                    <a:pt x="387" y="10395"/>
                    <a:pt x="387" y="10395"/>
                  </a:cubicBezTo>
                  <a:cubicBezTo>
                    <a:pt x="383" y="10400"/>
                    <a:pt x="383" y="10404"/>
                    <a:pt x="377" y="10404"/>
                  </a:cubicBezTo>
                  <a:cubicBezTo>
                    <a:pt x="377" y="10409"/>
                    <a:pt x="377" y="10413"/>
                    <a:pt x="373" y="10417"/>
                  </a:cubicBezTo>
                  <a:lnTo>
                    <a:pt x="373" y="10441"/>
                  </a:lnTo>
                  <a:cubicBezTo>
                    <a:pt x="394" y="10535"/>
                    <a:pt x="691" y="10580"/>
                    <a:pt x="1177" y="10580"/>
                  </a:cubicBezTo>
                  <a:cubicBezTo>
                    <a:pt x="1743" y="10580"/>
                    <a:pt x="2567" y="10519"/>
                    <a:pt x="3516" y="10400"/>
                  </a:cubicBezTo>
                  <a:cubicBezTo>
                    <a:pt x="3705" y="11819"/>
                    <a:pt x="4022" y="13330"/>
                    <a:pt x="4276" y="14160"/>
                  </a:cubicBezTo>
                  <a:cubicBezTo>
                    <a:pt x="4133" y="14215"/>
                    <a:pt x="3939" y="14376"/>
                    <a:pt x="3939" y="14376"/>
                  </a:cubicBezTo>
                  <a:lnTo>
                    <a:pt x="4534" y="14376"/>
                  </a:lnTo>
                  <a:cubicBezTo>
                    <a:pt x="4534" y="14376"/>
                    <a:pt x="4488" y="14173"/>
                    <a:pt x="4377" y="14145"/>
                  </a:cubicBezTo>
                  <a:cubicBezTo>
                    <a:pt x="4337" y="13722"/>
                    <a:pt x="4235" y="12671"/>
                    <a:pt x="4212" y="11934"/>
                  </a:cubicBezTo>
                  <a:lnTo>
                    <a:pt x="4212" y="11938"/>
                  </a:lnTo>
                  <a:cubicBezTo>
                    <a:pt x="4203" y="11363"/>
                    <a:pt x="4235" y="10883"/>
                    <a:pt x="4369" y="10777"/>
                  </a:cubicBezTo>
                  <a:cubicBezTo>
                    <a:pt x="4392" y="10782"/>
                    <a:pt x="4414" y="10782"/>
                    <a:pt x="4437" y="10782"/>
                  </a:cubicBezTo>
                  <a:cubicBezTo>
                    <a:pt x="4452" y="10782"/>
                    <a:pt x="4465" y="10777"/>
                    <a:pt x="4484" y="10772"/>
                  </a:cubicBezTo>
                  <a:cubicBezTo>
                    <a:pt x="4635" y="10887"/>
                    <a:pt x="4686" y="11491"/>
                    <a:pt x="4686" y="12169"/>
                  </a:cubicBezTo>
                  <a:cubicBezTo>
                    <a:pt x="4686" y="12929"/>
                    <a:pt x="4626" y="13883"/>
                    <a:pt x="4603" y="14215"/>
                  </a:cubicBezTo>
                  <a:cubicBezTo>
                    <a:pt x="4558" y="14284"/>
                    <a:pt x="4534" y="14376"/>
                    <a:pt x="4534" y="14376"/>
                  </a:cubicBezTo>
                  <a:lnTo>
                    <a:pt x="5124" y="14376"/>
                  </a:lnTo>
                  <a:cubicBezTo>
                    <a:pt x="5124" y="14376"/>
                    <a:pt x="4880" y="14173"/>
                    <a:pt x="4741" y="14145"/>
                  </a:cubicBezTo>
                  <a:cubicBezTo>
                    <a:pt x="4990" y="12984"/>
                    <a:pt x="5239" y="11468"/>
                    <a:pt x="5373" y="10128"/>
                  </a:cubicBezTo>
                  <a:cubicBezTo>
                    <a:pt x="7285" y="9796"/>
                    <a:pt x="8699" y="9394"/>
                    <a:pt x="8650" y="9179"/>
                  </a:cubicBezTo>
                  <a:cubicBezTo>
                    <a:pt x="8635" y="9118"/>
                    <a:pt x="8506" y="9077"/>
                    <a:pt x="8280" y="9054"/>
                  </a:cubicBezTo>
                  <a:lnTo>
                    <a:pt x="8280" y="9058"/>
                  </a:lnTo>
                  <a:cubicBezTo>
                    <a:pt x="8159" y="9046"/>
                    <a:pt x="8010" y="9041"/>
                    <a:pt x="7837" y="9041"/>
                  </a:cubicBezTo>
                  <a:cubicBezTo>
                    <a:pt x="7259" y="9041"/>
                    <a:pt x="6413" y="9105"/>
                    <a:pt x="5442" y="9229"/>
                  </a:cubicBezTo>
                  <a:cubicBezTo>
                    <a:pt x="5451" y="9035"/>
                    <a:pt x="5460" y="8847"/>
                    <a:pt x="5465" y="8671"/>
                  </a:cubicBezTo>
                  <a:cubicBezTo>
                    <a:pt x="5862" y="8565"/>
                    <a:pt x="6313" y="8271"/>
                    <a:pt x="6787" y="7658"/>
                  </a:cubicBezTo>
                  <a:cubicBezTo>
                    <a:pt x="6810" y="7630"/>
                    <a:pt x="6829" y="7603"/>
                    <a:pt x="6852" y="7575"/>
                  </a:cubicBezTo>
                  <a:cubicBezTo>
                    <a:pt x="6857" y="7565"/>
                    <a:pt x="6861" y="7561"/>
                    <a:pt x="6866" y="7552"/>
                  </a:cubicBezTo>
                  <a:cubicBezTo>
                    <a:pt x="7248" y="7040"/>
                    <a:pt x="7461" y="6616"/>
                    <a:pt x="7571" y="6270"/>
                  </a:cubicBezTo>
                  <a:cubicBezTo>
                    <a:pt x="7585" y="6325"/>
                    <a:pt x="7608" y="6372"/>
                    <a:pt x="7631" y="6391"/>
                  </a:cubicBezTo>
                  <a:cubicBezTo>
                    <a:pt x="7634" y="6393"/>
                    <a:pt x="7637" y="6394"/>
                    <a:pt x="7640" y="6394"/>
                  </a:cubicBezTo>
                  <a:cubicBezTo>
                    <a:pt x="7716" y="6394"/>
                    <a:pt x="8018" y="5972"/>
                    <a:pt x="8018" y="5972"/>
                  </a:cubicBezTo>
                  <a:lnTo>
                    <a:pt x="7999" y="5944"/>
                  </a:lnTo>
                  <a:lnTo>
                    <a:pt x="7999" y="5944"/>
                  </a:lnTo>
                  <a:cubicBezTo>
                    <a:pt x="8005" y="5945"/>
                    <a:pt x="8011" y="5945"/>
                    <a:pt x="8018" y="5945"/>
                  </a:cubicBezTo>
                  <a:cubicBezTo>
                    <a:pt x="8097" y="5945"/>
                    <a:pt x="8215" y="5895"/>
                    <a:pt x="8373" y="5810"/>
                  </a:cubicBezTo>
                  <a:cubicBezTo>
                    <a:pt x="8451" y="5768"/>
                    <a:pt x="8529" y="5704"/>
                    <a:pt x="8520" y="5672"/>
                  </a:cubicBezTo>
                  <a:cubicBezTo>
                    <a:pt x="8519" y="5668"/>
                    <a:pt x="8517" y="5666"/>
                    <a:pt x="8513" y="5666"/>
                  </a:cubicBezTo>
                  <a:cubicBezTo>
                    <a:pt x="8494" y="5666"/>
                    <a:pt x="8445" y="5704"/>
                    <a:pt x="8395" y="5723"/>
                  </a:cubicBezTo>
                  <a:cubicBezTo>
                    <a:pt x="8362" y="5735"/>
                    <a:pt x="8343" y="5743"/>
                    <a:pt x="8333" y="5743"/>
                  </a:cubicBezTo>
                  <a:cubicBezTo>
                    <a:pt x="8329" y="5743"/>
                    <a:pt x="8327" y="5741"/>
                    <a:pt x="8327" y="5736"/>
                  </a:cubicBezTo>
                  <a:cubicBezTo>
                    <a:pt x="8327" y="5732"/>
                    <a:pt x="8386" y="5695"/>
                    <a:pt x="8460" y="5649"/>
                  </a:cubicBezTo>
                  <a:cubicBezTo>
                    <a:pt x="8548" y="5598"/>
                    <a:pt x="8599" y="5547"/>
                    <a:pt x="8589" y="5519"/>
                  </a:cubicBezTo>
                  <a:cubicBezTo>
                    <a:pt x="8586" y="5515"/>
                    <a:pt x="8583" y="5513"/>
                    <a:pt x="8578" y="5513"/>
                  </a:cubicBezTo>
                  <a:cubicBezTo>
                    <a:pt x="8556" y="5513"/>
                    <a:pt x="8510" y="5550"/>
                    <a:pt x="8446" y="5585"/>
                  </a:cubicBezTo>
                  <a:cubicBezTo>
                    <a:pt x="8396" y="5607"/>
                    <a:pt x="8367" y="5624"/>
                    <a:pt x="8349" y="5624"/>
                  </a:cubicBezTo>
                  <a:cubicBezTo>
                    <a:pt x="8341" y="5624"/>
                    <a:pt x="8336" y="5621"/>
                    <a:pt x="8331" y="5612"/>
                  </a:cubicBezTo>
                  <a:cubicBezTo>
                    <a:pt x="8327" y="5598"/>
                    <a:pt x="8373" y="5570"/>
                    <a:pt x="8437" y="5515"/>
                  </a:cubicBezTo>
                  <a:cubicBezTo>
                    <a:pt x="8516" y="5451"/>
                    <a:pt x="8548" y="5400"/>
                    <a:pt x="8533" y="5381"/>
                  </a:cubicBezTo>
                  <a:cubicBezTo>
                    <a:pt x="8529" y="5377"/>
                    <a:pt x="8526" y="5375"/>
                    <a:pt x="8521" y="5375"/>
                  </a:cubicBezTo>
                  <a:cubicBezTo>
                    <a:pt x="8502" y="5375"/>
                    <a:pt x="8476" y="5415"/>
                    <a:pt x="8401" y="5464"/>
                  </a:cubicBezTo>
                  <a:cubicBezTo>
                    <a:pt x="8276" y="5551"/>
                    <a:pt x="8257" y="5589"/>
                    <a:pt x="8174" y="5589"/>
                  </a:cubicBezTo>
                  <a:cubicBezTo>
                    <a:pt x="8173" y="5589"/>
                    <a:pt x="8172" y="5589"/>
                    <a:pt x="8172" y="5589"/>
                  </a:cubicBezTo>
                  <a:cubicBezTo>
                    <a:pt x="8105" y="5589"/>
                    <a:pt x="8298" y="5395"/>
                    <a:pt x="8235" y="5385"/>
                  </a:cubicBezTo>
                  <a:cubicBezTo>
                    <a:pt x="8234" y="5385"/>
                    <a:pt x="8233" y="5385"/>
                    <a:pt x="8232" y="5385"/>
                  </a:cubicBezTo>
                  <a:cubicBezTo>
                    <a:pt x="8155" y="5385"/>
                    <a:pt x="7948" y="5697"/>
                    <a:pt x="7916" y="5833"/>
                  </a:cubicBezTo>
                  <a:cubicBezTo>
                    <a:pt x="7865" y="5842"/>
                    <a:pt x="7737" y="5874"/>
                    <a:pt x="7649" y="5930"/>
                  </a:cubicBezTo>
                  <a:cubicBezTo>
                    <a:pt x="7755" y="5179"/>
                    <a:pt x="7322" y="4883"/>
                    <a:pt x="7322" y="4883"/>
                  </a:cubicBezTo>
                  <a:cubicBezTo>
                    <a:pt x="7322" y="4883"/>
                    <a:pt x="7769" y="4009"/>
                    <a:pt x="7759" y="3382"/>
                  </a:cubicBezTo>
                  <a:lnTo>
                    <a:pt x="7759" y="3294"/>
                  </a:lnTo>
                  <a:lnTo>
                    <a:pt x="7759" y="3271"/>
                  </a:lnTo>
                  <a:cubicBezTo>
                    <a:pt x="7755" y="3248"/>
                    <a:pt x="7755" y="3225"/>
                    <a:pt x="7755" y="3207"/>
                  </a:cubicBezTo>
                  <a:lnTo>
                    <a:pt x="7755" y="3184"/>
                  </a:lnTo>
                  <a:cubicBezTo>
                    <a:pt x="7755" y="3160"/>
                    <a:pt x="7750" y="3142"/>
                    <a:pt x="7750" y="3118"/>
                  </a:cubicBezTo>
                  <a:lnTo>
                    <a:pt x="7750" y="3101"/>
                  </a:lnTo>
                  <a:cubicBezTo>
                    <a:pt x="7746" y="3077"/>
                    <a:pt x="7746" y="3054"/>
                    <a:pt x="7742" y="3031"/>
                  </a:cubicBezTo>
                  <a:lnTo>
                    <a:pt x="7742" y="3022"/>
                  </a:lnTo>
                  <a:cubicBezTo>
                    <a:pt x="7612" y="1635"/>
                    <a:pt x="6843" y="1635"/>
                    <a:pt x="6843" y="1635"/>
                  </a:cubicBezTo>
                  <a:cubicBezTo>
                    <a:pt x="6843" y="1635"/>
                    <a:pt x="7046" y="663"/>
                    <a:pt x="6193" y="151"/>
                  </a:cubicBezTo>
                  <a:cubicBezTo>
                    <a:pt x="6013" y="43"/>
                    <a:pt x="5847" y="0"/>
                    <a:pt x="5695"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2173;p49">
              <a:extLst>
                <a:ext uri="{FF2B5EF4-FFF2-40B4-BE49-F238E27FC236}">
                  <a16:creationId xmlns:a16="http://schemas.microsoft.com/office/drawing/2014/main" id="{B5D4385A-DF36-36B6-62D6-42A5CEC8BB41}"/>
                </a:ext>
              </a:extLst>
            </p:cNvPr>
            <p:cNvSpPr/>
            <p:nvPr/>
          </p:nvSpPr>
          <p:spPr>
            <a:xfrm>
              <a:off x="1841983" y="2128866"/>
              <a:ext cx="113940" cy="90169"/>
            </a:xfrm>
            <a:custGeom>
              <a:avLst/>
              <a:gdLst/>
              <a:ahLst/>
              <a:cxnLst/>
              <a:rect l="l" t="t" r="r" b="b"/>
              <a:pathLst>
                <a:path w="719" h="569" extrusionOk="0">
                  <a:moveTo>
                    <a:pt x="641" y="1"/>
                  </a:moveTo>
                  <a:cubicBezTo>
                    <a:pt x="622" y="1"/>
                    <a:pt x="596" y="41"/>
                    <a:pt x="521" y="90"/>
                  </a:cubicBezTo>
                  <a:cubicBezTo>
                    <a:pt x="396" y="177"/>
                    <a:pt x="377" y="215"/>
                    <a:pt x="294" y="215"/>
                  </a:cubicBezTo>
                  <a:cubicBezTo>
                    <a:pt x="293" y="215"/>
                    <a:pt x="292" y="215"/>
                    <a:pt x="292" y="215"/>
                  </a:cubicBezTo>
                  <a:cubicBezTo>
                    <a:pt x="225" y="215"/>
                    <a:pt x="418" y="21"/>
                    <a:pt x="355" y="11"/>
                  </a:cubicBezTo>
                  <a:cubicBezTo>
                    <a:pt x="354" y="11"/>
                    <a:pt x="352" y="11"/>
                    <a:pt x="351" y="11"/>
                  </a:cubicBezTo>
                  <a:cubicBezTo>
                    <a:pt x="264" y="11"/>
                    <a:pt x="0" y="427"/>
                    <a:pt x="36" y="505"/>
                  </a:cubicBezTo>
                  <a:cubicBezTo>
                    <a:pt x="56" y="549"/>
                    <a:pt x="91" y="569"/>
                    <a:pt x="140" y="569"/>
                  </a:cubicBezTo>
                  <a:cubicBezTo>
                    <a:pt x="219" y="569"/>
                    <a:pt x="337" y="518"/>
                    <a:pt x="493" y="436"/>
                  </a:cubicBezTo>
                  <a:cubicBezTo>
                    <a:pt x="571" y="394"/>
                    <a:pt x="649" y="330"/>
                    <a:pt x="640" y="298"/>
                  </a:cubicBezTo>
                  <a:cubicBezTo>
                    <a:pt x="639" y="294"/>
                    <a:pt x="637" y="292"/>
                    <a:pt x="633" y="292"/>
                  </a:cubicBezTo>
                  <a:cubicBezTo>
                    <a:pt x="614" y="292"/>
                    <a:pt x="565" y="330"/>
                    <a:pt x="515" y="349"/>
                  </a:cubicBezTo>
                  <a:cubicBezTo>
                    <a:pt x="482" y="361"/>
                    <a:pt x="463" y="369"/>
                    <a:pt x="453" y="369"/>
                  </a:cubicBezTo>
                  <a:cubicBezTo>
                    <a:pt x="449" y="369"/>
                    <a:pt x="447" y="367"/>
                    <a:pt x="447" y="362"/>
                  </a:cubicBezTo>
                  <a:cubicBezTo>
                    <a:pt x="447" y="358"/>
                    <a:pt x="506" y="321"/>
                    <a:pt x="580" y="275"/>
                  </a:cubicBezTo>
                  <a:cubicBezTo>
                    <a:pt x="668" y="224"/>
                    <a:pt x="719" y="173"/>
                    <a:pt x="709" y="145"/>
                  </a:cubicBezTo>
                  <a:cubicBezTo>
                    <a:pt x="706" y="141"/>
                    <a:pt x="703" y="139"/>
                    <a:pt x="698" y="139"/>
                  </a:cubicBezTo>
                  <a:cubicBezTo>
                    <a:pt x="676" y="139"/>
                    <a:pt x="630" y="176"/>
                    <a:pt x="566" y="211"/>
                  </a:cubicBezTo>
                  <a:cubicBezTo>
                    <a:pt x="516" y="233"/>
                    <a:pt x="487" y="250"/>
                    <a:pt x="469" y="250"/>
                  </a:cubicBezTo>
                  <a:cubicBezTo>
                    <a:pt x="461" y="250"/>
                    <a:pt x="456" y="247"/>
                    <a:pt x="451" y="238"/>
                  </a:cubicBezTo>
                  <a:cubicBezTo>
                    <a:pt x="447" y="224"/>
                    <a:pt x="493" y="196"/>
                    <a:pt x="557" y="141"/>
                  </a:cubicBezTo>
                  <a:cubicBezTo>
                    <a:pt x="636" y="77"/>
                    <a:pt x="668" y="26"/>
                    <a:pt x="653" y="7"/>
                  </a:cubicBezTo>
                  <a:cubicBezTo>
                    <a:pt x="649" y="3"/>
                    <a:pt x="646" y="1"/>
                    <a:pt x="641"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 name="Google Shape;2174;p49">
              <a:extLst>
                <a:ext uri="{FF2B5EF4-FFF2-40B4-BE49-F238E27FC236}">
                  <a16:creationId xmlns:a16="http://schemas.microsoft.com/office/drawing/2014/main" id="{6FC2A7A1-348F-9898-CD64-761F2F30C916}"/>
                </a:ext>
              </a:extLst>
            </p:cNvPr>
            <p:cNvSpPr/>
            <p:nvPr/>
          </p:nvSpPr>
          <p:spPr>
            <a:xfrm>
              <a:off x="593230" y="2127598"/>
              <a:ext cx="105066" cy="78601"/>
            </a:xfrm>
            <a:custGeom>
              <a:avLst/>
              <a:gdLst/>
              <a:ahLst/>
              <a:cxnLst/>
              <a:rect l="l" t="t" r="r" b="b"/>
              <a:pathLst>
                <a:path w="663" h="496" extrusionOk="0">
                  <a:moveTo>
                    <a:pt x="322" y="0"/>
                  </a:moveTo>
                  <a:cubicBezTo>
                    <a:pt x="319" y="0"/>
                    <a:pt x="316" y="1"/>
                    <a:pt x="313" y="2"/>
                  </a:cubicBezTo>
                  <a:cubicBezTo>
                    <a:pt x="253" y="25"/>
                    <a:pt x="451" y="172"/>
                    <a:pt x="383" y="185"/>
                  </a:cubicBezTo>
                  <a:cubicBezTo>
                    <a:pt x="371" y="188"/>
                    <a:pt x="360" y="189"/>
                    <a:pt x="350" y="189"/>
                  </a:cubicBezTo>
                  <a:cubicBezTo>
                    <a:pt x="299" y="189"/>
                    <a:pt x="267" y="159"/>
                    <a:pt x="171" y="112"/>
                  </a:cubicBezTo>
                  <a:cubicBezTo>
                    <a:pt x="103" y="80"/>
                    <a:pt x="74" y="48"/>
                    <a:pt x="55" y="48"/>
                  </a:cubicBezTo>
                  <a:cubicBezTo>
                    <a:pt x="50" y="48"/>
                    <a:pt x="45" y="51"/>
                    <a:pt x="41" y="57"/>
                  </a:cubicBezTo>
                  <a:cubicBezTo>
                    <a:pt x="32" y="80"/>
                    <a:pt x="69" y="121"/>
                    <a:pt x="138" y="168"/>
                  </a:cubicBezTo>
                  <a:cubicBezTo>
                    <a:pt x="203" y="204"/>
                    <a:pt x="249" y="223"/>
                    <a:pt x="245" y="236"/>
                  </a:cubicBezTo>
                  <a:cubicBezTo>
                    <a:pt x="241" y="248"/>
                    <a:pt x="233" y="252"/>
                    <a:pt x="222" y="252"/>
                  </a:cubicBezTo>
                  <a:cubicBezTo>
                    <a:pt x="205" y="252"/>
                    <a:pt x="179" y="243"/>
                    <a:pt x="138" y="232"/>
                  </a:cubicBezTo>
                  <a:cubicBezTo>
                    <a:pt x="85" y="215"/>
                    <a:pt x="43" y="193"/>
                    <a:pt x="21" y="193"/>
                  </a:cubicBezTo>
                  <a:cubicBezTo>
                    <a:pt x="13" y="193"/>
                    <a:pt x="7" y="197"/>
                    <a:pt x="5" y="204"/>
                  </a:cubicBezTo>
                  <a:cubicBezTo>
                    <a:pt x="0" y="232"/>
                    <a:pt x="51" y="264"/>
                    <a:pt x="134" y="301"/>
                  </a:cubicBezTo>
                  <a:cubicBezTo>
                    <a:pt x="198" y="324"/>
                    <a:pt x="258" y="347"/>
                    <a:pt x="258" y="357"/>
                  </a:cubicBezTo>
                  <a:cubicBezTo>
                    <a:pt x="258" y="361"/>
                    <a:pt x="253" y="363"/>
                    <a:pt x="243" y="363"/>
                  </a:cubicBezTo>
                  <a:cubicBezTo>
                    <a:pt x="232" y="363"/>
                    <a:pt x="216" y="361"/>
                    <a:pt x="194" y="357"/>
                  </a:cubicBezTo>
                  <a:cubicBezTo>
                    <a:pt x="152" y="346"/>
                    <a:pt x="111" y="325"/>
                    <a:pt x="91" y="325"/>
                  </a:cubicBezTo>
                  <a:cubicBezTo>
                    <a:pt x="84" y="325"/>
                    <a:pt x="80" y="328"/>
                    <a:pt x="79" y="334"/>
                  </a:cubicBezTo>
                  <a:cubicBezTo>
                    <a:pt x="73" y="361"/>
                    <a:pt x="147" y="412"/>
                    <a:pt x="226" y="434"/>
                  </a:cubicBezTo>
                  <a:cubicBezTo>
                    <a:pt x="342" y="472"/>
                    <a:pt x="434" y="495"/>
                    <a:pt x="502" y="495"/>
                  </a:cubicBezTo>
                  <a:cubicBezTo>
                    <a:pt x="576" y="495"/>
                    <a:pt x="622" y="469"/>
                    <a:pt x="641" y="407"/>
                  </a:cubicBezTo>
                  <a:cubicBezTo>
                    <a:pt x="663" y="327"/>
                    <a:pt x="408" y="0"/>
                    <a:pt x="322"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 name="Google Shape;2175;p49">
              <a:extLst>
                <a:ext uri="{FF2B5EF4-FFF2-40B4-BE49-F238E27FC236}">
                  <a16:creationId xmlns:a16="http://schemas.microsoft.com/office/drawing/2014/main" id="{66D0D699-B292-9F42-8C21-8CFD5948B065}"/>
                </a:ext>
              </a:extLst>
            </p:cNvPr>
            <p:cNvSpPr/>
            <p:nvPr/>
          </p:nvSpPr>
          <p:spPr>
            <a:xfrm>
              <a:off x="623181" y="1277238"/>
              <a:ext cx="1297077" cy="1381858"/>
            </a:xfrm>
            <a:custGeom>
              <a:avLst/>
              <a:gdLst/>
              <a:ahLst/>
              <a:cxnLst/>
              <a:rect l="l" t="t" r="r" b="b"/>
              <a:pathLst>
                <a:path w="8185" h="8720" extrusionOk="0">
                  <a:moveTo>
                    <a:pt x="5506" y="0"/>
                  </a:moveTo>
                  <a:cubicBezTo>
                    <a:pt x="4945" y="0"/>
                    <a:pt x="4599" y="589"/>
                    <a:pt x="4599" y="589"/>
                  </a:cubicBezTo>
                  <a:cubicBezTo>
                    <a:pt x="4599" y="589"/>
                    <a:pt x="4452" y="34"/>
                    <a:pt x="3737" y="34"/>
                  </a:cubicBezTo>
                  <a:cubicBezTo>
                    <a:pt x="3711" y="34"/>
                    <a:pt x="3685" y="35"/>
                    <a:pt x="3659" y="36"/>
                  </a:cubicBezTo>
                  <a:cubicBezTo>
                    <a:pt x="2870" y="77"/>
                    <a:pt x="2861" y="538"/>
                    <a:pt x="2861" y="538"/>
                  </a:cubicBezTo>
                  <a:cubicBezTo>
                    <a:pt x="2861" y="538"/>
                    <a:pt x="2604" y="481"/>
                    <a:pt x="2269" y="481"/>
                  </a:cubicBezTo>
                  <a:cubicBezTo>
                    <a:pt x="1894" y="481"/>
                    <a:pt x="1422" y="553"/>
                    <a:pt x="1101" y="857"/>
                  </a:cubicBezTo>
                  <a:cubicBezTo>
                    <a:pt x="0" y="1907"/>
                    <a:pt x="1239" y="3584"/>
                    <a:pt x="1239" y="3584"/>
                  </a:cubicBezTo>
                  <a:cubicBezTo>
                    <a:pt x="1239" y="3584"/>
                    <a:pt x="783" y="4147"/>
                    <a:pt x="788" y="4957"/>
                  </a:cubicBezTo>
                  <a:cubicBezTo>
                    <a:pt x="792" y="5768"/>
                    <a:pt x="1571" y="5911"/>
                    <a:pt x="1571" y="5911"/>
                  </a:cubicBezTo>
                  <a:cubicBezTo>
                    <a:pt x="1571" y="5911"/>
                    <a:pt x="1194" y="6289"/>
                    <a:pt x="1253" y="6897"/>
                  </a:cubicBezTo>
                  <a:cubicBezTo>
                    <a:pt x="1317" y="7506"/>
                    <a:pt x="1991" y="7667"/>
                    <a:pt x="1991" y="7667"/>
                  </a:cubicBezTo>
                  <a:cubicBezTo>
                    <a:pt x="2105" y="8198"/>
                    <a:pt x="2446" y="8365"/>
                    <a:pt x="2830" y="8365"/>
                  </a:cubicBezTo>
                  <a:cubicBezTo>
                    <a:pt x="3128" y="8365"/>
                    <a:pt x="3452" y="8265"/>
                    <a:pt x="3714" y="8156"/>
                  </a:cubicBezTo>
                  <a:cubicBezTo>
                    <a:pt x="3714" y="8156"/>
                    <a:pt x="4185" y="8719"/>
                    <a:pt x="4907" y="8719"/>
                  </a:cubicBezTo>
                  <a:cubicBezTo>
                    <a:pt x="5383" y="8719"/>
                    <a:pt x="5968" y="8474"/>
                    <a:pt x="6598" y="7658"/>
                  </a:cubicBezTo>
                  <a:cubicBezTo>
                    <a:pt x="8184" y="5602"/>
                    <a:pt x="7133" y="4883"/>
                    <a:pt x="7133" y="4883"/>
                  </a:cubicBezTo>
                  <a:cubicBezTo>
                    <a:pt x="7133" y="4883"/>
                    <a:pt x="7580" y="4009"/>
                    <a:pt x="7570" y="3382"/>
                  </a:cubicBezTo>
                  <a:cubicBezTo>
                    <a:pt x="7553" y="1635"/>
                    <a:pt x="6649" y="1635"/>
                    <a:pt x="6649" y="1635"/>
                  </a:cubicBezTo>
                  <a:cubicBezTo>
                    <a:pt x="6649" y="1635"/>
                    <a:pt x="6857" y="663"/>
                    <a:pt x="6004" y="151"/>
                  </a:cubicBezTo>
                  <a:cubicBezTo>
                    <a:pt x="5824" y="43"/>
                    <a:pt x="5658" y="0"/>
                    <a:pt x="5506" y="0"/>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76;p49">
              <a:extLst>
                <a:ext uri="{FF2B5EF4-FFF2-40B4-BE49-F238E27FC236}">
                  <a16:creationId xmlns:a16="http://schemas.microsoft.com/office/drawing/2014/main" id="{FD280E68-5A62-E365-25BA-5C7CE3C52109}"/>
                </a:ext>
              </a:extLst>
            </p:cNvPr>
            <p:cNvSpPr/>
            <p:nvPr/>
          </p:nvSpPr>
          <p:spPr>
            <a:xfrm>
              <a:off x="649487" y="1448705"/>
              <a:ext cx="1270771" cy="1210394"/>
            </a:xfrm>
            <a:custGeom>
              <a:avLst/>
              <a:gdLst/>
              <a:ahLst/>
              <a:cxnLst/>
              <a:rect l="l" t="t" r="r" b="b"/>
              <a:pathLst>
                <a:path w="8019" h="7638" extrusionOk="0">
                  <a:moveTo>
                    <a:pt x="741" y="0"/>
                  </a:moveTo>
                  <a:lnTo>
                    <a:pt x="741" y="0"/>
                  </a:lnTo>
                  <a:cubicBezTo>
                    <a:pt x="0" y="1051"/>
                    <a:pt x="1073" y="2502"/>
                    <a:pt x="1073" y="2502"/>
                  </a:cubicBezTo>
                  <a:cubicBezTo>
                    <a:pt x="1073" y="2502"/>
                    <a:pt x="617" y="3065"/>
                    <a:pt x="622" y="3875"/>
                  </a:cubicBezTo>
                  <a:cubicBezTo>
                    <a:pt x="626" y="4686"/>
                    <a:pt x="1405" y="4829"/>
                    <a:pt x="1405" y="4829"/>
                  </a:cubicBezTo>
                  <a:cubicBezTo>
                    <a:pt x="1405" y="4829"/>
                    <a:pt x="1028" y="5207"/>
                    <a:pt x="1087" y="5815"/>
                  </a:cubicBezTo>
                  <a:cubicBezTo>
                    <a:pt x="1151" y="6424"/>
                    <a:pt x="1825" y="6585"/>
                    <a:pt x="1825" y="6585"/>
                  </a:cubicBezTo>
                  <a:cubicBezTo>
                    <a:pt x="1939" y="7116"/>
                    <a:pt x="2280" y="7283"/>
                    <a:pt x="2664" y="7283"/>
                  </a:cubicBezTo>
                  <a:cubicBezTo>
                    <a:pt x="2962" y="7283"/>
                    <a:pt x="3286" y="7183"/>
                    <a:pt x="3548" y="7074"/>
                  </a:cubicBezTo>
                  <a:cubicBezTo>
                    <a:pt x="3548" y="7074"/>
                    <a:pt x="4019" y="7637"/>
                    <a:pt x="4741" y="7637"/>
                  </a:cubicBezTo>
                  <a:cubicBezTo>
                    <a:pt x="5217" y="7637"/>
                    <a:pt x="5802" y="7392"/>
                    <a:pt x="6432" y="6576"/>
                  </a:cubicBezTo>
                  <a:cubicBezTo>
                    <a:pt x="8018" y="4520"/>
                    <a:pt x="6967" y="3801"/>
                    <a:pt x="6967" y="3801"/>
                  </a:cubicBezTo>
                  <a:cubicBezTo>
                    <a:pt x="6967" y="3801"/>
                    <a:pt x="7414" y="2927"/>
                    <a:pt x="7404" y="2300"/>
                  </a:cubicBezTo>
                  <a:cubicBezTo>
                    <a:pt x="7400" y="1783"/>
                    <a:pt x="7317" y="1424"/>
                    <a:pt x="7202" y="1166"/>
                  </a:cubicBezTo>
                  <a:cubicBezTo>
                    <a:pt x="6636" y="1991"/>
                    <a:pt x="5488" y="2557"/>
                    <a:pt x="4161" y="2557"/>
                  </a:cubicBezTo>
                  <a:cubicBezTo>
                    <a:pt x="2276" y="2557"/>
                    <a:pt x="747" y="1415"/>
                    <a:pt x="741" y="0"/>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 name="Google Shape;2177;p49">
              <a:extLst>
                <a:ext uri="{FF2B5EF4-FFF2-40B4-BE49-F238E27FC236}">
                  <a16:creationId xmlns:a16="http://schemas.microsoft.com/office/drawing/2014/main" id="{F363F268-49C4-0899-4213-B515C0F2F9D7}"/>
                </a:ext>
              </a:extLst>
            </p:cNvPr>
            <p:cNvSpPr/>
            <p:nvPr/>
          </p:nvSpPr>
          <p:spPr>
            <a:xfrm>
              <a:off x="899871" y="1894962"/>
              <a:ext cx="845754" cy="764142"/>
            </a:xfrm>
            <a:custGeom>
              <a:avLst/>
              <a:gdLst/>
              <a:ahLst/>
              <a:cxnLst/>
              <a:rect l="l" t="t" r="r" b="b"/>
              <a:pathLst>
                <a:path w="5337" h="4822" extrusionOk="0">
                  <a:moveTo>
                    <a:pt x="2542" y="0"/>
                  </a:moveTo>
                  <a:cubicBezTo>
                    <a:pt x="2411" y="0"/>
                    <a:pt x="2276" y="12"/>
                    <a:pt x="2138" y="37"/>
                  </a:cubicBezTo>
                  <a:cubicBezTo>
                    <a:pt x="562" y="317"/>
                    <a:pt x="1" y="2123"/>
                    <a:pt x="139" y="3737"/>
                  </a:cubicBezTo>
                  <a:cubicBezTo>
                    <a:pt x="203" y="3760"/>
                    <a:pt x="245" y="3769"/>
                    <a:pt x="245" y="3769"/>
                  </a:cubicBezTo>
                  <a:cubicBezTo>
                    <a:pt x="359" y="4300"/>
                    <a:pt x="700" y="4467"/>
                    <a:pt x="1084" y="4467"/>
                  </a:cubicBezTo>
                  <a:cubicBezTo>
                    <a:pt x="1382" y="4467"/>
                    <a:pt x="1706" y="4367"/>
                    <a:pt x="1968" y="4258"/>
                  </a:cubicBezTo>
                  <a:cubicBezTo>
                    <a:pt x="1968" y="4258"/>
                    <a:pt x="2439" y="4821"/>
                    <a:pt x="3161" y="4821"/>
                  </a:cubicBezTo>
                  <a:cubicBezTo>
                    <a:pt x="3637" y="4821"/>
                    <a:pt x="4222" y="4576"/>
                    <a:pt x="4852" y="3760"/>
                  </a:cubicBezTo>
                  <a:cubicBezTo>
                    <a:pt x="4880" y="3723"/>
                    <a:pt x="4908" y="3686"/>
                    <a:pt x="4931" y="3654"/>
                  </a:cubicBezTo>
                  <a:cubicBezTo>
                    <a:pt x="5336" y="1841"/>
                    <a:pt x="4185" y="0"/>
                    <a:pt x="2542" y="0"/>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 name="Google Shape;2178;p49">
              <a:extLst>
                <a:ext uri="{FF2B5EF4-FFF2-40B4-BE49-F238E27FC236}">
                  <a16:creationId xmlns:a16="http://schemas.microsoft.com/office/drawing/2014/main" id="{49DA9923-B10D-7348-B567-84032E908627}"/>
                </a:ext>
              </a:extLst>
            </p:cNvPr>
            <p:cNvSpPr/>
            <p:nvPr/>
          </p:nvSpPr>
          <p:spPr>
            <a:xfrm>
              <a:off x="652181" y="2709666"/>
              <a:ext cx="1311815" cy="218530"/>
            </a:xfrm>
            <a:custGeom>
              <a:avLst/>
              <a:gdLst/>
              <a:ahLst/>
              <a:cxnLst/>
              <a:rect l="l" t="t" r="r" b="b"/>
              <a:pathLst>
                <a:path w="8278" h="1379" extrusionOk="0">
                  <a:moveTo>
                    <a:pt x="7485" y="1"/>
                  </a:moveTo>
                  <a:cubicBezTo>
                    <a:pt x="6711" y="1"/>
                    <a:pt x="5448" y="118"/>
                    <a:pt x="4038" y="333"/>
                  </a:cubicBezTo>
                  <a:cubicBezTo>
                    <a:pt x="1830" y="669"/>
                    <a:pt x="66" y="1130"/>
                    <a:pt x="1" y="1378"/>
                  </a:cubicBezTo>
                  <a:lnTo>
                    <a:pt x="204" y="1370"/>
                  </a:lnTo>
                  <a:cubicBezTo>
                    <a:pt x="181" y="1218"/>
                    <a:pt x="1885" y="738"/>
                    <a:pt x="4052" y="406"/>
                  </a:cubicBezTo>
                  <a:cubicBezTo>
                    <a:pt x="5472" y="190"/>
                    <a:pt x="6739" y="89"/>
                    <a:pt x="7457" y="89"/>
                  </a:cubicBezTo>
                  <a:cubicBezTo>
                    <a:pt x="7839" y="89"/>
                    <a:pt x="8066" y="117"/>
                    <a:pt x="8079" y="172"/>
                  </a:cubicBezTo>
                  <a:cubicBezTo>
                    <a:pt x="8079" y="172"/>
                    <a:pt x="8079" y="176"/>
                    <a:pt x="8074" y="181"/>
                  </a:cubicBezTo>
                  <a:lnTo>
                    <a:pt x="8278" y="134"/>
                  </a:lnTo>
                  <a:cubicBezTo>
                    <a:pt x="8244" y="44"/>
                    <a:pt x="7955" y="1"/>
                    <a:pt x="7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79;p49">
              <a:extLst>
                <a:ext uri="{FF2B5EF4-FFF2-40B4-BE49-F238E27FC236}">
                  <a16:creationId xmlns:a16="http://schemas.microsoft.com/office/drawing/2014/main" id="{166B6FFA-5229-BF11-8B1A-9C2818D100AE}"/>
                </a:ext>
              </a:extLst>
            </p:cNvPr>
            <p:cNvSpPr/>
            <p:nvPr/>
          </p:nvSpPr>
          <p:spPr>
            <a:xfrm>
              <a:off x="1014446" y="2730901"/>
              <a:ext cx="512175" cy="93656"/>
            </a:xfrm>
            <a:custGeom>
              <a:avLst/>
              <a:gdLst/>
              <a:ahLst/>
              <a:cxnLst/>
              <a:rect l="l" t="t" r="r" b="b"/>
              <a:pathLst>
                <a:path w="3232" h="591" extrusionOk="0">
                  <a:moveTo>
                    <a:pt x="3221" y="0"/>
                  </a:moveTo>
                  <a:cubicBezTo>
                    <a:pt x="2761" y="56"/>
                    <a:pt x="2268" y="121"/>
                    <a:pt x="1752" y="199"/>
                  </a:cubicBezTo>
                  <a:cubicBezTo>
                    <a:pt x="1120" y="295"/>
                    <a:pt x="526" y="402"/>
                    <a:pt x="1" y="508"/>
                  </a:cubicBezTo>
                  <a:cubicBezTo>
                    <a:pt x="1" y="535"/>
                    <a:pt x="1" y="563"/>
                    <a:pt x="5" y="591"/>
                  </a:cubicBezTo>
                  <a:cubicBezTo>
                    <a:pt x="531" y="480"/>
                    <a:pt x="1130" y="370"/>
                    <a:pt x="1766" y="272"/>
                  </a:cubicBezTo>
                  <a:cubicBezTo>
                    <a:pt x="2281" y="194"/>
                    <a:pt x="2774" y="130"/>
                    <a:pt x="3231" y="83"/>
                  </a:cubicBezTo>
                  <a:cubicBezTo>
                    <a:pt x="3231" y="56"/>
                    <a:pt x="3227" y="28"/>
                    <a:pt x="3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80;p49">
              <a:extLst>
                <a:ext uri="{FF2B5EF4-FFF2-40B4-BE49-F238E27FC236}">
                  <a16:creationId xmlns:a16="http://schemas.microsoft.com/office/drawing/2014/main" id="{F0392800-0635-B3F6-7496-B6B55605F175}"/>
                </a:ext>
              </a:extLst>
            </p:cNvPr>
            <p:cNvSpPr/>
            <p:nvPr/>
          </p:nvSpPr>
          <p:spPr>
            <a:xfrm>
              <a:off x="688946" y="2192889"/>
              <a:ext cx="530241" cy="338809"/>
            </a:xfrm>
            <a:custGeom>
              <a:avLst/>
              <a:gdLst/>
              <a:ahLst/>
              <a:cxnLst/>
              <a:rect l="l" t="t" r="r" b="b"/>
              <a:pathLst>
                <a:path w="3346" h="2138" extrusionOk="0">
                  <a:moveTo>
                    <a:pt x="69" y="0"/>
                  </a:moveTo>
                  <a:lnTo>
                    <a:pt x="0" y="96"/>
                  </a:lnTo>
                  <a:cubicBezTo>
                    <a:pt x="0" y="96"/>
                    <a:pt x="2718" y="1797"/>
                    <a:pt x="2792" y="2138"/>
                  </a:cubicBezTo>
                  <a:cubicBezTo>
                    <a:pt x="2792" y="2138"/>
                    <a:pt x="3018" y="1930"/>
                    <a:pt x="3345" y="1322"/>
                  </a:cubicBezTo>
                  <a:cubicBezTo>
                    <a:pt x="2529" y="1308"/>
                    <a:pt x="875" y="432"/>
                    <a:pt x="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81;p49">
              <a:extLst>
                <a:ext uri="{FF2B5EF4-FFF2-40B4-BE49-F238E27FC236}">
                  <a16:creationId xmlns:a16="http://schemas.microsoft.com/office/drawing/2014/main" id="{64B7599E-E5B5-6F56-1306-AE51AF3CD30F}"/>
                </a:ext>
              </a:extLst>
            </p:cNvPr>
            <p:cNvSpPr/>
            <p:nvPr/>
          </p:nvSpPr>
          <p:spPr>
            <a:xfrm>
              <a:off x="688946" y="2199228"/>
              <a:ext cx="474618" cy="340552"/>
            </a:xfrm>
            <a:custGeom>
              <a:avLst/>
              <a:gdLst/>
              <a:ahLst/>
              <a:cxnLst/>
              <a:rect l="l" t="t" r="r" b="b"/>
              <a:pathLst>
                <a:path w="2995" h="2149" extrusionOk="0">
                  <a:moveTo>
                    <a:pt x="37" y="1"/>
                  </a:moveTo>
                  <a:lnTo>
                    <a:pt x="0" y="56"/>
                  </a:lnTo>
                  <a:cubicBezTo>
                    <a:pt x="0" y="56"/>
                    <a:pt x="2714" y="1807"/>
                    <a:pt x="2787" y="2149"/>
                  </a:cubicBezTo>
                  <a:cubicBezTo>
                    <a:pt x="2787" y="2149"/>
                    <a:pt x="2870" y="2024"/>
                    <a:pt x="2995" y="1849"/>
                  </a:cubicBezTo>
                  <a:cubicBezTo>
                    <a:pt x="2340" y="1309"/>
                    <a:pt x="585" y="310"/>
                    <a:pt x="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82;p49">
              <a:extLst>
                <a:ext uri="{FF2B5EF4-FFF2-40B4-BE49-F238E27FC236}">
                  <a16:creationId xmlns:a16="http://schemas.microsoft.com/office/drawing/2014/main" id="{962F465B-DED8-1AF1-5A2A-6A1ED79FA830}"/>
                </a:ext>
              </a:extLst>
            </p:cNvPr>
            <p:cNvSpPr/>
            <p:nvPr/>
          </p:nvSpPr>
          <p:spPr>
            <a:xfrm>
              <a:off x="1358329" y="2204457"/>
              <a:ext cx="501241" cy="327241"/>
            </a:xfrm>
            <a:custGeom>
              <a:avLst/>
              <a:gdLst/>
              <a:ahLst/>
              <a:cxnLst/>
              <a:rect l="l" t="t" r="r" b="b"/>
              <a:pathLst>
                <a:path w="3163" h="2065" extrusionOk="0">
                  <a:moveTo>
                    <a:pt x="3056" y="0"/>
                  </a:moveTo>
                  <a:cubicBezTo>
                    <a:pt x="2212" y="502"/>
                    <a:pt x="808" y="1235"/>
                    <a:pt x="1" y="1249"/>
                  </a:cubicBezTo>
                  <a:cubicBezTo>
                    <a:pt x="324" y="1857"/>
                    <a:pt x="549" y="2065"/>
                    <a:pt x="549" y="2065"/>
                  </a:cubicBezTo>
                  <a:cubicBezTo>
                    <a:pt x="623" y="1724"/>
                    <a:pt x="3162" y="102"/>
                    <a:pt x="3162" y="102"/>
                  </a:cubicBezTo>
                  <a:lnTo>
                    <a:pt x="30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3;p49">
              <a:extLst>
                <a:ext uri="{FF2B5EF4-FFF2-40B4-BE49-F238E27FC236}">
                  <a16:creationId xmlns:a16="http://schemas.microsoft.com/office/drawing/2014/main" id="{A7AC7145-A454-6A84-F40C-62C5E913F0A3}"/>
                </a:ext>
              </a:extLst>
            </p:cNvPr>
            <p:cNvSpPr/>
            <p:nvPr/>
          </p:nvSpPr>
          <p:spPr>
            <a:xfrm>
              <a:off x="1420608" y="2213807"/>
              <a:ext cx="439596" cy="321694"/>
            </a:xfrm>
            <a:custGeom>
              <a:avLst/>
              <a:gdLst/>
              <a:ahLst/>
              <a:cxnLst/>
              <a:rect l="l" t="t" r="r" b="b"/>
              <a:pathLst>
                <a:path w="2774" h="2030" extrusionOk="0">
                  <a:moveTo>
                    <a:pt x="2710" y="1"/>
                  </a:moveTo>
                  <a:cubicBezTo>
                    <a:pt x="2285" y="260"/>
                    <a:pt x="387" y="1411"/>
                    <a:pt x="0" y="1831"/>
                  </a:cubicBezTo>
                  <a:cubicBezTo>
                    <a:pt x="101" y="1974"/>
                    <a:pt x="166" y="2029"/>
                    <a:pt x="166" y="2029"/>
                  </a:cubicBezTo>
                  <a:cubicBezTo>
                    <a:pt x="235" y="1687"/>
                    <a:pt x="2774" y="70"/>
                    <a:pt x="2774" y="70"/>
                  </a:cubicBezTo>
                  <a:lnTo>
                    <a:pt x="27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84;p49">
              <a:extLst>
                <a:ext uri="{FF2B5EF4-FFF2-40B4-BE49-F238E27FC236}">
                  <a16:creationId xmlns:a16="http://schemas.microsoft.com/office/drawing/2014/main" id="{41F81454-9539-A784-2406-DCE3518CCE50}"/>
                </a:ext>
              </a:extLst>
            </p:cNvPr>
            <p:cNvSpPr/>
            <p:nvPr/>
          </p:nvSpPr>
          <p:spPr>
            <a:xfrm>
              <a:off x="1238285" y="2303021"/>
              <a:ext cx="87792" cy="93656"/>
            </a:xfrm>
            <a:custGeom>
              <a:avLst/>
              <a:gdLst/>
              <a:ahLst/>
              <a:cxnLst/>
              <a:rect l="l" t="t" r="r" b="b"/>
              <a:pathLst>
                <a:path w="554" h="591" extrusionOk="0">
                  <a:moveTo>
                    <a:pt x="0" y="0"/>
                  </a:moveTo>
                  <a:lnTo>
                    <a:pt x="0" y="591"/>
                  </a:lnTo>
                  <a:lnTo>
                    <a:pt x="553" y="591"/>
                  </a:lnTo>
                  <a:lnTo>
                    <a:pt x="5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85;p49">
              <a:extLst>
                <a:ext uri="{FF2B5EF4-FFF2-40B4-BE49-F238E27FC236}">
                  <a16:creationId xmlns:a16="http://schemas.microsoft.com/office/drawing/2014/main" id="{C5E49869-9802-E274-C95C-B79E90D1E93B}"/>
                </a:ext>
              </a:extLst>
            </p:cNvPr>
            <p:cNvSpPr/>
            <p:nvPr/>
          </p:nvSpPr>
          <p:spPr>
            <a:xfrm>
              <a:off x="1076567" y="2393039"/>
              <a:ext cx="415033" cy="1155880"/>
            </a:xfrm>
            <a:custGeom>
              <a:avLst/>
              <a:gdLst/>
              <a:ahLst/>
              <a:cxnLst/>
              <a:rect l="l" t="t" r="r" b="b"/>
              <a:pathLst>
                <a:path w="2619" h="7294" extrusionOk="0">
                  <a:moveTo>
                    <a:pt x="1436" y="0"/>
                  </a:moveTo>
                  <a:cubicBezTo>
                    <a:pt x="972" y="0"/>
                    <a:pt x="485" y="96"/>
                    <a:pt x="434" y="225"/>
                  </a:cubicBezTo>
                  <a:cubicBezTo>
                    <a:pt x="0" y="1358"/>
                    <a:pt x="793" y="5837"/>
                    <a:pt x="1281" y="7293"/>
                  </a:cubicBezTo>
                  <a:lnTo>
                    <a:pt x="1346" y="7293"/>
                  </a:lnTo>
                  <a:cubicBezTo>
                    <a:pt x="1346" y="7293"/>
                    <a:pt x="908" y="3731"/>
                    <a:pt x="1374" y="3714"/>
                  </a:cubicBezTo>
                  <a:cubicBezTo>
                    <a:pt x="1375" y="3714"/>
                    <a:pt x="1376" y="3714"/>
                    <a:pt x="1378" y="3714"/>
                  </a:cubicBezTo>
                  <a:cubicBezTo>
                    <a:pt x="1838" y="3714"/>
                    <a:pt x="1544" y="7293"/>
                    <a:pt x="1544" y="7293"/>
                  </a:cubicBezTo>
                  <a:lnTo>
                    <a:pt x="1655" y="7293"/>
                  </a:lnTo>
                  <a:cubicBezTo>
                    <a:pt x="2129" y="5105"/>
                    <a:pt x="2618" y="1455"/>
                    <a:pt x="2295" y="271"/>
                  </a:cubicBezTo>
                  <a:cubicBezTo>
                    <a:pt x="2243" y="76"/>
                    <a:pt x="1849" y="0"/>
                    <a:pt x="1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86;p49">
              <a:extLst>
                <a:ext uri="{FF2B5EF4-FFF2-40B4-BE49-F238E27FC236}">
                  <a16:creationId xmlns:a16="http://schemas.microsoft.com/office/drawing/2014/main" id="{E287ED75-BD56-F6B8-EC44-77A6A6C7884D}"/>
                </a:ext>
              </a:extLst>
            </p:cNvPr>
            <p:cNvSpPr/>
            <p:nvPr/>
          </p:nvSpPr>
          <p:spPr>
            <a:xfrm>
              <a:off x="1076567" y="2438203"/>
              <a:ext cx="419312" cy="1110716"/>
            </a:xfrm>
            <a:custGeom>
              <a:avLst/>
              <a:gdLst/>
              <a:ahLst/>
              <a:cxnLst/>
              <a:rect l="l" t="t" r="r" b="b"/>
              <a:pathLst>
                <a:path w="2646" h="7009" extrusionOk="0">
                  <a:moveTo>
                    <a:pt x="415" y="0"/>
                  </a:moveTo>
                  <a:lnTo>
                    <a:pt x="415" y="0"/>
                  </a:lnTo>
                  <a:cubicBezTo>
                    <a:pt x="0" y="1166"/>
                    <a:pt x="798" y="5562"/>
                    <a:pt x="1281" y="7008"/>
                  </a:cubicBezTo>
                  <a:lnTo>
                    <a:pt x="1346" y="7008"/>
                  </a:lnTo>
                  <a:cubicBezTo>
                    <a:pt x="1346" y="7008"/>
                    <a:pt x="908" y="3446"/>
                    <a:pt x="1374" y="3429"/>
                  </a:cubicBezTo>
                  <a:cubicBezTo>
                    <a:pt x="1375" y="3429"/>
                    <a:pt x="1376" y="3429"/>
                    <a:pt x="1378" y="3429"/>
                  </a:cubicBezTo>
                  <a:cubicBezTo>
                    <a:pt x="1838" y="3429"/>
                    <a:pt x="1544" y="7008"/>
                    <a:pt x="1544" y="7008"/>
                  </a:cubicBezTo>
                  <a:lnTo>
                    <a:pt x="1655" y="7008"/>
                  </a:lnTo>
                  <a:cubicBezTo>
                    <a:pt x="2125" y="4843"/>
                    <a:pt x="2646" y="1226"/>
                    <a:pt x="2304" y="28"/>
                  </a:cubicBezTo>
                  <a:lnTo>
                    <a:pt x="2304" y="28"/>
                  </a:lnTo>
                  <a:cubicBezTo>
                    <a:pt x="2332" y="456"/>
                    <a:pt x="2327" y="986"/>
                    <a:pt x="2291" y="1645"/>
                  </a:cubicBezTo>
                  <a:cubicBezTo>
                    <a:pt x="2221" y="2778"/>
                    <a:pt x="1904" y="3387"/>
                    <a:pt x="1397" y="3387"/>
                  </a:cubicBezTo>
                  <a:cubicBezTo>
                    <a:pt x="889" y="3387"/>
                    <a:pt x="590" y="2770"/>
                    <a:pt x="457" y="1645"/>
                  </a:cubicBezTo>
                  <a:cubicBezTo>
                    <a:pt x="379" y="981"/>
                    <a:pt x="364" y="456"/>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87;p49">
              <a:extLst>
                <a:ext uri="{FF2B5EF4-FFF2-40B4-BE49-F238E27FC236}">
                  <a16:creationId xmlns:a16="http://schemas.microsoft.com/office/drawing/2014/main" id="{E5E0FE68-617A-FC3C-2098-9E487D0BA4FF}"/>
                </a:ext>
              </a:extLst>
            </p:cNvPr>
            <p:cNvSpPr/>
            <p:nvPr/>
          </p:nvSpPr>
          <p:spPr>
            <a:xfrm>
              <a:off x="1194786" y="3158775"/>
              <a:ext cx="95240" cy="390153"/>
            </a:xfrm>
            <a:custGeom>
              <a:avLst/>
              <a:gdLst/>
              <a:ahLst/>
              <a:cxnLst/>
              <a:rect l="l" t="t" r="r" b="b"/>
              <a:pathLst>
                <a:path w="601" h="2462" extrusionOk="0">
                  <a:moveTo>
                    <a:pt x="1" y="1"/>
                  </a:moveTo>
                  <a:lnTo>
                    <a:pt x="1" y="1"/>
                  </a:lnTo>
                  <a:cubicBezTo>
                    <a:pt x="171" y="890"/>
                    <a:pt x="369" y="1973"/>
                    <a:pt x="535" y="2461"/>
                  </a:cubicBezTo>
                  <a:lnTo>
                    <a:pt x="600" y="2461"/>
                  </a:lnTo>
                  <a:cubicBezTo>
                    <a:pt x="600" y="2461"/>
                    <a:pt x="443" y="1005"/>
                    <a:pt x="416" y="61"/>
                  </a:cubicBezTo>
                  <a:cubicBezTo>
                    <a:pt x="357" y="149"/>
                    <a:pt x="299" y="189"/>
                    <a:pt x="240" y="189"/>
                  </a:cubicBezTo>
                  <a:cubicBezTo>
                    <a:pt x="163" y="189"/>
                    <a:pt x="84" y="12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88;p49">
              <a:extLst>
                <a:ext uri="{FF2B5EF4-FFF2-40B4-BE49-F238E27FC236}">
                  <a16:creationId xmlns:a16="http://schemas.microsoft.com/office/drawing/2014/main" id="{64A8C472-A651-D4EC-A752-7C9320DA5672}"/>
                </a:ext>
              </a:extLst>
            </p:cNvPr>
            <p:cNvSpPr/>
            <p:nvPr/>
          </p:nvSpPr>
          <p:spPr>
            <a:xfrm>
              <a:off x="1321247" y="3161152"/>
              <a:ext cx="81929" cy="387776"/>
            </a:xfrm>
            <a:custGeom>
              <a:avLst/>
              <a:gdLst/>
              <a:ahLst/>
              <a:cxnLst/>
              <a:rect l="l" t="t" r="r" b="b"/>
              <a:pathLst>
                <a:path w="517" h="2447" extrusionOk="0">
                  <a:moveTo>
                    <a:pt x="517" y="0"/>
                  </a:moveTo>
                  <a:lnTo>
                    <a:pt x="517" y="0"/>
                  </a:lnTo>
                  <a:cubicBezTo>
                    <a:pt x="443" y="103"/>
                    <a:pt x="368" y="150"/>
                    <a:pt x="292" y="150"/>
                  </a:cubicBezTo>
                  <a:cubicBezTo>
                    <a:pt x="225" y="150"/>
                    <a:pt x="159" y="114"/>
                    <a:pt x="92" y="50"/>
                  </a:cubicBezTo>
                  <a:lnTo>
                    <a:pt x="92" y="50"/>
                  </a:lnTo>
                  <a:cubicBezTo>
                    <a:pt x="106" y="996"/>
                    <a:pt x="0" y="2446"/>
                    <a:pt x="0" y="2446"/>
                  </a:cubicBezTo>
                  <a:lnTo>
                    <a:pt x="111" y="2446"/>
                  </a:lnTo>
                  <a:cubicBezTo>
                    <a:pt x="249" y="1797"/>
                    <a:pt x="392" y="764"/>
                    <a:pt x="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89;p49">
              <a:extLst>
                <a:ext uri="{FF2B5EF4-FFF2-40B4-BE49-F238E27FC236}">
                  <a16:creationId xmlns:a16="http://schemas.microsoft.com/office/drawing/2014/main" id="{60E6BA66-9FD2-3955-50F4-3C6F824D5671}"/>
                </a:ext>
              </a:extLst>
            </p:cNvPr>
            <p:cNvSpPr/>
            <p:nvPr/>
          </p:nvSpPr>
          <p:spPr>
            <a:xfrm>
              <a:off x="1219666" y="2392247"/>
              <a:ext cx="126618" cy="192066"/>
            </a:xfrm>
            <a:custGeom>
              <a:avLst/>
              <a:gdLst/>
              <a:ahLst/>
              <a:cxnLst/>
              <a:rect l="l" t="t" r="r" b="b"/>
              <a:pathLst>
                <a:path w="799" h="1212" extrusionOk="0">
                  <a:moveTo>
                    <a:pt x="532" y="1"/>
                  </a:moveTo>
                  <a:cubicBezTo>
                    <a:pt x="411" y="1"/>
                    <a:pt x="239" y="10"/>
                    <a:pt x="1" y="42"/>
                  </a:cubicBezTo>
                  <a:lnTo>
                    <a:pt x="411" y="1212"/>
                  </a:lnTo>
                  <a:lnTo>
                    <a:pt x="798" y="27"/>
                  </a:lnTo>
                  <a:cubicBezTo>
                    <a:pt x="798" y="27"/>
                    <a:pt x="734"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90;p49">
              <a:extLst>
                <a:ext uri="{FF2B5EF4-FFF2-40B4-BE49-F238E27FC236}">
                  <a16:creationId xmlns:a16="http://schemas.microsoft.com/office/drawing/2014/main" id="{348B4DE9-559F-EBBD-C3F3-CDC87EFE3761}"/>
                </a:ext>
              </a:extLst>
            </p:cNvPr>
            <p:cNvSpPr/>
            <p:nvPr/>
          </p:nvSpPr>
          <p:spPr>
            <a:xfrm>
              <a:off x="1311738" y="3518031"/>
              <a:ext cx="93497" cy="37557"/>
            </a:xfrm>
            <a:custGeom>
              <a:avLst/>
              <a:gdLst/>
              <a:ahLst/>
              <a:cxnLst/>
              <a:rect l="l" t="t" r="r" b="b"/>
              <a:pathLst>
                <a:path w="590" h="237" extrusionOk="0">
                  <a:moveTo>
                    <a:pt x="180" y="1"/>
                  </a:moveTo>
                  <a:cubicBezTo>
                    <a:pt x="51" y="1"/>
                    <a:pt x="0" y="236"/>
                    <a:pt x="0" y="236"/>
                  </a:cubicBezTo>
                  <a:lnTo>
                    <a:pt x="590" y="236"/>
                  </a:lnTo>
                  <a:cubicBezTo>
                    <a:pt x="590" y="236"/>
                    <a:pt x="309"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91;p49">
              <a:extLst>
                <a:ext uri="{FF2B5EF4-FFF2-40B4-BE49-F238E27FC236}">
                  <a16:creationId xmlns:a16="http://schemas.microsoft.com/office/drawing/2014/main" id="{126D5AC3-C028-D736-62A7-C9BF30834130}"/>
                </a:ext>
              </a:extLst>
            </p:cNvPr>
            <p:cNvSpPr/>
            <p:nvPr/>
          </p:nvSpPr>
          <p:spPr>
            <a:xfrm>
              <a:off x="1217448" y="3518031"/>
              <a:ext cx="94448" cy="37557"/>
            </a:xfrm>
            <a:custGeom>
              <a:avLst/>
              <a:gdLst/>
              <a:ahLst/>
              <a:cxnLst/>
              <a:rect l="l" t="t" r="r" b="b"/>
              <a:pathLst>
                <a:path w="596" h="237" extrusionOk="0">
                  <a:moveTo>
                    <a:pt x="411" y="1"/>
                  </a:moveTo>
                  <a:cubicBezTo>
                    <a:pt x="281" y="1"/>
                    <a:pt x="0" y="236"/>
                    <a:pt x="0" y="236"/>
                  </a:cubicBezTo>
                  <a:lnTo>
                    <a:pt x="595" y="236"/>
                  </a:lnTo>
                  <a:cubicBezTo>
                    <a:pt x="595" y="236"/>
                    <a:pt x="545" y="1"/>
                    <a:pt x="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92;p49">
              <a:extLst>
                <a:ext uri="{FF2B5EF4-FFF2-40B4-BE49-F238E27FC236}">
                  <a16:creationId xmlns:a16="http://schemas.microsoft.com/office/drawing/2014/main" id="{67DE0935-CC2E-EEC2-E96C-D4FFC12685B5}"/>
                </a:ext>
              </a:extLst>
            </p:cNvPr>
            <p:cNvSpPr/>
            <p:nvPr/>
          </p:nvSpPr>
          <p:spPr>
            <a:xfrm>
              <a:off x="1244388" y="2951494"/>
              <a:ext cx="121546" cy="34546"/>
            </a:xfrm>
            <a:custGeom>
              <a:avLst/>
              <a:gdLst/>
              <a:ahLst/>
              <a:cxnLst/>
              <a:rect l="l" t="t" r="r" b="b"/>
              <a:pathLst>
                <a:path w="767" h="218" extrusionOk="0">
                  <a:moveTo>
                    <a:pt x="766" y="1"/>
                  </a:moveTo>
                  <a:lnTo>
                    <a:pt x="766" y="1"/>
                  </a:lnTo>
                  <a:cubicBezTo>
                    <a:pt x="634" y="82"/>
                    <a:pt x="463" y="111"/>
                    <a:pt x="312" y="111"/>
                  </a:cubicBezTo>
                  <a:cubicBezTo>
                    <a:pt x="182" y="111"/>
                    <a:pt x="67" y="90"/>
                    <a:pt x="1" y="65"/>
                  </a:cubicBezTo>
                  <a:lnTo>
                    <a:pt x="1" y="65"/>
                  </a:lnTo>
                  <a:cubicBezTo>
                    <a:pt x="1" y="65"/>
                    <a:pt x="141" y="218"/>
                    <a:pt x="314" y="218"/>
                  </a:cubicBezTo>
                  <a:cubicBezTo>
                    <a:pt x="319" y="218"/>
                    <a:pt x="323" y="218"/>
                    <a:pt x="328" y="217"/>
                  </a:cubicBezTo>
                  <a:cubicBezTo>
                    <a:pt x="504" y="203"/>
                    <a:pt x="766" y="1"/>
                    <a:pt x="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93;p49">
              <a:extLst>
                <a:ext uri="{FF2B5EF4-FFF2-40B4-BE49-F238E27FC236}">
                  <a16:creationId xmlns:a16="http://schemas.microsoft.com/office/drawing/2014/main" id="{BC0989AE-50C2-5808-ADF2-61FB4E24E5C8}"/>
                </a:ext>
              </a:extLst>
            </p:cNvPr>
            <p:cNvSpPr/>
            <p:nvPr/>
          </p:nvSpPr>
          <p:spPr>
            <a:xfrm>
              <a:off x="1238683" y="2313961"/>
              <a:ext cx="87792" cy="82721"/>
            </a:xfrm>
            <a:custGeom>
              <a:avLst/>
              <a:gdLst/>
              <a:ahLst/>
              <a:cxnLst/>
              <a:rect l="l" t="t" r="r" b="b"/>
              <a:pathLst>
                <a:path w="554" h="522" extrusionOk="0">
                  <a:moveTo>
                    <a:pt x="0" y="0"/>
                  </a:moveTo>
                  <a:lnTo>
                    <a:pt x="0" y="521"/>
                  </a:lnTo>
                  <a:lnTo>
                    <a:pt x="5" y="521"/>
                  </a:lnTo>
                  <a:lnTo>
                    <a:pt x="309" y="378"/>
                  </a:lnTo>
                  <a:lnTo>
                    <a:pt x="549" y="498"/>
                  </a:lnTo>
                  <a:lnTo>
                    <a:pt x="553" y="498"/>
                  </a:lnTo>
                  <a:lnTo>
                    <a:pt x="553" y="0"/>
                  </a:ln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194;p49">
              <a:extLst>
                <a:ext uri="{FF2B5EF4-FFF2-40B4-BE49-F238E27FC236}">
                  <a16:creationId xmlns:a16="http://schemas.microsoft.com/office/drawing/2014/main" id="{072910D7-920E-590C-F3F9-2F995BD3D3A5}"/>
                </a:ext>
              </a:extLst>
            </p:cNvPr>
            <p:cNvSpPr/>
            <p:nvPr/>
          </p:nvSpPr>
          <p:spPr>
            <a:xfrm>
              <a:off x="1132032" y="2387651"/>
              <a:ext cx="87792" cy="14104"/>
            </a:xfrm>
            <a:custGeom>
              <a:avLst/>
              <a:gdLst/>
              <a:ahLst/>
              <a:cxnLst/>
              <a:rect l="l" t="t" r="r" b="b"/>
              <a:pathLst>
                <a:path w="554" h="89" extrusionOk="0">
                  <a:moveTo>
                    <a:pt x="554" y="71"/>
                  </a:moveTo>
                  <a:lnTo>
                    <a:pt x="554" y="75"/>
                  </a:lnTo>
                  <a:lnTo>
                    <a:pt x="554" y="75"/>
                  </a:lnTo>
                  <a:lnTo>
                    <a:pt x="554" y="71"/>
                  </a:lnTo>
                  <a:close/>
                  <a:moveTo>
                    <a:pt x="1" y="1"/>
                  </a:moveTo>
                  <a:lnTo>
                    <a:pt x="1" y="1"/>
                  </a:lnTo>
                  <a:cubicBezTo>
                    <a:pt x="171" y="47"/>
                    <a:pt x="328" y="79"/>
                    <a:pt x="467" y="88"/>
                  </a:cubicBezTo>
                  <a:lnTo>
                    <a:pt x="480" y="88"/>
                  </a:lnTo>
                  <a:lnTo>
                    <a:pt x="467" y="88"/>
                  </a:lnTo>
                  <a:cubicBezTo>
                    <a:pt x="328" y="79"/>
                    <a:pt x="171" y="4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95;p49">
              <a:extLst>
                <a:ext uri="{FF2B5EF4-FFF2-40B4-BE49-F238E27FC236}">
                  <a16:creationId xmlns:a16="http://schemas.microsoft.com/office/drawing/2014/main" id="{756FC395-03E9-526E-E39A-A6BE5E09FDC2}"/>
                </a:ext>
              </a:extLst>
            </p:cNvPr>
            <p:cNvSpPr/>
            <p:nvPr/>
          </p:nvSpPr>
          <p:spPr>
            <a:xfrm>
              <a:off x="1132032" y="2387651"/>
              <a:ext cx="74005" cy="41995"/>
            </a:xfrm>
            <a:custGeom>
              <a:avLst/>
              <a:gdLst/>
              <a:ahLst/>
              <a:cxnLst/>
              <a:rect l="l" t="t" r="r" b="b"/>
              <a:pathLst>
                <a:path w="467" h="265" extrusionOk="0">
                  <a:moveTo>
                    <a:pt x="1" y="1"/>
                  </a:moveTo>
                  <a:lnTo>
                    <a:pt x="1" y="1"/>
                  </a:lnTo>
                  <a:cubicBezTo>
                    <a:pt x="10" y="84"/>
                    <a:pt x="42" y="176"/>
                    <a:pt x="84" y="264"/>
                  </a:cubicBezTo>
                  <a:lnTo>
                    <a:pt x="84" y="259"/>
                  </a:lnTo>
                  <a:cubicBezTo>
                    <a:pt x="112" y="190"/>
                    <a:pt x="263" y="130"/>
                    <a:pt x="467" y="88"/>
                  </a:cubicBezTo>
                  <a:cubicBezTo>
                    <a:pt x="328" y="79"/>
                    <a:pt x="171" y="47"/>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96;p49">
              <a:extLst>
                <a:ext uri="{FF2B5EF4-FFF2-40B4-BE49-F238E27FC236}">
                  <a16:creationId xmlns:a16="http://schemas.microsoft.com/office/drawing/2014/main" id="{663FAF58-3D2C-DB16-F834-CBA71F535FF5}"/>
                </a:ext>
              </a:extLst>
            </p:cNvPr>
            <p:cNvSpPr/>
            <p:nvPr/>
          </p:nvSpPr>
          <p:spPr>
            <a:xfrm>
              <a:off x="1145185" y="2399378"/>
              <a:ext cx="117743" cy="122973"/>
            </a:xfrm>
            <a:custGeom>
              <a:avLst/>
              <a:gdLst/>
              <a:ahLst/>
              <a:cxnLst/>
              <a:rect l="l" t="t" r="r" b="b"/>
              <a:pathLst>
                <a:path w="743" h="776" extrusionOk="0">
                  <a:moveTo>
                    <a:pt x="471" y="1"/>
                  </a:moveTo>
                  <a:cubicBezTo>
                    <a:pt x="448" y="5"/>
                    <a:pt x="424" y="10"/>
                    <a:pt x="397" y="14"/>
                  </a:cubicBezTo>
                  <a:lnTo>
                    <a:pt x="384" y="14"/>
                  </a:lnTo>
                  <a:cubicBezTo>
                    <a:pt x="180" y="56"/>
                    <a:pt x="29" y="116"/>
                    <a:pt x="1" y="185"/>
                  </a:cubicBezTo>
                  <a:lnTo>
                    <a:pt x="1" y="190"/>
                  </a:lnTo>
                  <a:cubicBezTo>
                    <a:pt x="135" y="471"/>
                    <a:pt x="411" y="737"/>
                    <a:pt x="743" y="775"/>
                  </a:cubicBezTo>
                  <a:lnTo>
                    <a:pt x="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97;p49">
              <a:extLst>
                <a:ext uri="{FF2B5EF4-FFF2-40B4-BE49-F238E27FC236}">
                  <a16:creationId xmlns:a16="http://schemas.microsoft.com/office/drawing/2014/main" id="{421E4B10-BE09-A516-4B75-06AC965B78C7}"/>
                </a:ext>
              </a:extLst>
            </p:cNvPr>
            <p:cNvSpPr/>
            <p:nvPr/>
          </p:nvSpPr>
          <p:spPr>
            <a:xfrm>
              <a:off x="1384635" y="2389077"/>
              <a:ext cx="58000" cy="11885"/>
            </a:xfrm>
            <a:custGeom>
              <a:avLst/>
              <a:gdLst/>
              <a:ahLst/>
              <a:cxnLst/>
              <a:rect l="l" t="t" r="r" b="b"/>
              <a:pathLst>
                <a:path w="366" h="75" extrusionOk="0">
                  <a:moveTo>
                    <a:pt x="365" y="1"/>
                  </a:moveTo>
                  <a:cubicBezTo>
                    <a:pt x="236" y="34"/>
                    <a:pt x="117" y="62"/>
                    <a:pt x="1" y="75"/>
                  </a:cubicBezTo>
                  <a:lnTo>
                    <a:pt x="1" y="75"/>
                  </a:lnTo>
                  <a:cubicBezTo>
                    <a:pt x="117" y="62"/>
                    <a:pt x="236" y="34"/>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98;p49">
              <a:extLst>
                <a:ext uri="{FF2B5EF4-FFF2-40B4-BE49-F238E27FC236}">
                  <a16:creationId xmlns:a16="http://schemas.microsoft.com/office/drawing/2014/main" id="{BB137AFE-D9EC-AA4D-A714-21B13718743D}"/>
                </a:ext>
              </a:extLst>
            </p:cNvPr>
            <p:cNvSpPr/>
            <p:nvPr/>
          </p:nvSpPr>
          <p:spPr>
            <a:xfrm>
              <a:off x="1384635" y="2389077"/>
              <a:ext cx="58000" cy="39617"/>
            </a:xfrm>
            <a:custGeom>
              <a:avLst/>
              <a:gdLst/>
              <a:ahLst/>
              <a:cxnLst/>
              <a:rect l="l" t="t" r="r" b="b"/>
              <a:pathLst>
                <a:path w="366" h="250" extrusionOk="0">
                  <a:moveTo>
                    <a:pt x="365" y="1"/>
                  </a:moveTo>
                  <a:lnTo>
                    <a:pt x="365" y="1"/>
                  </a:lnTo>
                  <a:cubicBezTo>
                    <a:pt x="236" y="34"/>
                    <a:pt x="117" y="62"/>
                    <a:pt x="1" y="75"/>
                  </a:cubicBezTo>
                  <a:cubicBezTo>
                    <a:pt x="158" y="107"/>
                    <a:pt x="277" y="167"/>
                    <a:pt x="332" y="250"/>
                  </a:cubicBezTo>
                  <a:cubicBezTo>
                    <a:pt x="356" y="172"/>
                    <a:pt x="365" y="94"/>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99;p49">
              <a:extLst>
                <a:ext uri="{FF2B5EF4-FFF2-40B4-BE49-F238E27FC236}">
                  <a16:creationId xmlns:a16="http://schemas.microsoft.com/office/drawing/2014/main" id="{070398B0-DDB4-749C-CF17-1017A9908203}"/>
                </a:ext>
              </a:extLst>
            </p:cNvPr>
            <p:cNvSpPr/>
            <p:nvPr/>
          </p:nvSpPr>
          <p:spPr>
            <a:xfrm>
              <a:off x="1305716" y="2393514"/>
              <a:ext cx="131689" cy="126459"/>
            </a:xfrm>
            <a:custGeom>
              <a:avLst/>
              <a:gdLst/>
              <a:ahLst/>
              <a:cxnLst/>
              <a:rect l="l" t="t" r="r" b="b"/>
              <a:pathLst>
                <a:path w="831" h="798" extrusionOk="0">
                  <a:moveTo>
                    <a:pt x="177" y="0"/>
                  </a:moveTo>
                  <a:lnTo>
                    <a:pt x="177" y="0"/>
                  </a:lnTo>
                  <a:cubicBezTo>
                    <a:pt x="232" y="10"/>
                    <a:pt x="255" y="19"/>
                    <a:pt x="255" y="19"/>
                  </a:cubicBezTo>
                  <a:lnTo>
                    <a:pt x="1" y="798"/>
                  </a:lnTo>
                  <a:cubicBezTo>
                    <a:pt x="393" y="738"/>
                    <a:pt x="720" y="553"/>
                    <a:pt x="830" y="222"/>
                  </a:cubicBezTo>
                  <a:cubicBezTo>
                    <a:pt x="775" y="139"/>
                    <a:pt x="656" y="79"/>
                    <a:pt x="499" y="47"/>
                  </a:cubicBezTo>
                  <a:cubicBezTo>
                    <a:pt x="402" y="24"/>
                    <a:pt x="292" y="10"/>
                    <a:pt x="1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00;p49">
              <a:extLst>
                <a:ext uri="{FF2B5EF4-FFF2-40B4-BE49-F238E27FC236}">
                  <a16:creationId xmlns:a16="http://schemas.microsoft.com/office/drawing/2014/main" id="{32121255-C19E-4E71-BE80-FEBD4C8E2C4D}"/>
                </a:ext>
              </a:extLst>
            </p:cNvPr>
            <p:cNvSpPr/>
            <p:nvPr/>
          </p:nvSpPr>
          <p:spPr>
            <a:xfrm>
              <a:off x="1219666" y="2398744"/>
              <a:ext cx="3011" cy="158"/>
            </a:xfrm>
            <a:custGeom>
              <a:avLst/>
              <a:gdLst/>
              <a:ahLst/>
              <a:cxnLst/>
              <a:rect l="l" t="t" r="r" b="b"/>
              <a:pathLst>
                <a:path w="19" h="1" extrusionOk="0">
                  <a:moveTo>
                    <a:pt x="19" y="1"/>
                  </a:moveTo>
                  <a:lnTo>
                    <a:pt x="1" y="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01;p49">
              <a:extLst>
                <a:ext uri="{FF2B5EF4-FFF2-40B4-BE49-F238E27FC236}">
                  <a16:creationId xmlns:a16="http://schemas.microsoft.com/office/drawing/2014/main" id="{0EB6FC7D-8259-53B5-9832-2A3FCA2281C1}"/>
                </a:ext>
              </a:extLst>
            </p:cNvPr>
            <p:cNvSpPr/>
            <p:nvPr/>
          </p:nvSpPr>
          <p:spPr>
            <a:xfrm>
              <a:off x="1219666" y="2392722"/>
              <a:ext cx="126618" cy="129628"/>
            </a:xfrm>
            <a:custGeom>
              <a:avLst/>
              <a:gdLst/>
              <a:ahLst/>
              <a:cxnLst/>
              <a:rect l="l" t="t" r="r" b="b"/>
              <a:pathLst>
                <a:path w="799" h="818" extrusionOk="0">
                  <a:moveTo>
                    <a:pt x="669" y="1"/>
                  </a:moveTo>
                  <a:lnTo>
                    <a:pt x="673" y="5"/>
                  </a:lnTo>
                  <a:lnTo>
                    <a:pt x="452" y="813"/>
                  </a:lnTo>
                  <a:cubicBezTo>
                    <a:pt x="484" y="807"/>
                    <a:pt x="512" y="807"/>
                    <a:pt x="544" y="803"/>
                  </a:cubicBezTo>
                  <a:lnTo>
                    <a:pt x="798" y="24"/>
                  </a:lnTo>
                  <a:cubicBezTo>
                    <a:pt x="798" y="24"/>
                    <a:pt x="775" y="15"/>
                    <a:pt x="720" y="5"/>
                  </a:cubicBezTo>
                  <a:lnTo>
                    <a:pt x="715" y="5"/>
                  </a:lnTo>
                  <a:cubicBezTo>
                    <a:pt x="705" y="5"/>
                    <a:pt x="688" y="5"/>
                    <a:pt x="673" y="1"/>
                  </a:cubicBezTo>
                  <a:close/>
                  <a:moveTo>
                    <a:pt x="120" y="24"/>
                  </a:moveTo>
                  <a:cubicBezTo>
                    <a:pt x="88" y="29"/>
                    <a:pt x="52" y="33"/>
                    <a:pt x="19" y="39"/>
                  </a:cubicBezTo>
                  <a:lnTo>
                    <a:pt x="1" y="39"/>
                  </a:lnTo>
                  <a:lnTo>
                    <a:pt x="1" y="43"/>
                  </a:lnTo>
                  <a:lnTo>
                    <a:pt x="273" y="817"/>
                  </a:lnTo>
                  <a:lnTo>
                    <a:pt x="369" y="817"/>
                  </a:lnTo>
                  <a:lnTo>
                    <a:pt x="125" y="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02;p49">
              <a:extLst>
                <a:ext uri="{FF2B5EF4-FFF2-40B4-BE49-F238E27FC236}">
                  <a16:creationId xmlns:a16="http://schemas.microsoft.com/office/drawing/2014/main" id="{9E5E1BED-8607-F69D-52C1-BD154272E5CB}"/>
                </a:ext>
              </a:extLst>
            </p:cNvPr>
            <p:cNvSpPr/>
            <p:nvPr/>
          </p:nvSpPr>
          <p:spPr>
            <a:xfrm>
              <a:off x="889571" y="1545056"/>
              <a:ext cx="788071" cy="798213"/>
            </a:xfrm>
            <a:custGeom>
              <a:avLst/>
              <a:gdLst/>
              <a:ahLst/>
              <a:cxnLst/>
              <a:rect l="l" t="t" r="r" b="b"/>
              <a:pathLst>
                <a:path w="4973" h="5037" extrusionOk="0">
                  <a:moveTo>
                    <a:pt x="2475" y="1"/>
                  </a:moveTo>
                  <a:cubicBezTo>
                    <a:pt x="1204" y="1"/>
                    <a:pt x="0" y="599"/>
                    <a:pt x="111" y="2700"/>
                  </a:cubicBezTo>
                  <a:cubicBezTo>
                    <a:pt x="227" y="4801"/>
                    <a:pt x="1765" y="5037"/>
                    <a:pt x="2567" y="5037"/>
                  </a:cubicBezTo>
                  <a:cubicBezTo>
                    <a:pt x="3373" y="5037"/>
                    <a:pt x="4973" y="4553"/>
                    <a:pt x="4936" y="2585"/>
                  </a:cubicBezTo>
                  <a:cubicBezTo>
                    <a:pt x="4904" y="618"/>
                    <a:pt x="3752" y="1"/>
                    <a:pt x="2475" y="1"/>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 name="Google Shape;2203;p49">
              <a:extLst>
                <a:ext uri="{FF2B5EF4-FFF2-40B4-BE49-F238E27FC236}">
                  <a16:creationId xmlns:a16="http://schemas.microsoft.com/office/drawing/2014/main" id="{3660268A-596B-AE48-E771-B181DF393D31}"/>
                </a:ext>
              </a:extLst>
            </p:cNvPr>
            <p:cNvSpPr/>
            <p:nvPr/>
          </p:nvSpPr>
          <p:spPr>
            <a:xfrm>
              <a:off x="1648331" y="2052324"/>
              <a:ext cx="71787" cy="95240"/>
            </a:xfrm>
            <a:custGeom>
              <a:avLst/>
              <a:gdLst/>
              <a:ahLst/>
              <a:cxnLst/>
              <a:rect l="l" t="t" r="r" b="b"/>
              <a:pathLst>
                <a:path w="453" h="601" extrusionOk="0">
                  <a:moveTo>
                    <a:pt x="273" y="0"/>
                  </a:moveTo>
                  <a:cubicBezTo>
                    <a:pt x="208" y="0"/>
                    <a:pt x="148" y="30"/>
                    <a:pt x="148" y="30"/>
                  </a:cubicBezTo>
                  <a:lnTo>
                    <a:pt x="1" y="601"/>
                  </a:lnTo>
                  <a:cubicBezTo>
                    <a:pt x="1" y="601"/>
                    <a:pt x="452" y="435"/>
                    <a:pt x="429" y="168"/>
                  </a:cubicBezTo>
                  <a:cubicBezTo>
                    <a:pt x="415" y="33"/>
                    <a:pt x="341" y="0"/>
                    <a:pt x="273"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 name="Google Shape;2204;p49">
              <a:extLst>
                <a:ext uri="{FF2B5EF4-FFF2-40B4-BE49-F238E27FC236}">
                  <a16:creationId xmlns:a16="http://schemas.microsoft.com/office/drawing/2014/main" id="{3FCDB487-C528-3BE9-8E94-CB03692CD6C2}"/>
                </a:ext>
              </a:extLst>
            </p:cNvPr>
            <p:cNvSpPr/>
            <p:nvPr/>
          </p:nvSpPr>
          <p:spPr>
            <a:xfrm>
              <a:off x="1659266" y="2086237"/>
              <a:ext cx="25672" cy="36607"/>
            </a:xfrm>
            <a:custGeom>
              <a:avLst/>
              <a:gdLst/>
              <a:ahLst/>
              <a:cxnLst/>
              <a:rect l="l" t="t" r="r" b="b"/>
              <a:pathLst>
                <a:path w="162" h="231" extrusionOk="0">
                  <a:moveTo>
                    <a:pt x="90" y="1"/>
                  </a:moveTo>
                  <a:cubicBezTo>
                    <a:pt x="66" y="1"/>
                    <a:pt x="43" y="14"/>
                    <a:pt x="43" y="14"/>
                  </a:cubicBezTo>
                  <a:lnTo>
                    <a:pt x="1" y="231"/>
                  </a:lnTo>
                  <a:cubicBezTo>
                    <a:pt x="1" y="231"/>
                    <a:pt x="162" y="157"/>
                    <a:pt x="148" y="59"/>
                  </a:cubicBezTo>
                  <a:cubicBezTo>
                    <a:pt x="139" y="13"/>
                    <a:pt x="11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05;p49">
              <a:extLst>
                <a:ext uri="{FF2B5EF4-FFF2-40B4-BE49-F238E27FC236}">
                  <a16:creationId xmlns:a16="http://schemas.microsoft.com/office/drawing/2014/main" id="{4A1A5BE7-D246-86B5-414E-DF3F3E3E5BAD}"/>
                </a:ext>
              </a:extLst>
            </p:cNvPr>
            <p:cNvSpPr/>
            <p:nvPr/>
          </p:nvSpPr>
          <p:spPr>
            <a:xfrm>
              <a:off x="860412" y="2076095"/>
              <a:ext cx="79710" cy="94131"/>
            </a:xfrm>
            <a:custGeom>
              <a:avLst/>
              <a:gdLst/>
              <a:ahLst/>
              <a:cxnLst/>
              <a:rect l="l" t="t" r="r" b="b"/>
              <a:pathLst>
                <a:path w="503" h="594" extrusionOk="0">
                  <a:moveTo>
                    <a:pt x="199" y="0"/>
                  </a:moveTo>
                  <a:cubicBezTo>
                    <a:pt x="121" y="0"/>
                    <a:pt x="36" y="34"/>
                    <a:pt x="24" y="174"/>
                  </a:cubicBezTo>
                  <a:cubicBezTo>
                    <a:pt x="1" y="437"/>
                    <a:pt x="503" y="593"/>
                    <a:pt x="503" y="593"/>
                  </a:cubicBezTo>
                  <a:lnTo>
                    <a:pt x="333" y="27"/>
                  </a:lnTo>
                  <a:cubicBezTo>
                    <a:pt x="333" y="27"/>
                    <a:pt x="269" y="0"/>
                    <a:pt x="199" y="0"/>
                  </a:cubicBezTo>
                  <a:close/>
                </a:path>
              </a:pathLst>
            </a:custGeom>
            <a:solidFill>
              <a:srgbClr val="AB69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9" name="Google Shape;2206;p49">
              <a:extLst>
                <a:ext uri="{FF2B5EF4-FFF2-40B4-BE49-F238E27FC236}">
                  <a16:creationId xmlns:a16="http://schemas.microsoft.com/office/drawing/2014/main" id="{B1415298-DDC3-D9EC-69CD-C22CE8BD38C3}"/>
                </a:ext>
              </a:extLst>
            </p:cNvPr>
            <p:cNvSpPr/>
            <p:nvPr/>
          </p:nvSpPr>
          <p:spPr>
            <a:xfrm>
              <a:off x="899238" y="2109533"/>
              <a:ext cx="28525" cy="35973"/>
            </a:xfrm>
            <a:custGeom>
              <a:avLst/>
              <a:gdLst/>
              <a:ahLst/>
              <a:cxnLst/>
              <a:rect l="l" t="t" r="r" b="b"/>
              <a:pathLst>
                <a:path w="180" h="227" extrusionOk="0">
                  <a:moveTo>
                    <a:pt x="79" y="1"/>
                  </a:moveTo>
                  <a:cubicBezTo>
                    <a:pt x="53" y="1"/>
                    <a:pt x="25" y="13"/>
                    <a:pt x="18" y="60"/>
                  </a:cubicBezTo>
                  <a:cubicBezTo>
                    <a:pt x="0" y="157"/>
                    <a:pt x="179" y="226"/>
                    <a:pt x="179" y="226"/>
                  </a:cubicBezTo>
                  <a:lnTo>
                    <a:pt x="133" y="14"/>
                  </a:lnTo>
                  <a:cubicBezTo>
                    <a:pt x="133" y="14"/>
                    <a:pt x="107"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07;p49">
              <a:extLst>
                <a:ext uri="{FF2B5EF4-FFF2-40B4-BE49-F238E27FC236}">
                  <a16:creationId xmlns:a16="http://schemas.microsoft.com/office/drawing/2014/main" id="{BFE0886F-ED5E-1202-ECBE-4831B53B479C}"/>
                </a:ext>
              </a:extLst>
            </p:cNvPr>
            <p:cNvSpPr/>
            <p:nvPr/>
          </p:nvSpPr>
          <p:spPr>
            <a:xfrm>
              <a:off x="1459117" y="2603807"/>
              <a:ext cx="158" cy="3169"/>
            </a:xfrm>
            <a:custGeom>
              <a:avLst/>
              <a:gdLst/>
              <a:ahLst/>
              <a:cxnLst/>
              <a:rect l="l" t="t" r="r" b="b"/>
              <a:pathLst>
                <a:path w="1" h="20" extrusionOk="0">
                  <a:moveTo>
                    <a:pt x="1" y="0"/>
                  </a:moveTo>
                  <a:lnTo>
                    <a:pt x="1" y="0"/>
                  </a:lnTo>
                  <a:lnTo>
                    <a:pt x="1" y="1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08;p49">
              <a:extLst>
                <a:ext uri="{FF2B5EF4-FFF2-40B4-BE49-F238E27FC236}">
                  <a16:creationId xmlns:a16="http://schemas.microsoft.com/office/drawing/2014/main" id="{D262437E-1B57-058A-3A03-3306E3A68062}"/>
                </a:ext>
              </a:extLst>
            </p:cNvPr>
            <p:cNvSpPr/>
            <p:nvPr/>
          </p:nvSpPr>
          <p:spPr>
            <a:xfrm>
              <a:off x="1155486" y="2609828"/>
              <a:ext cx="287782" cy="294279"/>
            </a:xfrm>
            <a:custGeom>
              <a:avLst/>
              <a:gdLst/>
              <a:ahLst/>
              <a:cxnLst/>
              <a:rect l="l" t="t" r="r" b="b"/>
              <a:pathLst>
                <a:path w="1816" h="1857" extrusionOk="0">
                  <a:moveTo>
                    <a:pt x="1816" y="0"/>
                  </a:moveTo>
                  <a:lnTo>
                    <a:pt x="1816" y="0"/>
                  </a:lnTo>
                  <a:cubicBezTo>
                    <a:pt x="1332" y="189"/>
                    <a:pt x="650" y="479"/>
                    <a:pt x="0" y="857"/>
                  </a:cubicBezTo>
                  <a:cubicBezTo>
                    <a:pt x="64" y="1281"/>
                    <a:pt x="161" y="1617"/>
                    <a:pt x="291" y="1857"/>
                  </a:cubicBezTo>
                  <a:cubicBezTo>
                    <a:pt x="733" y="1423"/>
                    <a:pt x="1253" y="981"/>
                    <a:pt x="1788" y="631"/>
                  </a:cubicBezTo>
                  <a:cubicBezTo>
                    <a:pt x="1788" y="608"/>
                    <a:pt x="1788" y="585"/>
                    <a:pt x="1793" y="562"/>
                  </a:cubicBezTo>
                  <a:cubicBezTo>
                    <a:pt x="1802" y="364"/>
                    <a:pt x="1811" y="175"/>
                    <a:pt x="1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09;p49">
              <a:extLst>
                <a:ext uri="{FF2B5EF4-FFF2-40B4-BE49-F238E27FC236}">
                  <a16:creationId xmlns:a16="http://schemas.microsoft.com/office/drawing/2014/main" id="{0241D12A-9CF8-4BD1-3E14-7E7B52CD187E}"/>
                </a:ext>
              </a:extLst>
            </p:cNvPr>
            <p:cNvSpPr/>
            <p:nvPr/>
          </p:nvSpPr>
          <p:spPr>
            <a:xfrm>
              <a:off x="1132824" y="2603807"/>
              <a:ext cx="326448" cy="344831"/>
            </a:xfrm>
            <a:custGeom>
              <a:avLst/>
              <a:gdLst/>
              <a:ahLst/>
              <a:cxnLst/>
              <a:rect l="l" t="t" r="r" b="b"/>
              <a:pathLst>
                <a:path w="2060" h="2176" extrusionOk="0">
                  <a:moveTo>
                    <a:pt x="2060" y="0"/>
                  </a:moveTo>
                  <a:cubicBezTo>
                    <a:pt x="2027" y="15"/>
                    <a:pt x="1995" y="24"/>
                    <a:pt x="1959" y="38"/>
                  </a:cubicBezTo>
                  <a:cubicBezTo>
                    <a:pt x="1954" y="213"/>
                    <a:pt x="1945" y="402"/>
                    <a:pt x="1936" y="600"/>
                  </a:cubicBezTo>
                  <a:cubicBezTo>
                    <a:pt x="1931" y="623"/>
                    <a:pt x="1931" y="646"/>
                    <a:pt x="1931" y="669"/>
                  </a:cubicBezTo>
                  <a:cubicBezTo>
                    <a:pt x="1968" y="646"/>
                    <a:pt x="2010" y="619"/>
                    <a:pt x="2046" y="595"/>
                  </a:cubicBezTo>
                  <a:cubicBezTo>
                    <a:pt x="2055" y="393"/>
                    <a:pt x="2060" y="199"/>
                    <a:pt x="2060" y="19"/>
                  </a:cubicBezTo>
                  <a:lnTo>
                    <a:pt x="2060" y="0"/>
                  </a:lnTo>
                  <a:close/>
                  <a:moveTo>
                    <a:pt x="143" y="895"/>
                  </a:moveTo>
                  <a:cubicBezTo>
                    <a:pt x="92" y="923"/>
                    <a:pt x="47" y="950"/>
                    <a:pt x="0" y="978"/>
                  </a:cubicBezTo>
                  <a:cubicBezTo>
                    <a:pt x="37" y="1361"/>
                    <a:pt x="88" y="1765"/>
                    <a:pt x="152" y="2176"/>
                  </a:cubicBezTo>
                  <a:cubicBezTo>
                    <a:pt x="240" y="2084"/>
                    <a:pt x="337" y="1987"/>
                    <a:pt x="434" y="1895"/>
                  </a:cubicBezTo>
                  <a:cubicBezTo>
                    <a:pt x="304" y="1655"/>
                    <a:pt x="207" y="1319"/>
                    <a:pt x="143" y="89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10;p49">
              <a:extLst>
                <a:ext uri="{FF2B5EF4-FFF2-40B4-BE49-F238E27FC236}">
                  <a16:creationId xmlns:a16="http://schemas.microsoft.com/office/drawing/2014/main" id="{3CE6DC13-B0F0-E329-E0B1-D2E5729A852A}"/>
                </a:ext>
              </a:extLst>
            </p:cNvPr>
            <p:cNvSpPr/>
            <p:nvPr/>
          </p:nvSpPr>
          <p:spPr>
            <a:xfrm>
              <a:off x="1456264" y="2529325"/>
              <a:ext cx="2377" cy="45481"/>
            </a:xfrm>
            <a:custGeom>
              <a:avLst/>
              <a:gdLst/>
              <a:ahLst/>
              <a:cxnLst/>
              <a:rect l="l" t="t" r="r" b="b"/>
              <a:pathLst>
                <a:path w="15" h="287" extrusionOk="0">
                  <a:moveTo>
                    <a:pt x="1" y="0"/>
                  </a:moveTo>
                  <a:lnTo>
                    <a:pt x="1" y="0"/>
                  </a:lnTo>
                  <a:cubicBezTo>
                    <a:pt x="5" y="93"/>
                    <a:pt x="10" y="185"/>
                    <a:pt x="14" y="287"/>
                  </a:cubicBezTo>
                  <a:cubicBezTo>
                    <a:pt x="10" y="185"/>
                    <a:pt x="5" y="89"/>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11;p49">
              <a:extLst>
                <a:ext uri="{FF2B5EF4-FFF2-40B4-BE49-F238E27FC236}">
                  <a16:creationId xmlns:a16="http://schemas.microsoft.com/office/drawing/2014/main" id="{E4329F23-60C2-BB55-ED5F-532789ECE67C}"/>
                </a:ext>
              </a:extLst>
            </p:cNvPr>
            <p:cNvSpPr/>
            <p:nvPr/>
          </p:nvSpPr>
          <p:spPr>
            <a:xfrm>
              <a:off x="1219666" y="2534554"/>
              <a:ext cx="225027" cy="124874"/>
            </a:xfrm>
            <a:custGeom>
              <a:avLst/>
              <a:gdLst/>
              <a:ahLst/>
              <a:cxnLst/>
              <a:rect l="l" t="t" r="r" b="b"/>
              <a:pathLst>
                <a:path w="1420" h="788" extrusionOk="0">
                  <a:moveTo>
                    <a:pt x="1420" y="1"/>
                  </a:moveTo>
                  <a:lnTo>
                    <a:pt x="1420" y="1"/>
                  </a:lnTo>
                  <a:cubicBezTo>
                    <a:pt x="945" y="199"/>
                    <a:pt x="301" y="498"/>
                    <a:pt x="1" y="788"/>
                  </a:cubicBezTo>
                  <a:cubicBezTo>
                    <a:pt x="1" y="788"/>
                    <a:pt x="747" y="488"/>
                    <a:pt x="1415" y="281"/>
                  </a:cubicBezTo>
                  <a:cubicBezTo>
                    <a:pt x="1420" y="184"/>
                    <a:pt x="1420" y="88"/>
                    <a:pt x="1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12;p49">
              <a:extLst>
                <a:ext uri="{FF2B5EF4-FFF2-40B4-BE49-F238E27FC236}">
                  <a16:creationId xmlns:a16="http://schemas.microsoft.com/office/drawing/2014/main" id="{98881506-7ADE-83A0-6024-8DC3B013E746}"/>
                </a:ext>
              </a:extLst>
            </p:cNvPr>
            <p:cNvSpPr/>
            <p:nvPr/>
          </p:nvSpPr>
          <p:spPr>
            <a:xfrm>
              <a:off x="1443903" y="2529325"/>
              <a:ext cx="14738" cy="49918"/>
            </a:xfrm>
            <a:custGeom>
              <a:avLst/>
              <a:gdLst/>
              <a:ahLst/>
              <a:cxnLst/>
              <a:rect l="l" t="t" r="r" b="b"/>
              <a:pathLst>
                <a:path w="93" h="315" extrusionOk="0">
                  <a:moveTo>
                    <a:pt x="79" y="0"/>
                  </a:moveTo>
                  <a:cubicBezTo>
                    <a:pt x="51" y="10"/>
                    <a:pt x="28" y="19"/>
                    <a:pt x="5" y="34"/>
                  </a:cubicBezTo>
                  <a:cubicBezTo>
                    <a:pt x="5" y="121"/>
                    <a:pt x="5" y="217"/>
                    <a:pt x="0" y="314"/>
                  </a:cubicBezTo>
                  <a:cubicBezTo>
                    <a:pt x="32" y="305"/>
                    <a:pt x="60" y="296"/>
                    <a:pt x="92" y="287"/>
                  </a:cubicBezTo>
                  <a:cubicBezTo>
                    <a:pt x="88" y="185"/>
                    <a:pt x="83" y="93"/>
                    <a:pt x="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13;p49">
              <a:extLst>
                <a:ext uri="{FF2B5EF4-FFF2-40B4-BE49-F238E27FC236}">
                  <a16:creationId xmlns:a16="http://schemas.microsoft.com/office/drawing/2014/main" id="{4C533065-6CB0-05C4-154D-31AC1D038A00}"/>
                </a:ext>
              </a:extLst>
            </p:cNvPr>
            <p:cNvSpPr/>
            <p:nvPr/>
          </p:nvSpPr>
          <p:spPr>
            <a:xfrm>
              <a:off x="1221885" y="2849121"/>
              <a:ext cx="108869" cy="109027"/>
            </a:xfrm>
            <a:custGeom>
              <a:avLst/>
              <a:gdLst/>
              <a:ahLst/>
              <a:cxnLst/>
              <a:rect l="l" t="t" r="r" b="b"/>
              <a:pathLst>
                <a:path w="687" h="688" extrusionOk="0">
                  <a:moveTo>
                    <a:pt x="687" y="1"/>
                  </a:moveTo>
                  <a:lnTo>
                    <a:pt x="687" y="1"/>
                  </a:lnTo>
                  <a:cubicBezTo>
                    <a:pt x="480" y="111"/>
                    <a:pt x="240" y="315"/>
                    <a:pt x="0" y="549"/>
                  </a:cubicBezTo>
                  <a:cubicBezTo>
                    <a:pt x="47" y="605"/>
                    <a:pt x="93" y="651"/>
                    <a:pt x="143" y="687"/>
                  </a:cubicBezTo>
                  <a:cubicBezTo>
                    <a:pt x="447" y="292"/>
                    <a:pt x="687" y="1"/>
                    <a:pt x="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14;p49">
              <a:extLst>
                <a:ext uri="{FF2B5EF4-FFF2-40B4-BE49-F238E27FC236}">
                  <a16:creationId xmlns:a16="http://schemas.microsoft.com/office/drawing/2014/main" id="{EF8931F7-590A-95D3-D70E-1437EB905ACA}"/>
                </a:ext>
              </a:extLst>
            </p:cNvPr>
            <p:cNvSpPr/>
            <p:nvPr/>
          </p:nvSpPr>
          <p:spPr>
            <a:xfrm>
              <a:off x="1164202" y="2936122"/>
              <a:ext cx="80344" cy="116951"/>
            </a:xfrm>
            <a:custGeom>
              <a:avLst/>
              <a:gdLst/>
              <a:ahLst/>
              <a:cxnLst/>
              <a:rect l="l" t="t" r="r" b="b"/>
              <a:pathLst>
                <a:path w="507" h="738" extrusionOk="0">
                  <a:moveTo>
                    <a:pt x="364" y="0"/>
                  </a:moveTo>
                  <a:cubicBezTo>
                    <a:pt x="240" y="121"/>
                    <a:pt x="120" y="245"/>
                    <a:pt x="0" y="374"/>
                  </a:cubicBezTo>
                  <a:cubicBezTo>
                    <a:pt x="19" y="493"/>
                    <a:pt x="42" y="618"/>
                    <a:pt x="60" y="738"/>
                  </a:cubicBezTo>
                  <a:cubicBezTo>
                    <a:pt x="213" y="530"/>
                    <a:pt x="364" y="323"/>
                    <a:pt x="507" y="138"/>
                  </a:cubicBezTo>
                  <a:cubicBezTo>
                    <a:pt x="457" y="102"/>
                    <a:pt x="411" y="56"/>
                    <a:pt x="3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15;p49">
              <a:extLst>
                <a:ext uri="{FF2B5EF4-FFF2-40B4-BE49-F238E27FC236}">
                  <a16:creationId xmlns:a16="http://schemas.microsoft.com/office/drawing/2014/main" id="{98E5F45F-957A-D19F-AA23-49B07599D016}"/>
                </a:ext>
              </a:extLst>
            </p:cNvPr>
            <p:cNvSpPr/>
            <p:nvPr/>
          </p:nvSpPr>
          <p:spPr>
            <a:xfrm>
              <a:off x="651547" y="2711884"/>
              <a:ext cx="1321164" cy="241984"/>
            </a:xfrm>
            <a:custGeom>
              <a:avLst/>
              <a:gdLst/>
              <a:ahLst/>
              <a:cxnLst/>
              <a:rect l="l" t="t" r="r" b="b"/>
              <a:pathLst>
                <a:path w="8337" h="1527" extrusionOk="0">
                  <a:moveTo>
                    <a:pt x="7912" y="1"/>
                  </a:moveTo>
                  <a:lnTo>
                    <a:pt x="7812" y="84"/>
                  </a:lnTo>
                  <a:cubicBezTo>
                    <a:pt x="7977" y="98"/>
                    <a:pt x="8074" y="120"/>
                    <a:pt x="8083" y="158"/>
                  </a:cubicBezTo>
                  <a:cubicBezTo>
                    <a:pt x="8116" y="309"/>
                    <a:pt x="6383" y="701"/>
                    <a:pt x="4207" y="1033"/>
                  </a:cubicBezTo>
                  <a:cubicBezTo>
                    <a:pt x="2615" y="1276"/>
                    <a:pt x="1230" y="1420"/>
                    <a:pt x="588" y="1420"/>
                  </a:cubicBezTo>
                  <a:cubicBezTo>
                    <a:pt x="353" y="1420"/>
                    <a:pt x="218" y="1401"/>
                    <a:pt x="208" y="1360"/>
                  </a:cubicBezTo>
                  <a:cubicBezTo>
                    <a:pt x="203" y="1337"/>
                    <a:pt x="226" y="1315"/>
                    <a:pt x="281" y="1281"/>
                  </a:cubicBezTo>
                  <a:lnTo>
                    <a:pt x="281" y="1281"/>
                  </a:lnTo>
                  <a:lnTo>
                    <a:pt x="43" y="1315"/>
                  </a:lnTo>
                  <a:cubicBezTo>
                    <a:pt x="15" y="1342"/>
                    <a:pt x="1" y="1364"/>
                    <a:pt x="5" y="1388"/>
                  </a:cubicBezTo>
                  <a:cubicBezTo>
                    <a:pt x="26" y="1481"/>
                    <a:pt x="319" y="1526"/>
                    <a:pt x="800" y="1526"/>
                  </a:cubicBezTo>
                  <a:cubicBezTo>
                    <a:pt x="1574" y="1526"/>
                    <a:pt x="2836" y="1410"/>
                    <a:pt x="4245" y="1194"/>
                  </a:cubicBezTo>
                  <a:cubicBezTo>
                    <a:pt x="6530" y="849"/>
                    <a:pt x="8337" y="365"/>
                    <a:pt x="8282" y="126"/>
                  </a:cubicBezTo>
                  <a:cubicBezTo>
                    <a:pt x="8267" y="65"/>
                    <a:pt x="8138" y="24"/>
                    <a:pt x="7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16;p49">
              <a:extLst>
                <a:ext uri="{FF2B5EF4-FFF2-40B4-BE49-F238E27FC236}">
                  <a16:creationId xmlns:a16="http://schemas.microsoft.com/office/drawing/2014/main" id="{F6666029-95CF-B5EC-3612-49D6F8C8EA83}"/>
                </a:ext>
              </a:extLst>
            </p:cNvPr>
            <p:cNvSpPr/>
            <p:nvPr/>
          </p:nvSpPr>
          <p:spPr>
            <a:xfrm>
              <a:off x="1343116" y="1523821"/>
              <a:ext cx="157836" cy="119169"/>
            </a:xfrm>
            <a:custGeom>
              <a:avLst/>
              <a:gdLst/>
              <a:ahLst/>
              <a:cxnLst/>
              <a:rect l="l" t="t" r="r" b="b"/>
              <a:pathLst>
                <a:path w="996" h="752" extrusionOk="0">
                  <a:moveTo>
                    <a:pt x="0" y="1"/>
                  </a:moveTo>
                  <a:cubicBezTo>
                    <a:pt x="33" y="360"/>
                    <a:pt x="290" y="738"/>
                    <a:pt x="996" y="752"/>
                  </a:cubicBezTo>
                  <a:cubicBezTo>
                    <a:pt x="996" y="752"/>
                    <a:pt x="577" y="503"/>
                    <a:pt x="728" y="186"/>
                  </a:cubicBezTo>
                  <a:lnTo>
                    <a:pt x="0" y="1"/>
                  </a:ln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0" name="Google Shape;2217;p49">
              <a:extLst>
                <a:ext uri="{FF2B5EF4-FFF2-40B4-BE49-F238E27FC236}">
                  <a16:creationId xmlns:a16="http://schemas.microsoft.com/office/drawing/2014/main" id="{6A34E92B-8843-9823-9C72-1F64EE7B3467}"/>
                </a:ext>
              </a:extLst>
            </p:cNvPr>
            <p:cNvSpPr/>
            <p:nvPr/>
          </p:nvSpPr>
          <p:spPr>
            <a:xfrm>
              <a:off x="1010167" y="1439989"/>
              <a:ext cx="159262" cy="276847"/>
            </a:xfrm>
            <a:custGeom>
              <a:avLst/>
              <a:gdLst/>
              <a:ahLst/>
              <a:cxnLst/>
              <a:rect l="l" t="t" r="r" b="b"/>
              <a:pathLst>
                <a:path w="1005" h="1747" extrusionOk="0">
                  <a:moveTo>
                    <a:pt x="590" y="0"/>
                  </a:moveTo>
                  <a:lnTo>
                    <a:pt x="0" y="811"/>
                  </a:lnTo>
                  <a:cubicBezTo>
                    <a:pt x="475" y="1096"/>
                    <a:pt x="272" y="1746"/>
                    <a:pt x="272" y="1746"/>
                  </a:cubicBezTo>
                  <a:cubicBezTo>
                    <a:pt x="1004" y="1166"/>
                    <a:pt x="908" y="483"/>
                    <a:pt x="590" y="0"/>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1" name="Google Shape;2218;p49">
              <a:extLst>
                <a:ext uri="{FF2B5EF4-FFF2-40B4-BE49-F238E27FC236}">
                  <a16:creationId xmlns:a16="http://schemas.microsoft.com/office/drawing/2014/main" id="{C6C5B625-1373-B8F3-2689-75DADE941EB2}"/>
                </a:ext>
              </a:extLst>
            </p:cNvPr>
            <p:cNvSpPr/>
            <p:nvPr/>
          </p:nvSpPr>
          <p:spPr>
            <a:xfrm>
              <a:off x="1043922" y="1477864"/>
              <a:ext cx="388410" cy="112672"/>
            </a:xfrm>
            <a:custGeom>
              <a:avLst/>
              <a:gdLst/>
              <a:ahLst/>
              <a:cxnLst/>
              <a:rect l="l" t="t" r="r" b="b"/>
              <a:pathLst>
                <a:path w="2451" h="711" extrusionOk="0">
                  <a:moveTo>
                    <a:pt x="1389" y="1"/>
                  </a:moveTo>
                  <a:cubicBezTo>
                    <a:pt x="737" y="1"/>
                    <a:pt x="1" y="145"/>
                    <a:pt x="270" y="378"/>
                  </a:cubicBezTo>
                  <a:cubicBezTo>
                    <a:pt x="493" y="571"/>
                    <a:pt x="870" y="710"/>
                    <a:pt x="1259" y="710"/>
                  </a:cubicBezTo>
                  <a:cubicBezTo>
                    <a:pt x="1588" y="710"/>
                    <a:pt x="1926" y="611"/>
                    <a:pt x="2188" y="359"/>
                  </a:cubicBezTo>
                  <a:cubicBezTo>
                    <a:pt x="2450" y="108"/>
                    <a:pt x="1951" y="1"/>
                    <a:pt x="1389" y="1"/>
                  </a:cubicBezTo>
                  <a:close/>
                </a:path>
              </a:pathLst>
            </a:custGeom>
            <a:solidFill>
              <a:srgbClr val="783F0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2219;p49">
              <a:extLst>
                <a:ext uri="{FF2B5EF4-FFF2-40B4-BE49-F238E27FC236}">
                  <a16:creationId xmlns:a16="http://schemas.microsoft.com/office/drawing/2014/main" id="{9F293BED-1E3B-4F48-0F6C-7BCE6DE16D9A}"/>
                </a:ext>
              </a:extLst>
            </p:cNvPr>
            <p:cNvSpPr/>
            <p:nvPr/>
          </p:nvSpPr>
          <p:spPr>
            <a:xfrm>
              <a:off x="1781922" y="2200654"/>
              <a:ext cx="82087" cy="89852"/>
            </a:xfrm>
            <a:custGeom>
              <a:avLst/>
              <a:gdLst/>
              <a:ahLst/>
              <a:cxnLst/>
              <a:rect l="l" t="t" r="r" b="b"/>
              <a:pathLst>
                <a:path w="518" h="567" extrusionOk="0">
                  <a:moveTo>
                    <a:pt x="443" y="1"/>
                  </a:moveTo>
                  <a:cubicBezTo>
                    <a:pt x="443" y="1"/>
                    <a:pt x="194" y="47"/>
                    <a:pt x="98" y="139"/>
                  </a:cubicBezTo>
                  <a:cubicBezTo>
                    <a:pt x="1" y="232"/>
                    <a:pt x="65" y="513"/>
                    <a:pt x="130" y="564"/>
                  </a:cubicBezTo>
                  <a:cubicBezTo>
                    <a:pt x="133" y="566"/>
                    <a:pt x="136" y="567"/>
                    <a:pt x="139" y="567"/>
                  </a:cubicBezTo>
                  <a:cubicBezTo>
                    <a:pt x="215" y="567"/>
                    <a:pt x="517" y="145"/>
                    <a:pt x="517" y="145"/>
                  </a:cubicBezTo>
                  <a:lnTo>
                    <a:pt x="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20;p49">
              <a:extLst>
                <a:ext uri="{FF2B5EF4-FFF2-40B4-BE49-F238E27FC236}">
                  <a16:creationId xmlns:a16="http://schemas.microsoft.com/office/drawing/2014/main" id="{7446F23F-4D74-735B-1AEF-A5647FF71C80}"/>
                </a:ext>
              </a:extLst>
            </p:cNvPr>
            <p:cNvSpPr/>
            <p:nvPr/>
          </p:nvSpPr>
          <p:spPr>
            <a:xfrm>
              <a:off x="1813300" y="2217611"/>
              <a:ext cx="21393" cy="24246"/>
            </a:xfrm>
            <a:custGeom>
              <a:avLst/>
              <a:gdLst/>
              <a:ahLst/>
              <a:cxnLst/>
              <a:rect l="l" t="t" r="r" b="b"/>
              <a:pathLst>
                <a:path w="135" h="153" extrusionOk="0">
                  <a:moveTo>
                    <a:pt x="66" y="0"/>
                  </a:moveTo>
                  <a:cubicBezTo>
                    <a:pt x="28" y="0"/>
                    <a:pt x="1" y="32"/>
                    <a:pt x="1" y="74"/>
                  </a:cubicBezTo>
                  <a:cubicBezTo>
                    <a:pt x="1" y="115"/>
                    <a:pt x="28" y="153"/>
                    <a:pt x="66" y="153"/>
                  </a:cubicBezTo>
                  <a:cubicBezTo>
                    <a:pt x="102" y="153"/>
                    <a:pt x="134" y="115"/>
                    <a:pt x="134" y="74"/>
                  </a:cubicBezTo>
                  <a:cubicBezTo>
                    <a:pt x="134" y="32"/>
                    <a:pt x="102"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21;p49">
              <a:extLst>
                <a:ext uri="{FF2B5EF4-FFF2-40B4-BE49-F238E27FC236}">
                  <a16:creationId xmlns:a16="http://schemas.microsoft.com/office/drawing/2014/main" id="{D3F1D784-DE4C-7920-98FE-506D2B8814DB}"/>
                </a:ext>
              </a:extLst>
            </p:cNvPr>
            <p:cNvSpPr/>
            <p:nvPr/>
          </p:nvSpPr>
          <p:spPr>
            <a:xfrm>
              <a:off x="682290" y="2182430"/>
              <a:ext cx="87000" cy="87000"/>
            </a:xfrm>
            <a:custGeom>
              <a:avLst/>
              <a:gdLst/>
              <a:ahLst/>
              <a:cxnLst/>
              <a:rect l="l" t="t" r="r" b="b"/>
              <a:pathLst>
                <a:path w="549" h="549" extrusionOk="0">
                  <a:moveTo>
                    <a:pt x="64" y="1"/>
                  </a:moveTo>
                  <a:lnTo>
                    <a:pt x="0" y="149"/>
                  </a:lnTo>
                  <a:cubicBezTo>
                    <a:pt x="0" y="149"/>
                    <a:pt x="341" y="548"/>
                    <a:pt x="423" y="548"/>
                  </a:cubicBezTo>
                  <a:cubicBezTo>
                    <a:pt x="427" y="548"/>
                    <a:pt x="431" y="547"/>
                    <a:pt x="434" y="545"/>
                  </a:cubicBezTo>
                  <a:cubicBezTo>
                    <a:pt x="502" y="490"/>
                    <a:pt x="549" y="199"/>
                    <a:pt x="442" y="116"/>
                  </a:cubicBezTo>
                  <a:cubicBezTo>
                    <a:pt x="336" y="28"/>
                    <a:pt x="64" y="1"/>
                    <a:pt x="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22;p49">
              <a:extLst>
                <a:ext uri="{FF2B5EF4-FFF2-40B4-BE49-F238E27FC236}">
                  <a16:creationId xmlns:a16="http://schemas.microsoft.com/office/drawing/2014/main" id="{57D121E4-497C-291D-24F4-866C1843C3A0}"/>
                </a:ext>
              </a:extLst>
            </p:cNvPr>
            <p:cNvSpPr/>
            <p:nvPr/>
          </p:nvSpPr>
          <p:spPr>
            <a:xfrm>
              <a:off x="712875" y="2197168"/>
              <a:ext cx="23454" cy="24246"/>
            </a:xfrm>
            <a:custGeom>
              <a:avLst/>
              <a:gdLst/>
              <a:ahLst/>
              <a:cxnLst/>
              <a:rect l="l" t="t" r="r" b="b"/>
              <a:pathLst>
                <a:path w="148" h="153" extrusionOk="0">
                  <a:moveTo>
                    <a:pt x="70" y="1"/>
                  </a:moveTo>
                  <a:cubicBezTo>
                    <a:pt x="28" y="5"/>
                    <a:pt x="1" y="42"/>
                    <a:pt x="1" y="84"/>
                  </a:cubicBezTo>
                  <a:cubicBezTo>
                    <a:pt x="5" y="125"/>
                    <a:pt x="37" y="152"/>
                    <a:pt x="79" y="152"/>
                  </a:cubicBezTo>
                  <a:cubicBezTo>
                    <a:pt x="116" y="148"/>
                    <a:pt x="148" y="116"/>
                    <a:pt x="143" y="74"/>
                  </a:cubicBezTo>
                  <a:cubicBezTo>
                    <a:pt x="143" y="33"/>
                    <a:pt x="107"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2223;p49">
              <a:extLst>
                <a:ext uri="{FF2B5EF4-FFF2-40B4-BE49-F238E27FC236}">
                  <a16:creationId xmlns:a16="http://schemas.microsoft.com/office/drawing/2014/main" id="{7B206E14-9027-68F1-9D01-369CAEB7A47A}"/>
                </a:ext>
              </a:extLst>
            </p:cNvPr>
            <p:cNvGrpSpPr/>
            <p:nvPr/>
          </p:nvGrpSpPr>
          <p:grpSpPr>
            <a:xfrm>
              <a:off x="981411" y="1711831"/>
              <a:ext cx="625157" cy="533207"/>
              <a:chOff x="2887497" y="2646749"/>
              <a:chExt cx="689714" cy="588269"/>
            </a:xfrm>
          </p:grpSpPr>
          <p:sp>
            <p:nvSpPr>
              <p:cNvPr id="57" name="Google Shape;2224;p49">
                <a:extLst>
                  <a:ext uri="{FF2B5EF4-FFF2-40B4-BE49-F238E27FC236}">
                    <a16:creationId xmlns:a16="http://schemas.microsoft.com/office/drawing/2014/main" id="{CCAEBC58-20C5-20EE-0C3D-A11FDAAE36EA}"/>
                  </a:ext>
                </a:extLst>
              </p:cNvPr>
              <p:cNvSpPr/>
              <p:nvPr/>
            </p:nvSpPr>
            <p:spPr>
              <a:xfrm>
                <a:off x="2887497" y="2753336"/>
                <a:ext cx="259887" cy="206368"/>
              </a:xfrm>
              <a:custGeom>
                <a:avLst/>
                <a:gdLst/>
                <a:ahLst/>
                <a:cxnLst/>
                <a:rect l="l" t="t" r="r" b="b"/>
                <a:pathLst>
                  <a:path w="1719" h="1365" extrusionOk="0">
                    <a:moveTo>
                      <a:pt x="773" y="0"/>
                    </a:moveTo>
                    <a:cubicBezTo>
                      <a:pt x="498" y="0"/>
                      <a:pt x="252" y="137"/>
                      <a:pt x="147" y="374"/>
                    </a:cubicBezTo>
                    <a:cubicBezTo>
                      <a:pt x="0" y="710"/>
                      <a:pt x="202" y="1120"/>
                      <a:pt x="594" y="1291"/>
                    </a:cubicBezTo>
                    <a:cubicBezTo>
                      <a:pt x="710" y="1341"/>
                      <a:pt x="830" y="1365"/>
                      <a:pt x="945" y="1365"/>
                    </a:cubicBezTo>
                    <a:cubicBezTo>
                      <a:pt x="1219" y="1365"/>
                      <a:pt x="1467" y="1229"/>
                      <a:pt x="1572" y="995"/>
                    </a:cubicBezTo>
                    <a:cubicBezTo>
                      <a:pt x="1719" y="659"/>
                      <a:pt x="1516" y="249"/>
                      <a:pt x="1125" y="74"/>
                    </a:cubicBezTo>
                    <a:cubicBezTo>
                      <a:pt x="1008" y="24"/>
                      <a:pt x="888" y="0"/>
                      <a:pt x="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25;p49">
                <a:extLst>
                  <a:ext uri="{FF2B5EF4-FFF2-40B4-BE49-F238E27FC236}">
                    <a16:creationId xmlns:a16="http://schemas.microsoft.com/office/drawing/2014/main" id="{1CC608BC-41CB-EBF9-67B7-F07117DE9FCD}"/>
                  </a:ext>
                </a:extLst>
              </p:cNvPr>
              <p:cNvSpPr/>
              <p:nvPr/>
            </p:nvSpPr>
            <p:spPr>
              <a:xfrm>
                <a:off x="2986373" y="2810485"/>
                <a:ext cx="135311" cy="123972"/>
              </a:xfrm>
              <a:custGeom>
                <a:avLst/>
                <a:gdLst/>
                <a:ahLst/>
                <a:cxnLst/>
                <a:rect l="l" t="t" r="r" b="b"/>
                <a:pathLst>
                  <a:path w="895" h="820" extrusionOk="0">
                    <a:moveTo>
                      <a:pt x="448" y="1"/>
                    </a:moveTo>
                    <a:cubicBezTo>
                      <a:pt x="257" y="1"/>
                      <a:pt x="82" y="134"/>
                      <a:pt x="42" y="328"/>
                    </a:cubicBezTo>
                    <a:cubicBezTo>
                      <a:pt x="1" y="549"/>
                      <a:pt x="143" y="770"/>
                      <a:pt x="365" y="811"/>
                    </a:cubicBezTo>
                    <a:cubicBezTo>
                      <a:pt x="393" y="817"/>
                      <a:pt x="421" y="820"/>
                      <a:pt x="449" y="820"/>
                    </a:cubicBezTo>
                    <a:cubicBezTo>
                      <a:pt x="638" y="820"/>
                      <a:pt x="808" y="686"/>
                      <a:pt x="848" y="493"/>
                    </a:cubicBezTo>
                    <a:cubicBezTo>
                      <a:pt x="894" y="272"/>
                      <a:pt x="752" y="56"/>
                      <a:pt x="531" y="9"/>
                    </a:cubicBezTo>
                    <a:cubicBezTo>
                      <a:pt x="503" y="3"/>
                      <a:pt x="475"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26;p49">
                <a:extLst>
                  <a:ext uri="{FF2B5EF4-FFF2-40B4-BE49-F238E27FC236}">
                    <a16:creationId xmlns:a16="http://schemas.microsoft.com/office/drawing/2014/main" id="{943293E1-1E2E-5C55-8926-08A65E7B56E9}"/>
                  </a:ext>
                </a:extLst>
              </p:cNvPr>
              <p:cNvSpPr/>
              <p:nvPr/>
            </p:nvSpPr>
            <p:spPr>
              <a:xfrm>
                <a:off x="3053954" y="2826511"/>
                <a:ext cx="45507" cy="41576"/>
              </a:xfrm>
              <a:custGeom>
                <a:avLst/>
                <a:gdLst/>
                <a:ahLst/>
                <a:cxnLst/>
                <a:rect l="l" t="t" r="r" b="b"/>
                <a:pathLst>
                  <a:path w="301" h="275" extrusionOk="0">
                    <a:moveTo>
                      <a:pt x="144" y="1"/>
                    </a:moveTo>
                    <a:cubicBezTo>
                      <a:pt x="82" y="1"/>
                      <a:pt x="26" y="47"/>
                      <a:pt x="14" y="111"/>
                    </a:cubicBezTo>
                    <a:cubicBezTo>
                      <a:pt x="1" y="184"/>
                      <a:pt x="46" y="258"/>
                      <a:pt x="120" y="272"/>
                    </a:cubicBezTo>
                    <a:cubicBezTo>
                      <a:pt x="129" y="274"/>
                      <a:pt x="137" y="275"/>
                      <a:pt x="145" y="275"/>
                    </a:cubicBezTo>
                    <a:cubicBezTo>
                      <a:pt x="210" y="275"/>
                      <a:pt x="269" y="231"/>
                      <a:pt x="282" y="166"/>
                    </a:cubicBezTo>
                    <a:cubicBezTo>
                      <a:pt x="300" y="92"/>
                      <a:pt x="249" y="18"/>
                      <a:pt x="175" y="5"/>
                    </a:cubicBezTo>
                    <a:cubicBezTo>
                      <a:pt x="165" y="2"/>
                      <a:pt x="154"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27;p49">
                <a:extLst>
                  <a:ext uri="{FF2B5EF4-FFF2-40B4-BE49-F238E27FC236}">
                    <a16:creationId xmlns:a16="http://schemas.microsoft.com/office/drawing/2014/main" id="{F928DBF2-C0FF-1BB5-6DA4-3B241D9F99DB}"/>
                  </a:ext>
                </a:extLst>
              </p:cNvPr>
              <p:cNvSpPr/>
              <p:nvPr/>
            </p:nvSpPr>
            <p:spPr>
              <a:xfrm>
                <a:off x="3325638" y="2926143"/>
                <a:ext cx="155569" cy="111575"/>
              </a:xfrm>
              <a:custGeom>
                <a:avLst/>
                <a:gdLst/>
                <a:ahLst/>
                <a:cxnLst/>
                <a:rect l="l" t="t" r="r" b="b"/>
                <a:pathLst>
                  <a:path w="1029" h="738" extrusionOk="0">
                    <a:moveTo>
                      <a:pt x="1014" y="1"/>
                    </a:moveTo>
                    <a:lnTo>
                      <a:pt x="14" y="101"/>
                    </a:lnTo>
                    <a:cubicBezTo>
                      <a:pt x="10" y="101"/>
                      <a:pt x="5" y="106"/>
                      <a:pt x="5" y="111"/>
                    </a:cubicBezTo>
                    <a:cubicBezTo>
                      <a:pt x="1" y="116"/>
                      <a:pt x="5" y="120"/>
                      <a:pt x="5" y="120"/>
                    </a:cubicBezTo>
                    <a:lnTo>
                      <a:pt x="622" y="733"/>
                    </a:lnTo>
                    <a:cubicBezTo>
                      <a:pt x="622" y="737"/>
                      <a:pt x="627" y="737"/>
                      <a:pt x="627" y="737"/>
                    </a:cubicBezTo>
                    <a:cubicBezTo>
                      <a:pt x="632" y="737"/>
                      <a:pt x="637" y="737"/>
                      <a:pt x="637" y="733"/>
                    </a:cubicBezTo>
                    <a:cubicBezTo>
                      <a:pt x="641" y="728"/>
                      <a:pt x="641" y="724"/>
                      <a:pt x="637" y="719"/>
                    </a:cubicBezTo>
                    <a:lnTo>
                      <a:pt x="190" y="203"/>
                    </a:lnTo>
                    <a:lnTo>
                      <a:pt x="737" y="341"/>
                    </a:lnTo>
                    <a:cubicBezTo>
                      <a:pt x="743" y="341"/>
                      <a:pt x="752" y="341"/>
                      <a:pt x="752" y="332"/>
                    </a:cubicBezTo>
                    <a:cubicBezTo>
                      <a:pt x="752" y="327"/>
                      <a:pt x="747" y="322"/>
                      <a:pt x="743" y="318"/>
                    </a:cubicBezTo>
                    <a:lnTo>
                      <a:pt x="235" y="143"/>
                    </a:lnTo>
                    <a:lnTo>
                      <a:pt x="1014" y="28"/>
                    </a:lnTo>
                    <a:cubicBezTo>
                      <a:pt x="1024" y="28"/>
                      <a:pt x="1028" y="18"/>
                      <a:pt x="1024" y="14"/>
                    </a:cubicBezTo>
                    <a:cubicBezTo>
                      <a:pt x="1024" y="5"/>
                      <a:pt x="1019"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28;p49">
                <a:extLst>
                  <a:ext uri="{FF2B5EF4-FFF2-40B4-BE49-F238E27FC236}">
                    <a16:creationId xmlns:a16="http://schemas.microsoft.com/office/drawing/2014/main" id="{AC24E1C5-A424-0D2B-6C6A-B4DF82382FDA}"/>
                  </a:ext>
                </a:extLst>
              </p:cNvPr>
              <p:cNvSpPr/>
              <p:nvPr/>
            </p:nvSpPr>
            <p:spPr>
              <a:xfrm>
                <a:off x="3356934" y="2744870"/>
                <a:ext cx="220277" cy="120041"/>
              </a:xfrm>
              <a:custGeom>
                <a:avLst/>
                <a:gdLst/>
                <a:ahLst/>
                <a:cxnLst/>
                <a:rect l="l" t="t" r="r" b="b"/>
                <a:pathLst>
                  <a:path w="1457" h="794" extrusionOk="0">
                    <a:moveTo>
                      <a:pt x="681" y="1"/>
                    </a:moveTo>
                    <a:cubicBezTo>
                      <a:pt x="459" y="1"/>
                      <a:pt x="218" y="92"/>
                      <a:pt x="1" y="292"/>
                    </a:cubicBezTo>
                    <a:cubicBezTo>
                      <a:pt x="549" y="351"/>
                      <a:pt x="1033" y="498"/>
                      <a:pt x="1457" y="794"/>
                    </a:cubicBezTo>
                    <a:cubicBezTo>
                      <a:pt x="1419" y="296"/>
                      <a:pt x="1079"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29;p49">
                <a:extLst>
                  <a:ext uri="{FF2B5EF4-FFF2-40B4-BE49-F238E27FC236}">
                    <a16:creationId xmlns:a16="http://schemas.microsoft.com/office/drawing/2014/main" id="{DAFB1E3D-B878-7D50-3A1E-2AF40194DE09}"/>
                  </a:ext>
                </a:extLst>
              </p:cNvPr>
              <p:cNvSpPr/>
              <p:nvPr/>
            </p:nvSpPr>
            <p:spPr>
              <a:xfrm>
                <a:off x="2913803" y="2646749"/>
                <a:ext cx="232220" cy="90560"/>
              </a:xfrm>
              <a:custGeom>
                <a:avLst/>
                <a:gdLst/>
                <a:ahLst/>
                <a:cxnLst/>
                <a:rect l="l" t="t" r="r" b="b"/>
                <a:pathLst>
                  <a:path w="1536" h="599" extrusionOk="0">
                    <a:moveTo>
                      <a:pt x="726" y="0"/>
                    </a:moveTo>
                    <a:cubicBezTo>
                      <a:pt x="446" y="0"/>
                      <a:pt x="170" y="160"/>
                      <a:pt x="1" y="484"/>
                    </a:cubicBezTo>
                    <a:cubicBezTo>
                      <a:pt x="174" y="449"/>
                      <a:pt x="348" y="433"/>
                      <a:pt x="522" y="433"/>
                    </a:cubicBezTo>
                    <a:cubicBezTo>
                      <a:pt x="856" y="433"/>
                      <a:pt x="1193" y="493"/>
                      <a:pt x="1536" y="599"/>
                    </a:cubicBezTo>
                    <a:cubicBezTo>
                      <a:pt x="1358" y="202"/>
                      <a:pt x="1040"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30;p49">
                <a:extLst>
                  <a:ext uri="{FF2B5EF4-FFF2-40B4-BE49-F238E27FC236}">
                    <a16:creationId xmlns:a16="http://schemas.microsoft.com/office/drawing/2014/main" id="{F7F67EBF-A736-E199-CB3B-E583ABAE1C90}"/>
                  </a:ext>
                </a:extLst>
              </p:cNvPr>
              <p:cNvSpPr/>
              <p:nvPr/>
            </p:nvSpPr>
            <p:spPr>
              <a:xfrm>
                <a:off x="3133328" y="2988584"/>
                <a:ext cx="122157" cy="64405"/>
              </a:xfrm>
              <a:custGeom>
                <a:avLst/>
                <a:gdLst/>
                <a:ahLst/>
                <a:cxnLst/>
                <a:rect l="l" t="t" r="r" b="b"/>
                <a:pathLst>
                  <a:path w="808" h="426" extrusionOk="0">
                    <a:moveTo>
                      <a:pt x="410" y="0"/>
                    </a:moveTo>
                    <a:cubicBezTo>
                      <a:pt x="261" y="0"/>
                      <a:pt x="114" y="116"/>
                      <a:pt x="5" y="246"/>
                    </a:cubicBezTo>
                    <a:cubicBezTo>
                      <a:pt x="1" y="251"/>
                      <a:pt x="1" y="255"/>
                      <a:pt x="5" y="260"/>
                    </a:cubicBezTo>
                    <a:cubicBezTo>
                      <a:pt x="5" y="260"/>
                      <a:pt x="5" y="264"/>
                      <a:pt x="10" y="264"/>
                    </a:cubicBezTo>
                    <a:lnTo>
                      <a:pt x="14" y="264"/>
                    </a:lnTo>
                    <a:cubicBezTo>
                      <a:pt x="147" y="172"/>
                      <a:pt x="265" y="127"/>
                      <a:pt x="372" y="127"/>
                    </a:cubicBezTo>
                    <a:cubicBezTo>
                      <a:pt x="398" y="127"/>
                      <a:pt x="423" y="129"/>
                      <a:pt x="448" y="135"/>
                    </a:cubicBezTo>
                    <a:cubicBezTo>
                      <a:pt x="572" y="158"/>
                      <a:pt x="688" y="255"/>
                      <a:pt x="793" y="421"/>
                    </a:cubicBezTo>
                    <a:cubicBezTo>
                      <a:pt x="793" y="426"/>
                      <a:pt x="798" y="426"/>
                      <a:pt x="803" y="426"/>
                    </a:cubicBezTo>
                    <a:cubicBezTo>
                      <a:pt x="807" y="421"/>
                      <a:pt x="807" y="417"/>
                      <a:pt x="807" y="411"/>
                    </a:cubicBezTo>
                    <a:cubicBezTo>
                      <a:pt x="761" y="251"/>
                      <a:pt x="692" y="52"/>
                      <a:pt x="471" y="7"/>
                    </a:cubicBezTo>
                    <a:cubicBezTo>
                      <a:pt x="451" y="2"/>
                      <a:pt x="430"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2231;p49">
                <a:extLst>
                  <a:ext uri="{FF2B5EF4-FFF2-40B4-BE49-F238E27FC236}">
                    <a16:creationId xmlns:a16="http://schemas.microsoft.com/office/drawing/2014/main" id="{B478E628-94AC-3C06-A774-3896455845E3}"/>
                  </a:ext>
                </a:extLst>
              </p:cNvPr>
              <p:cNvSpPr/>
              <p:nvPr/>
            </p:nvSpPr>
            <p:spPr>
              <a:xfrm>
                <a:off x="3005877" y="3100916"/>
                <a:ext cx="376904" cy="134101"/>
              </a:xfrm>
              <a:custGeom>
                <a:avLst/>
                <a:gdLst/>
                <a:ahLst/>
                <a:cxnLst/>
                <a:rect l="l" t="t" r="r" b="b"/>
                <a:pathLst>
                  <a:path w="2493" h="887" extrusionOk="0">
                    <a:moveTo>
                      <a:pt x="2493" y="0"/>
                    </a:moveTo>
                    <a:lnTo>
                      <a:pt x="2493" y="0"/>
                    </a:lnTo>
                    <a:cubicBezTo>
                      <a:pt x="2080" y="131"/>
                      <a:pt x="1635" y="196"/>
                      <a:pt x="1159" y="196"/>
                    </a:cubicBezTo>
                    <a:cubicBezTo>
                      <a:pt x="792" y="196"/>
                      <a:pt x="406" y="157"/>
                      <a:pt x="0" y="79"/>
                    </a:cubicBezTo>
                    <a:lnTo>
                      <a:pt x="0" y="79"/>
                    </a:lnTo>
                    <a:cubicBezTo>
                      <a:pt x="230" y="630"/>
                      <a:pt x="767" y="887"/>
                      <a:pt x="1285" y="887"/>
                    </a:cubicBezTo>
                    <a:cubicBezTo>
                      <a:pt x="1857" y="887"/>
                      <a:pt x="2406" y="574"/>
                      <a:pt x="2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2232;p49">
                <a:extLst>
                  <a:ext uri="{FF2B5EF4-FFF2-40B4-BE49-F238E27FC236}">
                    <a16:creationId xmlns:a16="http://schemas.microsoft.com/office/drawing/2014/main" id="{8231379D-285F-69CA-044B-B74A2D75A5A0}"/>
                  </a:ext>
                </a:extLst>
              </p:cNvPr>
              <p:cNvSpPr/>
              <p:nvPr/>
            </p:nvSpPr>
            <p:spPr>
              <a:xfrm>
                <a:off x="3074818" y="3144156"/>
                <a:ext cx="283774" cy="47472"/>
              </a:xfrm>
              <a:custGeom>
                <a:avLst/>
                <a:gdLst/>
                <a:ahLst/>
                <a:cxnLst/>
                <a:rect l="l" t="t" r="r" b="b"/>
                <a:pathLst>
                  <a:path w="1877" h="314" extrusionOk="0">
                    <a:moveTo>
                      <a:pt x="1862" y="1"/>
                    </a:moveTo>
                    <a:cubicBezTo>
                      <a:pt x="1536" y="169"/>
                      <a:pt x="1147" y="255"/>
                      <a:pt x="738" y="255"/>
                    </a:cubicBezTo>
                    <a:cubicBezTo>
                      <a:pt x="500" y="255"/>
                      <a:pt x="254" y="226"/>
                      <a:pt x="10" y="166"/>
                    </a:cubicBezTo>
                    <a:cubicBezTo>
                      <a:pt x="10" y="166"/>
                      <a:pt x="5" y="166"/>
                      <a:pt x="5" y="171"/>
                    </a:cubicBezTo>
                    <a:cubicBezTo>
                      <a:pt x="1" y="175"/>
                      <a:pt x="5" y="180"/>
                      <a:pt x="10" y="180"/>
                    </a:cubicBezTo>
                    <a:cubicBezTo>
                      <a:pt x="263" y="273"/>
                      <a:pt x="503" y="314"/>
                      <a:pt x="747" y="314"/>
                    </a:cubicBezTo>
                    <a:cubicBezTo>
                      <a:pt x="1158" y="314"/>
                      <a:pt x="1554" y="217"/>
                      <a:pt x="1871" y="14"/>
                    </a:cubicBezTo>
                    <a:cubicBezTo>
                      <a:pt x="1871" y="14"/>
                      <a:pt x="1876" y="9"/>
                      <a:pt x="1871" y="5"/>
                    </a:cubicBezTo>
                    <a:cubicBezTo>
                      <a:pt x="1871" y="1"/>
                      <a:pt x="1867"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95" name="رسم 1794" descr="أطباق دوارة مع تعبئة خالصة">
            <a:extLst>
              <a:ext uri="{FF2B5EF4-FFF2-40B4-BE49-F238E27FC236}">
                <a16:creationId xmlns:a16="http://schemas.microsoft.com/office/drawing/2014/main" id="{BF5B378D-065C-2DC9-3126-0F241B6B4F6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45866" y="2834986"/>
            <a:ext cx="1181100" cy="1863489"/>
          </a:xfrm>
          <a:prstGeom prst="rect">
            <a:avLst/>
          </a:prstGeom>
        </p:spPr>
      </p:pic>
      <p:pic>
        <p:nvPicPr>
          <p:cNvPr id="1797" name="رسم 1796" descr="رقص خطوط عريضة">
            <a:extLst>
              <a:ext uri="{FF2B5EF4-FFF2-40B4-BE49-F238E27FC236}">
                <a16:creationId xmlns:a16="http://schemas.microsoft.com/office/drawing/2014/main" id="{BE6F7C0F-885F-A67D-89FB-461695A8C88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115301" y="110838"/>
            <a:ext cx="914400" cy="12156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grpSp>
        <p:nvGrpSpPr>
          <p:cNvPr id="1654" name="Google Shape;1654;p40"/>
          <p:cNvGrpSpPr/>
          <p:nvPr/>
        </p:nvGrpSpPr>
        <p:grpSpPr>
          <a:xfrm>
            <a:off x="54855" y="2119158"/>
            <a:ext cx="3539246" cy="2789767"/>
            <a:chOff x="486654" y="808101"/>
            <a:chExt cx="4374421" cy="4278409"/>
          </a:xfrm>
        </p:grpSpPr>
        <p:grpSp>
          <p:nvGrpSpPr>
            <p:cNvPr id="1655" name="Google Shape;1655;p40"/>
            <p:cNvGrpSpPr/>
            <p:nvPr/>
          </p:nvGrpSpPr>
          <p:grpSpPr>
            <a:xfrm rot="-6009223">
              <a:off x="2304659" y="3618860"/>
              <a:ext cx="627505" cy="1970283"/>
              <a:chOff x="6465163" y="2669656"/>
              <a:chExt cx="341428" cy="1072038"/>
            </a:xfrm>
          </p:grpSpPr>
          <p:sp>
            <p:nvSpPr>
              <p:cNvPr id="1656" name="Google Shape;1656;p40"/>
              <p:cNvSpPr/>
              <p:nvPr/>
            </p:nvSpPr>
            <p:spPr>
              <a:xfrm>
                <a:off x="6465163" y="2669656"/>
                <a:ext cx="268106" cy="757494"/>
              </a:xfrm>
              <a:custGeom>
                <a:avLst/>
                <a:gdLst/>
                <a:ahLst/>
                <a:cxnLst/>
                <a:rect l="l" t="t" r="r" b="b"/>
                <a:pathLst>
                  <a:path w="2863" h="8089" extrusionOk="0">
                    <a:moveTo>
                      <a:pt x="996" y="112"/>
                    </a:moveTo>
                    <a:cubicBezTo>
                      <a:pt x="1089" y="112"/>
                      <a:pt x="1167" y="125"/>
                      <a:pt x="1236" y="152"/>
                    </a:cubicBezTo>
                    <a:cubicBezTo>
                      <a:pt x="1295" y="176"/>
                      <a:pt x="1351" y="212"/>
                      <a:pt x="1402" y="259"/>
                    </a:cubicBezTo>
                    <a:cubicBezTo>
                      <a:pt x="1484" y="342"/>
                      <a:pt x="1559" y="465"/>
                      <a:pt x="1623" y="627"/>
                    </a:cubicBezTo>
                    <a:cubicBezTo>
                      <a:pt x="1724" y="867"/>
                      <a:pt x="1803" y="1199"/>
                      <a:pt x="1890" y="1622"/>
                    </a:cubicBezTo>
                    <a:cubicBezTo>
                      <a:pt x="1973" y="2047"/>
                      <a:pt x="2070" y="2558"/>
                      <a:pt x="2199" y="3162"/>
                    </a:cubicBezTo>
                    <a:cubicBezTo>
                      <a:pt x="2452" y="4318"/>
                      <a:pt x="2590" y="5497"/>
                      <a:pt x="2664" y="6382"/>
                    </a:cubicBezTo>
                    <a:cubicBezTo>
                      <a:pt x="2705" y="6830"/>
                      <a:pt x="2724" y="7198"/>
                      <a:pt x="2737" y="7460"/>
                    </a:cubicBezTo>
                    <a:cubicBezTo>
                      <a:pt x="2743" y="7590"/>
                      <a:pt x="2747" y="7691"/>
                      <a:pt x="2752" y="7760"/>
                    </a:cubicBezTo>
                    <a:lnTo>
                      <a:pt x="2752" y="7828"/>
                    </a:lnTo>
                    <a:lnTo>
                      <a:pt x="2420" y="7930"/>
                    </a:lnTo>
                    <a:lnTo>
                      <a:pt x="2072" y="7976"/>
                    </a:lnTo>
                    <a:lnTo>
                      <a:pt x="2072" y="7976"/>
                    </a:lnTo>
                    <a:cubicBezTo>
                      <a:pt x="1950" y="7688"/>
                      <a:pt x="1104" y="5644"/>
                      <a:pt x="642" y="3498"/>
                    </a:cubicBezTo>
                    <a:cubicBezTo>
                      <a:pt x="504" y="2862"/>
                      <a:pt x="370" y="2337"/>
                      <a:pt x="272" y="1903"/>
                    </a:cubicBezTo>
                    <a:cubicBezTo>
                      <a:pt x="172" y="1471"/>
                      <a:pt x="111" y="1134"/>
                      <a:pt x="111" y="876"/>
                    </a:cubicBezTo>
                    <a:cubicBezTo>
                      <a:pt x="111" y="765"/>
                      <a:pt x="121" y="673"/>
                      <a:pt x="144" y="595"/>
                    </a:cubicBezTo>
                    <a:cubicBezTo>
                      <a:pt x="162" y="535"/>
                      <a:pt x="185" y="480"/>
                      <a:pt x="213" y="433"/>
                    </a:cubicBezTo>
                    <a:cubicBezTo>
                      <a:pt x="259" y="365"/>
                      <a:pt x="319" y="305"/>
                      <a:pt x="406" y="259"/>
                    </a:cubicBezTo>
                    <a:cubicBezTo>
                      <a:pt x="489" y="208"/>
                      <a:pt x="595" y="171"/>
                      <a:pt x="729" y="144"/>
                    </a:cubicBezTo>
                    <a:cubicBezTo>
                      <a:pt x="825" y="120"/>
                      <a:pt x="918" y="112"/>
                      <a:pt x="996" y="112"/>
                    </a:cubicBezTo>
                    <a:close/>
                    <a:moveTo>
                      <a:pt x="996" y="1"/>
                    </a:moveTo>
                    <a:cubicBezTo>
                      <a:pt x="908" y="1"/>
                      <a:pt x="812" y="14"/>
                      <a:pt x="706" y="37"/>
                    </a:cubicBezTo>
                    <a:cubicBezTo>
                      <a:pt x="581" y="65"/>
                      <a:pt x="476" y="97"/>
                      <a:pt x="383" y="148"/>
                    </a:cubicBezTo>
                    <a:cubicBezTo>
                      <a:pt x="319" y="180"/>
                      <a:pt x="259" y="222"/>
                      <a:pt x="208" y="272"/>
                    </a:cubicBezTo>
                    <a:cubicBezTo>
                      <a:pt x="134" y="342"/>
                      <a:pt x="83" y="429"/>
                      <a:pt x="51" y="531"/>
                    </a:cubicBezTo>
                    <a:cubicBezTo>
                      <a:pt x="15" y="631"/>
                      <a:pt x="0" y="747"/>
                      <a:pt x="0" y="876"/>
                    </a:cubicBezTo>
                    <a:cubicBezTo>
                      <a:pt x="0" y="1148"/>
                      <a:pt x="66" y="1494"/>
                      <a:pt x="166" y="1926"/>
                    </a:cubicBezTo>
                    <a:cubicBezTo>
                      <a:pt x="264" y="2364"/>
                      <a:pt x="397" y="2890"/>
                      <a:pt x="536" y="3521"/>
                    </a:cubicBezTo>
                    <a:cubicBezTo>
                      <a:pt x="1038" y="5852"/>
                      <a:pt x="1987" y="8055"/>
                      <a:pt x="1987" y="8055"/>
                    </a:cubicBezTo>
                    <a:cubicBezTo>
                      <a:pt x="1995" y="8075"/>
                      <a:pt x="2013" y="8088"/>
                      <a:pt x="2036" y="8088"/>
                    </a:cubicBezTo>
                    <a:cubicBezTo>
                      <a:pt x="2039" y="8088"/>
                      <a:pt x="2043" y="8088"/>
                      <a:pt x="2046" y="8087"/>
                    </a:cubicBezTo>
                    <a:lnTo>
                      <a:pt x="2439" y="8036"/>
                    </a:lnTo>
                    <a:lnTo>
                      <a:pt x="2448" y="8036"/>
                    </a:lnTo>
                    <a:lnTo>
                      <a:pt x="2826" y="7917"/>
                    </a:lnTo>
                    <a:cubicBezTo>
                      <a:pt x="2848" y="7913"/>
                      <a:pt x="2862" y="7889"/>
                      <a:pt x="2862" y="7866"/>
                    </a:cubicBezTo>
                    <a:cubicBezTo>
                      <a:pt x="2862" y="7862"/>
                      <a:pt x="2812" y="5465"/>
                      <a:pt x="2305" y="3138"/>
                    </a:cubicBezTo>
                    <a:cubicBezTo>
                      <a:pt x="2194" y="2613"/>
                      <a:pt x="2107" y="2157"/>
                      <a:pt x="2029" y="1770"/>
                    </a:cubicBezTo>
                    <a:cubicBezTo>
                      <a:pt x="1969" y="1480"/>
                      <a:pt x="1918" y="1222"/>
                      <a:pt x="1858" y="1005"/>
                    </a:cubicBezTo>
                    <a:cubicBezTo>
                      <a:pt x="1816" y="844"/>
                      <a:pt x="1770" y="697"/>
                      <a:pt x="1720" y="576"/>
                    </a:cubicBezTo>
                    <a:cubicBezTo>
                      <a:pt x="1682" y="480"/>
                      <a:pt x="1642" y="401"/>
                      <a:pt x="1595" y="327"/>
                    </a:cubicBezTo>
                    <a:cubicBezTo>
                      <a:pt x="1527" y="222"/>
                      <a:pt x="1444" y="139"/>
                      <a:pt x="1342" y="84"/>
                    </a:cubicBezTo>
                    <a:cubicBezTo>
                      <a:pt x="1240" y="29"/>
                      <a:pt x="1125"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0"/>
              <p:cNvSpPr/>
              <p:nvPr/>
            </p:nvSpPr>
            <p:spPr>
              <a:xfrm>
                <a:off x="6695153" y="3633160"/>
                <a:ext cx="111438" cy="108535"/>
              </a:xfrm>
              <a:custGeom>
                <a:avLst/>
                <a:gdLst/>
                <a:ahLst/>
                <a:cxnLst/>
                <a:rect l="l" t="t" r="r" b="b"/>
                <a:pathLst>
                  <a:path w="1190" h="1159" extrusionOk="0">
                    <a:moveTo>
                      <a:pt x="911" y="115"/>
                    </a:moveTo>
                    <a:cubicBezTo>
                      <a:pt x="1003" y="254"/>
                      <a:pt x="1052" y="378"/>
                      <a:pt x="1070" y="489"/>
                    </a:cubicBezTo>
                    <a:cubicBezTo>
                      <a:pt x="1079" y="522"/>
                      <a:pt x="1083" y="554"/>
                      <a:pt x="1083" y="586"/>
                    </a:cubicBezTo>
                    <a:cubicBezTo>
                      <a:pt x="1083" y="660"/>
                      <a:pt x="1066" y="725"/>
                      <a:pt x="1038" y="780"/>
                    </a:cubicBezTo>
                    <a:cubicBezTo>
                      <a:pt x="1000" y="863"/>
                      <a:pt x="932" y="931"/>
                      <a:pt x="853" y="978"/>
                    </a:cubicBezTo>
                    <a:cubicBezTo>
                      <a:pt x="770" y="1024"/>
                      <a:pt x="679" y="1047"/>
                      <a:pt x="586" y="1047"/>
                    </a:cubicBezTo>
                    <a:cubicBezTo>
                      <a:pt x="485" y="1047"/>
                      <a:pt x="388" y="1020"/>
                      <a:pt x="309" y="965"/>
                    </a:cubicBezTo>
                    <a:cubicBezTo>
                      <a:pt x="226" y="904"/>
                      <a:pt x="166" y="816"/>
                      <a:pt x="134" y="692"/>
                    </a:cubicBezTo>
                    <a:cubicBezTo>
                      <a:pt x="116" y="627"/>
                      <a:pt x="107" y="559"/>
                      <a:pt x="107" y="485"/>
                    </a:cubicBezTo>
                    <a:cubicBezTo>
                      <a:pt x="107" y="421"/>
                      <a:pt x="113" y="357"/>
                      <a:pt x="125" y="283"/>
                    </a:cubicBezTo>
                    <a:lnTo>
                      <a:pt x="125" y="283"/>
                    </a:lnTo>
                    <a:lnTo>
                      <a:pt x="517" y="199"/>
                    </a:lnTo>
                    <a:lnTo>
                      <a:pt x="911" y="115"/>
                    </a:lnTo>
                    <a:close/>
                    <a:moveTo>
                      <a:pt x="934" y="0"/>
                    </a:moveTo>
                    <a:cubicBezTo>
                      <a:pt x="930" y="0"/>
                      <a:pt x="927" y="1"/>
                      <a:pt x="923" y="1"/>
                    </a:cubicBezTo>
                    <a:lnTo>
                      <a:pt x="494" y="93"/>
                    </a:lnTo>
                    <a:lnTo>
                      <a:pt x="66" y="190"/>
                    </a:lnTo>
                    <a:cubicBezTo>
                      <a:pt x="47" y="195"/>
                      <a:pt x="28" y="208"/>
                      <a:pt x="24" y="231"/>
                    </a:cubicBezTo>
                    <a:cubicBezTo>
                      <a:pt x="11" y="323"/>
                      <a:pt x="1" y="406"/>
                      <a:pt x="1" y="485"/>
                    </a:cubicBezTo>
                    <a:cubicBezTo>
                      <a:pt x="1" y="568"/>
                      <a:pt x="11" y="646"/>
                      <a:pt x="28" y="716"/>
                    </a:cubicBezTo>
                    <a:cubicBezTo>
                      <a:pt x="66" y="867"/>
                      <a:pt x="143" y="978"/>
                      <a:pt x="245" y="1052"/>
                    </a:cubicBezTo>
                    <a:cubicBezTo>
                      <a:pt x="347" y="1120"/>
                      <a:pt x="466" y="1158"/>
                      <a:pt x="586" y="1158"/>
                    </a:cubicBezTo>
                    <a:cubicBezTo>
                      <a:pt x="734" y="1158"/>
                      <a:pt x="881" y="1103"/>
                      <a:pt x="996" y="1005"/>
                    </a:cubicBezTo>
                    <a:cubicBezTo>
                      <a:pt x="1056" y="959"/>
                      <a:pt x="1102" y="899"/>
                      <a:pt x="1134" y="826"/>
                    </a:cubicBezTo>
                    <a:cubicBezTo>
                      <a:pt x="1172" y="757"/>
                      <a:pt x="1189" y="674"/>
                      <a:pt x="1189" y="586"/>
                    </a:cubicBezTo>
                    <a:cubicBezTo>
                      <a:pt x="1189" y="550"/>
                      <a:pt x="1185" y="508"/>
                      <a:pt x="1181" y="467"/>
                    </a:cubicBezTo>
                    <a:cubicBezTo>
                      <a:pt x="1153" y="333"/>
                      <a:pt x="1093" y="185"/>
                      <a:pt x="978" y="25"/>
                    </a:cubicBezTo>
                    <a:cubicBezTo>
                      <a:pt x="966" y="9"/>
                      <a:pt x="951" y="0"/>
                      <a:pt x="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0"/>
              <p:cNvSpPr/>
              <p:nvPr/>
            </p:nvSpPr>
            <p:spPr>
              <a:xfrm>
                <a:off x="6655916" y="3406260"/>
                <a:ext cx="126983" cy="249470"/>
              </a:xfrm>
              <a:custGeom>
                <a:avLst/>
                <a:gdLst/>
                <a:ahLst/>
                <a:cxnLst/>
                <a:rect l="l" t="t" r="r" b="b"/>
                <a:pathLst>
                  <a:path w="1356" h="2664" extrusionOk="0">
                    <a:moveTo>
                      <a:pt x="770" y="0"/>
                    </a:moveTo>
                    <a:lnTo>
                      <a:pt x="392" y="115"/>
                    </a:lnTo>
                    <a:lnTo>
                      <a:pt x="0" y="166"/>
                    </a:lnTo>
                    <a:cubicBezTo>
                      <a:pt x="0" y="166"/>
                      <a:pt x="264" y="1097"/>
                      <a:pt x="498" y="2663"/>
                    </a:cubicBezTo>
                    <a:cubicBezTo>
                      <a:pt x="779" y="2603"/>
                      <a:pt x="927" y="2571"/>
                      <a:pt x="927" y="2571"/>
                    </a:cubicBezTo>
                    <a:cubicBezTo>
                      <a:pt x="927" y="2571"/>
                      <a:pt x="1070" y="2539"/>
                      <a:pt x="1355" y="2480"/>
                    </a:cubicBezTo>
                    <a:cubicBezTo>
                      <a:pt x="917" y="955"/>
                      <a:pt x="770"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0"/>
              <p:cNvSpPr/>
              <p:nvPr/>
            </p:nvSpPr>
            <p:spPr>
              <a:xfrm>
                <a:off x="6650766" y="3401204"/>
                <a:ext cx="137284" cy="259397"/>
              </a:xfrm>
              <a:custGeom>
                <a:avLst/>
                <a:gdLst/>
                <a:ahLst/>
                <a:cxnLst/>
                <a:rect l="l" t="t" r="r" b="b"/>
                <a:pathLst>
                  <a:path w="1466" h="2770" extrusionOk="0">
                    <a:moveTo>
                      <a:pt x="784" y="124"/>
                    </a:moveTo>
                    <a:cubicBezTo>
                      <a:pt x="822" y="354"/>
                      <a:pt x="977" y="1221"/>
                      <a:pt x="1339" y="2492"/>
                    </a:cubicBezTo>
                    <a:lnTo>
                      <a:pt x="1339" y="2492"/>
                    </a:lnTo>
                    <a:cubicBezTo>
                      <a:pt x="1228" y="2517"/>
                      <a:pt x="1138" y="2535"/>
                      <a:pt x="1078" y="2547"/>
                    </a:cubicBezTo>
                    <a:cubicBezTo>
                      <a:pt x="1042" y="2557"/>
                      <a:pt x="1014" y="2561"/>
                      <a:pt x="995" y="2566"/>
                    </a:cubicBezTo>
                    <a:cubicBezTo>
                      <a:pt x="977" y="2570"/>
                      <a:pt x="968" y="2570"/>
                      <a:pt x="968" y="2570"/>
                    </a:cubicBezTo>
                    <a:cubicBezTo>
                      <a:pt x="968" y="2570"/>
                      <a:pt x="845" y="2598"/>
                      <a:pt x="600" y="2654"/>
                    </a:cubicBezTo>
                    <a:lnTo>
                      <a:pt x="600" y="2654"/>
                    </a:lnTo>
                    <a:cubicBezTo>
                      <a:pt x="402" y="1348"/>
                      <a:pt x="183" y="495"/>
                      <a:pt x="123" y="268"/>
                    </a:cubicBezTo>
                    <a:lnTo>
                      <a:pt x="123" y="268"/>
                    </a:lnTo>
                    <a:lnTo>
                      <a:pt x="457" y="224"/>
                    </a:lnTo>
                    <a:lnTo>
                      <a:pt x="466" y="224"/>
                    </a:lnTo>
                    <a:lnTo>
                      <a:pt x="784" y="124"/>
                    </a:lnTo>
                    <a:close/>
                    <a:moveTo>
                      <a:pt x="830" y="0"/>
                    </a:moveTo>
                    <a:cubicBezTo>
                      <a:pt x="823" y="0"/>
                      <a:pt x="817" y="1"/>
                      <a:pt x="811" y="3"/>
                    </a:cubicBezTo>
                    <a:lnTo>
                      <a:pt x="438" y="118"/>
                    </a:lnTo>
                    <a:lnTo>
                      <a:pt x="51" y="169"/>
                    </a:lnTo>
                    <a:cubicBezTo>
                      <a:pt x="32" y="169"/>
                      <a:pt x="19" y="179"/>
                      <a:pt x="9" y="192"/>
                    </a:cubicBezTo>
                    <a:cubicBezTo>
                      <a:pt x="0" y="207"/>
                      <a:pt x="0" y="220"/>
                      <a:pt x="5" y="239"/>
                    </a:cubicBezTo>
                    <a:cubicBezTo>
                      <a:pt x="19" y="294"/>
                      <a:pt x="272" y="1211"/>
                      <a:pt x="498" y="2727"/>
                    </a:cubicBezTo>
                    <a:cubicBezTo>
                      <a:pt x="502" y="2740"/>
                      <a:pt x="512" y="2755"/>
                      <a:pt x="521" y="2764"/>
                    </a:cubicBezTo>
                    <a:cubicBezTo>
                      <a:pt x="530" y="2767"/>
                      <a:pt x="540" y="2770"/>
                      <a:pt x="550" y="2770"/>
                    </a:cubicBezTo>
                    <a:cubicBezTo>
                      <a:pt x="554" y="2770"/>
                      <a:pt x="558" y="2769"/>
                      <a:pt x="562" y="2768"/>
                    </a:cubicBezTo>
                    <a:cubicBezTo>
                      <a:pt x="706" y="2740"/>
                      <a:pt x="811" y="2717"/>
                      <a:pt x="885" y="2699"/>
                    </a:cubicBezTo>
                    <a:cubicBezTo>
                      <a:pt x="921" y="2695"/>
                      <a:pt x="945" y="2685"/>
                      <a:pt x="963" y="2685"/>
                    </a:cubicBezTo>
                    <a:cubicBezTo>
                      <a:pt x="982" y="2681"/>
                      <a:pt x="991" y="2676"/>
                      <a:pt x="991" y="2676"/>
                    </a:cubicBezTo>
                    <a:cubicBezTo>
                      <a:pt x="991" y="2676"/>
                      <a:pt x="1138" y="2644"/>
                      <a:pt x="1419" y="2584"/>
                    </a:cubicBezTo>
                    <a:cubicBezTo>
                      <a:pt x="1433" y="2579"/>
                      <a:pt x="1447" y="2570"/>
                      <a:pt x="1457" y="2561"/>
                    </a:cubicBezTo>
                    <a:cubicBezTo>
                      <a:pt x="1461" y="2547"/>
                      <a:pt x="1465" y="2534"/>
                      <a:pt x="1461" y="2515"/>
                    </a:cubicBezTo>
                    <a:cubicBezTo>
                      <a:pt x="1244" y="1759"/>
                      <a:pt x="1097" y="1137"/>
                      <a:pt x="1004" y="713"/>
                    </a:cubicBezTo>
                    <a:cubicBezTo>
                      <a:pt x="963" y="496"/>
                      <a:pt x="931" y="331"/>
                      <a:pt x="908" y="220"/>
                    </a:cubicBezTo>
                    <a:cubicBezTo>
                      <a:pt x="899" y="160"/>
                      <a:pt x="889" y="118"/>
                      <a:pt x="885" y="91"/>
                    </a:cubicBezTo>
                    <a:cubicBezTo>
                      <a:pt x="885" y="77"/>
                      <a:pt x="880" y="63"/>
                      <a:pt x="880" y="59"/>
                    </a:cubicBezTo>
                    <a:lnTo>
                      <a:pt x="880" y="50"/>
                    </a:lnTo>
                    <a:lnTo>
                      <a:pt x="880" y="45"/>
                    </a:lnTo>
                    <a:cubicBezTo>
                      <a:pt x="876" y="31"/>
                      <a:pt x="866" y="18"/>
                      <a:pt x="853" y="8"/>
                    </a:cubicBezTo>
                    <a:cubicBezTo>
                      <a:pt x="848" y="3"/>
                      <a:pt x="839"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0"/>
              <p:cNvSpPr/>
              <p:nvPr/>
            </p:nvSpPr>
            <p:spPr>
              <a:xfrm>
                <a:off x="6527249" y="3015203"/>
                <a:ext cx="165845" cy="43170"/>
              </a:xfrm>
              <a:custGeom>
                <a:avLst/>
                <a:gdLst/>
                <a:ahLst/>
                <a:cxnLst/>
                <a:rect l="l" t="t" r="r" b="b"/>
                <a:pathLst>
                  <a:path w="1771" h="461" extrusionOk="0">
                    <a:moveTo>
                      <a:pt x="1707" y="1"/>
                    </a:moveTo>
                    <a:cubicBezTo>
                      <a:pt x="1704" y="1"/>
                      <a:pt x="1701" y="1"/>
                      <a:pt x="1697" y="1"/>
                    </a:cubicBezTo>
                    <a:lnTo>
                      <a:pt x="47" y="352"/>
                    </a:lnTo>
                    <a:cubicBezTo>
                      <a:pt x="20" y="361"/>
                      <a:pt x="1" y="388"/>
                      <a:pt x="6" y="416"/>
                    </a:cubicBezTo>
                    <a:cubicBezTo>
                      <a:pt x="14" y="443"/>
                      <a:pt x="34" y="460"/>
                      <a:pt x="57" y="460"/>
                    </a:cubicBezTo>
                    <a:cubicBezTo>
                      <a:pt x="61" y="460"/>
                      <a:pt x="66" y="460"/>
                      <a:pt x="71" y="458"/>
                    </a:cubicBezTo>
                    <a:lnTo>
                      <a:pt x="1721" y="108"/>
                    </a:lnTo>
                    <a:cubicBezTo>
                      <a:pt x="1753" y="103"/>
                      <a:pt x="1770" y="75"/>
                      <a:pt x="1762" y="43"/>
                    </a:cubicBezTo>
                    <a:cubicBezTo>
                      <a:pt x="1758" y="18"/>
                      <a:pt x="1735" y="1"/>
                      <a:pt x="1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0"/>
              <p:cNvSpPr/>
              <p:nvPr/>
            </p:nvSpPr>
            <p:spPr>
              <a:xfrm>
                <a:off x="6556279" y="3122706"/>
                <a:ext cx="154140" cy="41204"/>
              </a:xfrm>
              <a:custGeom>
                <a:avLst/>
                <a:gdLst/>
                <a:ahLst/>
                <a:cxnLst/>
                <a:rect l="l" t="t" r="r" b="b"/>
                <a:pathLst>
                  <a:path w="1646" h="440" extrusionOk="0">
                    <a:moveTo>
                      <a:pt x="1586" y="0"/>
                    </a:moveTo>
                    <a:cubicBezTo>
                      <a:pt x="1583" y="0"/>
                      <a:pt x="1580" y="1"/>
                      <a:pt x="1576" y="1"/>
                    </a:cubicBezTo>
                    <a:lnTo>
                      <a:pt x="50" y="333"/>
                    </a:lnTo>
                    <a:cubicBezTo>
                      <a:pt x="18" y="337"/>
                      <a:pt x="1" y="365"/>
                      <a:pt x="9" y="397"/>
                    </a:cubicBezTo>
                    <a:cubicBezTo>
                      <a:pt x="13" y="422"/>
                      <a:pt x="35" y="439"/>
                      <a:pt x="62" y="439"/>
                    </a:cubicBezTo>
                    <a:cubicBezTo>
                      <a:pt x="66" y="439"/>
                      <a:pt x="70" y="439"/>
                      <a:pt x="74" y="438"/>
                    </a:cubicBezTo>
                    <a:lnTo>
                      <a:pt x="1599" y="106"/>
                    </a:lnTo>
                    <a:cubicBezTo>
                      <a:pt x="1626" y="97"/>
                      <a:pt x="1645" y="70"/>
                      <a:pt x="1641" y="42"/>
                    </a:cubicBezTo>
                    <a:cubicBezTo>
                      <a:pt x="1633" y="18"/>
                      <a:pt x="1610"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40"/>
            <p:cNvGrpSpPr/>
            <p:nvPr/>
          </p:nvGrpSpPr>
          <p:grpSpPr>
            <a:xfrm>
              <a:off x="2240507" y="1652755"/>
              <a:ext cx="544898" cy="549028"/>
              <a:chOff x="6639997" y="2284311"/>
              <a:chExt cx="296479" cy="298726"/>
            </a:xfrm>
          </p:grpSpPr>
          <p:sp>
            <p:nvSpPr>
              <p:cNvPr id="1663" name="Google Shape;1663;p40"/>
              <p:cNvSpPr/>
              <p:nvPr/>
            </p:nvSpPr>
            <p:spPr>
              <a:xfrm>
                <a:off x="6818202" y="2464576"/>
                <a:ext cx="118274" cy="118461"/>
              </a:xfrm>
              <a:custGeom>
                <a:avLst/>
                <a:gdLst/>
                <a:ahLst/>
                <a:cxnLst/>
                <a:rect l="l" t="t" r="r" b="b"/>
                <a:pathLst>
                  <a:path w="1263" h="1265" extrusionOk="0">
                    <a:moveTo>
                      <a:pt x="795" y="123"/>
                    </a:moveTo>
                    <a:cubicBezTo>
                      <a:pt x="833" y="161"/>
                      <a:pt x="902" y="233"/>
                      <a:pt x="968" y="324"/>
                    </a:cubicBezTo>
                    <a:cubicBezTo>
                      <a:pt x="1013" y="388"/>
                      <a:pt x="1060" y="462"/>
                      <a:pt x="1096" y="541"/>
                    </a:cubicBezTo>
                    <a:cubicBezTo>
                      <a:pt x="1134" y="624"/>
                      <a:pt x="1152" y="702"/>
                      <a:pt x="1152" y="781"/>
                    </a:cubicBezTo>
                    <a:cubicBezTo>
                      <a:pt x="1152" y="826"/>
                      <a:pt x="1147" y="873"/>
                      <a:pt x="1130" y="919"/>
                    </a:cubicBezTo>
                    <a:cubicBezTo>
                      <a:pt x="1111" y="960"/>
                      <a:pt x="1083" y="1002"/>
                      <a:pt x="1041" y="1043"/>
                    </a:cubicBezTo>
                    <a:cubicBezTo>
                      <a:pt x="1000" y="1085"/>
                      <a:pt x="954" y="1113"/>
                      <a:pt x="913" y="1130"/>
                    </a:cubicBezTo>
                    <a:cubicBezTo>
                      <a:pt x="871" y="1149"/>
                      <a:pt x="825" y="1158"/>
                      <a:pt x="779" y="1158"/>
                    </a:cubicBezTo>
                    <a:cubicBezTo>
                      <a:pt x="700" y="1158"/>
                      <a:pt x="618" y="1135"/>
                      <a:pt x="539" y="1098"/>
                    </a:cubicBezTo>
                    <a:cubicBezTo>
                      <a:pt x="420" y="1043"/>
                      <a:pt x="309" y="956"/>
                      <a:pt x="230" y="886"/>
                    </a:cubicBezTo>
                    <a:cubicBezTo>
                      <a:pt x="190" y="849"/>
                      <a:pt x="156" y="817"/>
                      <a:pt x="134" y="794"/>
                    </a:cubicBezTo>
                    <a:cubicBezTo>
                      <a:pt x="130" y="792"/>
                      <a:pt x="126" y="789"/>
                      <a:pt x="123" y="786"/>
                    </a:cubicBezTo>
                    <a:lnTo>
                      <a:pt x="123" y="786"/>
                    </a:lnTo>
                    <a:cubicBezTo>
                      <a:pt x="147" y="745"/>
                      <a:pt x="198" y="666"/>
                      <a:pt x="277" y="569"/>
                    </a:cubicBezTo>
                    <a:cubicBezTo>
                      <a:pt x="387" y="432"/>
                      <a:pt x="555" y="266"/>
                      <a:pt x="795" y="123"/>
                    </a:cubicBezTo>
                    <a:close/>
                    <a:moveTo>
                      <a:pt x="803" y="0"/>
                    </a:moveTo>
                    <a:cubicBezTo>
                      <a:pt x="794" y="0"/>
                      <a:pt x="784" y="3"/>
                      <a:pt x="775" y="7"/>
                    </a:cubicBezTo>
                    <a:cubicBezTo>
                      <a:pt x="498" y="167"/>
                      <a:pt x="309" y="356"/>
                      <a:pt x="184" y="509"/>
                    </a:cubicBezTo>
                    <a:cubicBezTo>
                      <a:pt x="65" y="656"/>
                      <a:pt x="9" y="767"/>
                      <a:pt x="9" y="771"/>
                    </a:cubicBezTo>
                    <a:cubicBezTo>
                      <a:pt x="0" y="790"/>
                      <a:pt x="5" y="813"/>
                      <a:pt x="18" y="831"/>
                    </a:cubicBezTo>
                    <a:cubicBezTo>
                      <a:pt x="18" y="831"/>
                      <a:pt x="111" y="937"/>
                      <a:pt x="254" y="1047"/>
                    </a:cubicBezTo>
                    <a:cubicBezTo>
                      <a:pt x="322" y="1098"/>
                      <a:pt x="405" y="1154"/>
                      <a:pt x="494" y="1196"/>
                    </a:cubicBezTo>
                    <a:cubicBezTo>
                      <a:pt x="585" y="1237"/>
                      <a:pt x="682" y="1264"/>
                      <a:pt x="779" y="1264"/>
                    </a:cubicBezTo>
                    <a:cubicBezTo>
                      <a:pt x="839" y="1264"/>
                      <a:pt x="898" y="1255"/>
                      <a:pt x="954" y="1232"/>
                    </a:cubicBezTo>
                    <a:cubicBezTo>
                      <a:pt x="1009" y="1209"/>
                      <a:pt x="1064" y="1172"/>
                      <a:pt x="1115" y="1122"/>
                    </a:cubicBezTo>
                    <a:cubicBezTo>
                      <a:pt x="1166" y="1071"/>
                      <a:pt x="1203" y="1015"/>
                      <a:pt x="1226" y="956"/>
                    </a:cubicBezTo>
                    <a:cubicBezTo>
                      <a:pt x="1253" y="900"/>
                      <a:pt x="1262" y="841"/>
                      <a:pt x="1262" y="781"/>
                    </a:cubicBezTo>
                    <a:cubicBezTo>
                      <a:pt x="1262" y="679"/>
                      <a:pt x="1235" y="582"/>
                      <a:pt x="1194" y="494"/>
                    </a:cubicBezTo>
                    <a:cubicBezTo>
                      <a:pt x="1134" y="361"/>
                      <a:pt x="1047" y="241"/>
                      <a:pt x="973" y="154"/>
                    </a:cubicBezTo>
                    <a:cubicBezTo>
                      <a:pt x="898" y="71"/>
                      <a:pt x="839" y="16"/>
                      <a:pt x="839" y="16"/>
                    </a:cubicBezTo>
                    <a:cubicBezTo>
                      <a:pt x="828" y="5"/>
                      <a:pt x="816"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0"/>
              <p:cNvSpPr/>
              <p:nvPr/>
            </p:nvSpPr>
            <p:spPr>
              <a:xfrm>
                <a:off x="6794885" y="2441633"/>
                <a:ext cx="103665" cy="104321"/>
              </a:xfrm>
              <a:custGeom>
                <a:avLst/>
                <a:gdLst/>
                <a:ahLst/>
                <a:cxnLst/>
                <a:rect l="l" t="t" r="r" b="b"/>
                <a:pathLst>
                  <a:path w="1107" h="1114" extrusionOk="0">
                    <a:moveTo>
                      <a:pt x="968" y="1"/>
                    </a:moveTo>
                    <a:cubicBezTo>
                      <a:pt x="964" y="1"/>
                      <a:pt x="959" y="2"/>
                      <a:pt x="954" y="3"/>
                    </a:cubicBezTo>
                    <a:cubicBezTo>
                      <a:pt x="949" y="3"/>
                      <a:pt x="798" y="44"/>
                      <a:pt x="604" y="178"/>
                    </a:cubicBezTo>
                    <a:cubicBezTo>
                      <a:pt x="411" y="311"/>
                      <a:pt x="175" y="546"/>
                      <a:pt x="5" y="937"/>
                    </a:cubicBezTo>
                    <a:cubicBezTo>
                      <a:pt x="1" y="956"/>
                      <a:pt x="1" y="979"/>
                      <a:pt x="14" y="993"/>
                    </a:cubicBezTo>
                    <a:cubicBezTo>
                      <a:pt x="51" y="1039"/>
                      <a:pt x="92" y="1067"/>
                      <a:pt x="129" y="1086"/>
                    </a:cubicBezTo>
                    <a:cubicBezTo>
                      <a:pt x="166" y="1103"/>
                      <a:pt x="203" y="1113"/>
                      <a:pt x="235" y="1113"/>
                    </a:cubicBezTo>
                    <a:cubicBezTo>
                      <a:pt x="263" y="1113"/>
                      <a:pt x="286" y="1103"/>
                      <a:pt x="305" y="1099"/>
                    </a:cubicBezTo>
                    <a:cubicBezTo>
                      <a:pt x="322" y="1094"/>
                      <a:pt x="332" y="1090"/>
                      <a:pt x="332" y="1086"/>
                    </a:cubicBezTo>
                    <a:cubicBezTo>
                      <a:pt x="360" y="1071"/>
                      <a:pt x="369" y="1039"/>
                      <a:pt x="356" y="1012"/>
                    </a:cubicBezTo>
                    <a:cubicBezTo>
                      <a:pt x="343" y="996"/>
                      <a:pt x="324" y="987"/>
                      <a:pt x="306" y="987"/>
                    </a:cubicBezTo>
                    <a:cubicBezTo>
                      <a:pt x="297" y="987"/>
                      <a:pt x="289" y="989"/>
                      <a:pt x="281" y="993"/>
                    </a:cubicBezTo>
                    <a:cubicBezTo>
                      <a:pt x="281" y="993"/>
                      <a:pt x="258" y="1003"/>
                      <a:pt x="235" y="1003"/>
                    </a:cubicBezTo>
                    <a:cubicBezTo>
                      <a:pt x="217" y="1003"/>
                      <a:pt x="199" y="998"/>
                      <a:pt x="175" y="988"/>
                    </a:cubicBezTo>
                    <a:cubicBezTo>
                      <a:pt x="159" y="982"/>
                      <a:pt x="139" y="970"/>
                      <a:pt x="120" y="951"/>
                    </a:cubicBezTo>
                    <a:lnTo>
                      <a:pt x="120" y="951"/>
                    </a:lnTo>
                    <a:cubicBezTo>
                      <a:pt x="279" y="600"/>
                      <a:pt x="493" y="391"/>
                      <a:pt x="669" y="265"/>
                    </a:cubicBezTo>
                    <a:cubicBezTo>
                      <a:pt x="756" y="205"/>
                      <a:pt x="834" y="163"/>
                      <a:pt x="894" y="141"/>
                    </a:cubicBezTo>
                    <a:cubicBezTo>
                      <a:pt x="915" y="130"/>
                      <a:pt x="934" y="122"/>
                      <a:pt x="948" y="117"/>
                    </a:cubicBezTo>
                    <a:lnTo>
                      <a:pt x="948" y="117"/>
                    </a:lnTo>
                    <a:cubicBezTo>
                      <a:pt x="967" y="142"/>
                      <a:pt x="979" y="173"/>
                      <a:pt x="986" y="201"/>
                    </a:cubicBezTo>
                    <a:cubicBezTo>
                      <a:pt x="996" y="237"/>
                      <a:pt x="1000" y="269"/>
                      <a:pt x="1000" y="288"/>
                    </a:cubicBezTo>
                    <a:lnTo>
                      <a:pt x="1000" y="293"/>
                    </a:lnTo>
                    <a:lnTo>
                      <a:pt x="1000" y="297"/>
                    </a:lnTo>
                    <a:cubicBezTo>
                      <a:pt x="996" y="325"/>
                      <a:pt x="1019" y="352"/>
                      <a:pt x="1047" y="352"/>
                    </a:cubicBezTo>
                    <a:cubicBezTo>
                      <a:pt x="1050" y="353"/>
                      <a:pt x="1052" y="353"/>
                      <a:pt x="1055" y="353"/>
                    </a:cubicBezTo>
                    <a:cubicBezTo>
                      <a:pt x="1083" y="353"/>
                      <a:pt x="1102" y="332"/>
                      <a:pt x="1106" y="302"/>
                    </a:cubicBezTo>
                    <a:lnTo>
                      <a:pt x="1106" y="288"/>
                    </a:lnTo>
                    <a:cubicBezTo>
                      <a:pt x="1106" y="265"/>
                      <a:pt x="1106" y="219"/>
                      <a:pt x="1092" y="173"/>
                    </a:cubicBezTo>
                    <a:cubicBezTo>
                      <a:pt x="1079" y="122"/>
                      <a:pt x="1051" y="67"/>
                      <a:pt x="1005" y="16"/>
                    </a:cubicBezTo>
                    <a:cubicBezTo>
                      <a:pt x="995" y="6"/>
                      <a:pt x="982"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0"/>
              <p:cNvSpPr/>
              <p:nvPr/>
            </p:nvSpPr>
            <p:spPr>
              <a:xfrm>
                <a:off x="6730176" y="2321862"/>
                <a:ext cx="138969" cy="164909"/>
              </a:xfrm>
              <a:custGeom>
                <a:avLst/>
                <a:gdLst/>
                <a:ahLst/>
                <a:cxnLst/>
                <a:rect l="l" t="t" r="r" b="b"/>
                <a:pathLst>
                  <a:path w="1484" h="1761" extrusionOk="0">
                    <a:moveTo>
                      <a:pt x="267" y="0"/>
                    </a:moveTo>
                    <a:cubicBezTo>
                      <a:pt x="235" y="0"/>
                      <a:pt x="212" y="5"/>
                      <a:pt x="189" y="15"/>
                    </a:cubicBezTo>
                    <a:cubicBezTo>
                      <a:pt x="152" y="23"/>
                      <a:pt x="129" y="42"/>
                      <a:pt x="115" y="60"/>
                    </a:cubicBezTo>
                    <a:cubicBezTo>
                      <a:pt x="103" y="70"/>
                      <a:pt x="97" y="79"/>
                      <a:pt x="93" y="85"/>
                    </a:cubicBezTo>
                    <a:lnTo>
                      <a:pt x="93" y="85"/>
                    </a:lnTo>
                    <a:cubicBezTo>
                      <a:pt x="81" y="95"/>
                      <a:pt x="65" y="111"/>
                      <a:pt x="51" y="134"/>
                    </a:cubicBezTo>
                    <a:cubicBezTo>
                      <a:pt x="24" y="176"/>
                      <a:pt x="0" y="236"/>
                      <a:pt x="0" y="319"/>
                    </a:cubicBezTo>
                    <a:cubicBezTo>
                      <a:pt x="0" y="383"/>
                      <a:pt x="14" y="453"/>
                      <a:pt x="46" y="540"/>
                    </a:cubicBezTo>
                    <a:cubicBezTo>
                      <a:pt x="92" y="668"/>
                      <a:pt x="184" y="830"/>
                      <a:pt x="341" y="1028"/>
                    </a:cubicBezTo>
                    <a:cubicBezTo>
                      <a:pt x="502" y="1227"/>
                      <a:pt x="728" y="1466"/>
                      <a:pt x="1055" y="1746"/>
                    </a:cubicBezTo>
                    <a:cubicBezTo>
                      <a:pt x="1066" y="1755"/>
                      <a:pt x="1079" y="1760"/>
                      <a:pt x="1092" y="1760"/>
                    </a:cubicBezTo>
                    <a:cubicBezTo>
                      <a:pt x="1106" y="1760"/>
                      <a:pt x="1120" y="1754"/>
                      <a:pt x="1130" y="1742"/>
                    </a:cubicBezTo>
                    <a:cubicBezTo>
                      <a:pt x="1147" y="1719"/>
                      <a:pt x="1147" y="1687"/>
                      <a:pt x="1124" y="1669"/>
                    </a:cubicBezTo>
                    <a:cubicBezTo>
                      <a:pt x="696" y="1295"/>
                      <a:pt x="443" y="1005"/>
                      <a:pt x="295" y="784"/>
                    </a:cubicBezTo>
                    <a:cubicBezTo>
                      <a:pt x="222" y="674"/>
                      <a:pt x="175" y="581"/>
                      <a:pt x="147" y="502"/>
                    </a:cubicBezTo>
                    <a:cubicBezTo>
                      <a:pt x="120" y="429"/>
                      <a:pt x="111" y="364"/>
                      <a:pt x="111" y="319"/>
                    </a:cubicBezTo>
                    <a:cubicBezTo>
                      <a:pt x="111" y="253"/>
                      <a:pt x="124" y="217"/>
                      <a:pt x="143" y="194"/>
                    </a:cubicBezTo>
                    <a:cubicBezTo>
                      <a:pt x="147" y="180"/>
                      <a:pt x="156" y="171"/>
                      <a:pt x="162" y="166"/>
                    </a:cubicBezTo>
                    <a:cubicBezTo>
                      <a:pt x="162" y="166"/>
                      <a:pt x="166" y="166"/>
                      <a:pt x="166" y="162"/>
                    </a:cubicBezTo>
                    <a:cubicBezTo>
                      <a:pt x="174" y="158"/>
                      <a:pt x="178" y="154"/>
                      <a:pt x="182" y="147"/>
                    </a:cubicBezTo>
                    <a:lnTo>
                      <a:pt x="182" y="147"/>
                    </a:lnTo>
                    <a:lnTo>
                      <a:pt x="184" y="148"/>
                    </a:lnTo>
                    <a:cubicBezTo>
                      <a:pt x="184" y="143"/>
                      <a:pt x="189" y="134"/>
                      <a:pt x="203" y="125"/>
                    </a:cubicBezTo>
                    <a:cubicBezTo>
                      <a:pt x="217" y="115"/>
                      <a:pt x="235" y="106"/>
                      <a:pt x="267" y="106"/>
                    </a:cubicBezTo>
                    <a:cubicBezTo>
                      <a:pt x="300" y="106"/>
                      <a:pt x="341" y="115"/>
                      <a:pt x="401" y="153"/>
                    </a:cubicBezTo>
                    <a:cubicBezTo>
                      <a:pt x="494" y="204"/>
                      <a:pt x="617" y="309"/>
                      <a:pt x="779" y="517"/>
                    </a:cubicBezTo>
                    <a:cubicBezTo>
                      <a:pt x="940" y="723"/>
                      <a:pt x="1134" y="1028"/>
                      <a:pt x="1373" y="1466"/>
                    </a:cubicBezTo>
                    <a:cubicBezTo>
                      <a:pt x="1383" y="1485"/>
                      <a:pt x="1401" y="1495"/>
                      <a:pt x="1421" y="1495"/>
                    </a:cubicBezTo>
                    <a:cubicBezTo>
                      <a:pt x="1429" y="1495"/>
                      <a:pt x="1438" y="1493"/>
                      <a:pt x="1447" y="1489"/>
                    </a:cubicBezTo>
                    <a:cubicBezTo>
                      <a:pt x="1475" y="1475"/>
                      <a:pt x="1483" y="1442"/>
                      <a:pt x="1470" y="1415"/>
                    </a:cubicBezTo>
                    <a:cubicBezTo>
                      <a:pt x="1147" y="825"/>
                      <a:pt x="898" y="475"/>
                      <a:pt x="705" y="268"/>
                    </a:cubicBezTo>
                    <a:cubicBezTo>
                      <a:pt x="613" y="166"/>
                      <a:pt x="530" y="98"/>
                      <a:pt x="456" y="55"/>
                    </a:cubicBezTo>
                    <a:cubicBezTo>
                      <a:pt x="383" y="15"/>
                      <a:pt x="322"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0"/>
              <p:cNvSpPr/>
              <p:nvPr/>
            </p:nvSpPr>
            <p:spPr>
              <a:xfrm>
                <a:off x="6781493" y="2284311"/>
                <a:ext cx="109284" cy="167531"/>
              </a:xfrm>
              <a:custGeom>
                <a:avLst/>
                <a:gdLst/>
                <a:ahLst/>
                <a:cxnLst/>
                <a:rect l="l" t="t" r="r" b="b"/>
                <a:pathLst>
                  <a:path w="1167" h="1789" extrusionOk="0">
                    <a:moveTo>
                      <a:pt x="365" y="1"/>
                    </a:moveTo>
                    <a:cubicBezTo>
                      <a:pt x="333" y="1"/>
                      <a:pt x="300" y="10"/>
                      <a:pt x="272" y="24"/>
                    </a:cubicBezTo>
                    <a:cubicBezTo>
                      <a:pt x="171" y="65"/>
                      <a:pt x="102" y="125"/>
                      <a:pt x="61" y="194"/>
                    </a:cubicBezTo>
                    <a:cubicBezTo>
                      <a:pt x="19" y="263"/>
                      <a:pt x="1" y="337"/>
                      <a:pt x="1" y="406"/>
                    </a:cubicBezTo>
                    <a:cubicBezTo>
                      <a:pt x="1" y="512"/>
                      <a:pt x="37" y="609"/>
                      <a:pt x="69" y="682"/>
                    </a:cubicBezTo>
                    <a:cubicBezTo>
                      <a:pt x="102" y="756"/>
                      <a:pt x="134" y="803"/>
                      <a:pt x="139" y="807"/>
                    </a:cubicBezTo>
                    <a:cubicBezTo>
                      <a:pt x="147" y="821"/>
                      <a:pt x="164" y="829"/>
                      <a:pt x="182" y="829"/>
                    </a:cubicBezTo>
                    <a:cubicBezTo>
                      <a:pt x="192" y="829"/>
                      <a:pt x="203" y="826"/>
                      <a:pt x="212" y="820"/>
                    </a:cubicBezTo>
                    <a:cubicBezTo>
                      <a:pt x="235" y="803"/>
                      <a:pt x="244" y="771"/>
                      <a:pt x="227" y="743"/>
                    </a:cubicBezTo>
                    <a:cubicBezTo>
                      <a:pt x="227" y="743"/>
                      <a:pt x="194" y="701"/>
                      <a:pt x="167" y="637"/>
                    </a:cubicBezTo>
                    <a:cubicBezTo>
                      <a:pt x="139" y="572"/>
                      <a:pt x="112" y="489"/>
                      <a:pt x="112" y="406"/>
                    </a:cubicBezTo>
                    <a:cubicBezTo>
                      <a:pt x="112" y="350"/>
                      <a:pt x="120" y="301"/>
                      <a:pt x="152" y="254"/>
                    </a:cubicBezTo>
                    <a:cubicBezTo>
                      <a:pt x="180" y="203"/>
                      <a:pt x="231" y="157"/>
                      <a:pt x="314" y="120"/>
                    </a:cubicBezTo>
                    <a:cubicBezTo>
                      <a:pt x="333" y="111"/>
                      <a:pt x="350" y="111"/>
                      <a:pt x="365" y="111"/>
                    </a:cubicBezTo>
                    <a:cubicBezTo>
                      <a:pt x="382" y="111"/>
                      <a:pt x="401" y="111"/>
                      <a:pt x="420" y="120"/>
                    </a:cubicBezTo>
                    <a:cubicBezTo>
                      <a:pt x="457" y="139"/>
                      <a:pt x="499" y="176"/>
                      <a:pt x="539" y="231"/>
                    </a:cubicBezTo>
                    <a:cubicBezTo>
                      <a:pt x="614" y="328"/>
                      <a:pt x="682" y="471"/>
                      <a:pt x="747" y="632"/>
                    </a:cubicBezTo>
                    <a:cubicBezTo>
                      <a:pt x="839" y="871"/>
                      <a:pt x="918" y="1152"/>
                      <a:pt x="973" y="1369"/>
                    </a:cubicBezTo>
                    <a:cubicBezTo>
                      <a:pt x="1001" y="1479"/>
                      <a:pt x="1018" y="1572"/>
                      <a:pt x="1037" y="1641"/>
                    </a:cubicBezTo>
                    <a:cubicBezTo>
                      <a:pt x="1042" y="1673"/>
                      <a:pt x="1046" y="1701"/>
                      <a:pt x="1052" y="1719"/>
                    </a:cubicBezTo>
                    <a:cubicBezTo>
                      <a:pt x="1052" y="1728"/>
                      <a:pt x="1056" y="1733"/>
                      <a:pt x="1056" y="1738"/>
                    </a:cubicBezTo>
                    <a:lnTo>
                      <a:pt x="1056" y="1747"/>
                    </a:lnTo>
                    <a:cubicBezTo>
                      <a:pt x="1060" y="1771"/>
                      <a:pt x="1085" y="1789"/>
                      <a:pt x="1110" y="1789"/>
                    </a:cubicBezTo>
                    <a:cubicBezTo>
                      <a:pt x="1114" y="1789"/>
                      <a:pt x="1117" y="1789"/>
                      <a:pt x="1120" y="1788"/>
                    </a:cubicBezTo>
                    <a:cubicBezTo>
                      <a:pt x="1148" y="1784"/>
                      <a:pt x="1167" y="1756"/>
                      <a:pt x="1162" y="1724"/>
                    </a:cubicBezTo>
                    <a:cubicBezTo>
                      <a:pt x="1162" y="1724"/>
                      <a:pt x="1084" y="1305"/>
                      <a:pt x="950" y="881"/>
                    </a:cubicBezTo>
                    <a:cubicBezTo>
                      <a:pt x="880" y="669"/>
                      <a:pt x="797" y="452"/>
                      <a:pt x="705" y="291"/>
                    </a:cubicBezTo>
                    <a:cubicBezTo>
                      <a:pt x="659" y="208"/>
                      <a:pt x="609" y="139"/>
                      <a:pt x="554" y="88"/>
                    </a:cubicBezTo>
                    <a:cubicBezTo>
                      <a:pt x="526" y="61"/>
                      <a:pt x="499" y="42"/>
                      <a:pt x="465" y="24"/>
                    </a:cubicBezTo>
                    <a:cubicBezTo>
                      <a:pt x="433" y="10"/>
                      <a:pt x="401"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0"/>
              <p:cNvSpPr/>
              <p:nvPr/>
            </p:nvSpPr>
            <p:spPr>
              <a:xfrm>
                <a:off x="6677080" y="2373179"/>
                <a:ext cx="144213" cy="135317"/>
              </a:xfrm>
              <a:custGeom>
                <a:avLst/>
                <a:gdLst/>
                <a:ahLst/>
                <a:cxnLst/>
                <a:rect l="l" t="t" r="r" b="b"/>
                <a:pathLst>
                  <a:path w="1540" h="1445" extrusionOk="0">
                    <a:moveTo>
                      <a:pt x="309" y="1"/>
                    </a:moveTo>
                    <a:cubicBezTo>
                      <a:pt x="244" y="1"/>
                      <a:pt x="189" y="20"/>
                      <a:pt x="143" y="47"/>
                    </a:cubicBezTo>
                    <a:cubicBezTo>
                      <a:pt x="97" y="79"/>
                      <a:pt x="65" y="120"/>
                      <a:pt x="38" y="162"/>
                    </a:cubicBezTo>
                    <a:cubicBezTo>
                      <a:pt x="10" y="203"/>
                      <a:pt x="0" y="250"/>
                      <a:pt x="0" y="296"/>
                    </a:cubicBezTo>
                    <a:cubicBezTo>
                      <a:pt x="0" y="332"/>
                      <a:pt x="4" y="365"/>
                      <a:pt x="19" y="397"/>
                    </a:cubicBezTo>
                    <a:cubicBezTo>
                      <a:pt x="42" y="462"/>
                      <a:pt x="79" y="526"/>
                      <a:pt x="134" y="586"/>
                    </a:cubicBezTo>
                    <a:cubicBezTo>
                      <a:pt x="221" y="692"/>
                      <a:pt x="351" y="798"/>
                      <a:pt x="493" y="894"/>
                    </a:cubicBezTo>
                    <a:cubicBezTo>
                      <a:pt x="701" y="1042"/>
                      <a:pt x="940" y="1181"/>
                      <a:pt x="1129" y="1277"/>
                    </a:cubicBezTo>
                    <a:cubicBezTo>
                      <a:pt x="1318" y="1379"/>
                      <a:pt x="1452" y="1438"/>
                      <a:pt x="1452" y="1438"/>
                    </a:cubicBezTo>
                    <a:cubicBezTo>
                      <a:pt x="1460" y="1442"/>
                      <a:pt x="1467" y="1444"/>
                      <a:pt x="1475" y="1444"/>
                    </a:cubicBezTo>
                    <a:cubicBezTo>
                      <a:pt x="1496" y="1444"/>
                      <a:pt x="1515" y="1431"/>
                      <a:pt x="1525" y="1411"/>
                    </a:cubicBezTo>
                    <a:cubicBezTo>
                      <a:pt x="1539" y="1388"/>
                      <a:pt x="1525" y="1355"/>
                      <a:pt x="1497" y="1342"/>
                    </a:cubicBezTo>
                    <a:lnTo>
                      <a:pt x="1493" y="1342"/>
                    </a:lnTo>
                    <a:cubicBezTo>
                      <a:pt x="1452" y="1319"/>
                      <a:pt x="1102" y="1158"/>
                      <a:pt x="761" y="945"/>
                    </a:cubicBezTo>
                    <a:cubicBezTo>
                      <a:pt x="591" y="839"/>
                      <a:pt x="419" y="720"/>
                      <a:pt x="300" y="605"/>
                    </a:cubicBezTo>
                    <a:cubicBezTo>
                      <a:pt x="240" y="545"/>
                      <a:pt x="189" y="490"/>
                      <a:pt x="157" y="434"/>
                    </a:cubicBezTo>
                    <a:cubicBezTo>
                      <a:pt x="138" y="411"/>
                      <a:pt x="125" y="383"/>
                      <a:pt x="121" y="360"/>
                    </a:cubicBezTo>
                    <a:cubicBezTo>
                      <a:pt x="111" y="337"/>
                      <a:pt x="106" y="314"/>
                      <a:pt x="106" y="296"/>
                    </a:cubicBezTo>
                    <a:cubicBezTo>
                      <a:pt x="106" y="268"/>
                      <a:pt x="115" y="245"/>
                      <a:pt x="129" y="217"/>
                    </a:cubicBezTo>
                    <a:cubicBezTo>
                      <a:pt x="153" y="185"/>
                      <a:pt x="176" y="158"/>
                      <a:pt x="204" y="139"/>
                    </a:cubicBezTo>
                    <a:cubicBezTo>
                      <a:pt x="231" y="120"/>
                      <a:pt x="263" y="111"/>
                      <a:pt x="309" y="111"/>
                    </a:cubicBezTo>
                    <a:cubicBezTo>
                      <a:pt x="359" y="111"/>
                      <a:pt x="425" y="120"/>
                      <a:pt x="502" y="158"/>
                    </a:cubicBezTo>
                    <a:cubicBezTo>
                      <a:pt x="585" y="190"/>
                      <a:pt x="682" y="250"/>
                      <a:pt x="802" y="332"/>
                    </a:cubicBezTo>
                    <a:cubicBezTo>
                      <a:pt x="810" y="338"/>
                      <a:pt x="820" y="340"/>
                      <a:pt x="830" y="340"/>
                    </a:cubicBezTo>
                    <a:cubicBezTo>
                      <a:pt x="847" y="340"/>
                      <a:pt x="864" y="333"/>
                      <a:pt x="876" y="319"/>
                    </a:cubicBezTo>
                    <a:cubicBezTo>
                      <a:pt x="895" y="292"/>
                      <a:pt x="885" y="258"/>
                      <a:pt x="862" y="241"/>
                    </a:cubicBezTo>
                    <a:cubicBezTo>
                      <a:pt x="742" y="158"/>
                      <a:pt x="636" y="98"/>
                      <a:pt x="544" y="56"/>
                    </a:cubicBezTo>
                    <a:cubicBezTo>
                      <a:pt x="457" y="20"/>
                      <a:pt x="37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0"/>
              <p:cNvSpPr/>
              <p:nvPr/>
            </p:nvSpPr>
            <p:spPr>
              <a:xfrm>
                <a:off x="6639997" y="2430583"/>
                <a:ext cx="165752" cy="106006"/>
              </a:xfrm>
              <a:custGeom>
                <a:avLst/>
                <a:gdLst/>
                <a:ahLst/>
                <a:cxnLst/>
                <a:rect l="l" t="t" r="r" b="b"/>
                <a:pathLst>
                  <a:path w="1770" h="1132" extrusionOk="0">
                    <a:moveTo>
                      <a:pt x="360" y="0"/>
                    </a:moveTo>
                    <a:cubicBezTo>
                      <a:pt x="285" y="0"/>
                      <a:pt x="212" y="10"/>
                      <a:pt x="147" y="47"/>
                    </a:cubicBezTo>
                    <a:cubicBezTo>
                      <a:pt x="115" y="60"/>
                      <a:pt x="83" y="83"/>
                      <a:pt x="60" y="115"/>
                    </a:cubicBezTo>
                    <a:cubicBezTo>
                      <a:pt x="37" y="149"/>
                      <a:pt x="19" y="185"/>
                      <a:pt x="9" y="226"/>
                    </a:cubicBezTo>
                    <a:cubicBezTo>
                      <a:pt x="5" y="254"/>
                      <a:pt x="0" y="277"/>
                      <a:pt x="0" y="305"/>
                    </a:cubicBezTo>
                    <a:cubicBezTo>
                      <a:pt x="0" y="351"/>
                      <a:pt x="9" y="397"/>
                      <a:pt x="32" y="438"/>
                    </a:cubicBezTo>
                    <a:cubicBezTo>
                      <a:pt x="51" y="475"/>
                      <a:pt x="79" y="508"/>
                      <a:pt x="111" y="540"/>
                    </a:cubicBezTo>
                    <a:cubicBezTo>
                      <a:pt x="166" y="595"/>
                      <a:pt x="245" y="641"/>
                      <a:pt x="341" y="687"/>
                    </a:cubicBezTo>
                    <a:cubicBezTo>
                      <a:pt x="479" y="757"/>
                      <a:pt x="664" y="821"/>
                      <a:pt x="889" y="895"/>
                    </a:cubicBezTo>
                    <a:cubicBezTo>
                      <a:pt x="1119" y="964"/>
                      <a:pt x="1387" y="1042"/>
                      <a:pt x="1695" y="1130"/>
                    </a:cubicBezTo>
                    <a:cubicBezTo>
                      <a:pt x="1700" y="1131"/>
                      <a:pt x="1705" y="1132"/>
                      <a:pt x="1710" y="1132"/>
                    </a:cubicBezTo>
                    <a:cubicBezTo>
                      <a:pt x="1734" y="1132"/>
                      <a:pt x="1756" y="1116"/>
                      <a:pt x="1761" y="1093"/>
                    </a:cubicBezTo>
                    <a:cubicBezTo>
                      <a:pt x="1770" y="1065"/>
                      <a:pt x="1755" y="1033"/>
                      <a:pt x="1723" y="1023"/>
                    </a:cubicBezTo>
                    <a:cubicBezTo>
                      <a:pt x="1457" y="950"/>
                      <a:pt x="1217" y="881"/>
                      <a:pt x="1014" y="817"/>
                    </a:cubicBezTo>
                    <a:cubicBezTo>
                      <a:pt x="857" y="770"/>
                      <a:pt x="723" y="729"/>
                      <a:pt x="608" y="683"/>
                    </a:cubicBezTo>
                    <a:cubicBezTo>
                      <a:pt x="434" y="619"/>
                      <a:pt x="304" y="558"/>
                      <a:pt x="221" y="494"/>
                    </a:cubicBezTo>
                    <a:cubicBezTo>
                      <a:pt x="179" y="462"/>
                      <a:pt x="152" y="429"/>
                      <a:pt x="134" y="402"/>
                    </a:cubicBezTo>
                    <a:cubicBezTo>
                      <a:pt x="115" y="370"/>
                      <a:pt x="106" y="337"/>
                      <a:pt x="106" y="305"/>
                    </a:cubicBezTo>
                    <a:cubicBezTo>
                      <a:pt x="106" y="291"/>
                      <a:pt x="111" y="272"/>
                      <a:pt x="115" y="254"/>
                    </a:cubicBezTo>
                    <a:cubicBezTo>
                      <a:pt x="120" y="222"/>
                      <a:pt x="134" y="198"/>
                      <a:pt x="147" y="185"/>
                    </a:cubicBezTo>
                    <a:cubicBezTo>
                      <a:pt x="166" y="157"/>
                      <a:pt x="194" y="139"/>
                      <a:pt x="230" y="125"/>
                    </a:cubicBezTo>
                    <a:cubicBezTo>
                      <a:pt x="268" y="111"/>
                      <a:pt x="313" y="107"/>
                      <a:pt x="360" y="107"/>
                    </a:cubicBezTo>
                    <a:cubicBezTo>
                      <a:pt x="456" y="107"/>
                      <a:pt x="558" y="130"/>
                      <a:pt x="640" y="153"/>
                    </a:cubicBezTo>
                    <a:cubicBezTo>
                      <a:pt x="677" y="162"/>
                      <a:pt x="715" y="176"/>
                      <a:pt x="738" y="181"/>
                    </a:cubicBezTo>
                    <a:cubicBezTo>
                      <a:pt x="751" y="185"/>
                      <a:pt x="760" y="190"/>
                      <a:pt x="765" y="194"/>
                    </a:cubicBezTo>
                    <a:lnTo>
                      <a:pt x="774" y="194"/>
                    </a:lnTo>
                    <a:cubicBezTo>
                      <a:pt x="782" y="198"/>
                      <a:pt x="789" y="200"/>
                      <a:pt x="797" y="200"/>
                    </a:cubicBezTo>
                    <a:cubicBezTo>
                      <a:pt x="818" y="200"/>
                      <a:pt x="836" y="186"/>
                      <a:pt x="843" y="166"/>
                    </a:cubicBezTo>
                    <a:cubicBezTo>
                      <a:pt x="857" y="139"/>
                      <a:pt x="843" y="107"/>
                      <a:pt x="815" y="98"/>
                    </a:cubicBezTo>
                    <a:cubicBezTo>
                      <a:pt x="815" y="98"/>
                      <a:pt x="755" y="70"/>
                      <a:pt x="668" y="47"/>
                    </a:cubicBezTo>
                    <a:cubicBezTo>
                      <a:pt x="581" y="24"/>
                      <a:pt x="470"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0"/>
              <p:cNvSpPr/>
              <p:nvPr/>
            </p:nvSpPr>
            <p:spPr>
              <a:xfrm>
                <a:off x="6760330" y="2308471"/>
                <a:ext cx="32869" cy="26033"/>
              </a:xfrm>
              <a:custGeom>
                <a:avLst/>
                <a:gdLst/>
                <a:ahLst/>
                <a:cxnLst/>
                <a:rect l="l" t="t" r="r" b="b"/>
                <a:pathLst>
                  <a:path w="351" h="278" extrusionOk="0">
                    <a:moveTo>
                      <a:pt x="231" y="1"/>
                    </a:moveTo>
                    <a:cubicBezTo>
                      <a:pt x="213" y="1"/>
                      <a:pt x="189" y="5"/>
                      <a:pt x="166" y="9"/>
                    </a:cubicBezTo>
                    <a:cubicBezTo>
                      <a:pt x="134" y="19"/>
                      <a:pt x="98" y="43"/>
                      <a:pt x="70" y="75"/>
                    </a:cubicBezTo>
                    <a:cubicBezTo>
                      <a:pt x="42" y="107"/>
                      <a:pt x="19" y="153"/>
                      <a:pt x="6" y="213"/>
                    </a:cubicBezTo>
                    <a:cubicBezTo>
                      <a:pt x="0" y="241"/>
                      <a:pt x="19" y="268"/>
                      <a:pt x="47" y="277"/>
                    </a:cubicBezTo>
                    <a:cubicBezTo>
                      <a:pt x="50" y="277"/>
                      <a:pt x="53" y="278"/>
                      <a:pt x="56" y="278"/>
                    </a:cubicBezTo>
                    <a:cubicBezTo>
                      <a:pt x="84" y="278"/>
                      <a:pt x="107" y="261"/>
                      <a:pt x="111" y="236"/>
                    </a:cubicBezTo>
                    <a:cubicBezTo>
                      <a:pt x="121" y="203"/>
                      <a:pt x="130" y="181"/>
                      <a:pt x="138" y="166"/>
                    </a:cubicBezTo>
                    <a:cubicBezTo>
                      <a:pt x="153" y="139"/>
                      <a:pt x="166" y="130"/>
                      <a:pt x="180" y="120"/>
                    </a:cubicBezTo>
                    <a:cubicBezTo>
                      <a:pt x="199" y="111"/>
                      <a:pt x="213" y="111"/>
                      <a:pt x="231" y="111"/>
                    </a:cubicBezTo>
                    <a:cubicBezTo>
                      <a:pt x="240" y="111"/>
                      <a:pt x="255" y="111"/>
                      <a:pt x="263" y="116"/>
                    </a:cubicBezTo>
                    <a:lnTo>
                      <a:pt x="272" y="116"/>
                    </a:lnTo>
                    <a:cubicBezTo>
                      <a:pt x="278" y="118"/>
                      <a:pt x="284" y="119"/>
                      <a:pt x="290" y="119"/>
                    </a:cubicBezTo>
                    <a:cubicBezTo>
                      <a:pt x="313" y="119"/>
                      <a:pt x="334" y="105"/>
                      <a:pt x="342" y="83"/>
                    </a:cubicBezTo>
                    <a:cubicBezTo>
                      <a:pt x="351" y="56"/>
                      <a:pt x="338" y="24"/>
                      <a:pt x="310" y="15"/>
                    </a:cubicBezTo>
                    <a:cubicBezTo>
                      <a:pt x="304" y="15"/>
                      <a:pt x="272"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0"/>
              <p:cNvSpPr/>
              <p:nvPr/>
            </p:nvSpPr>
            <p:spPr>
              <a:xfrm>
                <a:off x="6707234" y="2350704"/>
                <a:ext cx="33806" cy="33338"/>
              </a:xfrm>
              <a:custGeom>
                <a:avLst/>
                <a:gdLst/>
                <a:ahLst/>
                <a:cxnLst/>
                <a:rect l="l" t="t" r="r" b="b"/>
                <a:pathLst>
                  <a:path w="361" h="356" extrusionOk="0">
                    <a:moveTo>
                      <a:pt x="286" y="1"/>
                    </a:moveTo>
                    <a:cubicBezTo>
                      <a:pt x="273" y="1"/>
                      <a:pt x="245" y="1"/>
                      <a:pt x="218" y="11"/>
                    </a:cubicBezTo>
                    <a:cubicBezTo>
                      <a:pt x="195" y="15"/>
                      <a:pt x="171" y="20"/>
                      <a:pt x="148" y="34"/>
                    </a:cubicBezTo>
                    <a:cubicBezTo>
                      <a:pt x="112" y="52"/>
                      <a:pt x="75" y="79"/>
                      <a:pt x="47" y="126"/>
                    </a:cubicBezTo>
                    <a:cubicBezTo>
                      <a:pt x="20" y="172"/>
                      <a:pt x="1" y="227"/>
                      <a:pt x="1" y="300"/>
                    </a:cubicBezTo>
                    <a:cubicBezTo>
                      <a:pt x="1" y="328"/>
                      <a:pt x="24" y="356"/>
                      <a:pt x="52" y="356"/>
                    </a:cubicBezTo>
                    <a:cubicBezTo>
                      <a:pt x="84" y="356"/>
                      <a:pt x="107" y="333"/>
                      <a:pt x="112" y="300"/>
                    </a:cubicBezTo>
                    <a:cubicBezTo>
                      <a:pt x="112" y="255"/>
                      <a:pt x="120" y="218"/>
                      <a:pt x="135" y="190"/>
                    </a:cubicBezTo>
                    <a:cubicBezTo>
                      <a:pt x="144" y="172"/>
                      <a:pt x="158" y="158"/>
                      <a:pt x="171" y="149"/>
                    </a:cubicBezTo>
                    <a:cubicBezTo>
                      <a:pt x="190" y="130"/>
                      <a:pt x="213" y="121"/>
                      <a:pt x="231" y="117"/>
                    </a:cubicBezTo>
                    <a:cubicBezTo>
                      <a:pt x="254" y="111"/>
                      <a:pt x="277" y="107"/>
                      <a:pt x="286" y="107"/>
                    </a:cubicBezTo>
                    <a:lnTo>
                      <a:pt x="296" y="107"/>
                    </a:lnTo>
                    <a:cubicBezTo>
                      <a:pt x="299" y="107"/>
                      <a:pt x="302" y="107"/>
                      <a:pt x="304" y="107"/>
                    </a:cubicBezTo>
                    <a:cubicBezTo>
                      <a:pt x="333" y="107"/>
                      <a:pt x="356" y="87"/>
                      <a:pt x="356" y="62"/>
                    </a:cubicBezTo>
                    <a:cubicBezTo>
                      <a:pt x="360" y="34"/>
                      <a:pt x="337" y="6"/>
                      <a:pt x="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0"/>
              <p:cNvSpPr/>
              <p:nvPr/>
            </p:nvSpPr>
            <p:spPr>
              <a:xfrm>
                <a:off x="6664532" y="2405767"/>
                <a:ext cx="25097" cy="35023"/>
              </a:xfrm>
              <a:custGeom>
                <a:avLst/>
                <a:gdLst/>
                <a:ahLst/>
                <a:cxnLst/>
                <a:rect l="l" t="t" r="r" b="b"/>
                <a:pathLst>
                  <a:path w="268" h="374" extrusionOk="0">
                    <a:moveTo>
                      <a:pt x="217" y="1"/>
                    </a:moveTo>
                    <a:cubicBezTo>
                      <a:pt x="213" y="1"/>
                      <a:pt x="208" y="2"/>
                      <a:pt x="204" y="3"/>
                    </a:cubicBezTo>
                    <a:cubicBezTo>
                      <a:pt x="199" y="3"/>
                      <a:pt x="153" y="8"/>
                      <a:pt x="102" y="44"/>
                    </a:cubicBezTo>
                    <a:cubicBezTo>
                      <a:pt x="79" y="59"/>
                      <a:pt x="51" y="86"/>
                      <a:pt x="33" y="118"/>
                    </a:cubicBezTo>
                    <a:cubicBezTo>
                      <a:pt x="10" y="150"/>
                      <a:pt x="0" y="192"/>
                      <a:pt x="0" y="242"/>
                    </a:cubicBezTo>
                    <a:cubicBezTo>
                      <a:pt x="0" y="270"/>
                      <a:pt x="6" y="297"/>
                      <a:pt x="10" y="335"/>
                    </a:cubicBezTo>
                    <a:cubicBezTo>
                      <a:pt x="17" y="358"/>
                      <a:pt x="41" y="374"/>
                      <a:pt x="64" y="374"/>
                    </a:cubicBezTo>
                    <a:cubicBezTo>
                      <a:pt x="69" y="374"/>
                      <a:pt x="74" y="373"/>
                      <a:pt x="79" y="372"/>
                    </a:cubicBezTo>
                    <a:cubicBezTo>
                      <a:pt x="106" y="363"/>
                      <a:pt x="125" y="335"/>
                      <a:pt x="116" y="307"/>
                    </a:cubicBezTo>
                    <a:cubicBezTo>
                      <a:pt x="111" y="280"/>
                      <a:pt x="106" y="261"/>
                      <a:pt x="106" y="242"/>
                    </a:cubicBezTo>
                    <a:cubicBezTo>
                      <a:pt x="106" y="210"/>
                      <a:pt x="116" y="187"/>
                      <a:pt x="125" y="174"/>
                    </a:cubicBezTo>
                    <a:cubicBezTo>
                      <a:pt x="134" y="159"/>
                      <a:pt x="144" y="150"/>
                      <a:pt x="153" y="142"/>
                    </a:cubicBezTo>
                    <a:cubicBezTo>
                      <a:pt x="166" y="127"/>
                      <a:pt x="185" y="118"/>
                      <a:pt x="199" y="114"/>
                    </a:cubicBezTo>
                    <a:cubicBezTo>
                      <a:pt x="208" y="109"/>
                      <a:pt x="213" y="109"/>
                      <a:pt x="217" y="109"/>
                    </a:cubicBezTo>
                    <a:lnTo>
                      <a:pt x="221" y="109"/>
                    </a:lnTo>
                    <a:cubicBezTo>
                      <a:pt x="249" y="104"/>
                      <a:pt x="268" y="72"/>
                      <a:pt x="263" y="44"/>
                    </a:cubicBezTo>
                    <a:cubicBezTo>
                      <a:pt x="260" y="21"/>
                      <a:pt x="24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2" name="Google Shape;1672;p40"/>
            <p:cNvSpPr/>
            <p:nvPr/>
          </p:nvSpPr>
          <p:spPr>
            <a:xfrm>
              <a:off x="674556" y="2606430"/>
              <a:ext cx="286571" cy="277105"/>
            </a:xfrm>
            <a:custGeom>
              <a:avLst/>
              <a:gdLst/>
              <a:ahLst/>
              <a:cxnLst/>
              <a:rect l="l" t="t" r="r" b="b"/>
              <a:pathLst>
                <a:path w="1665" h="1610" extrusionOk="0">
                  <a:moveTo>
                    <a:pt x="473" y="158"/>
                  </a:moveTo>
                  <a:lnTo>
                    <a:pt x="844" y="378"/>
                  </a:lnTo>
                  <a:cubicBezTo>
                    <a:pt x="852" y="384"/>
                    <a:pt x="863" y="388"/>
                    <a:pt x="874" y="388"/>
                  </a:cubicBezTo>
                  <a:cubicBezTo>
                    <a:pt x="881" y="388"/>
                    <a:pt x="888" y="387"/>
                    <a:pt x="895" y="383"/>
                  </a:cubicBezTo>
                  <a:lnTo>
                    <a:pt x="1286" y="204"/>
                  </a:lnTo>
                  <a:lnTo>
                    <a:pt x="1189" y="623"/>
                  </a:lnTo>
                  <a:cubicBezTo>
                    <a:pt x="1185" y="642"/>
                    <a:pt x="1189" y="659"/>
                    <a:pt x="1199" y="674"/>
                  </a:cubicBezTo>
                  <a:lnTo>
                    <a:pt x="1493" y="991"/>
                  </a:lnTo>
                  <a:lnTo>
                    <a:pt x="1061" y="1029"/>
                  </a:lnTo>
                  <a:cubicBezTo>
                    <a:pt x="1046" y="1029"/>
                    <a:pt x="1029" y="1042"/>
                    <a:pt x="1019" y="1056"/>
                  </a:cubicBezTo>
                  <a:lnTo>
                    <a:pt x="808" y="1433"/>
                  </a:lnTo>
                  <a:lnTo>
                    <a:pt x="642" y="1033"/>
                  </a:lnTo>
                  <a:cubicBezTo>
                    <a:pt x="632" y="1019"/>
                    <a:pt x="618" y="1005"/>
                    <a:pt x="600" y="1001"/>
                  </a:cubicBezTo>
                  <a:lnTo>
                    <a:pt x="176" y="918"/>
                  </a:lnTo>
                  <a:lnTo>
                    <a:pt x="503" y="632"/>
                  </a:lnTo>
                  <a:cubicBezTo>
                    <a:pt x="517" y="623"/>
                    <a:pt x="521" y="604"/>
                    <a:pt x="521" y="586"/>
                  </a:cubicBezTo>
                  <a:lnTo>
                    <a:pt x="473" y="158"/>
                  </a:lnTo>
                  <a:close/>
                  <a:moveTo>
                    <a:pt x="407" y="1"/>
                  </a:moveTo>
                  <a:cubicBezTo>
                    <a:pt x="396" y="1"/>
                    <a:pt x="386" y="5"/>
                    <a:pt x="378" y="10"/>
                  </a:cubicBezTo>
                  <a:cubicBezTo>
                    <a:pt x="360" y="19"/>
                    <a:pt x="351" y="42"/>
                    <a:pt x="351" y="61"/>
                  </a:cubicBezTo>
                  <a:lnTo>
                    <a:pt x="411" y="572"/>
                  </a:lnTo>
                  <a:lnTo>
                    <a:pt x="23" y="908"/>
                  </a:lnTo>
                  <a:cubicBezTo>
                    <a:pt x="10" y="922"/>
                    <a:pt x="0" y="940"/>
                    <a:pt x="6" y="963"/>
                  </a:cubicBezTo>
                  <a:cubicBezTo>
                    <a:pt x="15" y="982"/>
                    <a:pt x="28" y="995"/>
                    <a:pt x="47" y="1001"/>
                  </a:cubicBezTo>
                  <a:lnTo>
                    <a:pt x="549" y="1102"/>
                  </a:lnTo>
                  <a:lnTo>
                    <a:pt x="752" y="1576"/>
                  </a:lnTo>
                  <a:cubicBezTo>
                    <a:pt x="761" y="1595"/>
                    <a:pt x="780" y="1604"/>
                    <a:pt x="798" y="1609"/>
                  </a:cubicBezTo>
                  <a:cubicBezTo>
                    <a:pt x="816" y="1609"/>
                    <a:pt x="840" y="1599"/>
                    <a:pt x="849" y="1582"/>
                  </a:cubicBezTo>
                  <a:lnTo>
                    <a:pt x="1102" y="1134"/>
                  </a:lnTo>
                  <a:lnTo>
                    <a:pt x="1609" y="1088"/>
                  </a:lnTo>
                  <a:cubicBezTo>
                    <a:pt x="1631" y="1088"/>
                    <a:pt x="1650" y="1074"/>
                    <a:pt x="1655" y="1056"/>
                  </a:cubicBezTo>
                  <a:cubicBezTo>
                    <a:pt x="1665" y="1038"/>
                    <a:pt x="1659" y="1014"/>
                    <a:pt x="1646" y="1001"/>
                  </a:cubicBezTo>
                  <a:lnTo>
                    <a:pt x="1300" y="623"/>
                  </a:lnTo>
                  <a:lnTo>
                    <a:pt x="1416" y="121"/>
                  </a:lnTo>
                  <a:cubicBezTo>
                    <a:pt x="1420" y="102"/>
                    <a:pt x="1410" y="79"/>
                    <a:pt x="1397" y="70"/>
                  </a:cubicBezTo>
                  <a:cubicBezTo>
                    <a:pt x="1385" y="61"/>
                    <a:pt x="1374" y="56"/>
                    <a:pt x="1362" y="56"/>
                  </a:cubicBezTo>
                  <a:cubicBezTo>
                    <a:pt x="1355" y="56"/>
                    <a:pt x="1349" y="57"/>
                    <a:pt x="1342" y="61"/>
                  </a:cubicBezTo>
                  <a:lnTo>
                    <a:pt x="872" y="272"/>
                  </a:lnTo>
                  <a:lnTo>
                    <a:pt x="434" y="10"/>
                  </a:lnTo>
                  <a:cubicBezTo>
                    <a:pt x="425" y="4"/>
                    <a:pt x="416"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0"/>
            <p:cNvSpPr/>
            <p:nvPr/>
          </p:nvSpPr>
          <p:spPr>
            <a:xfrm>
              <a:off x="486654" y="3518963"/>
              <a:ext cx="437172" cy="280547"/>
            </a:xfrm>
            <a:custGeom>
              <a:avLst/>
              <a:gdLst/>
              <a:ahLst/>
              <a:cxnLst/>
              <a:rect l="l" t="t" r="r" b="b"/>
              <a:pathLst>
                <a:path w="2540" h="1630" extrusionOk="0">
                  <a:moveTo>
                    <a:pt x="806" y="742"/>
                  </a:moveTo>
                  <a:cubicBezTo>
                    <a:pt x="847" y="810"/>
                    <a:pt x="880" y="878"/>
                    <a:pt x="904" y="943"/>
                  </a:cubicBezTo>
                  <a:cubicBezTo>
                    <a:pt x="936" y="1035"/>
                    <a:pt x="955" y="1128"/>
                    <a:pt x="955" y="1201"/>
                  </a:cubicBezTo>
                  <a:cubicBezTo>
                    <a:pt x="955" y="1233"/>
                    <a:pt x="950" y="1266"/>
                    <a:pt x="941" y="1293"/>
                  </a:cubicBezTo>
                  <a:cubicBezTo>
                    <a:pt x="932" y="1330"/>
                    <a:pt x="918" y="1358"/>
                    <a:pt x="900" y="1376"/>
                  </a:cubicBezTo>
                  <a:cubicBezTo>
                    <a:pt x="891" y="1385"/>
                    <a:pt x="881" y="1390"/>
                    <a:pt x="868" y="1394"/>
                  </a:cubicBezTo>
                  <a:cubicBezTo>
                    <a:pt x="858" y="1399"/>
                    <a:pt x="844" y="1404"/>
                    <a:pt x="826" y="1404"/>
                  </a:cubicBezTo>
                  <a:cubicBezTo>
                    <a:pt x="808" y="1404"/>
                    <a:pt x="785" y="1399"/>
                    <a:pt x="761" y="1390"/>
                  </a:cubicBezTo>
                  <a:cubicBezTo>
                    <a:pt x="734" y="1381"/>
                    <a:pt x="706" y="1366"/>
                    <a:pt x="674" y="1349"/>
                  </a:cubicBezTo>
                  <a:cubicBezTo>
                    <a:pt x="623" y="1316"/>
                    <a:pt x="591" y="1279"/>
                    <a:pt x="568" y="1243"/>
                  </a:cubicBezTo>
                  <a:cubicBezTo>
                    <a:pt x="545" y="1205"/>
                    <a:pt x="536" y="1168"/>
                    <a:pt x="536" y="1128"/>
                  </a:cubicBezTo>
                  <a:cubicBezTo>
                    <a:pt x="536" y="1072"/>
                    <a:pt x="559" y="1007"/>
                    <a:pt x="600" y="943"/>
                  </a:cubicBezTo>
                  <a:cubicBezTo>
                    <a:pt x="647" y="872"/>
                    <a:pt x="718" y="802"/>
                    <a:pt x="806" y="742"/>
                  </a:cubicBezTo>
                  <a:close/>
                  <a:moveTo>
                    <a:pt x="1799" y="637"/>
                  </a:moveTo>
                  <a:cubicBezTo>
                    <a:pt x="1868" y="662"/>
                    <a:pt x="1937" y="695"/>
                    <a:pt x="2006" y="735"/>
                  </a:cubicBezTo>
                  <a:cubicBezTo>
                    <a:pt x="2167" y="832"/>
                    <a:pt x="2273" y="934"/>
                    <a:pt x="2342" y="1030"/>
                  </a:cubicBezTo>
                  <a:cubicBezTo>
                    <a:pt x="2406" y="1128"/>
                    <a:pt x="2434" y="1219"/>
                    <a:pt x="2434" y="1293"/>
                  </a:cubicBezTo>
                  <a:cubicBezTo>
                    <a:pt x="2434" y="1362"/>
                    <a:pt x="2411" y="1422"/>
                    <a:pt x="2374" y="1459"/>
                  </a:cubicBezTo>
                  <a:cubicBezTo>
                    <a:pt x="2356" y="1481"/>
                    <a:pt x="2337" y="1496"/>
                    <a:pt x="2314" y="1505"/>
                  </a:cubicBezTo>
                  <a:cubicBezTo>
                    <a:pt x="2286" y="1519"/>
                    <a:pt x="2263" y="1523"/>
                    <a:pt x="2231" y="1523"/>
                  </a:cubicBezTo>
                  <a:cubicBezTo>
                    <a:pt x="2180" y="1523"/>
                    <a:pt x="2121" y="1505"/>
                    <a:pt x="2052" y="1454"/>
                  </a:cubicBezTo>
                  <a:cubicBezTo>
                    <a:pt x="1987" y="1404"/>
                    <a:pt x="1918" y="1326"/>
                    <a:pt x="1848" y="1205"/>
                  </a:cubicBezTo>
                  <a:cubicBezTo>
                    <a:pt x="1780" y="1077"/>
                    <a:pt x="1748" y="962"/>
                    <a:pt x="1748" y="860"/>
                  </a:cubicBezTo>
                  <a:cubicBezTo>
                    <a:pt x="1748" y="796"/>
                    <a:pt x="1761" y="741"/>
                    <a:pt x="1780" y="685"/>
                  </a:cubicBezTo>
                  <a:cubicBezTo>
                    <a:pt x="1786" y="669"/>
                    <a:pt x="1792" y="653"/>
                    <a:pt x="1799" y="637"/>
                  </a:cubicBezTo>
                  <a:close/>
                  <a:moveTo>
                    <a:pt x="66" y="0"/>
                  </a:moveTo>
                  <a:cubicBezTo>
                    <a:pt x="43" y="0"/>
                    <a:pt x="21" y="13"/>
                    <a:pt x="10" y="35"/>
                  </a:cubicBezTo>
                  <a:cubicBezTo>
                    <a:pt x="1" y="63"/>
                    <a:pt x="15" y="90"/>
                    <a:pt x="43" y="105"/>
                  </a:cubicBezTo>
                  <a:cubicBezTo>
                    <a:pt x="365" y="237"/>
                    <a:pt x="591" y="436"/>
                    <a:pt x="738" y="639"/>
                  </a:cubicBezTo>
                  <a:cubicBezTo>
                    <a:pt x="741" y="643"/>
                    <a:pt x="744" y="647"/>
                    <a:pt x="747" y="651"/>
                  </a:cubicBezTo>
                  <a:lnTo>
                    <a:pt x="747" y="651"/>
                  </a:lnTo>
                  <a:cubicBezTo>
                    <a:pt x="738" y="658"/>
                    <a:pt x="729" y="664"/>
                    <a:pt x="719" y="671"/>
                  </a:cubicBezTo>
                  <a:cubicBezTo>
                    <a:pt x="632" y="731"/>
                    <a:pt x="563" y="805"/>
                    <a:pt x="508" y="883"/>
                  </a:cubicBezTo>
                  <a:cubicBezTo>
                    <a:pt x="457" y="962"/>
                    <a:pt x="430" y="1045"/>
                    <a:pt x="430" y="1128"/>
                  </a:cubicBezTo>
                  <a:cubicBezTo>
                    <a:pt x="430" y="1187"/>
                    <a:pt x="443" y="1247"/>
                    <a:pt x="476" y="1298"/>
                  </a:cubicBezTo>
                  <a:cubicBezTo>
                    <a:pt x="508" y="1353"/>
                    <a:pt x="553" y="1399"/>
                    <a:pt x="619" y="1436"/>
                  </a:cubicBezTo>
                  <a:cubicBezTo>
                    <a:pt x="655" y="1464"/>
                    <a:pt x="692" y="1481"/>
                    <a:pt x="725" y="1491"/>
                  </a:cubicBezTo>
                  <a:cubicBezTo>
                    <a:pt x="761" y="1505"/>
                    <a:pt x="793" y="1509"/>
                    <a:pt x="826" y="1509"/>
                  </a:cubicBezTo>
                  <a:cubicBezTo>
                    <a:pt x="863" y="1509"/>
                    <a:pt x="900" y="1500"/>
                    <a:pt x="932" y="1487"/>
                  </a:cubicBezTo>
                  <a:cubicBezTo>
                    <a:pt x="955" y="1473"/>
                    <a:pt x="974" y="1454"/>
                    <a:pt x="991" y="1436"/>
                  </a:cubicBezTo>
                  <a:cubicBezTo>
                    <a:pt x="1015" y="1408"/>
                    <a:pt x="1033" y="1371"/>
                    <a:pt x="1042" y="1330"/>
                  </a:cubicBezTo>
                  <a:cubicBezTo>
                    <a:pt x="1057" y="1288"/>
                    <a:pt x="1061" y="1247"/>
                    <a:pt x="1061" y="1201"/>
                  </a:cubicBezTo>
                  <a:cubicBezTo>
                    <a:pt x="1061" y="1109"/>
                    <a:pt x="1042" y="1007"/>
                    <a:pt x="1006" y="901"/>
                  </a:cubicBezTo>
                  <a:cubicBezTo>
                    <a:pt x="979" y="831"/>
                    <a:pt x="944" y="759"/>
                    <a:pt x="900" y="686"/>
                  </a:cubicBezTo>
                  <a:lnTo>
                    <a:pt x="900" y="686"/>
                  </a:lnTo>
                  <a:cubicBezTo>
                    <a:pt x="904" y="684"/>
                    <a:pt x="909" y="682"/>
                    <a:pt x="913" y="680"/>
                  </a:cubicBezTo>
                  <a:cubicBezTo>
                    <a:pt x="1057" y="611"/>
                    <a:pt x="1227" y="565"/>
                    <a:pt x="1406" y="565"/>
                  </a:cubicBezTo>
                  <a:cubicBezTo>
                    <a:pt x="1499" y="565"/>
                    <a:pt x="1597" y="577"/>
                    <a:pt x="1696" y="604"/>
                  </a:cubicBezTo>
                  <a:lnTo>
                    <a:pt x="1696" y="604"/>
                  </a:lnTo>
                  <a:cubicBezTo>
                    <a:pt x="1689" y="618"/>
                    <a:pt x="1684" y="633"/>
                    <a:pt x="1678" y="648"/>
                  </a:cubicBezTo>
                  <a:cubicBezTo>
                    <a:pt x="1655" y="713"/>
                    <a:pt x="1642" y="786"/>
                    <a:pt x="1642" y="860"/>
                  </a:cubicBezTo>
                  <a:cubicBezTo>
                    <a:pt x="1642" y="979"/>
                    <a:pt x="1674" y="1118"/>
                    <a:pt x="1757" y="1260"/>
                  </a:cubicBezTo>
                  <a:cubicBezTo>
                    <a:pt x="1825" y="1390"/>
                    <a:pt x="1904" y="1481"/>
                    <a:pt x="1987" y="1542"/>
                  </a:cubicBezTo>
                  <a:cubicBezTo>
                    <a:pt x="2070" y="1602"/>
                    <a:pt x="2153" y="1630"/>
                    <a:pt x="2231" y="1630"/>
                  </a:cubicBezTo>
                  <a:cubicBezTo>
                    <a:pt x="2278" y="1630"/>
                    <a:pt x="2319" y="1620"/>
                    <a:pt x="2356" y="1606"/>
                  </a:cubicBezTo>
                  <a:cubicBezTo>
                    <a:pt x="2411" y="1579"/>
                    <a:pt x="2461" y="1537"/>
                    <a:pt x="2494" y="1481"/>
                  </a:cubicBezTo>
                  <a:cubicBezTo>
                    <a:pt x="2526" y="1432"/>
                    <a:pt x="2540" y="1362"/>
                    <a:pt x="2540" y="1293"/>
                  </a:cubicBezTo>
                  <a:cubicBezTo>
                    <a:pt x="2540" y="1192"/>
                    <a:pt x="2508" y="1081"/>
                    <a:pt x="2429" y="966"/>
                  </a:cubicBezTo>
                  <a:cubicBezTo>
                    <a:pt x="2351" y="856"/>
                    <a:pt x="2231" y="745"/>
                    <a:pt x="2061" y="643"/>
                  </a:cubicBezTo>
                  <a:cubicBezTo>
                    <a:pt x="1992" y="601"/>
                    <a:pt x="1923" y="568"/>
                    <a:pt x="1854" y="541"/>
                  </a:cubicBezTo>
                  <a:lnTo>
                    <a:pt x="1854" y="541"/>
                  </a:lnTo>
                  <a:cubicBezTo>
                    <a:pt x="1880" y="503"/>
                    <a:pt x="1909" y="468"/>
                    <a:pt x="1941" y="436"/>
                  </a:cubicBezTo>
                  <a:cubicBezTo>
                    <a:pt x="2046" y="326"/>
                    <a:pt x="2180" y="243"/>
                    <a:pt x="2286" y="192"/>
                  </a:cubicBezTo>
                  <a:cubicBezTo>
                    <a:pt x="2342" y="164"/>
                    <a:pt x="2388" y="141"/>
                    <a:pt x="2420" y="127"/>
                  </a:cubicBezTo>
                  <a:cubicBezTo>
                    <a:pt x="2439" y="122"/>
                    <a:pt x="2452" y="118"/>
                    <a:pt x="2461" y="113"/>
                  </a:cubicBezTo>
                  <a:cubicBezTo>
                    <a:pt x="2461" y="113"/>
                    <a:pt x="2467" y="113"/>
                    <a:pt x="2471" y="109"/>
                  </a:cubicBezTo>
                  <a:cubicBezTo>
                    <a:pt x="2499" y="99"/>
                    <a:pt x="2516" y="71"/>
                    <a:pt x="2508" y="39"/>
                  </a:cubicBezTo>
                  <a:cubicBezTo>
                    <a:pt x="2501" y="17"/>
                    <a:pt x="2479" y="5"/>
                    <a:pt x="2457" y="5"/>
                  </a:cubicBezTo>
                  <a:cubicBezTo>
                    <a:pt x="2451" y="5"/>
                    <a:pt x="2445" y="5"/>
                    <a:pt x="2439" y="7"/>
                  </a:cubicBezTo>
                  <a:cubicBezTo>
                    <a:pt x="2434" y="7"/>
                    <a:pt x="2240" y="71"/>
                    <a:pt x="2042" y="210"/>
                  </a:cubicBezTo>
                  <a:cubicBezTo>
                    <a:pt x="1946" y="279"/>
                    <a:pt x="1844" y="362"/>
                    <a:pt x="1770" y="473"/>
                  </a:cubicBezTo>
                  <a:cubicBezTo>
                    <a:pt x="1762" y="484"/>
                    <a:pt x="1755" y="495"/>
                    <a:pt x="1748" y="506"/>
                  </a:cubicBezTo>
                  <a:lnTo>
                    <a:pt x="1748" y="506"/>
                  </a:lnTo>
                  <a:cubicBezTo>
                    <a:pt x="1631" y="473"/>
                    <a:pt x="1516" y="458"/>
                    <a:pt x="1406" y="458"/>
                  </a:cubicBezTo>
                  <a:cubicBezTo>
                    <a:pt x="1196" y="458"/>
                    <a:pt x="1002" y="510"/>
                    <a:pt x="841" y="595"/>
                  </a:cubicBezTo>
                  <a:lnTo>
                    <a:pt x="841" y="595"/>
                  </a:lnTo>
                  <a:cubicBezTo>
                    <a:pt x="798" y="534"/>
                    <a:pt x="748" y="473"/>
                    <a:pt x="692" y="413"/>
                  </a:cubicBezTo>
                  <a:cubicBezTo>
                    <a:pt x="540" y="256"/>
                    <a:pt x="338" y="109"/>
                    <a:pt x="83" y="3"/>
                  </a:cubicBezTo>
                  <a:cubicBezTo>
                    <a:pt x="78" y="1"/>
                    <a:pt x="72"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40"/>
            <p:cNvGrpSpPr/>
            <p:nvPr/>
          </p:nvGrpSpPr>
          <p:grpSpPr>
            <a:xfrm rot="-1078533">
              <a:off x="3059868" y="1290570"/>
              <a:ext cx="1675150" cy="1081886"/>
              <a:chOff x="4138286" y="2440489"/>
              <a:chExt cx="911442" cy="588650"/>
            </a:xfrm>
          </p:grpSpPr>
          <p:sp>
            <p:nvSpPr>
              <p:cNvPr id="1675" name="Google Shape;1675;p40"/>
              <p:cNvSpPr/>
              <p:nvPr/>
            </p:nvSpPr>
            <p:spPr>
              <a:xfrm>
                <a:off x="4139971" y="2705876"/>
                <a:ext cx="323356" cy="323263"/>
              </a:xfrm>
              <a:custGeom>
                <a:avLst/>
                <a:gdLst/>
                <a:ahLst/>
                <a:cxnLst/>
                <a:rect l="l" t="t" r="r" b="b"/>
                <a:pathLst>
                  <a:path w="3453" h="3452" extrusionOk="0">
                    <a:moveTo>
                      <a:pt x="1729" y="365"/>
                    </a:moveTo>
                    <a:cubicBezTo>
                      <a:pt x="2480" y="365"/>
                      <a:pt x="3088" y="974"/>
                      <a:pt x="3088" y="1729"/>
                    </a:cubicBezTo>
                    <a:cubicBezTo>
                      <a:pt x="3088" y="2480"/>
                      <a:pt x="2480" y="3088"/>
                      <a:pt x="1729" y="3088"/>
                    </a:cubicBezTo>
                    <a:cubicBezTo>
                      <a:pt x="978" y="3088"/>
                      <a:pt x="364" y="2480"/>
                      <a:pt x="364" y="1729"/>
                    </a:cubicBezTo>
                    <a:cubicBezTo>
                      <a:pt x="364" y="974"/>
                      <a:pt x="978" y="365"/>
                      <a:pt x="1729" y="365"/>
                    </a:cubicBezTo>
                    <a:close/>
                    <a:moveTo>
                      <a:pt x="1729" y="0"/>
                    </a:moveTo>
                    <a:cubicBezTo>
                      <a:pt x="775" y="0"/>
                      <a:pt x="0" y="774"/>
                      <a:pt x="0" y="1729"/>
                    </a:cubicBezTo>
                    <a:cubicBezTo>
                      <a:pt x="0" y="2678"/>
                      <a:pt x="775" y="3452"/>
                      <a:pt x="1729" y="3452"/>
                    </a:cubicBezTo>
                    <a:cubicBezTo>
                      <a:pt x="2682" y="3452"/>
                      <a:pt x="3452" y="2678"/>
                      <a:pt x="3452" y="1729"/>
                    </a:cubicBezTo>
                    <a:cubicBezTo>
                      <a:pt x="3452" y="774"/>
                      <a:pt x="2682"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0"/>
              <p:cNvSpPr/>
              <p:nvPr/>
            </p:nvSpPr>
            <p:spPr>
              <a:xfrm>
                <a:off x="4726465" y="2705876"/>
                <a:ext cx="323263" cy="323263"/>
              </a:xfrm>
              <a:custGeom>
                <a:avLst/>
                <a:gdLst/>
                <a:ahLst/>
                <a:cxnLst/>
                <a:rect l="l" t="t" r="r" b="b"/>
                <a:pathLst>
                  <a:path w="3452" h="3452" extrusionOk="0">
                    <a:moveTo>
                      <a:pt x="1723" y="365"/>
                    </a:moveTo>
                    <a:cubicBezTo>
                      <a:pt x="2479" y="365"/>
                      <a:pt x="3087" y="974"/>
                      <a:pt x="3087" y="1729"/>
                    </a:cubicBezTo>
                    <a:cubicBezTo>
                      <a:pt x="3087" y="2480"/>
                      <a:pt x="2479" y="3088"/>
                      <a:pt x="1723" y="3088"/>
                    </a:cubicBezTo>
                    <a:cubicBezTo>
                      <a:pt x="972" y="3088"/>
                      <a:pt x="364" y="2480"/>
                      <a:pt x="364" y="1729"/>
                    </a:cubicBezTo>
                    <a:cubicBezTo>
                      <a:pt x="364" y="974"/>
                      <a:pt x="972" y="365"/>
                      <a:pt x="1723" y="365"/>
                    </a:cubicBezTo>
                    <a:close/>
                    <a:moveTo>
                      <a:pt x="1723" y="0"/>
                    </a:moveTo>
                    <a:cubicBezTo>
                      <a:pt x="774" y="0"/>
                      <a:pt x="0" y="774"/>
                      <a:pt x="0" y="1729"/>
                    </a:cubicBezTo>
                    <a:cubicBezTo>
                      <a:pt x="0" y="2678"/>
                      <a:pt x="774" y="3452"/>
                      <a:pt x="1723" y="3452"/>
                    </a:cubicBezTo>
                    <a:cubicBezTo>
                      <a:pt x="2678" y="3452"/>
                      <a:pt x="3452" y="2678"/>
                      <a:pt x="3452" y="1729"/>
                    </a:cubicBezTo>
                    <a:cubicBezTo>
                      <a:pt x="3452" y="774"/>
                      <a:pt x="2678" y="0"/>
                      <a:pt x="1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0"/>
              <p:cNvSpPr/>
              <p:nvPr/>
            </p:nvSpPr>
            <p:spPr>
              <a:xfrm>
                <a:off x="4138286" y="2672165"/>
                <a:ext cx="320640" cy="88682"/>
              </a:xfrm>
              <a:custGeom>
                <a:avLst/>
                <a:gdLst/>
                <a:ahLst/>
                <a:cxnLst/>
                <a:rect l="l" t="t" r="r" b="b"/>
                <a:pathLst>
                  <a:path w="3424" h="947" extrusionOk="0">
                    <a:moveTo>
                      <a:pt x="1747" y="1"/>
                    </a:moveTo>
                    <a:cubicBezTo>
                      <a:pt x="1069" y="1"/>
                      <a:pt x="443" y="305"/>
                      <a:pt x="23" y="836"/>
                    </a:cubicBezTo>
                    <a:cubicBezTo>
                      <a:pt x="1" y="868"/>
                      <a:pt x="5" y="909"/>
                      <a:pt x="37" y="932"/>
                    </a:cubicBezTo>
                    <a:cubicBezTo>
                      <a:pt x="46" y="941"/>
                      <a:pt x="65" y="946"/>
                      <a:pt x="78" y="946"/>
                    </a:cubicBezTo>
                    <a:cubicBezTo>
                      <a:pt x="97" y="946"/>
                      <a:pt x="120" y="936"/>
                      <a:pt x="134" y="923"/>
                    </a:cubicBezTo>
                    <a:cubicBezTo>
                      <a:pt x="526" y="426"/>
                      <a:pt x="1111" y="139"/>
                      <a:pt x="1747" y="139"/>
                    </a:cubicBezTo>
                    <a:cubicBezTo>
                      <a:pt x="2336" y="139"/>
                      <a:pt x="2904" y="398"/>
                      <a:pt x="3295" y="845"/>
                    </a:cubicBezTo>
                    <a:cubicBezTo>
                      <a:pt x="3308" y="860"/>
                      <a:pt x="3327" y="868"/>
                      <a:pt x="3346" y="868"/>
                    </a:cubicBezTo>
                    <a:cubicBezTo>
                      <a:pt x="3362" y="868"/>
                      <a:pt x="3379" y="862"/>
                      <a:pt x="3392" y="849"/>
                    </a:cubicBezTo>
                    <a:cubicBezTo>
                      <a:pt x="3419" y="826"/>
                      <a:pt x="3424" y="781"/>
                      <a:pt x="3396" y="753"/>
                    </a:cubicBezTo>
                    <a:cubicBezTo>
                      <a:pt x="2981" y="273"/>
                      <a:pt x="2379" y="1"/>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0"/>
              <p:cNvSpPr/>
              <p:nvPr/>
            </p:nvSpPr>
            <p:spPr>
              <a:xfrm>
                <a:off x="4705302" y="2672165"/>
                <a:ext cx="317176" cy="122300"/>
              </a:xfrm>
              <a:custGeom>
                <a:avLst/>
                <a:gdLst/>
                <a:ahLst/>
                <a:cxnLst/>
                <a:rect l="l" t="t" r="r" b="b"/>
                <a:pathLst>
                  <a:path w="3387" h="1306" extrusionOk="0">
                    <a:moveTo>
                      <a:pt x="1973" y="1"/>
                    </a:moveTo>
                    <a:cubicBezTo>
                      <a:pt x="1562" y="1"/>
                      <a:pt x="1156" y="117"/>
                      <a:pt x="811" y="333"/>
                    </a:cubicBezTo>
                    <a:cubicBezTo>
                      <a:pt x="471" y="545"/>
                      <a:pt x="199" y="849"/>
                      <a:pt x="18" y="1204"/>
                    </a:cubicBezTo>
                    <a:cubicBezTo>
                      <a:pt x="1" y="1236"/>
                      <a:pt x="14" y="1278"/>
                      <a:pt x="46" y="1296"/>
                    </a:cubicBezTo>
                    <a:cubicBezTo>
                      <a:pt x="60" y="1300"/>
                      <a:pt x="69" y="1306"/>
                      <a:pt x="78" y="1306"/>
                    </a:cubicBezTo>
                    <a:cubicBezTo>
                      <a:pt x="106" y="1306"/>
                      <a:pt x="129" y="1291"/>
                      <a:pt x="143" y="1268"/>
                    </a:cubicBezTo>
                    <a:cubicBezTo>
                      <a:pt x="493" y="573"/>
                      <a:pt x="1194" y="139"/>
                      <a:pt x="1973" y="139"/>
                    </a:cubicBezTo>
                    <a:cubicBezTo>
                      <a:pt x="2443" y="139"/>
                      <a:pt x="2898" y="301"/>
                      <a:pt x="3263" y="596"/>
                    </a:cubicBezTo>
                    <a:cubicBezTo>
                      <a:pt x="3276" y="606"/>
                      <a:pt x="3291" y="610"/>
                      <a:pt x="3306" y="610"/>
                    </a:cubicBezTo>
                    <a:cubicBezTo>
                      <a:pt x="3326" y="610"/>
                      <a:pt x="3346" y="601"/>
                      <a:pt x="3359" y="581"/>
                    </a:cubicBezTo>
                    <a:cubicBezTo>
                      <a:pt x="3387" y="554"/>
                      <a:pt x="3378" y="508"/>
                      <a:pt x="3350" y="485"/>
                    </a:cubicBezTo>
                    <a:cubicBezTo>
                      <a:pt x="2963" y="172"/>
                      <a:pt x="2475" y="1"/>
                      <a:pt x="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0"/>
              <p:cNvSpPr/>
              <p:nvPr/>
            </p:nvSpPr>
            <p:spPr>
              <a:xfrm>
                <a:off x="4294859" y="2551364"/>
                <a:ext cx="550820" cy="322888"/>
              </a:xfrm>
              <a:custGeom>
                <a:avLst/>
                <a:gdLst/>
                <a:ahLst/>
                <a:cxnLst/>
                <a:rect l="l" t="t" r="r" b="b"/>
                <a:pathLst>
                  <a:path w="5882" h="3448" extrusionOk="0">
                    <a:moveTo>
                      <a:pt x="5622" y="665"/>
                    </a:moveTo>
                    <a:lnTo>
                      <a:pt x="2770" y="3236"/>
                    </a:lnTo>
                    <a:lnTo>
                      <a:pt x="2415" y="665"/>
                    </a:lnTo>
                    <a:close/>
                    <a:moveTo>
                      <a:pt x="2291" y="789"/>
                    </a:moveTo>
                    <a:lnTo>
                      <a:pt x="2636" y="3305"/>
                    </a:lnTo>
                    <a:lnTo>
                      <a:pt x="222" y="3305"/>
                    </a:lnTo>
                    <a:lnTo>
                      <a:pt x="2291" y="789"/>
                    </a:lnTo>
                    <a:close/>
                    <a:moveTo>
                      <a:pt x="2227" y="1"/>
                    </a:moveTo>
                    <a:cubicBezTo>
                      <a:pt x="2224" y="1"/>
                      <a:pt x="2220" y="1"/>
                      <a:pt x="2217" y="1"/>
                    </a:cubicBezTo>
                    <a:cubicBezTo>
                      <a:pt x="2181" y="6"/>
                      <a:pt x="2153" y="42"/>
                      <a:pt x="2157" y="80"/>
                    </a:cubicBezTo>
                    <a:lnTo>
                      <a:pt x="2268" y="600"/>
                    </a:lnTo>
                    <a:lnTo>
                      <a:pt x="20" y="3332"/>
                    </a:lnTo>
                    <a:cubicBezTo>
                      <a:pt x="1" y="3351"/>
                      <a:pt x="1" y="3383"/>
                      <a:pt x="10" y="3406"/>
                    </a:cubicBezTo>
                    <a:cubicBezTo>
                      <a:pt x="24" y="3430"/>
                      <a:pt x="47" y="3447"/>
                      <a:pt x="75" y="3447"/>
                    </a:cubicBezTo>
                    <a:lnTo>
                      <a:pt x="2715" y="3447"/>
                    </a:lnTo>
                    <a:cubicBezTo>
                      <a:pt x="2734" y="3447"/>
                      <a:pt x="2747" y="3439"/>
                      <a:pt x="2761" y="3430"/>
                    </a:cubicBezTo>
                    <a:lnTo>
                      <a:pt x="2766" y="3430"/>
                    </a:lnTo>
                    <a:lnTo>
                      <a:pt x="5849" y="646"/>
                    </a:lnTo>
                    <a:cubicBezTo>
                      <a:pt x="5871" y="627"/>
                      <a:pt x="5881" y="600"/>
                      <a:pt x="5867" y="572"/>
                    </a:cubicBezTo>
                    <a:cubicBezTo>
                      <a:pt x="5858" y="544"/>
                      <a:pt x="5830" y="527"/>
                      <a:pt x="5803" y="527"/>
                    </a:cubicBezTo>
                    <a:lnTo>
                      <a:pt x="2397" y="527"/>
                    </a:lnTo>
                    <a:lnTo>
                      <a:pt x="2296" y="61"/>
                    </a:lnTo>
                    <a:cubicBezTo>
                      <a:pt x="2292" y="23"/>
                      <a:pt x="2261" y="1"/>
                      <a:pt x="2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0"/>
              <p:cNvSpPr/>
              <p:nvPr/>
            </p:nvSpPr>
            <p:spPr>
              <a:xfrm>
                <a:off x="4768324" y="2451258"/>
                <a:ext cx="126889" cy="422994"/>
              </a:xfrm>
              <a:custGeom>
                <a:avLst/>
                <a:gdLst/>
                <a:ahLst/>
                <a:cxnLst/>
                <a:rect l="l" t="t" r="r" b="b"/>
                <a:pathLst>
                  <a:path w="1355" h="4517" extrusionOk="0">
                    <a:moveTo>
                      <a:pt x="69" y="1"/>
                    </a:moveTo>
                    <a:cubicBezTo>
                      <a:pt x="32" y="1"/>
                      <a:pt x="0" y="33"/>
                      <a:pt x="0" y="71"/>
                    </a:cubicBezTo>
                    <a:cubicBezTo>
                      <a:pt x="0" y="107"/>
                      <a:pt x="32" y="139"/>
                      <a:pt x="69" y="139"/>
                    </a:cubicBezTo>
                    <a:lnTo>
                      <a:pt x="1161" y="139"/>
                    </a:lnTo>
                    <a:lnTo>
                      <a:pt x="1161" y="485"/>
                    </a:lnTo>
                    <a:lnTo>
                      <a:pt x="655" y="485"/>
                    </a:lnTo>
                    <a:cubicBezTo>
                      <a:pt x="636" y="485"/>
                      <a:pt x="613" y="494"/>
                      <a:pt x="604" y="513"/>
                    </a:cubicBezTo>
                    <a:cubicBezTo>
                      <a:pt x="590" y="526"/>
                      <a:pt x="581" y="550"/>
                      <a:pt x="585" y="568"/>
                    </a:cubicBezTo>
                    <a:lnTo>
                      <a:pt x="1212" y="4457"/>
                    </a:lnTo>
                    <a:cubicBezTo>
                      <a:pt x="1217" y="4489"/>
                      <a:pt x="1244" y="4516"/>
                      <a:pt x="1276" y="4516"/>
                    </a:cubicBezTo>
                    <a:cubicBezTo>
                      <a:pt x="1281" y="4516"/>
                      <a:pt x="1285" y="4516"/>
                      <a:pt x="1291" y="4512"/>
                    </a:cubicBezTo>
                    <a:cubicBezTo>
                      <a:pt x="1327" y="4508"/>
                      <a:pt x="1355" y="4471"/>
                      <a:pt x="1346" y="4433"/>
                    </a:cubicBezTo>
                    <a:lnTo>
                      <a:pt x="738" y="628"/>
                    </a:lnTo>
                    <a:lnTo>
                      <a:pt x="1230" y="628"/>
                    </a:lnTo>
                    <a:cubicBezTo>
                      <a:pt x="1272" y="628"/>
                      <a:pt x="1300" y="596"/>
                      <a:pt x="1300" y="558"/>
                    </a:cubicBezTo>
                    <a:lnTo>
                      <a:pt x="1300" y="71"/>
                    </a:lnTo>
                    <a:cubicBezTo>
                      <a:pt x="1300" y="33"/>
                      <a:pt x="1272" y="1"/>
                      <a:pt x="1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0"/>
              <p:cNvSpPr/>
              <p:nvPr/>
            </p:nvSpPr>
            <p:spPr>
              <a:xfrm>
                <a:off x="4454991" y="2528140"/>
                <a:ext cx="114902" cy="49725"/>
              </a:xfrm>
              <a:custGeom>
                <a:avLst/>
                <a:gdLst/>
                <a:ahLst/>
                <a:cxnLst/>
                <a:rect l="l" t="t" r="r" b="b"/>
                <a:pathLst>
                  <a:path w="1227" h="531" extrusionOk="0">
                    <a:moveTo>
                      <a:pt x="1" y="1"/>
                    </a:moveTo>
                    <a:lnTo>
                      <a:pt x="1" y="286"/>
                    </a:lnTo>
                    <a:lnTo>
                      <a:pt x="1" y="530"/>
                    </a:lnTo>
                    <a:lnTo>
                      <a:pt x="1226" y="530"/>
                    </a:lnTo>
                    <a:lnTo>
                      <a:pt x="1226" y="28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0"/>
              <p:cNvSpPr/>
              <p:nvPr/>
            </p:nvSpPr>
            <p:spPr>
              <a:xfrm>
                <a:off x="4762237" y="2440489"/>
                <a:ext cx="69110" cy="31184"/>
              </a:xfrm>
              <a:custGeom>
                <a:avLst/>
                <a:gdLst/>
                <a:ahLst/>
                <a:cxnLst/>
                <a:rect l="l" t="t" r="r" b="b"/>
                <a:pathLst>
                  <a:path w="738" h="333" extrusionOk="0">
                    <a:moveTo>
                      <a:pt x="1" y="1"/>
                    </a:moveTo>
                    <a:lnTo>
                      <a:pt x="1" y="167"/>
                    </a:lnTo>
                    <a:lnTo>
                      <a:pt x="1" y="333"/>
                    </a:lnTo>
                    <a:lnTo>
                      <a:pt x="737" y="333"/>
                    </a:lnTo>
                    <a:lnTo>
                      <a:pt x="737" y="167"/>
                    </a:lnTo>
                    <a:lnTo>
                      <a:pt x="7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0"/>
              <p:cNvSpPr/>
              <p:nvPr/>
            </p:nvSpPr>
            <p:spPr>
              <a:xfrm>
                <a:off x="4279782" y="2828456"/>
                <a:ext cx="307343" cy="78194"/>
              </a:xfrm>
              <a:custGeom>
                <a:avLst/>
                <a:gdLst/>
                <a:ahLst/>
                <a:cxnLst/>
                <a:rect l="l" t="t" r="r" b="b"/>
                <a:pathLst>
                  <a:path w="3282" h="835" extrusionOk="0">
                    <a:moveTo>
                      <a:pt x="2867" y="1"/>
                    </a:moveTo>
                    <a:cubicBezTo>
                      <a:pt x="2848" y="1"/>
                      <a:pt x="2831" y="5"/>
                      <a:pt x="2812" y="5"/>
                    </a:cubicBezTo>
                    <a:lnTo>
                      <a:pt x="236" y="184"/>
                    </a:lnTo>
                    <a:cubicBezTo>
                      <a:pt x="107" y="184"/>
                      <a:pt x="0" y="286"/>
                      <a:pt x="0" y="420"/>
                    </a:cubicBezTo>
                    <a:cubicBezTo>
                      <a:pt x="0" y="549"/>
                      <a:pt x="107" y="650"/>
                      <a:pt x="236" y="650"/>
                    </a:cubicBezTo>
                    <a:lnTo>
                      <a:pt x="2812" y="830"/>
                    </a:lnTo>
                    <a:cubicBezTo>
                      <a:pt x="2831" y="830"/>
                      <a:pt x="2848" y="835"/>
                      <a:pt x="2867" y="835"/>
                    </a:cubicBezTo>
                    <a:cubicBezTo>
                      <a:pt x="3093" y="835"/>
                      <a:pt x="3282" y="645"/>
                      <a:pt x="3282" y="420"/>
                    </a:cubicBezTo>
                    <a:cubicBezTo>
                      <a:pt x="3282" y="190"/>
                      <a:pt x="3093" y="1"/>
                      <a:pt x="2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40"/>
            <p:cNvGrpSpPr/>
            <p:nvPr/>
          </p:nvGrpSpPr>
          <p:grpSpPr>
            <a:xfrm>
              <a:off x="1806114" y="808101"/>
              <a:ext cx="1624585" cy="3682284"/>
              <a:chOff x="4056877" y="119764"/>
              <a:chExt cx="1864126" cy="4225225"/>
            </a:xfrm>
          </p:grpSpPr>
          <p:sp>
            <p:nvSpPr>
              <p:cNvPr id="1685" name="Google Shape;1685;p40"/>
              <p:cNvSpPr/>
              <p:nvPr/>
            </p:nvSpPr>
            <p:spPr>
              <a:xfrm>
                <a:off x="4056877" y="119764"/>
                <a:ext cx="1863123" cy="4224935"/>
              </a:xfrm>
              <a:custGeom>
                <a:avLst/>
                <a:gdLst/>
                <a:ahLst/>
                <a:cxnLst/>
                <a:rect l="l" t="t" r="r" b="b"/>
                <a:pathLst>
                  <a:path w="7558" h="17139" extrusionOk="0">
                    <a:moveTo>
                      <a:pt x="5046" y="1356"/>
                    </a:moveTo>
                    <a:lnTo>
                      <a:pt x="5046" y="1356"/>
                    </a:lnTo>
                    <a:cubicBezTo>
                      <a:pt x="5833" y="2001"/>
                      <a:pt x="6257" y="2880"/>
                      <a:pt x="6152" y="3598"/>
                    </a:cubicBezTo>
                    <a:lnTo>
                      <a:pt x="6152" y="3598"/>
                    </a:lnTo>
                    <a:cubicBezTo>
                      <a:pt x="6128" y="3586"/>
                      <a:pt x="6105" y="3575"/>
                      <a:pt x="6083" y="3563"/>
                    </a:cubicBezTo>
                    <a:cubicBezTo>
                      <a:pt x="6069" y="3683"/>
                      <a:pt x="6046" y="3785"/>
                      <a:pt x="6009" y="3876"/>
                    </a:cubicBezTo>
                    <a:cubicBezTo>
                      <a:pt x="6004" y="3886"/>
                      <a:pt x="6000" y="3900"/>
                      <a:pt x="5996" y="3914"/>
                    </a:cubicBezTo>
                    <a:cubicBezTo>
                      <a:pt x="5945" y="4015"/>
                      <a:pt x="5881" y="4112"/>
                      <a:pt x="5788" y="4214"/>
                    </a:cubicBezTo>
                    <a:lnTo>
                      <a:pt x="5783" y="4214"/>
                    </a:lnTo>
                    <a:cubicBezTo>
                      <a:pt x="5774" y="4227"/>
                      <a:pt x="5760" y="4241"/>
                      <a:pt x="5751" y="4255"/>
                    </a:cubicBezTo>
                    <a:cubicBezTo>
                      <a:pt x="5747" y="4259"/>
                      <a:pt x="5737" y="4264"/>
                      <a:pt x="5732" y="4269"/>
                    </a:cubicBezTo>
                    <a:cubicBezTo>
                      <a:pt x="5728" y="4278"/>
                      <a:pt x="5719" y="4282"/>
                      <a:pt x="5709" y="4291"/>
                    </a:cubicBezTo>
                    <a:cubicBezTo>
                      <a:pt x="5705" y="4297"/>
                      <a:pt x="5696" y="4306"/>
                      <a:pt x="5691" y="4310"/>
                    </a:cubicBezTo>
                    <a:cubicBezTo>
                      <a:pt x="5682" y="4314"/>
                      <a:pt x="5677" y="4324"/>
                      <a:pt x="5668" y="4329"/>
                    </a:cubicBezTo>
                    <a:cubicBezTo>
                      <a:pt x="5664" y="4338"/>
                      <a:pt x="5654" y="4342"/>
                      <a:pt x="5645" y="4352"/>
                    </a:cubicBezTo>
                    <a:cubicBezTo>
                      <a:pt x="5641" y="4356"/>
                      <a:pt x="5636" y="4361"/>
                      <a:pt x="5626" y="4365"/>
                    </a:cubicBezTo>
                    <a:cubicBezTo>
                      <a:pt x="5617" y="4374"/>
                      <a:pt x="5609" y="4380"/>
                      <a:pt x="5599" y="4388"/>
                    </a:cubicBezTo>
                    <a:cubicBezTo>
                      <a:pt x="5594" y="4393"/>
                      <a:pt x="5590" y="4393"/>
                      <a:pt x="5590" y="4397"/>
                    </a:cubicBezTo>
                    <a:cubicBezTo>
                      <a:pt x="5466" y="4495"/>
                      <a:pt x="5318" y="4582"/>
                      <a:pt x="5152" y="4646"/>
                    </a:cubicBezTo>
                    <a:lnTo>
                      <a:pt x="5152" y="4314"/>
                    </a:lnTo>
                    <a:cubicBezTo>
                      <a:pt x="5521" y="3130"/>
                      <a:pt x="5484" y="1937"/>
                      <a:pt x="5046" y="1356"/>
                    </a:cubicBezTo>
                    <a:close/>
                    <a:moveTo>
                      <a:pt x="1185" y="4605"/>
                    </a:moveTo>
                    <a:cubicBezTo>
                      <a:pt x="1106" y="5154"/>
                      <a:pt x="1064" y="5826"/>
                      <a:pt x="1060" y="6536"/>
                    </a:cubicBezTo>
                    <a:cubicBezTo>
                      <a:pt x="991" y="6619"/>
                      <a:pt x="926" y="6706"/>
                      <a:pt x="876" y="6794"/>
                    </a:cubicBezTo>
                    <a:cubicBezTo>
                      <a:pt x="898" y="5946"/>
                      <a:pt x="981" y="5199"/>
                      <a:pt x="1185" y="4605"/>
                    </a:cubicBezTo>
                    <a:close/>
                    <a:moveTo>
                      <a:pt x="3106" y="8987"/>
                    </a:moveTo>
                    <a:cubicBezTo>
                      <a:pt x="3110" y="9029"/>
                      <a:pt x="3116" y="9070"/>
                      <a:pt x="3120" y="9107"/>
                    </a:cubicBezTo>
                    <a:cubicBezTo>
                      <a:pt x="3093" y="9089"/>
                      <a:pt x="3069" y="9065"/>
                      <a:pt x="3055" y="9033"/>
                    </a:cubicBezTo>
                    <a:cubicBezTo>
                      <a:pt x="3065" y="9015"/>
                      <a:pt x="3083" y="9001"/>
                      <a:pt x="3106" y="8987"/>
                    </a:cubicBezTo>
                    <a:close/>
                    <a:moveTo>
                      <a:pt x="2784" y="0"/>
                    </a:moveTo>
                    <a:cubicBezTo>
                      <a:pt x="2400" y="0"/>
                      <a:pt x="1979" y="76"/>
                      <a:pt x="1913" y="227"/>
                    </a:cubicBezTo>
                    <a:cubicBezTo>
                      <a:pt x="1900" y="254"/>
                      <a:pt x="1962" y="262"/>
                      <a:pt x="2061" y="262"/>
                    </a:cubicBezTo>
                    <a:cubicBezTo>
                      <a:pt x="2204" y="262"/>
                      <a:pt x="2423" y="246"/>
                      <a:pt x="2603" y="246"/>
                    </a:cubicBezTo>
                    <a:cubicBezTo>
                      <a:pt x="2744" y="246"/>
                      <a:pt x="2861" y="256"/>
                      <a:pt x="2899" y="292"/>
                    </a:cubicBezTo>
                    <a:cubicBezTo>
                      <a:pt x="2853" y="407"/>
                      <a:pt x="2466" y="333"/>
                      <a:pt x="2466" y="448"/>
                    </a:cubicBezTo>
                    <a:cubicBezTo>
                      <a:pt x="2470" y="486"/>
                      <a:pt x="2530" y="537"/>
                      <a:pt x="2631" y="573"/>
                    </a:cubicBezTo>
                    <a:cubicBezTo>
                      <a:pt x="447" y="956"/>
                      <a:pt x="940" y="3223"/>
                      <a:pt x="0" y="3393"/>
                    </a:cubicBezTo>
                    <a:cubicBezTo>
                      <a:pt x="128" y="3414"/>
                      <a:pt x="270" y="3424"/>
                      <a:pt x="422" y="3424"/>
                    </a:cubicBezTo>
                    <a:cubicBezTo>
                      <a:pt x="472" y="3424"/>
                      <a:pt x="524" y="3423"/>
                      <a:pt x="577" y="3421"/>
                    </a:cubicBezTo>
                    <a:lnTo>
                      <a:pt x="577" y="3421"/>
                    </a:lnTo>
                    <a:cubicBezTo>
                      <a:pt x="401" y="4701"/>
                      <a:pt x="479" y="6343"/>
                      <a:pt x="622" y="7545"/>
                    </a:cubicBezTo>
                    <a:cubicBezTo>
                      <a:pt x="604" y="7743"/>
                      <a:pt x="627" y="7932"/>
                      <a:pt x="696" y="8112"/>
                    </a:cubicBezTo>
                    <a:cubicBezTo>
                      <a:pt x="766" y="8577"/>
                      <a:pt x="839" y="8927"/>
                      <a:pt x="904" y="9089"/>
                    </a:cubicBezTo>
                    <a:cubicBezTo>
                      <a:pt x="894" y="8872"/>
                      <a:pt x="890" y="8660"/>
                      <a:pt x="881" y="8453"/>
                    </a:cubicBezTo>
                    <a:lnTo>
                      <a:pt x="881" y="8453"/>
                    </a:lnTo>
                    <a:cubicBezTo>
                      <a:pt x="954" y="8544"/>
                      <a:pt x="1042" y="8632"/>
                      <a:pt x="1143" y="8710"/>
                    </a:cubicBezTo>
                    <a:cubicBezTo>
                      <a:pt x="1162" y="8936"/>
                      <a:pt x="1185" y="9163"/>
                      <a:pt x="1213" y="9378"/>
                    </a:cubicBezTo>
                    <a:cubicBezTo>
                      <a:pt x="1364" y="9204"/>
                      <a:pt x="1549" y="9093"/>
                      <a:pt x="1751" y="9024"/>
                    </a:cubicBezTo>
                    <a:cubicBezTo>
                      <a:pt x="1995" y="9102"/>
                      <a:pt x="2281" y="9153"/>
                      <a:pt x="2613" y="9167"/>
                    </a:cubicBezTo>
                    <a:lnTo>
                      <a:pt x="2608" y="9172"/>
                    </a:lnTo>
                    <a:cubicBezTo>
                      <a:pt x="2719" y="9240"/>
                      <a:pt x="2931" y="9310"/>
                      <a:pt x="3148" y="9346"/>
                    </a:cubicBezTo>
                    <a:cubicBezTo>
                      <a:pt x="3189" y="9692"/>
                      <a:pt x="3199" y="9927"/>
                      <a:pt x="3199" y="9969"/>
                    </a:cubicBezTo>
                    <a:cubicBezTo>
                      <a:pt x="3254" y="10029"/>
                      <a:pt x="3327" y="10079"/>
                      <a:pt x="3420" y="10116"/>
                    </a:cubicBezTo>
                    <a:cubicBezTo>
                      <a:pt x="3807" y="12319"/>
                      <a:pt x="3769" y="13946"/>
                      <a:pt x="3231" y="16213"/>
                    </a:cubicBezTo>
                    <a:lnTo>
                      <a:pt x="3373" y="16217"/>
                    </a:lnTo>
                    <a:cubicBezTo>
                      <a:pt x="3337" y="16263"/>
                      <a:pt x="3023" y="16701"/>
                      <a:pt x="3088" y="16926"/>
                    </a:cubicBezTo>
                    <a:cubicBezTo>
                      <a:pt x="3101" y="16968"/>
                      <a:pt x="3138" y="17000"/>
                      <a:pt x="3199" y="17032"/>
                    </a:cubicBezTo>
                    <a:lnTo>
                      <a:pt x="3203" y="17032"/>
                    </a:lnTo>
                    <a:cubicBezTo>
                      <a:pt x="3208" y="17037"/>
                      <a:pt x="3216" y="17037"/>
                      <a:pt x="3221" y="17042"/>
                    </a:cubicBezTo>
                    <a:lnTo>
                      <a:pt x="3226" y="17042"/>
                    </a:lnTo>
                    <a:cubicBezTo>
                      <a:pt x="3235" y="17047"/>
                      <a:pt x="3240" y="17047"/>
                      <a:pt x="3244" y="17051"/>
                    </a:cubicBezTo>
                    <a:cubicBezTo>
                      <a:pt x="3244" y="17051"/>
                      <a:pt x="3248" y="17051"/>
                      <a:pt x="3248" y="17056"/>
                    </a:cubicBezTo>
                    <a:cubicBezTo>
                      <a:pt x="3258" y="17056"/>
                      <a:pt x="3267" y="17060"/>
                      <a:pt x="3272" y="17060"/>
                    </a:cubicBezTo>
                    <a:lnTo>
                      <a:pt x="3276" y="17060"/>
                    </a:lnTo>
                    <a:cubicBezTo>
                      <a:pt x="3286" y="17064"/>
                      <a:pt x="3291" y="17070"/>
                      <a:pt x="3299" y="17070"/>
                    </a:cubicBezTo>
                    <a:cubicBezTo>
                      <a:pt x="3304" y="17070"/>
                      <a:pt x="3304" y="17074"/>
                      <a:pt x="3309" y="17074"/>
                    </a:cubicBezTo>
                    <a:cubicBezTo>
                      <a:pt x="3314" y="17074"/>
                      <a:pt x="3323" y="17079"/>
                      <a:pt x="3327" y="17079"/>
                    </a:cubicBezTo>
                    <a:cubicBezTo>
                      <a:pt x="3331" y="17079"/>
                      <a:pt x="3337" y="17079"/>
                      <a:pt x="3337" y="17083"/>
                    </a:cubicBezTo>
                    <a:cubicBezTo>
                      <a:pt x="3346" y="17083"/>
                      <a:pt x="3350" y="17083"/>
                      <a:pt x="3359" y="17088"/>
                    </a:cubicBezTo>
                    <a:lnTo>
                      <a:pt x="3365" y="17088"/>
                    </a:lnTo>
                    <a:cubicBezTo>
                      <a:pt x="3373" y="17092"/>
                      <a:pt x="3387" y="17092"/>
                      <a:pt x="3397" y="17098"/>
                    </a:cubicBezTo>
                    <a:cubicBezTo>
                      <a:pt x="3406" y="17098"/>
                      <a:pt x="3414" y="17102"/>
                      <a:pt x="3424" y="17102"/>
                    </a:cubicBezTo>
                    <a:lnTo>
                      <a:pt x="3433" y="17102"/>
                    </a:lnTo>
                    <a:cubicBezTo>
                      <a:pt x="3442" y="17106"/>
                      <a:pt x="3448" y="17106"/>
                      <a:pt x="3456" y="17106"/>
                    </a:cubicBezTo>
                    <a:cubicBezTo>
                      <a:pt x="3461" y="17106"/>
                      <a:pt x="3465" y="17111"/>
                      <a:pt x="3465" y="17111"/>
                    </a:cubicBezTo>
                    <a:cubicBezTo>
                      <a:pt x="3475" y="17111"/>
                      <a:pt x="3484" y="17111"/>
                      <a:pt x="3488" y="17115"/>
                    </a:cubicBezTo>
                    <a:lnTo>
                      <a:pt x="3497" y="17115"/>
                    </a:lnTo>
                    <a:cubicBezTo>
                      <a:pt x="3512" y="17115"/>
                      <a:pt x="3521" y="17120"/>
                      <a:pt x="3531" y="17120"/>
                    </a:cubicBezTo>
                    <a:lnTo>
                      <a:pt x="3535" y="17120"/>
                    </a:lnTo>
                    <a:cubicBezTo>
                      <a:pt x="3544" y="17120"/>
                      <a:pt x="3553" y="17125"/>
                      <a:pt x="3563" y="17125"/>
                    </a:cubicBezTo>
                    <a:lnTo>
                      <a:pt x="3576" y="17125"/>
                    </a:lnTo>
                    <a:cubicBezTo>
                      <a:pt x="3580" y="17125"/>
                      <a:pt x="3590" y="17130"/>
                      <a:pt x="3599" y="17130"/>
                    </a:cubicBezTo>
                    <a:lnTo>
                      <a:pt x="3636" y="17130"/>
                    </a:lnTo>
                    <a:lnTo>
                      <a:pt x="3641" y="17134"/>
                    </a:lnTo>
                    <a:lnTo>
                      <a:pt x="3682" y="17134"/>
                    </a:lnTo>
                    <a:cubicBezTo>
                      <a:pt x="3691" y="17134"/>
                      <a:pt x="3701" y="17134"/>
                      <a:pt x="3710" y="17138"/>
                    </a:cubicBezTo>
                    <a:lnTo>
                      <a:pt x="3903" y="17138"/>
                    </a:lnTo>
                    <a:cubicBezTo>
                      <a:pt x="3912" y="17134"/>
                      <a:pt x="3922" y="17134"/>
                      <a:pt x="3931" y="17134"/>
                    </a:cubicBezTo>
                    <a:lnTo>
                      <a:pt x="3967" y="17134"/>
                    </a:lnTo>
                    <a:cubicBezTo>
                      <a:pt x="3967" y="17134"/>
                      <a:pt x="3973" y="17130"/>
                      <a:pt x="3977" y="17130"/>
                    </a:cubicBezTo>
                    <a:lnTo>
                      <a:pt x="4009" y="17130"/>
                    </a:lnTo>
                    <a:cubicBezTo>
                      <a:pt x="4014" y="17125"/>
                      <a:pt x="4023" y="17125"/>
                      <a:pt x="4028" y="17125"/>
                    </a:cubicBezTo>
                    <a:lnTo>
                      <a:pt x="4037" y="17125"/>
                    </a:lnTo>
                    <a:cubicBezTo>
                      <a:pt x="4046" y="17120"/>
                      <a:pt x="4056" y="17120"/>
                      <a:pt x="4065" y="17120"/>
                    </a:cubicBezTo>
                    <a:lnTo>
                      <a:pt x="4069" y="17120"/>
                    </a:lnTo>
                    <a:cubicBezTo>
                      <a:pt x="4078" y="17115"/>
                      <a:pt x="4088" y="17115"/>
                      <a:pt x="4097" y="17115"/>
                    </a:cubicBezTo>
                    <a:cubicBezTo>
                      <a:pt x="4101" y="17111"/>
                      <a:pt x="4101" y="17111"/>
                      <a:pt x="4106" y="17111"/>
                    </a:cubicBezTo>
                    <a:cubicBezTo>
                      <a:pt x="4111" y="17111"/>
                      <a:pt x="4120" y="17111"/>
                      <a:pt x="4124" y="17106"/>
                    </a:cubicBezTo>
                    <a:lnTo>
                      <a:pt x="4133" y="17106"/>
                    </a:lnTo>
                    <a:cubicBezTo>
                      <a:pt x="4139" y="17102"/>
                      <a:pt x="4148" y="17102"/>
                      <a:pt x="4152" y="17102"/>
                    </a:cubicBezTo>
                    <a:cubicBezTo>
                      <a:pt x="4152" y="17102"/>
                      <a:pt x="4156" y="17098"/>
                      <a:pt x="4161" y="17098"/>
                    </a:cubicBezTo>
                    <a:cubicBezTo>
                      <a:pt x="4166" y="17098"/>
                      <a:pt x="4175" y="17092"/>
                      <a:pt x="4184" y="17092"/>
                    </a:cubicBezTo>
                    <a:lnTo>
                      <a:pt x="4184" y="17088"/>
                    </a:lnTo>
                    <a:cubicBezTo>
                      <a:pt x="4194" y="17088"/>
                      <a:pt x="4203" y="17083"/>
                      <a:pt x="4207" y="17083"/>
                    </a:cubicBezTo>
                    <a:cubicBezTo>
                      <a:pt x="4212" y="17083"/>
                      <a:pt x="4212" y="17079"/>
                      <a:pt x="4216" y="17079"/>
                    </a:cubicBezTo>
                    <a:cubicBezTo>
                      <a:pt x="4222" y="17079"/>
                      <a:pt x="4226" y="17074"/>
                      <a:pt x="4231" y="17074"/>
                    </a:cubicBezTo>
                    <a:lnTo>
                      <a:pt x="4235" y="17070"/>
                    </a:lnTo>
                    <a:cubicBezTo>
                      <a:pt x="4318" y="17032"/>
                      <a:pt x="4364" y="16981"/>
                      <a:pt x="4354" y="16908"/>
                    </a:cubicBezTo>
                    <a:cubicBezTo>
                      <a:pt x="4318" y="16567"/>
                      <a:pt x="4101" y="16226"/>
                      <a:pt x="4101" y="16226"/>
                    </a:cubicBezTo>
                    <a:lnTo>
                      <a:pt x="4258" y="16226"/>
                    </a:lnTo>
                    <a:cubicBezTo>
                      <a:pt x="4609" y="14848"/>
                      <a:pt x="4631" y="11028"/>
                      <a:pt x="5290" y="10954"/>
                    </a:cubicBezTo>
                    <a:cubicBezTo>
                      <a:pt x="5314" y="10952"/>
                      <a:pt x="5337" y="10950"/>
                      <a:pt x="5361" y="10950"/>
                    </a:cubicBezTo>
                    <a:cubicBezTo>
                      <a:pt x="6517" y="10950"/>
                      <a:pt x="6654" y="14293"/>
                      <a:pt x="6396" y="16226"/>
                    </a:cubicBezTo>
                    <a:lnTo>
                      <a:pt x="6479" y="16226"/>
                    </a:lnTo>
                    <a:cubicBezTo>
                      <a:pt x="6466" y="16249"/>
                      <a:pt x="6262" y="16581"/>
                      <a:pt x="6226" y="16908"/>
                    </a:cubicBezTo>
                    <a:cubicBezTo>
                      <a:pt x="6217" y="16981"/>
                      <a:pt x="6268" y="17032"/>
                      <a:pt x="6351" y="17070"/>
                    </a:cubicBezTo>
                    <a:lnTo>
                      <a:pt x="6355" y="17074"/>
                    </a:lnTo>
                    <a:cubicBezTo>
                      <a:pt x="6359" y="17074"/>
                      <a:pt x="6364" y="17079"/>
                      <a:pt x="6368" y="17079"/>
                    </a:cubicBezTo>
                    <a:lnTo>
                      <a:pt x="6373" y="17083"/>
                    </a:lnTo>
                    <a:cubicBezTo>
                      <a:pt x="6383" y="17083"/>
                      <a:pt x="6392" y="17088"/>
                      <a:pt x="6396" y="17088"/>
                    </a:cubicBezTo>
                    <a:lnTo>
                      <a:pt x="6400" y="17092"/>
                    </a:lnTo>
                    <a:cubicBezTo>
                      <a:pt x="6406" y="17092"/>
                      <a:pt x="6415" y="17098"/>
                      <a:pt x="6424" y="17098"/>
                    </a:cubicBezTo>
                    <a:cubicBezTo>
                      <a:pt x="6424" y="17098"/>
                      <a:pt x="6428" y="17102"/>
                      <a:pt x="6434" y="17102"/>
                    </a:cubicBezTo>
                    <a:cubicBezTo>
                      <a:pt x="6438" y="17102"/>
                      <a:pt x="6442" y="17102"/>
                      <a:pt x="6451" y="17106"/>
                    </a:cubicBezTo>
                    <a:lnTo>
                      <a:pt x="6461" y="17106"/>
                    </a:lnTo>
                    <a:cubicBezTo>
                      <a:pt x="6466" y="17111"/>
                      <a:pt x="6470" y="17111"/>
                      <a:pt x="6479" y="17111"/>
                    </a:cubicBezTo>
                    <a:cubicBezTo>
                      <a:pt x="6479" y="17111"/>
                      <a:pt x="6483" y="17111"/>
                      <a:pt x="6489" y="17115"/>
                    </a:cubicBezTo>
                    <a:cubicBezTo>
                      <a:pt x="6498" y="17115"/>
                      <a:pt x="6507" y="17115"/>
                      <a:pt x="6516" y="17120"/>
                    </a:cubicBezTo>
                    <a:cubicBezTo>
                      <a:pt x="6525" y="17120"/>
                      <a:pt x="6534" y="17120"/>
                      <a:pt x="6544" y="17125"/>
                    </a:cubicBezTo>
                    <a:lnTo>
                      <a:pt x="6553" y="17125"/>
                    </a:lnTo>
                    <a:cubicBezTo>
                      <a:pt x="6562" y="17125"/>
                      <a:pt x="6566" y="17125"/>
                      <a:pt x="6576" y="17130"/>
                    </a:cubicBezTo>
                    <a:lnTo>
                      <a:pt x="6608" y="17130"/>
                    </a:lnTo>
                    <a:cubicBezTo>
                      <a:pt x="6613" y="17130"/>
                      <a:pt x="6613" y="17134"/>
                      <a:pt x="6617" y="17134"/>
                    </a:cubicBezTo>
                    <a:lnTo>
                      <a:pt x="6655" y="17134"/>
                    </a:lnTo>
                    <a:cubicBezTo>
                      <a:pt x="6664" y="17134"/>
                      <a:pt x="6672" y="17134"/>
                      <a:pt x="6682" y="17138"/>
                    </a:cubicBezTo>
                    <a:lnTo>
                      <a:pt x="6870" y="17138"/>
                    </a:lnTo>
                    <a:cubicBezTo>
                      <a:pt x="6880" y="17134"/>
                      <a:pt x="6889" y="17134"/>
                      <a:pt x="6898" y="17134"/>
                    </a:cubicBezTo>
                    <a:lnTo>
                      <a:pt x="6940" y="17134"/>
                    </a:lnTo>
                    <a:cubicBezTo>
                      <a:pt x="6944" y="17134"/>
                      <a:pt x="6944" y="17130"/>
                      <a:pt x="6949" y="17130"/>
                    </a:cubicBezTo>
                    <a:lnTo>
                      <a:pt x="6986" y="17130"/>
                    </a:lnTo>
                    <a:cubicBezTo>
                      <a:pt x="6995" y="17130"/>
                      <a:pt x="7000" y="17125"/>
                      <a:pt x="7009" y="17125"/>
                    </a:cubicBezTo>
                    <a:lnTo>
                      <a:pt x="7019" y="17125"/>
                    </a:lnTo>
                    <a:cubicBezTo>
                      <a:pt x="7027" y="17125"/>
                      <a:pt x="7036" y="17120"/>
                      <a:pt x="7046" y="17120"/>
                    </a:cubicBezTo>
                    <a:lnTo>
                      <a:pt x="7051" y="17120"/>
                    </a:lnTo>
                    <a:cubicBezTo>
                      <a:pt x="7064" y="17120"/>
                      <a:pt x="7074" y="17115"/>
                      <a:pt x="7083" y="17115"/>
                    </a:cubicBezTo>
                    <a:lnTo>
                      <a:pt x="7092" y="17115"/>
                    </a:lnTo>
                    <a:cubicBezTo>
                      <a:pt x="7101" y="17111"/>
                      <a:pt x="7110" y="17111"/>
                      <a:pt x="7115" y="17111"/>
                    </a:cubicBezTo>
                    <a:cubicBezTo>
                      <a:pt x="7119" y="17111"/>
                      <a:pt x="7125" y="17106"/>
                      <a:pt x="7129" y="17106"/>
                    </a:cubicBezTo>
                    <a:cubicBezTo>
                      <a:pt x="7134" y="17106"/>
                      <a:pt x="7142" y="17106"/>
                      <a:pt x="7147" y="17102"/>
                    </a:cubicBezTo>
                    <a:lnTo>
                      <a:pt x="7157" y="17102"/>
                    </a:lnTo>
                    <a:cubicBezTo>
                      <a:pt x="7166" y="17102"/>
                      <a:pt x="7174" y="17098"/>
                      <a:pt x="7184" y="17098"/>
                    </a:cubicBezTo>
                    <a:lnTo>
                      <a:pt x="7189" y="17098"/>
                    </a:lnTo>
                    <a:cubicBezTo>
                      <a:pt x="7198" y="17092"/>
                      <a:pt x="7208" y="17092"/>
                      <a:pt x="7217" y="17088"/>
                    </a:cubicBezTo>
                    <a:lnTo>
                      <a:pt x="7225" y="17088"/>
                    </a:lnTo>
                    <a:cubicBezTo>
                      <a:pt x="7230" y="17083"/>
                      <a:pt x="7240" y="17083"/>
                      <a:pt x="7244" y="17083"/>
                    </a:cubicBezTo>
                    <a:cubicBezTo>
                      <a:pt x="7249" y="17079"/>
                      <a:pt x="7253" y="17079"/>
                      <a:pt x="7253" y="17079"/>
                    </a:cubicBezTo>
                    <a:cubicBezTo>
                      <a:pt x="7263" y="17079"/>
                      <a:pt x="7267" y="17074"/>
                      <a:pt x="7272" y="17074"/>
                    </a:cubicBezTo>
                    <a:cubicBezTo>
                      <a:pt x="7276" y="17074"/>
                      <a:pt x="7281" y="17070"/>
                      <a:pt x="7281" y="17070"/>
                    </a:cubicBezTo>
                    <a:cubicBezTo>
                      <a:pt x="7291" y="17070"/>
                      <a:pt x="7299" y="17064"/>
                      <a:pt x="7308" y="17060"/>
                    </a:cubicBezTo>
                    <a:cubicBezTo>
                      <a:pt x="7318" y="17060"/>
                      <a:pt x="7323" y="17056"/>
                      <a:pt x="7332" y="17056"/>
                    </a:cubicBezTo>
                    <a:cubicBezTo>
                      <a:pt x="7336" y="17051"/>
                      <a:pt x="7336" y="17051"/>
                      <a:pt x="7340" y="17051"/>
                    </a:cubicBezTo>
                    <a:cubicBezTo>
                      <a:pt x="7346" y="17047"/>
                      <a:pt x="7350" y="17047"/>
                      <a:pt x="7355" y="17042"/>
                    </a:cubicBezTo>
                    <a:lnTo>
                      <a:pt x="7364" y="17042"/>
                    </a:lnTo>
                    <a:cubicBezTo>
                      <a:pt x="7368" y="17037"/>
                      <a:pt x="7374" y="17037"/>
                      <a:pt x="7378" y="17032"/>
                    </a:cubicBezTo>
                    <a:lnTo>
                      <a:pt x="7382" y="17032"/>
                    </a:lnTo>
                    <a:cubicBezTo>
                      <a:pt x="7442" y="17000"/>
                      <a:pt x="7484" y="16968"/>
                      <a:pt x="7493" y="16926"/>
                    </a:cubicBezTo>
                    <a:cubicBezTo>
                      <a:pt x="7557" y="16710"/>
                      <a:pt x="7276" y="16309"/>
                      <a:pt x="7217" y="16226"/>
                    </a:cubicBezTo>
                    <a:lnTo>
                      <a:pt x="7359" y="16226"/>
                    </a:lnTo>
                    <a:cubicBezTo>
                      <a:pt x="7447" y="13572"/>
                      <a:pt x="7299" y="11365"/>
                      <a:pt x="6848" y="8950"/>
                    </a:cubicBezTo>
                    <a:cubicBezTo>
                      <a:pt x="6838" y="8904"/>
                      <a:pt x="6829" y="8853"/>
                      <a:pt x="6821" y="8803"/>
                    </a:cubicBezTo>
                    <a:cubicBezTo>
                      <a:pt x="6815" y="8770"/>
                      <a:pt x="6806" y="8734"/>
                      <a:pt x="6802" y="8702"/>
                    </a:cubicBezTo>
                    <a:lnTo>
                      <a:pt x="6797" y="8702"/>
                    </a:lnTo>
                    <a:cubicBezTo>
                      <a:pt x="6664" y="8070"/>
                      <a:pt x="6447" y="7443"/>
                      <a:pt x="6295" y="6582"/>
                    </a:cubicBezTo>
                    <a:cubicBezTo>
                      <a:pt x="6383" y="6388"/>
                      <a:pt x="6415" y="5996"/>
                      <a:pt x="6244" y="5790"/>
                    </a:cubicBezTo>
                    <a:cubicBezTo>
                      <a:pt x="6161" y="5688"/>
                      <a:pt x="6046" y="5605"/>
                      <a:pt x="5917" y="5535"/>
                    </a:cubicBezTo>
                    <a:cubicBezTo>
                      <a:pt x="6585" y="5250"/>
                      <a:pt x="6880" y="4610"/>
                      <a:pt x="7027" y="4034"/>
                    </a:cubicBezTo>
                    <a:cubicBezTo>
                      <a:pt x="7006" y="4021"/>
                      <a:pt x="6984" y="4012"/>
                      <a:pt x="6964" y="4000"/>
                    </a:cubicBezTo>
                    <a:lnTo>
                      <a:pt x="6964" y="4000"/>
                    </a:lnTo>
                    <a:cubicBezTo>
                      <a:pt x="7339" y="2493"/>
                      <a:pt x="5995" y="398"/>
                      <a:pt x="3392" y="103"/>
                    </a:cubicBezTo>
                    <a:cubicBezTo>
                      <a:pt x="3286" y="35"/>
                      <a:pt x="3044" y="0"/>
                      <a:pt x="2784" y="0"/>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86" name="Google Shape;1686;p40"/>
              <p:cNvSpPr/>
              <p:nvPr/>
            </p:nvSpPr>
            <p:spPr>
              <a:xfrm>
                <a:off x="4070435" y="319439"/>
                <a:ext cx="1329428" cy="2112344"/>
              </a:xfrm>
              <a:custGeom>
                <a:avLst/>
                <a:gdLst/>
                <a:ahLst/>
                <a:cxnLst/>
                <a:rect l="l" t="t" r="r" b="b"/>
                <a:pathLst>
                  <a:path w="5393" h="8569" extrusionOk="0">
                    <a:moveTo>
                      <a:pt x="3095" y="0"/>
                    </a:moveTo>
                    <a:cubicBezTo>
                      <a:pt x="2317" y="0"/>
                      <a:pt x="1382" y="430"/>
                      <a:pt x="973" y="1090"/>
                    </a:cubicBezTo>
                    <a:cubicBezTo>
                      <a:pt x="1" y="2662"/>
                      <a:pt x="554" y="7523"/>
                      <a:pt x="849" y="8279"/>
                    </a:cubicBezTo>
                    <a:cubicBezTo>
                      <a:pt x="784" y="6477"/>
                      <a:pt x="760" y="4887"/>
                      <a:pt x="1130" y="3795"/>
                    </a:cubicBezTo>
                    <a:lnTo>
                      <a:pt x="1130" y="3795"/>
                    </a:lnTo>
                    <a:cubicBezTo>
                      <a:pt x="950" y="5076"/>
                      <a:pt x="973" y="7030"/>
                      <a:pt x="1158" y="8568"/>
                    </a:cubicBezTo>
                    <a:cubicBezTo>
                      <a:pt x="1515" y="8164"/>
                      <a:pt x="2042" y="8094"/>
                      <a:pt x="2631" y="8094"/>
                    </a:cubicBezTo>
                    <a:cubicBezTo>
                      <a:pt x="2786" y="8094"/>
                      <a:pt x="2945" y="8099"/>
                      <a:pt x="3106" y="8104"/>
                    </a:cubicBezTo>
                    <a:cubicBezTo>
                      <a:pt x="3274" y="8109"/>
                      <a:pt x="3443" y="8114"/>
                      <a:pt x="3613" y="8114"/>
                    </a:cubicBezTo>
                    <a:cubicBezTo>
                      <a:pt x="4070" y="8114"/>
                      <a:pt x="4527" y="8076"/>
                      <a:pt x="4941" y="7892"/>
                    </a:cubicBezTo>
                    <a:cubicBezTo>
                      <a:pt x="4941" y="7892"/>
                      <a:pt x="5392" y="1496"/>
                      <a:pt x="4756" y="584"/>
                    </a:cubicBezTo>
                    <a:cubicBezTo>
                      <a:pt x="4498" y="214"/>
                      <a:pt x="4193" y="147"/>
                      <a:pt x="4005" y="147"/>
                    </a:cubicBezTo>
                    <a:cubicBezTo>
                      <a:pt x="3898" y="147"/>
                      <a:pt x="3829" y="169"/>
                      <a:pt x="3829" y="169"/>
                    </a:cubicBezTo>
                    <a:cubicBezTo>
                      <a:pt x="3624" y="54"/>
                      <a:pt x="3369" y="0"/>
                      <a:pt x="3095" y="0"/>
                    </a:cubicBezTo>
                    <a:close/>
                  </a:path>
                </a:pathLst>
              </a:custGeom>
              <a:solidFill>
                <a:srgbClr val="842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0"/>
              <p:cNvSpPr/>
              <p:nvPr/>
            </p:nvSpPr>
            <p:spPr>
              <a:xfrm>
                <a:off x="4800853" y="4116227"/>
                <a:ext cx="334514" cy="228268"/>
              </a:xfrm>
              <a:custGeom>
                <a:avLst/>
                <a:gdLst/>
                <a:ahLst/>
                <a:cxnLst/>
                <a:rect l="l" t="t" r="r" b="b"/>
                <a:pathLst>
                  <a:path w="1357" h="926" extrusionOk="0">
                    <a:moveTo>
                      <a:pt x="360" y="1"/>
                    </a:moveTo>
                    <a:cubicBezTo>
                      <a:pt x="360" y="1"/>
                      <a:pt x="0" y="475"/>
                      <a:pt x="70" y="714"/>
                    </a:cubicBezTo>
                    <a:cubicBezTo>
                      <a:pt x="106" y="843"/>
                      <a:pt x="466" y="925"/>
                      <a:pt x="793" y="925"/>
                    </a:cubicBezTo>
                    <a:cubicBezTo>
                      <a:pt x="1088" y="925"/>
                      <a:pt x="1356" y="858"/>
                      <a:pt x="1336" y="696"/>
                    </a:cubicBezTo>
                    <a:cubicBezTo>
                      <a:pt x="1300" y="355"/>
                      <a:pt x="1083" y="14"/>
                      <a:pt x="1083" y="14"/>
                    </a:cubicBezTo>
                    <a:lnTo>
                      <a:pt x="3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0"/>
              <p:cNvSpPr/>
              <p:nvPr/>
            </p:nvSpPr>
            <p:spPr>
              <a:xfrm>
                <a:off x="4901923" y="4116227"/>
                <a:ext cx="142236" cy="113641"/>
              </a:xfrm>
              <a:custGeom>
                <a:avLst/>
                <a:gdLst/>
                <a:ahLst/>
                <a:cxnLst/>
                <a:rect l="l" t="t" r="r" b="b"/>
                <a:pathLst>
                  <a:path w="577" h="461" extrusionOk="0">
                    <a:moveTo>
                      <a:pt x="125" y="1"/>
                    </a:moveTo>
                    <a:cubicBezTo>
                      <a:pt x="47" y="134"/>
                      <a:pt x="10" y="291"/>
                      <a:pt x="1" y="461"/>
                    </a:cubicBezTo>
                    <a:cubicBezTo>
                      <a:pt x="95" y="438"/>
                      <a:pt x="191" y="427"/>
                      <a:pt x="287" y="427"/>
                    </a:cubicBezTo>
                    <a:cubicBezTo>
                      <a:pt x="383" y="427"/>
                      <a:pt x="480" y="438"/>
                      <a:pt x="577" y="461"/>
                    </a:cubicBezTo>
                    <a:cubicBezTo>
                      <a:pt x="563" y="291"/>
                      <a:pt x="526" y="129"/>
                      <a:pt x="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0"/>
              <p:cNvSpPr/>
              <p:nvPr/>
            </p:nvSpPr>
            <p:spPr>
              <a:xfrm>
                <a:off x="4884913" y="4122636"/>
                <a:ext cx="169352" cy="99344"/>
              </a:xfrm>
              <a:custGeom>
                <a:avLst/>
                <a:gdLst/>
                <a:ahLst/>
                <a:cxnLst/>
                <a:rect l="l" t="t" r="r" b="b"/>
                <a:pathLst>
                  <a:path w="687" h="403" extrusionOk="0">
                    <a:moveTo>
                      <a:pt x="514" y="0"/>
                    </a:moveTo>
                    <a:cubicBezTo>
                      <a:pt x="385" y="0"/>
                      <a:pt x="245" y="25"/>
                      <a:pt x="93" y="75"/>
                    </a:cubicBezTo>
                    <a:cubicBezTo>
                      <a:pt x="83" y="75"/>
                      <a:pt x="79" y="85"/>
                      <a:pt x="79" y="94"/>
                    </a:cubicBezTo>
                    <a:cubicBezTo>
                      <a:pt x="83" y="103"/>
                      <a:pt x="89" y="113"/>
                      <a:pt x="102" y="113"/>
                    </a:cubicBezTo>
                    <a:cubicBezTo>
                      <a:pt x="117" y="112"/>
                      <a:pt x="132" y="112"/>
                      <a:pt x="147" y="112"/>
                    </a:cubicBezTo>
                    <a:cubicBezTo>
                      <a:pt x="264" y="112"/>
                      <a:pt x="390" y="131"/>
                      <a:pt x="517" y="163"/>
                    </a:cubicBezTo>
                    <a:cubicBezTo>
                      <a:pt x="355" y="177"/>
                      <a:pt x="194" y="200"/>
                      <a:pt x="42" y="246"/>
                    </a:cubicBezTo>
                    <a:cubicBezTo>
                      <a:pt x="33" y="246"/>
                      <a:pt x="23" y="256"/>
                      <a:pt x="28" y="265"/>
                    </a:cubicBezTo>
                    <a:cubicBezTo>
                      <a:pt x="28" y="279"/>
                      <a:pt x="38" y="283"/>
                      <a:pt x="47" y="283"/>
                    </a:cubicBezTo>
                    <a:cubicBezTo>
                      <a:pt x="78" y="281"/>
                      <a:pt x="108" y="280"/>
                      <a:pt x="139" y="280"/>
                    </a:cubicBezTo>
                    <a:cubicBezTo>
                      <a:pt x="262" y="280"/>
                      <a:pt x="380" y="297"/>
                      <a:pt x="498" y="334"/>
                    </a:cubicBezTo>
                    <a:cubicBezTo>
                      <a:pt x="448" y="330"/>
                      <a:pt x="399" y="328"/>
                      <a:pt x="350" y="328"/>
                    </a:cubicBezTo>
                    <a:cubicBezTo>
                      <a:pt x="239" y="328"/>
                      <a:pt x="128" y="339"/>
                      <a:pt x="19" y="362"/>
                    </a:cubicBezTo>
                    <a:cubicBezTo>
                      <a:pt x="10" y="366"/>
                      <a:pt x="0" y="375"/>
                      <a:pt x="6" y="384"/>
                    </a:cubicBezTo>
                    <a:cubicBezTo>
                      <a:pt x="6" y="394"/>
                      <a:pt x="14" y="403"/>
                      <a:pt x="23" y="403"/>
                    </a:cubicBezTo>
                    <a:lnTo>
                      <a:pt x="28" y="403"/>
                    </a:lnTo>
                    <a:cubicBezTo>
                      <a:pt x="139" y="381"/>
                      <a:pt x="252" y="369"/>
                      <a:pt x="367" y="369"/>
                    </a:cubicBezTo>
                    <a:cubicBezTo>
                      <a:pt x="463" y="369"/>
                      <a:pt x="561" y="377"/>
                      <a:pt x="659" y="394"/>
                    </a:cubicBezTo>
                    <a:cubicBezTo>
                      <a:pt x="669" y="394"/>
                      <a:pt x="678" y="390"/>
                      <a:pt x="682" y="380"/>
                    </a:cubicBezTo>
                    <a:cubicBezTo>
                      <a:pt x="687" y="371"/>
                      <a:pt x="682" y="356"/>
                      <a:pt x="674" y="352"/>
                    </a:cubicBezTo>
                    <a:cubicBezTo>
                      <a:pt x="525" y="292"/>
                      <a:pt x="369" y="256"/>
                      <a:pt x="212" y="241"/>
                    </a:cubicBezTo>
                    <a:cubicBezTo>
                      <a:pt x="355" y="214"/>
                      <a:pt x="498" y="200"/>
                      <a:pt x="642" y="196"/>
                    </a:cubicBezTo>
                    <a:cubicBezTo>
                      <a:pt x="650" y="196"/>
                      <a:pt x="659" y="190"/>
                      <a:pt x="659" y="182"/>
                    </a:cubicBezTo>
                    <a:cubicBezTo>
                      <a:pt x="659" y="173"/>
                      <a:pt x="655" y="163"/>
                      <a:pt x="646" y="158"/>
                    </a:cubicBezTo>
                    <a:cubicBezTo>
                      <a:pt x="498" y="113"/>
                      <a:pt x="360" y="85"/>
                      <a:pt x="227" y="75"/>
                    </a:cubicBezTo>
                    <a:cubicBezTo>
                      <a:pt x="331" y="48"/>
                      <a:pt x="429" y="38"/>
                      <a:pt x="524" y="38"/>
                    </a:cubicBezTo>
                    <a:cubicBezTo>
                      <a:pt x="541" y="38"/>
                      <a:pt x="559" y="38"/>
                      <a:pt x="576" y="39"/>
                    </a:cubicBezTo>
                    <a:cubicBezTo>
                      <a:pt x="586" y="39"/>
                      <a:pt x="595" y="35"/>
                      <a:pt x="595" y="20"/>
                    </a:cubicBezTo>
                    <a:cubicBezTo>
                      <a:pt x="599" y="11"/>
                      <a:pt x="591" y="2"/>
                      <a:pt x="581" y="2"/>
                    </a:cubicBezTo>
                    <a:cubicBezTo>
                      <a:pt x="559" y="1"/>
                      <a:pt x="537"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0"/>
              <p:cNvSpPr/>
              <p:nvPr/>
            </p:nvSpPr>
            <p:spPr>
              <a:xfrm>
                <a:off x="4842513" y="4237758"/>
                <a:ext cx="274119" cy="107232"/>
              </a:xfrm>
              <a:custGeom>
                <a:avLst/>
                <a:gdLst/>
                <a:ahLst/>
                <a:cxnLst/>
                <a:rect l="l" t="t" r="r" b="b"/>
                <a:pathLst>
                  <a:path w="1112" h="435" extrusionOk="0">
                    <a:moveTo>
                      <a:pt x="506" y="0"/>
                    </a:moveTo>
                    <a:cubicBezTo>
                      <a:pt x="249" y="0"/>
                      <a:pt x="1" y="101"/>
                      <a:pt x="12" y="327"/>
                    </a:cubicBezTo>
                    <a:cubicBezTo>
                      <a:pt x="150" y="394"/>
                      <a:pt x="393" y="435"/>
                      <a:pt x="621" y="435"/>
                    </a:cubicBezTo>
                    <a:cubicBezTo>
                      <a:pt x="786" y="435"/>
                      <a:pt x="943" y="413"/>
                      <a:pt x="1048" y="365"/>
                    </a:cubicBezTo>
                    <a:cubicBezTo>
                      <a:pt x="1112" y="135"/>
                      <a:pt x="803" y="0"/>
                      <a:pt x="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0"/>
              <p:cNvSpPr/>
              <p:nvPr/>
            </p:nvSpPr>
            <p:spPr>
              <a:xfrm>
                <a:off x="5587228" y="4116227"/>
                <a:ext cx="333775" cy="228268"/>
              </a:xfrm>
              <a:custGeom>
                <a:avLst/>
                <a:gdLst/>
                <a:ahLst/>
                <a:cxnLst/>
                <a:rect l="l" t="t" r="r" b="b"/>
                <a:pathLst>
                  <a:path w="1354" h="926" extrusionOk="0">
                    <a:moveTo>
                      <a:pt x="1000" y="1"/>
                    </a:moveTo>
                    <a:lnTo>
                      <a:pt x="271" y="14"/>
                    </a:lnTo>
                    <a:cubicBezTo>
                      <a:pt x="271" y="14"/>
                      <a:pt x="60" y="355"/>
                      <a:pt x="18" y="696"/>
                    </a:cubicBezTo>
                    <a:cubicBezTo>
                      <a:pt x="0" y="858"/>
                      <a:pt x="269" y="925"/>
                      <a:pt x="563" y="925"/>
                    </a:cubicBezTo>
                    <a:cubicBezTo>
                      <a:pt x="890" y="925"/>
                      <a:pt x="1248" y="843"/>
                      <a:pt x="1285" y="714"/>
                    </a:cubicBezTo>
                    <a:cubicBezTo>
                      <a:pt x="1354" y="475"/>
                      <a:pt x="1000" y="1"/>
                      <a:pt x="1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0"/>
              <p:cNvSpPr/>
              <p:nvPr/>
            </p:nvSpPr>
            <p:spPr>
              <a:xfrm>
                <a:off x="5677945" y="4116227"/>
                <a:ext cx="143222" cy="113641"/>
              </a:xfrm>
              <a:custGeom>
                <a:avLst/>
                <a:gdLst/>
                <a:ahLst/>
                <a:cxnLst/>
                <a:rect l="l" t="t" r="r" b="b"/>
                <a:pathLst>
                  <a:path w="581" h="461" extrusionOk="0">
                    <a:moveTo>
                      <a:pt x="134" y="1"/>
                    </a:moveTo>
                    <a:cubicBezTo>
                      <a:pt x="51" y="129"/>
                      <a:pt x="13" y="291"/>
                      <a:pt x="0" y="461"/>
                    </a:cubicBezTo>
                    <a:cubicBezTo>
                      <a:pt x="99" y="438"/>
                      <a:pt x="197" y="427"/>
                      <a:pt x="294" y="427"/>
                    </a:cubicBezTo>
                    <a:cubicBezTo>
                      <a:pt x="391" y="427"/>
                      <a:pt x="486" y="438"/>
                      <a:pt x="581" y="461"/>
                    </a:cubicBezTo>
                    <a:cubicBezTo>
                      <a:pt x="566" y="291"/>
                      <a:pt x="530" y="134"/>
                      <a:pt x="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0"/>
              <p:cNvSpPr/>
              <p:nvPr/>
            </p:nvSpPr>
            <p:spPr>
              <a:xfrm>
                <a:off x="5668577" y="4122636"/>
                <a:ext cx="168366" cy="99344"/>
              </a:xfrm>
              <a:custGeom>
                <a:avLst/>
                <a:gdLst/>
                <a:ahLst/>
                <a:cxnLst/>
                <a:rect l="l" t="t" r="r" b="b"/>
                <a:pathLst>
                  <a:path w="683" h="403" extrusionOk="0">
                    <a:moveTo>
                      <a:pt x="174" y="0"/>
                    </a:moveTo>
                    <a:cubicBezTo>
                      <a:pt x="151" y="0"/>
                      <a:pt x="129" y="1"/>
                      <a:pt x="107" y="2"/>
                    </a:cubicBezTo>
                    <a:cubicBezTo>
                      <a:pt x="98" y="2"/>
                      <a:pt x="89" y="11"/>
                      <a:pt x="89" y="20"/>
                    </a:cubicBezTo>
                    <a:cubicBezTo>
                      <a:pt x="89" y="35"/>
                      <a:pt x="98" y="39"/>
                      <a:pt x="107" y="39"/>
                    </a:cubicBezTo>
                    <a:cubicBezTo>
                      <a:pt x="124" y="38"/>
                      <a:pt x="142" y="38"/>
                      <a:pt x="159" y="38"/>
                    </a:cubicBezTo>
                    <a:cubicBezTo>
                      <a:pt x="254" y="38"/>
                      <a:pt x="352" y="48"/>
                      <a:pt x="457" y="75"/>
                    </a:cubicBezTo>
                    <a:cubicBezTo>
                      <a:pt x="328" y="85"/>
                      <a:pt x="185" y="113"/>
                      <a:pt x="43" y="158"/>
                    </a:cubicBezTo>
                    <a:cubicBezTo>
                      <a:pt x="34" y="163"/>
                      <a:pt x="24" y="173"/>
                      <a:pt x="28" y="182"/>
                    </a:cubicBezTo>
                    <a:cubicBezTo>
                      <a:pt x="28" y="190"/>
                      <a:pt x="38" y="196"/>
                      <a:pt x="47" y="196"/>
                    </a:cubicBezTo>
                    <a:cubicBezTo>
                      <a:pt x="190" y="200"/>
                      <a:pt x="332" y="214"/>
                      <a:pt x="471" y="241"/>
                    </a:cubicBezTo>
                    <a:cubicBezTo>
                      <a:pt x="315" y="256"/>
                      <a:pt x="162" y="292"/>
                      <a:pt x="15" y="352"/>
                    </a:cubicBezTo>
                    <a:cubicBezTo>
                      <a:pt x="6" y="356"/>
                      <a:pt x="1" y="371"/>
                      <a:pt x="1" y="380"/>
                    </a:cubicBezTo>
                    <a:cubicBezTo>
                      <a:pt x="6" y="390"/>
                      <a:pt x="15" y="394"/>
                      <a:pt x="24" y="394"/>
                    </a:cubicBezTo>
                    <a:cubicBezTo>
                      <a:pt x="122" y="377"/>
                      <a:pt x="220" y="369"/>
                      <a:pt x="316" y="369"/>
                    </a:cubicBezTo>
                    <a:cubicBezTo>
                      <a:pt x="432" y="369"/>
                      <a:pt x="547" y="381"/>
                      <a:pt x="660" y="403"/>
                    </a:cubicBezTo>
                    <a:cubicBezTo>
                      <a:pt x="670" y="403"/>
                      <a:pt x="679" y="394"/>
                      <a:pt x="683" y="384"/>
                    </a:cubicBezTo>
                    <a:cubicBezTo>
                      <a:pt x="683" y="375"/>
                      <a:pt x="679" y="366"/>
                      <a:pt x="664" y="362"/>
                    </a:cubicBezTo>
                    <a:cubicBezTo>
                      <a:pt x="556" y="339"/>
                      <a:pt x="448" y="328"/>
                      <a:pt x="336" y="328"/>
                    </a:cubicBezTo>
                    <a:cubicBezTo>
                      <a:pt x="286" y="328"/>
                      <a:pt x="236" y="330"/>
                      <a:pt x="185" y="334"/>
                    </a:cubicBezTo>
                    <a:cubicBezTo>
                      <a:pt x="303" y="297"/>
                      <a:pt x="425" y="280"/>
                      <a:pt x="546" y="280"/>
                    </a:cubicBezTo>
                    <a:cubicBezTo>
                      <a:pt x="576" y="280"/>
                      <a:pt x="606" y="281"/>
                      <a:pt x="636" y="283"/>
                    </a:cubicBezTo>
                    <a:cubicBezTo>
                      <a:pt x="646" y="283"/>
                      <a:pt x="655" y="279"/>
                      <a:pt x="660" y="265"/>
                    </a:cubicBezTo>
                    <a:cubicBezTo>
                      <a:pt x="660" y="256"/>
                      <a:pt x="655" y="246"/>
                      <a:pt x="646" y="246"/>
                    </a:cubicBezTo>
                    <a:cubicBezTo>
                      <a:pt x="489" y="200"/>
                      <a:pt x="328" y="177"/>
                      <a:pt x="166" y="163"/>
                    </a:cubicBezTo>
                    <a:cubicBezTo>
                      <a:pt x="298" y="131"/>
                      <a:pt x="421" y="112"/>
                      <a:pt x="540" y="112"/>
                    </a:cubicBezTo>
                    <a:cubicBezTo>
                      <a:pt x="556" y="112"/>
                      <a:pt x="571" y="112"/>
                      <a:pt x="587" y="113"/>
                    </a:cubicBezTo>
                    <a:cubicBezTo>
                      <a:pt x="596" y="113"/>
                      <a:pt x="604" y="103"/>
                      <a:pt x="604" y="94"/>
                    </a:cubicBezTo>
                    <a:cubicBezTo>
                      <a:pt x="604" y="85"/>
                      <a:pt x="600" y="75"/>
                      <a:pt x="591" y="75"/>
                    </a:cubicBezTo>
                    <a:cubicBezTo>
                      <a:pt x="438" y="25"/>
                      <a:pt x="302"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0"/>
              <p:cNvSpPr/>
              <p:nvPr/>
            </p:nvSpPr>
            <p:spPr>
              <a:xfrm>
                <a:off x="5605717" y="4237758"/>
                <a:ext cx="274366" cy="107232"/>
              </a:xfrm>
              <a:custGeom>
                <a:avLst/>
                <a:gdLst/>
                <a:ahLst/>
                <a:cxnLst/>
                <a:rect l="l" t="t" r="r" b="b"/>
                <a:pathLst>
                  <a:path w="1113" h="435" extrusionOk="0">
                    <a:moveTo>
                      <a:pt x="607" y="0"/>
                    </a:moveTo>
                    <a:cubicBezTo>
                      <a:pt x="310" y="0"/>
                      <a:pt x="1" y="135"/>
                      <a:pt x="68" y="365"/>
                    </a:cubicBezTo>
                    <a:cubicBezTo>
                      <a:pt x="170" y="413"/>
                      <a:pt x="326" y="435"/>
                      <a:pt x="491" y="435"/>
                    </a:cubicBezTo>
                    <a:cubicBezTo>
                      <a:pt x="718" y="435"/>
                      <a:pt x="960" y="394"/>
                      <a:pt x="1099" y="327"/>
                    </a:cubicBezTo>
                    <a:cubicBezTo>
                      <a:pt x="1112" y="101"/>
                      <a:pt x="864"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0"/>
              <p:cNvSpPr/>
              <p:nvPr/>
            </p:nvSpPr>
            <p:spPr>
              <a:xfrm>
                <a:off x="4845225" y="2264671"/>
                <a:ext cx="1048407" cy="1855234"/>
              </a:xfrm>
              <a:custGeom>
                <a:avLst/>
                <a:gdLst/>
                <a:ahLst/>
                <a:cxnLst/>
                <a:rect l="l" t="t" r="r" b="b"/>
                <a:pathLst>
                  <a:path w="4253" h="7526" extrusionOk="0">
                    <a:moveTo>
                      <a:pt x="3604" y="1"/>
                    </a:moveTo>
                    <a:lnTo>
                      <a:pt x="1" y="314"/>
                    </a:lnTo>
                    <a:cubicBezTo>
                      <a:pt x="609" y="3116"/>
                      <a:pt x="654" y="4885"/>
                      <a:pt x="33" y="7512"/>
                    </a:cubicBezTo>
                    <a:lnTo>
                      <a:pt x="1060" y="7525"/>
                    </a:lnTo>
                    <a:cubicBezTo>
                      <a:pt x="1411" y="6147"/>
                      <a:pt x="1433" y="2327"/>
                      <a:pt x="2092" y="2253"/>
                    </a:cubicBezTo>
                    <a:cubicBezTo>
                      <a:pt x="2116" y="2251"/>
                      <a:pt x="2139" y="2249"/>
                      <a:pt x="2163" y="2249"/>
                    </a:cubicBezTo>
                    <a:cubicBezTo>
                      <a:pt x="3319" y="2249"/>
                      <a:pt x="3456" y="5592"/>
                      <a:pt x="3198" y="7525"/>
                    </a:cubicBezTo>
                    <a:lnTo>
                      <a:pt x="4161" y="7525"/>
                    </a:lnTo>
                    <a:cubicBezTo>
                      <a:pt x="4253" y="4779"/>
                      <a:pt x="4093" y="2512"/>
                      <a:pt x="3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0"/>
              <p:cNvSpPr/>
              <p:nvPr/>
            </p:nvSpPr>
            <p:spPr>
              <a:xfrm>
                <a:off x="4883681" y="2599681"/>
                <a:ext cx="201399" cy="1518009"/>
              </a:xfrm>
              <a:custGeom>
                <a:avLst/>
                <a:gdLst/>
                <a:ahLst/>
                <a:cxnLst/>
                <a:rect l="l" t="t" r="r" b="b"/>
                <a:pathLst>
                  <a:path w="817" h="6158" extrusionOk="0">
                    <a:moveTo>
                      <a:pt x="481" y="1"/>
                    </a:moveTo>
                    <a:lnTo>
                      <a:pt x="249" y="33"/>
                    </a:lnTo>
                    <a:cubicBezTo>
                      <a:pt x="581" y="2231"/>
                      <a:pt x="498" y="4290"/>
                      <a:pt x="1" y="6157"/>
                    </a:cubicBezTo>
                    <a:lnTo>
                      <a:pt x="241" y="6157"/>
                    </a:lnTo>
                    <a:cubicBezTo>
                      <a:pt x="734" y="4277"/>
                      <a:pt x="817" y="2204"/>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0"/>
              <p:cNvSpPr/>
              <p:nvPr/>
            </p:nvSpPr>
            <p:spPr>
              <a:xfrm>
                <a:off x="5657484" y="2354401"/>
                <a:ext cx="224078" cy="1765505"/>
              </a:xfrm>
              <a:custGeom>
                <a:avLst/>
                <a:gdLst/>
                <a:ahLst/>
                <a:cxnLst/>
                <a:rect l="l" t="t" r="r" b="b"/>
                <a:pathLst>
                  <a:path w="909" h="7162" extrusionOk="0">
                    <a:moveTo>
                      <a:pt x="230" y="0"/>
                    </a:moveTo>
                    <a:lnTo>
                      <a:pt x="0" y="47"/>
                    </a:lnTo>
                    <a:cubicBezTo>
                      <a:pt x="466" y="2342"/>
                      <a:pt x="673" y="5179"/>
                      <a:pt x="521" y="7161"/>
                    </a:cubicBezTo>
                    <a:lnTo>
                      <a:pt x="756" y="7161"/>
                    </a:lnTo>
                    <a:cubicBezTo>
                      <a:pt x="908" y="5157"/>
                      <a:pt x="700" y="2304"/>
                      <a:pt x="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0"/>
              <p:cNvSpPr/>
              <p:nvPr/>
            </p:nvSpPr>
            <p:spPr>
              <a:xfrm>
                <a:off x="4329520" y="998089"/>
                <a:ext cx="1459832" cy="1640278"/>
              </a:xfrm>
              <a:custGeom>
                <a:avLst/>
                <a:gdLst/>
                <a:ahLst/>
                <a:cxnLst/>
                <a:rect l="l" t="t" r="r" b="b"/>
                <a:pathLst>
                  <a:path w="5922" h="6654" extrusionOk="0">
                    <a:moveTo>
                      <a:pt x="4977" y="0"/>
                    </a:moveTo>
                    <a:cubicBezTo>
                      <a:pt x="4945" y="273"/>
                      <a:pt x="4866" y="447"/>
                      <a:pt x="4682" y="651"/>
                    </a:cubicBezTo>
                    <a:cubicBezTo>
                      <a:pt x="4475" y="872"/>
                      <a:pt x="4152" y="1106"/>
                      <a:pt x="3737" y="1157"/>
                    </a:cubicBezTo>
                    <a:cubicBezTo>
                      <a:pt x="3069" y="1245"/>
                      <a:pt x="1493" y="1857"/>
                      <a:pt x="1309" y="1959"/>
                    </a:cubicBezTo>
                    <a:cubicBezTo>
                      <a:pt x="1143" y="2051"/>
                      <a:pt x="313" y="2484"/>
                      <a:pt x="0" y="2746"/>
                    </a:cubicBezTo>
                    <a:cubicBezTo>
                      <a:pt x="152" y="2903"/>
                      <a:pt x="494" y="3286"/>
                      <a:pt x="627" y="3461"/>
                    </a:cubicBezTo>
                    <a:cubicBezTo>
                      <a:pt x="807" y="3337"/>
                      <a:pt x="1106" y="3051"/>
                      <a:pt x="1360" y="3001"/>
                    </a:cubicBezTo>
                    <a:cubicBezTo>
                      <a:pt x="1987" y="4328"/>
                      <a:pt x="2087" y="6277"/>
                      <a:pt x="2093" y="6406"/>
                    </a:cubicBezTo>
                    <a:cubicBezTo>
                      <a:pt x="2239" y="6578"/>
                      <a:pt x="2562" y="6654"/>
                      <a:pt x="2957" y="6654"/>
                    </a:cubicBezTo>
                    <a:cubicBezTo>
                      <a:pt x="4024" y="6654"/>
                      <a:pt x="5624" y="6100"/>
                      <a:pt x="5742" y="5387"/>
                    </a:cubicBezTo>
                    <a:cubicBezTo>
                      <a:pt x="5613" y="4664"/>
                      <a:pt x="5355" y="3982"/>
                      <a:pt x="5179" y="2986"/>
                    </a:cubicBezTo>
                    <a:cubicBezTo>
                      <a:pt x="5364" y="2393"/>
                      <a:pt x="5101" y="2171"/>
                      <a:pt x="4788" y="1982"/>
                    </a:cubicBezTo>
                    <a:cubicBezTo>
                      <a:pt x="5475" y="1701"/>
                      <a:pt x="5774" y="1051"/>
                      <a:pt x="5921" y="471"/>
                    </a:cubicBezTo>
                    <a:cubicBezTo>
                      <a:pt x="5649" y="328"/>
                      <a:pt x="5253" y="143"/>
                      <a:pt x="4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0"/>
              <p:cNvSpPr/>
              <p:nvPr/>
            </p:nvSpPr>
            <p:spPr>
              <a:xfrm>
                <a:off x="4329520" y="1479774"/>
                <a:ext cx="397621" cy="371491"/>
              </a:xfrm>
              <a:custGeom>
                <a:avLst/>
                <a:gdLst/>
                <a:ahLst/>
                <a:cxnLst/>
                <a:rect l="l" t="t" r="r" b="b"/>
                <a:pathLst>
                  <a:path w="1613" h="1507" extrusionOk="0">
                    <a:moveTo>
                      <a:pt x="1319" y="1"/>
                    </a:moveTo>
                    <a:cubicBezTo>
                      <a:pt x="1313" y="1"/>
                      <a:pt x="1313" y="5"/>
                      <a:pt x="1309" y="5"/>
                    </a:cubicBezTo>
                    <a:cubicBezTo>
                      <a:pt x="1143" y="97"/>
                      <a:pt x="313" y="530"/>
                      <a:pt x="0" y="792"/>
                    </a:cubicBezTo>
                    <a:cubicBezTo>
                      <a:pt x="152" y="949"/>
                      <a:pt x="494" y="1332"/>
                      <a:pt x="627" y="1507"/>
                    </a:cubicBezTo>
                    <a:cubicBezTo>
                      <a:pt x="807" y="1383"/>
                      <a:pt x="1106" y="1097"/>
                      <a:pt x="1360" y="1047"/>
                    </a:cubicBezTo>
                    <a:cubicBezTo>
                      <a:pt x="1525" y="926"/>
                      <a:pt x="1613" y="424"/>
                      <a:pt x="1341" y="37"/>
                    </a:cubicBezTo>
                    <a:cubicBezTo>
                      <a:pt x="1332" y="24"/>
                      <a:pt x="1323" y="14"/>
                      <a:pt x="1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0"/>
              <p:cNvSpPr/>
              <p:nvPr/>
            </p:nvSpPr>
            <p:spPr>
              <a:xfrm>
                <a:off x="5291659" y="998089"/>
                <a:ext cx="497704" cy="488829"/>
              </a:xfrm>
              <a:custGeom>
                <a:avLst/>
                <a:gdLst/>
                <a:ahLst/>
                <a:cxnLst/>
                <a:rect l="l" t="t" r="r" b="b"/>
                <a:pathLst>
                  <a:path w="2019" h="1983" extrusionOk="0">
                    <a:moveTo>
                      <a:pt x="1074" y="0"/>
                    </a:moveTo>
                    <a:cubicBezTo>
                      <a:pt x="1042" y="273"/>
                      <a:pt x="963" y="447"/>
                      <a:pt x="779" y="651"/>
                    </a:cubicBezTo>
                    <a:cubicBezTo>
                      <a:pt x="600" y="844"/>
                      <a:pt x="336" y="1042"/>
                      <a:pt x="0" y="1125"/>
                    </a:cubicBezTo>
                    <a:cubicBezTo>
                      <a:pt x="313" y="1789"/>
                      <a:pt x="645" y="1885"/>
                      <a:pt x="885" y="1982"/>
                    </a:cubicBezTo>
                    <a:cubicBezTo>
                      <a:pt x="1535" y="1691"/>
                      <a:pt x="1876" y="1038"/>
                      <a:pt x="2018" y="471"/>
                    </a:cubicBezTo>
                    <a:cubicBezTo>
                      <a:pt x="1746" y="328"/>
                      <a:pt x="1350" y="143"/>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0"/>
              <p:cNvSpPr/>
              <p:nvPr/>
            </p:nvSpPr>
            <p:spPr>
              <a:xfrm>
                <a:off x="4993872" y="2022595"/>
                <a:ext cx="112902" cy="196715"/>
              </a:xfrm>
              <a:custGeom>
                <a:avLst/>
                <a:gdLst/>
                <a:ahLst/>
                <a:cxnLst/>
                <a:rect l="l" t="t" r="r" b="b"/>
                <a:pathLst>
                  <a:path w="458" h="798" extrusionOk="0">
                    <a:moveTo>
                      <a:pt x="232" y="0"/>
                    </a:moveTo>
                    <a:cubicBezTo>
                      <a:pt x="102" y="0"/>
                      <a:pt x="0" y="102"/>
                      <a:pt x="0" y="227"/>
                    </a:cubicBezTo>
                    <a:lnTo>
                      <a:pt x="0" y="798"/>
                    </a:lnTo>
                    <a:lnTo>
                      <a:pt x="153" y="798"/>
                    </a:lnTo>
                    <a:lnTo>
                      <a:pt x="194" y="453"/>
                    </a:lnTo>
                    <a:lnTo>
                      <a:pt x="232" y="453"/>
                    </a:lnTo>
                    <a:cubicBezTo>
                      <a:pt x="355" y="453"/>
                      <a:pt x="457" y="351"/>
                      <a:pt x="457" y="227"/>
                    </a:cubicBezTo>
                    <a:cubicBezTo>
                      <a:pt x="457" y="102"/>
                      <a:pt x="355" y="0"/>
                      <a:pt x="2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0"/>
              <p:cNvSpPr/>
              <p:nvPr/>
            </p:nvSpPr>
            <p:spPr>
              <a:xfrm>
                <a:off x="4846457" y="1318062"/>
                <a:ext cx="439527" cy="714139"/>
              </a:xfrm>
              <a:custGeom>
                <a:avLst/>
                <a:gdLst/>
                <a:ahLst/>
                <a:cxnLst/>
                <a:rect l="l" t="t" r="r" b="b"/>
                <a:pathLst>
                  <a:path w="1783" h="2897" extrusionOk="0">
                    <a:moveTo>
                      <a:pt x="958" y="57"/>
                    </a:moveTo>
                    <a:cubicBezTo>
                      <a:pt x="1198" y="57"/>
                      <a:pt x="1368" y="149"/>
                      <a:pt x="1461" y="325"/>
                    </a:cubicBezTo>
                    <a:cubicBezTo>
                      <a:pt x="1710" y="808"/>
                      <a:pt x="1323" y="2422"/>
                      <a:pt x="857" y="2822"/>
                    </a:cubicBezTo>
                    <a:cubicBezTo>
                      <a:pt x="424" y="2578"/>
                      <a:pt x="60" y="1200"/>
                      <a:pt x="120" y="684"/>
                    </a:cubicBezTo>
                    <a:cubicBezTo>
                      <a:pt x="143" y="481"/>
                      <a:pt x="245" y="214"/>
                      <a:pt x="598" y="113"/>
                    </a:cubicBezTo>
                    <a:cubicBezTo>
                      <a:pt x="732" y="76"/>
                      <a:pt x="853" y="57"/>
                      <a:pt x="958" y="57"/>
                    </a:cubicBezTo>
                    <a:close/>
                    <a:moveTo>
                      <a:pt x="960" y="1"/>
                    </a:moveTo>
                    <a:cubicBezTo>
                      <a:pt x="853" y="1"/>
                      <a:pt x="727" y="18"/>
                      <a:pt x="581" y="57"/>
                    </a:cubicBezTo>
                    <a:cubicBezTo>
                      <a:pt x="277" y="140"/>
                      <a:pt x="96" y="357"/>
                      <a:pt x="60" y="680"/>
                    </a:cubicBezTo>
                    <a:cubicBezTo>
                      <a:pt x="0" y="1233"/>
                      <a:pt x="383" y="2637"/>
                      <a:pt x="847" y="2882"/>
                    </a:cubicBezTo>
                    <a:lnTo>
                      <a:pt x="866" y="2896"/>
                    </a:lnTo>
                    <a:lnTo>
                      <a:pt x="880" y="2882"/>
                    </a:lnTo>
                    <a:cubicBezTo>
                      <a:pt x="1378" y="2463"/>
                      <a:pt x="1783" y="818"/>
                      <a:pt x="1511" y="297"/>
                    </a:cubicBezTo>
                    <a:cubicBezTo>
                      <a:pt x="1436" y="149"/>
                      <a:pt x="1278" y="1"/>
                      <a:pt x="9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0"/>
              <p:cNvSpPr/>
              <p:nvPr/>
            </p:nvSpPr>
            <p:spPr>
              <a:xfrm>
                <a:off x="4868890" y="1339262"/>
                <a:ext cx="341909" cy="175762"/>
              </a:xfrm>
              <a:custGeom>
                <a:avLst/>
                <a:gdLst/>
                <a:ahLst/>
                <a:cxnLst/>
                <a:rect l="l" t="t" r="r" b="b"/>
                <a:pathLst>
                  <a:path w="1387" h="713" extrusionOk="0">
                    <a:moveTo>
                      <a:pt x="1051" y="0"/>
                    </a:moveTo>
                    <a:cubicBezTo>
                      <a:pt x="843" y="0"/>
                      <a:pt x="590" y="124"/>
                      <a:pt x="590" y="124"/>
                    </a:cubicBezTo>
                    <a:cubicBezTo>
                      <a:pt x="590" y="124"/>
                      <a:pt x="1" y="303"/>
                      <a:pt x="65" y="579"/>
                    </a:cubicBezTo>
                    <a:cubicBezTo>
                      <a:pt x="87" y="673"/>
                      <a:pt x="187" y="712"/>
                      <a:pt x="322" y="712"/>
                    </a:cubicBezTo>
                    <a:cubicBezTo>
                      <a:pt x="711" y="712"/>
                      <a:pt x="1387" y="393"/>
                      <a:pt x="1305" y="151"/>
                    </a:cubicBezTo>
                    <a:cubicBezTo>
                      <a:pt x="1266" y="37"/>
                      <a:pt x="1165" y="0"/>
                      <a:pt x="1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0"/>
              <p:cNvSpPr/>
              <p:nvPr/>
            </p:nvSpPr>
            <p:spPr>
              <a:xfrm>
                <a:off x="4884913" y="1129726"/>
                <a:ext cx="291621" cy="341416"/>
              </a:xfrm>
              <a:custGeom>
                <a:avLst/>
                <a:gdLst/>
                <a:ahLst/>
                <a:cxnLst/>
                <a:rect l="l" t="t" r="r" b="b"/>
                <a:pathLst>
                  <a:path w="1183" h="1385" extrusionOk="0">
                    <a:moveTo>
                      <a:pt x="559" y="1"/>
                    </a:moveTo>
                    <a:lnTo>
                      <a:pt x="0" y="351"/>
                    </a:lnTo>
                    <a:lnTo>
                      <a:pt x="180" y="1259"/>
                    </a:lnTo>
                    <a:cubicBezTo>
                      <a:pt x="187" y="1348"/>
                      <a:pt x="265" y="1384"/>
                      <a:pt x="373" y="1384"/>
                    </a:cubicBezTo>
                    <a:cubicBezTo>
                      <a:pt x="669" y="1384"/>
                      <a:pt x="1183" y="1111"/>
                      <a:pt x="1014" y="895"/>
                    </a:cubicBezTo>
                    <a:lnTo>
                      <a:pt x="559" y="1"/>
                    </a:ln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05" name="Google Shape;1705;p40"/>
              <p:cNvSpPr/>
              <p:nvPr/>
            </p:nvSpPr>
            <p:spPr>
              <a:xfrm>
                <a:off x="5295111" y="1346411"/>
                <a:ext cx="344374" cy="401565"/>
              </a:xfrm>
              <a:custGeom>
                <a:avLst/>
                <a:gdLst/>
                <a:ahLst/>
                <a:cxnLst/>
                <a:rect l="l" t="t" r="r" b="b"/>
                <a:pathLst>
                  <a:path w="1397" h="1629" extrusionOk="0">
                    <a:moveTo>
                      <a:pt x="17" y="0"/>
                    </a:moveTo>
                    <a:cubicBezTo>
                      <a:pt x="14" y="0"/>
                      <a:pt x="12" y="1"/>
                      <a:pt x="9" y="2"/>
                    </a:cubicBezTo>
                    <a:cubicBezTo>
                      <a:pt x="0" y="12"/>
                      <a:pt x="0" y="21"/>
                      <a:pt x="5" y="30"/>
                    </a:cubicBezTo>
                    <a:cubicBezTo>
                      <a:pt x="133" y="219"/>
                      <a:pt x="378" y="338"/>
                      <a:pt x="613" y="454"/>
                    </a:cubicBezTo>
                    <a:cubicBezTo>
                      <a:pt x="830" y="565"/>
                      <a:pt x="1056" y="675"/>
                      <a:pt x="1189" y="836"/>
                    </a:cubicBezTo>
                    <a:cubicBezTo>
                      <a:pt x="1355" y="1035"/>
                      <a:pt x="1318" y="1412"/>
                      <a:pt x="1230" y="1601"/>
                    </a:cubicBezTo>
                    <a:cubicBezTo>
                      <a:pt x="1226" y="1610"/>
                      <a:pt x="1230" y="1620"/>
                      <a:pt x="1239" y="1624"/>
                    </a:cubicBezTo>
                    <a:cubicBezTo>
                      <a:pt x="1245" y="1629"/>
                      <a:pt x="1249" y="1629"/>
                      <a:pt x="1249" y="1629"/>
                    </a:cubicBezTo>
                    <a:cubicBezTo>
                      <a:pt x="1258" y="1629"/>
                      <a:pt x="1262" y="1624"/>
                      <a:pt x="1267" y="1615"/>
                    </a:cubicBezTo>
                    <a:cubicBezTo>
                      <a:pt x="1360" y="1422"/>
                      <a:pt x="1396" y="1025"/>
                      <a:pt x="1221" y="814"/>
                    </a:cubicBezTo>
                    <a:cubicBezTo>
                      <a:pt x="1079" y="642"/>
                      <a:pt x="852" y="527"/>
                      <a:pt x="631" y="421"/>
                    </a:cubicBezTo>
                    <a:cubicBezTo>
                      <a:pt x="388" y="302"/>
                      <a:pt x="161" y="191"/>
                      <a:pt x="37" y="12"/>
                    </a:cubicBezTo>
                    <a:cubicBezTo>
                      <a:pt x="34" y="5"/>
                      <a:pt x="25"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0"/>
              <p:cNvSpPr/>
              <p:nvPr/>
            </p:nvSpPr>
            <p:spPr>
              <a:xfrm>
                <a:off x="4088677" y="1695473"/>
                <a:ext cx="929343" cy="736325"/>
              </a:xfrm>
              <a:custGeom>
                <a:avLst/>
                <a:gdLst/>
                <a:ahLst/>
                <a:cxnLst/>
                <a:rect l="l" t="t" r="r" b="b"/>
                <a:pathLst>
                  <a:path w="3770" h="2987" extrusionOk="0">
                    <a:moveTo>
                      <a:pt x="1056" y="0"/>
                    </a:moveTo>
                    <a:lnTo>
                      <a:pt x="1056" y="0"/>
                    </a:lnTo>
                    <a:cubicBezTo>
                      <a:pt x="1" y="1102"/>
                      <a:pt x="378" y="2682"/>
                      <a:pt x="2484" y="2775"/>
                    </a:cubicBezTo>
                    <a:lnTo>
                      <a:pt x="2479" y="2780"/>
                    </a:lnTo>
                    <a:cubicBezTo>
                      <a:pt x="2643" y="2886"/>
                      <a:pt x="3044" y="2986"/>
                      <a:pt x="3350" y="2986"/>
                    </a:cubicBezTo>
                    <a:cubicBezTo>
                      <a:pt x="3535" y="2986"/>
                      <a:pt x="3686" y="2949"/>
                      <a:pt x="3728" y="2854"/>
                    </a:cubicBezTo>
                    <a:cubicBezTo>
                      <a:pt x="3770" y="2756"/>
                      <a:pt x="3032" y="2890"/>
                      <a:pt x="2926" y="2641"/>
                    </a:cubicBezTo>
                    <a:cubicBezTo>
                      <a:pt x="2972" y="2526"/>
                      <a:pt x="3359" y="2599"/>
                      <a:pt x="3359" y="2484"/>
                    </a:cubicBezTo>
                    <a:cubicBezTo>
                      <a:pt x="3359" y="2420"/>
                      <a:pt x="3169" y="2325"/>
                      <a:pt x="2910" y="2325"/>
                    </a:cubicBezTo>
                    <a:cubicBezTo>
                      <a:pt x="2782" y="2325"/>
                      <a:pt x="2636" y="2348"/>
                      <a:pt x="2489" y="2411"/>
                    </a:cubicBezTo>
                    <a:cubicBezTo>
                      <a:pt x="1041" y="2411"/>
                      <a:pt x="797" y="1199"/>
                      <a:pt x="1488" y="489"/>
                    </a:cubicBezTo>
                    <a:cubicBezTo>
                      <a:pt x="1360" y="338"/>
                      <a:pt x="1184" y="139"/>
                      <a:pt x="1056" y="0"/>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07" name="Google Shape;1707;p40"/>
              <p:cNvSpPr/>
              <p:nvPr/>
            </p:nvSpPr>
            <p:spPr>
              <a:xfrm>
                <a:off x="4242994" y="429137"/>
                <a:ext cx="970510" cy="974701"/>
              </a:xfrm>
              <a:custGeom>
                <a:avLst/>
                <a:gdLst/>
                <a:ahLst/>
                <a:cxnLst/>
                <a:rect l="l" t="t" r="r" b="b"/>
                <a:pathLst>
                  <a:path w="3937" h="3954" extrusionOk="0">
                    <a:moveTo>
                      <a:pt x="2290" y="1"/>
                    </a:moveTo>
                    <a:cubicBezTo>
                      <a:pt x="1971" y="1"/>
                      <a:pt x="1632" y="91"/>
                      <a:pt x="1305" y="263"/>
                    </a:cubicBezTo>
                    <a:cubicBezTo>
                      <a:pt x="448" y="714"/>
                      <a:pt x="1" y="1553"/>
                      <a:pt x="453" y="2415"/>
                    </a:cubicBezTo>
                    <a:cubicBezTo>
                      <a:pt x="655" y="2802"/>
                      <a:pt x="762" y="3419"/>
                      <a:pt x="1056" y="3700"/>
                    </a:cubicBezTo>
                    <a:cubicBezTo>
                      <a:pt x="1197" y="3835"/>
                      <a:pt x="1565" y="3954"/>
                      <a:pt x="1935" y="3954"/>
                    </a:cubicBezTo>
                    <a:cubicBezTo>
                      <a:pt x="2134" y="3954"/>
                      <a:pt x="2334" y="3919"/>
                      <a:pt x="2499" y="3834"/>
                    </a:cubicBezTo>
                    <a:cubicBezTo>
                      <a:pt x="3190" y="3465"/>
                      <a:pt x="3752" y="2687"/>
                      <a:pt x="3826" y="2355"/>
                    </a:cubicBezTo>
                    <a:cubicBezTo>
                      <a:pt x="3937" y="1847"/>
                      <a:pt x="3831" y="1290"/>
                      <a:pt x="3563" y="779"/>
                    </a:cubicBezTo>
                    <a:cubicBezTo>
                      <a:pt x="3283" y="244"/>
                      <a:pt x="2813" y="1"/>
                      <a:pt x="2290" y="1"/>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08" name="Google Shape;1708;p40"/>
              <p:cNvSpPr/>
              <p:nvPr/>
            </p:nvSpPr>
            <p:spPr>
              <a:xfrm>
                <a:off x="5082863" y="639413"/>
                <a:ext cx="239854" cy="337472"/>
              </a:xfrm>
              <a:custGeom>
                <a:avLst/>
                <a:gdLst/>
                <a:ahLst/>
                <a:cxnLst/>
                <a:rect l="l" t="t" r="r" b="b"/>
                <a:pathLst>
                  <a:path w="973" h="1369" extrusionOk="0">
                    <a:moveTo>
                      <a:pt x="370" y="1"/>
                    </a:moveTo>
                    <a:cubicBezTo>
                      <a:pt x="0" y="1"/>
                      <a:pt x="4" y="543"/>
                      <a:pt x="4" y="543"/>
                    </a:cubicBezTo>
                    <a:lnTo>
                      <a:pt x="105" y="1368"/>
                    </a:lnTo>
                    <a:cubicBezTo>
                      <a:pt x="934" y="1322"/>
                      <a:pt x="972" y="179"/>
                      <a:pt x="539" y="32"/>
                    </a:cubicBezTo>
                    <a:cubicBezTo>
                      <a:pt x="475" y="11"/>
                      <a:pt x="420" y="1"/>
                      <a:pt x="370" y="1"/>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09" name="Google Shape;1709;p40"/>
              <p:cNvSpPr/>
              <p:nvPr/>
            </p:nvSpPr>
            <p:spPr>
              <a:xfrm>
                <a:off x="4605368" y="1003758"/>
                <a:ext cx="101316" cy="175269"/>
              </a:xfrm>
              <a:custGeom>
                <a:avLst/>
                <a:gdLst/>
                <a:ahLst/>
                <a:cxnLst/>
                <a:rect l="l" t="t" r="r" b="b"/>
                <a:pathLst>
                  <a:path w="411" h="711" extrusionOk="0">
                    <a:moveTo>
                      <a:pt x="181" y="1"/>
                    </a:moveTo>
                    <a:cubicBezTo>
                      <a:pt x="176" y="5"/>
                      <a:pt x="176" y="10"/>
                      <a:pt x="181" y="14"/>
                    </a:cubicBezTo>
                    <a:cubicBezTo>
                      <a:pt x="287" y="171"/>
                      <a:pt x="305" y="277"/>
                      <a:pt x="236" y="373"/>
                    </a:cubicBezTo>
                    <a:lnTo>
                      <a:pt x="200" y="373"/>
                    </a:lnTo>
                    <a:cubicBezTo>
                      <a:pt x="121" y="373"/>
                      <a:pt x="56" y="401"/>
                      <a:pt x="28" y="456"/>
                    </a:cubicBezTo>
                    <a:cubicBezTo>
                      <a:pt x="1" y="498"/>
                      <a:pt x="1" y="554"/>
                      <a:pt x="34" y="600"/>
                    </a:cubicBezTo>
                    <a:cubicBezTo>
                      <a:pt x="72" y="658"/>
                      <a:pt x="158" y="710"/>
                      <a:pt x="270" y="710"/>
                    </a:cubicBezTo>
                    <a:cubicBezTo>
                      <a:pt x="290" y="710"/>
                      <a:pt x="311" y="709"/>
                      <a:pt x="332" y="705"/>
                    </a:cubicBezTo>
                    <a:lnTo>
                      <a:pt x="338" y="705"/>
                    </a:lnTo>
                    <a:cubicBezTo>
                      <a:pt x="338" y="701"/>
                      <a:pt x="342" y="701"/>
                      <a:pt x="342" y="696"/>
                    </a:cubicBezTo>
                    <a:cubicBezTo>
                      <a:pt x="342" y="692"/>
                      <a:pt x="338" y="692"/>
                      <a:pt x="332" y="692"/>
                    </a:cubicBezTo>
                    <a:cubicBezTo>
                      <a:pt x="322" y="693"/>
                      <a:pt x="312" y="693"/>
                      <a:pt x="302" y="693"/>
                    </a:cubicBezTo>
                    <a:cubicBezTo>
                      <a:pt x="86" y="693"/>
                      <a:pt x="49" y="501"/>
                      <a:pt x="89" y="456"/>
                    </a:cubicBezTo>
                    <a:cubicBezTo>
                      <a:pt x="121" y="424"/>
                      <a:pt x="170" y="410"/>
                      <a:pt x="220" y="410"/>
                    </a:cubicBezTo>
                    <a:cubicBezTo>
                      <a:pt x="290" y="410"/>
                      <a:pt x="363" y="439"/>
                      <a:pt x="393" y="484"/>
                    </a:cubicBezTo>
                    <a:cubicBezTo>
                      <a:pt x="395" y="487"/>
                      <a:pt x="398" y="488"/>
                      <a:pt x="400" y="488"/>
                    </a:cubicBezTo>
                    <a:cubicBezTo>
                      <a:pt x="402" y="488"/>
                      <a:pt x="404" y="487"/>
                      <a:pt x="406" y="484"/>
                    </a:cubicBezTo>
                    <a:cubicBezTo>
                      <a:pt x="406" y="484"/>
                      <a:pt x="411" y="480"/>
                      <a:pt x="406" y="475"/>
                    </a:cubicBezTo>
                    <a:cubicBezTo>
                      <a:pt x="383" y="434"/>
                      <a:pt x="342" y="407"/>
                      <a:pt x="291" y="388"/>
                    </a:cubicBezTo>
                    <a:cubicBezTo>
                      <a:pt x="356" y="290"/>
                      <a:pt x="310" y="120"/>
                      <a:pt x="190" y="5"/>
                    </a:cubicBezTo>
                    <a:cubicBezTo>
                      <a:pt x="190" y="1"/>
                      <a:pt x="185"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0"/>
              <p:cNvSpPr/>
              <p:nvPr/>
            </p:nvSpPr>
            <p:spPr>
              <a:xfrm>
                <a:off x="5117868" y="712134"/>
                <a:ext cx="117339" cy="196222"/>
              </a:xfrm>
              <a:custGeom>
                <a:avLst/>
                <a:gdLst/>
                <a:ahLst/>
                <a:cxnLst/>
                <a:rect l="l" t="t" r="r" b="b"/>
                <a:pathLst>
                  <a:path w="476" h="796" extrusionOk="0">
                    <a:moveTo>
                      <a:pt x="358" y="0"/>
                    </a:moveTo>
                    <a:cubicBezTo>
                      <a:pt x="239" y="0"/>
                      <a:pt x="124" y="85"/>
                      <a:pt x="74" y="207"/>
                    </a:cubicBezTo>
                    <a:cubicBezTo>
                      <a:pt x="1" y="386"/>
                      <a:pt x="42" y="663"/>
                      <a:pt x="231" y="792"/>
                    </a:cubicBezTo>
                    <a:cubicBezTo>
                      <a:pt x="233" y="794"/>
                      <a:pt x="235" y="796"/>
                      <a:pt x="237" y="796"/>
                    </a:cubicBezTo>
                    <a:cubicBezTo>
                      <a:pt x="238" y="796"/>
                      <a:pt x="240" y="794"/>
                      <a:pt x="240" y="792"/>
                    </a:cubicBezTo>
                    <a:lnTo>
                      <a:pt x="244" y="792"/>
                    </a:lnTo>
                    <a:cubicBezTo>
                      <a:pt x="249" y="788"/>
                      <a:pt x="244" y="782"/>
                      <a:pt x="244" y="778"/>
                    </a:cubicBezTo>
                    <a:cubicBezTo>
                      <a:pt x="133" y="695"/>
                      <a:pt x="88" y="552"/>
                      <a:pt x="88" y="418"/>
                    </a:cubicBezTo>
                    <a:cubicBezTo>
                      <a:pt x="118" y="358"/>
                      <a:pt x="165" y="326"/>
                      <a:pt x="216" y="326"/>
                    </a:cubicBezTo>
                    <a:cubicBezTo>
                      <a:pt x="220" y="326"/>
                      <a:pt x="223" y="326"/>
                      <a:pt x="226" y="327"/>
                    </a:cubicBezTo>
                    <a:cubicBezTo>
                      <a:pt x="282" y="331"/>
                      <a:pt x="332" y="373"/>
                      <a:pt x="355" y="433"/>
                    </a:cubicBezTo>
                    <a:cubicBezTo>
                      <a:pt x="382" y="501"/>
                      <a:pt x="364" y="575"/>
                      <a:pt x="305" y="635"/>
                    </a:cubicBezTo>
                    <a:cubicBezTo>
                      <a:pt x="299" y="635"/>
                      <a:pt x="299" y="644"/>
                      <a:pt x="305" y="644"/>
                    </a:cubicBezTo>
                    <a:cubicBezTo>
                      <a:pt x="309" y="650"/>
                      <a:pt x="309" y="650"/>
                      <a:pt x="314" y="650"/>
                    </a:cubicBezTo>
                    <a:lnTo>
                      <a:pt x="318" y="644"/>
                    </a:lnTo>
                    <a:cubicBezTo>
                      <a:pt x="475" y="533"/>
                      <a:pt x="388" y="290"/>
                      <a:pt x="231" y="276"/>
                    </a:cubicBezTo>
                    <a:cubicBezTo>
                      <a:pt x="227" y="275"/>
                      <a:pt x="222" y="275"/>
                      <a:pt x="218" y="275"/>
                    </a:cubicBezTo>
                    <a:cubicBezTo>
                      <a:pt x="172" y="275"/>
                      <a:pt x="126" y="298"/>
                      <a:pt x="92" y="340"/>
                    </a:cubicBezTo>
                    <a:cubicBezTo>
                      <a:pt x="97" y="299"/>
                      <a:pt x="106" y="257"/>
                      <a:pt x="125" y="220"/>
                    </a:cubicBezTo>
                    <a:cubicBezTo>
                      <a:pt x="175" y="94"/>
                      <a:pt x="269" y="25"/>
                      <a:pt x="388" y="25"/>
                    </a:cubicBezTo>
                    <a:cubicBezTo>
                      <a:pt x="398" y="25"/>
                      <a:pt x="409" y="26"/>
                      <a:pt x="420" y="27"/>
                    </a:cubicBezTo>
                    <a:cubicBezTo>
                      <a:pt x="424" y="27"/>
                      <a:pt x="429" y="23"/>
                      <a:pt x="429" y="18"/>
                    </a:cubicBezTo>
                    <a:cubicBezTo>
                      <a:pt x="429" y="14"/>
                      <a:pt x="424" y="8"/>
                      <a:pt x="420" y="8"/>
                    </a:cubicBezTo>
                    <a:cubicBezTo>
                      <a:pt x="399" y="3"/>
                      <a:pt x="37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0"/>
              <p:cNvSpPr/>
              <p:nvPr/>
            </p:nvSpPr>
            <p:spPr>
              <a:xfrm>
                <a:off x="4056877" y="250662"/>
                <a:ext cx="1414228" cy="1326963"/>
              </a:xfrm>
              <a:custGeom>
                <a:avLst/>
                <a:gdLst/>
                <a:ahLst/>
                <a:cxnLst/>
                <a:rect l="l" t="t" r="r" b="b"/>
                <a:pathLst>
                  <a:path w="5737" h="5383" extrusionOk="0">
                    <a:moveTo>
                      <a:pt x="3086" y="1"/>
                    </a:moveTo>
                    <a:cubicBezTo>
                      <a:pt x="3004" y="1"/>
                      <a:pt x="2920" y="5"/>
                      <a:pt x="2834" y="14"/>
                    </a:cubicBezTo>
                    <a:cubicBezTo>
                      <a:pt x="420" y="287"/>
                      <a:pt x="968" y="2687"/>
                      <a:pt x="0" y="2862"/>
                    </a:cubicBezTo>
                    <a:cubicBezTo>
                      <a:pt x="125" y="2884"/>
                      <a:pt x="262" y="2895"/>
                      <a:pt x="408" y="2895"/>
                    </a:cubicBezTo>
                    <a:cubicBezTo>
                      <a:pt x="1563" y="2895"/>
                      <a:pt x="3290" y="2237"/>
                      <a:pt x="3654" y="1448"/>
                    </a:cubicBezTo>
                    <a:cubicBezTo>
                      <a:pt x="4507" y="2171"/>
                      <a:pt x="4751" y="4194"/>
                      <a:pt x="4346" y="5383"/>
                    </a:cubicBezTo>
                    <a:cubicBezTo>
                      <a:pt x="5696" y="3567"/>
                      <a:pt x="5737" y="789"/>
                      <a:pt x="4571" y="489"/>
                    </a:cubicBezTo>
                    <a:cubicBezTo>
                      <a:pt x="4571" y="489"/>
                      <a:pt x="3952" y="1"/>
                      <a:pt x="3086" y="1"/>
                    </a:cubicBezTo>
                    <a:close/>
                  </a:path>
                </a:pathLst>
              </a:custGeom>
              <a:solidFill>
                <a:srgbClr val="842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0"/>
              <p:cNvSpPr/>
              <p:nvPr/>
            </p:nvSpPr>
            <p:spPr>
              <a:xfrm>
                <a:off x="4732569" y="1179522"/>
                <a:ext cx="201645" cy="146673"/>
              </a:xfrm>
              <a:custGeom>
                <a:avLst/>
                <a:gdLst/>
                <a:ahLst/>
                <a:cxnLst/>
                <a:rect l="l" t="t" r="r" b="b"/>
                <a:pathLst>
                  <a:path w="818" h="595" extrusionOk="0">
                    <a:moveTo>
                      <a:pt x="793" y="1"/>
                    </a:moveTo>
                    <a:cubicBezTo>
                      <a:pt x="786" y="1"/>
                      <a:pt x="779" y="8"/>
                      <a:pt x="775" y="15"/>
                    </a:cubicBezTo>
                    <a:cubicBezTo>
                      <a:pt x="711" y="334"/>
                      <a:pt x="411" y="541"/>
                      <a:pt x="24" y="541"/>
                    </a:cubicBezTo>
                    <a:cubicBezTo>
                      <a:pt x="10" y="541"/>
                      <a:pt x="1" y="551"/>
                      <a:pt x="1" y="564"/>
                    </a:cubicBezTo>
                    <a:cubicBezTo>
                      <a:pt x="1" y="573"/>
                      <a:pt x="10" y="583"/>
                      <a:pt x="24" y="583"/>
                    </a:cubicBezTo>
                    <a:cubicBezTo>
                      <a:pt x="77" y="590"/>
                      <a:pt x="128" y="594"/>
                      <a:pt x="177" y="594"/>
                    </a:cubicBezTo>
                    <a:cubicBezTo>
                      <a:pt x="537" y="594"/>
                      <a:pt x="797" y="390"/>
                      <a:pt x="817" y="25"/>
                    </a:cubicBezTo>
                    <a:cubicBezTo>
                      <a:pt x="817" y="15"/>
                      <a:pt x="812" y="2"/>
                      <a:pt x="798" y="2"/>
                    </a:cubicBezTo>
                    <a:cubicBezTo>
                      <a:pt x="797" y="1"/>
                      <a:pt x="795" y="1"/>
                      <a:pt x="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0"/>
              <p:cNvSpPr/>
              <p:nvPr/>
            </p:nvSpPr>
            <p:spPr>
              <a:xfrm>
                <a:off x="4525005" y="119764"/>
                <a:ext cx="1341507" cy="986533"/>
              </a:xfrm>
              <a:custGeom>
                <a:avLst/>
                <a:gdLst/>
                <a:ahLst/>
                <a:cxnLst/>
                <a:rect l="l" t="t" r="r" b="b"/>
                <a:pathLst>
                  <a:path w="5442" h="4002" extrusionOk="0">
                    <a:moveTo>
                      <a:pt x="885" y="0"/>
                    </a:moveTo>
                    <a:cubicBezTo>
                      <a:pt x="501" y="0"/>
                      <a:pt x="80" y="76"/>
                      <a:pt x="14" y="227"/>
                    </a:cubicBezTo>
                    <a:cubicBezTo>
                      <a:pt x="1" y="254"/>
                      <a:pt x="63" y="262"/>
                      <a:pt x="162" y="262"/>
                    </a:cubicBezTo>
                    <a:cubicBezTo>
                      <a:pt x="305" y="262"/>
                      <a:pt x="524" y="246"/>
                      <a:pt x="704" y="246"/>
                    </a:cubicBezTo>
                    <a:cubicBezTo>
                      <a:pt x="845" y="246"/>
                      <a:pt x="962" y="256"/>
                      <a:pt x="1000" y="292"/>
                    </a:cubicBezTo>
                    <a:cubicBezTo>
                      <a:pt x="954" y="407"/>
                      <a:pt x="567" y="333"/>
                      <a:pt x="567" y="448"/>
                    </a:cubicBezTo>
                    <a:cubicBezTo>
                      <a:pt x="570" y="515"/>
                      <a:pt x="764" y="626"/>
                      <a:pt x="1028" y="626"/>
                    </a:cubicBezTo>
                    <a:cubicBezTo>
                      <a:pt x="1147" y="626"/>
                      <a:pt x="1279" y="604"/>
                      <a:pt x="1415" y="545"/>
                    </a:cubicBezTo>
                    <a:cubicBezTo>
                      <a:pt x="3253" y="905"/>
                      <a:pt x="4424" y="2462"/>
                      <a:pt x="4253" y="3600"/>
                    </a:cubicBezTo>
                    <a:cubicBezTo>
                      <a:pt x="4501" y="3725"/>
                      <a:pt x="4824" y="3876"/>
                      <a:pt x="5064" y="4001"/>
                    </a:cubicBezTo>
                    <a:cubicBezTo>
                      <a:pt x="5441" y="2494"/>
                      <a:pt x="4097" y="398"/>
                      <a:pt x="1493" y="103"/>
                    </a:cubicBezTo>
                    <a:cubicBezTo>
                      <a:pt x="1387" y="35"/>
                      <a:pt x="1145" y="0"/>
                      <a:pt x="885" y="0"/>
                    </a:cubicBezTo>
                    <a:close/>
                  </a:path>
                </a:pathLst>
              </a:custGeom>
              <a:solidFill>
                <a:srgbClr val="C37E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714" name="Google Shape;1714;p40"/>
              <p:cNvGrpSpPr/>
              <p:nvPr/>
            </p:nvGrpSpPr>
            <p:grpSpPr>
              <a:xfrm>
                <a:off x="4294491" y="921770"/>
                <a:ext cx="297693" cy="237394"/>
                <a:chOff x="1792918" y="2649950"/>
                <a:chExt cx="297693" cy="239865"/>
              </a:xfrm>
            </p:grpSpPr>
            <p:sp>
              <p:nvSpPr>
                <p:cNvPr id="1715" name="Google Shape;1715;p40"/>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0"/>
                <p:cNvSpPr/>
                <p:nvPr/>
              </p:nvSpPr>
              <p:spPr>
                <a:xfrm flipH="1">
                  <a:off x="1950266" y="2795843"/>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0"/>
                <p:cNvSpPr/>
                <p:nvPr/>
              </p:nvSpPr>
              <p:spPr>
                <a:xfrm flipH="1">
                  <a:off x="1978790" y="2815810"/>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0"/>
                <p:cNvSpPr/>
                <p:nvPr/>
              </p:nvSpPr>
              <p:spPr>
                <a:xfrm rot="-647546" flipH="1">
                  <a:off x="1798416" y="2664845"/>
                  <a:ext cx="165673" cy="79198"/>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 name="Google Shape;1719;p40"/>
              <p:cNvGrpSpPr/>
              <p:nvPr/>
            </p:nvGrpSpPr>
            <p:grpSpPr>
              <a:xfrm>
                <a:off x="4706666" y="767554"/>
                <a:ext cx="217071" cy="295332"/>
                <a:chOff x="1897753" y="2596642"/>
                <a:chExt cx="217071" cy="295332"/>
              </a:xfrm>
            </p:grpSpPr>
            <p:sp>
              <p:nvSpPr>
                <p:cNvPr id="1720" name="Google Shape;1720;p40"/>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0"/>
                <p:cNvSpPr/>
                <p:nvPr/>
              </p:nvSpPr>
              <p:spPr>
                <a:xfrm flipH="1">
                  <a:off x="1952231" y="2799269"/>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0"/>
                <p:cNvSpPr/>
                <p:nvPr/>
              </p:nvSpPr>
              <p:spPr>
                <a:xfrm flipH="1">
                  <a:off x="1980756" y="2819237"/>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0"/>
                <p:cNvSpPr/>
                <p:nvPr/>
              </p:nvSpPr>
              <p:spPr>
                <a:xfrm rot="1500781" flipH="1">
                  <a:off x="1939969" y="2628011"/>
                  <a:ext cx="165918" cy="79077"/>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4" name="Google Shape;1724;p40"/>
            <p:cNvGrpSpPr/>
            <p:nvPr/>
          </p:nvGrpSpPr>
          <p:grpSpPr>
            <a:xfrm>
              <a:off x="619138" y="2355346"/>
              <a:ext cx="1260434" cy="2135036"/>
              <a:chOff x="4124213" y="1742703"/>
              <a:chExt cx="1446281" cy="2449841"/>
            </a:xfrm>
          </p:grpSpPr>
          <p:sp>
            <p:nvSpPr>
              <p:cNvPr id="1725" name="Google Shape;1725;p40"/>
              <p:cNvSpPr/>
              <p:nvPr/>
            </p:nvSpPr>
            <p:spPr>
              <a:xfrm>
                <a:off x="4137524" y="1742703"/>
                <a:ext cx="1432963" cy="2449816"/>
              </a:xfrm>
              <a:custGeom>
                <a:avLst/>
                <a:gdLst/>
                <a:ahLst/>
                <a:cxnLst/>
                <a:rect l="l" t="t" r="r" b="b"/>
                <a:pathLst>
                  <a:path w="5813" h="9938" extrusionOk="0">
                    <a:moveTo>
                      <a:pt x="4875" y="2618"/>
                    </a:moveTo>
                    <a:lnTo>
                      <a:pt x="4875" y="2618"/>
                    </a:lnTo>
                    <a:cubicBezTo>
                      <a:pt x="4952" y="2649"/>
                      <a:pt x="5041" y="2685"/>
                      <a:pt x="5130" y="2721"/>
                    </a:cubicBezTo>
                    <a:cubicBezTo>
                      <a:pt x="5039" y="2686"/>
                      <a:pt x="4950" y="2651"/>
                      <a:pt x="4875" y="2618"/>
                    </a:cubicBezTo>
                    <a:close/>
                    <a:moveTo>
                      <a:pt x="983" y="2864"/>
                    </a:moveTo>
                    <a:cubicBezTo>
                      <a:pt x="1025" y="2979"/>
                      <a:pt x="1066" y="3094"/>
                      <a:pt x="1112" y="3200"/>
                    </a:cubicBezTo>
                    <a:cubicBezTo>
                      <a:pt x="1066" y="3104"/>
                      <a:pt x="1025" y="2988"/>
                      <a:pt x="983" y="2864"/>
                    </a:cubicBezTo>
                    <a:close/>
                    <a:moveTo>
                      <a:pt x="3928" y="699"/>
                    </a:moveTo>
                    <a:cubicBezTo>
                      <a:pt x="4932" y="975"/>
                      <a:pt x="5167" y="1905"/>
                      <a:pt x="4868" y="2615"/>
                    </a:cubicBezTo>
                    <a:lnTo>
                      <a:pt x="4868" y="2615"/>
                    </a:lnTo>
                    <a:cubicBezTo>
                      <a:pt x="4828" y="2597"/>
                      <a:pt x="4792" y="2580"/>
                      <a:pt x="4762" y="2564"/>
                    </a:cubicBezTo>
                    <a:cubicBezTo>
                      <a:pt x="4743" y="2744"/>
                      <a:pt x="4688" y="2859"/>
                      <a:pt x="4568" y="2993"/>
                    </a:cubicBezTo>
                    <a:cubicBezTo>
                      <a:pt x="4490" y="3076"/>
                      <a:pt x="4389" y="3159"/>
                      <a:pt x="4268" y="3223"/>
                    </a:cubicBezTo>
                    <a:lnTo>
                      <a:pt x="4185" y="3264"/>
                    </a:lnTo>
                    <a:cubicBezTo>
                      <a:pt x="4112" y="3292"/>
                      <a:pt x="4034" y="3315"/>
                      <a:pt x="3947" y="3325"/>
                    </a:cubicBezTo>
                    <a:cubicBezTo>
                      <a:pt x="3813" y="3343"/>
                      <a:pt x="3628" y="3394"/>
                      <a:pt x="3426" y="3453"/>
                    </a:cubicBezTo>
                    <a:lnTo>
                      <a:pt x="3269" y="3145"/>
                    </a:lnTo>
                    <a:cubicBezTo>
                      <a:pt x="3536" y="2859"/>
                      <a:pt x="3720" y="2555"/>
                      <a:pt x="3757" y="2385"/>
                    </a:cubicBezTo>
                    <a:cubicBezTo>
                      <a:pt x="3775" y="2315"/>
                      <a:pt x="3785" y="2247"/>
                      <a:pt x="3790" y="2177"/>
                    </a:cubicBezTo>
                    <a:cubicBezTo>
                      <a:pt x="4204" y="1924"/>
                      <a:pt x="4185" y="1237"/>
                      <a:pt x="3891" y="1108"/>
                    </a:cubicBezTo>
                    <a:cubicBezTo>
                      <a:pt x="3868" y="984"/>
                      <a:pt x="3830" y="873"/>
                      <a:pt x="3785" y="767"/>
                    </a:cubicBezTo>
                    <a:cubicBezTo>
                      <a:pt x="3840" y="748"/>
                      <a:pt x="3886" y="731"/>
                      <a:pt x="3928" y="716"/>
                    </a:cubicBezTo>
                    <a:lnTo>
                      <a:pt x="3928" y="699"/>
                    </a:lnTo>
                    <a:close/>
                    <a:moveTo>
                      <a:pt x="2868" y="3509"/>
                    </a:moveTo>
                    <a:lnTo>
                      <a:pt x="2890" y="3634"/>
                    </a:lnTo>
                    <a:cubicBezTo>
                      <a:pt x="2813" y="3666"/>
                      <a:pt x="2739" y="3693"/>
                      <a:pt x="2675" y="3717"/>
                    </a:cubicBezTo>
                    <a:cubicBezTo>
                      <a:pt x="2665" y="3693"/>
                      <a:pt x="2656" y="3670"/>
                      <a:pt x="2652" y="3647"/>
                    </a:cubicBezTo>
                    <a:cubicBezTo>
                      <a:pt x="2725" y="3606"/>
                      <a:pt x="2799" y="3559"/>
                      <a:pt x="2868" y="3509"/>
                    </a:cubicBezTo>
                    <a:close/>
                    <a:moveTo>
                      <a:pt x="2582" y="5071"/>
                    </a:moveTo>
                    <a:cubicBezTo>
                      <a:pt x="2675" y="5371"/>
                      <a:pt x="2735" y="5684"/>
                      <a:pt x="2775" y="5956"/>
                    </a:cubicBezTo>
                    <a:cubicBezTo>
                      <a:pt x="2765" y="5955"/>
                      <a:pt x="2754" y="5955"/>
                      <a:pt x="2744" y="5955"/>
                    </a:cubicBezTo>
                    <a:cubicBezTo>
                      <a:pt x="2664" y="5955"/>
                      <a:pt x="2574" y="5970"/>
                      <a:pt x="2486" y="6011"/>
                    </a:cubicBezTo>
                    <a:cubicBezTo>
                      <a:pt x="2403" y="6011"/>
                      <a:pt x="2324" y="6007"/>
                      <a:pt x="2250" y="5992"/>
                    </a:cubicBezTo>
                    <a:cubicBezTo>
                      <a:pt x="2333" y="5693"/>
                      <a:pt x="2471" y="5389"/>
                      <a:pt x="2582" y="5071"/>
                    </a:cubicBezTo>
                    <a:close/>
                    <a:moveTo>
                      <a:pt x="2803" y="6135"/>
                    </a:moveTo>
                    <a:cubicBezTo>
                      <a:pt x="2807" y="6158"/>
                      <a:pt x="2813" y="6186"/>
                      <a:pt x="2813" y="6214"/>
                    </a:cubicBezTo>
                    <a:cubicBezTo>
                      <a:pt x="2794" y="6200"/>
                      <a:pt x="2780" y="6182"/>
                      <a:pt x="2771" y="6163"/>
                    </a:cubicBezTo>
                    <a:cubicBezTo>
                      <a:pt x="2775" y="6150"/>
                      <a:pt x="2790" y="6140"/>
                      <a:pt x="2803" y="6135"/>
                    </a:cubicBezTo>
                    <a:close/>
                    <a:moveTo>
                      <a:pt x="2810" y="1"/>
                    </a:moveTo>
                    <a:cubicBezTo>
                      <a:pt x="2666" y="1"/>
                      <a:pt x="2526" y="44"/>
                      <a:pt x="2403" y="136"/>
                    </a:cubicBezTo>
                    <a:cubicBezTo>
                      <a:pt x="2287" y="119"/>
                      <a:pt x="2175" y="111"/>
                      <a:pt x="2070" y="111"/>
                    </a:cubicBezTo>
                    <a:cubicBezTo>
                      <a:pt x="353" y="111"/>
                      <a:pt x="1" y="2193"/>
                      <a:pt x="1112" y="3205"/>
                    </a:cubicBezTo>
                    <a:lnTo>
                      <a:pt x="1112" y="3255"/>
                    </a:lnTo>
                    <a:lnTo>
                      <a:pt x="1135" y="3255"/>
                    </a:lnTo>
                    <a:cubicBezTo>
                      <a:pt x="1195" y="3375"/>
                      <a:pt x="1259" y="3485"/>
                      <a:pt x="1342" y="3564"/>
                    </a:cubicBezTo>
                    <a:cubicBezTo>
                      <a:pt x="1375" y="3596"/>
                      <a:pt x="1431" y="3629"/>
                      <a:pt x="1490" y="3661"/>
                    </a:cubicBezTo>
                    <a:cubicBezTo>
                      <a:pt x="85" y="4735"/>
                      <a:pt x="610" y="7122"/>
                      <a:pt x="2471" y="7223"/>
                    </a:cubicBezTo>
                    <a:cubicBezTo>
                      <a:pt x="2199" y="6892"/>
                      <a:pt x="2149" y="6560"/>
                      <a:pt x="2205" y="6223"/>
                    </a:cubicBezTo>
                    <a:lnTo>
                      <a:pt x="2205" y="6223"/>
                    </a:lnTo>
                    <a:cubicBezTo>
                      <a:pt x="2288" y="6237"/>
                      <a:pt x="2380" y="6246"/>
                      <a:pt x="2476" y="6250"/>
                    </a:cubicBezTo>
                    <a:lnTo>
                      <a:pt x="2476" y="6256"/>
                    </a:lnTo>
                    <a:cubicBezTo>
                      <a:pt x="2550" y="6301"/>
                      <a:pt x="2688" y="6343"/>
                      <a:pt x="2831" y="6371"/>
                    </a:cubicBezTo>
                    <a:cubicBezTo>
                      <a:pt x="2854" y="6596"/>
                      <a:pt x="2863" y="6748"/>
                      <a:pt x="2863" y="6775"/>
                    </a:cubicBezTo>
                    <a:cubicBezTo>
                      <a:pt x="2905" y="6826"/>
                      <a:pt x="2969" y="6858"/>
                      <a:pt x="3047" y="6882"/>
                    </a:cubicBezTo>
                    <a:cubicBezTo>
                      <a:pt x="3177" y="7624"/>
                      <a:pt x="3122" y="8302"/>
                      <a:pt x="2886" y="9329"/>
                    </a:cubicBezTo>
                    <a:lnTo>
                      <a:pt x="2979" y="9329"/>
                    </a:lnTo>
                    <a:cubicBezTo>
                      <a:pt x="2956" y="9361"/>
                      <a:pt x="2748" y="9646"/>
                      <a:pt x="2794" y="9799"/>
                    </a:cubicBezTo>
                    <a:cubicBezTo>
                      <a:pt x="2799" y="9822"/>
                      <a:pt x="2826" y="9844"/>
                      <a:pt x="2863" y="9868"/>
                    </a:cubicBezTo>
                    <a:lnTo>
                      <a:pt x="2868" y="9868"/>
                    </a:lnTo>
                    <a:cubicBezTo>
                      <a:pt x="2873" y="9868"/>
                      <a:pt x="2877" y="9868"/>
                      <a:pt x="2877" y="9872"/>
                    </a:cubicBezTo>
                    <a:lnTo>
                      <a:pt x="2882" y="9872"/>
                    </a:lnTo>
                    <a:cubicBezTo>
                      <a:pt x="2886" y="9878"/>
                      <a:pt x="2890" y="9878"/>
                      <a:pt x="2896" y="9878"/>
                    </a:cubicBezTo>
                    <a:lnTo>
                      <a:pt x="2900" y="9882"/>
                    </a:lnTo>
                    <a:cubicBezTo>
                      <a:pt x="2905" y="9882"/>
                      <a:pt x="2909" y="9882"/>
                      <a:pt x="2914" y="9886"/>
                    </a:cubicBezTo>
                    <a:cubicBezTo>
                      <a:pt x="2918" y="9886"/>
                      <a:pt x="2928" y="9891"/>
                      <a:pt x="2932" y="9891"/>
                    </a:cubicBezTo>
                    <a:lnTo>
                      <a:pt x="2937" y="9891"/>
                    </a:lnTo>
                    <a:cubicBezTo>
                      <a:pt x="2941" y="9895"/>
                      <a:pt x="2946" y="9895"/>
                      <a:pt x="2951" y="9895"/>
                    </a:cubicBezTo>
                    <a:cubicBezTo>
                      <a:pt x="2951" y="9895"/>
                      <a:pt x="2956" y="9895"/>
                      <a:pt x="2956" y="9900"/>
                    </a:cubicBezTo>
                    <a:lnTo>
                      <a:pt x="2969" y="9900"/>
                    </a:lnTo>
                    <a:lnTo>
                      <a:pt x="2973" y="9905"/>
                    </a:lnTo>
                    <a:cubicBezTo>
                      <a:pt x="2979" y="9905"/>
                      <a:pt x="2988" y="9905"/>
                      <a:pt x="2992" y="9910"/>
                    </a:cubicBezTo>
                    <a:lnTo>
                      <a:pt x="2997" y="9910"/>
                    </a:lnTo>
                    <a:cubicBezTo>
                      <a:pt x="3001" y="9910"/>
                      <a:pt x="3007" y="9910"/>
                      <a:pt x="3015" y="9914"/>
                    </a:cubicBezTo>
                    <a:lnTo>
                      <a:pt x="3034" y="9914"/>
                    </a:lnTo>
                    <a:cubicBezTo>
                      <a:pt x="3039" y="9918"/>
                      <a:pt x="3039" y="9918"/>
                      <a:pt x="3043" y="9918"/>
                    </a:cubicBezTo>
                    <a:lnTo>
                      <a:pt x="3062" y="9918"/>
                    </a:lnTo>
                    <a:cubicBezTo>
                      <a:pt x="3071" y="9923"/>
                      <a:pt x="3075" y="9923"/>
                      <a:pt x="3084" y="9923"/>
                    </a:cubicBezTo>
                    <a:cubicBezTo>
                      <a:pt x="3094" y="9923"/>
                      <a:pt x="3098" y="9927"/>
                      <a:pt x="3103" y="9927"/>
                    </a:cubicBezTo>
                    <a:lnTo>
                      <a:pt x="3135" y="9927"/>
                    </a:lnTo>
                    <a:cubicBezTo>
                      <a:pt x="3139" y="9933"/>
                      <a:pt x="3145" y="9933"/>
                      <a:pt x="3149" y="9933"/>
                    </a:cubicBezTo>
                    <a:lnTo>
                      <a:pt x="3200" y="9933"/>
                    </a:lnTo>
                    <a:cubicBezTo>
                      <a:pt x="3205" y="9937"/>
                      <a:pt x="3205" y="9937"/>
                      <a:pt x="3209" y="9937"/>
                    </a:cubicBezTo>
                    <a:lnTo>
                      <a:pt x="3328" y="9937"/>
                    </a:lnTo>
                    <a:cubicBezTo>
                      <a:pt x="3333" y="9933"/>
                      <a:pt x="3338" y="9933"/>
                      <a:pt x="3347" y="9933"/>
                    </a:cubicBezTo>
                    <a:lnTo>
                      <a:pt x="3375" y="9933"/>
                    </a:lnTo>
                    <a:cubicBezTo>
                      <a:pt x="3379" y="9933"/>
                      <a:pt x="3384" y="9933"/>
                      <a:pt x="3388" y="9927"/>
                    </a:cubicBezTo>
                    <a:lnTo>
                      <a:pt x="3416" y="9927"/>
                    </a:lnTo>
                    <a:cubicBezTo>
                      <a:pt x="3421" y="9923"/>
                      <a:pt x="3430" y="9923"/>
                      <a:pt x="3435" y="9923"/>
                    </a:cubicBezTo>
                    <a:cubicBezTo>
                      <a:pt x="3443" y="9923"/>
                      <a:pt x="3449" y="9918"/>
                      <a:pt x="3453" y="9918"/>
                    </a:cubicBezTo>
                    <a:lnTo>
                      <a:pt x="3462" y="9918"/>
                    </a:lnTo>
                    <a:cubicBezTo>
                      <a:pt x="3467" y="9918"/>
                      <a:pt x="3467" y="9918"/>
                      <a:pt x="3471" y="9914"/>
                    </a:cubicBezTo>
                    <a:lnTo>
                      <a:pt x="3481" y="9914"/>
                    </a:lnTo>
                    <a:cubicBezTo>
                      <a:pt x="3485" y="9914"/>
                      <a:pt x="3485" y="9914"/>
                      <a:pt x="3490" y="9910"/>
                    </a:cubicBezTo>
                    <a:lnTo>
                      <a:pt x="3494" y="9910"/>
                    </a:lnTo>
                    <a:cubicBezTo>
                      <a:pt x="3504" y="9910"/>
                      <a:pt x="3509" y="9905"/>
                      <a:pt x="3513" y="9905"/>
                    </a:cubicBezTo>
                    <a:cubicBezTo>
                      <a:pt x="3517" y="9900"/>
                      <a:pt x="3522" y="9900"/>
                      <a:pt x="3526" y="9900"/>
                    </a:cubicBezTo>
                    <a:lnTo>
                      <a:pt x="3532" y="9895"/>
                    </a:lnTo>
                    <a:cubicBezTo>
                      <a:pt x="3536" y="9895"/>
                      <a:pt x="3541" y="9895"/>
                      <a:pt x="3541" y="9891"/>
                    </a:cubicBezTo>
                    <a:lnTo>
                      <a:pt x="3545" y="9891"/>
                    </a:lnTo>
                    <a:cubicBezTo>
                      <a:pt x="3600" y="9868"/>
                      <a:pt x="3633" y="9831"/>
                      <a:pt x="3624" y="9785"/>
                    </a:cubicBezTo>
                    <a:cubicBezTo>
                      <a:pt x="3600" y="9559"/>
                      <a:pt x="3458" y="9333"/>
                      <a:pt x="3458" y="9333"/>
                    </a:cubicBezTo>
                    <a:lnTo>
                      <a:pt x="3564" y="9333"/>
                    </a:lnTo>
                    <a:cubicBezTo>
                      <a:pt x="3794" y="8430"/>
                      <a:pt x="3808" y="7315"/>
                      <a:pt x="4241" y="7269"/>
                    </a:cubicBezTo>
                    <a:cubicBezTo>
                      <a:pt x="4264" y="7266"/>
                      <a:pt x="4287" y="7265"/>
                      <a:pt x="4309" y="7265"/>
                    </a:cubicBezTo>
                    <a:cubicBezTo>
                      <a:pt x="4875" y="7265"/>
                      <a:pt x="5133" y="8088"/>
                      <a:pt x="4970" y="9333"/>
                    </a:cubicBezTo>
                    <a:lnTo>
                      <a:pt x="5025" y="9333"/>
                    </a:lnTo>
                    <a:cubicBezTo>
                      <a:pt x="5010" y="9352"/>
                      <a:pt x="4881" y="9568"/>
                      <a:pt x="4859" y="9785"/>
                    </a:cubicBezTo>
                    <a:cubicBezTo>
                      <a:pt x="4849" y="9831"/>
                      <a:pt x="4881" y="9868"/>
                      <a:pt x="4936" y="9891"/>
                    </a:cubicBezTo>
                    <a:lnTo>
                      <a:pt x="4942" y="9891"/>
                    </a:lnTo>
                    <a:cubicBezTo>
                      <a:pt x="4942" y="9895"/>
                      <a:pt x="4946" y="9895"/>
                      <a:pt x="4951" y="9895"/>
                    </a:cubicBezTo>
                    <a:lnTo>
                      <a:pt x="4955" y="9900"/>
                    </a:lnTo>
                    <a:cubicBezTo>
                      <a:pt x="4960" y="9900"/>
                      <a:pt x="4964" y="9900"/>
                      <a:pt x="4970" y="9905"/>
                    </a:cubicBezTo>
                    <a:cubicBezTo>
                      <a:pt x="4974" y="9905"/>
                      <a:pt x="4978" y="9910"/>
                      <a:pt x="4987" y="9910"/>
                    </a:cubicBezTo>
                    <a:lnTo>
                      <a:pt x="4992" y="9910"/>
                    </a:lnTo>
                    <a:cubicBezTo>
                      <a:pt x="4997" y="9914"/>
                      <a:pt x="4997" y="9914"/>
                      <a:pt x="5002" y="9914"/>
                    </a:cubicBezTo>
                    <a:lnTo>
                      <a:pt x="5010" y="9914"/>
                    </a:lnTo>
                    <a:cubicBezTo>
                      <a:pt x="5015" y="9918"/>
                      <a:pt x="5019" y="9918"/>
                      <a:pt x="5019" y="9918"/>
                    </a:cubicBezTo>
                    <a:lnTo>
                      <a:pt x="5029" y="9918"/>
                    </a:lnTo>
                    <a:cubicBezTo>
                      <a:pt x="5034" y="9918"/>
                      <a:pt x="5038" y="9923"/>
                      <a:pt x="5047" y="9923"/>
                    </a:cubicBezTo>
                    <a:cubicBezTo>
                      <a:pt x="5052" y="9923"/>
                      <a:pt x="5061" y="9923"/>
                      <a:pt x="5066" y="9927"/>
                    </a:cubicBezTo>
                    <a:lnTo>
                      <a:pt x="5093" y="9927"/>
                    </a:lnTo>
                    <a:cubicBezTo>
                      <a:pt x="5098" y="9933"/>
                      <a:pt x="5102" y="9933"/>
                      <a:pt x="5108" y="9933"/>
                    </a:cubicBezTo>
                    <a:lnTo>
                      <a:pt x="5135" y="9933"/>
                    </a:lnTo>
                    <a:cubicBezTo>
                      <a:pt x="5144" y="9933"/>
                      <a:pt x="5149" y="9933"/>
                      <a:pt x="5153" y="9937"/>
                    </a:cubicBezTo>
                    <a:lnTo>
                      <a:pt x="5274" y="9937"/>
                    </a:lnTo>
                    <a:cubicBezTo>
                      <a:pt x="5278" y="9937"/>
                      <a:pt x="5278" y="9937"/>
                      <a:pt x="5283" y="9933"/>
                    </a:cubicBezTo>
                    <a:lnTo>
                      <a:pt x="5333" y="9933"/>
                    </a:lnTo>
                    <a:cubicBezTo>
                      <a:pt x="5338" y="9933"/>
                      <a:pt x="5342" y="9933"/>
                      <a:pt x="5347" y="9927"/>
                    </a:cubicBezTo>
                    <a:lnTo>
                      <a:pt x="5379" y="9927"/>
                    </a:lnTo>
                    <a:cubicBezTo>
                      <a:pt x="5384" y="9927"/>
                      <a:pt x="5389" y="9923"/>
                      <a:pt x="5398" y="9923"/>
                    </a:cubicBezTo>
                    <a:cubicBezTo>
                      <a:pt x="5406" y="9923"/>
                      <a:pt x="5412" y="9923"/>
                      <a:pt x="5421" y="9918"/>
                    </a:cubicBezTo>
                    <a:lnTo>
                      <a:pt x="5444" y="9918"/>
                    </a:lnTo>
                    <a:lnTo>
                      <a:pt x="5448" y="9914"/>
                    </a:lnTo>
                    <a:lnTo>
                      <a:pt x="5472" y="9914"/>
                    </a:lnTo>
                    <a:cubicBezTo>
                      <a:pt x="5476" y="9910"/>
                      <a:pt x="5480" y="9910"/>
                      <a:pt x="5489" y="9910"/>
                    </a:cubicBezTo>
                    <a:cubicBezTo>
                      <a:pt x="5495" y="9905"/>
                      <a:pt x="5504" y="9905"/>
                      <a:pt x="5508" y="9905"/>
                    </a:cubicBezTo>
                    <a:lnTo>
                      <a:pt x="5513" y="9900"/>
                    </a:lnTo>
                    <a:lnTo>
                      <a:pt x="5527" y="9900"/>
                    </a:lnTo>
                    <a:cubicBezTo>
                      <a:pt x="5527" y="9895"/>
                      <a:pt x="5531" y="9895"/>
                      <a:pt x="5531" y="9895"/>
                    </a:cubicBezTo>
                    <a:cubicBezTo>
                      <a:pt x="5536" y="9895"/>
                      <a:pt x="5540" y="9895"/>
                      <a:pt x="5545" y="9891"/>
                    </a:cubicBezTo>
                    <a:lnTo>
                      <a:pt x="5550" y="9891"/>
                    </a:lnTo>
                    <a:cubicBezTo>
                      <a:pt x="5555" y="9891"/>
                      <a:pt x="5563" y="9886"/>
                      <a:pt x="5568" y="9886"/>
                    </a:cubicBezTo>
                    <a:cubicBezTo>
                      <a:pt x="5572" y="9882"/>
                      <a:pt x="5578" y="9882"/>
                      <a:pt x="5582" y="9882"/>
                    </a:cubicBezTo>
                    <a:lnTo>
                      <a:pt x="5587" y="9878"/>
                    </a:lnTo>
                    <a:cubicBezTo>
                      <a:pt x="5591" y="9878"/>
                      <a:pt x="5595" y="9878"/>
                      <a:pt x="5600" y="9872"/>
                    </a:cubicBezTo>
                    <a:lnTo>
                      <a:pt x="5605" y="9872"/>
                    </a:lnTo>
                    <a:cubicBezTo>
                      <a:pt x="5605" y="9868"/>
                      <a:pt x="5610" y="9868"/>
                      <a:pt x="5614" y="9868"/>
                    </a:cubicBezTo>
                    <a:lnTo>
                      <a:pt x="5619" y="9868"/>
                    </a:lnTo>
                    <a:cubicBezTo>
                      <a:pt x="5655" y="9844"/>
                      <a:pt x="5683" y="9822"/>
                      <a:pt x="5693" y="9799"/>
                    </a:cubicBezTo>
                    <a:cubicBezTo>
                      <a:pt x="5729" y="9656"/>
                      <a:pt x="5550" y="9389"/>
                      <a:pt x="5508" y="9338"/>
                    </a:cubicBezTo>
                    <a:lnTo>
                      <a:pt x="5600" y="9338"/>
                    </a:lnTo>
                    <a:cubicBezTo>
                      <a:pt x="5619" y="7749"/>
                      <a:pt x="5467" y="7075"/>
                      <a:pt x="5232" y="5942"/>
                    </a:cubicBezTo>
                    <a:cubicBezTo>
                      <a:pt x="5208" y="5325"/>
                      <a:pt x="4946" y="4453"/>
                      <a:pt x="4559" y="3896"/>
                    </a:cubicBezTo>
                    <a:cubicBezTo>
                      <a:pt x="4628" y="3872"/>
                      <a:pt x="4688" y="3845"/>
                      <a:pt x="4748" y="3813"/>
                    </a:cubicBezTo>
                    <a:cubicBezTo>
                      <a:pt x="5185" y="3583"/>
                      <a:pt x="5440" y="3228"/>
                      <a:pt x="5523" y="2887"/>
                    </a:cubicBezTo>
                    <a:cubicBezTo>
                      <a:pt x="5489" y="2868"/>
                      <a:pt x="5444" y="2845"/>
                      <a:pt x="5398" y="2827"/>
                    </a:cubicBezTo>
                    <a:cubicBezTo>
                      <a:pt x="5812" y="1873"/>
                      <a:pt x="5406" y="601"/>
                      <a:pt x="3974" y="399"/>
                    </a:cubicBezTo>
                    <a:cubicBezTo>
                      <a:pt x="3881" y="334"/>
                      <a:pt x="3707" y="191"/>
                      <a:pt x="3421" y="191"/>
                    </a:cubicBezTo>
                    <a:lnTo>
                      <a:pt x="3343" y="191"/>
                    </a:lnTo>
                    <a:cubicBezTo>
                      <a:pt x="3176" y="68"/>
                      <a:pt x="2990" y="1"/>
                      <a:pt x="2810"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6" name="Google Shape;1726;p40"/>
              <p:cNvSpPr/>
              <p:nvPr/>
            </p:nvSpPr>
            <p:spPr>
              <a:xfrm>
                <a:off x="4124213" y="2545101"/>
                <a:ext cx="847501" cy="978398"/>
              </a:xfrm>
              <a:custGeom>
                <a:avLst/>
                <a:gdLst/>
                <a:ahLst/>
                <a:cxnLst/>
                <a:rect l="l" t="t" r="r" b="b"/>
                <a:pathLst>
                  <a:path w="3438" h="3969" extrusionOk="0">
                    <a:moveTo>
                      <a:pt x="2387" y="0"/>
                    </a:moveTo>
                    <a:cubicBezTo>
                      <a:pt x="0" y="641"/>
                      <a:pt x="364" y="3848"/>
                      <a:pt x="2525" y="3968"/>
                    </a:cubicBezTo>
                    <a:cubicBezTo>
                      <a:pt x="1549" y="2784"/>
                      <a:pt x="3438" y="1632"/>
                      <a:pt x="2572" y="111"/>
                    </a:cubicBezTo>
                    <a:lnTo>
                      <a:pt x="2387" y="0"/>
                    </a:lnTo>
                    <a:close/>
                  </a:path>
                </a:pathLst>
              </a:custGeom>
              <a:solidFill>
                <a:srgbClr val="BF9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7" name="Google Shape;1727;p40"/>
              <p:cNvSpPr/>
              <p:nvPr/>
            </p:nvSpPr>
            <p:spPr>
              <a:xfrm>
                <a:off x="4814695" y="4041186"/>
                <a:ext cx="219394" cy="151357"/>
              </a:xfrm>
              <a:custGeom>
                <a:avLst/>
                <a:gdLst/>
                <a:ahLst/>
                <a:cxnLst/>
                <a:rect l="l" t="t" r="r" b="b"/>
                <a:pathLst>
                  <a:path w="890" h="614" extrusionOk="0">
                    <a:moveTo>
                      <a:pt x="236" y="1"/>
                    </a:moveTo>
                    <a:cubicBezTo>
                      <a:pt x="236" y="1"/>
                      <a:pt x="1" y="314"/>
                      <a:pt x="47" y="475"/>
                    </a:cubicBezTo>
                    <a:cubicBezTo>
                      <a:pt x="69" y="559"/>
                      <a:pt x="302" y="613"/>
                      <a:pt x="516" y="613"/>
                    </a:cubicBezTo>
                    <a:cubicBezTo>
                      <a:pt x="711" y="613"/>
                      <a:pt x="890" y="568"/>
                      <a:pt x="877" y="461"/>
                    </a:cubicBezTo>
                    <a:cubicBezTo>
                      <a:pt x="853" y="235"/>
                      <a:pt x="711" y="9"/>
                      <a:pt x="711" y="9"/>
                    </a:cubicBezTo>
                    <a:lnTo>
                      <a:pt x="2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4880760" y="4041186"/>
                <a:ext cx="93427" cy="76418"/>
              </a:xfrm>
              <a:custGeom>
                <a:avLst/>
                <a:gdLst/>
                <a:ahLst/>
                <a:cxnLst/>
                <a:rect l="l" t="t" r="r" b="b"/>
                <a:pathLst>
                  <a:path w="379" h="310" extrusionOk="0">
                    <a:moveTo>
                      <a:pt x="83" y="1"/>
                    </a:moveTo>
                    <a:cubicBezTo>
                      <a:pt x="32" y="92"/>
                      <a:pt x="9" y="194"/>
                      <a:pt x="0" y="309"/>
                    </a:cubicBezTo>
                    <a:cubicBezTo>
                      <a:pt x="62" y="293"/>
                      <a:pt x="125" y="285"/>
                      <a:pt x="187" y="285"/>
                    </a:cubicBezTo>
                    <a:cubicBezTo>
                      <a:pt x="250" y="285"/>
                      <a:pt x="314" y="293"/>
                      <a:pt x="379" y="309"/>
                    </a:cubicBezTo>
                    <a:cubicBezTo>
                      <a:pt x="369" y="194"/>
                      <a:pt x="345" y="88"/>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4869174" y="4045377"/>
                <a:ext cx="111916" cy="66311"/>
              </a:xfrm>
              <a:custGeom>
                <a:avLst/>
                <a:gdLst/>
                <a:ahLst/>
                <a:cxnLst/>
                <a:rect l="l" t="t" r="r" b="b"/>
                <a:pathLst>
                  <a:path w="454" h="269" extrusionOk="0">
                    <a:moveTo>
                      <a:pt x="350" y="1"/>
                    </a:moveTo>
                    <a:cubicBezTo>
                      <a:pt x="263" y="1"/>
                      <a:pt x="168" y="16"/>
                      <a:pt x="66" y="52"/>
                    </a:cubicBezTo>
                    <a:cubicBezTo>
                      <a:pt x="56" y="52"/>
                      <a:pt x="52" y="61"/>
                      <a:pt x="56" y="67"/>
                    </a:cubicBezTo>
                    <a:cubicBezTo>
                      <a:pt x="56" y="71"/>
                      <a:pt x="61" y="75"/>
                      <a:pt x="66" y="75"/>
                    </a:cubicBezTo>
                    <a:cubicBezTo>
                      <a:pt x="154" y="75"/>
                      <a:pt x="245" y="84"/>
                      <a:pt x="343" y="112"/>
                    </a:cubicBezTo>
                    <a:cubicBezTo>
                      <a:pt x="237" y="116"/>
                      <a:pt x="130" y="135"/>
                      <a:pt x="29" y="163"/>
                    </a:cubicBezTo>
                    <a:cubicBezTo>
                      <a:pt x="24" y="167"/>
                      <a:pt x="20" y="172"/>
                      <a:pt x="20" y="177"/>
                    </a:cubicBezTo>
                    <a:cubicBezTo>
                      <a:pt x="20" y="186"/>
                      <a:pt x="29" y="190"/>
                      <a:pt x="33" y="190"/>
                    </a:cubicBezTo>
                    <a:cubicBezTo>
                      <a:pt x="54" y="189"/>
                      <a:pt x="75" y="188"/>
                      <a:pt x="96" y="188"/>
                    </a:cubicBezTo>
                    <a:cubicBezTo>
                      <a:pt x="175" y="188"/>
                      <a:pt x="252" y="201"/>
                      <a:pt x="328" y="222"/>
                    </a:cubicBezTo>
                    <a:cubicBezTo>
                      <a:pt x="300" y="220"/>
                      <a:pt x="272" y="219"/>
                      <a:pt x="244" y="219"/>
                    </a:cubicBezTo>
                    <a:cubicBezTo>
                      <a:pt x="166" y="219"/>
                      <a:pt x="89" y="227"/>
                      <a:pt x="15" y="241"/>
                    </a:cubicBezTo>
                    <a:cubicBezTo>
                      <a:pt x="5" y="241"/>
                      <a:pt x="1" y="250"/>
                      <a:pt x="5" y="255"/>
                    </a:cubicBezTo>
                    <a:cubicBezTo>
                      <a:pt x="5" y="264"/>
                      <a:pt x="11" y="269"/>
                      <a:pt x="20" y="269"/>
                    </a:cubicBezTo>
                    <a:lnTo>
                      <a:pt x="20" y="264"/>
                    </a:lnTo>
                    <a:cubicBezTo>
                      <a:pt x="93" y="252"/>
                      <a:pt x="169" y="245"/>
                      <a:pt x="245" y="245"/>
                    </a:cubicBezTo>
                    <a:cubicBezTo>
                      <a:pt x="308" y="245"/>
                      <a:pt x="372" y="250"/>
                      <a:pt x="434" y="260"/>
                    </a:cubicBezTo>
                    <a:cubicBezTo>
                      <a:pt x="443" y="260"/>
                      <a:pt x="448" y="260"/>
                      <a:pt x="453" y="250"/>
                    </a:cubicBezTo>
                    <a:cubicBezTo>
                      <a:pt x="453" y="246"/>
                      <a:pt x="448" y="237"/>
                      <a:pt x="443" y="237"/>
                    </a:cubicBezTo>
                    <a:cubicBezTo>
                      <a:pt x="347" y="195"/>
                      <a:pt x="245" y="167"/>
                      <a:pt x="144" y="163"/>
                    </a:cubicBezTo>
                    <a:cubicBezTo>
                      <a:pt x="237" y="144"/>
                      <a:pt x="328" y="135"/>
                      <a:pt x="426" y="131"/>
                    </a:cubicBezTo>
                    <a:cubicBezTo>
                      <a:pt x="430" y="131"/>
                      <a:pt x="434" y="126"/>
                      <a:pt x="434" y="122"/>
                    </a:cubicBezTo>
                    <a:cubicBezTo>
                      <a:pt x="434" y="116"/>
                      <a:pt x="434" y="107"/>
                      <a:pt x="426" y="107"/>
                    </a:cubicBezTo>
                    <a:cubicBezTo>
                      <a:pt x="333" y="75"/>
                      <a:pt x="237" y="57"/>
                      <a:pt x="149" y="52"/>
                    </a:cubicBezTo>
                    <a:cubicBezTo>
                      <a:pt x="218" y="37"/>
                      <a:pt x="283" y="28"/>
                      <a:pt x="343" y="28"/>
                    </a:cubicBezTo>
                    <a:cubicBezTo>
                      <a:pt x="355" y="28"/>
                      <a:pt x="367" y="28"/>
                      <a:pt x="379" y="29"/>
                    </a:cubicBezTo>
                    <a:lnTo>
                      <a:pt x="384" y="29"/>
                    </a:lnTo>
                    <a:cubicBezTo>
                      <a:pt x="388" y="29"/>
                      <a:pt x="392" y="25"/>
                      <a:pt x="392" y="16"/>
                    </a:cubicBezTo>
                    <a:cubicBezTo>
                      <a:pt x="398" y="11"/>
                      <a:pt x="388" y="6"/>
                      <a:pt x="384" y="1"/>
                    </a:cubicBezTo>
                    <a:cubicBezTo>
                      <a:pt x="373" y="1"/>
                      <a:pt x="361"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4841565" y="4121796"/>
                <a:ext cx="180938" cy="70502"/>
              </a:xfrm>
              <a:custGeom>
                <a:avLst/>
                <a:gdLst/>
                <a:ahLst/>
                <a:cxnLst/>
                <a:rect l="l" t="t" r="r" b="b"/>
                <a:pathLst>
                  <a:path w="734" h="286" extrusionOk="0">
                    <a:moveTo>
                      <a:pt x="335" y="1"/>
                    </a:moveTo>
                    <a:cubicBezTo>
                      <a:pt x="165" y="1"/>
                      <a:pt x="1" y="67"/>
                      <a:pt x="7" y="217"/>
                    </a:cubicBezTo>
                    <a:cubicBezTo>
                      <a:pt x="100" y="259"/>
                      <a:pt x="259" y="285"/>
                      <a:pt x="408" y="285"/>
                    </a:cubicBezTo>
                    <a:cubicBezTo>
                      <a:pt x="517" y="285"/>
                      <a:pt x="621" y="271"/>
                      <a:pt x="689" y="240"/>
                    </a:cubicBezTo>
                    <a:cubicBezTo>
                      <a:pt x="734" y="89"/>
                      <a:pt x="531"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5331879" y="4041186"/>
                <a:ext cx="219147" cy="151357"/>
              </a:xfrm>
              <a:custGeom>
                <a:avLst/>
                <a:gdLst/>
                <a:ahLst/>
                <a:cxnLst/>
                <a:rect l="l" t="t" r="r" b="b"/>
                <a:pathLst>
                  <a:path w="889" h="614" extrusionOk="0">
                    <a:moveTo>
                      <a:pt x="654" y="1"/>
                    </a:moveTo>
                    <a:lnTo>
                      <a:pt x="180" y="9"/>
                    </a:lnTo>
                    <a:cubicBezTo>
                      <a:pt x="180" y="9"/>
                      <a:pt x="36" y="235"/>
                      <a:pt x="14" y="461"/>
                    </a:cubicBezTo>
                    <a:cubicBezTo>
                      <a:pt x="1" y="568"/>
                      <a:pt x="180" y="613"/>
                      <a:pt x="375" y="613"/>
                    </a:cubicBezTo>
                    <a:cubicBezTo>
                      <a:pt x="589" y="613"/>
                      <a:pt x="824" y="559"/>
                      <a:pt x="848" y="475"/>
                    </a:cubicBezTo>
                    <a:cubicBezTo>
                      <a:pt x="889" y="314"/>
                      <a:pt x="654" y="1"/>
                      <a:pt x="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5391781" y="4041186"/>
                <a:ext cx="93674" cy="76418"/>
              </a:xfrm>
              <a:custGeom>
                <a:avLst/>
                <a:gdLst/>
                <a:ahLst/>
                <a:cxnLst/>
                <a:rect l="l" t="t" r="r" b="b"/>
                <a:pathLst>
                  <a:path w="380" h="310" extrusionOk="0">
                    <a:moveTo>
                      <a:pt x="88" y="1"/>
                    </a:moveTo>
                    <a:cubicBezTo>
                      <a:pt x="33" y="88"/>
                      <a:pt x="10" y="194"/>
                      <a:pt x="1" y="309"/>
                    </a:cubicBezTo>
                    <a:cubicBezTo>
                      <a:pt x="66" y="293"/>
                      <a:pt x="129" y="285"/>
                      <a:pt x="192" y="285"/>
                    </a:cubicBezTo>
                    <a:cubicBezTo>
                      <a:pt x="255" y="285"/>
                      <a:pt x="317" y="293"/>
                      <a:pt x="379" y="309"/>
                    </a:cubicBezTo>
                    <a:cubicBezTo>
                      <a:pt x="369" y="194"/>
                      <a:pt x="346" y="92"/>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5385125" y="4045377"/>
                <a:ext cx="111423" cy="66311"/>
              </a:xfrm>
              <a:custGeom>
                <a:avLst/>
                <a:gdLst/>
                <a:ahLst/>
                <a:cxnLst/>
                <a:rect l="l" t="t" r="r" b="b"/>
                <a:pathLst>
                  <a:path w="452" h="269" extrusionOk="0">
                    <a:moveTo>
                      <a:pt x="103" y="1"/>
                    </a:moveTo>
                    <a:cubicBezTo>
                      <a:pt x="91" y="1"/>
                      <a:pt x="80" y="1"/>
                      <a:pt x="69" y="1"/>
                    </a:cubicBezTo>
                    <a:cubicBezTo>
                      <a:pt x="64" y="6"/>
                      <a:pt x="60" y="11"/>
                      <a:pt x="60" y="16"/>
                    </a:cubicBezTo>
                    <a:cubicBezTo>
                      <a:pt x="60" y="25"/>
                      <a:pt x="64" y="29"/>
                      <a:pt x="69" y="29"/>
                    </a:cubicBezTo>
                    <a:lnTo>
                      <a:pt x="74" y="29"/>
                    </a:lnTo>
                    <a:cubicBezTo>
                      <a:pt x="86" y="28"/>
                      <a:pt x="98" y="28"/>
                      <a:pt x="110" y="28"/>
                    </a:cubicBezTo>
                    <a:cubicBezTo>
                      <a:pt x="170" y="28"/>
                      <a:pt x="236" y="37"/>
                      <a:pt x="304" y="52"/>
                    </a:cubicBezTo>
                    <a:cubicBezTo>
                      <a:pt x="217" y="57"/>
                      <a:pt x="124" y="75"/>
                      <a:pt x="28" y="107"/>
                    </a:cubicBezTo>
                    <a:cubicBezTo>
                      <a:pt x="19" y="107"/>
                      <a:pt x="19" y="116"/>
                      <a:pt x="19" y="122"/>
                    </a:cubicBezTo>
                    <a:cubicBezTo>
                      <a:pt x="19" y="126"/>
                      <a:pt x="24" y="131"/>
                      <a:pt x="32" y="131"/>
                    </a:cubicBezTo>
                    <a:cubicBezTo>
                      <a:pt x="124" y="135"/>
                      <a:pt x="217" y="144"/>
                      <a:pt x="309" y="163"/>
                    </a:cubicBezTo>
                    <a:cubicBezTo>
                      <a:pt x="207" y="167"/>
                      <a:pt x="107" y="195"/>
                      <a:pt x="9" y="237"/>
                    </a:cubicBezTo>
                    <a:cubicBezTo>
                      <a:pt x="5" y="237"/>
                      <a:pt x="0" y="246"/>
                      <a:pt x="0" y="250"/>
                    </a:cubicBezTo>
                    <a:cubicBezTo>
                      <a:pt x="5" y="260"/>
                      <a:pt x="9" y="260"/>
                      <a:pt x="19" y="260"/>
                    </a:cubicBezTo>
                    <a:cubicBezTo>
                      <a:pt x="82" y="250"/>
                      <a:pt x="145" y="245"/>
                      <a:pt x="208" y="245"/>
                    </a:cubicBezTo>
                    <a:cubicBezTo>
                      <a:pt x="285" y="245"/>
                      <a:pt x="361" y="252"/>
                      <a:pt x="434" y="264"/>
                    </a:cubicBezTo>
                    <a:lnTo>
                      <a:pt x="438" y="269"/>
                    </a:lnTo>
                    <a:cubicBezTo>
                      <a:pt x="443" y="269"/>
                      <a:pt x="447" y="264"/>
                      <a:pt x="447" y="255"/>
                    </a:cubicBezTo>
                    <a:cubicBezTo>
                      <a:pt x="452" y="250"/>
                      <a:pt x="447" y="241"/>
                      <a:pt x="438" y="241"/>
                    </a:cubicBezTo>
                    <a:cubicBezTo>
                      <a:pt x="364" y="227"/>
                      <a:pt x="286" y="219"/>
                      <a:pt x="209" y="219"/>
                    </a:cubicBezTo>
                    <a:cubicBezTo>
                      <a:pt x="181" y="219"/>
                      <a:pt x="152" y="220"/>
                      <a:pt x="124" y="222"/>
                    </a:cubicBezTo>
                    <a:cubicBezTo>
                      <a:pt x="201" y="201"/>
                      <a:pt x="278" y="188"/>
                      <a:pt x="357" y="188"/>
                    </a:cubicBezTo>
                    <a:cubicBezTo>
                      <a:pt x="377" y="188"/>
                      <a:pt x="398" y="189"/>
                      <a:pt x="419" y="190"/>
                    </a:cubicBezTo>
                    <a:cubicBezTo>
                      <a:pt x="428" y="190"/>
                      <a:pt x="434" y="186"/>
                      <a:pt x="434" y="177"/>
                    </a:cubicBezTo>
                    <a:cubicBezTo>
                      <a:pt x="434" y="172"/>
                      <a:pt x="428" y="167"/>
                      <a:pt x="424" y="163"/>
                    </a:cubicBezTo>
                    <a:cubicBezTo>
                      <a:pt x="323" y="135"/>
                      <a:pt x="217" y="116"/>
                      <a:pt x="111" y="112"/>
                    </a:cubicBezTo>
                    <a:cubicBezTo>
                      <a:pt x="207" y="84"/>
                      <a:pt x="300" y="75"/>
                      <a:pt x="387" y="75"/>
                    </a:cubicBezTo>
                    <a:cubicBezTo>
                      <a:pt x="392" y="75"/>
                      <a:pt x="396" y="71"/>
                      <a:pt x="396" y="67"/>
                    </a:cubicBezTo>
                    <a:cubicBezTo>
                      <a:pt x="401" y="61"/>
                      <a:pt x="396" y="52"/>
                      <a:pt x="387" y="52"/>
                    </a:cubicBezTo>
                    <a:cubicBezTo>
                      <a:pt x="286" y="16"/>
                      <a:pt x="191"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5343218" y="4121796"/>
                <a:ext cx="181185" cy="70502"/>
              </a:xfrm>
              <a:custGeom>
                <a:avLst/>
                <a:gdLst/>
                <a:ahLst/>
                <a:cxnLst/>
                <a:rect l="l" t="t" r="r" b="b"/>
                <a:pathLst>
                  <a:path w="735" h="286" extrusionOk="0">
                    <a:moveTo>
                      <a:pt x="400" y="1"/>
                    </a:moveTo>
                    <a:cubicBezTo>
                      <a:pt x="204" y="1"/>
                      <a:pt x="1" y="89"/>
                      <a:pt x="45" y="240"/>
                    </a:cubicBezTo>
                    <a:cubicBezTo>
                      <a:pt x="114" y="271"/>
                      <a:pt x="218" y="285"/>
                      <a:pt x="327" y="285"/>
                    </a:cubicBezTo>
                    <a:cubicBezTo>
                      <a:pt x="476" y="285"/>
                      <a:pt x="635" y="259"/>
                      <a:pt x="728" y="217"/>
                    </a:cubicBezTo>
                    <a:cubicBezTo>
                      <a:pt x="734" y="67"/>
                      <a:pt x="570"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4843044" y="3207234"/>
                <a:ext cx="679628" cy="837394"/>
              </a:xfrm>
              <a:custGeom>
                <a:avLst/>
                <a:gdLst/>
                <a:ahLst/>
                <a:cxnLst/>
                <a:rect l="l" t="t" r="r" b="b"/>
                <a:pathLst>
                  <a:path w="2757" h="3397" extrusionOk="0">
                    <a:moveTo>
                      <a:pt x="2370" y="1"/>
                    </a:moveTo>
                    <a:lnTo>
                      <a:pt x="1" y="209"/>
                    </a:lnTo>
                    <a:cubicBezTo>
                      <a:pt x="333" y="1296"/>
                      <a:pt x="333" y="2038"/>
                      <a:pt x="24" y="3388"/>
                    </a:cubicBezTo>
                    <a:lnTo>
                      <a:pt x="702" y="3392"/>
                    </a:lnTo>
                    <a:cubicBezTo>
                      <a:pt x="932" y="2489"/>
                      <a:pt x="946" y="1374"/>
                      <a:pt x="1379" y="1328"/>
                    </a:cubicBezTo>
                    <a:cubicBezTo>
                      <a:pt x="1402" y="1325"/>
                      <a:pt x="1425" y="1324"/>
                      <a:pt x="1447" y="1324"/>
                    </a:cubicBezTo>
                    <a:cubicBezTo>
                      <a:pt x="2013" y="1324"/>
                      <a:pt x="2271" y="2147"/>
                      <a:pt x="2108" y="3392"/>
                    </a:cubicBezTo>
                    <a:lnTo>
                      <a:pt x="2738" y="3397"/>
                    </a:lnTo>
                    <a:cubicBezTo>
                      <a:pt x="2757" y="1808"/>
                      <a:pt x="2605" y="1134"/>
                      <a:pt x="2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4867202" y="3393844"/>
                <a:ext cx="110190" cy="648568"/>
              </a:xfrm>
              <a:custGeom>
                <a:avLst/>
                <a:gdLst/>
                <a:ahLst/>
                <a:cxnLst/>
                <a:rect l="l" t="t" r="r" b="b"/>
                <a:pathLst>
                  <a:path w="447" h="2631" extrusionOk="0">
                    <a:moveTo>
                      <a:pt x="313" y="0"/>
                    </a:moveTo>
                    <a:lnTo>
                      <a:pt x="157" y="28"/>
                    </a:lnTo>
                    <a:cubicBezTo>
                      <a:pt x="285" y="824"/>
                      <a:pt x="235" y="1700"/>
                      <a:pt x="0" y="2631"/>
                    </a:cubicBezTo>
                    <a:lnTo>
                      <a:pt x="166" y="2631"/>
                    </a:lnTo>
                    <a:cubicBezTo>
                      <a:pt x="392" y="1695"/>
                      <a:pt x="447" y="811"/>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5353079" y="3233364"/>
                <a:ext cx="158259" cy="811264"/>
              </a:xfrm>
              <a:custGeom>
                <a:avLst/>
                <a:gdLst/>
                <a:ahLst/>
                <a:cxnLst/>
                <a:rect l="l" t="t" r="r" b="b"/>
                <a:pathLst>
                  <a:path w="642" h="3291" extrusionOk="0">
                    <a:moveTo>
                      <a:pt x="149" y="1"/>
                    </a:moveTo>
                    <a:lnTo>
                      <a:pt x="1" y="56"/>
                    </a:lnTo>
                    <a:cubicBezTo>
                      <a:pt x="324" y="872"/>
                      <a:pt x="494" y="2181"/>
                      <a:pt x="420" y="3291"/>
                    </a:cubicBezTo>
                    <a:lnTo>
                      <a:pt x="582" y="3291"/>
                    </a:lnTo>
                    <a:cubicBezTo>
                      <a:pt x="641" y="2314"/>
                      <a:pt x="531" y="964"/>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4522824" y="2374761"/>
                <a:ext cx="942161" cy="1072565"/>
              </a:xfrm>
              <a:custGeom>
                <a:avLst/>
                <a:gdLst/>
                <a:ahLst/>
                <a:cxnLst/>
                <a:rect l="l" t="t" r="r" b="b"/>
                <a:pathLst>
                  <a:path w="3822" h="4351" extrusionOk="0">
                    <a:moveTo>
                      <a:pt x="3199" y="0"/>
                    </a:moveTo>
                    <a:cubicBezTo>
                      <a:pt x="3180" y="180"/>
                      <a:pt x="3125" y="295"/>
                      <a:pt x="3005" y="429"/>
                    </a:cubicBezTo>
                    <a:cubicBezTo>
                      <a:pt x="2867" y="576"/>
                      <a:pt x="2655" y="728"/>
                      <a:pt x="2384" y="761"/>
                    </a:cubicBezTo>
                    <a:cubicBezTo>
                      <a:pt x="1946" y="821"/>
                      <a:pt x="908" y="1221"/>
                      <a:pt x="784" y="1291"/>
                    </a:cubicBezTo>
                    <a:cubicBezTo>
                      <a:pt x="674" y="1350"/>
                      <a:pt x="208" y="1595"/>
                      <a:pt x="0" y="1765"/>
                    </a:cubicBezTo>
                    <a:cubicBezTo>
                      <a:pt x="102" y="1871"/>
                      <a:pt x="287" y="2088"/>
                      <a:pt x="379" y="2203"/>
                    </a:cubicBezTo>
                    <a:cubicBezTo>
                      <a:pt x="494" y="2125"/>
                      <a:pt x="651" y="2010"/>
                      <a:pt x="817" y="1972"/>
                    </a:cubicBezTo>
                    <a:cubicBezTo>
                      <a:pt x="1231" y="2848"/>
                      <a:pt x="1300" y="4129"/>
                      <a:pt x="1300" y="4211"/>
                    </a:cubicBezTo>
                    <a:cubicBezTo>
                      <a:pt x="1382" y="4308"/>
                      <a:pt x="1546" y="4350"/>
                      <a:pt x="1751" y="4350"/>
                    </a:cubicBezTo>
                    <a:cubicBezTo>
                      <a:pt x="2439" y="4350"/>
                      <a:pt x="3587" y="3875"/>
                      <a:pt x="3669" y="3378"/>
                    </a:cubicBezTo>
                    <a:cubicBezTo>
                      <a:pt x="3645" y="2761"/>
                      <a:pt x="3383" y="1889"/>
                      <a:pt x="2996" y="1332"/>
                    </a:cubicBezTo>
                    <a:cubicBezTo>
                      <a:pt x="3484" y="1166"/>
                      <a:pt x="3720" y="710"/>
                      <a:pt x="3821" y="309"/>
                    </a:cubicBezTo>
                    <a:cubicBezTo>
                      <a:pt x="3641" y="217"/>
                      <a:pt x="3379" y="98"/>
                      <a:pt x="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4481903" y="2682409"/>
                <a:ext cx="306905" cy="278556"/>
              </a:xfrm>
              <a:custGeom>
                <a:avLst/>
                <a:gdLst/>
                <a:ahLst/>
                <a:cxnLst/>
                <a:rect l="l" t="t" r="r" b="b"/>
                <a:pathLst>
                  <a:path w="1245" h="1130" extrusionOk="0">
                    <a:moveTo>
                      <a:pt x="1038" y="1"/>
                    </a:moveTo>
                    <a:cubicBezTo>
                      <a:pt x="996" y="20"/>
                      <a:pt x="968" y="33"/>
                      <a:pt x="950" y="43"/>
                    </a:cubicBezTo>
                    <a:cubicBezTo>
                      <a:pt x="840" y="102"/>
                      <a:pt x="227" y="245"/>
                      <a:pt x="0" y="637"/>
                    </a:cubicBezTo>
                    <a:cubicBezTo>
                      <a:pt x="89" y="794"/>
                      <a:pt x="328" y="1000"/>
                      <a:pt x="498" y="1130"/>
                    </a:cubicBezTo>
                    <a:cubicBezTo>
                      <a:pt x="600" y="1000"/>
                      <a:pt x="817" y="762"/>
                      <a:pt x="983" y="724"/>
                    </a:cubicBezTo>
                    <a:cubicBezTo>
                      <a:pt x="1245" y="568"/>
                      <a:pt x="1098" y="75"/>
                      <a:pt x="1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5103361" y="2374761"/>
                <a:ext cx="395649" cy="328351"/>
              </a:xfrm>
              <a:custGeom>
                <a:avLst/>
                <a:gdLst/>
                <a:ahLst/>
                <a:cxnLst/>
                <a:rect l="l" t="t" r="r" b="b"/>
                <a:pathLst>
                  <a:path w="1605" h="1332" extrusionOk="0">
                    <a:moveTo>
                      <a:pt x="844" y="0"/>
                    </a:moveTo>
                    <a:cubicBezTo>
                      <a:pt x="825" y="180"/>
                      <a:pt x="770" y="295"/>
                      <a:pt x="650" y="429"/>
                    </a:cubicBezTo>
                    <a:cubicBezTo>
                      <a:pt x="512" y="576"/>
                      <a:pt x="300" y="728"/>
                      <a:pt x="29" y="761"/>
                    </a:cubicBezTo>
                    <a:cubicBezTo>
                      <a:pt x="19" y="765"/>
                      <a:pt x="10" y="765"/>
                      <a:pt x="1" y="765"/>
                    </a:cubicBezTo>
                    <a:cubicBezTo>
                      <a:pt x="176" y="1106"/>
                      <a:pt x="489" y="1286"/>
                      <a:pt x="641" y="1332"/>
                    </a:cubicBezTo>
                    <a:cubicBezTo>
                      <a:pt x="1194" y="1115"/>
                      <a:pt x="1507" y="710"/>
                      <a:pt x="1605" y="323"/>
                    </a:cubicBezTo>
                    <a:cubicBezTo>
                      <a:pt x="1429" y="226"/>
                      <a:pt x="1024" y="98"/>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4351251" y="2858665"/>
                <a:ext cx="605675" cy="459002"/>
              </a:xfrm>
              <a:custGeom>
                <a:avLst/>
                <a:gdLst/>
                <a:ahLst/>
                <a:cxnLst/>
                <a:rect l="l" t="t" r="r" b="b"/>
                <a:pathLst>
                  <a:path w="2457" h="1862" extrusionOk="0">
                    <a:moveTo>
                      <a:pt x="586" y="0"/>
                    </a:moveTo>
                    <a:cubicBezTo>
                      <a:pt x="1" y="715"/>
                      <a:pt x="287" y="1668"/>
                      <a:pt x="1609" y="1723"/>
                    </a:cubicBezTo>
                    <a:lnTo>
                      <a:pt x="1609" y="1729"/>
                    </a:lnTo>
                    <a:cubicBezTo>
                      <a:pt x="1718" y="1797"/>
                      <a:pt x="1978" y="1862"/>
                      <a:pt x="2178" y="1862"/>
                    </a:cubicBezTo>
                    <a:cubicBezTo>
                      <a:pt x="2301" y="1862"/>
                      <a:pt x="2401" y="1837"/>
                      <a:pt x="2429" y="1774"/>
                    </a:cubicBezTo>
                    <a:cubicBezTo>
                      <a:pt x="2457" y="1710"/>
                      <a:pt x="1974" y="1797"/>
                      <a:pt x="1904" y="1636"/>
                    </a:cubicBezTo>
                    <a:cubicBezTo>
                      <a:pt x="1932" y="1557"/>
                      <a:pt x="2189" y="1608"/>
                      <a:pt x="2189" y="1535"/>
                    </a:cubicBezTo>
                    <a:cubicBezTo>
                      <a:pt x="2186" y="1491"/>
                      <a:pt x="2059" y="1427"/>
                      <a:pt x="1890" y="1427"/>
                    </a:cubicBezTo>
                    <a:cubicBezTo>
                      <a:pt x="1807" y="1427"/>
                      <a:pt x="1713" y="1443"/>
                      <a:pt x="1619" y="1484"/>
                    </a:cubicBezTo>
                    <a:cubicBezTo>
                      <a:pt x="1000" y="1484"/>
                      <a:pt x="711" y="1148"/>
                      <a:pt x="711" y="789"/>
                    </a:cubicBezTo>
                    <a:cubicBezTo>
                      <a:pt x="711" y="623"/>
                      <a:pt x="770" y="447"/>
                      <a:pt x="885" y="300"/>
                    </a:cubicBezTo>
                    <a:cubicBezTo>
                      <a:pt x="775" y="208"/>
                      <a:pt x="660" y="102"/>
                      <a:pt x="586" y="0"/>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42" name="Google Shape;1742;p40"/>
              <p:cNvSpPr/>
              <p:nvPr/>
            </p:nvSpPr>
            <p:spPr>
              <a:xfrm>
                <a:off x="4818393" y="2606976"/>
                <a:ext cx="223585" cy="116106"/>
              </a:xfrm>
              <a:custGeom>
                <a:avLst/>
                <a:gdLst/>
                <a:ahLst/>
                <a:cxnLst/>
                <a:rect l="l" t="t" r="r" b="b"/>
                <a:pathLst>
                  <a:path w="907" h="471" extrusionOk="0">
                    <a:moveTo>
                      <a:pt x="687" y="0"/>
                    </a:moveTo>
                    <a:cubicBezTo>
                      <a:pt x="550" y="0"/>
                      <a:pt x="383" y="81"/>
                      <a:pt x="383" y="81"/>
                    </a:cubicBezTo>
                    <a:cubicBezTo>
                      <a:pt x="383" y="81"/>
                      <a:pt x="0" y="201"/>
                      <a:pt x="37" y="381"/>
                    </a:cubicBezTo>
                    <a:cubicBezTo>
                      <a:pt x="51" y="445"/>
                      <a:pt x="118" y="471"/>
                      <a:pt x="209" y="471"/>
                    </a:cubicBezTo>
                    <a:cubicBezTo>
                      <a:pt x="465" y="471"/>
                      <a:pt x="907" y="260"/>
                      <a:pt x="853" y="100"/>
                    </a:cubicBezTo>
                    <a:cubicBezTo>
                      <a:pt x="828" y="25"/>
                      <a:pt x="76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4827267" y="2468929"/>
                <a:ext cx="192771" cy="224817"/>
              </a:xfrm>
              <a:custGeom>
                <a:avLst/>
                <a:gdLst/>
                <a:ahLst/>
                <a:cxnLst/>
                <a:rect l="l" t="t" r="r" b="b"/>
                <a:pathLst>
                  <a:path w="782" h="912" extrusionOk="0">
                    <a:moveTo>
                      <a:pt x="369" y="1"/>
                    </a:moveTo>
                    <a:lnTo>
                      <a:pt x="1" y="231"/>
                    </a:lnTo>
                    <a:lnTo>
                      <a:pt x="120" y="830"/>
                    </a:lnTo>
                    <a:cubicBezTo>
                      <a:pt x="125" y="888"/>
                      <a:pt x="177" y="912"/>
                      <a:pt x="248" y="912"/>
                    </a:cubicBezTo>
                    <a:cubicBezTo>
                      <a:pt x="444" y="912"/>
                      <a:pt x="782" y="732"/>
                      <a:pt x="673" y="590"/>
                    </a:cubicBezTo>
                    <a:lnTo>
                      <a:pt x="369" y="1"/>
                    </a:ln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44" name="Google Shape;1744;p40"/>
              <p:cNvSpPr/>
              <p:nvPr/>
            </p:nvSpPr>
            <p:spPr>
              <a:xfrm>
                <a:off x="4240074" y="1822819"/>
                <a:ext cx="848734" cy="852432"/>
              </a:xfrm>
              <a:custGeom>
                <a:avLst/>
                <a:gdLst/>
                <a:ahLst/>
                <a:cxnLst/>
                <a:rect l="l" t="t" r="r" b="b"/>
                <a:pathLst>
                  <a:path w="3443" h="3458" extrusionOk="0">
                    <a:moveTo>
                      <a:pt x="1999" y="1"/>
                    </a:moveTo>
                    <a:cubicBezTo>
                      <a:pt x="1721" y="1"/>
                      <a:pt x="1427" y="80"/>
                      <a:pt x="1143" y="230"/>
                    </a:cubicBezTo>
                    <a:cubicBezTo>
                      <a:pt x="392" y="627"/>
                      <a:pt x="1" y="1359"/>
                      <a:pt x="392" y="2110"/>
                    </a:cubicBezTo>
                    <a:cubicBezTo>
                      <a:pt x="572" y="2452"/>
                      <a:pt x="668" y="2990"/>
                      <a:pt x="926" y="3239"/>
                    </a:cubicBezTo>
                    <a:cubicBezTo>
                      <a:pt x="1045" y="3355"/>
                      <a:pt x="1362" y="3458"/>
                      <a:pt x="1682" y="3458"/>
                    </a:cubicBezTo>
                    <a:cubicBezTo>
                      <a:pt x="1859" y="3458"/>
                      <a:pt x="2037" y="3427"/>
                      <a:pt x="2185" y="3350"/>
                    </a:cubicBezTo>
                    <a:cubicBezTo>
                      <a:pt x="2789" y="3032"/>
                      <a:pt x="3282" y="2350"/>
                      <a:pt x="3341" y="2060"/>
                    </a:cubicBezTo>
                    <a:cubicBezTo>
                      <a:pt x="3442" y="1612"/>
                      <a:pt x="3350" y="1129"/>
                      <a:pt x="3116" y="682"/>
                    </a:cubicBezTo>
                    <a:cubicBezTo>
                      <a:pt x="2869" y="215"/>
                      <a:pt x="2457" y="1"/>
                      <a:pt x="1999"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45" name="Google Shape;1745;p40"/>
              <p:cNvSpPr/>
              <p:nvPr/>
            </p:nvSpPr>
            <p:spPr>
              <a:xfrm>
                <a:off x="4137524" y="1742949"/>
                <a:ext cx="976919" cy="789818"/>
              </a:xfrm>
              <a:custGeom>
                <a:avLst/>
                <a:gdLst/>
                <a:ahLst/>
                <a:cxnLst/>
                <a:rect l="l" t="t" r="r" b="b"/>
                <a:pathLst>
                  <a:path w="3963" h="3204" extrusionOk="0">
                    <a:moveTo>
                      <a:pt x="2811" y="0"/>
                    </a:moveTo>
                    <a:cubicBezTo>
                      <a:pt x="2666" y="0"/>
                      <a:pt x="2526" y="43"/>
                      <a:pt x="2403" y="135"/>
                    </a:cubicBezTo>
                    <a:cubicBezTo>
                      <a:pt x="2287" y="118"/>
                      <a:pt x="2175" y="110"/>
                      <a:pt x="2070" y="110"/>
                    </a:cubicBezTo>
                    <a:cubicBezTo>
                      <a:pt x="353" y="110"/>
                      <a:pt x="1" y="2192"/>
                      <a:pt x="1117" y="3204"/>
                    </a:cubicBezTo>
                    <a:cubicBezTo>
                      <a:pt x="923" y="2793"/>
                      <a:pt x="739" y="2052"/>
                      <a:pt x="923" y="1453"/>
                    </a:cubicBezTo>
                    <a:lnTo>
                      <a:pt x="923" y="1453"/>
                    </a:lnTo>
                    <a:cubicBezTo>
                      <a:pt x="1449" y="1596"/>
                      <a:pt x="2156" y="1710"/>
                      <a:pt x="2806" y="1710"/>
                    </a:cubicBezTo>
                    <a:cubicBezTo>
                      <a:pt x="3221" y="1710"/>
                      <a:pt x="3612" y="1664"/>
                      <a:pt x="3919" y="1549"/>
                    </a:cubicBezTo>
                    <a:cubicBezTo>
                      <a:pt x="3963" y="616"/>
                      <a:pt x="3357" y="0"/>
                      <a:pt x="2811"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4974189" y="2006718"/>
                <a:ext cx="210027" cy="294333"/>
              </a:xfrm>
              <a:custGeom>
                <a:avLst/>
                <a:gdLst/>
                <a:ahLst/>
                <a:cxnLst/>
                <a:rect l="l" t="t" r="r" b="b"/>
                <a:pathLst>
                  <a:path w="852" h="1194" extrusionOk="0">
                    <a:moveTo>
                      <a:pt x="326" y="1"/>
                    </a:moveTo>
                    <a:cubicBezTo>
                      <a:pt x="1" y="1"/>
                      <a:pt x="4" y="475"/>
                      <a:pt x="4" y="475"/>
                    </a:cubicBezTo>
                    <a:lnTo>
                      <a:pt x="91" y="1193"/>
                    </a:lnTo>
                    <a:cubicBezTo>
                      <a:pt x="819" y="1157"/>
                      <a:pt x="851" y="157"/>
                      <a:pt x="474" y="28"/>
                    </a:cubicBezTo>
                    <a:cubicBezTo>
                      <a:pt x="418" y="9"/>
                      <a:pt x="369" y="1"/>
                      <a:pt x="326"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47" name="Google Shape;1747;p40"/>
              <p:cNvSpPr/>
              <p:nvPr/>
            </p:nvSpPr>
            <p:spPr>
              <a:xfrm>
                <a:off x="4556843" y="2325458"/>
                <a:ext cx="88744" cy="152590"/>
              </a:xfrm>
              <a:custGeom>
                <a:avLst/>
                <a:gdLst/>
                <a:ahLst/>
                <a:cxnLst/>
                <a:rect l="l" t="t" r="r" b="b"/>
                <a:pathLst>
                  <a:path w="360" h="619" extrusionOk="0">
                    <a:moveTo>
                      <a:pt x="162" y="0"/>
                    </a:moveTo>
                    <a:cubicBezTo>
                      <a:pt x="161" y="0"/>
                      <a:pt x="159" y="1"/>
                      <a:pt x="158" y="2"/>
                    </a:cubicBezTo>
                    <a:cubicBezTo>
                      <a:pt x="153" y="2"/>
                      <a:pt x="153" y="7"/>
                      <a:pt x="158" y="11"/>
                    </a:cubicBezTo>
                    <a:cubicBezTo>
                      <a:pt x="255" y="149"/>
                      <a:pt x="268" y="242"/>
                      <a:pt x="208" y="325"/>
                    </a:cubicBezTo>
                    <a:lnTo>
                      <a:pt x="176" y="325"/>
                    </a:lnTo>
                    <a:cubicBezTo>
                      <a:pt x="107" y="325"/>
                      <a:pt x="51" y="353"/>
                      <a:pt x="24" y="398"/>
                    </a:cubicBezTo>
                    <a:cubicBezTo>
                      <a:pt x="1" y="436"/>
                      <a:pt x="1" y="481"/>
                      <a:pt x="34" y="523"/>
                    </a:cubicBezTo>
                    <a:cubicBezTo>
                      <a:pt x="65" y="574"/>
                      <a:pt x="140" y="619"/>
                      <a:pt x="239" y="619"/>
                    </a:cubicBezTo>
                    <a:cubicBezTo>
                      <a:pt x="256" y="619"/>
                      <a:pt x="273" y="618"/>
                      <a:pt x="291" y="615"/>
                    </a:cubicBezTo>
                    <a:lnTo>
                      <a:pt x="296" y="615"/>
                    </a:lnTo>
                    <a:cubicBezTo>
                      <a:pt x="296" y="615"/>
                      <a:pt x="300" y="610"/>
                      <a:pt x="296" y="610"/>
                    </a:cubicBezTo>
                    <a:cubicBezTo>
                      <a:pt x="296" y="606"/>
                      <a:pt x="296" y="602"/>
                      <a:pt x="291" y="602"/>
                    </a:cubicBezTo>
                    <a:cubicBezTo>
                      <a:pt x="281" y="602"/>
                      <a:pt x="272" y="603"/>
                      <a:pt x="263" y="603"/>
                    </a:cubicBezTo>
                    <a:cubicBezTo>
                      <a:pt x="75" y="603"/>
                      <a:pt x="40" y="438"/>
                      <a:pt x="79" y="398"/>
                    </a:cubicBezTo>
                    <a:cubicBezTo>
                      <a:pt x="106" y="370"/>
                      <a:pt x="149" y="357"/>
                      <a:pt x="192" y="357"/>
                    </a:cubicBezTo>
                    <a:cubicBezTo>
                      <a:pt x="253" y="357"/>
                      <a:pt x="317" y="381"/>
                      <a:pt x="347" y="421"/>
                    </a:cubicBezTo>
                    <a:cubicBezTo>
                      <a:pt x="347" y="426"/>
                      <a:pt x="351" y="426"/>
                      <a:pt x="356" y="426"/>
                    </a:cubicBezTo>
                    <a:cubicBezTo>
                      <a:pt x="356" y="421"/>
                      <a:pt x="360" y="417"/>
                      <a:pt x="356" y="417"/>
                    </a:cubicBezTo>
                    <a:cubicBezTo>
                      <a:pt x="332" y="380"/>
                      <a:pt x="300" y="353"/>
                      <a:pt x="255" y="338"/>
                    </a:cubicBezTo>
                    <a:cubicBezTo>
                      <a:pt x="310" y="255"/>
                      <a:pt x="273" y="108"/>
                      <a:pt x="166" y="2"/>
                    </a:cubicBezTo>
                    <a:cubicBezTo>
                      <a:pt x="166" y="2"/>
                      <a:pt x="165"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0"/>
              <p:cNvSpPr/>
              <p:nvPr/>
            </p:nvSpPr>
            <p:spPr>
              <a:xfrm>
                <a:off x="5005496" y="2070811"/>
                <a:ext cx="101562" cy="171078"/>
              </a:xfrm>
              <a:custGeom>
                <a:avLst/>
                <a:gdLst/>
                <a:ahLst/>
                <a:cxnLst/>
                <a:rect l="l" t="t" r="r" b="b"/>
                <a:pathLst>
                  <a:path w="412" h="694" extrusionOk="0">
                    <a:moveTo>
                      <a:pt x="308" y="1"/>
                    </a:moveTo>
                    <a:cubicBezTo>
                      <a:pt x="204" y="1"/>
                      <a:pt x="108" y="72"/>
                      <a:pt x="66" y="178"/>
                    </a:cubicBezTo>
                    <a:cubicBezTo>
                      <a:pt x="1" y="335"/>
                      <a:pt x="33" y="578"/>
                      <a:pt x="199" y="689"/>
                    </a:cubicBezTo>
                    <a:cubicBezTo>
                      <a:pt x="202" y="692"/>
                      <a:pt x="204" y="693"/>
                      <a:pt x="206" y="693"/>
                    </a:cubicBezTo>
                    <a:cubicBezTo>
                      <a:pt x="208" y="693"/>
                      <a:pt x="209" y="692"/>
                      <a:pt x="209" y="689"/>
                    </a:cubicBezTo>
                    <a:lnTo>
                      <a:pt x="213" y="689"/>
                    </a:lnTo>
                    <a:cubicBezTo>
                      <a:pt x="213" y="685"/>
                      <a:pt x="213" y="680"/>
                      <a:pt x="209" y="680"/>
                    </a:cubicBezTo>
                    <a:cubicBezTo>
                      <a:pt x="116" y="606"/>
                      <a:pt x="75" y="482"/>
                      <a:pt x="75" y="367"/>
                    </a:cubicBezTo>
                    <a:cubicBezTo>
                      <a:pt x="105" y="312"/>
                      <a:pt x="143" y="284"/>
                      <a:pt x="185" y="284"/>
                    </a:cubicBezTo>
                    <a:cubicBezTo>
                      <a:pt x="188" y="284"/>
                      <a:pt x="191" y="284"/>
                      <a:pt x="194" y="284"/>
                    </a:cubicBezTo>
                    <a:cubicBezTo>
                      <a:pt x="245" y="289"/>
                      <a:pt x="292" y="325"/>
                      <a:pt x="309" y="376"/>
                    </a:cubicBezTo>
                    <a:cubicBezTo>
                      <a:pt x="333" y="436"/>
                      <a:pt x="315" y="501"/>
                      <a:pt x="264" y="551"/>
                    </a:cubicBezTo>
                    <a:cubicBezTo>
                      <a:pt x="260" y="556"/>
                      <a:pt x="260" y="561"/>
                      <a:pt x="264" y="565"/>
                    </a:cubicBezTo>
                    <a:lnTo>
                      <a:pt x="273" y="565"/>
                    </a:lnTo>
                    <a:cubicBezTo>
                      <a:pt x="411" y="468"/>
                      <a:pt x="337" y="252"/>
                      <a:pt x="199" y="238"/>
                    </a:cubicBezTo>
                    <a:cubicBezTo>
                      <a:pt x="195" y="238"/>
                      <a:pt x="192" y="237"/>
                      <a:pt x="188" y="237"/>
                    </a:cubicBezTo>
                    <a:cubicBezTo>
                      <a:pt x="147" y="237"/>
                      <a:pt x="109" y="260"/>
                      <a:pt x="79" y="298"/>
                    </a:cubicBezTo>
                    <a:cubicBezTo>
                      <a:pt x="84" y="261"/>
                      <a:pt x="94" y="225"/>
                      <a:pt x="107" y="187"/>
                    </a:cubicBezTo>
                    <a:cubicBezTo>
                      <a:pt x="153" y="79"/>
                      <a:pt x="233" y="19"/>
                      <a:pt x="334" y="19"/>
                    </a:cubicBezTo>
                    <a:cubicBezTo>
                      <a:pt x="344" y="19"/>
                      <a:pt x="354" y="20"/>
                      <a:pt x="365" y="21"/>
                    </a:cubicBezTo>
                    <a:lnTo>
                      <a:pt x="370" y="17"/>
                    </a:lnTo>
                    <a:cubicBezTo>
                      <a:pt x="375" y="12"/>
                      <a:pt x="370" y="8"/>
                      <a:pt x="365" y="8"/>
                    </a:cubicBezTo>
                    <a:cubicBezTo>
                      <a:pt x="346" y="3"/>
                      <a:pt x="327"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4650024" y="2490622"/>
                <a:ext cx="130897" cy="112655"/>
              </a:xfrm>
              <a:custGeom>
                <a:avLst/>
                <a:gdLst/>
                <a:ahLst/>
                <a:cxnLst/>
                <a:rect l="l" t="t" r="r" b="b"/>
                <a:pathLst>
                  <a:path w="531" h="457" extrusionOk="0">
                    <a:moveTo>
                      <a:pt x="360" y="0"/>
                    </a:moveTo>
                    <a:cubicBezTo>
                      <a:pt x="356" y="5"/>
                      <a:pt x="356" y="9"/>
                      <a:pt x="356" y="15"/>
                    </a:cubicBezTo>
                    <a:cubicBezTo>
                      <a:pt x="458" y="166"/>
                      <a:pt x="462" y="295"/>
                      <a:pt x="375" y="368"/>
                    </a:cubicBezTo>
                    <a:cubicBezTo>
                      <a:pt x="334" y="403"/>
                      <a:pt x="279" y="420"/>
                      <a:pt x="222" y="420"/>
                    </a:cubicBezTo>
                    <a:cubicBezTo>
                      <a:pt x="149" y="420"/>
                      <a:pt x="73" y="393"/>
                      <a:pt x="20" y="341"/>
                    </a:cubicBezTo>
                    <a:cubicBezTo>
                      <a:pt x="17" y="339"/>
                      <a:pt x="14" y="337"/>
                      <a:pt x="10" y="337"/>
                    </a:cubicBezTo>
                    <a:cubicBezTo>
                      <a:pt x="7" y="337"/>
                      <a:pt x="3" y="339"/>
                      <a:pt x="1" y="341"/>
                    </a:cubicBezTo>
                    <a:cubicBezTo>
                      <a:pt x="1" y="346"/>
                      <a:pt x="1" y="351"/>
                      <a:pt x="5" y="355"/>
                    </a:cubicBezTo>
                    <a:cubicBezTo>
                      <a:pt x="39" y="407"/>
                      <a:pt x="138" y="456"/>
                      <a:pt x="245" y="456"/>
                    </a:cubicBezTo>
                    <a:cubicBezTo>
                      <a:pt x="300" y="456"/>
                      <a:pt x="356" y="443"/>
                      <a:pt x="407" y="410"/>
                    </a:cubicBezTo>
                    <a:cubicBezTo>
                      <a:pt x="503" y="346"/>
                      <a:pt x="531" y="189"/>
                      <a:pt x="375" y="5"/>
                    </a:cubicBezTo>
                    <a:cubicBezTo>
                      <a:pt x="369" y="0"/>
                      <a:pt x="365"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4750602" y="1789540"/>
                <a:ext cx="819892" cy="650293"/>
              </a:xfrm>
              <a:custGeom>
                <a:avLst/>
                <a:gdLst/>
                <a:ahLst/>
                <a:cxnLst/>
                <a:rect l="l" t="t" r="r" b="b"/>
                <a:pathLst>
                  <a:path w="3326" h="2638" extrusionOk="0">
                    <a:moveTo>
                      <a:pt x="934" y="1"/>
                    </a:moveTo>
                    <a:cubicBezTo>
                      <a:pt x="542" y="1"/>
                      <a:pt x="82" y="98"/>
                      <a:pt x="12" y="254"/>
                    </a:cubicBezTo>
                    <a:cubicBezTo>
                      <a:pt x="1" y="280"/>
                      <a:pt x="59" y="288"/>
                      <a:pt x="153" y="288"/>
                    </a:cubicBezTo>
                    <a:cubicBezTo>
                      <a:pt x="291" y="288"/>
                      <a:pt x="506" y="271"/>
                      <a:pt x="682" y="271"/>
                    </a:cubicBezTo>
                    <a:cubicBezTo>
                      <a:pt x="815" y="271"/>
                      <a:pt x="926" y="280"/>
                      <a:pt x="962" y="315"/>
                    </a:cubicBezTo>
                    <a:cubicBezTo>
                      <a:pt x="915" y="430"/>
                      <a:pt x="542" y="356"/>
                      <a:pt x="547" y="466"/>
                    </a:cubicBezTo>
                    <a:cubicBezTo>
                      <a:pt x="547" y="529"/>
                      <a:pt x="731" y="636"/>
                      <a:pt x="983" y="636"/>
                    </a:cubicBezTo>
                    <a:cubicBezTo>
                      <a:pt x="1010" y="636"/>
                      <a:pt x="1038" y="635"/>
                      <a:pt x="1067" y="632"/>
                    </a:cubicBezTo>
                    <a:cubicBezTo>
                      <a:pt x="1160" y="624"/>
                      <a:pt x="1339" y="568"/>
                      <a:pt x="1441" y="526"/>
                    </a:cubicBezTo>
                    <a:lnTo>
                      <a:pt x="1441" y="509"/>
                    </a:lnTo>
                    <a:cubicBezTo>
                      <a:pt x="2445" y="785"/>
                      <a:pt x="2681" y="1715"/>
                      <a:pt x="2381" y="2425"/>
                    </a:cubicBezTo>
                    <a:cubicBezTo>
                      <a:pt x="2532" y="2489"/>
                      <a:pt x="2749" y="2568"/>
                      <a:pt x="2911" y="2637"/>
                    </a:cubicBezTo>
                    <a:cubicBezTo>
                      <a:pt x="3325" y="1683"/>
                      <a:pt x="2919" y="411"/>
                      <a:pt x="1487" y="209"/>
                    </a:cubicBezTo>
                    <a:cubicBezTo>
                      <a:pt x="1394" y="144"/>
                      <a:pt x="1220" y="1"/>
                      <a:pt x="934" y="1"/>
                    </a:cubicBezTo>
                    <a:close/>
                  </a:path>
                </a:pathLst>
              </a:custGeom>
              <a:solidFill>
                <a:srgbClr val="FDCB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751" name="Google Shape;1751;p40"/>
              <p:cNvGrpSpPr/>
              <p:nvPr/>
            </p:nvGrpSpPr>
            <p:grpSpPr>
              <a:xfrm>
                <a:off x="4645566" y="2070792"/>
                <a:ext cx="217071" cy="293173"/>
                <a:chOff x="1897753" y="2596642"/>
                <a:chExt cx="217071" cy="293173"/>
              </a:xfrm>
            </p:grpSpPr>
            <p:sp>
              <p:nvSpPr>
                <p:cNvPr id="1752" name="Google Shape;1752;p40"/>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flipH="1">
                  <a:off x="1961544" y="2747387"/>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0"/>
                <p:cNvSpPr/>
                <p:nvPr/>
              </p:nvSpPr>
              <p:spPr>
                <a:xfrm flipH="1">
                  <a:off x="1990068" y="2767355"/>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0"/>
                <p:cNvSpPr/>
                <p:nvPr/>
              </p:nvSpPr>
              <p:spPr>
                <a:xfrm rot="1500781" flipH="1">
                  <a:off x="1939969" y="2628011"/>
                  <a:ext cx="165918" cy="79077"/>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6" name="Google Shape;1756;p40"/>
              <p:cNvGrpSpPr/>
              <p:nvPr/>
            </p:nvGrpSpPr>
            <p:grpSpPr>
              <a:xfrm>
                <a:off x="4287588" y="2188174"/>
                <a:ext cx="269011" cy="276466"/>
                <a:chOff x="1821600" y="2613349"/>
                <a:chExt cx="269011" cy="276466"/>
              </a:xfrm>
            </p:grpSpPr>
            <p:sp>
              <p:nvSpPr>
                <p:cNvPr id="1757" name="Google Shape;1757;p40"/>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0"/>
                <p:cNvSpPr/>
                <p:nvPr/>
              </p:nvSpPr>
              <p:spPr>
                <a:xfrm flipH="1">
                  <a:off x="1969348" y="2754528"/>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flipH="1">
                  <a:off x="1997872" y="2774495"/>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0"/>
                <p:cNvSpPr/>
                <p:nvPr/>
              </p:nvSpPr>
              <p:spPr>
                <a:xfrm rot="-959488" flipH="1">
                  <a:off x="1829283" y="2634674"/>
                  <a:ext cx="165918" cy="79076"/>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1" name="Google Shape;1761;p40"/>
            <p:cNvGrpSpPr/>
            <p:nvPr/>
          </p:nvGrpSpPr>
          <p:grpSpPr>
            <a:xfrm>
              <a:off x="3524013" y="2296903"/>
              <a:ext cx="1230578" cy="2193450"/>
              <a:chOff x="6353866" y="200112"/>
              <a:chExt cx="1412023" cy="2516867"/>
            </a:xfrm>
          </p:grpSpPr>
          <p:sp>
            <p:nvSpPr>
              <p:cNvPr id="1762" name="Google Shape;1762;p40"/>
              <p:cNvSpPr/>
              <p:nvPr/>
            </p:nvSpPr>
            <p:spPr>
              <a:xfrm>
                <a:off x="6353866" y="200112"/>
                <a:ext cx="1408558" cy="2516867"/>
              </a:xfrm>
              <a:custGeom>
                <a:avLst/>
                <a:gdLst/>
                <a:ahLst/>
                <a:cxnLst/>
                <a:rect l="l" t="t" r="r" b="b"/>
                <a:pathLst>
                  <a:path w="5714" h="10210" extrusionOk="0">
                    <a:moveTo>
                      <a:pt x="4295" y="2352"/>
                    </a:moveTo>
                    <a:cubicBezTo>
                      <a:pt x="4308" y="2398"/>
                      <a:pt x="4318" y="2440"/>
                      <a:pt x="4327" y="2490"/>
                    </a:cubicBezTo>
                    <a:cubicBezTo>
                      <a:pt x="4281" y="2449"/>
                      <a:pt x="4217" y="2417"/>
                      <a:pt x="4134" y="2389"/>
                    </a:cubicBezTo>
                    <a:cubicBezTo>
                      <a:pt x="4193" y="2379"/>
                      <a:pt x="4249" y="2366"/>
                      <a:pt x="4295" y="2352"/>
                    </a:cubicBezTo>
                    <a:close/>
                    <a:moveTo>
                      <a:pt x="4275" y="3610"/>
                    </a:moveTo>
                    <a:lnTo>
                      <a:pt x="4275" y="3610"/>
                    </a:lnTo>
                    <a:cubicBezTo>
                      <a:pt x="4354" y="3649"/>
                      <a:pt x="4439" y="3690"/>
                      <a:pt x="4521" y="3730"/>
                    </a:cubicBezTo>
                    <a:cubicBezTo>
                      <a:pt x="4438" y="3692"/>
                      <a:pt x="4352" y="3650"/>
                      <a:pt x="4275" y="3610"/>
                    </a:cubicBezTo>
                    <a:close/>
                    <a:moveTo>
                      <a:pt x="4378" y="2849"/>
                    </a:moveTo>
                    <a:cubicBezTo>
                      <a:pt x="4387" y="3108"/>
                      <a:pt x="4346" y="3365"/>
                      <a:pt x="4245" y="3595"/>
                    </a:cubicBezTo>
                    <a:lnTo>
                      <a:pt x="4245" y="3595"/>
                    </a:lnTo>
                    <a:cubicBezTo>
                      <a:pt x="4212" y="3578"/>
                      <a:pt x="4181" y="3562"/>
                      <a:pt x="4152" y="3546"/>
                    </a:cubicBezTo>
                    <a:cubicBezTo>
                      <a:pt x="4148" y="3574"/>
                      <a:pt x="4143" y="3601"/>
                      <a:pt x="4138" y="3624"/>
                    </a:cubicBezTo>
                    <a:cubicBezTo>
                      <a:pt x="4115" y="3734"/>
                      <a:pt x="4074" y="3817"/>
                      <a:pt x="3991" y="3910"/>
                    </a:cubicBezTo>
                    <a:cubicBezTo>
                      <a:pt x="3987" y="3919"/>
                      <a:pt x="3982" y="3928"/>
                      <a:pt x="3972" y="3933"/>
                    </a:cubicBezTo>
                    <a:cubicBezTo>
                      <a:pt x="3968" y="3942"/>
                      <a:pt x="3959" y="3947"/>
                      <a:pt x="3949" y="3955"/>
                    </a:cubicBezTo>
                    <a:cubicBezTo>
                      <a:pt x="3949" y="3961"/>
                      <a:pt x="3945" y="3961"/>
                      <a:pt x="3940" y="3965"/>
                    </a:cubicBezTo>
                    <a:cubicBezTo>
                      <a:pt x="3936" y="3970"/>
                      <a:pt x="3936" y="3974"/>
                      <a:pt x="3931" y="3979"/>
                    </a:cubicBezTo>
                    <a:cubicBezTo>
                      <a:pt x="3927" y="3983"/>
                      <a:pt x="3921" y="3989"/>
                      <a:pt x="3912" y="3993"/>
                    </a:cubicBezTo>
                    <a:lnTo>
                      <a:pt x="3908" y="3997"/>
                    </a:lnTo>
                    <a:cubicBezTo>
                      <a:pt x="3816" y="4080"/>
                      <a:pt x="3691" y="4163"/>
                      <a:pt x="3544" y="4204"/>
                    </a:cubicBezTo>
                    <a:cubicBezTo>
                      <a:pt x="3502" y="4219"/>
                      <a:pt x="3457" y="4227"/>
                      <a:pt x="3410" y="4237"/>
                    </a:cubicBezTo>
                    <a:cubicBezTo>
                      <a:pt x="3291" y="4251"/>
                      <a:pt x="3125" y="4297"/>
                      <a:pt x="2945" y="4352"/>
                    </a:cubicBezTo>
                    <a:lnTo>
                      <a:pt x="2802" y="4071"/>
                    </a:lnTo>
                    <a:cubicBezTo>
                      <a:pt x="3042" y="3813"/>
                      <a:pt x="3208" y="3536"/>
                      <a:pt x="3245" y="3385"/>
                    </a:cubicBezTo>
                    <a:cubicBezTo>
                      <a:pt x="3258" y="3319"/>
                      <a:pt x="3268" y="3260"/>
                      <a:pt x="3272" y="3196"/>
                    </a:cubicBezTo>
                    <a:cubicBezTo>
                      <a:pt x="3295" y="3181"/>
                      <a:pt x="3319" y="3164"/>
                      <a:pt x="3341" y="3145"/>
                    </a:cubicBezTo>
                    <a:cubicBezTo>
                      <a:pt x="3361" y="3179"/>
                      <a:pt x="3390" y="3199"/>
                      <a:pt x="3429" y="3199"/>
                    </a:cubicBezTo>
                    <a:cubicBezTo>
                      <a:pt x="3463" y="3199"/>
                      <a:pt x="3506" y="3184"/>
                      <a:pt x="3557" y="3149"/>
                    </a:cubicBezTo>
                    <a:cubicBezTo>
                      <a:pt x="3635" y="3228"/>
                      <a:pt x="3719" y="3262"/>
                      <a:pt x="3794" y="3262"/>
                    </a:cubicBezTo>
                    <a:cubicBezTo>
                      <a:pt x="3973" y="3262"/>
                      <a:pt x="4108" y="3074"/>
                      <a:pt x="4027" y="2873"/>
                    </a:cubicBezTo>
                    <a:lnTo>
                      <a:pt x="4027" y="2873"/>
                    </a:lnTo>
                    <a:cubicBezTo>
                      <a:pt x="4090" y="2889"/>
                      <a:pt x="4145" y="2896"/>
                      <a:pt x="4194" y="2896"/>
                    </a:cubicBezTo>
                    <a:cubicBezTo>
                      <a:pt x="4272" y="2896"/>
                      <a:pt x="4333" y="2878"/>
                      <a:pt x="4378" y="2849"/>
                    </a:cubicBezTo>
                    <a:close/>
                    <a:moveTo>
                      <a:pt x="2383" y="6771"/>
                    </a:moveTo>
                    <a:cubicBezTo>
                      <a:pt x="2387" y="6794"/>
                      <a:pt x="2387" y="6822"/>
                      <a:pt x="2387" y="6845"/>
                    </a:cubicBezTo>
                    <a:cubicBezTo>
                      <a:pt x="2373" y="6831"/>
                      <a:pt x="2360" y="6817"/>
                      <a:pt x="2351" y="6799"/>
                    </a:cubicBezTo>
                    <a:cubicBezTo>
                      <a:pt x="2355" y="6785"/>
                      <a:pt x="2369" y="6775"/>
                      <a:pt x="2383" y="6771"/>
                    </a:cubicBezTo>
                    <a:close/>
                    <a:moveTo>
                      <a:pt x="2439" y="1"/>
                    </a:moveTo>
                    <a:cubicBezTo>
                      <a:pt x="2256" y="1"/>
                      <a:pt x="2029" y="115"/>
                      <a:pt x="1834" y="399"/>
                    </a:cubicBezTo>
                    <a:cubicBezTo>
                      <a:pt x="1845" y="200"/>
                      <a:pt x="1730" y="100"/>
                      <a:pt x="1591" y="100"/>
                    </a:cubicBezTo>
                    <a:cubicBezTo>
                      <a:pt x="1413" y="100"/>
                      <a:pt x="1195" y="261"/>
                      <a:pt x="1139" y="582"/>
                    </a:cubicBezTo>
                    <a:cubicBezTo>
                      <a:pt x="1056" y="516"/>
                      <a:pt x="968" y="487"/>
                      <a:pt x="885" y="487"/>
                    </a:cubicBezTo>
                    <a:cubicBezTo>
                      <a:pt x="617" y="487"/>
                      <a:pt x="399" y="788"/>
                      <a:pt x="554" y="1108"/>
                    </a:cubicBezTo>
                    <a:cubicBezTo>
                      <a:pt x="529" y="1094"/>
                      <a:pt x="503" y="1088"/>
                      <a:pt x="477" y="1088"/>
                    </a:cubicBezTo>
                    <a:cubicBezTo>
                      <a:pt x="251" y="1088"/>
                      <a:pt x="0" y="1533"/>
                      <a:pt x="392" y="1624"/>
                    </a:cubicBezTo>
                    <a:cubicBezTo>
                      <a:pt x="129" y="1951"/>
                      <a:pt x="240" y="2085"/>
                      <a:pt x="416" y="2186"/>
                    </a:cubicBezTo>
                    <a:cubicBezTo>
                      <a:pt x="397" y="2279"/>
                      <a:pt x="388" y="2379"/>
                      <a:pt x="392" y="2486"/>
                    </a:cubicBezTo>
                    <a:cubicBezTo>
                      <a:pt x="42" y="2817"/>
                      <a:pt x="167" y="3057"/>
                      <a:pt x="512" y="3287"/>
                    </a:cubicBezTo>
                    <a:cubicBezTo>
                      <a:pt x="531" y="3334"/>
                      <a:pt x="554" y="3385"/>
                      <a:pt x="576" y="3430"/>
                    </a:cubicBezTo>
                    <a:cubicBezTo>
                      <a:pt x="682" y="3629"/>
                      <a:pt x="756" y="3896"/>
                      <a:pt x="852" y="4127"/>
                    </a:cubicBezTo>
                    <a:lnTo>
                      <a:pt x="852" y="4172"/>
                    </a:lnTo>
                    <a:lnTo>
                      <a:pt x="876" y="4172"/>
                    </a:lnTo>
                    <a:cubicBezTo>
                      <a:pt x="927" y="4278"/>
                      <a:pt x="982" y="4380"/>
                      <a:pt x="1056" y="4449"/>
                    </a:cubicBezTo>
                    <a:cubicBezTo>
                      <a:pt x="1166" y="4553"/>
                      <a:pt x="1457" y="4648"/>
                      <a:pt x="1748" y="4648"/>
                    </a:cubicBezTo>
                    <a:cubicBezTo>
                      <a:pt x="1906" y="4648"/>
                      <a:pt x="2064" y="4620"/>
                      <a:pt x="2194" y="4550"/>
                    </a:cubicBezTo>
                    <a:cubicBezTo>
                      <a:pt x="2277" y="4508"/>
                      <a:pt x="2360" y="4453"/>
                      <a:pt x="2438" y="4398"/>
                    </a:cubicBezTo>
                    <a:lnTo>
                      <a:pt x="2462" y="4514"/>
                    </a:lnTo>
                    <a:cubicBezTo>
                      <a:pt x="2309" y="4569"/>
                      <a:pt x="2175" y="4619"/>
                      <a:pt x="2088" y="4656"/>
                    </a:cubicBezTo>
                    <a:lnTo>
                      <a:pt x="2083" y="4661"/>
                    </a:lnTo>
                    <a:cubicBezTo>
                      <a:pt x="2069" y="4665"/>
                      <a:pt x="2056" y="4670"/>
                      <a:pt x="2041" y="4680"/>
                    </a:cubicBezTo>
                    <a:lnTo>
                      <a:pt x="2037" y="4680"/>
                    </a:lnTo>
                    <a:cubicBezTo>
                      <a:pt x="2028" y="4684"/>
                      <a:pt x="2014" y="4689"/>
                      <a:pt x="2005" y="4693"/>
                    </a:cubicBezTo>
                    <a:cubicBezTo>
                      <a:pt x="2000" y="4697"/>
                      <a:pt x="1996" y="4697"/>
                      <a:pt x="1992" y="4702"/>
                    </a:cubicBezTo>
                    <a:cubicBezTo>
                      <a:pt x="1986" y="4702"/>
                      <a:pt x="1982" y="4702"/>
                      <a:pt x="1982" y="4707"/>
                    </a:cubicBezTo>
                    <a:lnTo>
                      <a:pt x="1977" y="4707"/>
                    </a:lnTo>
                    <a:cubicBezTo>
                      <a:pt x="1973" y="4707"/>
                      <a:pt x="1973" y="4712"/>
                      <a:pt x="1968" y="4712"/>
                    </a:cubicBezTo>
                    <a:cubicBezTo>
                      <a:pt x="1968" y="4712"/>
                      <a:pt x="1964" y="4716"/>
                      <a:pt x="1958" y="4716"/>
                    </a:cubicBezTo>
                    <a:cubicBezTo>
                      <a:pt x="1830" y="4780"/>
                      <a:pt x="1249" y="5020"/>
                      <a:pt x="1033" y="5297"/>
                    </a:cubicBezTo>
                    <a:cubicBezTo>
                      <a:pt x="1042" y="5310"/>
                      <a:pt x="1056" y="5324"/>
                      <a:pt x="1074" y="5338"/>
                    </a:cubicBezTo>
                    <a:cubicBezTo>
                      <a:pt x="1190" y="5448"/>
                      <a:pt x="1401" y="5637"/>
                      <a:pt x="1471" y="5730"/>
                    </a:cubicBezTo>
                    <a:cubicBezTo>
                      <a:pt x="1577" y="5656"/>
                      <a:pt x="1899" y="5476"/>
                      <a:pt x="2051" y="5444"/>
                    </a:cubicBezTo>
                    <a:cubicBezTo>
                      <a:pt x="2254" y="5873"/>
                      <a:pt x="2337" y="6297"/>
                      <a:pt x="2369" y="6610"/>
                    </a:cubicBezTo>
                    <a:cubicBezTo>
                      <a:pt x="2359" y="6609"/>
                      <a:pt x="2349" y="6609"/>
                      <a:pt x="2340" y="6609"/>
                    </a:cubicBezTo>
                    <a:cubicBezTo>
                      <a:pt x="2264" y="6609"/>
                      <a:pt x="2178" y="6624"/>
                      <a:pt x="2092" y="6660"/>
                    </a:cubicBezTo>
                    <a:cubicBezTo>
                      <a:pt x="1309" y="6660"/>
                      <a:pt x="1116" y="6071"/>
                      <a:pt x="1392" y="5647"/>
                    </a:cubicBezTo>
                    <a:cubicBezTo>
                      <a:pt x="1314" y="5559"/>
                      <a:pt x="1199" y="5458"/>
                      <a:pt x="1111" y="5375"/>
                    </a:cubicBezTo>
                    <a:lnTo>
                      <a:pt x="1111" y="5375"/>
                    </a:lnTo>
                    <a:cubicBezTo>
                      <a:pt x="650" y="6016"/>
                      <a:pt x="927" y="6826"/>
                      <a:pt x="2083" y="6877"/>
                    </a:cubicBezTo>
                    <a:lnTo>
                      <a:pt x="2083" y="6882"/>
                    </a:lnTo>
                    <a:cubicBezTo>
                      <a:pt x="2147" y="6924"/>
                      <a:pt x="2268" y="6960"/>
                      <a:pt x="2392" y="6983"/>
                    </a:cubicBezTo>
                    <a:cubicBezTo>
                      <a:pt x="2396" y="7039"/>
                      <a:pt x="2392" y="7080"/>
                      <a:pt x="2396" y="7094"/>
                    </a:cubicBezTo>
                    <a:cubicBezTo>
                      <a:pt x="2428" y="7135"/>
                      <a:pt x="2479" y="7162"/>
                      <a:pt x="2544" y="7186"/>
                    </a:cubicBezTo>
                    <a:cubicBezTo>
                      <a:pt x="2728" y="7970"/>
                      <a:pt x="2696" y="8610"/>
                      <a:pt x="2452" y="9656"/>
                    </a:cubicBezTo>
                    <a:lnTo>
                      <a:pt x="2539" y="9661"/>
                    </a:lnTo>
                    <a:cubicBezTo>
                      <a:pt x="2517" y="9688"/>
                      <a:pt x="2332" y="9946"/>
                      <a:pt x="2369" y="10084"/>
                    </a:cubicBezTo>
                    <a:cubicBezTo>
                      <a:pt x="2373" y="10108"/>
                      <a:pt x="2401" y="10126"/>
                      <a:pt x="2434" y="10144"/>
                    </a:cubicBezTo>
                    <a:lnTo>
                      <a:pt x="2438" y="10144"/>
                    </a:lnTo>
                    <a:cubicBezTo>
                      <a:pt x="2443" y="10144"/>
                      <a:pt x="2443" y="10148"/>
                      <a:pt x="2447" y="10148"/>
                    </a:cubicBezTo>
                    <a:lnTo>
                      <a:pt x="2452" y="10154"/>
                    </a:lnTo>
                    <a:lnTo>
                      <a:pt x="2462" y="10154"/>
                    </a:lnTo>
                    <a:lnTo>
                      <a:pt x="2466" y="10158"/>
                    </a:lnTo>
                    <a:cubicBezTo>
                      <a:pt x="2470" y="10158"/>
                      <a:pt x="2475" y="10158"/>
                      <a:pt x="2479" y="10163"/>
                    </a:cubicBezTo>
                    <a:cubicBezTo>
                      <a:pt x="2484" y="10163"/>
                      <a:pt x="2489" y="10167"/>
                      <a:pt x="2494" y="10167"/>
                    </a:cubicBezTo>
                    <a:lnTo>
                      <a:pt x="2498" y="10167"/>
                    </a:lnTo>
                    <a:cubicBezTo>
                      <a:pt x="2502" y="10167"/>
                      <a:pt x="2507" y="10172"/>
                      <a:pt x="2511" y="10172"/>
                    </a:cubicBezTo>
                    <a:lnTo>
                      <a:pt x="2517" y="10172"/>
                    </a:lnTo>
                    <a:cubicBezTo>
                      <a:pt x="2521" y="10176"/>
                      <a:pt x="2526" y="10176"/>
                      <a:pt x="2530" y="10176"/>
                    </a:cubicBezTo>
                    <a:lnTo>
                      <a:pt x="2535" y="10176"/>
                    </a:lnTo>
                    <a:cubicBezTo>
                      <a:pt x="2539" y="10182"/>
                      <a:pt x="2544" y="10182"/>
                      <a:pt x="2553" y="10182"/>
                    </a:cubicBezTo>
                    <a:cubicBezTo>
                      <a:pt x="2558" y="10182"/>
                      <a:pt x="2562" y="10186"/>
                      <a:pt x="2567" y="10186"/>
                    </a:cubicBezTo>
                    <a:lnTo>
                      <a:pt x="2577" y="10186"/>
                    </a:lnTo>
                    <a:cubicBezTo>
                      <a:pt x="2581" y="10186"/>
                      <a:pt x="2585" y="10190"/>
                      <a:pt x="2590" y="10190"/>
                    </a:cubicBezTo>
                    <a:lnTo>
                      <a:pt x="2609" y="10190"/>
                    </a:lnTo>
                    <a:cubicBezTo>
                      <a:pt x="2609" y="10195"/>
                      <a:pt x="2613" y="10195"/>
                      <a:pt x="2613" y="10195"/>
                    </a:cubicBezTo>
                    <a:lnTo>
                      <a:pt x="2636" y="10195"/>
                    </a:lnTo>
                    <a:cubicBezTo>
                      <a:pt x="2641" y="10199"/>
                      <a:pt x="2645" y="10199"/>
                      <a:pt x="2650" y="10199"/>
                    </a:cubicBezTo>
                    <a:lnTo>
                      <a:pt x="2677" y="10199"/>
                    </a:lnTo>
                    <a:cubicBezTo>
                      <a:pt x="2683" y="10204"/>
                      <a:pt x="2687" y="10204"/>
                      <a:pt x="2692" y="10204"/>
                    </a:cubicBezTo>
                    <a:lnTo>
                      <a:pt x="2747" y="10204"/>
                    </a:lnTo>
                    <a:cubicBezTo>
                      <a:pt x="2751" y="10209"/>
                      <a:pt x="2756" y="10209"/>
                      <a:pt x="2760" y="10209"/>
                    </a:cubicBezTo>
                    <a:lnTo>
                      <a:pt x="2849" y="10209"/>
                    </a:lnTo>
                    <a:cubicBezTo>
                      <a:pt x="2849" y="10204"/>
                      <a:pt x="2853" y="10204"/>
                      <a:pt x="2853" y="10204"/>
                    </a:cubicBezTo>
                    <a:lnTo>
                      <a:pt x="2894" y="10204"/>
                    </a:lnTo>
                    <a:cubicBezTo>
                      <a:pt x="2898" y="10204"/>
                      <a:pt x="2904" y="10204"/>
                      <a:pt x="2908" y="10199"/>
                    </a:cubicBezTo>
                    <a:lnTo>
                      <a:pt x="2936" y="10199"/>
                    </a:lnTo>
                    <a:cubicBezTo>
                      <a:pt x="2940" y="10199"/>
                      <a:pt x="2945" y="10195"/>
                      <a:pt x="2949" y="10195"/>
                    </a:cubicBezTo>
                    <a:cubicBezTo>
                      <a:pt x="2959" y="10195"/>
                      <a:pt x="2964" y="10195"/>
                      <a:pt x="2968" y="10190"/>
                    </a:cubicBezTo>
                    <a:lnTo>
                      <a:pt x="2987" y="10190"/>
                    </a:lnTo>
                    <a:cubicBezTo>
                      <a:pt x="2987" y="10190"/>
                      <a:pt x="2987" y="10186"/>
                      <a:pt x="2991" y="10186"/>
                    </a:cubicBezTo>
                    <a:lnTo>
                      <a:pt x="3000" y="10186"/>
                    </a:lnTo>
                    <a:lnTo>
                      <a:pt x="3005" y="10182"/>
                    </a:lnTo>
                    <a:lnTo>
                      <a:pt x="3019" y="10182"/>
                    </a:lnTo>
                    <a:lnTo>
                      <a:pt x="3023" y="10176"/>
                    </a:lnTo>
                    <a:cubicBezTo>
                      <a:pt x="3028" y="10176"/>
                      <a:pt x="3032" y="10176"/>
                      <a:pt x="3032" y="10172"/>
                    </a:cubicBezTo>
                    <a:lnTo>
                      <a:pt x="3037" y="10172"/>
                    </a:lnTo>
                    <a:cubicBezTo>
                      <a:pt x="3042" y="10172"/>
                      <a:pt x="3047" y="10172"/>
                      <a:pt x="3047" y="10167"/>
                    </a:cubicBezTo>
                    <a:lnTo>
                      <a:pt x="3051" y="10167"/>
                    </a:lnTo>
                    <a:cubicBezTo>
                      <a:pt x="3097" y="10144"/>
                      <a:pt x="3129" y="10112"/>
                      <a:pt x="3125" y="10071"/>
                    </a:cubicBezTo>
                    <a:cubicBezTo>
                      <a:pt x="3102" y="9868"/>
                      <a:pt x="2972" y="9665"/>
                      <a:pt x="2972" y="9665"/>
                    </a:cubicBezTo>
                    <a:lnTo>
                      <a:pt x="3064" y="9665"/>
                    </a:lnTo>
                    <a:cubicBezTo>
                      <a:pt x="3272" y="8845"/>
                      <a:pt x="3285" y="7840"/>
                      <a:pt x="3678" y="7794"/>
                    </a:cubicBezTo>
                    <a:cubicBezTo>
                      <a:pt x="3701" y="7791"/>
                      <a:pt x="3724" y="7790"/>
                      <a:pt x="3747" y="7790"/>
                    </a:cubicBezTo>
                    <a:cubicBezTo>
                      <a:pt x="4261" y="7790"/>
                      <a:pt x="4551" y="8436"/>
                      <a:pt x="4922" y="9416"/>
                    </a:cubicBezTo>
                    <a:lnTo>
                      <a:pt x="4991" y="9389"/>
                    </a:lnTo>
                    <a:lnTo>
                      <a:pt x="4991" y="9389"/>
                    </a:lnTo>
                    <a:cubicBezTo>
                      <a:pt x="4982" y="9440"/>
                      <a:pt x="4963" y="9642"/>
                      <a:pt x="5014" y="9808"/>
                    </a:cubicBezTo>
                    <a:cubicBezTo>
                      <a:pt x="5027" y="9850"/>
                      <a:pt x="5065" y="9868"/>
                      <a:pt x="5120" y="9868"/>
                    </a:cubicBezTo>
                    <a:lnTo>
                      <a:pt x="5152" y="9868"/>
                    </a:lnTo>
                    <a:cubicBezTo>
                      <a:pt x="5161" y="9868"/>
                      <a:pt x="5165" y="9868"/>
                      <a:pt x="5175" y="9863"/>
                    </a:cubicBezTo>
                    <a:lnTo>
                      <a:pt x="5180" y="9863"/>
                    </a:lnTo>
                    <a:cubicBezTo>
                      <a:pt x="5189" y="9863"/>
                      <a:pt x="5199" y="9863"/>
                      <a:pt x="5208" y="9859"/>
                    </a:cubicBezTo>
                    <a:lnTo>
                      <a:pt x="5212" y="9859"/>
                    </a:lnTo>
                    <a:cubicBezTo>
                      <a:pt x="5216" y="9859"/>
                      <a:pt x="5226" y="9854"/>
                      <a:pt x="5235" y="9854"/>
                    </a:cubicBezTo>
                    <a:lnTo>
                      <a:pt x="5240" y="9854"/>
                    </a:lnTo>
                    <a:cubicBezTo>
                      <a:pt x="5244" y="9850"/>
                      <a:pt x="5254" y="9850"/>
                      <a:pt x="5263" y="9844"/>
                    </a:cubicBezTo>
                    <a:lnTo>
                      <a:pt x="5272" y="9844"/>
                    </a:lnTo>
                    <a:cubicBezTo>
                      <a:pt x="5276" y="9840"/>
                      <a:pt x="5286" y="9835"/>
                      <a:pt x="5295" y="9835"/>
                    </a:cubicBezTo>
                    <a:lnTo>
                      <a:pt x="5299" y="9835"/>
                    </a:lnTo>
                    <a:cubicBezTo>
                      <a:pt x="5309" y="9831"/>
                      <a:pt x="5318" y="9827"/>
                      <a:pt x="5327" y="9822"/>
                    </a:cubicBezTo>
                    <a:lnTo>
                      <a:pt x="5331" y="9822"/>
                    </a:lnTo>
                    <a:cubicBezTo>
                      <a:pt x="5341" y="9817"/>
                      <a:pt x="5350" y="9812"/>
                      <a:pt x="5359" y="9808"/>
                    </a:cubicBezTo>
                    <a:lnTo>
                      <a:pt x="5365" y="9808"/>
                    </a:lnTo>
                    <a:cubicBezTo>
                      <a:pt x="5373" y="9803"/>
                      <a:pt x="5382" y="9799"/>
                      <a:pt x="5387" y="9795"/>
                    </a:cubicBezTo>
                    <a:lnTo>
                      <a:pt x="5397" y="9795"/>
                    </a:lnTo>
                    <a:cubicBezTo>
                      <a:pt x="5405" y="9789"/>
                      <a:pt x="5414" y="9785"/>
                      <a:pt x="5424" y="9780"/>
                    </a:cubicBezTo>
                    <a:lnTo>
                      <a:pt x="5429" y="9776"/>
                    </a:lnTo>
                    <a:cubicBezTo>
                      <a:pt x="5438" y="9776"/>
                      <a:pt x="5442" y="9771"/>
                      <a:pt x="5452" y="9767"/>
                    </a:cubicBezTo>
                    <a:lnTo>
                      <a:pt x="5456" y="9761"/>
                    </a:lnTo>
                    <a:cubicBezTo>
                      <a:pt x="5465" y="9757"/>
                      <a:pt x="5475" y="9753"/>
                      <a:pt x="5484" y="9748"/>
                    </a:cubicBezTo>
                    <a:cubicBezTo>
                      <a:pt x="5484" y="9748"/>
                      <a:pt x="5488" y="9748"/>
                      <a:pt x="5488" y="9744"/>
                    </a:cubicBezTo>
                    <a:cubicBezTo>
                      <a:pt x="5497" y="9739"/>
                      <a:pt x="5507" y="9734"/>
                      <a:pt x="5516" y="9729"/>
                    </a:cubicBezTo>
                    <a:cubicBezTo>
                      <a:pt x="5525" y="9725"/>
                      <a:pt x="5535" y="9720"/>
                      <a:pt x="5539" y="9716"/>
                    </a:cubicBezTo>
                    <a:lnTo>
                      <a:pt x="5544" y="9712"/>
                    </a:lnTo>
                    <a:cubicBezTo>
                      <a:pt x="5553" y="9706"/>
                      <a:pt x="5563" y="9702"/>
                      <a:pt x="5567" y="9693"/>
                    </a:cubicBezTo>
                    <a:lnTo>
                      <a:pt x="5571" y="9693"/>
                    </a:lnTo>
                    <a:cubicBezTo>
                      <a:pt x="5580" y="9688"/>
                      <a:pt x="5586" y="9684"/>
                      <a:pt x="5595" y="9678"/>
                    </a:cubicBezTo>
                    <a:lnTo>
                      <a:pt x="5595" y="9674"/>
                    </a:lnTo>
                    <a:cubicBezTo>
                      <a:pt x="5603" y="9670"/>
                      <a:pt x="5608" y="9665"/>
                      <a:pt x="5618" y="9656"/>
                    </a:cubicBezTo>
                    <a:lnTo>
                      <a:pt x="5622" y="9656"/>
                    </a:lnTo>
                    <a:lnTo>
                      <a:pt x="5641" y="9637"/>
                    </a:lnTo>
                    <a:cubicBezTo>
                      <a:pt x="5645" y="9633"/>
                      <a:pt x="5650" y="9629"/>
                      <a:pt x="5659" y="9623"/>
                    </a:cubicBezTo>
                    <a:lnTo>
                      <a:pt x="5659" y="9619"/>
                    </a:lnTo>
                    <a:cubicBezTo>
                      <a:pt x="5663" y="9614"/>
                      <a:pt x="5669" y="9610"/>
                      <a:pt x="5673" y="9605"/>
                    </a:cubicBezTo>
                    <a:cubicBezTo>
                      <a:pt x="5701" y="9573"/>
                      <a:pt x="5714" y="9546"/>
                      <a:pt x="5710" y="9522"/>
                    </a:cubicBezTo>
                    <a:cubicBezTo>
                      <a:pt x="5696" y="9398"/>
                      <a:pt x="5484" y="9259"/>
                      <a:pt x="5410" y="9214"/>
                    </a:cubicBezTo>
                    <a:lnTo>
                      <a:pt x="5429" y="9204"/>
                    </a:lnTo>
                    <a:cubicBezTo>
                      <a:pt x="5069" y="8080"/>
                      <a:pt x="4746" y="7362"/>
                      <a:pt x="4535" y="6339"/>
                    </a:cubicBezTo>
                    <a:cubicBezTo>
                      <a:pt x="4452" y="5780"/>
                      <a:pt x="4300" y="5384"/>
                      <a:pt x="3968" y="4753"/>
                    </a:cubicBezTo>
                    <a:cubicBezTo>
                      <a:pt x="4406" y="4601"/>
                      <a:pt x="4618" y="4186"/>
                      <a:pt x="4710" y="3827"/>
                    </a:cubicBezTo>
                    <a:cubicBezTo>
                      <a:pt x="4705" y="3823"/>
                      <a:pt x="4701" y="3823"/>
                      <a:pt x="4701" y="3823"/>
                    </a:cubicBezTo>
                    <a:cubicBezTo>
                      <a:pt x="4940" y="3251"/>
                      <a:pt x="4853" y="2551"/>
                      <a:pt x="4590" y="2034"/>
                    </a:cubicBezTo>
                    <a:cubicBezTo>
                      <a:pt x="4595" y="1943"/>
                      <a:pt x="4544" y="1854"/>
                      <a:pt x="4447" y="1790"/>
                    </a:cubicBezTo>
                    <a:cubicBezTo>
                      <a:pt x="4382" y="1703"/>
                      <a:pt x="4314" y="1620"/>
                      <a:pt x="4235" y="1550"/>
                    </a:cubicBezTo>
                    <a:cubicBezTo>
                      <a:pt x="4231" y="1541"/>
                      <a:pt x="4225" y="1522"/>
                      <a:pt x="4221" y="1505"/>
                    </a:cubicBezTo>
                    <a:cubicBezTo>
                      <a:pt x="4462" y="1060"/>
                      <a:pt x="3997" y="585"/>
                      <a:pt x="3510" y="585"/>
                    </a:cubicBezTo>
                    <a:cubicBezTo>
                      <a:pt x="3448" y="585"/>
                      <a:pt x="3385" y="593"/>
                      <a:pt x="3323" y="610"/>
                    </a:cubicBezTo>
                    <a:cubicBezTo>
                      <a:pt x="3326" y="364"/>
                      <a:pt x="3249" y="212"/>
                      <a:pt x="3041" y="212"/>
                    </a:cubicBezTo>
                    <a:cubicBezTo>
                      <a:pt x="2968" y="212"/>
                      <a:pt x="2880" y="230"/>
                      <a:pt x="2774" y="269"/>
                    </a:cubicBezTo>
                    <a:cubicBezTo>
                      <a:pt x="2750" y="107"/>
                      <a:pt x="2615" y="1"/>
                      <a:pt x="2439" y="1"/>
                    </a:cubicBezTo>
                    <a:close/>
                  </a:path>
                </a:pathLst>
              </a:custGeom>
              <a:solidFill>
                <a:schemeClr val="dk1"/>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63" name="Google Shape;1763;p40"/>
              <p:cNvSpPr/>
              <p:nvPr/>
            </p:nvSpPr>
            <p:spPr>
              <a:xfrm>
                <a:off x="6927501" y="2580438"/>
                <a:ext cx="199427" cy="136074"/>
              </a:xfrm>
              <a:custGeom>
                <a:avLst/>
                <a:gdLst/>
                <a:ahLst/>
                <a:cxnLst/>
                <a:rect l="l" t="t" r="r" b="b"/>
                <a:pathLst>
                  <a:path w="809" h="552" extrusionOk="0">
                    <a:moveTo>
                      <a:pt x="212" y="0"/>
                    </a:moveTo>
                    <a:cubicBezTo>
                      <a:pt x="212" y="0"/>
                      <a:pt x="1" y="281"/>
                      <a:pt x="42" y="428"/>
                    </a:cubicBezTo>
                    <a:cubicBezTo>
                      <a:pt x="64" y="503"/>
                      <a:pt x="276" y="551"/>
                      <a:pt x="470" y="551"/>
                    </a:cubicBezTo>
                    <a:cubicBezTo>
                      <a:pt x="647" y="551"/>
                      <a:pt x="809" y="511"/>
                      <a:pt x="798" y="415"/>
                    </a:cubicBezTo>
                    <a:cubicBezTo>
                      <a:pt x="775" y="212"/>
                      <a:pt x="645" y="9"/>
                      <a:pt x="645" y="9"/>
                    </a:cubicBezTo>
                    <a:lnTo>
                      <a:pt x="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0"/>
              <p:cNvSpPr/>
              <p:nvPr/>
            </p:nvSpPr>
            <p:spPr>
              <a:xfrm>
                <a:off x="6987896" y="2580438"/>
                <a:ext cx="84060" cy="68283"/>
              </a:xfrm>
              <a:custGeom>
                <a:avLst/>
                <a:gdLst/>
                <a:ahLst/>
                <a:cxnLst/>
                <a:rect l="l" t="t" r="r" b="b"/>
                <a:pathLst>
                  <a:path w="341" h="277" extrusionOk="0">
                    <a:moveTo>
                      <a:pt x="73" y="0"/>
                    </a:moveTo>
                    <a:cubicBezTo>
                      <a:pt x="28" y="83"/>
                      <a:pt x="5" y="175"/>
                      <a:pt x="0" y="277"/>
                    </a:cubicBezTo>
                    <a:cubicBezTo>
                      <a:pt x="53" y="261"/>
                      <a:pt x="107" y="254"/>
                      <a:pt x="161" y="254"/>
                    </a:cubicBezTo>
                    <a:cubicBezTo>
                      <a:pt x="221" y="254"/>
                      <a:pt x="281" y="262"/>
                      <a:pt x="341" y="277"/>
                    </a:cubicBezTo>
                    <a:cubicBezTo>
                      <a:pt x="336" y="175"/>
                      <a:pt x="313" y="78"/>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0"/>
              <p:cNvSpPr/>
              <p:nvPr/>
            </p:nvSpPr>
            <p:spPr>
              <a:xfrm>
                <a:off x="6977543" y="2584629"/>
                <a:ext cx="100083" cy="58423"/>
              </a:xfrm>
              <a:custGeom>
                <a:avLst/>
                <a:gdLst/>
                <a:ahLst/>
                <a:cxnLst/>
                <a:rect l="l" t="t" r="r" b="b"/>
                <a:pathLst>
                  <a:path w="406" h="237" extrusionOk="0">
                    <a:moveTo>
                      <a:pt x="315" y="0"/>
                    </a:moveTo>
                    <a:cubicBezTo>
                      <a:pt x="235" y="0"/>
                      <a:pt x="149" y="15"/>
                      <a:pt x="55" y="43"/>
                    </a:cubicBezTo>
                    <a:cubicBezTo>
                      <a:pt x="51" y="43"/>
                      <a:pt x="47" y="52"/>
                      <a:pt x="47" y="56"/>
                    </a:cubicBezTo>
                    <a:cubicBezTo>
                      <a:pt x="51" y="61"/>
                      <a:pt x="51" y="66"/>
                      <a:pt x="60" y="66"/>
                    </a:cubicBezTo>
                    <a:cubicBezTo>
                      <a:pt x="138" y="66"/>
                      <a:pt x="221" y="75"/>
                      <a:pt x="309" y="98"/>
                    </a:cubicBezTo>
                    <a:cubicBezTo>
                      <a:pt x="212" y="103"/>
                      <a:pt x="115" y="122"/>
                      <a:pt x="23" y="144"/>
                    </a:cubicBezTo>
                    <a:cubicBezTo>
                      <a:pt x="19" y="144"/>
                      <a:pt x="14" y="154"/>
                      <a:pt x="14" y="158"/>
                    </a:cubicBezTo>
                    <a:cubicBezTo>
                      <a:pt x="19" y="162"/>
                      <a:pt x="23" y="167"/>
                      <a:pt x="28" y="167"/>
                    </a:cubicBezTo>
                    <a:cubicBezTo>
                      <a:pt x="43" y="166"/>
                      <a:pt x="57" y="166"/>
                      <a:pt x="72" y="166"/>
                    </a:cubicBezTo>
                    <a:cubicBezTo>
                      <a:pt x="148" y="166"/>
                      <a:pt x="222" y="176"/>
                      <a:pt x="295" y="199"/>
                    </a:cubicBezTo>
                    <a:cubicBezTo>
                      <a:pt x="263" y="196"/>
                      <a:pt x="232" y="195"/>
                      <a:pt x="201" y="195"/>
                    </a:cubicBezTo>
                    <a:cubicBezTo>
                      <a:pt x="138" y="195"/>
                      <a:pt x="76" y="201"/>
                      <a:pt x="14" y="213"/>
                    </a:cubicBezTo>
                    <a:cubicBezTo>
                      <a:pt x="5" y="218"/>
                      <a:pt x="0" y="222"/>
                      <a:pt x="5" y="227"/>
                    </a:cubicBezTo>
                    <a:cubicBezTo>
                      <a:pt x="5" y="237"/>
                      <a:pt x="9" y="237"/>
                      <a:pt x="14" y="237"/>
                    </a:cubicBezTo>
                    <a:lnTo>
                      <a:pt x="19" y="237"/>
                    </a:lnTo>
                    <a:cubicBezTo>
                      <a:pt x="84" y="224"/>
                      <a:pt x="151" y="217"/>
                      <a:pt x="220" y="217"/>
                    </a:cubicBezTo>
                    <a:cubicBezTo>
                      <a:pt x="276" y="217"/>
                      <a:pt x="333" y="222"/>
                      <a:pt x="392" y="232"/>
                    </a:cubicBezTo>
                    <a:cubicBezTo>
                      <a:pt x="396" y="232"/>
                      <a:pt x="406" y="227"/>
                      <a:pt x="406" y="222"/>
                    </a:cubicBezTo>
                    <a:cubicBezTo>
                      <a:pt x="406" y="218"/>
                      <a:pt x="406" y="213"/>
                      <a:pt x="402" y="209"/>
                    </a:cubicBezTo>
                    <a:cubicBezTo>
                      <a:pt x="313" y="171"/>
                      <a:pt x="221" y="149"/>
                      <a:pt x="129" y="144"/>
                    </a:cubicBezTo>
                    <a:cubicBezTo>
                      <a:pt x="212" y="126"/>
                      <a:pt x="295" y="116"/>
                      <a:pt x="383" y="116"/>
                    </a:cubicBezTo>
                    <a:cubicBezTo>
                      <a:pt x="387" y="116"/>
                      <a:pt x="392" y="112"/>
                      <a:pt x="392" y="107"/>
                    </a:cubicBezTo>
                    <a:cubicBezTo>
                      <a:pt x="392" y="103"/>
                      <a:pt x="387" y="94"/>
                      <a:pt x="383" y="94"/>
                    </a:cubicBezTo>
                    <a:cubicBezTo>
                      <a:pt x="295" y="66"/>
                      <a:pt x="212" y="52"/>
                      <a:pt x="134" y="43"/>
                    </a:cubicBezTo>
                    <a:cubicBezTo>
                      <a:pt x="191" y="29"/>
                      <a:pt x="244" y="23"/>
                      <a:pt x="295" y="23"/>
                    </a:cubicBezTo>
                    <a:cubicBezTo>
                      <a:pt x="311" y="23"/>
                      <a:pt x="326" y="23"/>
                      <a:pt x="341" y="24"/>
                    </a:cubicBezTo>
                    <a:lnTo>
                      <a:pt x="346" y="24"/>
                    </a:lnTo>
                    <a:cubicBezTo>
                      <a:pt x="351" y="24"/>
                      <a:pt x="355" y="20"/>
                      <a:pt x="355" y="11"/>
                    </a:cubicBezTo>
                    <a:cubicBezTo>
                      <a:pt x="355" y="5"/>
                      <a:pt x="351" y="1"/>
                      <a:pt x="346" y="1"/>
                    </a:cubicBezTo>
                    <a:cubicBezTo>
                      <a:pt x="336" y="0"/>
                      <a:pt x="325"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0"/>
              <p:cNvSpPr/>
              <p:nvPr/>
            </p:nvSpPr>
            <p:spPr>
              <a:xfrm>
                <a:off x="6952152" y="2652666"/>
                <a:ext cx="163683" cy="63600"/>
              </a:xfrm>
              <a:custGeom>
                <a:avLst/>
                <a:gdLst/>
                <a:ahLst/>
                <a:cxnLst/>
                <a:rect l="l" t="t" r="r" b="b"/>
                <a:pathLst>
                  <a:path w="664" h="258" extrusionOk="0">
                    <a:moveTo>
                      <a:pt x="303" y="0"/>
                    </a:moveTo>
                    <a:cubicBezTo>
                      <a:pt x="149" y="0"/>
                      <a:pt x="0" y="60"/>
                      <a:pt x="7" y="195"/>
                    </a:cubicBezTo>
                    <a:cubicBezTo>
                      <a:pt x="89" y="235"/>
                      <a:pt x="232" y="258"/>
                      <a:pt x="367" y="258"/>
                    </a:cubicBezTo>
                    <a:cubicBezTo>
                      <a:pt x="466" y="258"/>
                      <a:pt x="561" y="245"/>
                      <a:pt x="624" y="218"/>
                    </a:cubicBezTo>
                    <a:cubicBezTo>
                      <a:pt x="664" y="80"/>
                      <a:pt x="480"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0"/>
              <p:cNvSpPr/>
              <p:nvPr/>
            </p:nvSpPr>
            <p:spPr>
              <a:xfrm>
                <a:off x="7575090" y="2466796"/>
                <a:ext cx="190799" cy="166148"/>
              </a:xfrm>
              <a:custGeom>
                <a:avLst/>
                <a:gdLst/>
                <a:ahLst/>
                <a:cxnLst/>
                <a:rect l="l" t="t" r="r" b="b"/>
                <a:pathLst>
                  <a:path w="774" h="674" extrusionOk="0">
                    <a:moveTo>
                      <a:pt x="428" y="0"/>
                    </a:moveTo>
                    <a:lnTo>
                      <a:pt x="37" y="179"/>
                    </a:lnTo>
                    <a:cubicBezTo>
                      <a:pt x="37" y="179"/>
                      <a:pt x="0" y="419"/>
                      <a:pt x="60" y="613"/>
                    </a:cubicBezTo>
                    <a:cubicBezTo>
                      <a:pt x="73" y="656"/>
                      <a:pt x="114" y="674"/>
                      <a:pt x="171" y="674"/>
                    </a:cubicBezTo>
                    <a:cubicBezTo>
                      <a:pt x="374" y="674"/>
                      <a:pt x="774" y="443"/>
                      <a:pt x="756" y="327"/>
                    </a:cubicBezTo>
                    <a:cubicBezTo>
                      <a:pt x="737" y="175"/>
                      <a:pt x="428"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0"/>
              <p:cNvSpPr/>
              <p:nvPr/>
            </p:nvSpPr>
            <p:spPr>
              <a:xfrm>
                <a:off x="7610095" y="2478135"/>
                <a:ext cx="91209" cy="88744"/>
              </a:xfrm>
              <a:custGeom>
                <a:avLst/>
                <a:gdLst/>
                <a:ahLst/>
                <a:cxnLst/>
                <a:rect l="l" t="t" r="r" b="b"/>
                <a:pathLst>
                  <a:path w="370" h="360" extrusionOk="0">
                    <a:moveTo>
                      <a:pt x="190" y="1"/>
                    </a:moveTo>
                    <a:lnTo>
                      <a:pt x="20" y="74"/>
                    </a:lnTo>
                    <a:cubicBezTo>
                      <a:pt x="1" y="166"/>
                      <a:pt x="24" y="263"/>
                      <a:pt x="56" y="360"/>
                    </a:cubicBezTo>
                    <a:cubicBezTo>
                      <a:pt x="148" y="286"/>
                      <a:pt x="254" y="239"/>
                      <a:pt x="369" y="222"/>
                    </a:cubicBezTo>
                    <a:cubicBezTo>
                      <a:pt x="324" y="129"/>
                      <a:pt x="269" y="56"/>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0"/>
              <p:cNvSpPr/>
              <p:nvPr/>
            </p:nvSpPr>
            <p:spPr>
              <a:xfrm>
                <a:off x="7605657" y="2485038"/>
                <a:ext cx="101316" cy="77158"/>
              </a:xfrm>
              <a:custGeom>
                <a:avLst/>
                <a:gdLst/>
                <a:ahLst/>
                <a:cxnLst/>
                <a:rect l="l" t="t" r="r" b="b"/>
                <a:pathLst>
                  <a:path w="411" h="313" extrusionOk="0">
                    <a:moveTo>
                      <a:pt x="291" y="0"/>
                    </a:moveTo>
                    <a:cubicBezTo>
                      <a:pt x="176" y="13"/>
                      <a:pt x="83" y="37"/>
                      <a:pt x="5" y="78"/>
                    </a:cubicBezTo>
                    <a:cubicBezTo>
                      <a:pt x="0" y="78"/>
                      <a:pt x="0" y="88"/>
                      <a:pt x="0" y="92"/>
                    </a:cubicBezTo>
                    <a:cubicBezTo>
                      <a:pt x="3" y="95"/>
                      <a:pt x="7" y="98"/>
                      <a:pt x="12" y="98"/>
                    </a:cubicBezTo>
                    <a:cubicBezTo>
                      <a:pt x="14" y="98"/>
                      <a:pt x="16" y="98"/>
                      <a:pt x="19" y="96"/>
                    </a:cubicBezTo>
                    <a:cubicBezTo>
                      <a:pt x="74" y="69"/>
                      <a:pt x="138" y="46"/>
                      <a:pt x="217" y="37"/>
                    </a:cubicBezTo>
                    <a:lnTo>
                      <a:pt x="217" y="37"/>
                    </a:lnTo>
                    <a:cubicBezTo>
                      <a:pt x="148" y="69"/>
                      <a:pt x="74" y="120"/>
                      <a:pt x="10" y="179"/>
                    </a:cubicBezTo>
                    <a:cubicBezTo>
                      <a:pt x="5" y="184"/>
                      <a:pt x="0" y="188"/>
                      <a:pt x="5" y="194"/>
                    </a:cubicBezTo>
                    <a:cubicBezTo>
                      <a:pt x="10" y="198"/>
                      <a:pt x="14" y="198"/>
                      <a:pt x="19" y="198"/>
                    </a:cubicBezTo>
                    <a:cubicBezTo>
                      <a:pt x="97" y="166"/>
                      <a:pt x="180" y="143"/>
                      <a:pt x="263" y="124"/>
                    </a:cubicBezTo>
                    <a:lnTo>
                      <a:pt x="263" y="124"/>
                    </a:lnTo>
                    <a:cubicBezTo>
                      <a:pt x="180" y="166"/>
                      <a:pt x="106" y="221"/>
                      <a:pt x="38" y="290"/>
                    </a:cubicBezTo>
                    <a:lnTo>
                      <a:pt x="38" y="309"/>
                    </a:lnTo>
                    <a:cubicBezTo>
                      <a:pt x="40" y="311"/>
                      <a:pt x="43" y="312"/>
                      <a:pt x="47" y="312"/>
                    </a:cubicBezTo>
                    <a:cubicBezTo>
                      <a:pt x="50" y="312"/>
                      <a:pt x="53" y="311"/>
                      <a:pt x="55" y="309"/>
                    </a:cubicBezTo>
                    <a:cubicBezTo>
                      <a:pt x="162" y="239"/>
                      <a:pt x="281" y="188"/>
                      <a:pt x="402" y="166"/>
                    </a:cubicBezTo>
                    <a:lnTo>
                      <a:pt x="406" y="166"/>
                    </a:lnTo>
                    <a:cubicBezTo>
                      <a:pt x="410" y="161"/>
                      <a:pt x="410" y="156"/>
                      <a:pt x="410" y="152"/>
                    </a:cubicBezTo>
                    <a:cubicBezTo>
                      <a:pt x="410" y="143"/>
                      <a:pt x="402" y="143"/>
                      <a:pt x="397" y="143"/>
                    </a:cubicBezTo>
                    <a:cubicBezTo>
                      <a:pt x="304" y="161"/>
                      <a:pt x="212" y="194"/>
                      <a:pt x="130" y="239"/>
                    </a:cubicBezTo>
                    <a:cubicBezTo>
                      <a:pt x="198" y="179"/>
                      <a:pt x="277" y="138"/>
                      <a:pt x="364" y="105"/>
                    </a:cubicBezTo>
                    <a:cubicBezTo>
                      <a:pt x="369" y="101"/>
                      <a:pt x="374" y="96"/>
                      <a:pt x="369" y="92"/>
                    </a:cubicBezTo>
                    <a:cubicBezTo>
                      <a:pt x="369" y="88"/>
                      <a:pt x="364" y="83"/>
                      <a:pt x="355" y="83"/>
                    </a:cubicBezTo>
                    <a:cubicBezTo>
                      <a:pt x="263" y="96"/>
                      <a:pt x="170" y="120"/>
                      <a:pt x="79" y="152"/>
                    </a:cubicBezTo>
                    <a:cubicBezTo>
                      <a:pt x="148" y="96"/>
                      <a:pt x="221" y="56"/>
                      <a:pt x="295" y="22"/>
                    </a:cubicBezTo>
                    <a:cubicBezTo>
                      <a:pt x="300" y="22"/>
                      <a:pt x="300" y="18"/>
                      <a:pt x="300" y="9"/>
                    </a:cubicBezTo>
                    <a:cubicBezTo>
                      <a:pt x="300" y="5"/>
                      <a:pt x="295"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0"/>
              <p:cNvSpPr/>
              <p:nvPr/>
            </p:nvSpPr>
            <p:spPr>
              <a:xfrm>
                <a:off x="7585197" y="2541982"/>
                <a:ext cx="167380" cy="90716"/>
              </a:xfrm>
              <a:custGeom>
                <a:avLst/>
                <a:gdLst/>
                <a:ahLst/>
                <a:cxnLst/>
                <a:rect l="l" t="t" r="r" b="b"/>
                <a:pathLst>
                  <a:path w="679" h="368" extrusionOk="0">
                    <a:moveTo>
                      <a:pt x="508" y="1"/>
                    </a:moveTo>
                    <a:cubicBezTo>
                      <a:pt x="298" y="1"/>
                      <a:pt x="1" y="220"/>
                      <a:pt x="125" y="368"/>
                    </a:cubicBezTo>
                    <a:cubicBezTo>
                      <a:pt x="128" y="368"/>
                      <a:pt x="130" y="368"/>
                      <a:pt x="132" y="368"/>
                    </a:cubicBezTo>
                    <a:cubicBezTo>
                      <a:pt x="295" y="368"/>
                      <a:pt x="578" y="223"/>
                      <a:pt x="678" y="105"/>
                    </a:cubicBezTo>
                    <a:cubicBezTo>
                      <a:pt x="651" y="31"/>
                      <a:pt x="585"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0"/>
              <p:cNvSpPr/>
              <p:nvPr/>
            </p:nvSpPr>
            <p:spPr>
              <a:xfrm>
                <a:off x="6953631" y="1762509"/>
                <a:ext cx="738544" cy="820385"/>
              </a:xfrm>
              <a:custGeom>
                <a:avLst/>
                <a:gdLst/>
                <a:ahLst/>
                <a:cxnLst/>
                <a:rect l="l" t="t" r="r" b="b"/>
                <a:pathLst>
                  <a:path w="2996" h="3328" extrusionOk="0">
                    <a:moveTo>
                      <a:pt x="2102" y="1"/>
                    </a:moveTo>
                    <a:lnTo>
                      <a:pt x="1" y="452"/>
                    </a:lnTo>
                    <a:cubicBezTo>
                      <a:pt x="299" y="1433"/>
                      <a:pt x="299" y="2102"/>
                      <a:pt x="19" y="3318"/>
                    </a:cubicBezTo>
                    <a:lnTo>
                      <a:pt x="631" y="3327"/>
                    </a:lnTo>
                    <a:cubicBezTo>
                      <a:pt x="839" y="2507"/>
                      <a:pt x="852" y="1502"/>
                      <a:pt x="1245" y="1456"/>
                    </a:cubicBezTo>
                    <a:cubicBezTo>
                      <a:pt x="1268" y="1453"/>
                      <a:pt x="1291" y="1452"/>
                      <a:pt x="1314" y="1452"/>
                    </a:cubicBezTo>
                    <a:cubicBezTo>
                      <a:pt x="1828" y="1452"/>
                      <a:pt x="2118" y="2098"/>
                      <a:pt x="2489" y="3078"/>
                    </a:cubicBezTo>
                    <a:lnTo>
                      <a:pt x="2996" y="2866"/>
                    </a:lnTo>
                    <a:cubicBezTo>
                      <a:pt x="2636" y="1742"/>
                      <a:pt x="2313" y="1024"/>
                      <a:pt x="2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0"/>
              <p:cNvSpPr/>
              <p:nvPr/>
            </p:nvSpPr>
            <p:spPr>
              <a:xfrm>
                <a:off x="6984199" y="1947640"/>
                <a:ext cx="108218" cy="634024"/>
              </a:xfrm>
              <a:custGeom>
                <a:avLst/>
                <a:gdLst/>
                <a:ahLst/>
                <a:cxnLst/>
                <a:rect l="l" t="t" r="r" b="b"/>
                <a:pathLst>
                  <a:path w="439" h="2572" extrusionOk="0">
                    <a:moveTo>
                      <a:pt x="300" y="0"/>
                    </a:moveTo>
                    <a:lnTo>
                      <a:pt x="162" y="18"/>
                    </a:lnTo>
                    <a:cubicBezTo>
                      <a:pt x="296" y="926"/>
                      <a:pt x="245" y="1783"/>
                      <a:pt x="1" y="2572"/>
                    </a:cubicBezTo>
                    <a:lnTo>
                      <a:pt x="148" y="2572"/>
                    </a:lnTo>
                    <a:cubicBezTo>
                      <a:pt x="388" y="1774"/>
                      <a:pt x="439" y="913"/>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0"/>
              <p:cNvSpPr/>
              <p:nvPr/>
            </p:nvSpPr>
            <p:spPr>
              <a:xfrm>
                <a:off x="7410419" y="1760044"/>
                <a:ext cx="265984" cy="729423"/>
              </a:xfrm>
              <a:custGeom>
                <a:avLst/>
                <a:gdLst/>
                <a:ahLst/>
                <a:cxnLst/>
                <a:rect l="l" t="t" r="r" b="b"/>
                <a:pathLst>
                  <a:path w="1079" h="2959" extrusionOk="0">
                    <a:moveTo>
                      <a:pt x="139" y="1"/>
                    </a:moveTo>
                    <a:lnTo>
                      <a:pt x="0" y="19"/>
                    </a:lnTo>
                    <a:cubicBezTo>
                      <a:pt x="0" y="38"/>
                      <a:pt x="0" y="51"/>
                      <a:pt x="5" y="66"/>
                    </a:cubicBezTo>
                    <a:cubicBezTo>
                      <a:pt x="105" y="711"/>
                      <a:pt x="396" y="1476"/>
                      <a:pt x="654" y="2157"/>
                    </a:cubicBezTo>
                    <a:cubicBezTo>
                      <a:pt x="760" y="2444"/>
                      <a:pt x="866" y="2715"/>
                      <a:pt x="945" y="2959"/>
                    </a:cubicBezTo>
                    <a:lnTo>
                      <a:pt x="1079" y="2904"/>
                    </a:lnTo>
                    <a:cubicBezTo>
                      <a:pt x="996" y="2659"/>
                      <a:pt x="894" y="2388"/>
                      <a:pt x="788" y="2106"/>
                    </a:cubicBezTo>
                    <a:cubicBezTo>
                      <a:pt x="534" y="1429"/>
                      <a:pt x="244" y="669"/>
                      <a:pt x="143" y="33"/>
                    </a:cubicBezTo>
                    <a:cubicBezTo>
                      <a:pt x="143" y="24"/>
                      <a:pt x="139" y="11"/>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0"/>
              <p:cNvSpPr/>
              <p:nvPr/>
            </p:nvSpPr>
            <p:spPr>
              <a:xfrm>
                <a:off x="6608267" y="1074246"/>
                <a:ext cx="906664" cy="905431"/>
              </a:xfrm>
              <a:custGeom>
                <a:avLst/>
                <a:gdLst/>
                <a:ahLst/>
                <a:cxnLst/>
                <a:rect l="l" t="t" r="r" b="b"/>
                <a:pathLst>
                  <a:path w="3678" h="3673" extrusionOk="0">
                    <a:moveTo>
                      <a:pt x="3120" y="0"/>
                    </a:moveTo>
                    <a:cubicBezTo>
                      <a:pt x="3097" y="161"/>
                      <a:pt x="3051" y="267"/>
                      <a:pt x="2940" y="387"/>
                    </a:cubicBezTo>
                    <a:cubicBezTo>
                      <a:pt x="2821" y="520"/>
                      <a:pt x="2627" y="658"/>
                      <a:pt x="2378" y="691"/>
                    </a:cubicBezTo>
                    <a:cubicBezTo>
                      <a:pt x="1982" y="741"/>
                      <a:pt x="1047" y="1106"/>
                      <a:pt x="936" y="1166"/>
                    </a:cubicBezTo>
                    <a:cubicBezTo>
                      <a:pt x="839" y="1221"/>
                      <a:pt x="226" y="1465"/>
                      <a:pt x="1" y="1751"/>
                    </a:cubicBezTo>
                    <a:cubicBezTo>
                      <a:pt x="92" y="1847"/>
                      <a:pt x="360" y="2083"/>
                      <a:pt x="439" y="2184"/>
                    </a:cubicBezTo>
                    <a:cubicBezTo>
                      <a:pt x="545" y="2110"/>
                      <a:pt x="867" y="1930"/>
                      <a:pt x="1019" y="1898"/>
                    </a:cubicBezTo>
                    <a:cubicBezTo>
                      <a:pt x="1392" y="2686"/>
                      <a:pt x="1360" y="3474"/>
                      <a:pt x="1364" y="3548"/>
                    </a:cubicBezTo>
                    <a:cubicBezTo>
                      <a:pt x="1438" y="3634"/>
                      <a:pt x="1585" y="3672"/>
                      <a:pt x="1768" y="3672"/>
                    </a:cubicBezTo>
                    <a:cubicBezTo>
                      <a:pt x="2388" y="3672"/>
                      <a:pt x="3428" y="3241"/>
                      <a:pt x="3503" y="2793"/>
                    </a:cubicBezTo>
                    <a:cubicBezTo>
                      <a:pt x="3420" y="2234"/>
                      <a:pt x="3268" y="1838"/>
                      <a:pt x="2936" y="1207"/>
                    </a:cubicBezTo>
                    <a:cubicBezTo>
                      <a:pt x="3374" y="1055"/>
                      <a:pt x="3586" y="640"/>
                      <a:pt x="3678" y="281"/>
                    </a:cubicBezTo>
                    <a:cubicBezTo>
                      <a:pt x="3516" y="194"/>
                      <a:pt x="3282" y="88"/>
                      <a:pt x="3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0"/>
              <p:cNvSpPr/>
              <p:nvPr/>
            </p:nvSpPr>
            <p:spPr>
              <a:xfrm>
                <a:off x="7227507" y="1074246"/>
                <a:ext cx="287431" cy="297538"/>
              </a:xfrm>
              <a:custGeom>
                <a:avLst/>
                <a:gdLst/>
                <a:ahLst/>
                <a:cxnLst/>
                <a:rect l="l" t="t" r="r" b="b"/>
                <a:pathLst>
                  <a:path w="1166" h="1207" extrusionOk="0">
                    <a:moveTo>
                      <a:pt x="608" y="0"/>
                    </a:moveTo>
                    <a:cubicBezTo>
                      <a:pt x="585" y="161"/>
                      <a:pt x="539" y="267"/>
                      <a:pt x="428" y="387"/>
                    </a:cubicBezTo>
                    <a:cubicBezTo>
                      <a:pt x="332" y="492"/>
                      <a:pt x="184" y="603"/>
                      <a:pt x="0" y="658"/>
                    </a:cubicBezTo>
                    <a:cubicBezTo>
                      <a:pt x="88" y="926"/>
                      <a:pt x="300" y="1179"/>
                      <a:pt x="424" y="1207"/>
                    </a:cubicBezTo>
                    <a:cubicBezTo>
                      <a:pt x="862" y="1055"/>
                      <a:pt x="1074" y="640"/>
                      <a:pt x="1166" y="281"/>
                    </a:cubicBezTo>
                    <a:cubicBezTo>
                      <a:pt x="1004" y="194"/>
                      <a:pt x="770" y="88"/>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0"/>
              <p:cNvSpPr/>
              <p:nvPr/>
            </p:nvSpPr>
            <p:spPr>
              <a:xfrm>
                <a:off x="6608267" y="1345410"/>
                <a:ext cx="311589" cy="267463"/>
              </a:xfrm>
              <a:custGeom>
                <a:avLst/>
                <a:gdLst/>
                <a:ahLst/>
                <a:cxnLst/>
                <a:rect l="l" t="t" r="r" b="b"/>
                <a:pathLst>
                  <a:path w="1264" h="1085" extrusionOk="0">
                    <a:moveTo>
                      <a:pt x="1079" y="1"/>
                    </a:moveTo>
                    <a:lnTo>
                      <a:pt x="1079" y="1"/>
                    </a:lnTo>
                    <a:cubicBezTo>
                      <a:pt x="1009" y="34"/>
                      <a:pt x="960" y="51"/>
                      <a:pt x="936" y="66"/>
                    </a:cubicBezTo>
                    <a:cubicBezTo>
                      <a:pt x="839" y="121"/>
                      <a:pt x="226" y="365"/>
                      <a:pt x="1" y="651"/>
                    </a:cubicBezTo>
                    <a:cubicBezTo>
                      <a:pt x="92" y="747"/>
                      <a:pt x="360" y="983"/>
                      <a:pt x="439" y="1084"/>
                    </a:cubicBezTo>
                    <a:cubicBezTo>
                      <a:pt x="545" y="1010"/>
                      <a:pt x="867" y="830"/>
                      <a:pt x="1019" y="798"/>
                    </a:cubicBezTo>
                    <a:cubicBezTo>
                      <a:pt x="1208" y="702"/>
                      <a:pt x="1264" y="388"/>
                      <a:pt x="1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0"/>
              <p:cNvSpPr/>
              <p:nvPr/>
            </p:nvSpPr>
            <p:spPr>
              <a:xfrm>
                <a:off x="6930705" y="1284521"/>
                <a:ext cx="203124" cy="104767"/>
              </a:xfrm>
              <a:custGeom>
                <a:avLst/>
                <a:gdLst/>
                <a:ahLst/>
                <a:cxnLst/>
                <a:rect l="l" t="t" r="r" b="b"/>
                <a:pathLst>
                  <a:path w="824" h="425" extrusionOk="0">
                    <a:moveTo>
                      <a:pt x="624" y="0"/>
                    </a:moveTo>
                    <a:cubicBezTo>
                      <a:pt x="500" y="0"/>
                      <a:pt x="352" y="73"/>
                      <a:pt x="352" y="73"/>
                    </a:cubicBezTo>
                    <a:cubicBezTo>
                      <a:pt x="352" y="73"/>
                      <a:pt x="1" y="179"/>
                      <a:pt x="39" y="345"/>
                    </a:cubicBezTo>
                    <a:cubicBezTo>
                      <a:pt x="51" y="401"/>
                      <a:pt x="111" y="424"/>
                      <a:pt x="192" y="424"/>
                    </a:cubicBezTo>
                    <a:cubicBezTo>
                      <a:pt x="423" y="424"/>
                      <a:pt x="823" y="235"/>
                      <a:pt x="775" y="92"/>
                    </a:cubicBezTo>
                    <a:cubicBezTo>
                      <a:pt x="752" y="23"/>
                      <a:pt x="692"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0"/>
              <p:cNvSpPr/>
              <p:nvPr/>
            </p:nvSpPr>
            <p:spPr>
              <a:xfrm>
                <a:off x="6940073" y="1159293"/>
                <a:ext cx="173790" cy="203124"/>
              </a:xfrm>
              <a:custGeom>
                <a:avLst/>
                <a:gdLst/>
                <a:ahLst/>
                <a:cxnLst/>
                <a:rect l="l" t="t" r="r" b="b"/>
                <a:pathLst>
                  <a:path w="705" h="824" extrusionOk="0">
                    <a:moveTo>
                      <a:pt x="332" y="0"/>
                    </a:moveTo>
                    <a:lnTo>
                      <a:pt x="1" y="213"/>
                    </a:lnTo>
                    <a:lnTo>
                      <a:pt x="106" y="751"/>
                    </a:lnTo>
                    <a:cubicBezTo>
                      <a:pt x="109" y="803"/>
                      <a:pt x="156" y="824"/>
                      <a:pt x="221" y="824"/>
                    </a:cubicBezTo>
                    <a:cubicBezTo>
                      <a:pt x="397" y="824"/>
                      <a:pt x="705" y="663"/>
                      <a:pt x="603" y="534"/>
                    </a:cubicBezTo>
                    <a:lnTo>
                      <a:pt x="332" y="0"/>
                    </a:ln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79" name="Google Shape;1779;p40"/>
              <p:cNvSpPr/>
              <p:nvPr/>
            </p:nvSpPr>
            <p:spPr>
              <a:xfrm>
                <a:off x="6353866" y="200112"/>
                <a:ext cx="1176346" cy="804116"/>
              </a:xfrm>
              <a:custGeom>
                <a:avLst/>
                <a:gdLst/>
                <a:ahLst/>
                <a:cxnLst/>
                <a:rect l="l" t="t" r="r" b="b"/>
                <a:pathLst>
                  <a:path w="4772" h="3262" extrusionOk="0">
                    <a:moveTo>
                      <a:pt x="2439" y="1"/>
                    </a:moveTo>
                    <a:cubicBezTo>
                      <a:pt x="2256" y="1"/>
                      <a:pt x="2029" y="115"/>
                      <a:pt x="1834" y="399"/>
                    </a:cubicBezTo>
                    <a:cubicBezTo>
                      <a:pt x="1845" y="200"/>
                      <a:pt x="1730" y="100"/>
                      <a:pt x="1591" y="100"/>
                    </a:cubicBezTo>
                    <a:cubicBezTo>
                      <a:pt x="1413" y="100"/>
                      <a:pt x="1195" y="261"/>
                      <a:pt x="1139" y="582"/>
                    </a:cubicBezTo>
                    <a:cubicBezTo>
                      <a:pt x="1056" y="516"/>
                      <a:pt x="968" y="487"/>
                      <a:pt x="885" y="487"/>
                    </a:cubicBezTo>
                    <a:cubicBezTo>
                      <a:pt x="617" y="487"/>
                      <a:pt x="399" y="788"/>
                      <a:pt x="554" y="1108"/>
                    </a:cubicBezTo>
                    <a:cubicBezTo>
                      <a:pt x="529" y="1094"/>
                      <a:pt x="503" y="1088"/>
                      <a:pt x="477" y="1088"/>
                    </a:cubicBezTo>
                    <a:cubicBezTo>
                      <a:pt x="251" y="1088"/>
                      <a:pt x="0" y="1533"/>
                      <a:pt x="392" y="1624"/>
                    </a:cubicBezTo>
                    <a:cubicBezTo>
                      <a:pt x="116" y="1965"/>
                      <a:pt x="250" y="2099"/>
                      <a:pt x="438" y="2200"/>
                    </a:cubicBezTo>
                    <a:cubicBezTo>
                      <a:pt x="1024" y="1989"/>
                      <a:pt x="1587" y="1827"/>
                      <a:pt x="2074" y="1827"/>
                    </a:cubicBezTo>
                    <a:cubicBezTo>
                      <a:pt x="2628" y="1827"/>
                      <a:pt x="3084" y="2037"/>
                      <a:pt x="3364" y="2624"/>
                    </a:cubicBezTo>
                    <a:cubicBezTo>
                      <a:pt x="3273" y="2881"/>
                      <a:pt x="3273" y="3200"/>
                      <a:pt x="3430" y="3200"/>
                    </a:cubicBezTo>
                    <a:cubicBezTo>
                      <a:pt x="3464" y="3200"/>
                      <a:pt x="3507" y="3184"/>
                      <a:pt x="3557" y="3149"/>
                    </a:cubicBezTo>
                    <a:cubicBezTo>
                      <a:pt x="3635" y="3228"/>
                      <a:pt x="3719" y="3262"/>
                      <a:pt x="3794" y="3262"/>
                    </a:cubicBezTo>
                    <a:cubicBezTo>
                      <a:pt x="3973" y="3262"/>
                      <a:pt x="4108" y="3074"/>
                      <a:pt x="4027" y="2873"/>
                    </a:cubicBezTo>
                    <a:lnTo>
                      <a:pt x="4027" y="2873"/>
                    </a:lnTo>
                    <a:cubicBezTo>
                      <a:pt x="4089" y="2889"/>
                      <a:pt x="4145" y="2897"/>
                      <a:pt x="4194" y="2897"/>
                    </a:cubicBezTo>
                    <a:cubicBezTo>
                      <a:pt x="4544" y="2897"/>
                      <a:pt x="4562" y="2522"/>
                      <a:pt x="4134" y="2389"/>
                    </a:cubicBezTo>
                    <a:cubicBezTo>
                      <a:pt x="4772" y="2288"/>
                      <a:pt x="4738" y="1703"/>
                      <a:pt x="4073" y="1703"/>
                    </a:cubicBezTo>
                    <a:cubicBezTo>
                      <a:pt x="4070" y="1703"/>
                      <a:pt x="4068" y="1703"/>
                      <a:pt x="4065" y="1703"/>
                    </a:cubicBezTo>
                    <a:cubicBezTo>
                      <a:pt x="4599" y="1213"/>
                      <a:pt x="4071" y="586"/>
                      <a:pt x="3510" y="586"/>
                    </a:cubicBezTo>
                    <a:cubicBezTo>
                      <a:pt x="3448" y="586"/>
                      <a:pt x="3385" y="593"/>
                      <a:pt x="3323" y="610"/>
                    </a:cubicBezTo>
                    <a:cubicBezTo>
                      <a:pt x="3326" y="364"/>
                      <a:pt x="3249" y="212"/>
                      <a:pt x="3041" y="212"/>
                    </a:cubicBezTo>
                    <a:cubicBezTo>
                      <a:pt x="2968" y="212"/>
                      <a:pt x="2880" y="230"/>
                      <a:pt x="2774" y="269"/>
                    </a:cubicBezTo>
                    <a:cubicBezTo>
                      <a:pt x="2750" y="107"/>
                      <a:pt x="2615" y="1"/>
                      <a:pt x="24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0"/>
              <p:cNvSpPr/>
              <p:nvPr/>
            </p:nvSpPr>
            <p:spPr>
              <a:xfrm>
                <a:off x="6408591" y="575797"/>
                <a:ext cx="766646" cy="770344"/>
              </a:xfrm>
              <a:custGeom>
                <a:avLst/>
                <a:gdLst/>
                <a:ahLst/>
                <a:cxnLst/>
                <a:rect l="l" t="t" r="r" b="b"/>
                <a:pathLst>
                  <a:path w="3110" h="3125" extrusionOk="0">
                    <a:moveTo>
                      <a:pt x="1808" y="0"/>
                    </a:moveTo>
                    <a:cubicBezTo>
                      <a:pt x="1555" y="0"/>
                      <a:pt x="1288" y="72"/>
                      <a:pt x="1032" y="206"/>
                    </a:cubicBezTo>
                    <a:cubicBezTo>
                      <a:pt x="354" y="566"/>
                      <a:pt x="0" y="1229"/>
                      <a:pt x="354" y="1906"/>
                    </a:cubicBezTo>
                    <a:cubicBezTo>
                      <a:pt x="520" y="2216"/>
                      <a:pt x="603" y="2699"/>
                      <a:pt x="834" y="2925"/>
                    </a:cubicBezTo>
                    <a:cubicBezTo>
                      <a:pt x="944" y="3029"/>
                      <a:pt x="1235" y="3124"/>
                      <a:pt x="1526" y="3124"/>
                    </a:cubicBezTo>
                    <a:cubicBezTo>
                      <a:pt x="1684" y="3124"/>
                      <a:pt x="1842" y="3096"/>
                      <a:pt x="1972" y="3026"/>
                    </a:cubicBezTo>
                    <a:cubicBezTo>
                      <a:pt x="2520" y="2741"/>
                      <a:pt x="2963" y="2123"/>
                      <a:pt x="3023" y="1861"/>
                    </a:cubicBezTo>
                    <a:cubicBezTo>
                      <a:pt x="3110" y="1459"/>
                      <a:pt x="3027" y="1017"/>
                      <a:pt x="2815" y="617"/>
                    </a:cubicBezTo>
                    <a:cubicBezTo>
                      <a:pt x="2595" y="193"/>
                      <a:pt x="2221" y="0"/>
                      <a:pt x="1808"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81" name="Google Shape;1781;p40"/>
              <p:cNvSpPr/>
              <p:nvPr/>
            </p:nvSpPr>
            <p:spPr>
              <a:xfrm>
                <a:off x="6363973" y="518113"/>
                <a:ext cx="826055" cy="492527"/>
              </a:xfrm>
              <a:custGeom>
                <a:avLst/>
                <a:gdLst/>
                <a:ahLst/>
                <a:cxnLst/>
                <a:rect l="l" t="t" r="r" b="b"/>
                <a:pathLst>
                  <a:path w="3351" h="1998" extrusionOk="0">
                    <a:moveTo>
                      <a:pt x="1874" y="0"/>
                    </a:moveTo>
                    <a:cubicBezTo>
                      <a:pt x="1148" y="0"/>
                      <a:pt x="418" y="417"/>
                      <a:pt x="351" y="1196"/>
                    </a:cubicBezTo>
                    <a:cubicBezTo>
                      <a:pt x="1" y="1527"/>
                      <a:pt x="126" y="1767"/>
                      <a:pt x="471" y="1997"/>
                    </a:cubicBezTo>
                    <a:cubicBezTo>
                      <a:pt x="568" y="1919"/>
                      <a:pt x="641" y="1831"/>
                      <a:pt x="558" y="1676"/>
                    </a:cubicBezTo>
                    <a:cubicBezTo>
                      <a:pt x="715" y="1615"/>
                      <a:pt x="803" y="1510"/>
                      <a:pt x="803" y="1334"/>
                    </a:cubicBezTo>
                    <a:cubicBezTo>
                      <a:pt x="852" y="1373"/>
                      <a:pt x="901" y="1391"/>
                      <a:pt x="950" y="1391"/>
                    </a:cubicBezTo>
                    <a:cubicBezTo>
                      <a:pt x="1088" y="1391"/>
                      <a:pt x="1222" y="1249"/>
                      <a:pt x="1351" y="1034"/>
                    </a:cubicBezTo>
                    <a:cubicBezTo>
                      <a:pt x="1417" y="1108"/>
                      <a:pt x="1483" y="1145"/>
                      <a:pt x="1548" y="1145"/>
                    </a:cubicBezTo>
                    <a:cubicBezTo>
                      <a:pt x="1659" y="1145"/>
                      <a:pt x="1767" y="1035"/>
                      <a:pt x="1872" y="809"/>
                    </a:cubicBezTo>
                    <a:cubicBezTo>
                      <a:pt x="1925" y="957"/>
                      <a:pt x="1991" y="1062"/>
                      <a:pt x="2092" y="1062"/>
                    </a:cubicBezTo>
                    <a:cubicBezTo>
                      <a:pt x="2157" y="1062"/>
                      <a:pt x="2237" y="1018"/>
                      <a:pt x="2338" y="910"/>
                    </a:cubicBezTo>
                    <a:cubicBezTo>
                      <a:pt x="2407" y="1043"/>
                      <a:pt x="2486" y="1146"/>
                      <a:pt x="2595" y="1146"/>
                    </a:cubicBezTo>
                    <a:cubicBezTo>
                      <a:pt x="2645" y="1146"/>
                      <a:pt x="2701" y="1125"/>
                      <a:pt x="2766" y="1076"/>
                    </a:cubicBezTo>
                    <a:lnTo>
                      <a:pt x="2766" y="1076"/>
                    </a:lnTo>
                    <a:cubicBezTo>
                      <a:pt x="2729" y="1297"/>
                      <a:pt x="2780" y="1431"/>
                      <a:pt x="2895" y="1491"/>
                    </a:cubicBezTo>
                    <a:lnTo>
                      <a:pt x="3351" y="1140"/>
                    </a:lnTo>
                    <a:cubicBezTo>
                      <a:pt x="3228" y="365"/>
                      <a:pt x="2553" y="0"/>
                      <a:pt x="18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0"/>
              <p:cNvSpPr/>
              <p:nvPr/>
            </p:nvSpPr>
            <p:spPr>
              <a:xfrm>
                <a:off x="6445815" y="461662"/>
                <a:ext cx="749883" cy="351277"/>
              </a:xfrm>
              <a:custGeom>
                <a:avLst/>
                <a:gdLst/>
                <a:ahLst/>
                <a:cxnLst/>
                <a:rect l="l" t="t" r="r" b="b"/>
                <a:pathLst>
                  <a:path w="3042" h="1425" extrusionOk="0">
                    <a:moveTo>
                      <a:pt x="1519" y="1"/>
                    </a:moveTo>
                    <a:cubicBezTo>
                      <a:pt x="758" y="1"/>
                      <a:pt x="0" y="471"/>
                      <a:pt x="19" y="1425"/>
                    </a:cubicBezTo>
                    <a:cubicBezTo>
                      <a:pt x="230" y="725"/>
                      <a:pt x="841" y="385"/>
                      <a:pt x="1473" y="385"/>
                    </a:cubicBezTo>
                    <a:cubicBezTo>
                      <a:pt x="2098" y="385"/>
                      <a:pt x="2744" y="719"/>
                      <a:pt x="3042" y="1369"/>
                    </a:cubicBezTo>
                    <a:cubicBezTo>
                      <a:pt x="3030" y="462"/>
                      <a:pt x="2273" y="1"/>
                      <a:pt x="1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0"/>
              <p:cNvSpPr/>
              <p:nvPr/>
            </p:nvSpPr>
            <p:spPr>
              <a:xfrm>
                <a:off x="7071957" y="741947"/>
                <a:ext cx="189813" cy="266477"/>
              </a:xfrm>
              <a:custGeom>
                <a:avLst/>
                <a:gdLst/>
                <a:ahLst/>
                <a:cxnLst/>
                <a:rect l="l" t="t" r="r" b="b"/>
                <a:pathLst>
                  <a:path w="770" h="1081" extrusionOk="0">
                    <a:moveTo>
                      <a:pt x="293" y="0"/>
                    </a:moveTo>
                    <a:cubicBezTo>
                      <a:pt x="1" y="0"/>
                      <a:pt x="4" y="426"/>
                      <a:pt x="4" y="426"/>
                    </a:cubicBezTo>
                    <a:lnTo>
                      <a:pt x="83" y="1081"/>
                    </a:lnTo>
                    <a:cubicBezTo>
                      <a:pt x="742" y="1044"/>
                      <a:pt x="769" y="141"/>
                      <a:pt x="428" y="26"/>
                    </a:cubicBezTo>
                    <a:cubicBezTo>
                      <a:pt x="377" y="8"/>
                      <a:pt x="332" y="0"/>
                      <a:pt x="293"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84" name="Google Shape;1784;p40"/>
              <p:cNvSpPr/>
              <p:nvPr/>
            </p:nvSpPr>
            <p:spPr>
              <a:xfrm>
                <a:off x="6694793" y="1029627"/>
                <a:ext cx="79623" cy="138785"/>
              </a:xfrm>
              <a:custGeom>
                <a:avLst/>
                <a:gdLst/>
                <a:ahLst/>
                <a:cxnLst/>
                <a:rect l="l" t="t" r="r" b="b"/>
                <a:pathLst>
                  <a:path w="323" h="563" extrusionOk="0">
                    <a:moveTo>
                      <a:pt x="143" y="1"/>
                    </a:moveTo>
                    <a:cubicBezTo>
                      <a:pt x="143" y="5"/>
                      <a:pt x="139" y="10"/>
                      <a:pt x="143" y="10"/>
                    </a:cubicBezTo>
                    <a:cubicBezTo>
                      <a:pt x="230" y="135"/>
                      <a:pt x="244" y="218"/>
                      <a:pt x="188" y="296"/>
                    </a:cubicBezTo>
                    <a:lnTo>
                      <a:pt x="156" y="296"/>
                    </a:lnTo>
                    <a:cubicBezTo>
                      <a:pt x="96" y="296"/>
                      <a:pt x="46" y="319"/>
                      <a:pt x="22" y="360"/>
                    </a:cubicBezTo>
                    <a:cubicBezTo>
                      <a:pt x="0" y="392"/>
                      <a:pt x="5" y="434"/>
                      <a:pt x="28" y="475"/>
                    </a:cubicBezTo>
                    <a:cubicBezTo>
                      <a:pt x="59" y="519"/>
                      <a:pt x="127" y="562"/>
                      <a:pt x="218" y="562"/>
                    </a:cubicBezTo>
                    <a:cubicBezTo>
                      <a:pt x="234" y="562"/>
                      <a:pt x="250" y="561"/>
                      <a:pt x="267" y="558"/>
                    </a:cubicBezTo>
                    <a:cubicBezTo>
                      <a:pt x="267" y="554"/>
                      <a:pt x="271" y="554"/>
                      <a:pt x="271" y="549"/>
                    </a:cubicBezTo>
                    <a:cubicBezTo>
                      <a:pt x="271" y="549"/>
                      <a:pt x="267" y="545"/>
                      <a:pt x="262" y="545"/>
                    </a:cubicBezTo>
                    <a:cubicBezTo>
                      <a:pt x="255" y="546"/>
                      <a:pt x="248" y="546"/>
                      <a:pt x="241" y="546"/>
                    </a:cubicBezTo>
                    <a:cubicBezTo>
                      <a:pt x="70" y="546"/>
                      <a:pt x="38" y="395"/>
                      <a:pt x="73" y="360"/>
                    </a:cubicBezTo>
                    <a:cubicBezTo>
                      <a:pt x="98" y="335"/>
                      <a:pt x="137" y="324"/>
                      <a:pt x="176" y="324"/>
                    </a:cubicBezTo>
                    <a:cubicBezTo>
                      <a:pt x="232" y="324"/>
                      <a:pt x="289" y="346"/>
                      <a:pt x="313" y="384"/>
                    </a:cubicBezTo>
                    <a:cubicBezTo>
                      <a:pt x="313" y="384"/>
                      <a:pt x="315" y="386"/>
                      <a:pt x="318" y="386"/>
                    </a:cubicBezTo>
                    <a:cubicBezTo>
                      <a:pt x="319" y="386"/>
                      <a:pt x="321" y="385"/>
                      <a:pt x="322" y="384"/>
                    </a:cubicBezTo>
                    <a:lnTo>
                      <a:pt x="322" y="375"/>
                    </a:lnTo>
                    <a:cubicBezTo>
                      <a:pt x="304" y="342"/>
                      <a:pt x="271" y="319"/>
                      <a:pt x="230" y="305"/>
                    </a:cubicBezTo>
                    <a:cubicBezTo>
                      <a:pt x="281" y="231"/>
                      <a:pt x="244" y="98"/>
                      <a:pt x="152" y="5"/>
                    </a:cubicBezTo>
                    <a:cubicBezTo>
                      <a:pt x="147" y="1"/>
                      <a:pt x="147"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0"/>
              <p:cNvSpPr/>
              <p:nvPr/>
            </p:nvSpPr>
            <p:spPr>
              <a:xfrm>
                <a:off x="7100060" y="799631"/>
                <a:ext cx="92441" cy="154315"/>
              </a:xfrm>
              <a:custGeom>
                <a:avLst/>
                <a:gdLst/>
                <a:ahLst/>
                <a:cxnLst/>
                <a:rect l="l" t="t" r="r" b="b"/>
                <a:pathLst>
                  <a:path w="375" h="626" extrusionOk="0">
                    <a:moveTo>
                      <a:pt x="278" y="0"/>
                    </a:moveTo>
                    <a:cubicBezTo>
                      <a:pt x="186" y="0"/>
                      <a:pt x="99" y="68"/>
                      <a:pt x="60" y="164"/>
                    </a:cubicBezTo>
                    <a:cubicBezTo>
                      <a:pt x="1" y="302"/>
                      <a:pt x="33" y="524"/>
                      <a:pt x="181" y="625"/>
                    </a:cubicBezTo>
                    <a:lnTo>
                      <a:pt x="194" y="625"/>
                    </a:lnTo>
                    <a:cubicBezTo>
                      <a:pt x="194" y="621"/>
                      <a:pt x="194" y="617"/>
                      <a:pt x="190" y="617"/>
                    </a:cubicBezTo>
                    <a:cubicBezTo>
                      <a:pt x="107" y="547"/>
                      <a:pt x="70" y="436"/>
                      <a:pt x="65" y="330"/>
                    </a:cubicBezTo>
                    <a:cubicBezTo>
                      <a:pt x="95" y="284"/>
                      <a:pt x="128" y="256"/>
                      <a:pt x="165" y="256"/>
                    </a:cubicBezTo>
                    <a:cubicBezTo>
                      <a:pt x="169" y="256"/>
                      <a:pt x="172" y="257"/>
                      <a:pt x="175" y="257"/>
                    </a:cubicBezTo>
                    <a:cubicBezTo>
                      <a:pt x="222" y="262"/>
                      <a:pt x="264" y="294"/>
                      <a:pt x="282" y="340"/>
                    </a:cubicBezTo>
                    <a:cubicBezTo>
                      <a:pt x="300" y="395"/>
                      <a:pt x="286" y="455"/>
                      <a:pt x="241" y="500"/>
                    </a:cubicBezTo>
                    <a:cubicBezTo>
                      <a:pt x="236" y="500"/>
                      <a:pt x="236" y="506"/>
                      <a:pt x="241" y="510"/>
                    </a:cubicBezTo>
                    <a:lnTo>
                      <a:pt x="250" y="510"/>
                    </a:lnTo>
                    <a:cubicBezTo>
                      <a:pt x="375" y="423"/>
                      <a:pt x="305" y="229"/>
                      <a:pt x="181" y="215"/>
                    </a:cubicBezTo>
                    <a:cubicBezTo>
                      <a:pt x="139" y="215"/>
                      <a:pt x="102" y="234"/>
                      <a:pt x="70" y="270"/>
                    </a:cubicBezTo>
                    <a:cubicBezTo>
                      <a:pt x="75" y="234"/>
                      <a:pt x="84" y="202"/>
                      <a:pt x="98" y="174"/>
                    </a:cubicBezTo>
                    <a:cubicBezTo>
                      <a:pt x="139" y="74"/>
                      <a:pt x="211" y="20"/>
                      <a:pt x="299" y="20"/>
                    </a:cubicBezTo>
                    <a:cubicBezTo>
                      <a:pt x="308" y="20"/>
                      <a:pt x="318" y="20"/>
                      <a:pt x="328" y="22"/>
                    </a:cubicBezTo>
                    <a:cubicBezTo>
                      <a:pt x="333" y="22"/>
                      <a:pt x="337" y="17"/>
                      <a:pt x="337" y="13"/>
                    </a:cubicBezTo>
                    <a:cubicBezTo>
                      <a:pt x="337" y="8"/>
                      <a:pt x="333" y="8"/>
                      <a:pt x="333" y="8"/>
                    </a:cubicBezTo>
                    <a:cubicBezTo>
                      <a:pt x="315" y="3"/>
                      <a:pt x="296"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0"/>
              <p:cNvSpPr/>
              <p:nvPr/>
            </p:nvSpPr>
            <p:spPr>
              <a:xfrm>
                <a:off x="6742370" y="1134148"/>
                <a:ext cx="196961" cy="150125"/>
              </a:xfrm>
              <a:custGeom>
                <a:avLst/>
                <a:gdLst/>
                <a:ahLst/>
                <a:cxnLst/>
                <a:rect l="l" t="t" r="r" b="b"/>
                <a:pathLst>
                  <a:path w="799" h="609" extrusionOk="0">
                    <a:moveTo>
                      <a:pt x="784" y="0"/>
                    </a:moveTo>
                    <a:cubicBezTo>
                      <a:pt x="493" y="117"/>
                      <a:pt x="226" y="287"/>
                      <a:pt x="1" y="526"/>
                    </a:cubicBezTo>
                    <a:cubicBezTo>
                      <a:pt x="85" y="583"/>
                      <a:pt x="176" y="609"/>
                      <a:pt x="264" y="609"/>
                    </a:cubicBezTo>
                    <a:cubicBezTo>
                      <a:pt x="541" y="609"/>
                      <a:pt x="798" y="354"/>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0"/>
              <p:cNvSpPr/>
              <p:nvPr/>
            </p:nvSpPr>
            <p:spPr>
              <a:xfrm>
                <a:off x="6814105" y="1205390"/>
                <a:ext cx="107971" cy="78883"/>
              </a:xfrm>
              <a:custGeom>
                <a:avLst/>
                <a:gdLst/>
                <a:ahLst/>
                <a:cxnLst/>
                <a:rect l="l" t="t" r="r" b="b"/>
                <a:pathLst>
                  <a:path w="438" h="320" extrusionOk="0">
                    <a:moveTo>
                      <a:pt x="391" y="0"/>
                    </a:moveTo>
                    <a:cubicBezTo>
                      <a:pt x="237" y="0"/>
                      <a:pt x="1" y="183"/>
                      <a:pt x="14" y="320"/>
                    </a:cubicBezTo>
                    <a:cubicBezTo>
                      <a:pt x="189" y="302"/>
                      <a:pt x="350" y="187"/>
                      <a:pt x="437" y="7"/>
                    </a:cubicBezTo>
                    <a:cubicBezTo>
                      <a:pt x="423" y="2"/>
                      <a:pt x="408" y="0"/>
                      <a:pt x="3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0"/>
              <p:cNvSpPr/>
              <p:nvPr/>
            </p:nvSpPr>
            <p:spPr>
              <a:xfrm>
                <a:off x="7109181" y="382778"/>
                <a:ext cx="485378" cy="759744"/>
              </a:xfrm>
              <a:custGeom>
                <a:avLst/>
                <a:gdLst/>
                <a:ahLst/>
                <a:cxnLst/>
                <a:rect l="l" t="t" r="r" b="b"/>
                <a:pathLst>
                  <a:path w="1969" h="3082" extrusionOk="0">
                    <a:moveTo>
                      <a:pt x="157" y="1"/>
                    </a:moveTo>
                    <a:cubicBezTo>
                      <a:pt x="126" y="1"/>
                      <a:pt x="100" y="6"/>
                      <a:pt x="79" y="17"/>
                    </a:cubicBezTo>
                    <a:cubicBezTo>
                      <a:pt x="0" y="63"/>
                      <a:pt x="710" y="441"/>
                      <a:pt x="729" y="583"/>
                    </a:cubicBezTo>
                    <a:cubicBezTo>
                      <a:pt x="719" y="590"/>
                      <a:pt x="708" y="592"/>
                      <a:pt x="696" y="592"/>
                    </a:cubicBezTo>
                    <a:cubicBezTo>
                      <a:pt x="606" y="592"/>
                      <a:pt x="458" y="449"/>
                      <a:pt x="383" y="449"/>
                    </a:cubicBezTo>
                    <a:cubicBezTo>
                      <a:pt x="370" y="449"/>
                      <a:pt x="359" y="453"/>
                      <a:pt x="351" y="464"/>
                    </a:cubicBezTo>
                    <a:cubicBezTo>
                      <a:pt x="310" y="515"/>
                      <a:pt x="406" y="726"/>
                      <a:pt x="632" y="870"/>
                    </a:cubicBezTo>
                    <a:cubicBezTo>
                      <a:pt x="701" y="911"/>
                      <a:pt x="844" y="966"/>
                      <a:pt x="940" y="989"/>
                    </a:cubicBezTo>
                    <a:cubicBezTo>
                      <a:pt x="1300" y="1515"/>
                      <a:pt x="1438" y="2265"/>
                      <a:pt x="1180" y="2855"/>
                    </a:cubicBezTo>
                    <a:cubicBezTo>
                      <a:pt x="1327" y="2929"/>
                      <a:pt x="1508" y="3012"/>
                      <a:pt x="1637" y="3082"/>
                    </a:cubicBezTo>
                    <a:cubicBezTo>
                      <a:pt x="1969" y="2298"/>
                      <a:pt x="1669" y="1261"/>
                      <a:pt x="1171" y="809"/>
                    </a:cubicBezTo>
                    <a:cubicBezTo>
                      <a:pt x="1139" y="722"/>
                      <a:pt x="1102" y="510"/>
                      <a:pt x="885" y="345"/>
                    </a:cubicBezTo>
                    <a:cubicBezTo>
                      <a:pt x="647" y="164"/>
                      <a:pt x="332" y="1"/>
                      <a:pt x="157" y="1"/>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89" name="Google Shape;1789;p40"/>
              <p:cNvSpPr/>
              <p:nvPr/>
            </p:nvSpPr>
            <p:spPr>
              <a:xfrm>
                <a:off x="6514099" y="1525117"/>
                <a:ext cx="543308" cy="401565"/>
              </a:xfrm>
              <a:custGeom>
                <a:avLst/>
                <a:gdLst/>
                <a:ahLst/>
                <a:cxnLst/>
                <a:rect l="l" t="t" r="r" b="b"/>
                <a:pathLst>
                  <a:path w="2204" h="1629" extrusionOk="0">
                    <a:moveTo>
                      <a:pt x="461" y="0"/>
                    </a:moveTo>
                    <a:lnTo>
                      <a:pt x="461" y="0"/>
                    </a:lnTo>
                    <a:cubicBezTo>
                      <a:pt x="0" y="641"/>
                      <a:pt x="277" y="1451"/>
                      <a:pt x="1433" y="1502"/>
                    </a:cubicBezTo>
                    <a:lnTo>
                      <a:pt x="1433" y="1507"/>
                    </a:lnTo>
                    <a:cubicBezTo>
                      <a:pt x="1531" y="1570"/>
                      <a:pt x="1767" y="1629"/>
                      <a:pt x="1948" y="1629"/>
                    </a:cubicBezTo>
                    <a:cubicBezTo>
                      <a:pt x="2060" y="1629"/>
                      <a:pt x="2151" y="1606"/>
                      <a:pt x="2175" y="1549"/>
                    </a:cubicBezTo>
                    <a:cubicBezTo>
                      <a:pt x="2203" y="1493"/>
                      <a:pt x="1761" y="1572"/>
                      <a:pt x="1701" y="1424"/>
                    </a:cubicBezTo>
                    <a:cubicBezTo>
                      <a:pt x="1729" y="1355"/>
                      <a:pt x="1959" y="1400"/>
                      <a:pt x="1959" y="1332"/>
                    </a:cubicBezTo>
                    <a:cubicBezTo>
                      <a:pt x="1956" y="1292"/>
                      <a:pt x="1841" y="1235"/>
                      <a:pt x="1688" y="1235"/>
                    </a:cubicBezTo>
                    <a:cubicBezTo>
                      <a:pt x="1613" y="1235"/>
                      <a:pt x="1528" y="1249"/>
                      <a:pt x="1442" y="1285"/>
                    </a:cubicBezTo>
                    <a:cubicBezTo>
                      <a:pt x="659" y="1285"/>
                      <a:pt x="466" y="696"/>
                      <a:pt x="742" y="272"/>
                    </a:cubicBezTo>
                    <a:cubicBezTo>
                      <a:pt x="664" y="184"/>
                      <a:pt x="549" y="83"/>
                      <a:pt x="461" y="0"/>
                    </a:cubicBezTo>
                    <a:close/>
                  </a:path>
                </a:pathLst>
              </a:custGeom>
              <a:solidFill>
                <a:srgbClr val="764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790" name="Google Shape;1790;p40"/>
              <p:cNvGrpSpPr/>
              <p:nvPr/>
            </p:nvGrpSpPr>
            <p:grpSpPr>
              <a:xfrm>
                <a:off x="6774428" y="759167"/>
                <a:ext cx="217071" cy="293173"/>
                <a:chOff x="1897753" y="2596642"/>
                <a:chExt cx="217071" cy="293173"/>
              </a:xfrm>
            </p:grpSpPr>
            <p:sp>
              <p:nvSpPr>
                <p:cNvPr id="1791" name="Google Shape;1791;p40"/>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0"/>
                <p:cNvSpPr/>
                <p:nvPr/>
              </p:nvSpPr>
              <p:spPr>
                <a:xfrm flipH="1">
                  <a:off x="1905444" y="2764675"/>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0"/>
                <p:cNvSpPr/>
                <p:nvPr/>
              </p:nvSpPr>
              <p:spPr>
                <a:xfrm flipH="1">
                  <a:off x="1933968" y="2784642"/>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0"/>
                <p:cNvSpPr/>
                <p:nvPr/>
              </p:nvSpPr>
              <p:spPr>
                <a:xfrm rot="1500781" flipH="1">
                  <a:off x="1939969" y="2628011"/>
                  <a:ext cx="165918" cy="79077"/>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5" name="Google Shape;1795;p40"/>
              <p:cNvGrpSpPr/>
              <p:nvPr/>
            </p:nvGrpSpPr>
            <p:grpSpPr>
              <a:xfrm>
                <a:off x="6445825" y="859967"/>
                <a:ext cx="261136" cy="282548"/>
                <a:chOff x="1829475" y="2607267"/>
                <a:chExt cx="261136" cy="282548"/>
              </a:xfrm>
            </p:grpSpPr>
            <p:sp>
              <p:nvSpPr>
                <p:cNvPr id="1796" name="Google Shape;1796;p40"/>
                <p:cNvSpPr/>
                <p:nvPr/>
              </p:nvSpPr>
              <p:spPr>
                <a:xfrm flipH="1">
                  <a:off x="1897753" y="2739902"/>
                  <a:ext cx="192858" cy="149913"/>
                </a:xfrm>
                <a:custGeom>
                  <a:avLst/>
                  <a:gdLst/>
                  <a:ahLst/>
                  <a:cxnLst/>
                  <a:rect l="l" t="t" r="r" b="b"/>
                  <a:pathLst>
                    <a:path w="1217" h="946" extrusionOk="0">
                      <a:moveTo>
                        <a:pt x="679" y="1"/>
                      </a:moveTo>
                      <a:cubicBezTo>
                        <a:pt x="599" y="1"/>
                        <a:pt x="515" y="17"/>
                        <a:pt x="434" y="50"/>
                      </a:cubicBezTo>
                      <a:cubicBezTo>
                        <a:pt x="153" y="171"/>
                        <a:pt x="0" y="452"/>
                        <a:pt x="98" y="686"/>
                      </a:cubicBezTo>
                      <a:cubicBezTo>
                        <a:pt x="166" y="849"/>
                        <a:pt x="340" y="945"/>
                        <a:pt x="535" y="945"/>
                      </a:cubicBezTo>
                      <a:cubicBezTo>
                        <a:pt x="616" y="945"/>
                        <a:pt x="701" y="929"/>
                        <a:pt x="783" y="894"/>
                      </a:cubicBezTo>
                      <a:cubicBezTo>
                        <a:pt x="1065" y="779"/>
                        <a:pt x="1217" y="493"/>
                        <a:pt x="1121" y="263"/>
                      </a:cubicBezTo>
                      <a:cubicBezTo>
                        <a:pt x="1051" y="96"/>
                        <a:pt x="876" y="1"/>
                        <a:pt x="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0"/>
                <p:cNvSpPr/>
                <p:nvPr/>
              </p:nvSpPr>
              <p:spPr>
                <a:xfrm flipH="1">
                  <a:off x="1906744" y="2757962"/>
                  <a:ext cx="96508" cy="92705"/>
                </a:xfrm>
                <a:custGeom>
                  <a:avLst/>
                  <a:gdLst/>
                  <a:ahLst/>
                  <a:cxnLst/>
                  <a:rect l="l" t="t" r="r" b="b"/>
                  <a:pathLst>
                    <a:path w="609" h="585" extrusionOk="0">
                      <a:moveTo>
                        <a:pt x="311" y="0"/>
                      </a:moveTo>
                      <a:cubicBezTo>
                        <a:pt x="300" y="0"/>
                        <a:pt x="288" y="1"/>
                        <a:pt x="277" y="2"/>
                      </a:cubicBezTo>
                      <a:cubicBezTo>
                        <a:pt x="116" y="16"/>
                        <a:pt x="1" y="158"/>
                        <a:pt x="14" y="320"/>
                      </a:cubicBezTo>
                      <a:cubicBezTo>
                        <a:pt x="32" y="473"/>
                        <a:pt x="157" y="584"/>
                        <a:pt x="307" y="584"/>
                      </a:cubicBezTo>
                      <a:cubicBezTo>
                        <a:pt x="316" y="584"/>
                        <a:pt x="324" y="584"/>
                        <a:pt x="333" y="583"/>
                      </a:cubicBezTo>
                      <a:cubicBezTo>
                        <a:pt x="494" y="564"/>
                        <a:pt x="609" y="422"/>
                        <a:pt x="595" y="264"/>
                      </a:cubicBezTo>
                      <a:cubicBezTo>
                        <a:pt x="578" y="114"/>
                        <a:pt x="457"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0"/>
                <p:cNvSpPr/>
                <p:nvPr/>
              </p:nvSpPr>
              <p:spPr>
                <a:xfrm flipH="1">
                  <a:off x="1935268" y="2777930"/>
                  <a:ext cx="22027" cy="21393"/>
                </a:xfrm>
                <a:custGeom>
                  <a:avLst/>
                  <a:gdLst/>
                  <a:ahLst/>
                  <a:cxnLst/>
                  <a:rect l="l" t="t" r="r" b="b"/>
                  <a:pathLst>
                    <a:path w="139" h="135" extrusionOk="0">
                      <a:moveTo>
                        <a:pt x="66" y="0"/>
                      </a:moveTo>
                      <a:cubicBezTo>
                        <a:pt x="28" y="5"/>
                        <a:pt x="0" y="38"/>
                        <a:pt x="6" y="74"/>
                      </a:cubicBezTo>
                      <a:cubicBezTo>
                        <a:pt x="10" y="108"/>
                        <a:pt x="38" y="135"/>
                        <a:pt x="71" y="135"/>
                      </a:cubicBezTo>
                      <a:cubicBezTo>
                        <a:pt x="74" y="135"/>
                        <a:pt x="76" y="134"/>
                        <a:pt x="79" y="134"/>
                      </a:cubicBezTo>
                      <a:cubicBezTo>
                        <a:pt x="117" y="130"/>
                        <a:pt x="139" y="98"/>
                        <a:pt x="139" y="60"/>
                      </a:cubicBezTo>
                      <a:cubicBezTo>
                        <a:pt x="134" y="23"/>
                        <a:pt x="102" y="0"/>
                        <a:pt x="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0"/>
                <p:cNvSpPr/>
                <p:nvPr/>
              </p:nvSpPr>
              <p:spPr>
                <a:xfrm rot="-1573748" flipH="1">
                  <a:off x="1838407" y="2639861"/>
                  <a:ext cx="165918" cy="79076"/>
                </a:xfrm>
                <a:custGeom>
                  <a:avLst/>
                  <a:gdLst/>
                  <a:ahLst/>
                  <a:cxnLst/>
                  <a:rect l="l" t="t" r="r" b="b"/>
                  <a:pathLst>
                    <a:path w="1047" h="499" extrusionOk="0">
                      <a:moveTo>
                        <a:pt x="482" y="1"/>
                      </a:moveTo>
                      <a:cubicBezTo>
                        <a:pt x="299" y="1"/>
                        <a:pt x="114" y="83"/>
                        <a:pt x="1" y="250"/>
                      </a:cubicBezTo>
                      <a:cubicBezTo>
                        <a:pt x="351" y="267"/>
                        <a:pt x="702" y="350"/>
                        <a:pt x="1047" y="498"/>
                      </a:cubicBezTo>
                      <a:cubicBezTo>
                        <a:pt x="1004" y="169"/>
                        <a:pt x="744" y="1"/>
                        <a:pt x="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52" name="Google Shape;1652;p40"/>
          <p:cNvSpPr txBox="1">
            <a:spLocks noGrp="1"/>
          </p:cNvSpPr>
          <p:nvPr>
            <p:ph type="title" idx="2"/>
          </p:nvPr>
        </p:nvSpPr>
        <p:spPr>
          <a:xfrm>
            <a:off x="1722361" y="253846"/>
            <a:ext cx="6939039" cy="791079"/>
          </a:xfrm>
          <a:prstGeom prst="rect">
            <a:avLst/>
          </a:prstGeom>
        </p:spPr>
        <p:txBody>
          <a:bodyPr spcFirstLastPara="1" wrap="square" lIns="91425" tIns="91425" rIns="91425" bIns="91425" anchor="ctr" anchorCtr="0">
            <a:noAutofit/>
          </a:bodyPr>
          <a:lstStyle/>
          <a:p>
            <a:pPr algn="ctr" rtl="1">
              <a:lnSpc>
                <a:spcPct val="115000"/>
              </a:lnSpc>
              <a:spcAft>
                <a:spcPts val="800"/>
              </a:spcAft>
            </a:pPr>
            <a:r>
              <a:rPr lang="ar-IQ" sz="2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أن تفهم الفرق بين الحركات الأدائية والحركات التعبيرية يساعدنا في تنفيذ ما يلي </a:t>
            </a:r>
            <a:endParaRPr lang="en-US" sz="2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sp>
        <p:nvSpPr>
          <p:cNvPr id="1653" name="Google Shape;1653;p40"/>
          <p:cNvSpPr txBox="1">
            <a:spLocks noGrp="1"/>
          </p:cNvSpPr>
          <p:nvPr>
            <p:ph type="subTitle" idx="1"/>
          </p:nvPr>
        </p:nvSpPr>
        <p:spPr>
          <a:xfrm>
            <a:off x="2925655" y="783168"/>
            <a:ext cx="5621445" cy="3825142"/>
          </a:xfrm>
          <a:prstGeom prst="rect">
            <a:avLst/>
          </a:prstGeom>
          <a:solidFill>
            <a:schemeClr val="accent1">
              <a:lumMod val="40000"/>
              <a:lumOff val="60000"/>
              <a:alpha val="50000"/>
            </a:schemeClr>
          </a:solidFill>
          <a:ln>
            <a:noFill/>
          </a:ln>
          <a:effectLst>
            <a:softEdge rad="127000"/>
          </a:effectLst>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t" anchorCtr="0">
            <a:noAutofit/>
          </a:bodyPr>
          <a:lstStyle/>
          <a:p>
            <a:pPr algn="just" rtl="1">
              <a:lnSpc>
                <a:spcPct val="100000"/>
              </a:lnSpc>
              <a:spcAft>
                <a:spcPts val="800"/>
              </a:spcAft>
              <a:buFont typeface="Arial" panose="020B0604020202020204" pitchFamily="34" charset="0"/>
              <a:buChar char="•"/>
            </a:pPr>
            <a:r>
              <a:rPr lang="ar-IQ"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تنفيذ الحركات بشكل طبيعي كما نقوم بتدريسها تماماً </a:t>
            </a:r>
            <a:endParaRPr lang="en-US"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algn="just" rtl="1">
              <a:lnSpc>
                <a:spcPct val="100000"/>
              </a:lnSpc>
              <a:spcAft>
                <a:spcPts val="800"/>
              </a:spcAft>
              <a:buFont typeface="Arial" panose="020B0604020202020204" pitchFamily="34" charset="0"/>
              <a:buChar char="•"/>
            </a:pPr>
            <a:r>
              <a:rPr lang="ar-IQ"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تعريف وتحديد موضوعاتنا العلمية للأطفال بشكل قاطع وصريح </a:t>
            </a:r>
            <a:endParaRPr lang="en-US"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algn="just" rtl="1">
              <a:lnSpc>
                <a:spcPct val="100000"/>
              </a:lnSpc>
              <a:spcAft>
                <a:spcPts val="800"/>
              </a:spcAft>
              <a:buFont typeface="Arial" panose="020B0604020202020204" pitchFamily="34" charset="0"/>
              <a:buChar char="•"/>
            </a:pPr>
            <a:r>
              <a:rPr lang="ar-IQ"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استيضاح الأشكال الحركية التي يجب أن يستخدمها الأطفال في المواقف المختلفة </a:t>
            </a:r>
            <a:endParaRPr lang="en-US"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algn="just" rtl="1">
              <a:lnSpc>
                <a:spcPct val="100000"/>
              </a:lnSpc>
              <a:spcAft>
                <a:spcPts val="800"/>
              </a:spcAft>
              <a:buFont typeface="Arial" panose="020B0604020202020204" pitchFamily="34" charset="0"/>
              <a:buChar char="•"/>
            </a:pPr>
            <a:r>
              <a:rPr lang="ar-IQ"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اختيار المصطلحات العلمية المرتبطة بالأشكال الحركية المختلفة ، </a:t>
            </a:r>
            <a:r>
              <a:rPr lang="ar-IQ" b="1" dirty="0" err="1">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کجهاز</a:t>
            </a:r>
            <a:r>
              <a:rPr lang="ar-IQ"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 بدنى للتعبير الحركي وتنفيذ مجموعة من الأفكار الحركية والإيقاعات </a:t>
            </a:r>
          </a:p>
          <a:p>
            <a:pPr algn="just" rtl="1">
              <a:lnSpc>
                <a:spcPct val="100000"/>
              </a:lnSpc>
              <a:spcAft>
                <a:spcPts val="800"/>
              </a:spcAft>
              <a:buFont typeface="Arial" panose="020B0604020202020204" pitchFamily="34" charset="0"/>
              <a:buChar char="•"/>
            </a:pPr>
            <a:r>
              <a:rPr lang="ar-IQ"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إن الرقص والألعاب والجمباز لهم من الحركات التي يتم فيها استخدام الأداء الحركي بشكل مجرد لاستلام الكرة أو لتجنب الخصم أو المشي على سطح ضيق أو القفز فوق صندوق</a:t>
            </a:r>
          </a:p>
          <a:p>
            <a:pPr marL="139700" indent="0" algn="ctr" rtl="1">
              <a:lnSpc>
                <a:spcPct val="100000"/>
              </a:lnSpc>
              <a:spcAft>
                <a:spcPts val="800"/>
              </a:spcAft>
            </a:pPr>
            <a:r>
              <a:rPr lang="ar-IQ"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 إن برنامج التربية الرياضية الجيد هو الذي يشتمل على الموازنة بين المهارات الأساسية والجمباز والتمرينات والذي ينمى الإدراك والقدرة الشخصية واللياقة البدنية لكل طفل</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43"/>
          <p:cNvSpPr txBox="1">
            <a:spLocks noGrp="1"/>
          </p:cNvSpPr>
          <p:nvPr>
            <p:ph type="title"/>
          </p:nvPr>
        </p:nvSpPr>
        <p:spPr>
          <a:xfrm>
            <a:off x="2341032" y="445025"/>
            <a:ext cx="6082967" cy="572700"/>
          </a:xfrm>
          <a:prstGeom prst="rect">
            <a:avLst/>
          </a:prstGeom>
        </p:spPr>
        <p:txBody>
          <a:bodyPr spcFirstLastPara="1" wrap="square" lIns="91425" tIns="91425" rIns="91425" bIns="91425" anchor="ctr" anchorCtr="0">
            <a:noAutofit/>
          </a:bodyPr>
          <a:lstStyle/>
          <a:p>
            <a:pPr algn="just" rtl="1">
              <a:lnSpc>
                <a:spcPct val="115000"/>
              </a:lnSpc>
              <a:spcAft>
                <a:spcPts val="800"/>
              </a:spcAft>
            </a:pPr>
            <a:r>
              <a:rPr lang="ar-IQ" sz="2400" b="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Bader" pitchFamily="2" charset="-78"/>
              </a:rPr>
              <a:t>الأسس الحركية الأربعة لنظرية </a:t>
            </a:r>
            <a:r>
              <a:rPr lang="ar-IQ" sz="2400" b="0" u="sng"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Bader" pitchFamily="2" charset="-78"/>
              </a:rPr>
              <a:t>لابان</a:t>
            </a:r>
            <a:r>
              <a:rPr lang="ar-IQ" sz="2400" b="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Bader" pitchFamily="2" charset="-78"/>
              </a:rPr>
              <a:t> :</a:t>
            </a:r>
            <a:endParaRPr lang="en-US" sz="24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Bader" pitchFamily="2" charset="-78"/>
            </a:endParaRPr>
          </a:p>
        </p:txBody>
      </p:sp>
      <p:sp>
        <p:nvSpPr>
          <p:cNvPr id="1893" name="Google Shape;1893;p43"/>
          <p:cNvSpPr txBox="1">
            <a:spLocks noGrp="1"/>
          </p:cNvSpPr>
          <p:nvPr>
            <p:ph type="subTitle" idx="3"/>
          </p:nvPr>
        </p:nvSpPr>
        <p:spPr>
          <a:xfrm>
            <a:off x="2568504" y="940146"/>
            <a:ext cx="5820418" cy="3579636"/>
          </a:xfrm>
          <a:prstGeom prst="rect">
            <a:avLst/>
          </a:prstGeom>
        </p:spPr>
        <p:txBody>
          <a:bodyPr spcFirstLastPara="1" wrap="square" lIns="91425" tIns="91425" rIns="91425" bIns="91425" anchor="ctr" anchorCtr="0">
            <a:noAutofit/>
          </a:bodyPr>
          <a:lstStyle/>
          <a:p>
            <a:pPr marL="342900" lvl="0" indent="-342900" algn="just" rtl="1">
              <a:lnSpc>
                <a:spcPct val="100000"/>
              </a:lnSpc>
              <a:buFont typeface="+mj-lt"/>
              <a:buAutoNum type="arabicPeriod"/>
            </a:pPr>
            <a:r>
              <a:rPr lang="ar-IQ" sz="18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أساسيات الجسم/</a:t>
            </a:r>
            <a:r>
              <a:rPr lang="ar-IQ" sz="18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الأنشطة: </a:t>
            </a:r>
            <a:r>
              <a:rPr lang="ar-IQ" sz="1600"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وتخبرنا ما الذي يستطيع أن يفعله الجسم كله أو جزء منه (مبادئ الجسم).</a:t>
            </a:r>
            <a:endParaRPr lang="en-US" sz="1800"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342900" lvl="0" indent="-342900" algn="just" rtl="1">
              <a:lnSpc>
                <a:spcPct val="100000"/>
              </a:lnSpc>
              <a:buFont typeface="+mj-lt"/>
              <a:buAutoNum type="arabicPeriod"/>
            </a:pPr>
            <a:r>
              <a:rPr lang="ar-IQ" sz="18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أساسيات المجهود/</a:t>
            </a:r>
            <a:r>
              <a:rPr lang="ar-IQ" sz="18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الكم والكيف: </a:t>
            </a:r>
            <a:r>
              <a:rPr lang="ar-IQ" sz="1600"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وتخبرنا ما هي الديناميكية الخاصة بالحركة (مبادئ الجهد) .</a:t>
            </a:r>
            <a:endParaRPr lang="en-US" sz="1600"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342900" lvl="0" indent="-342900" algn="just" rtl="1">
              <a:lnSpc>
                <a:spcPct val="100000"/>
              </a:lnSpc>
              <a:buFont typeface="+mj-lt"/>
              <a:buAutoNum type="arabicPeriod"/>
            </a:pPr>
            <a:r>
              <a:rPr lang="ar-IQ" sz="18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أساسيات المكان/</a:t>
            </a:r>
            <a:r>
              <a:rPr lang="ar-IQ" sz="18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خصائص المكان: </a:t>
            </a:r>
            <a:r>
              <a:rPr lang="ar-IQ" sz="1600"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وتخبرنا أين تتم الحركة وكيف تتم في البيئة المحيطة (مبادئ المكان) .</a:t>
            </a:r>
            <a:endParaRPr lang="en-US" sz="1800"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a:p>
            <a:pPr marL="342900" lvl="0" indent="-342900" algn="just" rtl="1">
              <a:lnSpc>
                <a:spcPct val="100000"/>
              </a:lnSpc>
              <a:spcAft>
                <a:spcPts val="800"/>
              </a:spcAft>
              <a:buFont typeface="+mj-lt"/>
              <a:buAutoNum type="arabicPeriod"/>
            </a:pPr>
            <a:r>
              <a:rPr lang="ar-IQ" sz="18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أساسيات العلاقات/</a:t>
            </a:r>
            <a:r>
              <a:rPr lang="ar-IQ" sz="18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الأفراد والأشياء: </a:t>
            </a:r>
            <a:r>
              <a:rPr lang="ar-IQ" sz="1600"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تخبرنا عن التفاعل بين الناس والأشياء حولها في البيئة (مبادئ العلاقات) . إلى جانب القدرة على شرح أي حركة فإننا نستطيع أصلاً تدريس مهارات جديدة وتحسين وتغيير المهارات الحالية من خلال استخدام أساسيات الحركة لتعديل طريقة وأسلوب أداء الحركات للطالب. </a:t>
            </a:r>
            <a:endParaRPr lang="en-US" sz="1800"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endParaRPr>
          </a:p>
        </p:txBody>
      </p:sp>
      <p:grpSp>
        <p:nvGrpSpPr>
          <p:cNvPr id="2" name="Google Shape;3262;p70">
            <a:extLst>
              <a:ext uri="{FF2B5EF4-FFF2-40B4-BE49-F238E27FC236}">
                <a16:creationId xmlns:a16="http://schemas.microsoft.com/office/drawing/2014/main" id="{607D08F7-8787-B6AC-62BE-36F128967C34}"/>
              </a:ext>
            </a:extLst>
          </p:cNvPr>
          <p:cNvGrpSpPr/>
          <p:nvPr/>
        </p:nvGrpSpPr>
        <p:grpSpPr>
          <a:xfrm>
            <a:off x="786795" y="1634066"/>
            <a:ext cx="1909838" cy="3315809"/>
            <a:chOff x="872999" y="828306"/>
            <a:chExt cx="2359770" cy="3584394"/>
          </a:xfrm>
        </p:grpSpPr>
        <p:grpSp>
          <p:nvGrpSpPr>
            <p:cNvPr id="3" name="Google Shape;3263;p70">
              <a:extLst>
                <a:ext uri="{FF2B5EF4-FFF2-40B4-BE49-F238E27FC236}">
                  <a16:creationId xmlns:a16="http://schemas.microsoft.com/office/drawing/2014/main" id="{B069FF9C-D188-58E7-BF97-A339CB3526F7}"/>
                </a:ext>
              </a:extLst>
            </p:cNvPr>
            <p:cNvGrpSpPr/>
            <p:nvPr/>
          </p:nvGrpSpPr>
          <p:grpSpPr>
            <a:xfrm>
              <a:off x="872999" y="1108050"/>
              <a:ext cx="1914400" cy="3304650"/>
              <a:chOff x="2656824" y="1217575"/>
              <a:chExt cx="1914400" cy="3304650"/>
            </a:xfrm>
          </p:grpSpPr>
          <p:sp>
            <p:nvSpPr>
              <p:cNvPr id="10" name="Google Shape;3264;p70">
                <a:extLst>
                  <a:ext uri="{FF2B5EF4-FFF2-40B4-BE49-F238E27FC236}">
                    <a16:creationId xmlns:a16="http://schemas.microsoft.com/office/drawing/2014/main" id="{25175F9A-D1CC-1173-F04B-C6041061B2A6}"/>
                  </a:ext>
                </a:extLst>
              </p:cNvPr>
              <p:cNvSpPr/>
              <p:nvPr/>
            </p:nvSpPr>
            <p:spPr>
              <a:xfrm>
                <a:off x="2656824" y="1217575"/>
                <a:ext cx="1914370" cy="3304582"/>
              </a:xfrm>
              <a:custGeom>
                <a:avLst/>
                <a:gdLst/>
                <a:ahLst/>
                <a:cxnLst/>
                <a:rect l="l" t="t" r="r" b="b"/>
                <a:pathLst>
                  <a:path w="9214" h="15905" extrusionOk="0">
                    <a:moveTo>
                      <a:pt x="8369" y="250"/>
                    </a:moveTo>
                    <a:lnTo>
                      <a:pt x="8369" y="250"/>
                    </a:lnTo>
                    <a:cubicBezTo>
                      <a:pt x="8416" y="278"/>
                      <a:pt x="8467" y="306"/>
                      <a:pt x="8508" y="339"/>
                    </a:cubicBezTo>
                    <a:lnTo>
                      <a:pt x="8384" y="361"/>
                    </a:lnTo>
                    <a:lnTo>
                      <a:pt x="8369" y="250"/>
                    </a:lnTo>
                    <a:close/>
                    <a:moveTo>
                      <a:pt x="8093" y="191"/>
                    </a:moveTo>
                    <a:cubicBezTo>
                      <a:pt x="8190" y="191"/>
                      <a:pt x="8273" y="209"/>
                      <a:pt x="8350" y="246"/>
                    </a:cubicBezTo>
                    <a:lnTo>
                      <a:pt x="8369" y="366"/>
                    </a:lnTo>
                    <a:lnTo>
                      <a:pt x="8125" y="407"/>
                    </a:lnTo>
                    <a:lnTo>
                      <a:pt x="8093" y="191"/>
                    </a:lnTo>
                    <a:close/>
                    <a:moveTo>
                      <a:pt x="8080" y="191"/>
                    </a:moveTo>
                    <a:lnTo>
                      <a:pt x="8112" y="412"/>
                    </a:lnTo>
                    <a:lnTo>
                      <a:pt x="7876" y="454"/>
                    </a:lnTo>
                    <a:lnTo>
                      <a:pt x="7848" y="250"/>
                    </a:lnTo>
                    <a:cubicBezTo>
                      <a:pt x="7908" y="214"/>
                      <a:pt x="7978" y="195"/>
                      <a:pt x="8042" y="191"/>
                    </a:cubicBezTo>
                    <a:close/>
                    <a:moveTo>
                      <a:pt x="7835" y="256"/>
                    </a:moveTo>
                    <a:lnTo>
                      <a:pt x="7863" y="454"/>
                    </a:lnTo>
                    <a:lnTo>
                      <a:pt x="7614" y="499"/>
                    </a:lnTo>
                    <a:lnTo>
                      <a:pt x="7610" y="463"/>
                    </a:lnTo>
                    <a:cubicBezTo>
                      <a:pt x="7678" y="375"/>
                      <a:pt x="7752" y="301"/>
                      <a:pt x="7835" y="256"/>
                    </a:cubicBezTo>
                    <a:close/>
                    <a:moveTo>
                      <a:pt x="7595" y="481"/>
                    </a:moveTo>
                    <a:lnTo>
                      <a:pt x="7600" y="499"/>
                    </a:lnTo>
                    <a:lnTo>
                      <a:pt x="7576" y="505"/>
                    </a:lnTo>
                    <a:cubicBezTo>
                      <a:pt x="7582" y="495"/>
                      <a:pt x="7591" y="486"/>
                      <a:pt x="7595" y="481"/>
                    </a:cubicBezTo>
                    <a:close/>
                    <a:moveTo>
                      <a:pt x="8623" y="458"/>
                    </a:moveTo>
                    <a:cubicBezTo>
                      <a:pt x="8646" y="481"/>
                      <a:pt x="8669" y="509"/>
                      <a:pt x="8688" y="537"/>
                    </a:cubicBezTo>
                    <a:lnTo>
                      <a:pt x="8637" y="546"/>
                    </a:lnTo>
                    <a:lnTo>
                      <a:pt x="8623" y="458"/>
                    </a:lnTo>
                    <a:close/>
                    <a:moveTo>
                      <a:pt x="8522" y="352"/>
                    </a:moveTo>
                    <a:cubicBezTo>
                      <a:pt x="8550" y="375"/>
                      <a:pt x="8582" y="403"/>
                      <a:pt x="8605" y="435"/>
                    </a:cubicBezTo>
                    <a:lnTo>
                      <a:pt x="8623" y="550"/>
                    </a:lnTo>
                    <a:lnTo>
                      <a:pt x="8416" y="588"/>
                    </a:lnTo>
                    <a:lnTo>
                      <a:pt x="8388" y="375"/>
                    </a:lnTo>
                    <a:lnTo>
                      <a:pt x="8522" y="352"/>
                    </a:lnTo>
                    <a:close/>
                    <a:moveTo>
                      <a:pt x="8369" y="380"/>
                    </a:moveTo>
                    <a:lnTo>
                      <a:pt x="8401" y="588"/>
                    </a:lnTo>
                    <a:lnTo>
                      <a:pt x="8157" y="633"/>
                    </a:lnTo>
                    <a:lnTo>
                      <a:pt x="8125" y="422"/>
                    </a:lnTo>
                    <a:lnTo>
                      <a:pt x="8369" y="380"/>
                    </a:lnTo>
                    <a:close/>
                    <a:moveTo>
                      <a:pt x="8112" y="426"/>
                    </a:moveTo>
                    <a:lnTo>
                      <a:pt x="8144" y="637"/>
                    </a:lnTo>
                    <a:lnTo>
                      <a:pt x="7908" y="679"/>
                    </a:lnTo>
                    <a:lnTo>
                      <a:pt x="7876" y="467"/>
                    </a:lnTo>
                    <a:lnTo>
                      <a:pt x="8112" y="426"/>
                    </a:lnTo>
                    <a:close/>
                    <a:moveTo>
                      <a:pt x="7863" y="467"/>
                    </a:moveTo>
                    <a:lnTo>
                      <a:pt x="7895" y="679"/>
                    </a:lnTo>
                    <a:lnTo>
                      <a:pt x="7646" y="726"/>
                    </a:lnTo>
                    <a:lnTo>
                      <a:pt x="7614" y="513"/>
                    </a:lnTo>
                    <a:lnTo>
                      <a:pt x="7863" y="467"/>
                    </a:lnTo>
                    <a:close/>
                    <a:moveTo>
                      <a:pt x="7600" y="518"/>
                    </a:moveTo>
                    <a:lnTo>
                      <a:pt x="7627" y="730"/>
                    </a:lnTo>
                    <a:lnTo>
                      <a:pt x="7434" y="762"/>
                    </a:lnTo>
                    <a:cubicBezTo>
                      <a:pt x="7476" y="675"/>
                      <a:pt x="7517" y="592"/>
                      <a:pt x="7563" y="522"/>
                    </a:cubicBezTo>
                    <a:lnTo>
                      <a:pt x="7600" y="518"/>
                    </a:lnTo>
                    <a:close/>
                    <a:moveTo>
                      <a:pt x="8697" y="550"/>
                    </a:moveTo>
                    <a:cubicBezTo>
                      <a:pt x="8733" y="610"/>
                      <a:pt x="8771" y="671"/>
                      <a:pt x="8803" y="735"/>
                    </a:cubicBezTo>
                    <a:lnTo>
                      <a:pt x="8669" y="762"/>
                    </a:lnTo>
                    <a:lnTo>
                      <a:pt x="8641" y="560"/>
                    </a:lnTo>
                    <a:lnTo>
                      <a:pt x="8697" y="550"/>
                    </a:lnTo>
                    <a:close/>
                    <a:moveTo>
                      <a:pt x="8627" y="564"/>
                    </a:moveTo>
                    <a:lnTo>
                      <a:pt x="8655" y="762"/>
                    </a:lnTo>
                    <a:lnTo>
                      <a:pt x="8448" y="803"/>
                    </a:lnTo>
                    <a:lnTo>
                      <a:pt x="8420" y="601"/>
                    </a:lnTo>
                    <a:lnTo>
                      <a:pt x="8627" y="564"/>
                    </a:lnTo>
                    <a:close/>
                    <a:moveTo>
                      <a:pt x="8406" y="605"/>
                    </a:moveTo>
                    <a:lnTo>
                      <a:pt x="8433" y="803"/>
                    </a:lnTo>
                    <a:lnTo>
                      <a:pt x="8190" y="850"/>
                    </a:lnTo>
                    <a:lnTo>
                      <a:pt x="8157" y="647"/>
                    </a:lnTo>
                    <a:lnTo>
                      <a:pt x="8406" y="605"/>
                    </a:lnTo>
                    <a:close/>
                    <a:moveTo>
                      <a:pt x="8144" y="652"/>
                    </a:moveTo>
                    <a:lnTo>
                      <a:pt x="8171" y="854"/>
                    </a:lnTo>
                    <a:lnTo>
                      <a:pt x="7941" y="901"/>
                    </a:lnTo>
                    <a:lnTo>
                      <a:pt x="7908" y="693"/>
                    </a:lnTo>
                    <a:lnTo>
                      <a:pt x="8144" y="652"/>
                    </a:lnTo>
                    <a:close/>
                    <a:moveTo>
                      <a:pt x="7895" y="693"/>
                    </a:moveTo>
                    <a:lnTo>
                      <a:pt x="7923" y="901"/>
                    </a:lnTo>
                    <a:lnTo>
                      <a:pt x="7674" y="947"/>
                    </a:lnTo>
                    <a:lnTo>
                      <a:pt x="7646" y="739"/>
                    </a:lnTo>
                    <a:lnTo>
                      <a:pt x="7895" y="693"/>
                    </a:lnTo>
                    <a:close/>
                    <a:moveTo>
                      <a:pt x="7632" y="744"/>
                    </a:moveTo>
                    <a:lnTo>
                      <a:pt x="7659" y="951"/>
                    </a:lnTo>
                    <a:lnTo>
                      <a:pt x="7402" y="1002"/>
                    </a:lnTo>
                    <a:lnTo>
                      <a:pt x="7388" y="886"/>
                    </a:lnTo>
                    <a:cubicBezTo>
                      <a:pt x="7402" y="850"/>
                      <a:pt x="7416" y="813"/>
                      <a:pt x="7429" y="781"/>
                    </a:cubicBezTo>
                    <a:lnTo>
                      <a:pt x="7632" y="744"/>
                    </a:lnTo>
                    <a:close/>
                    <a:moveTo>
                      <a:pt x="8807" y="748"/>
                    </a:moveTo>
                    <a:cubicBezTo>
                      <a:pt x="8839" y="822"/>
                      <a:pt x="8871" y="896"/>
                      <a:pt x="8895" y="969"/>
                    </a:cubicBezTo>
                    <a:lnTo>
                      <a:pt x="8710" y="1007"/>
                    </a:lnTo>
                    <a:lnTo>
                      <a:pt x="8673" y="776"/>
                    </a:lnTo>
                    <a:lnTo>
                      <a:pt x="8807" y="748"/>
                    </a:lnTo>
                    <a:close/>
                    <a:moveTo>
                      <a:pt x="7374" y="919"/>
                    </a:moveTo>
                    <a:lnTo>
                      <a:pt x="7388" y="1002"/>
                    </a:lnTo>
                    <a:lnTo>
                      <a:pt x="7346" y="1011"/>
                    </a:lnTo>
                    <a:cubicBezTo>
                      <a:pt x="7355" y="979"/>
                      <a:pt x="7365" y="947"/>
                      <a:pt x="7374" y="919"/>
                    </a:cubicBezTo>
                    <a:close/>
                    <a:moveTo>
                      <a:pt x="8660" y="776"/>
                    </a:moveTo>
                    <a:lnTo>
                      <a:pt x="8692" y="1011"/>
                    </a:lnTo>
                    <a:lnTo>
                      <a:pt x="8484" y="1048"/>
                    </a:lnTo>
                    <a:lnTo>
                      <a:pt x="8452" y="818"/>
                    </a:lnTo>
                    <a:lnTo>
                      <a:pt x="8660" y="776"/>
                    </a:lnTo>
                    <a:close/>
                    <a:moveTo>
                      <a:pt x="8433" y="822"/>
                    </a:moveTo>
                    <a:lnTo>
                      <a:pt x="8471" y="1052"/>
                    </a:lnTo>
                    <a:lnTo>
                      <a:pt x="8222" y="1099"/>
                    </a:lnTo>
                    <a:lnTo>
                      <a:pt x="8190" y="868"/>
                    </a:lnTo>
                    <a:lnTo>
                      <a:pt x="8433" y="822"/>
                    </a:lnTo>
                    <a:close/>
                    <a:moveTo>
                      <a:pt x="8176" y="868"/>
                    </a:moveTo>
                    <a:lnTo>
                      <a:pt x="8208" y="1103"/>
                    </a:lnTo>
                    <a:lnTo>
                      <a:pt x="7973" y="1145"/>
                    </a:lnTo>
                    <a:lnTo>
                      <a:pt x="7941" y="914"/>
                    </a:lnTo>
                    <a:lnTo>
                      <a:pt x="8176" y="868"/>
                    </a:lnTo>
                    <a:close/>
                    <a:moveTo>
                      <a:pt x="7927" y="914"/>
                    </a:moveTo>
                    <a:lnTo>
                      <a:pt x="7959" y="1149"/>
                    </a:lnTo>
                    <a:lnTo>
                      <a:pt x="7710" y="1196"/>
                    </a:lnTo>
                    <a:lnTo>
                      <a:pt x="7678" y="965"/>
                    </a:lnTo>
                    <a:lnTo>
                      <a:pt x="7927" y="914"/>
                    </a:lnTo>
                    <a:close/>
                    <a:moveTo>
                      <a:pt x="7659" y="965"/>
                    </a:moveTo>
                    <a:lnTo>
                      <a:pt x="7692" y="1200"/>
                    </a:lnTo>
                    <a:lnTo>
                      <a:pt x="7434" y="1251"/>
                    </a:lnTo>
                    <a:lnTo>
                      <a:pt x="7406" y="1016"/>
                    </a:lnTo>
                    <a:lnTo>
                      <a:pt x="7659" y="965"/>
                    </a:lnTo>
                    <a:close/>
                    <a:moveTo>
                      <a:pt x="8899" y="984"/>
                    </a:moveTo>
                    <a:cubicBezTo>
                      <a:pt x="8927" y="1066"/>
                      <a:pt x="8950" y="1149"/>
                      <a:pt x="8969" y="1232"/>
                    </a:cubicBezTo>
                    <a:lnTo>
                      <a:pt x="8748" y="1269"/>
                    </a:lnTo>
                    <a:lnTo>
                      <a:pt x="8710" y="1020"/>
                    </a:lnTo>
                    <a:lnTo>
                      <a:pt x="8899" y="984"/>
                    </a:lnTo>
                    <a:close/>
                    <a:moveTo>
                      <a:pt x="8697" y="1024"/>
                    </a:moveTo>
                    <a:lnTo>
                      <a:pt x="8733" y="1273"/>
                    </a:lnTo>
                    <a:lnTo>
                      <a:pt x="8526" y="1311"/>
                    </a:lnTo>
                    <a:lnTo>
                      <a:pt x="8489" y="1062"/>
                    </a:lnTo>
                    <a:lnTo>
                      <a:pt x="8697" y="1024"/>
                    </a:lnTo>
                    <a:close/>
                    <a:moveTo>
                      <a:pt x="8471" y="1066"/>
                    </a:moveTo>
                    <a:lnTo>
                      <a:pt x="8508" y="1315"/>
                    </a:lnTo>
                    <a:lnTo>
                      <a:pt x="8263" y="1362"/>
                    </a:lnTo>
                    <a:lnTo>
                      <a:pt x="8227" y="1113"/>
                    </a:lnTo>
                    <a:lnTo>
                      <a:pt x="8471" y="1066"/>
                    </a:lnTo>
                    <a:close/>
                    <a:moveTo>
                      <a:pt x="8208" y="1117"/>
                    </a:moveTo>
                    <a:lnTo>
                      <a:pt x="8245" y="1362"/>
                    </a:lnTo>
                    <a:lnTo>
                      <a:pt x="8010" y="1407"/>
                    </a:lnTo>
                    <a:lnTo>
                      <a:pt x="7973" y="1163"/>
                    </a:lnTo>
                    <a:lnTo>
                      <a:pt x="8208" y="1117"/>
                    </a:lnTo>
                    <a:close/>
                    <a:moveTo>
                      <a:pt x="7959" y="1163"/>
                    </a:moveTo>
                    <a:lnTo>
                      <a:pt x="7991" y="1407"/>
                    </a:lnTo>
                    <a:lnTo>
                      <a:pt x="7742" y="1454"/>
                    </a:lnTo>
                    <a:lnTo>
                      <a:pt x="7710" y="1214"/>
                    </a:lnTo>
                    <a:lnTo>
                      <a:pt x="7959" y="1163"/>
                    </a:lnTo>
                    <a:close/>
                    <a:moveTo>
                      <a:pt x="7697" y="1214"/>
                    </a:moveTo>
                    <a:lnTo>
                      <a:pt x="7729" y="1458"/>
                    </a:lnTo>
                    <a:lnTo>
                      <a:pt x="7466" y="1504"/>
                    </a:lnTo>
                    <a:lnTo>
                      <a:pt x="7438" y="1264"/>
                    </a:lnTo>
                    <a:lnTo>
                      <a:pt x="7697" y="1214"/>
                    </a:lnTo>
                    <a:close/>
                    <a:moveTo>
                      <a:pt x="8733" y="1288"/>
                    </a:moveTo>
                    <a:lnTo>
                      <a:pt x="8775" y="1541"/>
                    </a:lnTo>
                    <a:lnTo>
                      <a:pt x="8563" y="1577"/>
                    </a:lnTo>
                    <a:lnTo>
                      <a:pt x="8526" y="1329"/>
                    </a:lnTo>
                    <a:lnTo>
                      <a:pt x="8733" y="1288"/>
                    </a:lnTo>
                    <a:close/>
                    <a:moveTo>
                      <a:pt x="8512" y="1329"/>
                    </a:moveTo>
                    <a:lnTo>
                      <a:pt x="8550" y="1583"/>
                    </a:lnTo>
                    <a:lnTo>
                      <a:pt x="8301" y="1624"/>
                    </a:lnTo>
                    <a:lnTo>
                      <a:pt x="8263" y="1375"/>
                    </a:lnTo>
                    <a:lnTo>
                      <a:pt x="8512" y="1329"/>
                    </a:lnTo>
                    <a:close/>
                    <a:moveTo>
                      <a:pt x="8250" y="1379"/>
                    </a:moveTo>
                    <a:lnTo>
                      <a:pt x="8282" y="1624"/>
                    </a:lnTo>
                    <a:lnTo>
                      <a:pt x="8046" y="1666"/>
                    </a:lnTo>
                    <a:lnTo>
                      <a:pt x="8010" y="1421"/>
                    </a:lnTo>
                    <a:lnTo>
                      <a:pt x="8250" y="1379"/>
                    </a:lnTo>
                    <a:close/>
                    <a:moveTo>
                      <a:pt x="7997" y="1426"/>
                    </a:moveTo>
                    <a:lnTo>
                      <a:pt x="8029" y="1670"/>
                    </a:lnTo>
                    <a:lnTo>
                      <a:pt x="7780" y="1711"/>
                    </a:lnTo>
                    <a:lnTo>
                      <a:pt x="7748" y="1467"/>
                    </a:lnTo>
                    <a:lnTo>
                      <a:pt x="7997" y="1426"/>
                    </a:lnTo>
                    <a:close/>
                    <a:moveTo>
                      <a:pt x="7729" y="1472"/>
                    </a:moveTo>
                    <a:lnTo>
                      <a:pt x="7765" y="1716"/>
                    </a:lnTo>
                    <a:lnTo>
                      <a:pt x="7499" y="1758"/>
                    </a:lnTo>
                    <a:lnTo>
                      <a:pt x="7471" y="1518"/>
                    </a:lnTo>
                    <a:lnTo>
                      <a:pt x="7729" y="1472"/>
                    </a:lnTo>
                    <a:close/>
                    <a:moveTo>
                      <a:pt x="8775" y="1560"/>
                    </a:moveTo>
                    <a:lnTo>
                      <a:pt x="8812" y="1781"/>
                    </a:lnTo>
                    <a:lnTo>
                      <a:pt x="8599" y="1822"/>
                    </a:lnTo>
                    <a:lnTo>
                      <a:pt x="8567" y="1592"/>
                    </a:lnTo>
                    <a:lnTo>
                      <a:pt x="8775" y="1560"/>
                    </a:lnTo>
                    <a:close/>
                    <a:moveTo>
                      <a:pt x="8550" y="1596"/>
                    </a:moveTo>
                    <a:lnTo>
                      <a:pt x="8586" y="1822"/>
                    </a:lnTo>
                    <a:lnTo>
                      <a:pt x="8333" y="1868"/>
                    </a:lnTo>
                    <a:lnTo>
                      <a:pt x="8301" y="1638"/>
                    </a:lnTo>
                    <a:lnTo>
                      <a:pt x="8550" y="1596"/>
                    </a:lnTo>
                    <a:close/>
                    <a:moveTo>
                      <a:pt x="8286" y="1643"/>
                    </a:moveTo>
                    <a:lnTo>
                      <a:pt x="8318" y="1873"/>
                    </a:lnTo>
                    <a:lnTo>
                      <a:pt x="8080" y="1919"/>
                    </a:lnTo>
                    <a:lnTo>
                      <a:pt x="8046" y="1679"/>
                    </a:lnTo>
                    <a:lnTo>
                      <a:pt x="8286" y="1643"/>
                    </a:lnTo>
                    <a:close/>
                    <a:moveTo>
                      <a:pt x="8033" y="1684"/>
                    </a:moveTo>
                    <a:lnTo>
                      <a:pt x="8065" y="1919"/>
                    </a:lnTo>
                    <a:lnTo>
                      <a:pt x="7816" y="1964"/>
                    </a:lnTo>
                    <a:lnTo>
                      <a:pt x="7780" y="1726"/>
                    </a:lnTo>
                    <a:lnTo>
                      <a:pt x="8033" y="1684"/>
                    </a:lnTo>
                    <a:close/>
                    <a:moveTo>
                      <a:pt x="7765" y="1730"/>
                    </a:moveTo>
                    <a:lnTo>
                      <a:pt x="7798" y="1970"/>
                    </a:lnTo>
                    <a:lnTo>
                      <a:pt x="7535" y="2015"/>
                    </a:lnTo>
                    <a:lnTo>
                      <a:pt x="7503" y="1776"/>
                    </a:lnTo>
                    <a:lnTo>
                      <a:pt x="7765" y="1730"/>
                    </a:lnTo>
                    <a:close/>
                    <a:moveTo>
                      <a:pt x="8969" y="1246"/>
                    </a:moveTo>
                    <a:cubicBezTo>
                      <a:pt x="9005" y="1411"/>
                      <a:pt x="9024" y="1569"/>
                      <a:pt x="9033" y="1707"/>
                    </a:cubicBezTo>
                    <a:cubicBezTo>
                      <a:pt x="9042" y="1794"/>
                      <a:pt x="9037" y="1896"/>
                      <a:pt x="9028" y="2006"/>
                    </a:cubicBezTo>
                    <a:lnTo>
                      <a:pt x="8867" y="2034"/>
                    </a:lnTo>
                    <a:lnTo>
                      <a:pt x="8830" y="1794"/>
                    </a:lnTo>
                    <a:lnTo>
                      <a:pt x="9028" y="1758"/>
                    </a:lnTo>
                    <a:lnTo>
                      <a:pt x="9024" y="1743"/>
                    </a:lnTo>
                    <a:lnTo>
                      <a:pt x="8826" y="1781"/>
                    </a:lnTo>
                    <a:lnTo>
                      <a:pt x="8793" y="1555"/>
                    </a:lnTo>
                    <a:lnTo>
                      <a:pt x="9005" y="1518"/>
                    </a:lnTo>
                    <a:lnTo>
                      <a:pt x="9001" y="1504"/>
                    </a:lnTo>
                    <a:lnTo>
                      <a:pt x="8788" y="1541"/>
                    </a:lnTo>
                    <a:lnTo>
                      <a:pt x="8752" y="1288"/>
                    </a:lnTo>
                    <a:lnTo>
                      <a:pt x="8969" y="1246"/>
                    </a:lnTo>
                    <a:close/>
                    <a:moveTo>
                      <a:pt x="7388" y="1016"/>
                    </a:moveTo>
                    <a:lnTo>
                      <a:pt x="7420" y="1251"/>
                    </a:lnTo>
                    <a:lnTo>
                      <a:pt x="7333" y="1269"/>
                    </a:lnTo>
                    <a:lnTo>
                      <a:pt x="7337" y="1283"/>
                    </a:lnTo>
                    <a:lnTo>
                      <a:pt x="7420" y="1264"/>
                    </a:lnTo>
                    <a:lnTo>
                      <a:pt x="7452" y="1509"/>
                    </a:lnTo>
                    <a:lnTo>
                      <a:pt x="7278" y="1541"/>
                    </a:lnTo>
                    <a:lnTo>
                      <a:pt x="7282" y="1555"/>
                    </a:lnTo>
                    <a:lnTo>
                      <a:pt x="7452" y="1522"/>
                    </a:lnTo>
                    <a:lnTo>
                      <a:pt x="7485" y="1762"/>
                    </a:lnTo>
                    <a:lnTo>
                      <a:pt x="7272" y="1799"/>
                    </a:lnTo>
                    <a:lnTo>
                      <a:pt x="7278" y="1813"/>
                    </a:lnTo>
                    <a:lnTo>
                      <a:pt x="7485" y="1776"/>
                    </a:lnTo>
                    <a:lnTo>
                      <a:pt x="7517" y="2020"/>
                    </a:lnTo>
                    <a:lnTo>
                      <a:pt x="7287" y="2062"/>
                    </a:lnTo>
                    <a:cubicBezTo>
                      <a:pt x="7278" y="2025"/>
                      <a:pt x="7272" y="1983"/>
                      <a:pt x="7268" y="1947"/>
                    </a:cubicBezTo>
                    <a:cubicBezTo>
                      <a:pt x="7231" y="1643"/>
                      <a:pt x="7263" y="1315"/>
                      <a:pt x="7342" y="1024"/>
                    </a:cubicBezTo>
                    <a:lnTo>
                      <a:pt x="7388" y="1016"/>
                    </a:lnTo>
                    <a:close/>
                    <a:moveTo>
                      <a:pt x="8812" y="1799"/>
                    </a:moveTo>
                    <a:lnTo>
                      <a:pt x="8848" y="2039"/>
                    </a:lnTo>
                    <a:lnTo>
                      <a:pt x="8637" y="2075"/>
                    </a:lnTo>
                    <a:lnTo>
                      <a:pt x="8605" y="1836"/>
                    </a:lnTo>
                    <a:lnTo>
                      <a:pt x="8812" y="1799"/>
                    </a:lnTo>
                    <a:close/>
                    <a:moveTo>
                      <a:pt x="8586" y="1841"/>
                    </a:moveTo>
                    <a:lnTo>
                      <a:pt x="8623" y="2081"/>
                    </a:lnTo>
                    <a:lnTo>
                      <a:pt x="8369" y="2126"/>
                    </a:lnTo>
                    <a:lnTo>
                      <a:pt x="8337" y="1887"/>
                    </a:lnTo>
                    <a:lnTo>
                      <a:pt x="8586" y="1841"/>
                    </a:lnTo>
                    <a:close/>
                    <a:moveTo>
                      <a:pt x="8318" y="1887"/>
                    </a:moveTo>
                    <a:lnTo>
                      <a:pt x="8356" y="2130"/>
                    </a:lnTo>
                    <a:lnTo>
                      <a:pt x="8116" y="2172"/>
                    </a:lnTo>
                    <a:lnTo>
                      <a:pt x="8084" y="1932"/>
                    </a:lnTo>
                    <a:lnTo>
                      <a:pt x="8318" y="1887"/>
                    </a:lnTo>
                    <a:close/>
                    <a:moveTo>
                      <a:pt x="8065" y="1937"/>
                    </a:moveTo>
                    <a:lnTo>
                      <a:pt x="8097" y="2177"/>
                    </a:lnTo>
                    <a:lnTo>
                      <a:pt x="7848" y="2223"/>
                    </a:lnTo>
                    <a:lnTo>
                      <a:pt x="7816" y="1979"/>
                    </a:lnTo>
                    <a:lnTo>
                      <a:pt x="8065" y="1937"/>
                    </a:lnTo>
                    <a:close/>
                    <a:moveTo>
                      <a:pt x="7803" y="1983"/>
                    </a:moveTo>
                    <a:lnTo>
                      <a:pt x="7835" y="2228"/>
                    </a:lnTo>
                    <a:lnTo>
                      <a:pt x="7568" y="2274"/>
                    </a:lnTo>
                    <a:lnTo>
                      <a:pt x="7535" y="2034"/>
                    </a:lnTo>
                    <a:lnTo>
                      <a:pt x="7803" y="1983"/>
                    </a:lnTo>
                    <a:close/>
                    <a:moveTo>
                      <a:pt x="9028" y="2020"/>
                    </a:moveTo>
                    <a:cubicBezTo>
                      <a:pt x="9020" y="2108"/>
                      <a:pt x="9010" y="2200"/>
                      <a:pt x="8992" y="2296"/>
                    </a:cubicBezTo>
                    <a:lnTo>
                      <a:pt x="8909" y="2311"/>
                    </a:lnTo>
                    <a:lnTo>
                      <a:pt x="8867" y="2047"/>
                    </a:lnTo>
                    <a:lnTo>
                      <a:pt x="9028" y="2020"/>
                    </a:lnTo>
                    <a:close/>
                    <a:moveTo>
                      <a:pt x="8854" y="2053"/>
                    </a:moveTo>
                    <a:lnTo>
                      <a:pt x="8890" y="2315"/>
                    </a:lnTo>
                    <a:lnTo>
                      <a:pt x="8678" y="2352"/>
                    </a:lnTo>
                    <a:lnTo>
                      <a:pt x="8641" y="2094"/>
                    </a:lnTo>
                    <a:lnTo>
                      <a:pt x="8854" y="2053"/>
                    </a:lnTo>
                    <a:close/>
                    <a:moveTo>
                      <a:pt x="8623" y="2094"/>
                    </a:moveTo>
                    <a:lnTo>
                      <a:pt x="8665" y="2357"/>
                    </a:lnTo>
                    <a:lnTo>
                      <a:pt x="8411" y="2398"/>
                    </a:lnTo>
                    <a:lnTo>
                      <a:pt x="8374" y="2140"/>
                    </a:lnTo>
                    <a:lnTo>
                      <a:pt x="8623" y="2094"/>
                    </a:lnTo>
                    <a:close/>
                    <a:moveTo>
                      <a:pt x="8356" y="2145"/>
                    </a:moveTo>
                    <a:lnTo>
                      <a:pt x="8393" y="2402"/>
                    </a:lnTo>
                    <a:lnTo>
                      <a:pt x="8153" y="2449"/>
                    </a:lnTo>
                    <a:lnTo>
                      <a:pt x="8116" y="2191"/>
                    </a:lnTo>
                    <a:lnTo>
                      <a:pt x="8356" y="2145"/>
                    </a:lnTo>
                    <a:close/>
                    <a:moveTo>
                      <a:pt x="8102" y="2191"/>
                    </a:moveTo>
                    <a:lnTo>
                      <a:pt x="8139" y="2449"/>
                    </a:lnTo>
                    <a:lnTo>
                      <a:pt x="7886" y="2495"/>
                    </a:lnTo>
                    <a:lnTo>
                      <a:pt x="7853" y="2236"/>
                    </a:lnTo>
                    <a:lnTo>
                      <a:pt x="8102" y="2191"/>
                    </a:lnTo>
                    <a:close/>
                    <a:moveTo>
                      <a:pt x="8986" y="2311"/>
                    </a:moveTo>
                    <a:lnTo>
                      <a:pt x="8986" y="2311"/>
                    </a:lnTo>
                    <a:cubicBezTo>
                      <a:pt x="8973" y="2385"/>
                      <a:pt x="8959" y="2458"/>
                      <a:pt x="8941" y="2527"/>
                    </a:cubicBezTo>
                    <a:lnTo>
                      <a:pt x="8909" y="2324"/>
                    </a:lnTo>
                    <a:lnTo>
                      <a:pt x="8986" y="2311"/>
                    </a:lnTo>
                    <a:close/>
                    <a:moveTo>
                      <a:pt x="7835" y="2241"/>
                    </a:moveTo>
                    <a:lnTo>
                      <a:pt x="7872" y="2500"/>
                    </a:lnTo>
                    <a:lnTo>
                      <a:pt x="7604" y="2545"/>
                    </a:lnTo>
                    <a:lnTo>
                      <a:pt x="7568" y="2292"/>
                    </a:lnTo>
                    <a:lnTo>
                      <a:pt x="7835" y="2241"/>
                    </a:lnTo>
                    <a:close/>
                    <a:moveTo>
                      <a:pt x="7521" y="2034"/>
                    </a:moveTo>
                    <a:lnTo>
                      <a:pt x="7554" y="2279"/>
                    </a:lnTo>
                    <a:lnTo>
                      <a:pt x="7346" y="2315"/>
                    </a:lnTo>
                    <a:lnTo>
                      <a:pt x="7351" y="2329"/>
                    </a:lnTo>
                    <a:lnTo>
                      <a:pt x="7554" y="2292"/>
                    </a:lnTo>
                    <a:lnTo>
                      <a:pt x="7586" y="2551"/>
                    </a:lnTo>
                    <a:lnTo>
                      <a:pt x="7425" y="2578"/>
                    </a:lnTo>
                    <a:cubicBezTo>
                      <a:pt x="7365" y="2417"/>
                      <a:pt x="7319" y="2246"/>
                      <a:pt x="7287" y="2081"/>
                    </a:cubicBezTo>
                    <a:lnTo>
                      <a:pt x="7521" y="2034"/>
                    </a:lnTo>
                    <a:close/>
                    <a:moveTo>
                      <a:pt x="8895" y="2329"/>
                    </a:moveTo>
                    <a:lnTo>
                      <a:pt x="8931" y="2568"/>
                    </a:lnTo>
                    <a:cubicBezTo>
                      <a:pt x="8927" y="2578"/>
                      <a:pt x="8922" y="2587"/>
                      <a:pt x="8922" y="2600"/>
                    </a:cubicBezTo>
                    <a:lnTo>
                      <a:pt x="8720" y="2634"/>
                    </a:lnTo>
                    <a:lnTo>
                      <a:pt x="8682" y="2366"/>
                    </a:lnTo>
                    <a:lnTo>
                      <a:pt x="8895" y="2329"/>
                    </a:lnTo>
                    <a:close/>
                    <a:moveTo>
                      <a:pt x="8665" y="2370"/>
                    </a:moveTo>
                    <a:lnTo>
                      <a:pt x="8705" y="2638"/>
                    </a:lnTo>
                    <a:lnTo>
                      <a:pt x="8452" y="2679"/>
                    </a:lnTo>
                    <a:lnTo>
                      <a:pt x="8411" y="2417"/>
                    </a:lnTo>
                    <a:lnTo>
                      <a:pt x="8665" y="2370"/>
                    </a:lnTo>
                    <a:close/>
                    <a:moveTo>
                      <a:pt x="8397" y="2417"/>
                    </a:moveTo>
                    <a:lnTo>
                      <a:pt x="8433" y="2679"/>
                    </a:lnTo>
                    <a:lnTo>
                      <a:pt x="8190" y="2721"/>
                    </a:lnTo>
                    <a:lnTo>
                      <a:pt x="8157" y="2462"/>
                    </a:lnTo>
                    <a:lnTo>
                      <a:pt x="8397" y="2417"/>
                    </a:lnTo>
                    <a:close/>
                    <a:moveTo>
                      <a:pt x="8139" y="2468"/>
                    </a:moveTo>
                    <a:lnTo>
                      <a:pt x="8176" y="2725"/>
                    </a:lnTo>
                    <a:lnTo>
                      <a:pt x="7923" y="2766"/>
                    </a:lnTo>
                    <a:lnTo>
                      <a:pt x="7890" y="2509"/>
                    </a:lnTo>
                    <a:lnTo>
                      <a:pt x="8139" y="2468"/>
                    </a:lnTo>
                    <a:close/>
                    <a:moveTo>
                      <a:pt x="7872" y="2513"/>
                    </a:moveTo>
                    <a:lnTo>
                      <a:pt x="7908" y="2772"/>
                    </a:lnTo>
                    <a:lnTo>
                      <a:pt x="7637" y="2817"/>
                    </a:lnTo>
                    <a:lnTo>
                      <a:pt x="7604" y="2564"/>
                    </a:lnTo>
                    <a:lnTo>
                      <a:pt x="7872" y="2513"/>
                    </a:lnTo>
                    <a:close/>
                    <a:moveTo>
                      <a:pt x="7591" y="2564"/>
                    </a:moveTo>
                    <a:lnTo>
                      <a:pt x="7623" y="2817"/>
                    </a:lnTo>
                    <a:lnTo>
                      <a:pt x="7535" y="2831"/>
                    </a:lnTo>
                    <a:cubicBezTo>
                      <a:pt x="7499" y="2757"/>
                      <a:pt x="7461" y="2674"/>
                      <a:pt x="7434" y="2591"/>
                    </a:cubicBezTo>
                    <a:lnTo>
                      <a:pt x="7591" y="2564"/>
                    </a:lnTo>
                    <a:close/>
                    <a:moveTo>
                      <a:pt x="8918" y="2615"/>
                    </a:moveTo>
                    <a:lnTo>
                      <a:pt x="8918" y="2615"/>
                    </a:lnTo>
                    <a:cubicBezTo>
                      <a:pt x="8890" y="2711"/>
                      <a:pt x="8858" y="2799"/>
                      <a:pt x="8821" y="2887"/>
                    </a:cubicBezTo>
                    <a:lnTo>
                      <a:pt x="8761" y="2896"/>
                    </a:lnTo>
                    <a:lnTo>
                      <a:pt x="8724" y="2647"/>
                    </a:lnTo>
                    <a:lnTo>
                      <a:pt x="8918" y="2615"/>
                    </a:lnTo>
                    <a:close/>
                    <a:moveTo>
                      <a:pt x="8705" y="2651"/>
                    </a:moveTo>
                    <a:lnTo>
                      <a:pt x="8743" y="2900"/>
                    </a:lnTo>
                    <a:lnTo>
                      <a:pt x="8489" y="2942"/>
                    </a:lnTo>
                    <a:lnTo>
                      <a:pt x="8452" y="2693"/>
                    </a:lnTo>
                    <a:lnTo>
                      <a:pt x="8705" y="2651"/>
                    </a:lnTo>
                    <a:close/>
                    <a:moveTo>
                      <a:pt x="8439" y="2698"/>
                    </a:moveTo>
                    <a:lnTo>
                      <a:pt x="8471" y="2946"/>
                    </a:lnTo>
                    <a:lnTo>
                      <a:pt x="8227" y="2983"/>
                    </a:lnTo>
                    <a:lnTo>
                      <a:pt x="8195" y="2739"/>
                    </a:lnTo>
                    <a:lnTo>
                      <a:pt x="8439" y="2698"/>
                    </a:lnTo>
                    <a:close/>
                    <a:moveTo>
                      <a:pt x="8816" y="2904"/>
                    </a:moveTo>
                    <a:lnTo>
                      <a:pt x="8816" y="2904"/>
                    </a:lnTo>
                    <a:cubicBezTo>
                      <a:pt x="8803" y="2938"/>
                      <a:pt x="8788" y="2965"/>
                      <a:pt x="8775" y="2997"/>
                    </a:cubicBezTo>
                    <a:lnTo>
                      <a:pt x="8761" y="2914"/>
                    </a:lnTo>
                    <a:lnTo>
                      <a:pt x="8816" y="2904"/>
                    </a:lnTo>
                    <a:close/>
                    <a:moveTo>
                      <a:pt x="8176" y="2739"/>
                    </a:moveTo>
                    <a:lnTo>
                      <a:pt x="8212" y="2987"/>
                    </a:lnTo>
                    <a:lnTo>
                      <a:pt x="7959" y="3029"/>
                    </a:lnTo>
                    <a:lnTo>
                      <a:pt x="7927" y="2781"/>
                    </a:lnTo>
                    <a:lnTo>
                      <a:pt x="8176" y="2739"/>
                    </a:lnTo>
                    <a:close/>
                    <a:moveTo>
                      <a:pt x="7623" y="2836"/>
                    </a:moveTo>
                    <a:lnTo>
                      <a:pt x="7650" y="3048"/>
                    </a:lnTo>
                    <a:cubicBezTo>
                      <a:pt x="7614" y="2983"/>
                      <a:pt x="7576" y="2919"/>
                      <a:pt x="7540" y="2845"/>
                    </a:cubicBezTo>
                    <a:lnTo>
                      <a:pt x="7623" y="2836"/>
                    </a:lnTo>
                    <a:close/>
                    <a:moveTo>
                      <a:pt x="7908" y="2785"/>
                    </a:moveTo>
                    <a:lnTo>
                      <a:pt x="7946" y="3029"/>
                    </a:lnTo>
                    <a:lnTo>
                      <a:pt x="7669" y="3076"/>
                    </a:lnTo>
                    <a:lnTo>
                      <a:pt x="7637" y="2831"/>
                    </a:lnTo>
                    <a:lnTo>
                      <a:pt x="7908" y="2785"/>
                    </a:lnTo>
                    <a:close/>
                    <a:moveTo>
                      <a:pt x="8748" y="2914"/>
                    </a:moveTo>
                    <a:lnTo>
                      <a:pt x="8761" y="3025"/>
                    </a:lnTo>
                    <a:cubicBezTo>
                      <a:pt x="8733" y="3085"/>
                      <a:pt x="8701" y="3140"/>
                      <a:pt x="8665" y="3195"/>
                    </a:cubicBezTo>
                    <a:lnTo>
                      <a:pt x="8526" y="3219"/>
                    </a:lnTo>
                    <a:lnTo>
                      <a:pt x="8489" y="2955"/>
                    </a:lnTo>
                    <a:lnTo>
                      <a:pt x="8748" y="2914"/>
                    </a:lnTo>
                    <a:close/>
                    <a:moveTo>
                      <a:pt x="8475" y="2960"/>
                    </a:moveTo>
                    <a:lnTo>
                      <a:pt x="8512" y="3219"/>
                    </a:lnTo>
                    <a:lnTo>
                      <a:pt x="8268" y="3259"/>
                    </a:lnTo>
                    <a:lnTo>
                      <a:pt x="8231" y="3002"/>
                    </a:lnTo>
                    <a:lnTo>
                      <a:pt x="8475" y="2960"/>
                    </a:lnTo>
                    <a:close/>
                    <a:moveTo>
                      <a:pt x="8212" y="3002"/>
                    </a:moveTo>
                    <a:lnTo>
                      <a:pt x="8250" y="3264"/>
                    </a:lnTo>
                    <a:lnTo>
                      <a:pt x="7997" y="3306"/>
                    </a:lnTo>
                    <a:lnTo>
                      <a:pt x="7963" y="3043"/>
                    </a:lnTo>
                    <a:lnTo>
                      <a:pt x="8212" y="3002"/>
                    </a:lnTo>
                    <a:close/>
                    <a:moveTo>
                      <a:pt x="7946" y="3048"/>
                    </a:moveTo>
                    <a:lnTo>
                      <a:pt x="7982" y="3306"/>
                    </a:lnTo>
                    <a:lnTo>
                      <a:pt x="7863" y="3329"/>
                    </a:lnTo>
                    <a:cubicBezTo>
                      <a:pt x="7798" y="3259"/>
                      <a:pt x="7738" y="3181"/>
                      <a:pt x="7678" y="3089"/>
                    </a:cubicBezTo>
                    <a:lnTo>
                      <a:pt x="7946" y="3048"/>
                    </a:lnTo>
                    <a:close/>
                    <a:moveTo>
                      <a:pt x="8655" y="3214"/>
                    </a:moveTo>
                    <a:cubicBezTo>
                      <a:pt x="8618" y="3264"/>
                      <a:pt x="8582" y="3306"/>
                      <a:pt x="8544" y="3347"/>
                    </a:cubicBezTo>
                    <a:lnTo>
                      <a:pt x="8531" y="3232"/>
                    </a:lnTo>
                    <a:lnTo>
                      <a:pt x="8655" y="3214"/>
                    </a:lnTo>
                    <a:close/>
                    <a:moveTo>
                      <a:pt x="7982" y="3325"/>
                    </a:moveTo>
                    <a:lnTo>
                      <a:pt x="8001" y="3449"/>
                    </a:lnTo>
                    <a:cubicBezTo>
                      <a:pt x="7959" y="3416"/>
                      <a:pt x="7918" y="3384"/>
                      <a:pt x="7876" y="3342"/>
                    </a:cubicBezTo>
                    <a:lnTo>
                      <a:pt x="7982" y="3325"/>
                    </a:lnTo>
                    <a:close/>
                    <a:moveTo>
                      <a:pt x="8512" y="3236"/>
                    </a:moveTo>
                    <a:lnTo>
                      <a:pt x="8531" y="3361"/>
                    </a:lnTo>
                    <a:cubicBezTo>
                      <a:pt x="8461" y="3435"/>
                      <a:pt x="8384" y="3485"/>
                      <a:pt x="8301" y="3508"/>
                    </a:cubicBezTo>
                    <a:lnTo>
                      <a:pt x="8268" y="3278"/>
                    </a:lnTo>
                    <a:lnTo>
                      <a:pt x="8512" y="3236"/>
                    </a:lnTo>
                    <a:close/>
                    <a:moveTo>
                      <a:pt x="8254" y="3278"/>
                    </a:moveTo>
                    <a:lnTo>
                      <a:pt x="8286" y="3513"/>
                    </a:lnTo>
                    <a:cubicBezTo>
                      <a:pt x="8268" y="3518"/>
                      <a:pt x="8254" y="3518"/>
                      <a:pt x="8235" y="3523"/>
                    </a:cubicBezTo>
                    <a:cubicBezTo>
                      <a:pt x="8230" y="3523"/>
                      <a:pt x="8224" y="3523"/>
                      <a:pt x="8219" y="3523"/>
                    </a:cubicBezTo>
                    <a:cubicBezTo>
                      <a:pt x="8155" y="3523"/>
                      <a:pt x="8087" y="3500"/>
                      <a:pt x="8019" y="3457"/>
                    </a:cubicBezTo>
                    <a:lnTo>
                      <a:pt x="8001" y="3319"/>
                    </a:lnTo>
                    <a:lnTo>
                      <a:pt x="8254" y="3278"/>
                    </a:lnTo>
                    <a:close/>
                    <a:moveTo>
                      <a:pt x="8218" y="5426"/>
                    </a:moveTo>
                    <a:lnTo>
                      <a:pt x="8218" y="5490"/>
                    </a:lnTo>
                    <a:lnTo>
                      <a:pt x="8195" y="5490"/>
                    </a:lnTo>
                    <a:cubicBezTo>
                      <a:pt x="8203" y="5467"/>
                      <a:pt x="8212" y="5444"/>
                      <a:pt x="8218" y="5426"/>
                    </a:cubicBezTo>
                    <a:close/>
                    <a:moveTo>
                      <a:pt x="8185" y="5518"/>
                    </a:moveTo>
                    <a:lnTo>
                      <a:pt x="8185" y="5624"/>
                    </a:lnTo>
                    <a:lnTo>
                      <a:pt x="8180" y="5624"/>
                    </a:lnTo>
                    <a:cubicBezTo>
                      <a:pt x="8139" y="5624"/>
                      <a:pt x="8162" y="5573"/>
                      <a:pt x="8185" y="5518"/>
                    </a:cubicBezTo>
                    <a:close/>
                    <a:moveTo>
                      <a:pt x="8066" y="0"/>
                    </a:moveTo>
                    <a:cubicBezTo>
                      <a:pt x="8049" y="0"/>
                      <a:pt x="8032" y="0"/>
                      <a:pt x="8014" y="1"/>
                    </a:cubicBezTo>
                    <a:cubicBezTo>
                      <a:pt x="7416" y="35"/>
                      <a:pt x="7047" y="1024"/>
                      <a:pt x="7153" y="1909"/>
                    </a:cubicBezTo>
                    <a:cubicBezTo>
                      <a:pt x="7255" y="2734"/>
                      <a:pt x="7757" y="3629"/>
                      <a:pt x="8176" y="3697"/>
                    </a:cubicBezTo>
                    <a:lnTo>
                      <a:pt x="8218" y="5407"/>
                    </a:lnTo>
                    <a:cubicBezTo>
                      <a:pt x="8212" y="5398"/>
                      <a:pt x="8208" y="5393"/>
                      <a:pt x="8199" y="5393"/>
                    </a:cubicBezTo>
                    <a:cubicBezTo>
                      <a:pt x="8198" y="5393"/>
                      <a:pt x="8196" y="5392"/>
                      <a:pt x="8195" y="5392"/>
                    </a:cubicBezTo>
                    <a:cubicBezTo>
                      <a:pt x="8102" y="5392"/>
                      <a:pt x="7905" y="5855"/>
                      <a:pt x="7963" y="5946"/>
                    </a:cubicBezTo>
                    <a:cubicBezTo>
                      <a:pt x="7969" y="5956"/>
                      <a:pt x="7973" y="5965"/>
                      <a:pt x="7978" y="5969"/>
                    </a:cubicBezTo>
                    <a:cubicBezTo>
                      <a:pt x="7770" y="6273"/>
                      <a:pt x="7089" y="7268"/>
                      <a:pt x="6908" y="7434"/>
                    </a:cubicBezTo>
                    <a:cubicBezTo>
                      <a:pt x="6900" y="7444"/>
                      <a:pt x="6895" y="7449"/>
                      <a:pt x="6885" y="7453"/>
                    </a:cubicBezTo>
                    <a:cubicBezTo>
                      <a:pt x="6885" y="7457"/>
                      <a:pt x="6881" y="7457"/>
                      <a:pt x="6881" y="7457"/>
                    </a:cubicBezTo>
                    <a:cubicBezTo>
                      <a:pt x="6844" y="7476"/>
                      <a:pt x="6734" y="7508"/>
                      <a:pt x="6595" y="7549"/>
                    </a:cubicBezTo>
                    <a:cubicBezTo>
                      <a:pt x="6591" y="7508"/>
                      <a:pt x="6591" y="7466"/>
                      <a:pt x="6587" y="7430"/>
                    </a:cubicBezTo>
                    <a:lnTo>
                      <a:pt x="6411" y="7439"/>
                    </a:lnTo>
                    <a:lnTo>
                      <a:pt x="6415" y="7494"/>
                    </a:lnTo>
                    <a:lnTo>
                      <a:pt x="6319" y="7504"/>
                    </a:lnTo>
                    <a:lnTo>
                      <a:pt x="6319" y="7517"/>
                    </a:lnTo>
                    <a:cubicBezTo>
                      <a:pt x="6006" y="7572"/>
                      <a:pt x="5453" y="7674"/>
                      <a:pt x="5190" y="7721"/>
                    </a:cubicBezTo>
                    <a:lnTo>
                      <a:pt x="5171" y="7721"/>
                    </a:lnTo>
                    <a:cubicBezTo>
                      <a:pt x="5143" y="7730"/>
                      <a:pt x="5121" y="7734"/>
                      <a:pt x="5102" y="7734"/>
                    </a:cubicBezTo>
                    <a:lnTo>
                      <a:pt x="5098" y="7734"/>
                    </a:lnTo>
                    <a:cubicBezTo>
                      <a:pt x="5094" y="7734"/>
                      <a:pt x="5094" y="7738"/>
                      <a:pt x="5088" y="7738"/>
                    </a:cubicBezTo>
                    <a:lnTo>
                      <a:pt x="5075" y="7738"/>
                    </a:lnTo>
                    <a:cubicBezTo>
                      <a:pt x="5070" y="7738"/>
                      <a:pt x="5066" y="7738"/>
                      <a:pt x="5066" y="7743"/>
                    </a:cubicBezTo>
                    <a:lnTo>
                      <a:pt x="5066" y="7748"/>
                    </a:lnTo>
                    <a:cubicBezTo>
                      <a:pt x="4969" y="7762"/>
                      <a:pt x="4794" y="7808"/>
                      <a:pt x="4609" y="7872"/>
                    </a:cubicBezTo>
                    <a:lnTo>
                      <a:pt x="4573" y="7730"/>
                    </a:lnTo>
                    <a:cubicBezTo>
                      <a:pt x="4854" y="7642"/>
                      <a:pt x="5149" y="7522"/>
                      <a:pt x="5402" y="7347"/>
                    </a:cubicBezTo>
                    <a:cubicBezTo>
                      <a:pt x="5655" y="7283"/>
                      <a:pt x="5955" y="7168"/>
                      <a:pt x="6185" y="6941"/>
                    </a:cubicBezTo>
                    <a:cubicBezTo>
                      <a:pt x="6300" y="6826"/>
                      <a:pt x="6347" y="6609"/>
                      <a:pt x="6360" y="6430"/>
                    </a:cubicBezTo>
                    <a:cubicBezTo>
                      <a:pt x="6411" y="6384"/>
                      <a:pt x="6466" y="6328"/>
                      <a:pt x="6521" y="6255"/>
                    </a:cubicBezTo>
                    <a:cubicBezTo>
                      <a:pt x="6642" y="6098"/>
                      <a:pt x="6587" y="5979"/>
                      <a:pt x="6476" y="5918"/>
                    </a:cubicBezTo>
                    <a:cubicBezTo>
                      <a:pt x="6614" y="5605"/>
                      <a:pt x="6821" y="4997"/>
                      <a:pt x="6710" y="4333"/>
                    </a:cubicBezTo>
                    <a:cubicBezTo>
                      <a:pt x="6600" y="3690"/>
                      <a:pt x="6189" y="3583"/>
                      <a:pt x="5929" y="3583"/>
                    </a:cubicBezTo>
                    <a:cubicBezTo>
                      <a:pt x="5799" y="3583"/>
                      <a:pt x="5706" y="3610"/>
                      <a:pt x="5706" y="3610"/>
                    </a:cubicBezTo>
                    <a:lnTo>
                      <a:pt x="5706" y="3606"/>
                    </a:lnTo>
                    <a:lnTo>
                      <a:pt x="5711" y="3606"/>
                    </a:lnTo>
                    <a:lnTo>
                      <a:pt x="5711" y="3601"/>
                    </a:lnTo>
                    <a:lnTo>
                      <a:pt x="5711" y="3596"/>
                    </a:lnTo>
                    <a:lnTo>
                      <a:pt x="5711" y="3591"/>
                    </a:lnTo>
                    <a:lnTo>
                      <a:pt x="5715" y="3587"/>
                    </a:lnTo>
                    <a:lnTo>
                      <a:pt x="5715" y="3578"/>
                    </a:lnTo>
                    <a:cubicBezTo>
                      <a:pt x="5720" y="3564"/>
                      <a:pt x="5724" y="3550"/>
                      <a:pt x="5729" y="3536"/>
                    </a:cubicBezTo>
                    <a:lnTo>
                      <a:pt x="5729" y="3532"/>
                    </a:lnTo>
                    <a:cubicBezTo>
                      <a:pt x="5729" y="3527"/>
                      <a:pt x="5729" y="3523"/>
                      <a:pt x="5734" y="3518"/>
                    </a:cubicBezTo>
                    <a:lnTo>
                      <a:pt x="5734" y="3513"/>
                    </a:lnTo>
                    <a:cubicBezTo>
                      <a:pt x="5734" y="3508"/>
                      <a:pt x="5734" y="3504"/>
                      <a:pt x="5738" y="3495"/>
                    </a:cubicBezTo>
                    <a:lnTo>
                      <a:pt x="5738" y="3491"/>
                    </a:lnTo>
                    <a:cubicBezTo>
                      <a:pt x="5747" y="3457"/>
                      <a:pt x="5752" y="3416"/>
                      <a:pt x="5762" y="3370"/>
                    </a:cubicBezTo>
                    <a:cubicBezTo>
                      <a:pt x="5762" y="3361"/>
                      <a:pt x="5766" y="3352"/>
                      <a:pt x="5766" y="3342"/>
                    </a:cubicBezTo>
                    <a:cubicBezTo>
                      <a:pt x="5775" y="3292"/>
                      <a:pt x="5779" y="3242"/>
                      <a:pt x="5785" y="3191"/>
                    </a:cubicBezTo>
                    <a:lnTo>
                      <a:pt x="5785" y="3186"/>
                    </a:lnTo>
                    <a:lnTo>
                      <a:pt x="5785" y="3159"/>
                    </a:lnTo>
                    <a:lnTo>
                      <a:pt x="5785" y="3153"/>
                    </a:lnTo>
                    <a:cubicBezTo>
                      <a:pt x="5785" y="3104"/>
                      <a:pt x="5785" y="3048"/>
                      <a:pt x="5779" y="2997"/>
                    </a:cubicBezTo>
                    <a:lnTo>
                      <a:pt x="5779" y="2987"/>
                    </a:lnTo>
                    <a:cubicBezTo>
                      <a:pt x="5775" y="2983"/>
                      <a:pt x="5775" y="2974"/>
                      <a:pt x="5775" y="2965"/>
                    </a:cubicBezTo>
                    <a:lnTo>
                      <a:pt x="5775" y="2955"/>
                    </a:lnTo>
                    <a:cubicBezTo>
                      <a:pt x="5770" y="2946"/>
                      <a:pt x="5770" y="2938"/>
                      <a:pt x="5770" y="2928"/>
                    </a:cubicBezTo>
                    <a:cubicBezTo>
                      <a:pt x="5770" y="2928"/>
                      <a:pt x="5770" y="2923"/>
                      <a:pt x="5766" y="2923"/>
                    </a:cubicBezTo>
                    <a:cubicBezTo>
                      <a:pt x="5762" y="2896"/>
                      <a:pt x="5757" y="2864"/>
                      <a:pt x="5747" y="2836"/>
                    </a:cubicBezTo>
                    <a:lnTo>
                      <a:pt x="5743" y="2836"/>
                    </a:lnTo>
                    <a:cubicBezTo>
                      <a:pt x="5724" y="2776"/>
                      <a:pt x="5692" y="2716"/>
                      <a:pt x="5651" y="2670"/>
                    </a:cubicBezTo>
                    <a:cubicBezTo>
                      <a:pt x="5558" y="2569"/>
                      <a:pt x="5439" y="2537"/>
                      <a:pt x="5323" y="2537"/>
                    </a:cubicBezTo>
                    <a:cubicBezTo>
                      <a:pt x="5110" y="2537"/>
                      <a:pt x="4909" y="2647"/>
                      <a:pt x="4909" y="2647"/>
                    </a:cubicBezTo>
                    <a:cubicBezTo>
                      <a:pt x="4909" y="2647"/>
                      <a:pt x="4632" y="2140"/>
                      <a:pt x="4084" y="2034"/>
                    </a:cubicBezTo>
                    <a:cubicBezTo>
                      <a:pt x="3996" y="2016"/>
                      <a:pt x="3919" y="2009"/>
                      <a:pt x="3851" y="2009"/>
                    </a:cubicBezTo>
                    <a:cubicBezTo>
                      <a:pt x="3495" y="2009"/>
                      <a:pt x="3397" y="2213"/>
                      <a:pt x="3397" y="2213"/>
                    </a:cubicBezTo>
                    <a:cubicBezTo>
                      <a:pt x="3201" y="2070"/>
                      <a:pt x="2977" y="2012"/>
                      <a:pt x="2744" y="2012"/>
                    </a:cubicBezTo>
                    <a:cubicBezTo>
                      <a:pt x="2030" y="2012"/>
                      <a:pt x="1247" y="2561"/>
                      <a:pt x="1024" y="2864"/>
                    </a:cubicBezTo>
                    <a:cubicBezTo>
                      <a:pt x="987" y="2914"/>
                      <a:pt x="964" y="2965"/>
                      <a:pt x="946" y="3021"/>
                    </a:cubicBezTo>
                    <a:cubicBezTo>
                      <a:pt x="941" y="3029"/>
                      <a:pt x="936" y="3043"/>
                      <a:pt x="932" y="3053"/>
                    </a:cubicBezTo>
                    <a:lnTo>
                      <a:pt x="932" y="3070"/>
                    </a:lnTo>
                    <a:cubicBezTo>
                      <a:pt x="928" y="3076"/>
                      <a:pt x="928" y="3085"/>
                      <a:pt x="928" y="3089"/>
                    </a:cubicBezTo>
                    <a:cubicBezTo>
                      <a:pt x="923" y="3098"/>
                      <a:pt x="923" y="3104"/>
                      <a:pt x="923" y="3108"/>
                    </a:cubicBezTo>
                    <a:cubicBezTo>
                      <a:pt x="923" y="3117"/>
                      <a:pt x="919" y="3121"/>
                      <a:pt x="919" y="3126"/>
                    </a:cubicBezTo>
                    <a:lnTo>
                      <a:pt x="919" y="3144"/>
                    </a:lnTo>
                    <a:cubicBezTo>
                      <a:pt x="919" y="3153"/>
                      <a:pt x="919" y="3159"/>
                      <a:pt x="913" y="3163"/>
                    </a:cubicBezTo>
                    <a:lnTo>
                      <a:pt x="913" y="3181"/>
                    </a:lnTo>
                    <a:lnTo>
                      <a:pt x="913" y="3200"/>
                    </a:lnTo>
                    <a:lnTo>
                      <a:pt x="913" y="3219"/>
                    </a:lnTo>
                    <a:lnTo>
                      <a:pt x="913" y="3236"/>
                    </a:lnTo>
                    <a:lnTo>
                      <a:pt x="913" y="3255"/>
                    </a:lnTo>
                    <a:cubicBezTo>
                      <a:pt x="913" y="3259"/>
                      <a:pt x="913" y="3264"/>
                      <a:pt x="919" y="3269"/>
                    </a:cubicBezTo>
                    <a:lnTo>
                      <a:pt x="919" y="3306"/>
                    </a:lnTo>
                    <a:cubicBezTo>
                      <a:pt x="919" y="3310"/>
                      <a:pt x="923" y="3315"/>
                      <a:pt x="923" y="3319"/>
                    </a:cubicBezTo>
                    <a:lnTo>
                      <a:pt x="923" y="3342"/>
                    </a:lnTo>
                    <a:cubicBezTo>
                      <a:pt x="928" y="3347"/>
                      <a:pt x="928" y="3352"/>
                      <a:pt x="928" y="3357"/>
                    </a:cubicBezTo>
                    <a:cubicBezTo>
                      <a:pt x="928" y="3361"/>
                      <a:pt x="932" y="3366"/>
                      <a:pt x="932" y="3374"/>
                    </a:cubicBezTo>
                    <a:cubicBezTo>
                      <a:pt x="932" y="3380"/>
                      <a:pt x="932" y="3384"/>
                      <a:pt x="936" y="3389"/>
                    </a:cubicBezTo>
                    <a:cubicBezTo>
                      <a:pt x="936" y="3393"/>
                      <a:pt x="936" y="3402"/>
                      <a:pt x="941" y="3408"/>
                    </a:cubicBezTo>
                    <a:lnTo>
                      <a:pt x="941" y="3421"/>
                    </a:lnTo>
                    <a:cubicBezTo>
                      <a:pt x="946" y="3425"/>
                      <a:pt x="946" y="3435"/>
                      <a:pt x="946" y="3440"/>
                    </a:cubicBezTo>
                    <a:cubicBezTo>
                      <a:pt x="951" y="3444"/>
                      <a:pt x="951" y="3449"/>
                      <a:pt x="951" y="3453"/>
                    </a:cubicBezTo>
                    <a:cubicBezTo>
                      <a:pt x="955" y="3457"/>
                      <a:pt x="955" y="3463"/>
                      <a:pt x="955" y="3472"/>
                    </a:cubicBezTo>
                    <a:cubicBezTo>
                      <a:pt x="960" y="3476"/>
                      <a:pt x="960" y="3476"/>
                      <a:pt x="960" y="3481"/>
                    </a:cubicBezTo>
                    <a:cubicBezTo>
                      <a:pt x="964" y="3491"/>
                      <a:pt x="964" y="3495"/>
                      <a:pt x="969" y="3499"/>
                    </a:cubicBezTo>
                    <a:cubicBezTo>
                      <a:pt x="969" y="3504"/>
                      <a:pt x="969" y="3508"/>
                      <a:pt x="974" y="3513"/>
                    </a:cubicBezTo>
                    <a:cubicBezTo>
                      <a:pt x="978" y="3523"/>
                      <a:pt x="978" y="3532"/>
                      <a:pt x="983" y="3540"/>
                    </a:cubicBezTo>
                    <a:cubicBezTo>
                      <a:pt x="987" y="3546"/>
                      <a:pt x="987" y="3550"/>
                      <a:pt x="987" y="3555"/>
                    </a:cubicBezTo>
                    <a:cubicBezTo>
                      <a:pt x="992" y="3559"/>
                      <a:pt x="992" y="3564"/>
                      <a:pt x="996" y="3568"/>
                    </a:cubicBezTo>
                    <a:cubicBezTo>
                      <a:pt x="996" y="3574"/>
                      <a:pt x="996" y="3578"/>
                      <a:pt x="1002" y="3582"/>
                    </a:cubicBezTo>
                    <a:cubicBezTo>
                      <a:pt x="1002" y="3587"/>
                      <a:pt x="1006" y="3591"/>
                      <a:pt x="1006" y="3591"/>
                    </a:cubicBezTo>
                    <a:cubicBezTo>
                      <a:pt x="1011" y="3596"/>
                      <a:pt x="1011" y="3601"/>
                      <a:pt x="1011" y="3606"/>
                    </a:cubicBezTo>
                    <a:cubicBezTo>
                      <a:pt x="1015" y="3610"/>
                      <a:pt x="1015" y="3614"/>
                      <a:pt x="1019" y="3619"/>
                    </a:cubicBezTo>
                    <a:cubicBezTo>
                      <a:pt x="1019" y="3623"/>
                      <a:pt x="1024" y="3623"/>
                      <a:pt x="1024" y="3629"/>
                    </a:cubicBezTo>
                    <a:cubicBezTo>
                      <a:pt x="1024" y="3633"/>
                      <a:pt x="1029" y="3638"/>
                      <a:pt x="1029" y="3642"/>
                    </a:cubicBezTo>
                    <a:cubicBezTo>
                      <a:pt x="1034" y="3642"/>
                      <a:pt x="1034" y="3647"/>
                      <a:pt x="1034" y="3651"/>
                    </a:cubicBezTo>
                    <a:cubicBezTo>
                      <a:pt x="1038" y="3656"/>
                      <a:pt x="1038" y="3656"/>
                      <a:pt x="1043" y="3661"/>
                    </a:cubicBezTo>
                    <a:cubicBezTo>
                      <a:pt x="1043" y="3665"/>
                      <a:pt x="1043" y="3670"/>
                      <a:pt x="1047" y="3670"/>
                    </a:cubicBezTo>
                    <a:cubicBezTo>
                      <a:pt x="1047" y="3674"/>
                      <a:pt x="1051" y="3679"/>
                      <a:pt x="1051" y="3679"/>
                    </a:cubicBezTo>
                    <a:cubicBezTo>
                      <a:pt x="1051" y="3684"/>
                      <a:pt x="1057" y="3689"/>
                      <a:pt x="1057" y="3693"/>
                    </a:cubicBezTo>
                    <a:cubicBezTo>
                      <a:pt x="1061" y="3693"/>
                      <a:pt x="1061" y="3697"/>
                      <a:pt x="1066" y="3702"/>
                    </a:cubicBezTo>
                    <a:cubicBezTo>
                      <a:pt x="1066" y="3706"/>
                      <a:pt x="1070" y="3712"/>
                      <a:pt x="1070" y="3712"/>
                    </a:cubicBezTo>
                    <a:cubicBezTo>
                      <a:pt x="1075" y="3716"/>
                      <a:pt x="1075" y="3716"/>
                      <a:pt x="1075" y="3721"/>
                    </a:cubicBezTo>
                    <a:lnTo>
                      <a:pt x="1079" y="3725"/>
                    </a:lnTo>
                    <a:cubicBezTo>
                      <a:pt x="1079" y="3729"/>
                      <a:pt x="1085" y="3729"/>
                      <a:pt x="1085" y="3734"/>
                    </a:cubicBezTo>
                    <a:lnTo>
                      <a:pt x="1089" y="3739"/>
                    </a:lnTo>
                    <a:lnTo>
                      <a:pt x="1089" y="3744"/>
                    </a:lnTo>
                    <a:cubicBezTo>
                      <a:pt x="1094" y="3744"/>
                      <a:pt x="1094" y="3748"/>
                      <a:pt x="1094" y="3748"/>
                    </a:cubicBezTo>
                    <a:lnTo>
                      <a:pt x="1098" y="3753"/>
                    </a:lnTo>
                    <a:lnTo>
                      <a:pt x="1098" y="3757"/>
                    </a:lnTo>
                    <a:lnTo>
                      <a:pt x="1102" y="3757"/>
                    </a:lnTo>
                    <a:lnTo>
                      <a:pt x="1102" y="3762"/>
                    </a:lnTo>
                    <a:cubicBezTo>
                      <a:pt x="1" y="4209"/>
                      <a:pt x="623" y="5748"/>
                      <a:pt x="623" y="5748"/>
                    </a:cubicBezTo>
                    <a:cubicBezTo>
                      <a:pt x="172" y="6909"/>
                      <a:pt x="1232" y="6932"/>
                      <a:pt x="1232" y="6932"/>
                    </a:cubicBezTo>
                    <a:cubicBezTo>
                      <a:pt x="1273" y="7020"/>
                      <a:pt x="1319" y="7098"/>
                      <a:pt x="1379" y="7177"/>
                    </a:cubicBezTo>
                    <a:cubicBezTo>
                      <a:pt x="1268" y="7287"/>
                      <a:pt x="1255" y="7453"/>
                      <a:pt x="1489" y="7522"/>
                    </a:cubicBezTo>
                    <a:cubicBezTo>
                      <a:pt x="1619" y="7559"/>
                      <a:pt x="1729" y="7572"/>
                      <a:pt x="1821" y="7572"/>
                    </a:cubicBezTo>
                    <a:cubicBezTo>
                      <a:pt x="2208" y="7812"/>
                      <a:pt x="2688" y="7932"/>
                      <a:pt x="3052" y="7942"/>
                    </a:cubicBezTo>
                    <a:cubicBezTo>
                      <a:pt x="3166" y="7968"/>
                      <a:pt x="3286" y="7982"/>
                      <a:pt x="3415" y="7982"/>
                    </a:cubicBezTo>
                    <a:cubicBezTo>
                      <a:pt x="3599" y="7982"/>
                      <a:pt x="3800" y="7954"/>
                      <a:pt x="4020" y="7891"/>
                    </a:cubicBezTo>
                    <a:cubicBezTo>
                      <a:pt x="4029" y="7887"/>
                      <a:pt x="4037" y="7881"/>
                      <a:pt x="4047" y="7881"/>
                    </a:cubicBezTo>
                    <a:lnTo>
                      <a:pt x="4084" y="8075"/>
                    </a:lnTo>
                    <a:cubicBezTo>
                      <a:pt x="4010" y="8108"/>
                      <a:pt x="3941" y="8135"/>
                      <a:pt x="3890" y="8163"/>
                    </a:cubicBezTo>
                    <a:lnTo>
                      <a:pt x="3882" y="8167"/>
                    </a:lnTo>
                    <a:cubicBezTo>
                      <a:pt x="3877" y="8172"/>
                      <a:pt x="3867" y="8176"/>
                      <a:pt x="3858" y="8181"/>
                    </a:cubicBezTo>
                    <a:cubicBezTo>
                      <a:pt x="3854" y="8181"/>
                      <a:pt x="3854" y="8181"/>
                      <a:pt x="3849" y="8185"/>
                    </a:cubicBezTo>
                    <a:lnTo>
                      <a:pt x="3844" y="8185"/>
                    </a:lnTo>
                    <a:cubicBezTo>
                      <a:pt x="3839" y="8185"/>
                      <a:pt x="3835" y="8191"/>
                      <a:pt x="3831" y="8191"/>
                    </a:cubicBezTo>
                    <a:lnTo>
                      <a:pt x="3831" y="8195"/>
                    </a:lnTo>
                    <a:cubicBezTo>
                      <a:pt x="3826" y="8195"/>
                      <a:pt x="3822" y="8200"/>
                      <a:pt x="3816" y="8200"/>
                    </a:cubicBezTo>
                    <a:lnTo>
                      <a:pt x="3812" y="8204"/>
                    </a:lnTo>
                    <a:cubicBezTo>
                      <a:pt x="3807" y="8208"/>
                      <a:pt x="3803" y="8208"/>
                      <a:pt x="3794" y="8213"/>
                    </a:cubicBezTo>
                    <a:lnTo>
                      <a:pt x="3789" y="8218"/>
                    </a:lnTo>
                    <a:cubicBezTo>
                      <a:pt x="3784" y="8223"/>
                      <a:pt x="3780" y="8227"/>
                      <a:pt x="3771" y="8232"/>
                    </a:cubicBezTo>
                    <a:cubicBezTo>
                      <a:pt x="3761" y="8236"/>
                      <a:pt x="3757" y="8246"/>
                      <a:pt x="3748" y="8250"/>
                    </a:cubicBezTo>
                    <a:lnTo>
                      <a:pt x="3743" y="8255"/>
                    </a:lnTo>
                    <a:cubicBezTo>
                      <a:pt x="3729" y="8264"/>
                      <a:pt x="3711" y="8282"/>
                      <a:pt x="3692" y="8296"/>
                    </a:cubicBezTo>
                    <a:cubicBezTo>
                      <a:pt x="3416" y="8527"/>
                      <a:pt x="2927" y="9033"/>
                      <a:pt x="2771" y="9208"/>
                    </a:cubicBezTo>
                    <a:lnTo>
                      <a:pt x="2748" y="9158"/>
                    </a:lnTo>
                    <a:lnTo>
                      <a:pt x="2582" y="9287"/>
                    </a:lnTo>
                    <a:cubicBezTo>
                      <a:pt x="2600" y="9333"/>
                      <a:pt x="2619" y="9384"/>
                      <a:pt x="2642" y="9429"/>
                    </a:cubicBezTo>
                    <a:cubicBezTo>
                      <a:pt x="2536" y="9499"/>
                      <a:pt x="2448" y="9545"/>
                      <a:pt x="2412" y="9559"/>
                    </a:cubicBezTo>
                    <a:cubicBezTo>
                      <a:pt x="2408" y="9561"/>
                      <a:pt x="2402" y="9562"/>
                      <a:pt x="2395" y="9562"/>
                    </a:cubicBezTo>
                    <a:cubicBezTo>
                      <a:pt x="2385" y="9562"/>
                      <a:pt x="2373" y="9559"/>
                      <a:pt x="2356" y="9554"/>
                    </a:cubicBezTo>
                    <a:cubicBezTo>
                      <a:pt x="2080" y="9485"/>
                      <a:pt x="1047" y="8876"/>
                      <a:pt x="609" y="8614"/>
                    </a:cubicBezTo>
                    <a:cubicBezTo>
                      <a:pt x="656" y="8476"/>
                      <a:pt x="581" y="8010"/>
                      <a:pt x="494" y="7992"/>
                    </a:cubicBezTo>
                    <a:cubicBezTo>
                      <a:pt x="492" y="7991"/>
                      <a:pt x="491" y="7991"/>
                      <a:pt x="489" y="7991"/>
                    </a:cubicBezTo>
                    <a:cubicBezTo>
                      <a:pt x="430" y="7991"/>
                      <a:pt x="523" y="8239"/>
                      <a:pt x="468" y="8239"/>
                    </a:cubicBezTo>
                    <a:cubicBezTo>
                      <a:pt x="465" y="8239"/>
                      <a:pt x="462" y="8238"/>
                      <a:pt x="458" y="8236"/>
                    </a:cubicBezTo>
                    <a:cubicBezTo>
                      <a:pt x="370" y="8204"/>
                      <a:pt x="360" y="8158"/>
                      <a:pt x="268" y="8019"/>
                    </a:cubicBezTo>
                    <a:cubicBezTo>
                      <a:pt x="208" y="7930"/>
                      <a:pt x="204" y="7874"/>
                      <a:pt x="178" y="7874"/>
                    </a:cubicBezTo>
                    <a:cubicBezTo>
                      <a:pt x="175" y="7874"/>
                      <a:pt x="171" y="7875"/>
                      <a:pt x="167" y="7877"/>
                    </a:cubicBezTo>
                    <a:cubicBezTo>
                      <a:pt x="145" y="7891"/>
                      <a:pt x="153" y="7960"/>
                      <a:pt x="204" y="8057"/>
                    </a:cubicBezTo>
                    <a:cubicBezTo>
                      <a:pt x="250" y="8144"/>
                      <a:pt x="287" y="8191"/>
                      <a:pt x="273" y="8204"/>
                    </a:cubicBezTo>
                    <a:cubicBezTo>
                      <a:pt x="267" y="8209"/>
                      <a:pt x="261" y="8211"/>
                      <a:pt x="255" y="8211"/>
                    </a:cubicBezTo>
                    <a:cubicBezTo>
                      <a:pt x="233" y="8211"/>
                      <a:pt x="209" y="8181"/>
                      <a:pt x="162" y="8130"/>
                    </a:cubicBezTo>
                    <a:cubicBezTo>
                      <a:pt x="103" y="8067"/>
                      <a:pt x="71" y="8006"/>
                      <a:pt x="48" y="8006"/>
                    </a:cubicBezTo>
                    <a:cubicBezTo>
                      <a:pt x="45" y="8006"/>
                      <a:pt x="42" y="8007"/>
                      <a:pt x="38" y="8010"/>
                    </a:cubicBezTo>
                    <a:cubicBezTo>
                      <a:pt x="11" y="8038"/>
                      <a:pt x="47" y="8108"/>
                      <a:pt x="117" y="8200"/>
                    </a:cubicBezTo>
                    <a:cubicBezTo>
                      <a:pt x="167" y="8268"/>
                      <a:pt x="222" y="8333"/>
                      <a:pt x="213" y="8342"/>
                    </a:cubicBezTo>
                    <a:cubicBezTo>
                      <a:pt x="212" y="8344"/>
                      <a:pt x="211" y="8345"/>
                      <a:pt x="209" y="8345"/>
                    </a:cubicBezTo>
                    <a:cubicBezTo>
                      <a:pt x="200" y="8345"/>
                      <a:pt x="181" y="8330"/>
                      <a:pt x="145" y="8296"/>
                    </a:cubicBezTo>
                    <a:cubicBezTo>
                      <a:pt x="100" y="8256"/>
                      <a:pt x="63" y="8195"/>
                      <a:pt x="42" y="8195"/>
                    </a:cubicBezTo>
                    <a:cubicBezTo>
                      <a:pt x="39" y="8195"/>
                      <a:pt x="36" y="8197"/>
                      <a:pt x="34" y="8200"/>
                    </a:cubicBezTo>
                    <a:cubicBezTo>
                      <a:pt x="11" y="8227"/>
                      <a:pt x="62" y="8329"/>
                      <a:pt x="126" y="8402"/>
                    </a:cubicBezTo>
                    <a:cubicBezTo>
                      <a:pt x="222" y="8513"/>
                      <a:pt x="301" y="8591"/>
                      <a:pt x="370" y="8642"/>
                    </a:cubicBezTo>
                    <a:cubicBezTo>
                      <a:pt x="426" y="8678"/>
                      <a:pt x="1872" y="9748"/>
                      <a:pt x="2301" y="9927"/>
                    </a:cubicBezTo>
                    <a:cubicBezTo>
                      <a:pt x="2306" y="9932"/>
                      <a:pt x="2306" y="9932"/>
                      <a:pt x="2310" y="9932"/>
                    </a:cubicBezTo>
                    <a:cubicBezTo>
                      <a:pt x="2310" y="9932"/>
                      <a:pt x="2314" y="9937"/>
                      <a:pt x="2319" y="9937"/>
                    </a:cubicBezTo>
                    <a:cubicBezTo>
                      <a:pt x="2323" y="9937"/>
                      <a:pt x="2323" y="9937"/>
                      <a:pt x="2329" y="9941"/>
                    </a:cubicBezTo>
                    <a:lnTo>
                      <a:pt x="2338" y="9941"/>
                    </a:lnTo>
                    <a:cubicBezTo>
                      <a:pt x="2342" y="9946"/>
                      <a:pt x="2342" y="9946"/>
                      <a:pt x="2346" y="9946"/>
                    </a:cubicBezTo>
                    <a:lnTo>
                      <a:pt x="2351" y="9946"/>
                    </a:lnTo>
                    <a:cubicBezTo>
                      <a:pt x="2356" y="9950"/>
                      <a:pt x="2361" y="9950"/>
                      <a:pt x="2365" y="9950"/>
                    </a:cubicBezTo>
                    <a:lnTo>
                      <a:pt x="2370" y="9950"/>
                    </a:lnTo>
                    <a:cubicBezTo>
                      <a:pt x="2374" y="9955"/>
                      <a:pt x="2379" y="9955"/>
                      <a:pt x="2384" y="9955"/>
                    </a:cubicBezTo>
                    <a:cubicBezTo>
                      <a:pt x="2390" y="9955"/>
                      <a:pt x="2397" y="9956"/>
                      <a:pt x="2404" y="9956"/>
                    </a:cubicBezTo>
                    <a:cubicBezTo>
                      <a:pt x="2494" y="9956"/>
                      <a:pt x="2636" y="9898"/>
                      <a:pt x="2799" y="9812"/>
                    </a:cubicBezTo>
                    <a:cubicBezTo>
                      <a:pt x="2914" y="10080"/>
                      <a:pt x="3001" y="10273"/>
                      <a:pt x="3001" y="10273"/>
                    </a:cubicBezTo>
                    <a:lnTo>
                      <a:pt x="3010" y="10278"/>
                    </a:lnTo>
                    <a:cubicBezTo>
                      <a:pt x="3033" y="10314"/>
                      <a:pt x="3042" y="10337"/>
                      <a:pt x="3042" y="10337"/>
                    </a:cubicBezTo>
                    <a:lnTo>
                      <a:pt x="3231" y="10320"/>
                    </a:lnTo>
                    <a:lnTo>
                      <a:pt x="3186" y="10203"/>
                    </a:lnTo>
                    <a:cubicBezTo>
                      <a:pt x="3333" y="10120"/>
                      <a:pt x="3531" y="9997"/>
                      <a:pt x="3711" y="9867"/>
                    </a:cubicBezTo>
                    <a:cubicBezTo>
                      <a:pt x="3711" y="9905"/>
                      <a:pt x="3711" y="9946"/>
                      <a:pt x="3716" y="9982"/>
                    </a:cubicBezTo>
                    <a:lnTo>
                      <a:pt x="3716" y="9992"/>
                    </a:lnTo>
                    <a:lnTo>
                      <a:pt x="3716" y="10065"/>
                    </a:lnTo>
                    <a:lnTo>
                      <a:pt x="3716" y="10084"/>
                    </a:lnTo>
                    <a:cubicBezTo>
                      <a:pt x="3720" y="10103"/>
                      <a:pt x="3720" y="10126"/>
                      <a:pt x="3720" y="10148"/>
                    </a:cubicBezTo>
                    <a:lnTo>
                      <a:pt x="3720" y="10167"/>
                    </a:lnTo>
                    <a:cubicBezTo>
                      <a:pt x="3724" y="10190"/>
                      <a:pt x="3724" y="10209"/>
                      <a:pt x="3724" y="10231"/>
                    </a:cubicBezTo>
                    <a:lnTo>
                      <a:pt x="3724" y="10250"/>
                    </a:lnTo>
                    <a:cubicBezTo>
                      <a:pt x="3724" y="10273"/>
                      <a:pt x="3729" y="10296"/>
                      <a:pt x="3729" y="10320"/>
                    </a:cubicBezTo>
                    <a:lnTo>
                      <a:pt x="3729" y="10333"/>
                    </a:lnTo>
                    <a:cubicBezTo>
                      <a:pt x="3733" y="10388"/>
                      <a:pt x="3733" y="10443"/>
                      <a:pt x="3739" y="10499"/>
                    </a:cubicBezTo>
                    <a:lnTo>
                      <a:pt x="3739" y="10508"/>
                    </a:lnTo>
                    <a:cubicBezTo>
                      <a:pt x="3743" y="10531"/>
                      <a:pt x="3743" y="10554"/>
                      <a:pt x="3743" y="10582"/>
                    </a:cubicBezTo>
                    <a:lnTo>
                      <a:pt x="3743" y="10600"/>
                    </a:lnTo>
                    <a:cubicBezTo>
                      <a:pt x="3748" y="10618"/>
                      <a:pt x="3748" y="10641"/>
                      <a:pt x="3748" y="10660"/>
                    </a:cubicBezTo>
                    <a:cubicBezTo>
                      <a:pt x="3748" y="10669"/>
                      <a:pt x="3752" y="10679"/>
                      <a:pt x="3752" y="10683"/>
                    </a:cubicBezTo>
                    <a:lnTo>
                      <a:pt x="3752" y="10739"/>
                    </a:lnTo>
                    <a:cubicBezTo>
                      <a:pt x="3757" y="10748"/>
                      <a:pt x="3757" y="10756"/>
                      <a:pt x="3757" y="10766"/>
                    </a:cubicBezTo>
                    <a:cubicBezTo>
                      <a:pt x="3757" y="10784"/>
                      <a:pt x="3757" y="10803"/>
                      <a:pt x="3761" y="10822"/>
                    </a:cubicBezTo>
                    <a:lnTo>
                      <a:pt x="3761" y="10845"/>
                    </a:lnTo>
                    <a:cubicBezTo>
                      <a:pt x="3761" y="10863"/>
                      <a:pt x="3766" y="10881"/>
                      <a:pt x="3766" y="10900"/>
                    </a:cubicBezTo>
                    <a:lnTo>
                      <a:pt x="3766" y="10922"/>
                    </a:lnTo>
                    <a:cubicBezTo>
                      <a:pt x="3771" y="10946"/>
                      <a:pt x="3771" y="10973"/>
                      <a:pt x="3775" y="10996"/>
                    </a:cubicBezTo>
                    <a:lnTo>
                      <a:pt x="3775" y="11001"/>
                    </a:lnTo>
                    <a:cubicBezTo>
                      <a:pt x="3775" y="11024"/>
                      <a:pt x="3780" y="11047"/>
                      <a:pt x="3780" y="11070"/>
                    </a:cubicBezTo>
                    <a:cubicBezTo>
                      <a:pt x="3780" y="11079"/>
                      <a:pt x="3780" y="11088"/>
                      <a:pt x="3784" y="11094"/>
                    </a:cubicBezTo>
                    <a:cubicBezTo>
                      <a:pt x="3784" y="11111"/>
                      <a:pt x="3784" y="11126"/>
                      <a:pt x="3789" y="11143"/>
                    </a:cubicBezTo>
                    <a:lnTo>
                      <a:pt x="3789" y="11171"/>
                    </a:lnTo>
                    <a:cubicBezTo>
                      <a:pt x="3794" y="11185"/>
                      <a:pt x="3794" y="11199"/>
                      <a:pt x="3794" y="11218"/>
                    </a:cubicBezTo>
                    <a:cubicBezTo>
                      <a:pt x="3794" y="11226"/>
                      <a:pt x="3799" y="11236"/>
                      <a:pt x="3799" y="11245"/>
                    </a:cubicBezTo>
                    <a:cubicBezTo>
                      <a:pt x="3799" y="11260"/>
                      <a:pt x="3799" y="11273"/>
                      <a:pt x="3803" y="11287"/>
                    </a:cubicBezTo>
                    <a:lnTo>
                      <a:pt x="3803" y="11315"/>
                    </a:lnTo>
                    <a:cubicBezTo>
                      <a:pt x="3807" y="11328"/>
                      <a:pt x="3807" y="11343"/>
                      <a:pt x="3807" y="11356"/>
                    </a:cubicBezTo>
                    <a:cubicBezTo>
                      <a:pt x="3812" y="11365"/>
                      <a:pt x="3812" y="11375"/>
                      <a:pt x="3812" y="11379"/>
                    </a:cubicBezTo>
                    <a:cubicBezTo>
                      <a:pt x="3812" y="11398"/>
                      <a:pt x="3816" y="11416"/>
                      <a:pt x="3816" y="11430"/>
                    </a:cubicBezTo>
                    <a:cubicBezTo>
                      <a:pt x="3816" y="11434"/>
                      <a:pt x="3816" y="11439"/>
                      <a:pt x="3822" y="11448"/>
                    </a:cubicBezTo>
                    <a:cubicBezTo>
                      <a:pt x="3822" y="11466"/>
                      <a:pt x="3826" y="11490"/>
                      <a:pt x="3826" y="11508"/>
                    </a:cubicBezTo>
                    <a:cubicBezTo>
                      <a:pt x="3826" y="11513"/>
                      <a:pt x="3831" y="11522"/>
                      <a:pt x="3831" y="11526"/>
                    </a:cubicBezTo>
                    <a:cubicBezTo>
                      <a:pt x="3831" y="11540"/>
                      <a:pt x="3835" y="11554"/>
                      <a:pt x="3835" y="11568"/>
                    </a:cubicBezTo>
                    <a:cubicBezTo>
                      <a:pt x="3835" y="11577"/>
                      <a:pt x="3835" y="11586"/>
                      <a:pt x="3839" y="11591"/>
                    </a:cubicBezTo>
                    <a:cubicBezTo>
                      <a:pt x="3839" y="11605"/>
                      <a:pt x="3839" y="11619"/>
                      <a:pt x="3844" y="11628"/>
                    </a:cubicBezTo>
                    <a:lnTo>
                      <a:pt x="3844" y="11651"/>
                    </a:lnTo>
                    <a:cubicBezTo>
                      <a:pt x="3849" y="11664"/>
                      <a:pt x="3849" y="11674"/>
                      <a:pt x="3854" y="11688"/>
                    </a:cubicBezTo>
                    <a:lnTo>
                      <a:pt x="3854" y="11711"/>
                    </a:lnTo>
                    <a:cubicBezTo>
                      <a:pt x="3858" y="11720"/>
                      <a:pt x="3858" y="11730"/>
                      <a:pt x="3858" y="11743"/>
                    </a:cubicBezTo>
                    <a:cubicBezTo>
                      <a:pt x="3863" y="11747"/>
                      <a:pt x="3863" y="11757"/>
                      <a:pt x="3863" y="11762"/>
                    </a:cubicBezTo>
                    <a:cubicBezTo>
                      <a:pt x="3867" y="11775"/>
                      <a:pt x="3867" y="11785"/>
                      <a:pt x="3867" y="11794"/>
                    </a:cubicBezTo>
                    <a:cubicBezTo>
                      <a:pt x="3872" y="11803"/>
                      <a:pt x="3872" y="11807"/>
                      <a:pt x="3872" y="11813"/>
                    </a:cubicBezTo>
                    <a:cubicBezTo>
                      <a:pt x="3877" y="11830"/>
                      <a:pt x="3877" y="11845"/>
                      <a:pt x="3882" y="11858"/>
                    </a:cubicBezTo>
                    <a:lnTo>
                      <a:pt x="3882" y="11890"/>
                    </a:lnTo>
                    <a:lnTo>
                      <a:pt x="3937" y="11890"/>
                    </a:lnTo>
                    <a:cubicBezTo>
                      <a:pt x="3969" y="12342"/>
                      <a:pt x="4024" y="12872"/>
                      <a:pt x="4139" y="13485"/>
                    </a:cubicBezTo>
                    <a:cubicBezTo>
                      <a:pt x="4098" y="13494"/>
                      <a:pt x="4061" y="13512"/>
                      <a:pt x="4071" y="13549"/>
                    </a:cubicBezTo>
                    <a:lnTo>
                      <a:pt x="4065" y="13549"/>
                    </a:lnTo>
                    <a:lnTo>
                      <a:pt x="4135" y="13729"/>
                    </a:lnTo>
                    <a:cubicBezTo>
                      <a:pt x="4135" y="13729"/>
                      <a:pt x="4231" y="13812"/>
                      <a:pt x="4420" y="13840"/>
                    </a:cubicBezTo>
                    <a:cubicBezTo>
                      <a:pt x="4420" y="13863"/>
                      <a:pt x="4425" y="13886"/>
                      <a:pt x="4425" y="13904"/>
                    </a:cubicBezTo>
                    <a:lnTo>
                      <a:pt x="4425" y="13908"/>
                    </a:lnTo>
                    <a:cubicBezTo>
                      <a:pt x="4430" y="13923"/>
                      <a:pt x="4430" y="13941"/>
                      <a:pt x="4430" y="13955"/>
                    </a:cubicBezTo>
                    <a:lnTo>
                      <a:pt x="4430" y="13959"/>
                    </a:lnTo>
                    <a:cubicBezTo>
                      <a:pt x="4434" y="13991"/>
                      <a:pt x="4439" y="14024"/>
                      <a:pt x="4443" y="14061"/>
                    </a:cubicBezTo>
                    <a:cubicBezTo>
                      <a:pt x="4443" y="14080"/>
                      <a:pt x="4448" y="14093"/>
                      <a:pt x="4448" y="14112"/>
                    </a:cubicBezTo>
                    <a:cubicBezTo>
                      <a:pt x="4452" y="14148"/>
                      <a:pt x="4458" y="14185"/>
                      <a:pt x="4462" y="14218"/>
                    </a:cubicBezTo>
                    <a:lnTo>
                      <a:pt x="4462" y="14222"/>
                    </a:lnTo>
                    <a:cubicBezTo>
                      <a:pt x="4517" y="14752"/>
                      <a:pt x="4573" y="15337"/>
                      <a:pt x="4577" y="15605"/>
                    </a:cubicBezTo>
                    <a:cubicBezTo>
                      <a:pt x="4416" y="15678"/>
                      <a:pt x="4120" y="15904"/>
                      <a:pt x="4120" y="15904"/>
                    </a:cubicBezTo>
                    <a:lnTo>
                      <a:pt x="4798" y="15904"/>
                    </a:lnTo>
                    <a:cubicBezTo>
                      <a:pt x="4798" y="15904"/>
                      <a:pt x="4771" y="15660"/>
                      <a:pt x="4692" y="15595"/>
                    </a:cubicBezTo>
                    <a:lnTo>
                      <a:pt x="4734" y="14259"/>
                    </a:lnTo>
                    <a:lnTo>
                      <a:pt x="4747" y="13825"/>
                    </a:lnTo>
                    <a:cubicBezTo>
                      <a:pt x="4904" y="13793"/>
                      <a:pt x="5088" y="13720"/>
                      <a:pt x="5296" y="13576"/>
                    </a:cubicBezTo>
                    <a:lnTo>
                      <a:pt x="5319" y="13370"/>
                    </a:lnTo>
                    <a:cubicBezTo>
                      <a:pt x="5315" y="13333"/>
                      <a:pt x="5273" y="13328"/>
                      <a:pt x="5226" y="13328"/>
                    </a:cubicBezTo>
                    <a:cubicBezTo>
                      <a:pt x="5209" y="13047"/>
                      <a:pt x="5181" y="12600"/>
                      <a:pt x="5222" y="12536"/>
                    </a:cubicBezTo>
                    <a:lnTo>
                      <a:pt x="5226" y="12531"/>
                    </a:lnTo>
                    <a:lnTo>
                      <a:pt x="5232" y="12526"/>
                    </a:lnTo>
                    <a:cubicBezTo>
                      <a:pt x="5233" y="12525"/>
                      <a:pt x="5235" y="12525"/>
                      <a:pt x="5237" y="12525"/>
                    </a:cubicBezTo>
                    <a:cubicBezTo>
                      <a:pt x="5300" y="12525"/>
                      <a:pt x="5525" y="12901"/>
                      <a:pt x="5641" y="13102"/>
                    </a:cubicBezTo>
                    <a:cubicBezTo>
                      <a:pt x="5619" y="13121"/>
                      <a:pt x="5609" y="13144"/>
                      <a:pt x="5623" y="13167"/>
                    </a:cubicBezTo>
                    <a:lnTo>
                      <a:pt x="5743" y="13319"/>
                    </a:lnTo>
                    <a:cubicBezTo>
                      <a:pt x="5743" y="13319"/>
                      <a:pt x="5807" y="13344"/>
                      <a:pt x="5915" y="13344"/>
                    </a:cubicBezTo>
                    <a:cubicBezTo>
                      <a:pt x="6023" y="13344"/>
                      <a:pt x="6174" y="13319"/>
                      <a:pt x="6347" y="13217"/>
                    </a:cubicBezTo>
                    <a:lnTo>
                      <a:pt x="6743" y="13835"/>
                    </a:lnTo>
                    <a:lnTo>
                      <a:pt x="7457" y="14941"/>
                    </a:lnTo>
                    <a:cubicBezTo>
                      <a:pt x="7434" y="15052"/>
                      <a:pt x="7535" y="15171"/>
                      <a:pt x="7591" y="15208"/>
                    </a:cubicBezTo>
                    <a:cubicBezTo>
                      <a:pt x="7720" y="15309"/>
                      <a:pt x="8074" y="15429"/>
                      <a:pt x="8074" y="15429"/>
                    </a:cubicBezTo>
                    <a:cubicBezTo>
                      <a:pt x="8074" y="15429"/>
                      <a:pt x="7908" y="14986"/>
                      <a:pt x="7798" y="14918"/>
                    </a:cubicBezTo>
                    <a:cubicBezTo>
                      <a:pt x="7753" y="14892"/>
                      <a:pt x="7651" y="14843"/>
                      <a:pt x="7572" y="14843"/>
                    </a:cubicBezTo>
                    <a:cubicBezTo>
                      <a:pt x="7551" y="14843"/>
                      <a:pt x="7533" y="14846"/>
                      <a:pt x="7517" y="14854"/>
                    </a:cubicBezTo>
                    <a:cubicBezTo>
                      <a:pt x="7374" y="14614"/>
                      <a:pt x="7079" y="14019"/>
                      <a:pt x="6825" y="13503"/>
                    </a:cubicBezTo>
                    <a:cubicBezTo>
                      <a:pt x="6743" y="13333"/>
                      <a:pt x="6664" y="13172"/>
                      <a:pt x="6595" y="13029"/>
                    </a:cubicBezTo>
                    <a:cubicBezTo>
                      <a:pt x="6660" y="12968"/>
                      <a:pt x="6729" y="12895"/>
                      <a:pt x="6793" y="12808"/>
                    </a:cubicBezTo>
                    <a:lnTo>
                      <a:pt x="6747" y="12600"/>
                    </a:lnTo>
                    <a:cubicBezTo>
                      <a:pt x="6740" y="12585"/>
                      <a:pt x="6726" y="12579"/>
                      <a:pt x="6709" y="12579"/>
                    </a:cubicBezTo>
                    <a:cubicBezTo>
                      <a:pt x="6680" y="12579"/>
                      <a:pt x="6641" y="12595"/>
                      <a:pt x="6609" y="12609"/>
                    </a:cubicBezTo>
                    <a:cubicBezTo>
                      <a:pt x="6476" y="12079"/>
                      <a:pt x="6227" y="11333"/>
                      <a:pt x="6079" y="10900"/>
                    </a:cubicBezTo>
                    <a:cubicBezTo>
                      <a:pt x="6083" y="10895"/>
                      <a:pt x="6089" y="10890"/>
                      <a:pt x="6089" y="10886"/>
                    </a:cubicBezTo>
                    <a:lnTo>
                      <a:pt x="6089" y="10881"/>
                    </a:lnTo>
                    <a:cubicBezTo>
                      <a:pt x="6093" y="10877"/>
                      <a:pt x="6098" y="10873"/>
                      <a:pt x="6098" y="10867"/>
                    </a:cubicBezTo>
                    <a:lnTo>
                      <a:pt x="6102" y="10863"/>
                    </a:lnTo>
                    <a:cubicBezTo>
                      <a:pt x="6102" y="10858"/>
                      <a:pt x="6102" y="10858"/>
                      <a:pt x="6107" y="10854"/>
                    </a:cubicBezTo>
                    <a:lnTo>
                      <a:pt x="6107" y="10849"/>
                    </a:lnTo>
                    <a:cubicBezTo>
                      <a:pt x="6107" y="10845"/>
                      <a:pt x="6107" y="10839"/>
                      <a:pt x="6111" y="10835"/>
                    </a:cubicBezTo>
                    <a:lnTo>
                      <a:pt x="6111" y="10822"/>
                    </a:lnTo>
                    <a:lnTo>
                      <a:pt x="6111" y="10807"/>
                    </a:lnTo>
                    <a:lnTo>
                      <a:pt x="6111" y="10803"/>
                    </a:lnTo>
                    <a:lnTo>
                      <a:pt x="6111" y="10790"/>
                    </a:lnTo>
                    <a:lnTo>
                      <a:pt x="6111" y="10784"/>
                    </a:lnTo>
                    <a:cubicBezTo>
                      <a:pt x="6107" y="10780"/>
                      <a:pt x="6107" y="10775"/>
                      <a:pt x="6107" y="10771"/>
                    </a:cubicBezTo>
                    <a:lnTo>
                      <a:pt x="6107" y="10766"/>
                    </a:lnTo>
                    <a:cubicBezTo>
                      <a:pt x="6107" y="10762"/>
                      <a:pt x="6102" y="10752"/>
                      <a:pt x="6102" y="10748"/>
                    </a:cubicBezTo>
                    <a:lnTo>
                      <a:pt x="6102" y="10743"/>
                    </a:lnTo>
                    <a:cubicBezTo>
                      <a:pt x="6102" y="10739"/>
                      <a:pt x="6098" y="10729"/>
                      <a:pt x="6098" y="10720"/>
                    </a:cubicBezTo>
                    <a:lnTo>
                      <a:pt x="6098" y="10715"/>
                    </a:lnTo>
                    <a:cubicBezTo>
                      <a:pt x="6093" y="10707"/>
                      <a:pt x="6093" y="10697"/>
                      <a:pt x="6089" y="10692"/>
                    </a:cubicBezTo>
                    <a:lnTo>
                      <a:pt x="6089" y="10683"/>
                    </a:lnTo>
                    <a:cubicBezTo>
                      <a:pt x="6089" y="10673"/>
                      <a:pt x="6083" y="10665"/>
                      <a:pt x="6083" y="10656"/>
                    </a:cubicBezTo>
                    <a:lnTo>
                      <a:pt x="6079" y="10651"/>
                    </a:lnTo>
                    <a:cubicBezTo>
                      <a:pt x="6079" y="10641"/>
                      <a:pt x="6075" y="10633"/>
                      <a:pt x="6075" y="10624"/>
                    </a:cubicBezTo>
                    <a:lnTo>
                      <a:pt x="6075" y="10618"/>
                    </a:lnTo>
                    <a:cubicBezTo>
                      <a:pt x="6070" y="10609"/>
                      <a:pt x="6066" y="10596"/>
                      <a:pt x="6066" y="10586"/>
                    </a:cubicBezTo>
                    <a:cubicBezTo>
                      <a:pt x="6066" y="10582"/>
                      <a:pt x="6061" y="10582"/>
                      <a:pt x="6061" y="10577"/>
                    </a:cubicBezTo>
                    <a:cubicBezTo>
                      <a:pt x="6061" y="10568"/>
                      <a:pt x="6056" y="10554"/>
                      <a:pt x="6051" y="10545"/>
                    </a:cubicBezTo>
                    <a:lnTo>
                      <a:pt x="6051" y="10535"/>
                    </a:lnTo>
                    <a:cubicBezTo>
                      <a:pt x="6047" y="10522"/>
                      <a:pt x="6047" y="10513"/>
                      <a:pt x="6042" y="10503"/>
                    </a:cubicBezTo>
                    <a:cubicBezTo>
                      <a:pt x="6042" y="10499"/>
                      <a:pt x="6038" y="10494"/>
                      <a:pt x="6038" y="10490"/>
                    </a:cubicBezTo>
                    <a:cubicBezTo>
                      <a:pt x="6038" y="10480"/>
                      <a:pt x="6034" y="10471"/>
                      <a:pt x="6028" y="10462"/>
                    </a:cubicBezTo>
                    <a:lnTo>
                      <a:pt x="6028" y="10448"/>
                    </a:lnTo>
                    <a:cubicBezTo>
                      <a:pt x="6024" y="10435"/>
                      <a:pt x="6019" y="10425"/>
                      <a:pt x="6015" y="10411"/>
                    </a:cubicBezTo>
                    <a:cubicBezTo>
                      <a:pt x="6015" y="10407"/>
                      <a:pt x="6015" y="10403"/>
                      <a:pt x="6010" y="10397"/>
                    </a:cubicBezTo>
                    <a:cubicBezTo>
                      <a:pt x="6010" y="10384"/>
                      <a:pt x="6006" y="10375"/>
                      <a:pt x="6000" y="10360"/>
                    </a:cubicBezTo>
                    <a:cubicBezTo>
                      <a:pt x="6000" y="10356"/>
                      <a:pt x="6000" y="10352"/>
                      <a:pt x="5996" y="10342"/>
                    </a:cubicBezTo>
                    <a:cubicBezTo>
                      <a:pt x="5996" y="10333"/>
                      <a:pt x="5992" y="10324"/>
                      <a:pt x="5987" y="10314"/>
                    </a:cubicBezTo>
                    <a:cubicBezTo>
                      <a:pt x="5987" y="10305"/>
                      <a:pt x="5983" y="10301"/>
                      <a:pt x="5983" y="10292"/>
                    </a:cubicBezTo>
                    <a:cubicBezTo>
                      <a:pt x="5978" y="10282"/>
                      <a:pt x="5978" y="10273"/>
                      <a:pt x="5973" y="10264"/>
                    </a:cubicBezTo>
                    <a:cubicBezTo>
                      <a:pt x="5973" y="10254"/>
                      <a:pt x="5968" y="10250"/>
                      <a:pt x="5968" y="10241"/>
                    </a:cubicBezTo>
                    <a:cubicBezTo>
                      <a:pt x="5964" y="10231"/>
                      <a:pt x="5960" y="10218"/>
                      <a:pt x="5955" y="10203"/>
                    </a:cubicBezTo>
                    <a:cubicBezTo>
                      <a:pt x="5955" y="10199"/>
                      <a:pt x="5951" y="10190"/>
                      <a:pt x="5951" y="10181"/>
                    </a:cubicBezTo>
                    <a:cubicBezTo>
                      <a:pt x="5945" y="10171"/>
                      <a:pt x="5945" y="10163"/>
                      <a:pt x="5941" y="10154"/>
                    </a:cubicBezTo>
                    <a:cubicBezTo>
                      <a:pt x="5936" y="10144"/>
                      <a:pt x="5936" y="10130"/>
                      <a:pt x="5932" y="10120"/>
                    </a:cubicBezTo>
                    <a:cubicBezTo>
                      <a:pt x="5927" y="10112"/>
                      <a:pt x="5927" y="10107"/>
                      <a:pt x="5923" y="10098"/>
                    </a:cubicBezTo>
                    <a:cubicBezTo>
                      <a:pt x="5917" y="10084"/>
                      <a:pt x="5917" y="10071"/>
                      <a:pt x="5913" y="10061"/>
                    </a:cubicBezTo>
                    <a:cubicBezTo>
                      <a:pt x="5909" y="10052"/>
                      <a:pt x="5909" y="10043"/>
                      <a:pt x="5904" y="10033"/>
                    </a:cubicBezTo>
                    <a:cubicBezTo>
                      <a:pt x="5904" y="10024"/>
                      <a:pt x="5900" y="10015"/>
                      <a:pt x="5895" y="10005"/>
                    </a:cubicBezTo>
                    <a:cubicBezTo>
                      <a:pt x="5895" y="9997"/>
                      <a:pt x="5890" y="9988"/>
                      <a:pt x="5885" y="9973"/>
                    </a:cubicBezTo>
                    <a:cubicBezTo>
                      <a:pt x="5881" y="9965"/>
                      <a:pt x="5881" y="9950"/>
                      <a:pt x="5877" y="9941"/>
                    </a:cubicBezTo>
                    <a:cubicBezTo>
                      <a:pt x="5872" y="9937"/>
                      <a:pt x="5872" y="9927"/>
                      <a:pt x="5868" y="9923"/>
                    </a:cubicBezTo>
                    <a:cubicBezTo>
                      <a:pt x="5862" y="9905"/>
                      <a:pt x="5858" y="9890"/>
                      <a:pt x="5853" y="9872"/>
                    </a:cubicBezTo>
                    <a:cubicBezTo>
                      <a:pt x="5853" y="9867"/>
                      <a:pt x="5849" y="9863"/>
                      <a:pt x="5849" y="9854"/>
                    </a:cubicBezTo>
                    <a:cubicBezTo>
                      <a:pt x="5845" y="9840"/>
                      <a:pt x="5840" y="9822"/>
                      <a:pt x="5830" y="9803"/>
                    </a:cubicBezTo>
                    <a:cubicBezTo>
                      <a:pt x="5830" y="9799"/>
                      <a:pt x="5830" y="9794"/>
                      <a:pt x="5826" y="9789"/>
                    </a:cubicBezTo>
                    <a:cubicBezTo>
                      <a:pt x="5826" y="9775"/>
                      <a:pt x="5821" y="9767"/>
                      <a:pt x="5817" y="9752"/>
                    </a:cubicBezTo>
                    <a:cubicBezTo>
                      <a:pt x="5817" y="9748"/>
                      <a:pt x="5817" y="9748"/>
                      <a:pt x="5812" y="9743"/>
                    </a:cubicBezTo>
                    <a:cubicBezTo>
                      <a:pt x="5807" y="9720"/>
                      <a:pt x="5802" y="9701"/>
                      <a:pt x="5794" y="9684"/>
                    </a:cubicBezTo>
                    <a:cubicBezTo>
                      <a:pt x="5794" y="9678"/>
                      <a:pt x="5794" y="9674"/>
                      <a:pt x="5789" y="9669"/>
                    </a:cubicBezTo>
                    <a:cubicBezTo>
                      <a:pt x="5785" y="9646"/>
                      <a:pt x="5775" y="9628"/>
                      <a:pt x="5770" y="9605"/>
                    </a:cubicBezTo>
                    <a:cubicBezTo>
                      <a:pt x="5770" y="9605"/>
                      <a:pt x="5770" y="9601"/>
                      <a:pt x="5766" y="9595"/>
                    </a:cubicBezTo>
                    <a:cubicBezTo>
                      <a:pt x="5757" y="9559"/>
                      <a:pt x="5743" y="9522"/>
                      <a:pt x="5734" y="9485"/>
                    </a:cubicBezTo>
                    <a:lnTo>
                      <a:pt x="5729" y="9480"/>
                    </a:lnTo>
                    <a:cubicBezTo>
                      <a:pt x="5724" y="9457"/>
                      <a:pt x="5715" y="9435"/>
                      <a:pt x="5711" y="9416"/>
                    </a:cubicBezTo>
                    <a:cubicBezTo>
                      <a:pt x="5706" y="9412"/>
                      <a:pt x="5706" y="9407"/>
                      <a:pt x="5706" y="9402"/>
                    </a:cubicBezTo>
                    <a:cubicBezTo>
                      <a:pt x="5696" y="9380"/>
                      <a:pt x="5692" y="9361"/>
                      <a:pt x="5687" y="9342"/>
                    </a:cubicBezTo>
                    <a:cubicBezTo>
                      <a:pt x="5683" y="9338"/>
                      <a:pt x="5683" y="9333"/>
                      <a:pt x="5679" y="9324"/>
                    </a:cubicBezTo>
                    <a:cubicBezTo>
                      <a:pt x="5669" y="9291"/>
                      <a:pt x="5655" y="9255"/>
                      <a:pt x="5647" y="9218"/>
                    </a:cubicBezTo>
                    <a:cubicBezTo>
                      <a:pt x="5641" y="9214"/>
                      <a:pt x="5641" y="9204"/>
                      <a:pt x="5641" y="9199"/>
                    </a:cubicBezTo>
                    <a:cubicBezTo>
                      <a:pt x="5817" y="9075"/>
                      <a:pt x="6268" y="8785"/>
                      <a:pt x="6485" y="8628"/>
                    </a:cubicBezTo>
                    <a:lnTo>
                      <a:pt x="6485" y="8693"/>
                    </a:lnTo>
                    <a:lnTo>
                      <a:pt x="6655" y="8536"/>
                    </a:lnTo>
                    <a:lnTo>
                      <a:pt x="6655" y="8531"/>
                    </a:lnTo>
                    <a:cubicBezTo>
                      <a:pt x="6651" y="8499"/>
                      <a:pt x="6642" y="8268"/>
                      <a:pt x="6623" y="7983"/>
                    </a:cubicBezTo>
                    <a:cubicBezTo>
                      <a:pt x="6853" y="7900"/>
                      <a:pt x="7047" y="7817"/>
                      <a:pt x="7144" y="7738"/>
                    </a:cubicBezTo>
                    <a:cubicBezTo>
                      <a:pt x="7148" y="7738"/>
                      <a:pt x="7148" y="7734"/>
                      <a:pt x="7153" y="7730"/>
                    </a:cubicBezTo>
                    <a:lnTo>
                      <a:pt x="7157" y="7730"/>
                    </a:lnTo>
                    <a:cubicBezTo>
                      <a:pt x="7162" y="7725"/>
                      <a:pt x="7162" y="7725"/>
                      <a:pt x="7167" y="7721"/>
                    </a:cubicBezTo>
                    <a:cubicBezTo>
                      <a:pt x="7167" y="7721"/>
                      <a:pt x="7167" y="7715"/>
                      <a:pt x="7172" y="7715"/>
                    </a:cubicBezTo>
                    <a:cubicBezTo>
                      <a:pt x="7172" y="7715"/>
                      <a:pt x="7172" y="7711"/>
                      <a:pt x="7176" y="7711"/>
                    </a:cubicBezTo>
                    <a:cubicBezTo>
                      <a:pt x="7176" y="7706"/>
                      <a:pt x="7180" y="7706"/>
                      <a:pt x="7180" y="7702"/>
                    </a:cubicBezTo>
                    <a:cubicBezTo>
                      <a:pt x="7185" y="7702"/>
                      <a:pt x="7185" y="7697"/>
                      <a:pt x="7185" y="7697"/>
                    </a:cubicBezTo>
                    <a:cubicBezTo>
                      <a:pt x="7410" y="7430"/>
                      <a:pt x="7936" y="6343"/>
                      <a:pt x="8088" y="6020"/>
                    </a:cubicBezTo>
                    <a:cubicBezTo>
                      <a:pt x="8093" y="6021"/>
                      <a:pt x="8098" y="6021"/>
                      <a:pt x="8104" y="6021"/>
                    </a:cubicBezTo>
                    <a:cubicBezTo>
                      <a:pt x="8129" y="6021"/>
                      <a:pt x="8160" y="6013"/>
                      <a:pt x="8195" y="6001"/>
                    </a:cubicBezTo>
                    <a:lnTo>
                      <a:pt x="8203" y="6430"/>
                    </a:lnTo>
                    <a:lnTo>
                      <a:pt x="8448" y="6411"/>
                    </a:lnTo>
                    <a:lnTo>
                      <a:pt x="8416" y="5896"/>
                    </a:lnTo>
                    <a:cubicBezTo>
                      <a:pt x="8425" y="5886"/>
                      <a:pt x="8433" y="5882"/>
                      <a:pt x="8443" y="5877"/>
                    </a:cubicBezTo>
                    <a:cubicBezTo>
                      <a:pt x="8522" y="5831"/>
                      <a:pt x="8590" y="5758"/>
                      <a:pt x="8577" y="5725"/>
                    </a:cubicBezTo>
                    <a:cubicBezTo>
                      <a:pt x="8574" y="5719"/>
                      <a:pt x="8570" y="5717"/>
                      <a:pt x="8565" y="5717"/>
                    </a:cubicBezTo>
                    <a:cubicBezTo>
                      <a:pt x="8543" y="5717"/>
                      <a:pt x="8500" y="5757"/>
                      <a:pt x="8452" y="5775"/>
                    </a:cubicBezTo>
                    <a:cubicBezTo>
                      <a:pt x="8433" y="5785"/>
                      <a:pt x="8420" y="5790"/>
                      <a:pt x="8406" y="5794"/>
                    </a:cubicBezTo>
                    <a:lnTo>
                      <a:pt x="8406" y="5767"/>
                    </a:lnTo>
                    <a:cubicBezTo>
                      <a:pt x="8429" y="5748"/>
                      <a:pt x="8467" y="5720"/>
                      <a:pt x="8503" y="5697"/>
                    </a:cubicBezTo>
                    <a:cubicBezTo>
                      <a:pt x="8586" y="5637"/>
                      <a:pt x="8633" y="5582"/>
                      <a:pt x="8614" y="5550"/>
                    </a:cubicBezTo>
                    <a:cubicBezTo>
                      <a:pt x="8611" y="5544"/>
                      <a:pt x="8607" y="5542"/>
                      <a:pt x="8602" y="5542"/>
                    </a:cubicBezTo>
                    <a:cubicBezTo>
                      <a:pt x="8580" y="5542"/>
                      <a:pt x="8538" y="5582"/>
                      <a:pt x="8471" y="5619"/>
                    </a:cubicBezTo>
                    <a:cubicBezTo>
                      <a:pt x="8439" y="5637"/>
                      <a:pt x="8416" y="5652"/>
                      <a:pt x="8401" y="5660"/>
                    </a:cubicBezTo>
                    <a:lnTo>
                      <a:pt x="8397" y="5596"/>
                    </a:lnTo>
                    <a:cubicBezTo>
                      <a:pt x="8411" y="5582"/>
                      <a:pt x="8429" y="5564"/>
                      <a:pt x="8452" y="5541"/>
                    </a:cubicBezTo>
                    <a:cubicBezTo>
                      <a:pt x="8522" y="5471"/>
                      <a:pt x="8544" y="5412"/>
                      <a:pt x="8526" y="5393"/>
                    </a:cubicBezTo>
                    <a:cubicBezTo>
                      <a:pt x="8521" y="5388"/>
                      <a:pt x="8516" y="5385"/>
                      <a:pt x="8511" y="5385"/>
                    </a:cubicBezTo>
                    <a:cubicBezTo>
                      <a:pt x="8491" y="5385"/>
                      <a:pt x="8469" y="5429"/>
                      <a:pt x="8401" y="5486"/>
                    </a:cubicBezTo>
                    <a:cubicBezTo>
                      <a:pt x="8397" y="5490"/>
                      <a:pt x="8393" y="5494"/>
                      <a:pt x="8388" y="5494"/>
                    </a:cubicBezTo>
                    <a:lnTo>
                      <a:pt x="8388" y="5471"/>
                    </a:lnTo>
                    <a:lnTo>
                      <a:pt x="8328" y="5481"/>
                    </a:lnTo>
                    <a:lnTo>
                      <a:pt x="8245" y="3702"/>
                    </a:lnTo>
                    <a:lnTo>
                      <a:pt x="8254" y="3702"/>
                    </a:lnTo>
                    <a:cubicBezTo>
                      <a:pt x="8848" y="3642"/>
                      <a:pt x="9213" y="2347"/>
                      <a:pt x="9167" y="1638"/>
                    </a:cubicBezTo>
                    <a:cubicBezTo>
                      <a:pt x="9126" y="1006"/>
                      <a:pt x="8843" y="0"/>
                      <a:pt x="8066" y="0"/>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 name="Google Shape;3265;p70">
                <a:extLst>
                  <a:ext uri="{FF2B5EF4-FFF2-40B4-BE49-F238E27FC236}">
                    <a16:creationId xmlns:a16="http://schemas.microsoft.com/office/drawing/2014/main" id="{431EDB4B-ABD1-EF69-4E89-5A56169279B3}"/>
                  </a:ext>
                </a:extLst>
              </p:cNvPr>
              <p:cNvSpPr/>
              <p:nvPr/>
            </p:nvSpPr>
            <p:spPr>
              <a:xfrm>
                <a:off x="4299052" y="2336440"/>
                <a:ext cx="151463" cy="132349"/>
              </a:xfrm>
              <a:custGeom>
                <a:avLst/>
                <a:gdLst/>
                <a:ahLst/>
                <a:cxnLst/>
                <a:rect l="l" t="t" r="r" b="b"/>
                <a:pathLst>
                  <a:path w="729" h="637" extrusionOk="0">
                    <a:moveTo>
                      <a:pt x="607" y="0"/>
                    </a:moveTo>
                    <a:cubicBezTo>
                      <a:pt x="587" y="0"/>
                      <a:pt x="565" y="44"/>
                      <a:pt x="497" y="101"/>
                    </a:cubicBezTo>
                    <a:cubicBezTo>
                      <a:pt x="378" y="197"/>
                      <a:pt x="364" y="239"/>
                      <a:pt x="276" y="239"/>
                    </a:cubicBezTo>
                    <a:cubicBezTo>
                      <a:pt x="193" y="239"/>
                      <a:pt x="369" y="18"/>
                      <a:pt x="295" y="8"/>
                    </a:cubicBezTo>
                    <a:cubicBezTo>
                      <a:pt x="294" y="8"/>
                      <a:pt x="292" y="7"/>
                      <a:pt x="291" y="7"/>
                    </a:cubicBezTo>
                    <a:cubicBezTo>
                      <a:pt x="198" y="7"/>
                      <a:pt x="1" y="470"/>
                      <a:pt x="59" y="561"/>
                    </a:cubicBezTo>
                    <a:cubicBezTo>
                      <a:pt x="90" y="613"/>
                      <a:pt x="133" y="637"/>
                      <a:pt x="188" y="637"/>
                    </a:cubicBezTo>
                    <a:cubicBezTo>
                      <a:pt x="273" y="637"/>
                      <a:pt x="389" y="581"/>
                      <a:pt x="539" y="492"/>
                    </a:cubicBezTo>
                    <a:cubicBezTo>
                      <a:pt x="618" y="446"/>
                      <a:pt x="686" y="373"/>
                      <a:pt x="673" y="340"/>
                    </a:cubicBezTo>
                    <a:cubicBezTo>
                      <a:pt x="670" y="334"/>
                      <a:pt x="666" y="332"/>
                      <a:pt x="661" y="332"/>
                    </a:cubicBezTo>
                    <a:cubicBezTo>
                      <a:pt x="639" y="332"/>
                      <a:pt x="596" y="372"/>
                      <a:pt x="548" y="390"/>
                    </a:cubicBezTo>
                    <a:cubicBezTo>
                      <a:pt x="514" y="406"/>
                      <a:pt x="494" y="415"/>
                      <a:pt x="484" y="415"/>
                    </a:cubicBezTo>
                    <a:cubicBezTo>
                      <a:pt x="479" y="415"/>
                      <a:pt x="476" y="413"/>
                      <a:pt x="474" y="409"/>
                    </a:cubicBezTo>
                    <a:cubicBezTo>
                      <a:pt x="470" y="400"/>
                      <a:pt x="529" y="358"/>
                      <a:pt x="599" y="312"/>
                    </a:cubicBezTo>
                    <a:cubicBezTo>
                      <a:pt x="682" y="252"/>
                      <a:pt x="729" y="197"/>
                      <a:pt x="710" y="165"/>
                    </a:cubicBezTo>
                    <a:cubicBezTo>
                      <a:pt x="707" y="159"/>
                      <a:pt x="703" y="157"/>
                      <a:pt x="698" y="157"/>
                    </a:cubicBezTo>
                    <a:cubicBezTo>
                      <a:pt x="676" y="157"/>
                      <a:pt x="634" y="197"/>
                      <a:pt x="567" y="234"/>
                    </a:cubicBezTo>
                    <a:cubicBezTo>
                      <a:pt x="520" y="262"/>
                      <a:pt x="492" y="280"/>
                      <a:pt x="474" y="280"/>
                    </a:cubicBezTo>
                    <a:cubicBezTo>
                      <a:pt x="465" y="280"/>
                      <a:pt x="458" y="276"/>
                      <a:pt x="452" y="267"/>
                    </a:cubicBezTo>
                    <a:cubicBezTo>
                      <a:pt x="442" y="252"/>
                      <a:pt x="489" y="220"/>
                      <a:pt x="548" y="156"/>
                    </a:cubicBezTo>
                    <a:cubicBezTo>
                      <a:pt x="618" y="86"/>
                      <a:pt x="640" y="27"/>
                      <a:pt x="622" y="8"/>
                    </a:cubicBezTo>
                    <a:cubicBezTo>
                      <a:pt x="617" y="3"/>
                      <a:pt x="612" y="0"/>
                      <a:pt x="607"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 name="Google Shape;3266;p70">
                <a:extLst>
                  <a:ext uri="{FF2B5EF4-FFF2-40B4-BE49-F238E27FC236}">
                    <a16:creationId xmlns:a16="http://schemas.microsoft.com/office/drawing/2014/main" id="{7EB12580-1BBD-EF13-D0F7-E03D7817A5E2}"/>
                  </a:ext>
                </a:extLst>
              </p:cNvPr>
              <p:cNvSpPr/>
              <p:nvPr/>
            </p:nvSpPr>
            <p:spPr>
              <a:xfrm>
                <a:off x="2658902" y="2853383"/>
                <a:ext cx="137127" cy="169333"/>
              </a:xfrm>
              <a:custGeom>
                <a:avLst/>
                <a:gdLst/>
                <a:ahLst/>
                <a:cxnLst/>
                <a:rect l="l" t="t" r="r" b="b"/>
                <a:pathLst>
                  <a:path w="660" h="815" extrusionOk="0">
                    <a:moveTo>
                      <a:pt x="168" y="1"/>
                    </a:moveTo>
                    <a:cubicBezTo>
                      <a:pt x="165" y="1"/>
                      <a:pt x="161" y="2"/>
                      <a:pt x="157" y="4"/>
                    </a:cubicBezTo>
                    <a:cubicBezTo>
                      <a:pt x="135" y="18"/>
                      <a:pt x="143" y="87"/>
                      <a:pt x="194" y="184"/>
                    </a:cubicBezTo>
                    <a:cubicBezTo>
                      <a:pt x="240" y="271"/>
                      <a:pt x="277" y="318"/>
                      <a:pt x="263" y="331"/>
                    </a:cubicBezTo>
                    <a:cubicBezTo>
                      <a:pt x="257" y="336"/>
                      <a:pt x="251" y="338"/>
                      <a:pt x="245" y="338"/>
                    </a:cubicBezTo>
                    <a:cubicBezTo>
                      <a:pt x="223" y="338"/>
                      <a:pt x="199" y="308"/>
                      <a:pt x="152" y="257"/>
                    </a:cubicBezTo>
                    <a:cubicBezTo>
                      <a:pt x="93" y="194"/>
                      <a:pt x="61" y="133"/>
                      <a:pt x="38" y="133"/>
                    </a:cubicBezTo>
                    <a:cubicBezTo>
                      <a:pt x="35" y="133"/>
                      <a:pt x="32" y="134"/>
                      <a:pt x="28" y="137"/>
                    </a:cubicBezTo>
                    <a:cubicBezTo>
                      <a:pt x="1" y="165"/>
                      <a:pt x="37" y="235"/>
                      <a:pt x="107" y="327"/>
                    </a:cubicBezTo>
                    <a:cubicBezTo>
                      <a:pt x="157" y="395"/>
                      <a:pt x="212" y="460"/>
                      <a:pt x="203" y="469"/>
                    </a:cubicBezTo>
                    <a:cubicBezTo>
                      <a:pt x="202" y="471"/>
                      <a:pt x="201" y="472"/>
                      <a:pt x="199" y="472"/>
                    </a:cubicBezTo>
                    <a:cubicBezTo>
                      <a:pt x="190" y="472"/>
                      <a:pt x="171" y="457"/>
                      <a:pt x="135" y="423"/>
                    </a:cubicBezTo>
                    <a:cubicBezTo>
                      <a:pt x="90" y="383"/>
                      <a:pt x="53" y="322"/>
                      <a:pt x="32" y="322"/>
                    </a:cubicBezTo>
                    <a:cubicBezTo>
                      <a:pt x="29" y="322"/>
                      <a:pt x="26" y="324"/>
                      <a:pt x="24" y="327"/>
                    </a:cubicBezTo>
                    <a:cubicBezTo>
                      <a:pt x="1" y="354"/>
                      <a:pt x="52" y="456"/>
                      <a:pt x="116" y="529"/>
                    </a:cubicBezTo>
                    <a:cubicBezTo>
                      <a:pt x="273" y="709"/>
                      <a:pt x="389" y="814"/>
                      <a:pt x="485" y="814"/>
                    </a:cubicBezTo>
                    <a:cubicBezTo>
                      <a:pt x="520" y="814"/>
                      <a:pt x="551" y="801"/>
                      <a:pt x="581" y="773"/>
                    </a:cubicBezTo>
                    <a:cubicBezTo>
                      <a:pt x="660" y="699"/>
                      <a:pt x="581" y="142"/>
                      <a:pt x="484" y="119"/>
                    </a:cubicBezTo>
                    <a:cubicBezTo>
                      <a:pt x="482" y="118"/>
                      <a:pt x="481" y="118"/>
                      <a:pt x="479" y="118"/>
                    </a:cubicBezTo>
                    <a:cubicBezTo>
                      <a:pt x="420" y="118"/>
                      <a:pt x="513" y="366"/>
                      <a:pt x="458" y="366"/>
                    </a:cubicBezTo>
                    <a:cubicBezTo>
                      <a:pt x="455" y="366"/>
                      <a:pt x="452" y="365"/>
                      <a:pt x="448" y="363"/>
                    </a:cubicBezTo>
                    <a:cubicBezTo>
                      <a:pt x="360" y="331"/>
                      <a:pt x="350" y="285"/>
                      <a:pt x="258" y="146"/>
                    </a:cubicBezTo>
                    <a:cubicBezTo>
                      <a:pt x="198" y="57"/>
                      <a:pt x="194" y="1"/>
                      <a:pt x="168" y="1"/>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 name="Google Shape;3267;p70">
                <a:extLst>
                  <a:ext uri="{FF2B5EF4-FFF2-40B4-BE49-F238E27FC236}">
                    <a16:creationId xmlns:a16="http://schemas.microsoft.com/office/drawing/2014/main" id="{884CEB18-28CC-0D5A-1BB7-384270B2861A}"/>
                  </a:ext>
                </a:extLst>
              </p:cNvPr>
              <p:cNvSpPr/>
              <p:nvPr/>
            </p:nvSpPr>
            <p:spPr>
              <a:xfrm>
                <a:off x="4236721" y="1814303"/>
                <a:ext cx="269267" cy="48203"/>
              </a:xfrm>
              <a:custGeom>
                <a:avLst/>
                <a:gdLst/>
                <a:ahLst/>
                <a:cxnLst/>
                <a:rect l="l" t="t" r="r" b="b"/>
                <a:pathLst>
                  <a:path w="1296" h="232" extrusionOk="0">
                    <a:moveTo>
                      <a:pt x="1291" y="0"/>
                    </a:moveTo>
                    <a:lnTo>
                      <a:pt x="0" y="213"/>
                    </a:lnTo>
                    <a:lnTo>
                      <a:pt x="6" y="232"/>
                    </a:lnTo>
                    <a:lnTo>
                      <a:pt x="1295" y="19"/>
                    </a:lnTo>
                    <a:lnTo>
                      <a:pt x="12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68;p70">
                <a:extLst>
                  <a:ext uri="{FF2B5EF4-FFF2-40B4-BE49-F238E27FC236}">
                    <a16:creationId xmlns:a16="http://schemas.microsoft.com/office/drawing/2014/main" id="{C59F6934-5D89-9233-3B6D-59CC2687E2D4}"/>
                  </a:ext>
                </a:extLst>
              </p:cNvPr>
              <p:cNvSpPr/>
              <p:nvPr/>
            </p:nvSpPr>
            <p:spPr>
              <a:xfrm>
                <a:off x="4209087" y="1755088"/>
                <a:ext cx="316014" cy="56721"/>
              </a:xfrm>
              <a:custGeom>
                <a:avLst/>
                <a:gdLst/>
                <a:ahLst/>
                <a:cxnLst/>
                <a:rect l="l" t="t" r="r" b="b"/>
                <a:pathLst>
                  <a:path w="1521" h="273" extrusionOk="0">
                    <a:moveTo>
                      <a:pt x="1515" y="0"/>
                    </a:moveTo>
                    <a:lnTo>
                      <a:pt x="0" y="258"/>
                    </a:lnTo>
                    <a:lnTo>
                      <a:pt x="5" y="272"/>
                    </a:lnTo>
                    <a:lnTo>
                      <a:pt x="1521" y="19"/>
                    </a:lnTo>
                    <a:lnTo>
                      <a:pt x="15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69;p70">
                <a:extLst>
                  <a:ext uri="{FF2B5EF4-FFF2-40B4-BE49-F238E27FC236}">
                    <a16:creationId xmlns:a16="http://schemas.microsoft.com/office/drawing/2014/main" id="{E5FB88B5-4E85-0044-1170-6FA1CACB1989}"/>
                  </a:ext>
                </a:extLst>
              </p:cNvPr>
              <p:cNvSpPr/>
              <p:nvPr/>
            </p:nvSpPr>
            <p:spPr>
              <a:xfrm>
                <a:off x="4197660" y="1326865"/>
                <a:ext cx="275915" cy="53189"/>
              </a:xfrm>
              <a:custGeom>
                <a:avLst/>
                <a:gdLst/>
                <a:ahLst/>
                <a:cxnLst/>
                <a:rect l="l" t="t" r="r" b="b"/>
                <a:pathLst>
                  <a:path w="1328" h="256" extrusionOk="0">
                    <a:moveTo>
                      <a:pt x="1322" y="1"/>
                    </a:moveTo>
                    <a:lnTo>
                      <a:pt x="0" y="241"/>
                    </a:lnTo>
                    <a:lnTo>
                      <a:pt x="4" y="255"/>
                    </a:lnTo>
                    <a:lnTo>
                      <a:pt x="1327" y="20"/>
                    </a:lnTo>
                    <a:lnTo>
                      <a:pt x="13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70;p70">
                <a:extLst>
                  <a:ext uri="{FF2B5EF4-FFF2-40B4-BE49-F238E27FC236}">
                    <a16:creationId xmlns:a16="http://schemas.microsoft.com/office/drawing/2014/main" id="{78A103F7-173E-C419-CDC3-7BE455CC0BE9}"/>
                  </a:ext>
                </a:extLst>
              </p:cNvPr>
              <p:cNvSpPr/>
              <p:nvPr/>
            </p:nvSpPr>
            <p:spPr>
              <a:xfrm>
                <a:off x="4266432" y="1877467"/>
                <a:ext cx="211715" cy="38645"/>
              </a:xfrm>
              <a:custGeom>
                <a:avLst/>
                <a:gdLst/>
                <a:ahLst/>
                <a:cxnLst/>
                <a:rect l="l" t="t" r="r" b="b"/>
                <a:pathLst>
                  <a:path w="1019" h="186" extrusionOk="0">
                    <a:moveTo>
                      <a:pt x="1014" y="1"/>
                    </a:moveTo>
                    <a:lnTo>
                      <a:pt x="1" y="171"/>
                    </a:lnTo>
                    <a:lnTo>
                      <a:pt x="5" y="185"/>
                    </a:lnTo>
                    <a:lnTo>
                      <a:pt x="1018" y="19"/>
                    </a:lnTo>
                    <a:lnTo>
                      <a:pt x="1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71;p70">
                <a:extLst>
                  <a:ext uri="{FF2B5EF4-FFF2-40B4-BE49-F238E27FC236}">
                    <a16:creationId xmlns:a16="http://schemas.microsoft.com/office/drawing/2014/main" id="{1EB1DB9F-239D-08E0-DA94-7EA99F83EE6B}"/>
                  </a:ext>
                </a:extLst>
              </p:cNvPr>
              <p:cNvSpPr/>
              <p:nvPr/>
            </p:nvSpPr>
            <p:spPr>
              <a:xfrm>
                <a:off x="4187894" y="1395015"/>
                <a:ext cx="67317" cy="494077"/>
              </a:xfrm>
              <a:custGeom>
                <a:avLst/>
                <a:gdLst/>
                <a:ahLst/>
                <a:cxnLst/>
                <a:rect l="l" t="t" r="r" b="b"/>
                <a:pathLst>
                  <a:path w="324" h="2378" extrusionOk="0">
                    <a:moveTo>
                      <a:pt x="1" y="0"/>
                    </a:moveTo>
                    <a:lnTo>
                      <a:pt x="305" y="2378"/>
                    </a:lnTo>
                    <a:lnTo>
                      <a:pt x="323" y="2378"/>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72;p70">
                <a:extLst>
                  <a:ext uri="{FF2B5EF4-FFF2-40B4-BE49-F238E27FC236}">
                    <a16:creationId xmlns:a16="http://schemas.microsoft.com/office/drawing/2014/main" id="{86CC0F73-ABDB-01E5-D335-B2BCA7802DED}"/>
                  </a:ext>
                </a:extLst>
              </p:cNvPr>
              <p:cNvSpPr/>
              <p:nvPr/>
            </p:nvSpPr>
            <p:spPr>
              <a:xfrm>
                <a:off x="4233812" y="1306918"/>
                <a:ext cx="90379" cy="637854"/>
              </a:xfrm>
              <a:custGeom>
                <a:avLst/>
                <a:gdLst/>
                <a:ahLst/>
                <a:cxnLst/>
                <a:rect l="l" t="t" r="r" b="b"/>
                <a:pathLst>
                  <a:path w="435" h="3070" extrusionOk="0">
                    <a:moveTo>
                      <a:pt x="1" y="1"/>
                    </a:moveTo>
                    <a:lnTo>
                      <a:pt x="415" y="3069"/>
                    </a:lnTo>
                    <a:lnTo>
                      <a:pt x="434" y="3069"/>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73;p70">
                <a:extLst>
                  <a:ext uri="{FF2B5EF4-FFF2-40B4-BE49-F238E27FC236}">
                    <a16:creationId xmlns:a16="http://schemas.microsoft.com/office/drawing/2014/main" id="{B2E00B87-4C75-290E-28FA-170ECEE3A510}"/>
                  </a:ext>
                </a:extLst>
              </p:cNvPr>
              <p:cNvSpPr/>
              <p:nvPr/>
            </p:nvSpPr>
            <p:spPr>
              <a:xfrm>
                <a:off x="4282638" y="1257883"/>
                <a:ext cx="100767" cy="702263"/>
              </a:xfrm>
              <a:custGeom>
                <a:avLst/>
                <a:gdLst/>
                <a:ahLst/>
                <a:cxnLst/>
                <a:rect l="l" t="t" r="r" b="b"/>
                <a:pathLst>
                  <a:path w="485" h="3380" extrusionOk="0">
                    <a:moveTo>
                      <a:pt x="0" y="1"/>
                    </a:moveTo>
                    <a:lnTo>
                      <a:pt x="466" y="3380"/>
                    </a:lnTo>
                    <a:lnTo>
                      <a:pt x="485" y="3380"/>
                    </a:lnTo>
                    <a:lnTo>
                      <a:pt x="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74;p70">
                <a:extLst>
                  <a:ext uri="{FF2B5EF4-FFF2-40B4-BE49-F238E27FC236}">
                    <a16:creationId xmlns:a16="http://schemas.microsoft.com/office/drawing/2014/main" id="{E2C877CB-264C-71C8-1539-B7437D2C9439}"/>
                  </a:ext>
                </a:extLst>
              </p:cNvPr>
              <p:cNvSpPr/>
              <p:nvPr/>
            </p:nvSpPr>
            <p:spPr>
              <a:xfrm>
                <a:off x="4332504" y="1235028"/>
                <a:ext cx="103468" cy="701016"/>
              </a:xfrm>
              <a:custGeom>
                <a:avLst/>
                <a:gdLst/>
                <a:ahLst/>
                <a:cxnLst/>
                <a:rect l="l" t="t" r="r" b="b"/>
                <a:pathLst>
                  <a:path w="498" h="3374" extrusionOk="0">
                    <a:moveTo>
                      <a:pt x="0" y="0"/>
                    </a:moveTo>
                    <a:lnTo>
                      <a:pt x="479" y="3373"/>
                    </a:lnTo>
                    <a:lnTo>
                      <a:pt x="498" y="3373"/>
                    </a:lnTo>
                    <a:lnTo>
                      <a:pt x="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75;p70">
                <a:extLst>
                  <a:ext uri="{FF2B5EF4-FFF2-40B4-BE49-F238E27FC236}">
                    <a16:creationId xmlns:a16="http://schemas.microsoft.com/office/drawing/2014/main" id="{12F3D2CC-4152-4C52-DB53-D85F0BAD85C1}"/>
                  </a:ext>
                </a:extLst>
              </p:cNvPr>
              <p:cNvSpPr/>
              <p:nvPr/>
            </p:nvSpPr>
            <p:spPr>
              <a:xfrm>
                <a:off x="4387148" y="1233989"/>
                <a:ext cx="97858" cy="638893"/>
              </a:xfrm>
              <a:custGeom>
                <a:avLst/>
                <a:gdLst/>
                <a:ahLst/>
                <a:cxnLst/>
                <a:rect l="l" t="t" r="r" b="b"/>
                <a:pathLst>
                  <a:path w="471" h="3075" extrusionOk="0">
                    <a:moveTo>
                      <a:pt x="0" y="1"/>
                    </a:moveTo>
                    <a:lnTo>
                      <a:pt x="452" y="3074"/>
                    </a:lnTo>
                    <a:lnTo>
                      <a:pt x="470" y="3074"/>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76;p70">
                <a:extLst>
                  <a:ext uri="{FF2B5EF4-FFF2-40B4-BE49-F238E27FC236}">
                    <a16:creationId xmlns:a16="http://schemas.microsoft.com/office/drawing/2014/main" id="{31FB628C-CEF0-1D0A-6D1E-CE8101D0FDE7}"/>
                  </a:ext>
                </a:extLst>
              </p:cNvPr>
              <p:cNvSpPr/>
              <p:nvPr/>
            </p:nvSpPr>
            <p:spPr>
              <a:xfrm>
                <a:off x="4444493" y="1305048"/>
                <a:ext cx="75835" cy="477040"/>
              </a:xfrm>
              <a:custGeom>
                <a:avLst/>
                <a:gdLst/>
                <a:ahLst/>
                <a:cxnLst/>
                <a:rect l="l" t="t" r="r" b="b"/>
                <a:pathLst>
                  <a:path w="365" h="2296" extrusionOk="0">
                    <a:moveTo>
                      <a:pt x="1" y="1"/>
                    </a:moveTo>
                    <a:lnTo>
                      <a:pt x="346" y="2295"/>
                    </a:lnTo>
                    <a:lnTo>
                      <a:pt x="365" y="2295"/>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77;p70">
                <a:extLst>
                  <a:ext uri="{FF2B5EF4-FFF2-40B4-BE49-F238E27FC236}">
                    <a16:creationId xmlns:a16="http://schemas.microsoft.com/office/drawing/2014/main" id="{ED45631D-FFD0-C45A-59C8-40859B19F646}"/>
                  </a:ext>
                </a:extLst>
              </p:cNvPr>
              <p:cNvSpPr/>
              <p:nvPr/>
            </p:nvSpPr>
            <p:spPr>
              <a:xfrm>
                <a:off x="4183116" y="1633540"/>
                <a:ext cx="352374" cy="68149"/>
              </a:xfrm>
              <a:custGeom>
                <a:avLst/>
                <a:gdLst/>
                <a:ahLst/>
                <a:cxnLst/>
                <a:rect l="l" t="t" r="r" b="b"/>
                <a:pathLst>
                  <a:path w="1696" h="328" extrusionOk="0">
                    <a:moveTo>
                      <a:pt x="1691" y="0"/>
                    </a:moveTo>
                    <a:lnTo>
                      <a:pt x="0" y="313"/>
                    </a:lnTo>
                    <a:lnTo>
                      <a:pt x="5" y="327"/>
                    </a:lnTo>
                    <a:lnTo>
                      <a:pt x="1696" y="13"/>
                    </a:lnTo>
                    <a:lnTo>
                      <a:pt x="1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78;p70">
                <a:extLst>
                  <a:ext uri="{FF2B5EF4-FFF2-40B4-BE49-F238E27FC236}">
                    <a16:creationId xmlns:a16="http://schemas.microsoft.com/office/drawing/2014/main" id="{C9B04390-FDDE-9BDB-E53E-F7EB6E8371EC}"/>
                  </a:ext>
                </a:extLst>
              </p:cNvPr>
              <p:cNvSpPr/>
              <p:nvPr/>
            </p:nvSpPr>
            <p:spPr>
              <a:xfrm>
                <a:off x="4165871" y="1579726"/>
                <a:ext cx="366917" cy="70226"/>
              </a:xfrm>
              <a:custGeom>
                <a:avLst/>
                <a:gdLst/>
                <a:ahLst/>
                <a:cxnLst/>
                <a:rect l="l" t="t" r="r" b="b"/>
                <a:pathLst>
                  <a:path w="1766" h="338" extrusionOk="0">
                    <a:moveTo>
                      <a:pt x="1761" y="0"/>
                    </a:moveTo>
                    <a:lnTo>
                      <a:pt x="0" y="323"/>
                    </a:lnTo>
                    <a:lnTo>
                      <a:pt x="5" y="338"/>
                    </a:lnTo>
                    <a:lnTo>
                      <a:pt x="1765" y="15"/>
                    </a:lnTo>
                    <a:lnTo>
                      <a:pt x="17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79;p70">
                <a:extLst>
                  <a:ext uri="{FF2B5EF4-FFF2-40B4-BE49-F238E27FC236}">
                    <a16:creationId xmlns:a16="http://schemas.microsoft.com/office/drawing/2014/main" id="{DE7E026F-DAAD-B53E-64F9-30C15F6A2B3E}"/>
                  </a:ext>
                </a:extLst>
              </p:cNvPr>
              <p:cNvSpPr/>
              <p:nvPr/>
            </p:nvSpPr>
            <p:spPr>
              <a:xfrm>
                <a:off x="4195582" y="1692755"/>
                <a:ext cx="339077" cy="64201"/>
              </a:xfrm>
              <a:custGeom>
                <a:avLst/>
                <a:gdLst/>
                <a:ahLst/>
                <a:cxnLst/>
                <a:rect l="l" t="t" r="r" b="b"/>
                <a:pathLst>
                  <a:path w="1632" h="309" extrusionOk="0">
                    <a:moveTo>
                      <a:pt x="1627" y="0"/>
                    </a:moveTo>
                    <a:lnTo>
                      <a:pt x="0" y="296"/>
                    </a:lnTo>
                    <a:lnTo>
                      <a:pt x="4" y="309"/>
                    </a:lnTo>
                    <a:lnTo>
                      <a:pt x="1631" y="15"/>
                    </a:lnTo>
                    <a:lnTo>
                      <a:pt x="1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80;p70">
                <a:extLst>
                  <a:ext uri="{FF2B5EF4-FFF2-40B4-BE49-F238E27FC236}">
                    <a16:creationId xmlns:a16="http://schemas.microsoft.com/office/drawing/2014/main" id="{83042D71-5C8B-5C22-A127-D6A43AE37AA7}"/>
                  </a:ext>
                </a:extLst>
              </p:cNvPr>
              <p:cNvSpPr/>
              <p:nvPr/>
            </p:nvSpPr>
            <p:spPr>
              <a:xfrm>
                <a:off x="4167741" y="1530068"/>
                <a:ext cx="360269" cy="64201"/>
              </a:xfrm>
              <a:custGeom>
                <a:avLst/>
                <a:gdLst/>
                <a:ahLst/>
                <a:cxnLst/>
                <a:rect l="l" t="t" r="r" b="b"/>
                <a:pathLst>
                  <a:path w="1734" h="309" extrusionOk="0">
                    <a:moveTo>
                      <a:pt x="1729" y="0"/>
                    </a:moveTo>
                    <a:lnTo>
                      <a:pt x="0" y="295"/>
                    </a:lnTo>
                    <a:lnTo>
                      <a:pt x="6" y="309"/>
                    </a:lnTo>
                    <a:lnTo>
                      <a:pt x="1733" y="14"/>
                    </a:lnTo>
                    <a:lnTo>
                      <a:pt x="1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81;p70">
                <a:extLst>
                  <a:ext uri="{FF2B5EF4-FFF2-40B4-BE49-F238E27FC236}">
                    <a16:creationId xmlns:a16="http://schemas.microsoft.com/office/drawing/2014/main" id="{D25F2F49-1CD5-6D6A-97F1-6405031FBBE4}"/>
                  </a:ext>
                </a:extLst>
              </p:cNvPr>
              <p:cNvSpPr/>
              <p:nvPr/>
            </p:nvSpPr>
            <p:spPr>
              <a:xfrm>
                <a:off x="4180415" y="1417870"/>
                <a:ext cx="331181" cy="66486"/>
              </a:xfrm>
              <a:custGeom>
                <a:avLst/>
                <a:gdLst/>
                <a:ahLst/>
                <a:cxnLst/>
                <a:rect l="l" t="t" r="r" b="b"/>
                <a:pathLst>
                  <a:path w="1594" h="320" extrusionOk="0">
                    <a:moveTo>
                      <a:pt x="1589" y="1"/>
                    </a:moveTo>
                    <a:lnTo>
                      <a:pt x="0" y="305"/>
                    </a:lnTo>
                    <a:lnTo>
                      <a:pt x="4" y="319"/>
                    </a:lnTo>
                    <a:lnTo>
                      <a:pt x="1594" y="15"/>
                    </a:lnTo>
                    <a:lnTo>
                      <a:pt x="15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82;p70">
                <a:extLst>
                  <a:ext uri="{FF2B5EF4-FFF2-40B4-BE49-F238E27FC236}">
                    <a16:creationId xmlns:a16="http://schemas.microsoft.com/office/drawing/2014/main" id="{0057DC7D-B3AA-E947-8E06-DD744BB47DBE}"/>
                  </a:ext>
                </a:extLst>
              </p:cNvPr>
              <p:cNvSpPr/>
              <p:nvPr/>
            </p:nvSpPr>
            <p:spPr>
              <a:xfrm>
                <a:off x="4178337" y="1368212"/>
                <a:ext cx="320793" cy="63370"/>
              </a:xfrm>
              <a:custGeom>
                <a:avLst/>
                <a:gdLst/>
                <a:ahLst/>
                <a:cxnLst/>
                <a:rect l="l" t="t" r="r" b="b"/>
                <a:pathLst>
                  <a:path w="1544" h="305" extrusionOk="0">
                    <a:moveTo>
                      <a:pt x="1540" y="1"/>
                    </a:moveTo>
                    <a:lnTo>
                      <a:pt x="0" y="291"/>
                    </a:lnTo>
                    <a:lnTo>
                      <a:pt x="5" y="305"/>
                    </a:lnTo>
                    <a:lnTo>
                      <a:pt x="1544" y="14"/>
                    </a:lnTo>
                    <a:lnTo>
                      <a:pt x="15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83;p70">
                <a:extLst>
                  <a:ext uri="{FF2B5EF4-FFF2-40B4-BE49-F238E27FC236}">
                    <a16:creationId xmlns:a16="http://schemas.microsoft.com/office/drawing/2014/main" id="{6856ED2A-3CAA-F36A-D1CA-83C4C5369967}"/>
                  </a:ext>
                </a:extLst>
              </p:cNvPr>
              <p:cNvSpPr/>
              <p:nvPr/>
            </p:nvSpPr>
            <p:spPr>
              <a:xfrm>
                <a:off x="4168779" y="1472514"/>
                <a:ext cx="356321" cy="68356"/>
              </a:xfrm>
              <a:custGeom>
                <a:avLst/>
                <a:gdLst/>
                <a:ahLst/>
                <a:cxnLst/>
                <a:rect l="l" t="t" r="r" b="b"/>
                <a:pathLst>
                  <a:path w="1715" h="329" extrusionOk="0">
                    <a:moveTo>
                      <a:pt x="1709" y="1"/>
                    </a:moveTo>
                    <a:lnTo>
                      <a:pt x="1" y="314"/>
                    </a:lnTo>
                    <a:lnTo>
                      <a:pt x="5" y="328"/>
                    </a:lnTo>
                    <a:lnTo>
                      <a:pt x="1715" y="14"/>
                    </a:lnTo>
                    <a:lnTo>
                      <a:pt x="17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84;p70">
                <a:extLst>
                  <a:ext uri="{FF2B5EF4-FFF2-40B4-BE49-F238E27FC236}">
                    <a16:creationId xmlns:a16="http://schemas.microsoft.com/office/drawing/2014/main" id="{120580DA-A2FC-289A-FE8D-5E3834804EDF}"/>
                  </a:ext>
                </a:extLst>
              </p:cNvPr>
              <p:cNvSpPr/>
              <p:nvPr/>
            </p:nvSpPr>
            <p:spPr>
              <a:xfrm>
                <a:off x="4211788" y="1284894"/>
                <a:ext cx="230830" cy="44255"/>
              </a:xfrm>
              <a:custGeom>
                <a:avLst/>
                <a:gdLst/>
                <a:ahLst/>
                <a:cxnLst/>
                <a:rect l="l" t="t" r="r" b="b"/>
                <a:pathLst>
                  <a:path w="1111" h="213" extrusionOk="0">
                    <a:moveTo>
                      <a:pt x="1106" y="0"/>
                    </a:moveTo>
                    <a:lnTo>
                      <a:pt x="1" y="198"/>
                    </a:lnTo>
                    <a:lnTo>
                      <a:pt x="5" y="213"/>
                    </a:lnTo>
                    <a:lnTo>
                      <a:pt x="1111" y="15"/>
                    </a:lnTo>
                    <a:lnTo>
                      <a:pt x="11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85;p70">
                <a:extLst>
                  <a:ext uri="{FF2B5EF4-FFF2-40B4-BE49-F238E27FC236}">
                    <a16:creationId xmlns:a16="http://schemas.microsoft.com/office/drawing/2014/main" id="{04FB5077-FF3B-4359-FF80-F89749951F71}"/>
                  </a:ext>
                </a:extLst>
              </p:cNvPr>
              <p:cNvSpPr/>
              <p:nvPr/>
            </p:nvSpPr>
            <p:spPr>
              <a:xfrm>
                <a:off x="4022300" y="3830753"/>
                <a:ext cx="38853" cy="29711"/>
              </a:xfrm>
              <a:custGeom>
                <a:avLst/>
                <a:gdLst/>
                <a:ahLst/>
                <a:cxnLst/>
                <a:rect l="l" t="t" r="r" b="b"/>
                <a:pathLst>
                  <a:path w="187" h="143" extrusionOk="0">
                    <a:moveTo>
                      <a:pt x="135" y="0"/>
                    </a:moveTo>
                    <a:cubicBezTo>
                      <a:pt x="95" y="0"/>
                      <a:pt x="37" y="32"/>
                      <a:pt x="0" y="51"/>
                    </a:cubicBezTo>
                    <a:lnTo>
                      <a:pt x="47" y="142"/>
                    </a:lnTo>
                    <a:lnTo>
                      <a:pt x="180" y="74"/>
                    </a:lnTo>
                    <a:cubicBezTo>
                      <a:pt x="186" y="18"/>
                      <a:pt x="166" y="0"/>
                      <a:pt x="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86;p70">
                <a:extLst>
                  <a:ext uri="{FF2B5EF4-FFF2-40B4-BE49-F238E27FC236}">
                    <a16:creationId xmlns:a16="http://schemas.microsoft.com/office/drawing/2014/main" id="{CDB2CFCF-9F8D-5438-2F5B-725ECBA15E7D}"/>
                  </a:ext>
                </a:extLst>
              </p:cNvPr>
              <p:cNvSpPr/>
              <p:nvPr/>
            </p:nvSpPr>
            <p:spPr>
              <a:xfrm>
                <a:off x="3725394" y="3987000"/>
                <a:ext cx="40722" cy="23894"/>
              </a:xfrm>
              <a:custGeom>
                <a:avLst/>
                <a:gdLst/>
                <a:ahLst/>
                <a:cxnLst/>
                <a:rect l="l" t="t" r="r" b="b"/>
                <a:pathLst>
                  <a:path w="196" h="115" extrusionOk="0">
                    <a:moveTo>
                      <a:pt x="100" y="1"/>
                    </a:moveTo>
                    <a:cubicBezTo>
                      <a:pt x="66" y="1"/>
                      <a:pt x="27" y="7"/>
                      <a:pt x="0" y="9"/>
                    </a:cubicBezTo>
                    <a:lnTo>
                      <a:pt x="15" y="115"/>
                    </a:lnTo>
                    <a:lnTo>
                      <a:pt x="162" y="87"/>
                    </a:lnTo>
                    <a:cubicBezTo>
                      <a:pt x="196" y="16"/>
                      <a:pt x="154" y="1"/>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7;p70">
                <a:extLst>
                  <a:ext uri="{FF2B5EF4-FFF2-40B4-BE49-F238E27FC236}">
                    <a16:creationId xmlns:a16="http://schemas.microsoft.com/office/drawing/2014/main" id="{D05147F0-98AB-5730-4EE9-92AB28AEB8F0}"/>
                  </a:ext>
                </a:extLst>
              </p:cNvPr>
              <p:cNvSpPr/>
              <p:nvPr/>
            </p:nvSpPr>
            <p:spPr>
              <a:xfrm>
                <a:off x="3489781" y="4016504"/>
                <a:ext cx="45293" cy="24932"/>
              </a:xfrm>
              <a:custGeom>
                <a:avLst/>
                <a:gdLst/>
                <a:ahLst/>
                <a:cxnLst/>
                <a:rect l="l" t="t" r="r" b="b"/>
                <a:pathLst>
                  <a:path w="218" h="120" extrusionOk="0">
                    <a:moveTo>
                      <a:pt x="194" y="0"/>
                    </a:moveTo>
                    <a:cubicBezTo>
                      <a:pt x="135" y="14"/>
                      <a:pt x="1" y="28"/>
                      <a:pt x="89" y="120"/>
                    </a:cubicBezTo>
                    <a:lnTo>
                      <a:pt x="218" y="101"/>
                    </a:ln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88;p70">
                <a:extLst>
                  <a:ext uri="{FF2B5EF4-FFF2-40B4-BE49-F238E27FC236}">
                    <a16:creationId xmlns:a16="http://schemas.microsoft.com/office/drawing/2014/main" id="{754A409D-FAA5-8066-D502-DB663D0E371E}"/>
                  </a:ext>
                </a:extLst>
              </p:cNvPr>
              <p:cNvSpPr/>
              <p:nvPr/>
            </p:nvSpPr>
            <p:spPr>
              <a:xfrm>
                <a:off x="3793336" y="2439496"/>
                <a:ext cx="552662" cy="508621"/>
              </a:xfrm>
              <a:custGeom>
                <a:avLst/>
                <a:gdLst/>
                <a:ahLst/>
                <a:cxnLst/>
                <a:rect l="l" t="t" r="r" b="b"/>
                <a:pathLst>
                  <a:path w="2660" h="2448" extrusionOk="0">
                    <a:moveTo>
                      <a:pt x="2568" y="1"/>
                    </a:moveTo>
                    <a:cubicBezTo>
                      <a:pt x="2568" y="1"/>
                      <a:pt x="1549" y="1512"/>
                      <a:pt x="1411" y="1576"/>
                    </a:cubicBezTo>
                    <a:cubicBezTo>
                      <a:pt x="1273" y="1646"/>
                      <a:pt x="102" y="1931"/>
                      <a:pt x="102" y="1931"/>
                    </a:cubicBezTo>
                    <a:lnTo>
                      <a:pt x="1" y="2448"/>
                    </a:lnTo>
                    <a:cubicBezTo>
                      <a:pt x="375" y="2351"/>
                      <a:pt x="1411" y="2070"/>
                      <a:pt x="1674" y="1857"/>
                    </a:cubicBezTo>
                    <a:cubicBezTo>
                      <a:pt x="1900" y="1678"/>
                      <a:pt x="2659" y="51"/>
                      <a:pt x="2659" y="51"/>
                    </a:cubicBezTo>
                    <a:lnTo>
                      <a:pt x="2568" y="1"/>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 name="Google Shape;3289;p70">
                <a:extLst>
                  <a:ext uri="{FF2B5EF4-FFF2-40B4-BE49-F238E27FC236}">
                    <a16:creationId xmlns:a16="http://schemas.microsoft.com/office/drawing/2014/main" id="{9E8A2C27-1502-8701-E90C-930E4FA02F3D}"/>
                  </a:ext>
                </a:extLst>
              </p:cNvPr>
              <p:cNvSpPr/>
              <p:nvPr/>
            </p:nvSpPr>
            <p:spPr>
              <a:xfrm>
                <a:off x="3793336" y="2762170"/>
                <a:ext cx="388941" cy="185954"/>
              </a:xfrm>
              <a:custGeom>
                <a:avLst/>
                <a:gdLst/>
                <a:ahLst/>
                <a:cxnLst/>
                <a:rect l="l" t="t" r="r" b="b"/>
                <a:pathLst>
                  <a:path w="1872" h="895" extrusionOk="0">
                    <a:moveTo>
                      <a:pt x="1438" y="0"/>
                    </a:moveTo>
                    <a:cubicBezTo>
                      <a:pt x="1430" y="15"/>
                      <a:pt x="1421" y="19"/>
                      <a:pt x="1411" y="23"/>
                    </a:cubicBezTo>
                    <a:cubicBezTo>
                      <a:pt x="1273" y="93"/>
                      <a:pt x="102" y="378"/>
                      <a:pt x="102" y="378"/>
                    </a:cubicBezTo>
                    <a:lnTo>
                      <a:pt x="1" y="895"/>
                    </a:lnTo>
                    <a:cubicBezTo>
                      <a:pt x="375" y="798"/>
                      <a:pt x="1411" y="517"/>
                      <a:pt x="1674" y="304"/>
                    </a:cubicBezTo>
                    <a:cubicBezTo>
                      <a:pt x="1719" y="268"/>
                      <a:pt x="1789" y="171"/>
                      <a:pt x="1872" y="38"/>
                    </a:cubicBezTo>
                    <a:lnTo>
                      <a:pt x="1872" y="38"/>
                    </a:lnTo>
                    <a:cubicBezTo>
                      <a:pt x="1782" y="85"/>
                      <a:pt x="1699" y="111"/>
                      <a:pt x="1628" y="111"/>
                    </a:cubicBezTo>
                    <a:cubicBezTo>
                      <a:pt x="1582" y="111"/>
                      <a:pt x="1542" y="100"/>
                      <a:pt x="1508" y="79"/>
                    </a:cubicBezTo>
                    <a:cubicBezTo>
                      <a:pt x="1480" y="60"/>
                      <a:pt x="1457" y="32"/>
                      <a:pt x="1438"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 name="Google Shape;3290;p70">
                <a:extLst>
                  <a:ext uri="{FF2B5EF4-FFF2-40B4-BE49-F238E27FC236}">
                    <a16:creationId xmlns:a16="http://schemas.microsoft.com/office/drawing/2014/main" id="{096CC393-66D2-7E09-BC7F-AD07AFBCC283}"/>
                  </a:ext>
                </a:extLst>
              </p:cNvPr>
              <p:cNvSpPr/>
              <p:nvPr/>
            </p:nvSpPr>
            <p:spPr>
              <a:xfrm>
                <a:off x="2733700" y="2983450"/>
                <a:ext cx="742977" cy="302929"/>
              </a:xfrm>
              <a:custGeom>
                <a:avLst/>
                <a:gdLst/>
                <a:ahLst/>
                <a:cxnLst/>
                <a:rect l="l" t="t" r="r" b="b"/>
                <a:pathLst>
                  <a:path w="3576" h="1458" extrusionOk="0">
                    <a:moveTo>
                      <a:pt x="41" y="0"/>
                    </a:moveTo>
                    <a:lnTo>
                      <a:pt x="0" y="138"/>
                    </a:lnTo>
                    <a:cubicBezTo>
                      <a:pt x="0" y="138"/>
                      <a:pt x="1723" y="1419"/>
                      <a:pt x="2014" y="1456"/>
                    </a:cubicBezTo>
                    <a:cubicBezTo>
                      <a:pt x="2021" y="1457"/>
                      <a:pt x="2029" y="1457"/>
                      <a:pt x="2037" y="1457"/>
                    </a:cubicBezTo>
                    <a:cubicBezTo>
                      <a:pt x="2349" y="1457"/>
                      <a:pt x="3284" y="774"/>
                      <a:pt x="3576" y="585"/>
                    </a:cubicBezTo>
                    <a:lnTo>
                      <a:pt x="3165" y="336"/>
                    </a:lnTo>
                    <a:cubicBezTo>
                      <a:pt x="3165" y="336"/>
                      <a:pt x="2198" y="1000"/>
                      <a:pt x="2042" y="1060"/>
                    </a:cubicBezTo>
                    <a:cubicBezTo>
                      <a:pt x="2038" y="1061"/>
                      <a:pt x="2032" y="1062"/>
                      <a:pt x="2026" y="1062"/>
                    </a:cubicBezTo>
                    <a:cubicBezTo>
                      <a:pt x="1790" y="1062"/>
                      <a:pt x="41" y="0"/>
                      <a:pt x="41"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 name="Google Shape;3291;p70">
                <a:extLst>
                  <a:ext uri="{FF2B5EF4-FFF2-40B4-BE49-F238E27FC236}">
                    <a16:creationId xmlns:a16="http://schemas.microsoft.com/office/drawing/2014/main" id="{979CE3DE-E7D3-396C-6713-D793DE4EF6BA}"/>
                  </a:ext>
                </a:extLst>
              </p:cNvPr>
              <p:cNvSpPr/>
              <p:nvPr/>
            </p:nvSpPr>
            <p:spPr>
              <a:xfrm>
                <a:off x="3079224" y="3053262"/>
                <a:ext cx="397459" cy="233118"/>
              </a:xfrm>
              <a:custGeom>
                <a:avLst/>
                <a:gdLst/>
                <a:ahLst/>
                <a:cxnLst/>
                <a:rect l="l" t="t" r="r" b="b"/>
                <a:pathLst>
                  <a:path w="1913" h="1122" extrusionOk="0">
                    <a:moveTo>
                      <a:pt x="1502" y="0"/>
                    </a:moveTo>
                    <a:cubicBezTo>
                      <a:pt x="1502" y="0"/>
                      <a:pt x="535" y="664"/>
                      <a:pt x="379" y="724"/>
                    </a:cubicBezTo>
                    <a:cubicBezTo>
                      <a:pt x="375" y="726"/>
                      <a:pt x="369" y="727"/>
                      <a:pt x="362" y="727"/>
                    </a:cubicBezTo>
                    <a:cubicBezTo>
                      <a:pt x="352" y="727"/>
                      <a:pt x="340" y="724"/>
                      <a:pt x="323" y="719"/>
                    </a:cubicBezTo>
                    <a:cubicBezTo>
                      <a:pt x="318" y="760"/>
                      <a:pt x="305" y="798"/>
                      <a:pt x="281" y="830"/>
                    </a:cubicBezTo>
                    <a:cubicBezTo>
                      <a:pt x="231" y="908"/>
                      <a:pt x="130" y="945"/>
                      <a:pt x="1" y="954"/>
                    </a:cubicBezTo>
                    <a:cubicBezTo>
                      <a:pt x="162" y="1047"/>
                      <a:pt x="286" y="1111"/>
                      <a:pt x="351" y="1120"/>
                    </a:cubicBezTo>
                    <a:cubicBezTo>
                      <a:pt x="358" y="1121"/>
                      <a:pt x="366" y="1121"/>
                      <a:pt x="374" y="1121"/>
                    </a:cubicBezTo>
                    <a:cubicBezTo>
                      <a:pt x="686" y="1121"/>
                      <a:pt x="1621" y="438"/>
                      <a:pt x="1913" y="249"/>
                    </a:cubicBezTo>
                    <a:lnTo>
                      <a:pt x="1502" y="0"/>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8" name="Google Shape;3292;p70">
                <a:extLst>
                  <a:ext uri="{FF2B5EF4-FFF2-40B4-BE49-F238E27FC236}">
                    <a16:creationId xmlns:a16="http://schemas.microsoft.com/office/drawing/2014/main" id="{791D52A6-EB76-458D-A25F-26718B599A3E}"/>
                  </a:ext>
                </a:extLst>
              </p:cNvPr>
              <p:cNvSpPr/>
              <p:nvPr/>
            </p:nvSpPr>
            <p:spPr>
              <a:xfrm>
                <a:off x="3557930" y="3827845"/>
                <a:ext cx="94119" cy="653021"/>
              </a:xfrm>
              <a:custGeom>
                <a:avLst/>
                <a:gdLst/>
                <a:ahLst/>
                <a:cxnLst/>
                <a:rect l="l" t="t" r="r" b="b"/>
                <a:pathLst>
                  <a:path w="453" h="3143" extrusionOk="0">
                    <a:moveTo>
                      <a:pt x="452" y="0"/>
                    </a:moveTo>
                    <a:lnTo>
                      <a:pt x="0" y="567"/>
                    </a:lnTo>
                    <a:cubicBezTo>
                      <a:pt x="0" y="567"/>
                      <a:pt x="249" y="2627"/>
                      <a:pt x="240" y="3097"/>
                    </a:cubicBezTo>
                    <a:lnTo>
                      <a:pt x="351" y="3142"/>
                    </a:lnTo>
                    <a:lnTo>
                      <a:pt x="452" y="0"/>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9" name="Google Shape;3293;p70">
                <a:extLst>
                  <a:ext uri="{FF2B5EF4-FFF2-40B4-BE49-F238E27FC236}">
                    <a16:creationId xmlns:a16="http://schemas.microsoft.com/office/drawing/2014/main" id="{879A37B1-B9ED-50E7-27AF-40664C8B760F}"/>
                  </a:ext>
                </a:extLst>
              </p:cNvPr>
              <p:cNvSpPr/>
              <p:nvPr/>
            </p:nvSpPr>
            <p:spPr>
              <a:xfrm>
                <a:off x="3557930" y="3827845"/>
                <a:ext cx="94119" cy="364013"/>
              </a:xfrm>
              <a:custGeom>
                <a:avLst/>
                <a:gdLst/>
                <a:ahLst/>
                <a:cxnLst/>
                <a:rect l="l" t="t" r="r" b="b"/>
                <a:pathLst>
                  <a:path w="453" h="1752" extrusionOk="0">
                    <a:moveTo>
                      <a:pt x="452" y="0"/>
                    </a:moveTo>
                    <a:lnTo>
                      <a:pt x="0" y="567"/>
                    </a:lnTo>
                    <a:cubicBezTo>
                      <a:pt x="0" y="567"/>
                      <a:pt x="70" y="1143"/>
                      <a:pt x="134" y="1751"/>
                    </a:cubicBezTo>
                    <a:cubicBezTo>
                      <a:pt x="217" y="1719"/>
                      <a:pt x="304" y="1696"/>
                      <a:pt x="397" y="1696"/>
                    </a:cubicBezTo>
                    <a:lnTo>
                      <a:pt x="452" y="0"/>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0" name="Google Shape;3294;p70">
                <a:extLst>
                  <a:ext uri="{FF2B5EF4-FFF2-40B4-BE49-F238E27FC236}">
                    <a16:creationId xmlns:a16="http://schemas.microsoft.com/office/drawing/2014/main" id="{160A37AF-6276-D324-20AE-83CCB4CB3BEF}"/>
                  </a:ext>
                </a:extLst>
              </p:cNvPr>
              <p:cNvSpPr/>
              <p:nvPr/>
            </p:nvSpPr>
            <p:spPr>
              <a:xfrm>
                <a:off x="3880392" y="3817248"/>
                <a:ext cx="343024" cy="514231"/>
              </a:xfrm>
              <a:custGeom>
                <a:avLst/>
                <a:gdLst/>
                <a:ahLst/>
                <a:cxnLst/>
                <a:rect l="l" t="t" r="r" b="b"/>
                <a:pathLst>
                  <a:path w="1651" h="2475" extrusionOk="0">
                    <a:moveTo>
                      <a:pt x="1" y="1"/>
                    </a:moveTo>
                    <a:lnTo>
                      <a:pt x="1596" y="2474"/>
                    </a:lnTo>
                    <a:lnTo>
                      <a:pt x="1651" y="2378"/>
                    </a:lnTo>
                    <a:cubicBezTo>
                      <a:pt x="1398" y="1982"/>
                      <a:pt x="499" y="84"/>
                      <a:pt x="499" y="84"/>
                    </a:cubicBezTo>
                    <a:lnTo>
                      <a:pt x="1" y="1"/>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 name="Google Shape;3295;p70">
                <a:extLst>
                  <a:ext uri="{FF2B5EF4-FFF2-40B4-BE49-F238E27FC236}">
                    <a16:creationId xmlns:a16="http://schemas.microsoft.com/office/drawing/2014/main" id="{4EE65D18-4B07-110A-7E8D-923E203CEDEA}"/>
                  </a:ext>
                </a:extLst>
              </p:cNvPr>
              <p:cNvSpPr/>
              <p:nvPr/>
            </p:nvSpPr>
            <p:spPr>
              <a:xfrm>
                <a:off x="3880392" y="3817248"/>
                <a:ext cx="194678" cy="275087"/>
              </a:xfrm>
              <a:custGeom>
                <a:avLst/>
                <a:gdLst/>
                <a:ahLst/>
                <a:cxnLst/>
                <a:rect l="l" t="t" r="r" b="b"/>
                <a:pathLst>
                  <a:path w="937" h="1324" extrusionOk="0">
                    <a:moveTo>
                      <a:pt x="1" y="1"/>
                    </a:moveTo>
                    <a:lnTo>
                      <a:pt x="854" y="1323"/>
                    </a:lnTo>
                    <a:cubicBezTo>
                      <a:pt x="863" y="1189"/>
                      <a:pt x="891" y="1074"/>
                      <a:pt x="936" y="991"/>
                    </a:cubicBezTo>
                    <a:cubicBezTo>
                      <a:pt x="698" y="503"/>
                      <a:pt x="499" y="84"/>
                      <a:pt x="499" y="84"/>
                    </a:cubicBezTo>
                    <a:lnTo>
                      <a:pt x="1" y="1"/>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 name="Google Shape;3296;p70">
                <a:extLst>
                  <a:ext uri="{FF2B5EF4-FFF2-40B4-BE49-F238E27FC236}">
                    <a16:creationId xmlns:a16="http://schemas.microsoft.com/office/drawing/2014/main" id="{FE7DF90F-A4F0-A589-70B3-780086FB808F}"/>
                  </a:ext>
                </a:extLst>
              </p:cNvPr>
              <p:cNvSpPr/>
              <p:nvPr/>
            </p:nvSpPr>
            <p:spPr>
              <a:xfrm>
                <a:off x="3469004" y="3409387"/>
                <a:ext cx="568867" cy="675253"/>
              </a:xfrm>
              <a:custGeom>
                <a:avLst/>
                <a:gdLst/>
                <a:ahLst/>
                <a:cxnLst/>
                <a:rect l="l" t="t" r="r" b="b"/>
                <a:pathLst>
                  <a:path w="2738" h="3250" extrusionOk="0">
                    <a:moveTo>
                      <a:pt x="2051" y="1"/>
                    </a:moveTo>
                    <a:lnTo>
                      <a:pt x="0" y="954"/>
                    </a:lnTo>
                    <a:cubicBezTo>
                      <a:pt x="37" y="1530"/>
                      <a:pt x="88" y="2259"/>
                      <a:pt x="272" y="3152"/>
                    </a:cubicBezTo>
                    <a:cubicBezTo>
                      <a:pt x="359" y="3223"/>
                      <a:pt x="469" y="3249"/>
                      <a:pt x="585" y="3249"/>
                    </a:cubicBezTo>
                    <a:cubicBezTo>
                      <a:pt x="933" y="3249"/>
                      <a:pt x="1336" y="3014"/>
                      <a:pt x="1336" y="3014"/>
                    </a:cubicBezTo>
                    <a:cubicBezTo>
                      <a:pt x="1336" y="3014"/>
                      <a:pt x="1249" y="2014"/>
                      <a:pt x="1323" y="1977"/>
                    </a:cubicBezTo>
                    <a:cubicBezTo>
                      <a:pt x="1324" y="1976"/>
                      <a:pt x="1326" y="1976"/>
                      <a:pt x="1328" y="1976"/>
                    </a:cubicBezTo>
                    <a:cubicBezTo>
                      <a:pt x="1413" y="1976"/>
                      <a:pt x="1802" y="2674"/>
                      <a:pt x="1802" y="2674"/>
                    </a:cubicBezTo>
                    <a:cubicBezTo>
                      <a:pt x="2272" y="2636"/>
                      <a:pt x="2737" y="2208"/>
                      <a:pt x="2737" y="2208"/>
                    </a:cubicBezTo>
                    <a:cubicBezTo>
                      <a:pt x="2561" y="1452"/>
                      <a:pt x="2051" y="1"/>
                      <a:pt x="2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97;p70">
                <a:extLst>
                  <a:ext uri="{FF2B5EF4-FFF2-40B4-BE49-F238E27FC236}">
                    <a16:creationId xmlns:a16="http://schemas.microsoft.com/office/drawing/2014/main" id="{FE49B33F-0E12-053D-C3FD-DC799F98E245}"/>
                  </a:ext>
                </a:extLst>
              </p:cNvPr>
              <p:cNvSpPr/>
              <p:nvPr/>
            </p:nvSpPr>
            <p:spPr>
              <a:xfrm>
                <a:off x="3698800" y="3787329"/>
                <a:ext cx="209637" cy="194888"/>
              </a:xfrm>
              <a:custGeom>
                <a:avLst/>
                <a:gdLst/>
                <a:ahLst/>
                <a:cxnLst/>
                <a:rect l="l" t="t" r="r" b="b"/>
                <a:pathLst>
                  <a:path w="1009" h="938" extrusionOk="0">
                    <a:moveTo>
                      <a:pt x="230" y="0"/>
                    </a:moveTo>
                    <a:cubicBezTo>
                      <a:pt x="197" y="0"/>
                      <a:pt x="168" y="11"/>
                      <a:pt x="143" y="34"/>
                    </a:cubicBezTo>
                    <a:cubicBezTo>
                      <a:pt x="0" y="163"/>
                      <a:pt x="106" y="628"/>
                      <a:pt x="211" y="938"/>
                    </a:cubicBezTo>
                    <a:cubicBezTo>
                      <a:pt x="184" y="661"/>
                      <a:pt x="166" y="181"/>
                      <a:pt x="217" y="158"/>
                    </a:cubicBezTo>
                    <a:cubicBezTo>
                      <a:pt x="218" y="157"/>
                      <a:pt x="220" y="157"/>
                      <a:pt x="222" y="157"/>
                    </a:cubicBezTo>
                    <a:cubicBezTo>
                      <a:pt x="307" y="157"/>
                      <a:pt x="696" y="855"/>
                      <a:pt x="696" y="855"/>
                    </a:cubicBezTo>
                    <a:cubicBezTo>
                      <a:pt x="802" y="845"/>
                      <a:pt x="908" y="817"/>
                      <a:pt x="1009" y="780"/>
                    </a:cubicBezTo>
                    <a:cubicBezTo>
                      <a:pt x="779" y="407"/>
                      <a:pt x="436" y="0"/>
                      <a:pt x="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98;p70">
                <a:extLst>
                  <a:ext uri="{FF2B5EF4-FFF2-40B4-BE49-F238E27FC236}">
                    <a16:creationId xmlns:a16="http://schemas.microsoft.com/office/drawing/2014/main" id="{28ED6050-8A27-CBD2-09EE-5E29390D2B87}"/>
                  </a:ext>
                </a:extLst>
              </p:cNvPr>
              <p:cNvSpPr/>
              <p:nvPr/>
            </p:nvSpPr>
            <p:spPr>
              <a:xfrm>
                <a:off x="3469004" y="3409387"/>
                <a:ext cx="464568" cy="671305"/>
              </a:xfrm>
              <a:custGeom>
                <a:avLst/>
                <a:gdLst/>
                <a:ahLst/>
                <a:cxnLst/>
                <a:rect l="l" t="t" r="r" b="b"/>
                <a:pathLst>
                  <a:path w="2236" h="3231" extrusionOk="0">
                    <a:moveTo>
                      <a:pt x="2051" y="1"/>
                    </a:moveTo>
                    <a:lnTo>
                      <a:pt x="0" y="954"/>
                    </a:lnTo>
                    <a:cubicBezTo>
                      <a:pt x="37" y="1530"/>
                      <a:pt x="88" y="2259"/>
                      <a:pt x="272" y="3152"/>
                    </a:cubicBezTo>
                    <a:cubicBezTo>
                      <a:pt x="328" y="3199"/>
                      <a:pt x="396" y="3221"/>
                      <a:pt x="466" y="3231"/>
                    </a:cubicBezTo>
                    <a:cubicBezTo>
                      <a:pt x="387" y="2751"/>
                      <a:pt x="253" y="1651"/>
                      <a:pt x="383" y="1558"/>
                    </a:cubicBezTo>
                    <a:cubicBezTo>
                      <a:pt x="516" y="1461"/>
                      <a:pt x="1308" y="1364"/>
                      <a:pt x="2235" y="535"/>
                    </a:cubicBezTo>
                    <a:cubicBezTo>
                      <a:pt x="2129" y="222"/>
                      <a:pt x="2051" y="1"/>
                      <a:pt x="2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99;p70">
                <a:extLst>
                  <a:ext uri="{FF2B5EF4-FFF2-40B4-BE49-F238E27FC236}">
                    <a16:creationId xmlns:a16="http://schemas.microsoft.com/office/drawing/2014/main" id="{E2271625-9685-43AB-8F8B-9D5BA381AB2E}"/>
                  </a:ext>
                </a:extLst>
              </p:cNvPr>
              <p:cNvSpPr/>
              <p:nvPr/>
            </p:nvSpPr>
            <p:spPr>
              <a:xfrm>
                <a:off x="3409374" y="2827411"/>
                <a:ext cx="517341" cy="860583"/>
              </a:xfrm>
              <a:custGeom>
                <a:avLst/>
                <a:gdLst/>
                <a:ahLst/>
                <a:cxnLst/>
                <a:rect l="l" t="t" r="r" b="b"/>
                <a:pathLst>
                  <a:path w="2490" h="4142" extrusionOk="0">
                    <a:moveTo>
                      <a:pt x="1482" y="0"/>
                    </a:moveTo>
                    <a:cubicBezTo>
                      <a:pt x="1243" y="0"/>
                      <a:pt x="306" y="364"/>
                      <a:pt x="162" y="479"/>
                    </a:cubicBezTo>
                    <a:cubicBezTo>
                      <a:pt x="1" y="603"/>
                      <a:pt x="79" y="3202"/>
                      <a:pt x="260" y="4110"/>
                    </a:cubicBezTo>
                    <a:lnTo>
                      <a:pt x="260" y="4142"/>
                    </a:lnTo>
                    <a:cubicBezTo>
                      <a:pt x="1061" y="4110"/>
                      <a:pt x="2489" y="3327"/>
                      <a:pt x="2489" y="3074"/>
                    </a:cubicBezTo>
                    <a:cubicBezTo>
                      <a:pt x="2489" y="2815"/>
                      <a:pt x="1582" y="129"/>
                      <a:pt x="1536" y="18"/>
                    </a:cubicBezTo>
                    <a:cubicBezTo>
                      <a:pt x="1530" y="6"/>
                      <a:pt x="1511" y="0"/>
                      <a:pt x="1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00;p70">
                <a:extLst>
                  <a:ext uri="{FF2B5EF4-FFF2-40B4-BE49-F238E27FC236}">
                    <a16:creationId xmlns:a16="http://schemas.microsoft.com/office/drawing/2014/main" id="{677823A1-8718-0959-7D06-328E2E813CD1}"/>
                  </a:ext>
                </a:extLst>
              </p:cNvPr>
              <p:cNvSpPr/>
              <p:nvPr/>
            </p:nvSpPr>
            <p:spPr>
              <a:xfrm>
                <a:off x="3463186" y="2840709"/>
                <a:ext cx="191562" cy="106794"/>
              </a:xfrm>
              <a:custGeom>
                <a:avLst/>
                <a:gdLst/>
                <a:ahLst/>
                <a:cxnLst/>
                <a:rect l="l" t="t" r="r" b="b"/>
                <a:pathLst>
                  <a:path w="922" h="514" extrusionOk="0">
                    <a:moveTo>
                      <a:pt x="922" y="0"/>
                    </a:moveTo>
                    <a:lnTo>
                      <a:pt x="479" y="143"/>
                    </a:lnTo>
                    <a:lnTo>
                      <a:pt x="1" y="355"/>
                    </a:lnTo>
                    <a:cubicBezTo>
                      <a:pt x="1" y="355"/>
                      <a:pt x="198" y="513"/>
                      <a:pt x="419" y="513"/>
                    </a:cubicBezTo>
                    <a:cubicBezTo>
                      <a:pt x="483" y="513"/>
                      <a:pt x="549" y="500"/>
                      <a:pt x="613" y="466"/>
                    </a:cubicBezTo>
                    <a:cubicBezTo>
                      <a:pt x="898" y="309"/>
                      <a:pt x="922" y="1"/>
                      <a:pt x="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01;p70">
                <a:extLst>
                  <a:ext uri="{FF2B5EF4-FFF2-40B4-BE49-F238E27FC236}">
                    <a16:creationId xmlns:a16="http://schemas.microsoft.com/office/drawing/2014/main" id="{5018EFC3-79C4-7B3C-B413-00485C929025}"/>
                  </a:ext>
                </a:extLst>
              </p:cNvPr>
              <p:cNvSpPr/>
              <p:nvPr/>
            </p:nvSpPr>
            <p:spPr>
              <a:xfrm>
                <a:off x="3493729" y="2788973"/>
                <a:ext cx="126530" cy="124662"/>
              </a:xfrm>
              <a:custGeom>
                <a:avLst/>
                <a:gdLst/>
                <a:ahLst/>
                <a:cxnLst/>
                <a:rect l="l" t="t" r="r" b="b"/>
                <a:pathLst>
                  <a:path w="609" h="600" extrusionOk="0">
                    <a:moveTo>
                      <a:pt x="498" y="1"/>
                    </a:moveTo>
                    <a:lnTo>
                      <a:pt x="1" y="213"/>
                    </a:lnTo>
                    <a:lnTo>
                      <a:pt x="70" y="572"/>
                    </a:lnTo>
                    <a:cubicBezTo>
                      <a:pt x="70" y="572"/>
                      <a:pt x="128" y="600"/>
                      <a:pt x="217" y="600"/>
                    </a:cubicBezTo>
                    <a:cubicBezTo>
                      <a:pt x="319" y="600"/>
                      <a:pt x="462" y="565"/>
                      <a:pt x="609" y="415"/>
                    </a:cubicBez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02;p70">
                <a:extLst>
                  <a:ext uri="{FF2B5EF4-FFF2-40B4-BE49-F238E27FC236}">
                    <a16:creationId xmlns:a16="http://schemas.microsoft.com/office/drawing/2014/main" id="{1DB3847A-59FB-5B94-60D2-29C640DF3CC6}"/>
                  </a:ext>
                </a:extLst>
              </p:cNvPr>
              <p:cNvSpPr/>
              <p:nvPr/>
            </p:nvSpPr>
            <p:spPr>
              <a:xfrm>
                <a:off x="3424749" y="3170862"/>
                <a:ext cx="122791" cy="517140"/>
              </a:xfrm>
              <a:custGeom>
                <a:avLst/>
                <a:gdLst/>
                <a:ahLst/>
                <a:cxnLst/>
                <a:rect l="l" t="t" r="r" b="b"/>
                <a:pathLst>
                  <a:path w="591" h="2489" extrusionOk="0">
                    <a:moveTo>
                      <a:pt x="1" y="1"/>
                    </a:moveTo>
                    <a:lnTo>
                      <a:pt x="1" y="1"/>
                    </a:lnTo>
                    <a:cubicBezTo>
                      <a:pt x="15" y="853"/>
                      <a:pt x="84" y="1936"/>
                      <a:pt x="186" y="2457"/>
                    </a:cubicBezTo>
                    <a:lnTo>
                      <a:pt x="186" y="2489"/>
                    </a:lnTo>
                    <a:cubicBezTo>
                      <a:pt x="309" y="2485"/>
                      <a:pt x="448" y="2461"/>
                      <a:pt x="590" y="2429"/>
                    </a:cubicBezTo>
                    <a:cubicBezTo>
                      <a:pt x="337" y="2102"/>
                      <a:pt x="162" y="9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03;p70">
                <a:extLst>
                  <a:ext uri="{FF2B5EF4-FFF2-40B4-BE49-F238E27FC236}">
                    <a16:creationId xmlns:a16="http://schemas.microsoft.com/office/drawing/2014/main" id="{BBEF2CD2-B943-0CEF-E962-DCD14DA47C19}"/>
                  </a:ext>
                </a:extLst>
              </p:cNvPr>
              <p:cNvSpPr/>
              <p:nvPr/>
            </p:nvSpPr>
            <p:spPr>
              <a:xfrm>
                <a:off x="3803932" y="3067598"/>
                <a:ext cx="122791" cy="467483"/>
              </a:xfrm>
              <a:custGeom>
                <a:avLst/>
                <a:gdLst/>
                <a:ahLst/>
                <a:cxnLst/>
                <a:rect l="l" t="t" r="r" b="b"/>
                <a:pathLst>
                  <a:path w="591" h="2250" extrusionOk="0">
                    <a:moveTo>
                      <a:pt x="24" y="0"/>
                    </a:moveTo>
                    <a:cubicBezTo>
                      <a:pt x="1" y="540"/>
                      <a:pt x="249" y="1687"/>
                      <a:pt x="268" y="2249"/>
                    </a:cubicBezTo>
                    <a:cubicBezTo>
                      <a:pt x="466" y="2116"/>
                      <a:pt x="590" y="1991"/>
                      <a:pt x="590" y="1918"/>
                    </a:cubicBezTo>
                    <a:cubicBezTo>
                      <a:pt x="590" y="1769"/>
                      <a:pt x="286" y="807"/>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04;p70">
                <a:extLst>
                  <a:ext uri="{FF2B5EF4-FFF2-40B4-BE49-F238E27FC236}">
                    <a16:creationId xmlns:a16="http://schemas.microsoft.com/office/drawing/2014/main" id="{FF59046C-18AA-7CF1-4C69-3ABBF3344ADB}"/>
                  </a:ext>
                </a:extLst>
              </p:cNvPr>
              <p:cNvSpPr/>
              <p:nvPr/>
            </p:nvSpPr>
            <p:spPr>
              <a:xfrm>
                <a:off x="3512844" y="4454908"/>
                <a:ext cx="141074" cy="67317"/>
              </a:xfrm>
              <a:custGeom>
                <a:avLst/>
                <a:gdLst/>
                <a:ahLst/>
                <a:cxnLst/>
                <a:rect l="l" t="t" r="r" b="b"/>
                <a:pathLst>
                  <a:path w="679" h="324" extrusionOk="0">
                    <a:moveTo>
                      <a:pt x="531" y="0"/>
                    </a:moveTo>
                    <a:cubicBezTo>
                      <a:pt x="415" y="0"/>
                      <a:pt x="0" y="323"/>
                      <a:pt x="0" y="323"/>
                    </a:cubicBezTo>
                    <a:lnTo>
                      <a:pt x="678" y="323"/>
                    </a:lnTo>
                    <a:cubicBezTo>
                      <a:pt x="678" y="323"/>
                      <a:pt x="646"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05;p70">
                <a:extLst>
                  <a:ext uri="{FF2B5EF4-FFF2-40B4-BE49-F238E27FC236}">
                    <a16:creationId xmlns:a16="http://schemas.microsoft.com/office/drawing/2014/main" id="{3B0043C6-FE1E-179B-7C94-4C42BE94C5D1}"/>
                  </a:ext>
                </a:extLst>
              </p:cNvPr>
              <p:cNvSpPr/>
              <p:nvPr/>
            </p:nvSpPr>
            <p:spPr>
              <a:xfrm>
                <a:off x="4191842" y="4300739"/>
                <a:ext cx="142736" cy="122584"/>
              </a:xfrm>
              <a:custGeom>
                <a:avLst/>
                <a:gdLst/>
                <a:ahLst/>
                <a:cxnLst/>
                <a:rect l="l" t="t" r="r" b="b"/>
                <a:pathLst>
                  <a:path w="687" h="590" extrusionOk="0">
                    <a:moveTo>
                      <a:pt x="183" y="1"/>
                    </a:moveTo>
                    <a:cubicBezTo>
                      <a:pt x="150" y="1"/>
                      <a:pt x="121" y="10"/>
                      <a:pt x="101" y="32"/>
                    </a:cubicBezTo>
                    <a:cubicBezTo>
                      <a:pt x="0" y="153"/>
                      <a:pt x="139" y="323"/>
                      <a:pt x="203" y="369"/>
                    </a:cubicBezTo>
                    <a:cubicBezTo>
                      <a:pt x="332" y="470"/>
                      <a:pt x="686" y="590"/>
                      <a:pt x="686" y="590"/>
                    </a:cubicBezTo>
                    <a:cubicBezTo>
                      <a:pt x="686" y="590"/>
                      <a:pt x="520" y="147"/>
                      <a:pt x="410" y="79"/>
                    </a:cubicBezTo>
                    <a:cubicBezTo>
                      <a:pt x="364" y="53"/>
                      <a:pt x="263"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06;p70">
                <a:extLst>
                  <a:ext uri="{FF2B5EF4-FFF2-40B4-BE49-F238E27FC236}">
                    <a16:creationId xmlns:a16="http://schemas.microsoft.com/office/drawing/2014/main" id="{ADE59EEE-005E-B9B2-46D3-07CE48B70753}"/>
                  </a:ext>
                </a:extLst>
              </p:cNvPr>
              <p:cNvSpPr/>
              <p:nvPr/>
            </p:nvSpPr>
            <p:spPr>
              <a:xfrm>
                <a:off x="3709188" y="2770896"/>
                <a:ext cx="324741" cy="356326"/>
              </a:xfrm>
              <a:custGeom>
                <a:avLst/>
                <a:gdLst/>
                <a:ahLst/>
                <a:cxnLst/>
                <a:rect l="l" t="t" r="r" b="b"/>
                <a:pathLst>
                  <a:path w="1563" h="1715" extrusionOk="0">
                    <a:moveTo>
                      <a:pt x="1476" y="0"/>
                    </a:moveTo>
                    <a:cubicBezTo>
                      <a:pt x="1476" y="0"/>
                      <a:pt x="1476" y="0"/>
                      <a:pt x="1475" y="0"/>
                    </a:cubicBezTo>
                    <a:cubicBezTo>
                      <a:pt x="1392" y="14"/>
                      <a:pt x="144" y="239"/>
                      <a:pt x="1" y="267"/>
                    </a:cubicBezTo>
                    <a:lnTo>
                      <a:pt x="438" y="1714"/>
                    </a:lnTo>
                    <a:cubicBezTo>
                      <a:pt x="507" y="1640"/>
                      <a:pt x="1526" y="1102"/>
                      <a:pt x="1539" y="1055"/>
                    </a:cubicBezTo>
                    <a:cubicBezTo>
                      <a:pt x="1554" y="1005"/>
                      <a:pt x="1562" y="0"/>
                      <a:pt x="1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07;p70">
                <a:extLst>
                  <a:ext uri="{FF2B5EF4-FFF2-40B4-BE49-F238E27FC236}">
                    <a16:creationId xmlns:a16="http://schemas.microsoft.com/office/drawing/2014/main" id="{8B4A8952-BA9E-D34F-9619-7749CF68E33B}"/>
                  </a:ext>
                </a:extLst>
              </p:cNvPr>
              <p:cNvSpPr/>
              <p:nvPr/>
            </p:nvSpPr>
            <p:spPr>
              <a:xfrm>
                <a:off x="3804763" y="2906573"/>
                <a:ext cx="226467" cy="233949"/>
              </a:xfrm>
              <a:custGeom>
                <a:avLst/>
                <a:gdLst/>
                <a:ahLst/>
                <a:cxnLst/>
                <a:rect l="l" t="t" r="r" b="b"/>
                <a:pathLst>
                  <a:path w="1090" h="1126" extrusionOk="0">
                    <a:moveTo>
                      <a:pt x="1089" y="1"/>
                    </a:moveTo>
                    <a:lnTo>
                      <a:pt x="1089" y="1"/>
                    </a:lnTo>
                    <a:cubicBezTo>
                      <a:pt x="830" y="204"/>
                      <a:pt x="379" y="581"/>
                      <a:pt x="1" y="808"/>
                    </a:cubicBezTo>
                    <a:lnTo>
                      <a:pt x="43" y="1126"/>
                    </a:lnTo>
                    <a:cubicBezTo>
                      <a:pt x="116" y="1051"/>
                      <a:pt x="1066" y="449"/>
                      <a:pt x="1079" y="402"/>
                    </a:cubicBezTo>
                    <a:cubicBezTo>
                      <a:pt x="1084" y="384"/>
                      <a:pt x="1089" y="204"/>
                      <a:pt x="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08;p70">
                <a:extLst>
                  <a:ext uri="{FF2B5EF4-FFF2-40B4-BE49-F238E27FC236}">
                    <a16:creationId xmlns:a16="http://schemas.microsoft.com/office/drawing/2014/main" id="{A452774E-91BF-60B6-C695-51685955DCAD}"/>
                  </a:ext>
                </a:extLst>
              </p:cNvPr>
              <p:cNvSpPr/>
              <p:nvPr/>
            </p:nvSpPr>
            <p:spPr>
              <a:xfrm>
                <a:off x="3969526" y="2772766"/>
                <a:ext cx="55889" cy="225015"/>
              </a:xfrm>
              <a:custGeom>
                <a:avLst/>
                <a:gdLst/>
                <a:ahLst/>
                <a:cxnLst/>
                <a:rect l="l" t="t" r="r" b="b"/>
                <a:pathLst>
                  <a:path w="269" h="1083" extrusionOk="0">
                    <a:moveTo>
                      <a:pt x="148" y="0"/>
                    </a:moveTo>
                    <a:lnTo>
                      <a:pt x="1" y="19"/>
                    </a:lnTo>
                    <a:lnTo>
                      <a:pt x="24" y="1083"/>
                    </a:lnTo>
                    <a:lnTo>
                      <a:pt x="269" y="982"/>
                    </a:lnTo>
                    <a:lnTo>
                      <a:pt x="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09;p70">
                <a:extLst>
                  <a:ext uri="{FF2B5EF4-FFF2-40B4-BE49-F238E27FC236}">
                    <a16:creationId xmlns:a16="http://schemas.microsoft.com/office/drawing/2014/main" id="{64997834-D3AE-01C8-9739-ED6EC3D0F36B}"/>
                  </a:ext>
                </a:extLst>
              </p:cNvPr>
              <p:cNvSpPr/>
              <p:nvPr/>
            </p:nvSpPr>
            <p:spPr>
              <a:xfrm>
                <a:off x="3221963" y="2917170"/>
                <a:ext cx="313106" cy="431954"/>
              </a:xfrm>
              <a:custGeom>
                <a:avLst/>
                <a:gdLst/>
                <a:ahLst/>
                <a:cxnLst/>
                <a:rect l="l" t="t" r="r" b="b"/>
                <a:pathLst>
                  <a:path w="1507" h="2079" extrusionOk="0">
                    <a:moveTo>
                      <a:pt x="1138" y="1"/>
                    </a:moveTo>
                    <a:cubicBezTo>
                      <a:pt x="991" y="33"/>
                      <a:pt x="46" y="1015"/>
                      <a:pt x="0" y="1089"/>
                    </a:cubicBezTo>
                    <a:cubicBezTo>
                      <a:pt x="37" y="1591"/>
                      <a:pt x="318" y="2057"/>
                      <a:pt x="360" y="2079"/>
                    </a:cubicBezTo>
                    <a:cubicBezTo>
                      <a:pt x="668" y="1931"/>
                      <a:pt x="1374" y="1313"/>
                      <a:pt x="1497" y="1313"/>
                    </a:cubicBezTo>
                    <a:cubicBezTo>
                      <a:pt x="1501" y="1313"/>
                      <a:pt x="1504" y="1314"/>
                      <a:pt x="1507" y="1315"/>
                    </a:cubicBezTo>
                    <a:lnTo>
                      <a:pt x="11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10;p70">
                <a:extLst>
                  <a:ext uri="{FF2B5EF4-FFF2-40B4-BE49-F238E27FC236}">
                    <a16:creationId xmlns:a16="http://schemas.microsoft.com/office/drawing/2014/main" id="{57A6A4DE-7838-11F8-C259-6E2BC8BD396A}"/>
                  </a:ext>
                </a:extLst>
              </p:cNvPr>
              <p:cNvSpPr/>
              <p:nvPr/>
            </p:nvSpPr>
            <p:spPr>
              <a:xfrm>
                <a:off x="3269751" y="3216780"/>
                <a:ext cx="170577" cy="132349"/>
              </a:xfrm>
              <a:custGeom>
                <a:avLst/>
                <a:gdLst/>
                <a:ahLst/>
                <a:cxnLst/>
                <a:rect l="l" t="t" r="r" b="b"/>
                <a:pathLst>
                  <a:path w="821" h="637" extrusionOk="0">
                    <a:moveTo>
                      <a:pt x="770" y="1"/>
                    </a:moveTo>
                    <a:cubicBezTo>
                      <a:pt x="530" y="162"/>
                      <a:pt x="208" y="315"/>
                      <a:pt x="0" y="430"/>
                    </a:cubicBezTo>
                    <a:cubicBezTo>
                      <a:pt x="60" y="549"/>
                      <a:pt x="115" y="628"/>
                      <a:pt x="130" y="637"/>
                    </a:cubicBezTo>
                    <a:cubicBezTo>
                      <a:pt x="286" y="564"/>
                      <a:pt x="572" y="388"/>
                      <a:pt x="802" y="213"/>
                    </a:cubicBezTo>
                    <a:cubicBezTo>
                      <a:pt x="821" y="126"/>
                      <a:pt x="783" y="79"/>
                      <a:pt x="7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11;p70">
                <a:extLst>
                  <a:ext uri="{FF2B5EF4-FFF2-40B4-BE49-F238E27FC236}">
                    <a16:creationId xmlns:a16="http://schemas.microsoft.com/office/drawing/2014/main" id="{E76EE92E-5D44-FBAA-C4B5-88683BF38022}"/>
                  </a:ext>
                </a:extLst>
              </p:cNvPr>
              <p:cNvSpPr/>
              <p:nvPr/>
            </p:nvSpPr>
            <p:spPr>
              <a:xfrm>
                <a:off x="4120784" y="1217575"/>
                <a:ext cx="450440" cy="769580"/>
              </a:xfrm>
              <a:custGeom>
                <a:avLst/>
                <a:gdLst/>
                <a:ahLst/>
                <a:cxnLst/>
                <a:rect l="l" t="t" r="r" b="b"/>
                <a:pathLst>
                  <a:path w="2168" h="3704" extrusionOk="0">
                    <a:moveTo>
                      <a:pt x="1039" y="189"/>
                    </a:moveTo>
                    <a:cubicBezTo>
                      <a:pt x="1724" y="189"/>
                      <a:pt x="1951" y="1152"/>
                      <a:pt x="1987" y="1707"/>
                    </a:cubicBezTo>
                    <a:cubicBezTo>
                      <a:pt x="2029" y="2329"/>
                      <a:pt x="1710" y="3467"/>
                      <a:pt x="1189" y="3523"/>
                    </a:cubicBezTo>
                    <a:cubicBezTo>
                      <a:pt x="1182" y="3523"/>
                      <a:pt x="1174" y="3524"/>
                      <a:pt x="1165" y="3524"/>
                    </a:cubicBezTo>
                    <a:cubicBezTo>
                      <a:pt x="792" y="3524"/>
                      <a:pt x="317" y="2705"/>
                      <a:pt x="222" y="1947"/>
                    </a:cubicBezTo>
                    <a:cubicBezTo>
                      <a:pt x="130" y="1168"/>
                      <a:pt x="475" y="223"/>
                      <a:pt x="996" y="191"/>
                    </a:cubicBezTo>
                    <a:cubicBezTo>
                      <a:pt x="1010" y="190"/>
                      <a:pt x="1025" y="189"/>
                      <a:pt x="1039" y="189"/>
                    </a:cubicBezTo>
                    <a:close/>
                    <a:moveTo>
                      <a:pt x="1020" y="0"/>
                    </a:moveTo>
                    <a:cubicBezTo>
                      <a:pt x="1003" y="0"/>
                      <a:pt x="986" y="0"/>
                      <a:pt x="968" y="1"/>
                    </a:cubicBezTo>
                    <a:cubicBezTo>
                      <a:pt x="370" y="35"/>
                      <a:pt x="1" y="1024"/>
                      <a:pt x="107" y="1909"/>
                    </a:cubicBezTo>
                    <a:cubicBezTo>
                      <a:pt x="215" y="2769"/>
                      <a:pt x="753" y="3703"/>
                      <a:pt x="1178" y="3703"/>
                    </a:cubicBezTo>
                    <a:cubicBezTo>
                      <a:pt x="1188" y="3703"/>
                      <a:pt x="1198" y="3703"/>
                      <a:pt x="1208" y="3702"/>
                    </a:cubicBezTo>
                    <a:cubicBezTo>
                      <a:pt x="1802" y="3642"/>
                      <a:pt x="2167" y="2347"/>
                      <a:pt x="2121" y="1638"/>
                    </a:cubicBezTo>
                    <a:cubicBezTo>
                      <a:pt x="2080" y="1006"/>
                      <a:pt x="1797"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2;p70">
                <a:extLst>
                  <a:ext uri="{FF2B5EF4-FFF2-40B4-BE49-F238E27FC236}">
                    <a16:creationId xmlns:a16="http://schemas.microsoft.com/office/drawing/2014/main" id="{E537E893-4ADF-7813-E385-EC4206518530}"/>
                  </a:ext>
                </a:extLst>
              </p:cNvPr>
              <p:cNvSpPr/>
              <p:nvPr/>
            </p:nvSpPr>
            <p:spPr>
              <a:xfrm>
                <a:off x="4354527" y="1967641"/>
                <a:ext cx="40307" cy="542903"/>
              </a:xfrm>
              <a:custGeom>
                <a:avLst/>
                <a:gdLst/>
                <a:ahLst/>
                <a:cxnLst/>
                <a:rect l="l" t="t" r="r" b="b"/>
                <a:pathLst>
                  <a:path w="194" h="2613" extrusionOk="0">
                    <a:moveTo>
                      <a:pt x="69" y="0"/>
                    </a:moveTo>
                    <a:lnTo>
                      <a:pt x="0" y="51"/>
                    </a:lnTo>
                    <a:lnTo>
                      <a:pt x="64" y="2603"/>
                    </a:lnTo>
                    <a:lnTo>
                      <a:pt x="194" y="2612"/>
                    </a:lnTo>
                    <a:lnTo>
                      <a:pt x="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13;p70">
                <a:extLst>
                  <a:ext uri="{FF2B5EF4-FFF2-40B4-BE49-F238E27FC236}">
                    <a16:creationId xmlns:a16="http://schemas.microsoft.com/office/drawing/2014/main" id="{BA7EF28B-7FA7-6DA3-42D6-29A46A33D3BC}"/>
                  </a:ext>
                </a:extLst>
              </p:cNvPr>
              <p:cNvSpPr/>
              <p:nvPr/>
            </p:nvSpPr>
            <p:spPr>
              <a:xfrm>
                <a:off x="4356397" y="2354309"/>
                <a:ext cx="55682" cy="199459"/>
              </a:xfrm>
              <a:custGeom>
                <a:avLst/>
                <a:gdLst/>
                <a:ahLst/>
                <a:cxnLst/>
                <a:rect l="l" t="t" r="r" b="b"/>
                <a:pathLst>
                  <a:path w="268" h="960" extrusionOk="0">
                    <a:moveTo>
                      <a:pt x="208" y="0"/>
                    </a:moveTo>
                    <a:lnTo>
                      <a:pt x="0" y="23"/>
                    </a:lnTo>
                    <a:lnTo>
                      <a:pt x="23" y="959"/>
                    </a:lnTo>
                    <a:lnTo>
                      <a:pt x="268" y="940"/>
                    </a:lnTo>
                    <a:lnTo>
                      <a:pt x="2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14;p70">
                <a:extLst>
                  <a:ext uri="{FF2B5EF4-FFF2-40B4-BE49-F238E27FC236}">
                    <a16:creationId xmlns:a16="http://schemas.microsoft.com/office/drawing/2014/main" id="{438285AF-5C9F-1A99-BD11-F104E9BA8B0E}"/>
                  </a:ext>
                </a:extLst>
              </p:cNvPr>
              <p:cNvSpPr/>
              <p:nvPr/>
            </p:nvSpPr>
            <p:spPr>
              <a:xfrm>
                <a:off x="3988641" y="2761131"/>
                <a:ext cx="51111" cy="262621"/>
              </a:xfrm>
              <a:custGeom>
                <a:avLst/>
                <a:gdLst/>
                <a:ahLst/>
                <a:cxnLst/>
                <a:rect l="l" t="t" r="r" b="b"/>
                <a:pathLst>
                  <a:path w="246" h="1264" extrusionOk="0">
                    <a:moveTo>
                      <a:pt x="177" y="1"/>
                    </a:moveTo>
                    <a:lnTo>
                      <a:pt x="1" y="10"/>
                    </a:lnTo>
                    <a:lnTo>
                      <a:pt x="75" y="1264"/>
                    </a:lnTo>
                    <a:lnTo>
                      <a:pt x="245" y="1107"/>
                    </a:lnTo>
                    <a:cubicBezTo>
                      <a:pt x="245" y="1107"/>
                      <a:pt x="217" y="526"/>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15;p70">
                <a:extLst>
                  <a:ext uri="{FF2B5EF4-FFF2-40B4-BE49-F238E27FC236}">
                    <a16:creationId xmlns:a16="http://schemas.microsoft.com/office/drawing/2014/main" id="{9384DB10-9596-9A51-7447-C8B812BEB788}"/>
                  </a:ext>
                </a:extLst>
              </p:cNvPr>
              <p:cNvSpPr/>
              <p:nvPr/>
            </p:nvSpPr>
            <p:spPr>
              <a:xfrm>
                <a:off x="3218847" y="3127022"/>
                <a:ext cx="114272" cy="212756"/>
              </a:xfrm>
              <a:custGeom>
                <a:avLst/>
                <a:gdLst/>
                <a:ahLst/>
                <a:cxnLst/>
                <a:rect l="l" t="t" r="r" b="b"/>
                <a:pathLst>
                  <a:path w="550" h="1024" extrusionOk="0">
                    <a:moveTo>
                      <a:pt x="94" y="0"/>
                    </a:moveTo>
                    <a:lnTo>
                      <a:pt x="1" y="83"/>
                    </a:lnTo>
                    <a:cubicBezTo>
                      <a:pt x="1" y="226"/>
                      <a:pt x="333" y="1023"/>
                      <a:pt x="333" y="1023"/>
                    </a:cubicBezTo>
                    <a:lnTo>
                      <a:pt x="549" y="866"/>
                    </a:lnTo>
                    <a:lnTo>
                      <a:pt x="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16;p70">
                <a:extLst>
                  <a:ext uri="{FF2B5EF4-FFF2-40B4-BE49-F238E27FC236}">
                    <a16:creationId xmlns:a16="http://schemas.microsoft.com/office/drawing/2014/main" id="{DE16B77B-7D26-BD25-2D72-D7C67550659A}"/>
                  </a:ext>
                </a:extLst>
              </p:cNvPr>
              <p:cNvSpPr/>
              <p:nvPr/>
            </p:nvSpPr>
            <p:spPr>
              <a:xfrm>
                <a:off x="3996537" y="2881848"/>
                <a:ext cx="43216" cy="141907"/>
              </a:xfrm>
              <a:custGeom>
                <a:avLst/>
                <a:gdLst/>
                <a:ahLst/>
                <a:cxnLst/>
                <a:rect l="l" t="t" r="r" b="b"/>
                <a:pathLst>
                  <a:path w="208" h="683" extrusionOk="0">
                    <a:moveTo>
                      <a:pt x="0" y="0"/>
                    </a:moveTo>
                    <a:lnTo>
                      <a:pt x="37" y="683"/>
                    </a:lnTo>
                    <a:lnTo>
                      <a:pt x="207" y="526"/>
                    </a:lnTo>
                    <a:cubicBezTo>
                      <a:pt x="207" y="526"/>
                      <a:pt x="198" y="313"/>
                      <a:pt x="179" y="28"/>
                    </a:cubicBezTo>
                    <a:cubicBezTo>
                      <a:pt x="161" y="33"/>
                      <a:pt x="143" y="33"/>
                      <a:pt x="124" y="33"/>
                    </a:cubicBezTo>
                    <a:cubicBezTo>
                      <a:pt x="83" y="33"/>
                      <a:pt x="37" y="19"/>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17;p70">
                <a:extLst>
                  <a:ext uri="{FF2B5EF4-FFF2-40B4-BE49-F238E27FC236}">
                    <a16:creationId xmlns:a16="http://schemas.microsoft.com/office/drawing/2014/main" id="{0C519FB2-F849-B825-77A2-D62A27393B62}"/>
                  </a:ext>
                </a:extLst>
              </p:cNvPr>
              <p:cNvSpPr/>
              <p:nvPr/>
            </p:nvSpPr>
            <p:spPr>
              <a:xfrm>
                <a:off x="3193291" y="3120373"/>
                <a:ext cx="135049" cy="241429"/>
              </a:xfrm>
              <a:custGeom>
                <a:avLst/>
                <a:gdLst/>
                <a:ahLst/>
                <a:cxnLst/>
                <a:rect l="l" t="t" r="r" b="b"/>
                <a:pathLst>
                  <a:path w="650" h="1162" extrusionOk="0">
                    <a:moveTo>
                      <a:pt x="166" y="0"/>
                    </a:moveTo>
                    <a:lnTo>
                      <a:pt x="0" y="129"/>
                    </a:lnTo>
                    <a:cubicBezTo>
                      <a:pt x="194" y="617"/>
                      <a:pt x="419" y="1115"/>
                      <a:pt x="419" y="1115"/>
                    </a:cubicBezTo>
                    <a:lnTo>
                      <a:pt x="649" y="1162"/>
                    </a:lnTo>
                    <a:lnTo>
                      <a:pt x="1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3318;p70">
                <a:extLst>
                  <a:ext uri="{FF2B5EF4-FFF2-40B4-BE49-F238E27FC236}">
                    <a16:creationId xmlns:a16="http://schemas.microsoft.com/office/drawing/2014/main" id="{CD63E59F-28E3-7E5B-6C85-4D01751E23BE}"/>
                  </a:ext>
                </a:extLst>
              </p:cNvPr>
              <p:cNvSpPr/>
              <p:nvPr/>
            </p:nvSpPr>
            <p:spPr>
              <a:xfrm>
                <a:off x="3241078" y="3234025"/>
                <a:ext cx="87262" cy="131518"/>
              </a:xfrm>
              <a:custGeom>
                <a:avLst/>
                <a:gdLst/>
                <a:ahLst/>
                <a:cxnLst/>
                <a:rect l="l" t="t" r="r" b="b"/>
                <a:pathLst>
                  <a:path w="420" h="633" extrusionOk="0">
                    <a:moveTo>
                      <a:pt x="162" y="1"/>
                    </a:moveTo>
                    <a:cubicBezTo>
                      <a:pt x="134" y="47"/>
                      <a:pt x="97" y="84"/>
                      <a:pt x="55" y="111"/>
                    </a:cubicBezTo>
                    <a:cubicBezTo>
                      <a:pt x="37" y="126"/>
                      <a:pt x="19" y="135"/>
                      <a:pt x="0" y="139"/>
                    </a:cubicBezTo>
                    <a:cubicBezTo>
                      <a:pt x="111" y="388"/>
                      <a:pt x="230" y="632"/>
                      <a:pt x="230" y="632"/>
                    </a:cubicBezTo>
                    <a:lnTo>
                      <a:pt x="419" y="615"/>
                    </a:lnTo>
                    <a:lnTo>
                      <a:pt x="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3319;p70">
                <a:extLst>
                  <a:ext uri="{FF2B5EF4-FFF2-40B4-BE49-F238E27FC236}">
                    <a16:creationId xmlns:a16="http://schemas.microsoft.com/office/drawing/2014/main" id="{14F20B4A-9FF3-487E-4F1D-77DA9A8A3F76}"/>
                  </a:ext>
                </a:extLst>
              </p:cNvPr>
              <p:cNvSpPr/>
              <p:nvPr/>
            </p:nvSpPr>
            <p:spPr>
              <a:xfrm>
                <a:off x="3656414" y="3739541"/>
                <a:ext cx="159150" cy="83316"/>
              </a:xfrm>
              <a:custGeom>
                <a:avLst/>
                <a:gdLst/>
                <a:ahLst/>
                <a:cxnLst/>
                <a:rect l="l" t="t" r="r" b="b"/>
                <a:pathLst>
                  <a:path w="766" h="401" extrusionOk="0">
                    <a:moveTo>
                      <a:pt x="766" y="1"/>
                    </a:moveTo>
                    <a:cubicBezTo>
                      <a:pt x="604" y="200"/>
                      <a:pt x="139" y="277"/>
                      <a:pt x="1" y="300"/>
                    </a:cubicBezTo>
                    <a:cubicBezTo>
                      <a:pt x="1" y="300"/>
                      <a:pt x="169" y="401"/>
                      <a:pt x="332" y="401"/>
                    </a:cubicBezTo>
                    <a:cubicBezTo>
                      <a:pt x="364" y="401"/>
                      <a:pt x="395" y="397"/>
                      <a:pt x="425" y="388"/>
                    </a:cubicBezTo>
                    <a:cubicBezTo>
                      <a:pt x="609" y="328"/>
                      <a:pt x="766" y="1"/>
                      <a:pt x="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3320;p70">
                <a:extLst>
                  <a:ext uri="{FF2B5EF4-FFF2-40B4-BE49-F238E27FC236}">
                    <a16:creationId xmlns:a16="http://schemas.microsoft.com/office/drawing/2014/main" id="{E6A61531-454B-58B2-8FBB-6772B267EE96}"/>
                  </a:ext>
                </a:extLst>
              </p:cNvPr>
              <p:cNvSpPr/>
              <p:nvPr/>
            </p:nvSpPr>
            <p:spPr>
              <a:xfrm>
                <a:off x="3501416" y="3995311"/>
                <a:ext cx="260748" cy="99522"/>
              </a:xfrm>
              <a:custGeom>
                <a:avLst/>
                <a:gdLst/>
                <a:ahLst/>
                <a:cxnLst/>
                <a:rect l="l" t="t" r="r" b="b"/>
                <a:pathLst>
                  <a:path w="1255" h="479" extrusionOk="0">
                    <a:moveTo>
                      <a:pt x="1254" y="1"/>
                    </a:moveTo>
                    <a:cubicBezTo>
                      <a:pt x="1254" y="1"/>
                      <a:pt x="759" y="193"/>
                      <a:pt x="232" y="193"/>
                    </a:cubicBezTo>
                    <a:cubicBezTo>
                      <a:pt x="155" y="193"/>
                      <a:pt x="77" y="189"/>
                      <a:pt x="0" y="180"/>
                    </a:cubicBezTo>
                    <a:lnTo>
                      <a:pt x="0" y="180"/>
                    </a:lnTo>
                    <a:lnTo>
                      <a:pt x="70" y="360"/>
                    </a:lnTo>
                    <a:cubicBezTo>
                      <a:pt x="70" y="360"/>
                      <a:pt x="212" y="479"/>
                      <a:pt x="477" y="479"/>
                    </a:cubicBezTo>
                    <a:cubicBezTo>
                      <a:pt x="667" y="479"/>
                      <a:pt x="921" y="418"/>
                      <a:pt x="1231" y="207"/>
                    </a:cubicBezTo>
                    <a:lnTo>
                      <a:pt x="12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3321;p70">
                <a:extLst>
                  <a:ext uri="{FF2B5EF4-FFF2-40B4-BE49-F238E27FC236}">
                    <a16:creationId xmlns:a16="http://schemas.microsoft.com/office/drawing/2014/main" id="{921A3BF7-61F5-FCA0-785D-A7B9FEAC74CC}"/>
                  </a:ext>
                </a:extLst>
              </p:cNvPr>
              <p:cNvSpPr/>
              <p:nvPr/>
            </p:nvSpPr>
            <p:spPr>
              <a:xfrm>
                <a:off x="3809750" y="3929239"/>
                <a:ext cx="47994" cy="30958"/>
              </a:xfrm>
              <a:custGeom>
                <a:avLst/>
                <a:gdLst/>
                <a:ahLst/>
                <a:cxnLst/>
                <a:rect l="l" t="t" r="r" b="b"/>
                <a:pathLst>
                  <a:path w="231" h="149" extrusionOk="0">
                    <a:moveTo>
                      <a:pt x="175" y="0"/>
                    </a:moveTo>
                    <a:cubicBezTo>
                      <a:pt x="125" y="33"/>
                      <a:pt x="0" y="83"/>
                      <a:pt x="115" y="148"/>
                    </a:cubicBezTo>
                    <a:lnTo>
                      <a:pt x="230" y="89"/>
                    </a:lnTo>
                    <a:lnTo>
                      <a:pt x="1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3322;p70">
                <a:extLst>
                  <a:ext uri="{FF2B5EF4-FFF2-40B4-BE49-F238E27FC236}">
                    <a16:creationId xmlns:a16="http://schemas.microsoft.com/office/drawing/2014/main" id="{74259498-CA77-DF3F-5330-3B87EE3DA5F8}"/>
                  </a:ext>
                </a:extLst>
              </p:cNvPr>
              <p:cNvSpPr/>
              <p:nvPr/>
            </p:nvSpPr>
            <p:spPr>
              <a:xfrm>
                <a:off x="3825125" y="3835324"/>
                <a:ext cx="243296" cy="154996"/>
              </a:xfrm>
              <a:custGeom>
                <a:avLst/>
                <a:gdLst/>
                <a:ahLst/>
                <a:cxnLst/>
                <a:rect l="l" t="t" r="r" b="b"/>
                <a:pathLst>
                  <a:path w="1171" h="746" extrusionOk="0">
                    <a:moveTo>
                      <a:pt x="1124" y="1"/>
                    </a:moveTo>
                    <a:cubicBezTo>
                      <a:pt x="1124" y="1"/>
                      <a:pt x="594" y="448"/>
                      <a:pt x="0" y="568"/>
                    </a:cubicBezTo>
                    <a:lnTo>
                      <a:pt x="120" y="720"/>
                    </a:lnTo>
                    <a:cubicBezTo>
                      <a:pt x="120" y="720"/>
                      <a:pt x="186" y="745"/>
                      <a:pt x="295" y="745"/>
                    </a:cubicBezTo>
                    <a:cubicBezTo>
                      <a:pt x="490" y="745"/>
                      <a:pt x="825" y="664"/>
                      <a:pt x="1170" y="209"/>
                    </a:cubicBezTo>
                    <a:lnTo>
                      <a:pt x="11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3323;p70">
                <a:extLst>
                  <a:ext uri="{FF2B5EF4-FFF2-40B4-BE49-F238E27FC236}">
                    <a16:creationId xmlns:a16="http://schemas.microsoft.com/office/drawing/2014/main" id="{7D0AB32B-ED8A-4510-00DA-E502A44717B7}"/>
                  </a:ext>
                </a:extLst>
              </p:cNvPr>
              <p:cNvSpPr/>
              <p:nvPr/>
            </p:nvSpPr>
            <p:spPr>
              <a:xfrm>
                <a:off x="3567488" y="3183952"/>
                <a:ext cx="157072" cy="236234"/>
              </a:xfrm>
              <a:custGeom>
                <a:avLst/>
                <a:gdLst/>
                <a:ahLst/>
                <a:cxnLst/>
                <a:rect l="l" t="t" r="r" b="b"/>
                <a:pathLst>
                  <a:path w="756" h="1137" extrusionOk="0">
                    <a:moveTo>
                      <a:pt x="231" y="1"/>
                    </a:moveTo>
                    <a:cubicBezTo>
                      <a:pt x="109" y="1"/>
                      <a:pt x="1" y="21"/>
                      <a:pt x="1" y="21"/>
                    </a:cubicBezTo>
                    <a:lnTo>
                      <a:pt x="190" y="1136"/>
                    </a:lnTo>
                    <a:cubicBezTo>
                      <a:pt x="190" y="1136"/>
                      <a:pt x="192" y="1137"/>
                      <a:pt x="195" y="1137"/>
                    </a:cubicBezTo>
                    <a:cubicBezTo>
                      <a:pt x="253" y="1137"/>
                      <a:pt x="756" y="1125"/>
                      <a:pt x="752" y="717"/>
                    </a:cubicBezTo>
                    <a:cubicBezTo>
                      <a:pt x="752" y="466"/>
                      <a:pt x="547" y="444"/>
                      <a:pt x="476" y="444"/>
                    </a:cubicBezTo>
                    <a:cubicBezTo>
                      <a:pt x="461" y="444"/>
                      <a:pt x="452" y="445"/>
                      <a:pt x="452" y="445"/>
                    </a:cubicBezTo>
                    <a:cubicBezTo>
                      <a:pt x="452" y="445"/>
                      <a:pt x="604" y="348"/>
                      <a:pt x="554" y="141"/>
                    </a:cubicBezTo>
                    <a:cubicBezTo>
                      <a:pt x="529" y="27"/>
                      <a:pt x="371"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3324;p70">
                <a:extLst>
                  <a:ext uri="{FF2B5EF4-FFF2-40B4-BE49-F238E27FC236}">
                    <a16:creationId xmlns:a16="http://schemas.microsoft.com/office/drawing/2014/main" id="{AD525CC1-8507-82F9-A843-5C3BE6CDC6E7}"/>
                  </a:ext>
                </a:extLst>
              </p:cNvPr>
              <p:cNvSpPr/>
              <p:nvPr/>
            </p:nvSpPr>
            <p:spPr>
              <a:xfrm>
                <a:off x="3629819" y="3313603"/>
                <a:ext cx="67109" cy="62539"/>
              </a:xfrm>
              <a:custGeom>
                <a:avLst/>
                <a:gdLst/>
                <a:ahLst/>
                <a:cxnLst/>
                <a:rect l="l" t="t" r="r" b="b"/>
                <a:pathLst>
                  <a:path w="323" h="301" extrusionOk="0">
                    <a:moveTo>
                      <a:pt x="114" y="0"/>
                    </a:moveTo>
                    <a:cubicBezTo>
                      <a:pt x="53" y="0"/>
                      <a:pt x="0" y="15"/>
                      <a:pt x="0" y="15"/>
                    </a:cubicBezTo>
                    <a:lnTo>
                      <a:pt x="37" y="300"/>
                    </a:lnTo>
                    <a:cubicBezTo>
                      <a:pt x="37" y="300"/>
                      <a:pt x="322" y="236"/>
                      <a:pt x="281" y="93"/>
                    </a:cubicBezTo>
                    <a:cubicBezTo>
                      <a:pt x="257" y="18"/>
                      <a:pt x="181" y="0"/>
                      <a:pt x="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3325;p70">
                <a:extLst>
                  <a:ext uri="{FF2B5EF4-FFF2-40B4-BE49-F238E27FC236}">
                    <a16:creationId xmlns:a16="http://schemas.microsoft.com/office/drawing/2014/main" id="{CA23529A-D7AE-4D9B-EDA9-77C2448DBF0C}"/>
                  </a:ext>
                </a:extLst>
              </p:cNvPr>
              <p:cNvSpPr/>
              <p:nvPr/>
            </p:nvSpPr>
            <p:spPr>
              <a:xfrm>
                <a:off x="3614444" y="3216157"/>
                <a:ext cx="47994" cy="43216"/>
              </a:xfrm>
              <a:custGeom>
                <a:avLst/>
                <a:gdLst/>
                <a:ahLst/>
                <a:cxnLst/>
                <a:rect l="l" t="t" r="r" b="b"/>
                <a:pathLst>
                  <a:path w="231" h="208" extrusionOk="0">
                    <a:moveTo>
                      <a:pt x="77" y="0"/>
                    </a:moveTo>
                    <a:cubicBezTo>
                      <a:pt x="36" y="0"/>
                      <a:pt x="0" y="9"/>
                      <a:pt x="0" y="9"/>
                    </a:cubicBezTo>
                    <a:lnTo>
                      <a:pt x="28" y="207"/>
                    </a:lnTo>
                    <a:cubicBezTo>
                      <a:pt x="28" y="207"/>
                      <a:pt x="230" y="165"/>
                      <a:pt x="198" y="65"/>
                    </a:cubicBezTo>
                    <a:cubicBezTo>
                      <a:pt x="181" y="12"/>
                      <a:pt x="125"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3326;p70">
                <a:extLst>
                  <a:ext uri="{FF2B5EF4-FFF2-40B4-BE49-F238E27FC236}">
                    <a16:creationId xmlns:a16="http://schemas.microsoft.com/office/drawing/2014/main" id="{DDF7942C-0495-A2FF-6AD2-1E24D6D44C79}"/>
                  </a:ext>
                </a:extLst>
              </p:cNvPr>
              <p:cNvSpPr/>
              <p:nvPr/>
            </p:nvSpPr>
            <p:spPr>
              <a:xfrm>
                <a:off x="3458408" y="2788973"/>
                <a:ext cx="250983" cy="128402"/>
              </a:xfrm>
              <a:custGeom>
                <a:avLst/>
                <a:gdLst/>
                <a:ahLst/>
                <a:cxnLst/>
                <a:rect l="l" t="t" r="r" b="b"/>
                <a:pathLst>
                  <a:path w="1208" h="618" extrusionOk="0">
                    <a:moveTo>
                      <a:pt x="0" y="618"/>
                    </a:moveTo>
                    <a:lnTo>
                      <a:pt x="0" y="618"/>
                    </a:lnTo>
                    <a:lnTo>
                      <a:pt x="0" y="618"/>
                    </a:lnTo>
                    <a:lnTo>
                      <a:pt x="0" y="618"/>
                    </a:lnTo>
                    <a:close/>
                    <a:moveTo>
                      <a:pt x="24" y="604"/>
                    </a:moveTo>
                    <a:lnTo>
                      <a:pt x="24" y="604"/>
                    </a:lnTo>
                    <a:lnTo>
                      <a:pt x="24" y="604"/>
                    </a:lnTo>
                    <a:lnTo>
                      <a:pt x="24" y="604"/>
                    </a:lnTo>
                    <a:close/>
                    <a:moveTo>
                      <a:pt x="171" y="213"/>
                    </a:moveTo>
                    <a:lnTo>
                      <a:pt x="226" y="512"/>
                    </a:lnTo>
                    <a:lnTo>
                      <a:pt x="226" y="512"/>
                    </a:lnTo>
                    <a:lnTo>
                      <a:pt x="171" y="213"/>
                    </a:lnTo>
                    <a:close/>
                    <a:moveTo>
                      <a:pt x="1208" y="180"/>
                    </a:moveTo>
                    <a:lnTo>
                      <a:pt x="1208" y="185"/>
                    </a:lnTo>
                    <a:lnTo>
                      <a:pt x="1208" y="185"/>
                    </a:lnTo>
                    <a:lnTo>
                      <a:pt x="1208" y="180"/>
                    </a:lnTo>
                    <a:close/>
                    <a:moveTo>
                      <a:pt x="668" y="1"/>
                    </a:moveTo>
                    <a:lnTo>
                      <a:pt x="171" y="213"/>
                    </a:lnTo>
                    <a:lnTo>
                      <a:pt x="668" y="1"/>
                    </a:lnTo>
                    <a:lnTo>
                      <a:pt x="751" y="309"/>
                    </a:lnTo>
                    <a:lnTo>
                      <a:pt x="751" y="3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3327;p70">
                <a:extLst>
                  <a:ext uri="{FF2B5EF4-FFF2-40B4-BE49-F238E27FC236}">
                    <a16:creationId xmlns:a16="http://schemas.microsoft.com/office/drawing/2014/main" id="{05156242-B9E2-D81E-7837-6C9FC11A180C}"/>
                  </a:ext>
                </a:extLst>
              </p:cNvPr>
              <p:cNvSpPr/>
              <p:nvPr/>
            </p:nvSpPr>
            <p:spPr>
              <a:xfrm>
                <a:off x="3458408" y="2827411"/>
                <a:ext cx="295030" cy="291917"/>
              </a:xfrm>
              <a:custGeom>
                <a:avLst/>
                <a:gdLst/>
                <a:ahLst/>
                <a:cxnLst/>
                <a:rect l="l" t="t" r="r" b="b"/>
                <a:pathLst>
                  <a:path w="1420" h="1405" extrusionOk="0">
                    <a:moveTo>
                      <a:pt x="226" y="327"/>
                    </a:moveTo>
                    <a:cubicBezTo>
                      <a:pt x="152" y="360"/>
                      <a:pt x="83" y="387"/>
                      <a:pt x="32" y="415"/>
                    </a:cubicBezTo>
                    <a:lnTo>
                      <a:pt x="226" y="332"/>
                    </a:lnTo>
                    <a:lnTo>
                      <a:pt x="226" y="327"/>
                    </a:lnTo>
                    <a:close/>
                    <a:moveTo>
                      <a:pt x="1208" y="0"/>
                    </a:moveTo>
                    <a:cubicBezTo>
                      <a:pt x="1111" y="14"/>
                      <a:pt x="936" y="60"/>
                      <a:pt x="751" y="124"/>
                    </a:cubicBezTo>
                    <a:lnTo>
                      <a:pt x="751" y="129"/>
                    </a:lnTo>
                    <a:lnTo>
                      <a:pt x="945" y="64"/>
                    </a:lnTo>
                    <a:lnTo>
                      <a:pt x="945" y="64"/>
                    </a:lnTo>
                    <a:cubicBezTo>
                      <a:pt x="945" y="65"/>
                      <a:pt x="921" y="373"/>
                      <a:pt x="636" y="530"/>
                    </a:cubicBezTo>
                    <a:cubicBezTo>
                      <a:pt x="572" y="562"/>
                      <a:pt x="502" y="575"/>
                      <a:pt x="438" y="575"/>
                    </a:cubicBezTo>
                    <a:cubicBezTo>
                      <a:pt x="226" y="575"/>
                      <a:pt x="37" y="428"/>
                      <a:pt x="24" y="419"/>
                    </a:cubicBezTo>
                    <a:cubicBezTo>
                      <a:pt x="19" y="424"/>
                      <a:pt x="9" y="428"/>
                      <a:pt x="0" y="433"/>
                    </a:cubicBezTo>
                    <a:lnTo>
                      <a:pt x="272" y="1392"/>
                    </a:lnTo>
                    <a:cubicBezTo>
                      <a:pt x="328" y="1400"/>
                      <a:pt x="387" y="1405"/>
                      <a:pt x="451" y="1405"/>
                    </a:cubicBezTo>
                    <a:cubicBezTo>
                      <a:pt x="567" y="1405"/>
                      <a:pt x="687" y="1387"/>
                      <a:pt x="806" y="1345"/>
                    </a:cubicBezTo>
                    <a:cubicBezTo>
                      <a:pt x="1119" y="1239"/>
                      <a:pt x="1309" y="977"/>
                      <a:pt x="1419" y="696"/>
                    </a:cubicBezTo>
                    <a:lnTo>
                      <a:pt x="12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3328;p70">
                <a:extLst>
                  <a:ext uri="{FF2B5EF4-FFF2-40B4-BE49-F238E27FC236}">
                    <a16:creationId xmlns:a16="http://schemas.microsoft.com/office/drawing/2014/main" id="{12170AB0-BD81-F9D4-D9B8-3BACCBFB3025}"/>
                  </a:ext>
                </a:extLst>
              </p:cNvPr>
              <p:cNvSpPr/>
              <p:nvPr/>
            </p:nvSpPr>
            <p:spPr>
              <a:xfrm>
                <a:off x="3463186" y="2840709"/>
                <a:ext cx="191562" cy="106378"/>
              </a:xfrm>
              <a:custGeom>
                <a:avLst/>
                <a:gdLst/>
                <a:ahLst/>
                <a:cxnLst/>
                <a:rect l="l" t="t" r="r" b="b"/>
                <a:pathLst>
                  <a:path w="922" h="512" extrusionOk="0">
                    <a:moveTo>
                      <a:pt x="922" y="0"/>
                    </a:moveTo>
                    <a:lnTo>
                      <a:pt x="728" y="65"/>
                    </a:lnTo>
                    <a:lnTo>
                      <a:pt x="756" y="166"/>
                    </a:lnTo>
                    <a:cubicBezTo>
                      <a:pt x="609" y="318"/>
                      <a:pt x="471" y="351"/>
                      <a:pt x="364" y="351"/>
                    </a:cubicBezTo>
                    <a:cubicBezTo>
                      <a:pt x="273" y="351"/>
                      <a:pt x="217" y="323"/>
                      <a:pt x="217" y="323"/>
                    </a:cubicBezTo>
                    <a:lnTo>
                      <a:pt x="203" y="268"/>
                    </a:lnTo>
                    <a:lnTo>
                      <a:pt x="9" y="351"/>
                    </a:lnTo>
                    <a:lnTo>
                      <a:pt x="1" y="355"/>
                    </a:lnTo>
                    <a:cubicBezTo>
                      <a:pt x="14" y="364"/>
                      <a:pt x="203" y="511"/>
                      <a:pt x="415" y="511"/>
                    </a:cubicBezTo>
                    <a:cubicBezTo>
                      <a:pt x="479" y="511"/>
                      <a:pt x="549" y="498"/>
                      <a:pt x="613" y="466"/>
                    </a:cubicBezTo>
                    <a:cubicBezTo>
                      <a:pt x="898" y="309"/>
                      <a:pt x="922" y="1"/>
                      <a:pt x="9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3329;p70">
                <a:extLst>
                  <a:ext uri="{FF2B5EF4-FFF2-40B4-BE49-F238E27FC236}">
                    <a16:creationId xmlns:a16="http://schemas.microsoft.com/office/drawing/2014/main" id="{01649D8C-C770-8CC9-6A7A-8809186D82D8}"/>
                  </a:ext>
                </a:extLst>
              </p:cNvPr>
              <p:cNvSpPr/>
              <p:nvPr/>
            </p:nvSpPr>
            <p:spPr>
              <a:xfrm>
                <a:off x="3441994" y="2817646"/>
                <a:ext cx="315183" cy="108456"/>
              </a:xfrm>
              <a:custGeom>
                <a:avLst/>
                <a:gdLst/>
                <a:ahLst/>
                <a:cxnLst/>
                <a:rect l="l" t="t" r="r" b="b"/>
                <a:pathLst>
                  <a:path w="1517" h="522" extrusionOk="0">
                    <a:moveTo>
                      <a:pt x="5" y="522"/>
                    </a:moveTo>
                    <a:lnTo>
                      <a:pt x="1" y="522"/>
                    </a:lnTo>
                    <a:lnTo>
                      <a:pt x="5" y="522"/>
                    </a:lnTo>
                    <a:close/>
                    <a:moveTo>
                      <a:pt x="5" y="522"/>
                    </a:moveTo>
                    <a:lnTo>
                      <a:pt x="5" y="522"/>
                    </a:lnTo>
                    <a:lnTo>
                      <a:pt x="5" y="522"/>
                    </a:lnTo>
                    <a:close/>
                    <a:moveTo>
                      <a:pt x="79" y="480"/>
                    </a:moveTo>
                    <a:cubicBezTo>
                      <a:pt x="60" y="484"/>
                      <a:pt x="37" y="499"/>
                      <a:pt x="5" y="522"/>
                    </a:cubicBezTo>
                    <a:cubicBezTo>
                      <a:pt x="37" y="499"/>
                      <a:pt x="60" y="484"/>
                      <a:pt x="79" y="480"/>
                    </a:cubicBezTo>
                    <a:close/>
                    <a:moveTo>
                      <a:pt x="79" y="480"/>
                    </a:moveTo>
                    <a:lnTo>
                      <a:pt x="79" y="480"/>
                    </a:lnTo>
                    <a:lnTo>
                      <a:pt x="79" y="480"/>
                    </a:lnTo>
                    <a:close/>
                    <a:moveTo>
                      <a:pt x="79" y="480"/>
                    </a:moveTo>
                    <a:lnTo>
                      <a:pt x="79" y="480"/>
                    </a:lnTo>
                    <a:lnTo>
                      <a:pt x="79" y="480"/>
                    </a:lnTo>
                    <a:close/>
                    <a:moveTo>
                      <a:pt x="1517" y="1"/>
                    </a:moveTo>
                    <a:cubicBezTo>
                      <a:pt x="1402" y="20"/>
                      <a:pt x="1319" y="33"/>
                      <a:pt x="1287" y="42"/>
                    </a:cubicBezTo>
                    <a:lnTo>
                      <a:pt x="1287" y="42"/>
                    </a:lnTo>
                    <a:cubicBezTo>
                      <a:pt x="1319" y="33"/>
                      <a:pt x="1402" y="20"/>
                      <a:pt x="1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3330;p70">
                <a:extLst>
                  <a:ext uri="{FF2B5EF4-FFF2-40B4-BE49-F238E27FC236}">
                    <a16:creationId xmlns:a16="http://schemas.microsoft.com/office/drawing/2014/main" id="{1D51FBDA-DE42-4479-E7EC-0DB597ABF798}"/>
                  </a:ext>
                </a:extLst>
              </p:cNvPr>
              <p:cNvSpPr/>
              <p:nvPr/>
            </p:nvSpPr>
            <p:spPr>
              <a:xfrm>
                <a:off x="3493729" y="2788973"/>
                <a:ext cx="126530" cy="124870"/>
              </a:xfrm>
              <a:custGeom>
                <a:avLst/>
                <a:gdLst/>
                <a:ahLst/>
                <a:cxnLst/>
                <a:rect l="l" t="t" r="r" b="b"/>
                <a:pathLst>
                  <a:path w="609" h="601" extrusionOk="0">
                    <a:moveTo>
                      <a:pt x="498" y="1"/>
                    </a:moveTo>
                    <a:lnTo>
                      <a:pt x="1" y="213"/>
                    </a:lnTo>
                    <a:lnTo>
                      <a:pt x="56" y="512"/>
                    </a:lnTo>
                    <a:lnTo>
                      <a:pt x="56" y="517"/>
                    </a:lnTo>
                    <a:lnTo>
                      <a:pt x="70" y="572"/>
                    </a:lnTo>
                    <a:cubicBezTo>
                      <a:pt x="70" y="572"/>
                      <a:pt x="126" y="600"/>
                      <a:pt x="217" y="600"/>
                    </a:cubicBezTo>
                    <a:cubicBezTo>
                      <a:pt x="324" y="600"/>
                      <a:pt x="462" y="567"/>
                      <a:pt x="609" y="415"/>
                    </a:cubicBezTo>
                    <a:lnTo>
                      <a:pt x="581" y="314"/>
                    </a:lnTo>
                    <a:lnTo>
                      <a:pt x="581" y="309"/>
                    </a:lnTo>
                    <a:lnTo>
                      <a:pt x="498" y="1"/>
                    </a:ln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69" name="Google Shape;3331;p70">
                <a:extLst>
                  <a:ext uri="{FF2B5EF4-FFF2-40B4-BE49-F238E27FC236}">
                    <a16:creationId xmlns:a16="http://schemas.microsoft.com/office/drawing/2014/main" id="{FCC1E4C2-E434-7E33-D546-EE4C874A053F}"/>
                  </a:ext>
                </a:extLst>
              </p:cNvPr>
              <p:cNvSpPr/>
              <p:nvPr/>
            </p:nvSpPr>
            <p:spPr>
              <a:xfrm>
                <a:off x="3709188" y="2812036"/>
                <a:ext cx="77705" cy="159983"/>
              </a:xfrm>
              <a:custGeom>
                <a:avLst/>
                <a:gdLst/>
                <a:ahLst/>
                <a:cxnLst/>
                <a:rect l="l" t="t" r="r" b="b"/>
                <a:pathLst>
                  <a:path w="374" h="770" extrusionOk="0">
                    <a:moveTo>
                      <a:pt x="374" y="0"/>
                    </a:moveTo>
                    <a:lnTo>
                      <a:pt x="374" y="0"/>
                    </a:lnTo>
                    <a:cubicBezTo>
                      <a:pt x="323" y="9"/>
                      <a:pt x="272" y="19"/>
                      <a:pt x="231" y="28"/>
                    </a:cubicBezTo>
                    <a:cubicBezTo>
                      <a:pt x="116" y="47"/>
                      <a:pt x="33" y="60"/>
                      <a:pt x="1" y="69"/>
                    </a:cubicBezTo>
                    <a:lnTo>
                      <a:pt x="1" y="74"/>
                    </a:lnTo>
                    <a:lnTo>
                      <a:pt x="212" y="770"/>
                    </a:lnTo>
                    <a:cubicBezTo>
                      <a:pt x="333" y="470"/>
                      <a:pt x="365" y="152"/>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3332;p70">
                <a:extLst>
                  <a:ext uri="{FF2B5EF4-FFF2-40B4-BE49-F238E27FC236}">
                    <a16:creationId xmlns:a16="http://schemas.microsoft.com/office/drawing/2014/main" id="{88917C76-FF94-989E-D6F5-2A631975BDE8}"/>
                  </a:ext>
                </a:extLst>
              </p:cNvPr>
              <p:cNvSpPr/>
              <p:nvPr/>
            </p:nvSpPr>
            <p:spPr>
              <a:xfrm>
                <a:off x="3365534" y="2917170"/>
                <a:ext cx="149593" cy="199459"/>
              </a:xfrm>
              <a:custGeom>
                <a:avLst/>
                <a:gdLst/>
                <a:ahLst/>
                <a:cxnLst/>
                <a:rect l="l" t="t" r="r" b="b"/>
                <a:pathLst>
                  <a:path w="720" h="960" extrusionOk="0">
                    <a:moveTo>
                      <a:pt x="447" y="1"/>
                    </a:moveTo>
                    <a:cubicBezTo>
                      <a:pt x="428" y="5"/>
                      <a:pt x="405" y="20"/>
                      <a:pt x="373" y="43"/>
                    </a:cubicBezTo>
                    <a:lnTo>
                      <a:pt x="369" y="43"/>
                    </a:lnTo>
                    <a:cubicBezTo>
                      <a:pt x="281" y="107"/>
                      <a:pt x="148" y="232"/>
                      <a:pt x="0" y="370"/>
                    </a:cubicBezTo>
                    <a:cubicBezTo>
                      <a:pt x="124" y="679"/>
                      <a:pt x="392" y="900"/>
                      <a:pt x="719" y="960"/>
                    </a:cubicBezTo>
                    <a:lnTo>
                      <a:pt x="4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3333;p70">
                <a:extLst>
                  <a:ext uri="{FF2B5EF4-FFF2-40B4-BE49-F238E27FC236}">
                    <a16:creationId xmlns:a16="http://schemas.microsoft.com/office/drawing/2014/main" id="{83B79208-9CD1-8687-BFAC-09C8E5A6AEDC}"/>
                  </a:ext>
                </a:extLst>
              </p:cNvPr>
              <p:cNvSpPr/>
              <p:nvPr/>
            </p:nvSpPr>
            <p:spPr>
              <a:xfrm>
                <a:off x="2656824" y="1634786"/>
                <a:ext cx="1427778" cy="1232284"/>
              </a:xfrm>
              <a:custGeom>
                <a:avLst/>
                <a:gdLst/>
                <a:ahLst/>
                <a:cxnLst/>
                <a:rect l="l" t="t" r="r" b="b"/>
                <a:pathLst>
                  <a:path w="6872" h="5931" extrusionOk="0">
                    <a:moveTo>
                      <a:pt x="3851" y="1"/>
                    </a:moveTo>
                    <a:cubicBezTo>
                      <a:pt x="3495" y="1"/>
                      <a:pt x="3397" y="205"/>
                      <a:pt x="3397" y="205"/>
                    </a:cubicBezTo>
                    <a:cubicBezTo>
                      <a:pt x="3201" y="62"/>
                      <a:pt x="2977" y="4"/>
                      <a:pt x="2744" y="4"/>
                    </a:cubicBezTo>
                    <a:cubicBezTo>
                      <a:pt x="2030" y="4"/>
                      <a:pt x="1247" y="553"/>
                      <a:pt x="1024" y="856"/>
                    </a:cubicBezTo>
                    <a:cubicBezTo>
                      <a:pt x="734" y="1256"/>
                      <a:pt x="1102" y="1754"/>
                      <a:pt x="1102" y="1754"/>
                    </a:cubicBezTo>
                    <a:cubicBezTo>
                      <a:pt x="1" y="2201"/>
                      <a:pt x="623" y="3740"/>
                      <a:pt x="623" y="3740"/>
                    </a:cubicBezTo>
                    <a:cubicBezTo>
                      <a:pt x="172" y="4901"/>
                      <a:pt x="1232" y="4924"/>
                      <a:pt x="1232" y="4924"/>
                    </a:cubicBezTo>
                    <a:cubicBezTo>
                      <a:pt x="1534" y="5605"/>
                      <a:pt x="2466" y="5931"/>
                      <a:pt x="3076" y="5931"/>
                    </a:cubicBezTo>
                    <a:cubicBezTo>
                      <a:pt x="3106" y="5931"/>
                      <a:pt x="3135" y="5930"/>
                      <a:pt x="3163" y="5928"/>
                    </a:cubicBezTo>
                    <a:lnTo>
                      <a:pt x="4913" y="5409"/>
                    </a:lnTo>
                    <a:cubicBezTo>
                      <a:pt x="4913" y="5409"/>
                      <a:pt x="5711" y="5399"/>
                      <a:pt x="6185" y="4933"/>
                    </a:cubicBezTo>
                    <a:cubicBezTo>
                      <a:pt x="6402" y="4722"/>
                      <a:pt x="6365" y="4137"/>
                      <a:pt x="6365" y="4137"/>
                    </a:cubicBezTo>
                    <a:cubicBezTo>
                      <a:pt x="6365" y="4137"/>
                      <a:pt x="6872" y="3284"/>
                      <a:pt x="6710" y="2325"/>
                    </a:cubicBezTo>
                    <a:cubicBezTo>
                      <a:pt x="6600" y="1682"/>
                      <a:pt x="6189" y="1575"/>
                      <a:pt x="5929" y="1575"/>
                    </a:cubicBezTo>
                    <a:cubicBezTo>
                      <a:pt x="5799" y="1575"/>
                      <a:pt x="5706" y="1602"/>
                      <a:pt x="5706" y="1602"/>
                    </a:cubicBezTo>
                    <a:cubicBezTo>
                      <a:pt x="5706" y="1602"/>
                      <a:pt x="5913" y="952"/>
                      <a:pt x="5651" y="662"/>
                    </a:cubicBezTo>
                    <a:cubicBezTo>
                      <a:pt x="5558" y="561"/>
                      <a:pt x="5439" y="529"/>
                      <a:pt x="5323" y="529"/>
                    </a:cubicBezTo>
                    <a:cubicBezTo>
                      <a:pt x="5110" y="529"/>
                      <a:pt x="4909" y="639"/>
                      <a:pt x="4909" y="639"/>
                    </a:cubicBezTo>
                    <a:cubicBezTo>
                      <a:pt x="4909" y="639"/>
                      <a:pt x="4632" y="132"/>
                      <a:pt x="4084" y="26"/>
                    </a:cubicBezTo>
                    <a:cubicBezTo>
                      <a:pt x="3996" y="8"/>
                      <a:pt x="3919" y="1"/>
                      <a:pt x="3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3334;p70">
                <a:extLst>
                  <a:ext uri="{FF2B5EF4-FFF2-40B4-BE49-F238E27FC236}">
                    <a16:creationId xmlns:a16="http://schemas.microsoft.com/office/drawing/2014/main" id="{00A0B493-BC59-9EB0-D12A-191EB7925F19}"/>
                  </a:ext>
                </a:extLst>
              </p:cNvPr>
              <p:cNvSpPr/>
              <p:nvPr/>
            </p:nvSpPr>
            <p:spPr>
              <a:xfrm>
                <a:off x="2656824" y="1806616"/>
                <a:ext cx="1427778" cy="1060458"/>
              </a:xfrm>
              <a:custGeom>
                <a:avLst/>
                <a:gdLst/>
                <a:ahLst/>
                <a:cxnLst/>
                <a:rect l="l" t="t" r="r" b="b"/>
                <a:pathLst>
                  <a:path w="6872" h="5104" extrusionOk="0">
                    <a:moveTo>
                      <a:pt x="5743" y="1"/>
                    </a:moveTo>
                    <a:cubicBezTo>
                      <a:pt x="5743" y="1075"/>
                      <a:pt x="4669" y="1950"/>
                      <a:pt x="3337" y="1950"/>
                    </a:cubicBezTo>
                    <a:cubicBezTo>
                      <a:pt x="2089" y="1950"/>
                      <a:pt x="1057" y="1175"/>
                      <a:pt x="946" y="186"/>
                    </a:cubicBezTo>
                    <a:lnTo>
                      <a:pt x="946" y="186"/>
                    </a:lnTo>
                    <a:cubicBezTo>
                      <a:pt x="821" y="549"/>
                      <a:pt x="1102" y="927"/>
                      <a:pt x="1102" y="927"/>
                    </a:cubicBezTo>
                    <a:cubicBezTo>
                      <a:pt x="1" y="1374"/>
                      <a:pt x="623" y="2913"/>
                      <a:pt x="623" y="2913"/>
                    </a:cubicBezTo>
                    <a:cubicBezTo>
                      <a:pt x="172" y="4074"/>
                      <a:pt x="1232" y="4097"/>
                      <a:pt x="1232" y="4097"/>
                    </a:cubicBezTo>
                    <a:cubicBezTo>
                      <a:pt x="1534" y="4778"/>
                      <a:pt x="2466" y="5104"/>
                      <a:pt x="3076" y="5104"/>
                    </a:cubicBezTo>
                    <a:cubicBezTo>
                      <a:pt x="3106" y="5104"/>
                      <a:pt x="3135" y="5103"/>
                      <a:pt x="3163" y="5101"/>
                    </a:cubicBezTo>
                    <a:lnTo>
                      <a:pt x="4913" y="4582"/>
                    </a:lnTo>
                    <a:cubicBezTo>
                      <a:pt x="4913" y="4582"/>
                      <a:pt x="5711" y="4572"/>
                      <a:pt x="6185" y="4106"/>
                    </a:cubicBezTo>
                    <a:cubicBezTo>
                      <a:pt x="6402" y="3895"/>
                      <a:pt x="6365" y="3310"/>
                      <a:pt x="6365" y="3310"/>
                    </a:cubicBezTo>
                    <a:cubicBezTo>
                      <a:pt x="6365" y="3310"/>
                      <a:pt x="6872" y="2457"/>
                      <a:pt x="6710" y="1498"/>
                    </a:cubicBezTo>
                    <a:cubicBezTo>
                      <a:pt x="6600" y="855"/>
                      <a:pt x="6189" y="748"/>
                      <a:pt x="5929" y="748"/>
                    </a:cubicBezTo>
                    <a:cubicBezTo>
                      <a:pt x="5799" y="748"/>
                      <a:pt x="5706" y="775"/>
                      <a:pt x="5706" y="775"/>
                    </a:cubicBezTo>
                    <a:cubicBezTo>
                      <a:pt x="5706" y="775"/>
                      <a:pt x="5853" y="318"/>
                      <a:pt x="5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3335;p70">
                <a:extLst>
                  <a:ext uri="{FF2B5EF4-FFF2-40B4-BE49-F238E27FC236}">
                    <a16:creationId xmlns:a16="http://schemas.microsoft.com/office/drawing/2014/main" id="{86D71B42-532D-EDA8-52C8-096C18A4ACCE}"/>
                  </a:ext>
                </a:extLst>
              </p:cNvPr>
              <p:cNvSpPr/>
              <p:nvPr/>
            </p:nvSpPr>
            <p:spPr>
              <a:xfrm>
                <a:off x="2883088" y="1870818"/>
                <a:ext cx="1096389" cy="1005399"/>
              </a:xfrm>
              <a:custGeom>
                <a:avLst/>
                <a:gdLst/>
                <a:ahLst/>
                <a:cxnLst/>
                <a:rect l="l" t="t" r="r" b="b"/>
                <a:pathLst>
                  <a:path w="5277" h="4839" extrusionOk="0">
                    <a:moveTo>
                      <a:pt x="2856" y="0"/>
                    </a:moveTo>
                    <a:cubicBezTo>
                      <a:pt x="2653" y="0"/>
                      <a:pt x="2439" y="30"/>
                      <a:pt x="2216" y="88"/>
                    </a:cubicBezTo>
                    <a:cubicBezTo>
                      <a:pt x="875" y="438"/>
                      <a:pt x="0" y="1402"/>
                      <a:pt x="543" y="3143"/>
                    </a:cubicBezTo>
                    <a:cubicBezTo>
                      <a:pt x="790" y="3926"/>
                      <a:pt x="1300" y="4839"/>
                      <a:pt x="2332" y="4839"/>
                    </a:cubicBezTo>
                    <a:cubicBezTo>
                      <a:pt x="2515" y="4839"/>
                      <a:pt x="2714" y="4810"/>
                      <a:pt x="2931" y="4747"/>
                    </a:cubicBezTo>
                    <a:cubicBezTo>
                      <a:pt x="3769" y="4503"/>
                      <a:pt x="5276" y="4231"/>
                      <a:pt x="4903" y="2332"/>
                    </a:cubicBezTo>
                    <a:cubicBezTo>
                      <a:pt x="4581" y="711"/>
                      <a:pt x="3847" y="0"/>
                      <a:pt x="2856"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4" name="Google Shape;3336;p70">
                <a:extLst>
                  <a:ext uri="{FF2B5EF4-FFF2-40B4-BE49-F238E27FC236}">
                    <a16:creationId xmlns:a16="http://schemas.microsoft.com/office/drawing/2014/main" id="{D6BD089E-1B60-3814-0B51-1C624D020EC9}"/>
                  </a:ext>
                </a:extLst>
              </p:cNvPr>
              <p:cNvSpPr/>
              <p:nvPr/>
            </p:nvSpPr>
            <p:spPr>
              <a:xfrm>
                <a:off x="2888905" y="2684670"/>
                <a:ext cx="201950" cy="106170"/>
              </a:xfrm>
              <a:custGeom>
                <a:avLst/>
                <a:gdLst/>
                <a:ahLst/>
                <a:cxnLst/>
                <a:rect l="l" t="t" r="r" b="b"/>
                <a:pathLst>
                  <a:path w="972" h="511" extrusionOk="0">
                    <a:moveTo>
                      <a:pt x="510" y="0"/>
                    </a:moveTo>
                    <a:cubicBezTo>
                      <a:pt x="255" y="0"/>
                      <a:pt x="0" y="352"/>
                      <a:pt x="372" y="461"/>
                    </a:cubicBezTo>
                    <a:cubicBezTo>
                      <a:pt x="507" y="498"/>
                      <a:pt x="622" y="511"/>
                      <a:pt x="713" y="511"/>
                    </a:cubicBezTo>
                    <a:cubicBezTo>
                      <a:pt x="880" y="511"/>
                      <a:pt x="972" y="471"/>
                      <a:pt x="972" y="471"/>
                    </a:cubicBezTo>
                    <a:cubicBezTo>
                      <a:pt x="972" y="471"/>
                      <a:pt x="681" y="5"/>
                      <a:pt x="521" y="1"/>
                    </a:cubicBezTo>
                    <a:cubicBezTo>
                      <a:pt x="517" y="0"/>
                      <a:pt x="514" y="0"/>
                      <a:pt x="510"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5" name="Google Shape;3337;p70">
                <a:extLst>
                  <a:ext uri="{FF2B5EF4-FFF2-40B4-BE49-F238E27FC236}">
                    <a16:creationId xmlns:a16="http://schemas.microsoft.com/office/drawing/2014/main" id="{132799EB-3127-7284-9503-05EDD359B7CD}"/>
                  </a:ext>
                </a:extLst>
              </p:cNvPr>
              <p:cNvSpPr/>
              <p:nvPr/>
            </p:nvSpPr>
            <p:spPr>
              <a:xfrm>
                <a:off x="2987389" y="2713343"/>
                <a:ext cx="72926" cy="39269"/>
              </a:xfrm>
              <a:custGeom>
                <a:avLst/>
                <a:gdLst/>
                <a:ahLst/>
                <a:cxnLst/>
                <a:rect l="l" t="t" r="r" b="b"/>
                <a:pathLst>
                  <a:path w="351" h="189" extrusionOk="0">
                    <a:moveTo>
                      <a:pt x="157" y="1"/>
                    </a:moveTo>
                    <a:cubicBezTo>
                      <a:pt x="69" y="1"/>
                      <a:pt x="0" y="129"/>
                      <a:pt x="143" y="171"/>
                    </a:cubicBezTo>
                    <a:cubicBezTo>
                      <a:pt x="193" y="184"/>
                      <a:pt x="234" y="189"/>
                      <a:pt x="266" y="189"/>
                    </a:cubicBezTo>
                    <a:cubicBezTo>
                      <a:pt x="322" y="189"/>
                      <a:pt x="351" y="176"/>
                      <a:pt x="351" y="176"/>
                    </a:cubicBezTo>
                    <a:cubicBezTo>
                      <a:pt x="351" y="176"/>
                      <a:pt x="212" y="5"/>
                      <a:pt x="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6" name="Google Shape;3338;p70">
                <a:extLst>
                  <a:ext uri="{FF2B5EF4-FFF2-40B4-BE49-F238E27FC236}">
                    <a16:creationId xmlns:a16="http://schemas.microsoft.com/office/drawing/2014/main" id="{7F2078C4-AAEC-58F6-3855-5D5237234F22}"/>
                  </a:ext>
                </a:extLst>
              </p:cNvPr>
              <p:cNvSpPr/>
              <p:nvPr/>
            </p:nvSpPr>
            <p:spPr>
              <a:xfrm>
                <a:off x="3914882" y="2440743"/>
                <a:ext cx="131309" cy="143569"/>
              </a:xfrm>
              <a:custGeom>
                <a:avLst/>
                <a:gdLst/>
                <a:ahLst/>
                <a:cxnLst/>
                <a:rect l="l" t="t" r="r" b="b"/>
                <a:pathLst>
                  <a:path w="632" h="691" extrusionOk="0">
                    <a:moveTo>
                      <a:pt x="283" y="0"/>
                    </a:moveTo>
                    <a:cubicBezTo>
                      <a:pt x="224" y="0"/>
                      <a:pt x="164" y="17"/>
                      <a:pt x="117" y="54"/>
                    </a:cubicBezTo>
                    <a:cubicBezTo>
                      <a:pt x="1" y="142"/>
                      <a:pt x="28" y="690"/>
                      <a:pt x="28" y="690"/>
                    </a:cubicBezTo>
                    <a:cubicBezTo>
                      <a:pt x="28" y="690"/>
                      <a:pt x="245" y="658"/>
                      <a:pt x="466" y="368"/>
                    </a:cubicBezTo>
                    <a:cubicBezTo>
                      <a:pt x="632" y="151"/>
                      <a:pt x="459" y="0"/>
                      <a:pt x="283" y="0"/>
                    </a:cubicBezTo>
                    <a:close/>
                  </a:path>
                </a:pathLst>
              </a:custGeom>
              <a:solidFill>
                <a:srgbClr val="D496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7" name="Google Shape;3339;p70">
                <a:extLst>
                  <a:ext uri="{FF2B5EF4-FFF2-40B4-BE49-F238E27FC236}">
                    <a16:creationId xmlns:a16="http://schemas.microsoft.com/office/drawing/2014/main" id="{CD4F66FC-5400-AEE6-029A-38581704CF91}"/>
                  </a:ext>
                </a:extLst>
              </p:cNvPr>
              <p:cNvSpPr/>
              <p:nvPr/>
            </p:nvSpPr>
            <p:spPr>
              <a:xfrm>
                <a:off x="3926518" y="2485207"/>
                <a:ext cx="45293" cy="55059"/>
              </a:xfrm>
              <a:custGeom>
                <a:avLst/>
                <a:gdLst/>
                <a:ahLst/>
                <a:cxnLst/>
                <a:rect l="l" t="t" r="r" b="b"/>
                <a:pathLst>
                  <a:path w="218" h="265" extrusionOk="0">
                    <a:moveTo>
                      <a:pt x="98" y="0"/>
                    </a:moveTo>
                    <a:cubicBezTo>
                      <a:pt x="81" y="0"/>
                      <a:pt x="65" y="5"/>
                      <a:pt x="51" y="16"/>
                    </a:cubicBezTo>
                    <a:cubicBezTo>
                      <a:pt x="10" y="48"/>
                      <a:pt x="0" y="265"/>
                      <a:pt x="0" y="265"/>
                    </a:cubicBezTo>
                    <a:cubicBezTo>
                      <a:pt x="0" y="265"/>
                      <a:pt x="70" y="255"/>
                      <a:pt x="153" y="149"/>
                    </a:cubicBezTo>
                    <a:cubicBezTo>
                      <a:pt x="218" y="66"/>
                      <a:pt x="158"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3340;p70">
                <a:extLst>
                  <a:ext uri="{FF2B5EF4-FFF2-40B4-BE49-F238E27FC236}">
                    <a16:creationId xmlns:a16="http://schemas.microsoft.com/office/drawing/2014/main" id="{FBD19D5D-2094-685B-FD05-1870CA010B8B}"/>
                  </a:ext>
                </a:extLst>
              </p:cNvPr>
              <p:cNvSpPr/>
              <p:nvPr/>
            </p:nvSpPr>
            <p:spPr>
              <a:xfrm>
                <a:off x="2788967" y="2008364"/>
                <a:ext cx="220649" cy="243714"/>
              </a:xfrm>
              <a:custGeom>
                <a:avLst/>
                <a:gdLst/>
                <a:ahLst/>
                <a:cxnLst/>
                <a:rect l="l" t="t" r="r" b="b"/>
                <a:pathLst>
                  <a:path w="1062" h="1173" extrusionOk="0">
                    <a:moveTo>
                      <a:pt x="444" y="0"/>
                    </a:moveTo>
                    <a:cubicBezTo>
                      <a:pt x="252" y="0"/>
                      <a:pt x="73" y="237"/>
                      <a:pt x="38" y="546"/>
                    </a:cubicBezTo>
                    <a:cubicBezTo>
                      <a:pt x="1" y="868"/>
                      <a:pt x="139" y="1150"/>
                      <a:pt x="338" y="1172"/>
                    </a:cubicBezTo>
                    <a:cubicBezTo>
                      <a:pt x="343" y="1173"/>
                      <a:pt x="348" y="1173"/>
                      <a:pt x="354" y="1173"/>
                    </a:cubicBezTo>
                    <a:cubicBezTo>
                      <a:pt x="562" y="1173"/>
                      <a:pt x="988" y="736"/>
                      <a:pt x="1024" y="421"/>
                    </a:cubicBezTo>
                    <a:cubicBezTo>
                      <a:pt x="1061" y="99"/>
                      <a:pt x="674" y="25"/>
                      <a:pt x="471" y="2"/>
                    </a:cubicBezTo>
                    <a:cubicBezTo>
                      <a:pt x="462" y="1"/>
                      <a:pt x="453"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9" name="Google Shape;3341;p70">
                <a:extLst>
                  <a:ext uri="{FF2B5EF4-FFF2-40B4-BE49-F238E27FC236}">
                    <a16:creationId xmlns:a16="http://schemas.microsoft.com/office/drawing/2014/main" id="{AB78036A-F7A6-E3E5-A3FB-3A83E240CBD3}"/>
                  </a:ext>
                </a:extLst>
              </p:cNvPr>
              <p:cNvGrpSpPr/>
              <p:nvPr/>
            </p:nvGrpSpPr>
            <p:grpSpPr>
              <a:xfrm rot="-983779">
                <a:off x="3077842" y="2138126"/>
                <a:ext cx="725444" cy="598828"/>
                <a:chOff x="5322603" y="1085588"/>
                <a:chExt cx="563196" cy="464898"/>
              </a:xfrm>
            </p:grpSpPr>
            <p:sp>
              <p:nvSpPr>
                <p:cNvPr id="1880" name="Google Shape;3342;p70">
                  <a:extLst>
                    <a:ext uri="{FF2B5EF4-FFF2-40B4-BE49-F238E27FC236}">
                      <a16:creationId xmlns:a16="http://schemas.microsoft.com/office/drawing/2014/main" id="{0957E6F1-444C-422F-0A6F-C7B2BA1ED5C2}"/>
                    </a:ext>
                  </a:extLst>
                </p:cNvPr>
                <p:cNvSpPr/>
                <p:nvPr/>
              </p:nvSpPr>
              <p:spPr>
                <a:xfrm>
                  <a:off x="5676229" y="1175918"/>
                  <a:ext cx="209421" cy="156940"/>
                </a:xfrm>
                <a:custGeom>
                  <a:avLst/>
                  <a:gdLst/>
                  <a:ahLst/>
                  <a:cxnLst/>
                  <a:rect l="l" t="t" r="r" b="b"/>
                  <a:pathLst>
                    <a:path w="1660" h="1244" extrusionOk="0">
                      <a:moveTo>
                        <a:pt x="891" y="1"/>
                      </a:moveTo>
                      <a:cubicBezTo>
                        <a:pt x="828" y="1"/>
                        <a:pt x="765" y="7"/>
                        <a:pt x="700" y="21"/>
                      </a:cubicBezTo>
                      <a:cubicBezTo>
                        <a:pt x="281" y="110"/>
                        <a:pt x="0" y="469"/>
                        <a:pt x="78" y="829"/>
                      </a:cubicBezTo>
                      <a:cubicBezTo>
                        <a:pt x="115" y="1008"/>
                        <a:pt x="230" y="1150"/>
                        <a:pt x="392" y="1238"/>
                      </a:cubicBezTo>
                      <a:cubicBezTo>
                        <a:pt x="507" y="1227"/>
                        <a:pt x="633" y="1222"/>
                        <a:pt x="760" y="1222"/>
                      </a:cubicBezTo>
                      <a:cubicBezTo>
                        <a:pt x="903" y="1222"/>
                        <a:pt x="1048" y="1229"/>
                        <a:pt x="1184" y="1243"/>
                      </a:cubicBezTo>
                      <a:cubicBezTo>
                        <a:pt x="1483" y="1095"/>
                        <a:pt x="1659" y="801"/>
                        <a:pt x="1594" y="510"/>
                      </a:cubicBezTo>
                      <a:cubicBezTo>
                        <a:pt x="1532" y="206"/>
                        <a:pt x="1235" y="1"/>
                        <a:pt x="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3343;p70">
                  <a:extLst>
                    <a:ext uri="{FF2B5EF4-FFF2-40B4-BE49-F238E27FC236}">
                      <a16:creationId xmlns:a16="http://schemas.microsoft.com/office/drawing/2014/main" id="{A8B49B4E-19E4-5374-9956-6ED593EE74AE}"/>
                    </a:ext>
                  </a:extLst>
                </p:cNvPr>
                <p:cNvSpPr/>
                <p:nvPr/>
              </p:nvSpPr>
              <p:spPr>
                <a:xfrm>
                  <a:off x="5697171" y="1215280"/>
                  <a:ext cx="104080" cy="103575"/>
                </a:xfrm>
                <a:custGeom>
                  <a:avLst/>
                  <a:gdLst/>
                  <a:ahLst/>
                  <a:cxnLst/>
                  <a:rect l="l" t="t" r="r" b="b"/>
                  <a:pathLst>
                    <a:path w="825" h="821" extrusionOk="0">
                      <a:moveTo>
                        <a:pt x="409" y="0"/>
                      </a:moveTo>
                      <a:cubicBezTo>
                        <a:pt x="184" y="0"/>
                        <a:pt x="0" y="185"/>
                        <a:pt x="0" y="410"/>
                      </a:cubicBezTo>
                      <a:cubicBezTo>
                        <a:pt x="0" y="636"/>
                        <a:pt x="184" y="821"/>
                        <a:pt x="409" y="821"/>
                      </a:cubicBezTo>
                      <a:cubicBezTo>
                        <a:pt x="641" y="821"/>
                        <a:pt x="824" y="636"/>
                        <a:pt x="824" y="410"/>
                      </a:cubicBezTo>
                      <a:cubicBezTo>
                        <a:pt x="824" y="185"/>
                        <a:pt x="641"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3344;p70">
                  <a:extLst>
                    <a:ext uri="{FF2B5EF4-FFF2-40B4-BE49-F238E27FC236}">
                      <a16:creationId xmlns:a16="http://schemas.microsoft.com/office/drawing/2014/main" id="{8F4920E3-5115-76F4-6543-818A61ED7707}"/>
                    </a:ext>
                  </a:extLst>
                </p:cNvPr>
                <p:cNvSpPr/>
                <p:nvPr/>
              </p:nvSpPr>
              <p:spPr>
                <a:xfrm>
                  <a:off x="5741832" y="1225120"/>
                  <a:ext cx="34441" cy="35072"/>
                </a:xfrm>
                <a:custGeom>
                  <a:avLst/>
                  <a:gdLst/>
                  <a:ahLst/>
                  <a:cxnLst/>
                  <a:rect l="l" t="t" r="r" b="b"/>
                  <a:pathLst>
                    <a:path w="273" h="278" extrusionOk="0">
                      <a:moveTo>
                        <a:pt x="138" y="1"/>
                      </a:moveTo>
                      <a:cubicBezTo>
                        <a:pt x="61" y="1"/>
                        <a:pt x="0" y="65"/>
                        <a:pt x="0" y="139"/>
                      </a:cubicBezTo>
                      <a:cubicBezTo>
                        <a:pt x="0" y="217"/>
                        <a:pt x="61" y="277"/>
                        <a:pt x="138" y="277"/>
                      </a:cubicBezTo>
                      <a:cubicBezTo>
                        <a:pt x="212" y="277"/>
                        <a:pt x="272" y="217"/>
                        <a:pt x="272" y="139"/>
                      </a:cubicBezTo>
                      <a:cubicBezTo>
                        <a:pt x="272" y="65"/>
                        <a:pt x="212"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3345;p70">
                  <a:extLst>
                    <a:ext uri="{FF2B5EF4-FFF2-40B4-BE49-F238E27FC236}">
                      <a16:creationId xmlns:a16="http://schemas.microsoft.com/office/drawing/2014/main" id="{A969D900-C165-8D59-06C7-6D11EB8FF190}"/>
                    </a:ext>
                  </a:extLst>
                </p:cNvPr>
                <p:cNvSpPr/>
                <p:nvPr/>
              </p:nvSpPr>
              <p:spPr>
                <a:xfrm>
                  <a:off x="5326766" y="1175918"/>
                  <a:ext cx="208791" cy="158075"/>
                </a:xfrm>
                <a:custGeom>
                  <a:avLst/>
                  <a:gdLst/>
                  <a:ahLst/>
                  <a:cxnLst/>
                  <a:rect l="l" t="t" r="r" b="b"/>
                  <a:pathLst>
                    <a:path w="1655" h="1253" extrusionOk="0">
                      <a:moveTo>
                        <a:pt x="767" y="1"/>
                      </a:moveTo>
                      <a:cubicBezTo>
                        <a:pt x="420" y="1"/>
                        <a:pt x="123" y="206"/>
                        <a:pt x="61" y="510"/>
                      </a:cubicBezTo>
                      <a:cubicBezTo>
                        <a:pt x="0" y="801"/>
                        <a:pt x="171" y="1095"/>
                        <a:pt x="466" y="1238"/>
                      </a:cubicBezTo>
                      <a:cubicBezTo>
                        <a:pt x="568" y="1230"/>
                        <a:pt x="678" y="1226"/>
                        <a:pt x="789" y="1226"/>
                      </a:cubicBezTo>
                      <a:cubicBezTo>
                        <a:pt x="940" y="1226"/>
                        <a:pt x="1094" y="1234"/>
                        <a:pt x="1240" y="1252"/>
                      </a:cubicBezTo>
                      <a:cubicBezTo>
                        <a:pt x="1410" y="1165"/>
                        <a:pt x="1539" y="1017"/>
                        <a:pt x="1582" y="829"/>
                      </a:cubicBezTo>
                      <a:cubicBezTo>
                        <a:pt x="1654" y="469"/>
                        <a:pt x="1378" y="110"/>
                        <a:pt x="959" y="21"/>
                      </a:cubicBezTo>
                      <a:cubicBezTo>
                        <a:pt x="894" y="7"/>
                        <a:pt x="830" y="1"/>
                        <a:pt x="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3346;p70">
                  <a:extLst>
                    <a:ext uri="{FF2B5EF4-FFF2-40B4-BE49-F238E27FC236}">
                      <a16:creationId xmlns:a16="http://schemas.microsoft.com/office/drawing/2014/main" id="{5E4AAC6C-AB5F-D327-CE0E-6D19DC821F35}"/>
                    </a:ext>
                  </a:extLst>
                </p:cNvPr>
                <p:cNvSpPr/>
                <p:nvPr/>
              </p:nvSpPr>
              <p:spPr>
                <a:xfrm>
                  <a:off x="5411167" y="1215280"/>
                  <a:ext cx="103449" cy="103575"/>
                </a:xfrm>
                <a:custGeom>
                  <a:avLst/>
                  <a:gdLst/>
                  <a:ahLst/>
                  <a:cxnLst/>
                  <a:rect l="l" t="t" r="r" b="b"/>
                  <a:pathLst>
                    <a:path w="820" h="821" extrusionOk="0">
                      <a:moveTo>
                        <a:pt x="409" y="0"/>
                      </a:moveTo>
                      <a:cubicBezTo>
                        <a:pt x="184" y="0"/>
                        <a:pt x="0" y="185"/>
                        <a:pt x="0" y="410"/>
                      </a:cubicBezTo>
                      <a:cubicBezTo>
                        <a:pt x="0" y="636"/>
                        <a:pt x="184" y="821"/>
                        <a:pt x="409" y="821"/>
                      </a:cubicBezTo>
                      <a:cubicBezTo>
                        <a:pt x="636" y="821"/>
                        <a:pt x="820" y="636"/>
                        <a:pt x="820" y="410"/>
                      </a:cubicBezTo>
                      <a:cubicBezTo>
                        <a:pt x="820" y="185"/>
                        <a:pt x="6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3347;p70">
                  <a:extLst>
                    <a:ext uri="{FF2B5EF4-FFF2-40B4-BE49-F238E27FC236}">
                      <a16:creationId xmlns:a16="http://schemas.microsoft.com/office/drawing/2014/main" id="{0FDF18C1-F02B-9251-AD61-F09EB2AFF9D2}"/>
                    </a:ext>
                  </a:extLst>
                </p:cNvPr>
                <p:cNvSpPr/>
                <p:nvPr/>
              </p:nvSpPr>
              <p:spPr>
                <a:xfrm>
                  <a:off x="5459991" y="1225120"/>
                  <a:ext cx="34315" cy="35072"/>
                </a:xfrm>
                <a:custGeom>
                  <a:avLst/>
                  <a:gdLst/>
                  <a:ahLst/>
                  <a:cxnLst/>
                  <a:rect l="l" t="t" r="r" b="b"/>
                  <a:pathLst>
                    <a:path w="272" h="278" extrusionOk="0">
                      <a:moveTo>
                        <a:pt x="133" y="1"/>
                      </a:moveTo>
                      <a:cubicBezTo>
                        <a:pt x="60" y="1"/>
                        <a:pt x="0" y="65"/>
                        <a:pt x="0" y="139"/>
                      </a:cubicBezTo>
                      <a:cubicBezTo>
                        <a:pt x="0" y="217"/>
                        <a:pt x="60" y="277"/>
                        <a:pt x="133" y="277"/>
                      </a:cubicBezTo>
                      <a:cubicBezTo>
                        <a:pt x="211" y="277"/>
                        <a:pt x="271" y="217"/>
                        <a:pt x="271" y="139"/>
                      </a:cubicBezTo>
                      <a:cubicBezTo>
                        <a:pt x="271" y="65"/>
                        <a:pt x="211"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3348;p70">
                  <a:extLst>
                    <a:ext uri="{FF2B5EF4-FFF2-40B4-BE49-F238E27FC236}">
                      <a16:creationId xmlns:a16="http://schemas.microsoft.com/office/drawing/2014/main" id="{E0F3736A-9295-53D1-F7B0-49018351148D}"/>
                    </a:ext>
                  </a:extLst>
                </p:cNvPr>
                <p:cNvSpPr/>
                <p:nvPr/>
              </p:nvSpPr>
              <p:spPr>
                <a:xfrm>
                  <a:off x="5554106" y="1337276"/>
                  <a:ext cx="104080" cy="43650"/>
                </a:xfrm>
                <a:custGeom>
                  <a:avLst/>
                  <a:gdLst/>
                  <a:ahLst/>
                  <a:cxnLst/>
                  <a:rect l="l" t="t" r="r" b="b"/>
                  <a:pathLst>
                    <a:path w="825" h="346" extrusionOk="0">
                      <a:moveTo>
                        <a:pt x="410" y="1"/>
                      </a:moveTo>
                      <a:cubicBezTo>
                        <a:pt x="235" y="1"/>
                        <a:pt x="92" y="158"/>
                        <a:pt x="5" y="328"/>
                      </a:cubicBezTo>
                      <a:cubicBezTo>
                        <a:pt x="1" y="333"/>
                        <a:pt x="1" y="337"/>
                        <a:pt x="5" y="341"/>
                      </a:cubicBezTo>
                      <a:cubicBezTo>
                        <a:pt x="5" y="341"/>
                        <a:pt x="5" y="346"/>
                        <a:pt x="10" y="346"/>
                      </a:cubicBezTo>
                      <a:lnTo>
                        <a:pt x="14" y="341"/>
                      </a:lnTo>
                      <a:cubicBezTo>
                        <a:pt x="152" y="199"/>
                        <a:pt x="282" y="130"/>
                        <a:pt x="410" y="130"/>
                      </a:cubicBezTo>
                      <a:cubicBezTo>
                        <a:pt x="539" y="130"/>
                        <a:pt x="669" y="199"/>
                        <a:pt x="807" y="341"/>
                      </a:cubicBezTo>
                      <a:cubicBezTo>
                        <a:pt x="809" y="344"/>
                        <a:pt x="811" y="345"/>
                        <a:pt x="814" y="345"/>
                      </a:cubicBezTo>
                      <a:cubicBezTo>
                        <a:pt x="816" y="345"/>
                        <a:pt x="818" y="344"/>
                        <a:pt x="820" y="341"/>
                      </a:cubicBezTo>
                      <a:cubicBezTo>
                        <a:pt x="825" y="337"/>
                        <a:pt x="820" y="333"/>
                        <a:pt x="820" y="328"/>
                      </a:cubicBezTo>
                      <a:cubicBezTo>
                        <a:pt x="742" y="180"/>
                        <a:pt x="63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3349;p70">
                  <a:extLst>
                    <a:ext uri="{FF2B5EF4-FFF2-40B4-BE49-F238E27FC236}">
                      <a16:creationId xmlns:a16="http://schemas.microsoft.com/office/drawing/2014/main" id="{C4B93906-D849-B360-C92C-14C21DBE993C}"/>
                    </a:ext>
                  </a:extLst>
                </p:cNvPr>
                <p:cNvSpPr/>
                <p:nvPr/>
              </p:nvSpPr>
              <p:spPr>
                <a:xfrm>
                  <a:off x="5322603"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3350;p70">
                  <a:extLst>
                    <a:ext uri="{FF2B5EF4-FFF2-40B4-BE49-F238E27FC236}">
                      <a16:creationId xmlns:a16="http://schemas.microsoft.com/office/drawing/2014/main" id="{EF1386FA-D2F1-3F73-90B7-CA3C24A85530}"/>
                    </a:ext>
                  </a:extLst>
                </p:cNvPr>
                <p:cNvSpPr/>
                <p:nvPr/>
              </p:nvSpPr>
              <p:spPr>
                <a:xfrm>
                  <a:off x="5535434" y="1452586"/>
                  <a:ext cx="148992" cy="97898"/>
                </a:xfrm>
                <a:custGeom>
                  <a:avLst/>
                  <a:gdLst/>
                  <a:ahLst/>
                  <a:cxnLst/>
                  <a:rect l="l" t="t" r="r" b="b"/>
                  <a:pathLst>
                    <a:path w="1181" h="776" extrusionOk="0">
                      <a:moveTo>
                        <a:pt x="688" y="1"/>
                      </a:moveTo>
                      <a:cubicBezTo>
                        <a:pt x="458" y="1"/>
                        <a:pt x="228" y="41"/>
                        <a:pt x="0" y="119"/>
                      </a:cubicBezTo>
                      <a:cubicBezTo>
                        <a:pt x="12" y="541"/>
                        <a:pt x="289" y="775"/>
                        <a:pt x="572" y="775"/>
                      </a:cubicBezTo>
                      <a:cubicBezTo>
                        <a:pt x="848" y="775"/>
                        <a:pt x="1130" y="553"/>
                        <a:pt x="1181" y="63"/>
                      </a:cubicBezTo>
                      <a:cubicBezTo>
                        <a:pt x="1017" y="21"/>
                        <a:pt x="852" y="1"/>
                        <a:pt x="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3351;p70">
                  <a:extLst>
                    <a:ext uri="{FF2B5EF4-FFF2-40B4-BE49-F238E27FC236}">
                      <a16:creationId xmlns:a16="http://schemas.microsoft.com/office/drawing/2014/main" id="{6DE29265-D851-FEA4-DD19-072CB6C0A4C4}"/>
                    </a:ext>
                  </a:extLst>
                </p:cNvPr>
                <p:cNvSpPr/>
                <p:nvPr/>
              </p:nvSpPr>
              <p:spPr>
                <a:xfrm>
                  <a:off x="5560414" y="1507340"/>
                  <a:ext cx="93230" cy="43146"/>
                </a:xfrm>
                <a:custGeom>
                  <a:avLst/>
                  <a:gdLst/>
                  <a:ahLst/>
                  <a:cxnLst/>
                  <a:rect l="l" t="t" r="r" b="b"/>
                  <a:pathLst>
                    <a:path w="739" h="342" extrusionOk="0">
                      <a:moveTo>
                        <a:pt x="395" y="1"/>
                      </a:moveTo>
                      <a:cubicBezTo>
                        <a:pt x="245" y="1"/>
                        <a:pt x="85" y="59"/>
                        <a:pt x="0" y="187"/>
                      </a:cubicBezTo>
                      <a:cubicBezTo>
                        <a:pt x="105" y="289"/>
                        <a:pt x="238" y="342"/>
                        <a:pt x="373" y="342"/>
                      </a:cubicBezTo>
                      <a:cubicBezTo>
                        <a:pt x="502" y="342"/>
                        <a:pt x="632" y="293"/>
                        <a:pt x="738" y="192"/>
                      </a:cubicBezTo>
                      <a:cubicBezTo>
                        <a:pt x="709" y="70"/>
                        <a:pt x="558"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3352;p70">
                  <a:extLst>
                    <a:ext uri="{FF2B5EF4-FFF2-40B4-BE49-F238E27FC236}">
                      <a16:creationId xmlns:a16="http://schemas.microsoft.com/office/drawing/2014/main" id="{E6BE4C91-77A5-E846-157C-FD8322D3F940}"/>
                    </a:ext>
                  </a:extLst>
                </p:cNvPr>
                <p:cNvSpPr/>
                <p:nvPr/>
              </p:nvSpPr>
              <p:spPr>
                <a:xfrm flipH="1">
                  <a:off x="5692526" y="1085588"/>
                  <a:ext cx="193273" cy="80362"/>
                </a:xfrm>
                <a:custGeom>
                  <a:avLst/>
                  <a:gdLst/>
                  <a:ahLst/>
                  <a:cxnLst/>
                  <a:rect l="l" t="t" r="r" b="b"/>
                  <a:pathLst>
                    <a:path w="1532" h="637" extrusionOk="0">
                      <a:moveTo>
                        <a:pt x="766" y="0"/>
                      </a:moveTo>
                      <a:cubicBezTo>
                        <a:pt x="431" y="0"/>
                        <a:pt x="121" y="222"/>
                        <a:pt x="1" y="637"/>
                      </a:cubicBezTo>
                      <a:cubicBezTo>
                        <a:pt x="359" y="483"/>
                        <a:pt x="736" y="420"/>
                        <a:pt x="1136" y="420"/>
                      </a:cubicBezTo>
                      <a:cubicBezTo>
                        <a:pt x="1265" y="420"/>
                        <a:pt x="1397" y="426"/>
                        <a:pt x="1532" y="439"/>
                      </a:cubicBezTo>
                      <a:cubicBezTo>
                        <a:pt x="1316" y="142"/>
                        <a:pt x="1033"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oogle Shape;3353;p70">
              <a:extLst>
                <a:ext uri="{FF2B5EF4-FFF2-40B4-BE49-F238E27FC236}">
                  <a16:creationId xmlns:a16="http://schemas.microsoft.com/office/drawing/2014/main" id="{4F4CC6A6-F7BE-643C-2D7F-A70D86A27A64}"/>
                </a:ext>
              </a:extLst>
            </p:cNvPr>
            <p:cNvGrpSpPr/>
            <p:nvPr/>
          </p:nvGrpSpPr>
          <p:grpSpPr>
            <a:xfrm>
              <a:off x="2898455" y="828306"/>
              <a:ext cx="334314" cy="320053"/>
              <a:chOff x="2399380" y="1069431"/>
              <a:chExt cx="334314" cy="320053"/>
            </a:xfrm>
          </p:grpSpPr>
          <p:sp>
            <p:nvSpPr>
              <p:cNvPr id="5" name="Google Shape;3354;p70">
                <a:extLst>
                  <a:ext uri="{FF2B5EF4-FFF2-40B4-BE49-F238E27FC236}">
                    <a16:creationId xmlns:a16="http://schemas.microsoft.com/office/drawing/2014/main" id="{431294D1-7D8C-7D34-176A-00D557F680A3}"/>
                  </a:ext>
                </a:extLst>
              </p:cNvPr>
              <p:cNvSpPr/>
              <p:nvPr/>
            </p:nvSpPr>
            <p:spPr>
              <a:xfrm>
                <a:off x="2464294" y="1069431"/>
                <a:ext cx="269400" cy="269400"/>
              </a:xfrm>
              <a:prstGeom prst="ellipse">
                <a:avLst/>
              </a:pr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 name="Google Shape;3355;p70">
                <a:extLst>
                  <a:ext uri="{FF2B5EF4-FFF2-40B4-BE49-F238E27FC236}">
                    <a16:creationId xmlns:a16="http://schemas.microsoft.com/office/drawing/2014/main" id="{5F278FDE-8D00-4EAF-0B7B-7E4C6E3C9CD3}"/>
                  </a:ext>
                </a:extLst>
              </p:cNvPr>
              <p:cNvSpPr/>
              <p:nvPr/>
            </p:nvSpPr>
            <p:spPr>
              <a:xfrm>
                <a:off x="2399380" y="1069431"/>
                <a:ext cx="334314" cy="32005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356;p70">
                <a:extLst>
                  <a:ext uri="{FF2B5EF4-FFF2-40B4-BE49-F238E27FC236}">
                    <a16:creationId xmlns:a16="http://schemas.microsoft.com/office/drawing/2014/main" id="{EB845DCB-AAF1-A782-5E0F-85189D327FAC}"/>
                  </a:ext>
                </a:extLst>
              </p:cNvPr>
              <p:cNvSpPr/>
              <p:nvPr/>
            </p:nvSpPr>
            <p:spPr>
              <a:xfrm>
                <a:off x="2634230" y="1099380"/>
                <a:ext cx="46150" cy="200850"/>
              </a:xfrm>
              <a:custGeom>
                <a:avLst/>
                <a:gdLst/>
                <a:ahLst/>
                <a:cxnLst/>
                <a:rect l="l" t="t" r="r" b="b"/>
                <a:pathLst>
                  <a:path w="1846" h="8034" extrusionOk="0">
                    <a:moveTo>
                      <a:pt x="1069" y="0"/>
                    </a:moveTo>
                    <a:cubicBezTo>
                      <a:pt x="896" y="734"/>
                      <a:pt x="-97" y="3067"/>
                      <a:pt x="32" y="4406"/>
                    </a:cubicBezTo>
                    <a:cubicBezTo>
                      <a:pt x="162" y="5745"/>
                      <a:pt x="1544" y="7429"/>
                      <a:pt x="1846" y="8034"/>
                    </a:cubicBezTo>
                  </a:path>
                </a:pathLst>
              </a:custGeom>
              <a:noFill/>
              <a:ln w="9525" cap="flat" cmpd="sng">
                <a:solidFill>
                  <a:schemeClr val="dk1"/>
                </a:solidFill>
                <a:prstDash val="solid"/>
                <a:round/>
                <a:headEnd type="none" w="med" len="med"/>
                <a:tailEnd type="none" w="med" len="med"/>
              </a:ln>
            </p:spPr>
            <p:txBody>
              <a:bodyPr/>
              <a:lstStyle/>
              <a:p>
                <a:endParaRPr lang="ar-IQ"/>
              </a:p>
            </p:txBody>
          </p:sp>
          <p:sp>
            <p:nvSpPr>
              <p:cNvPr id="8" name="Google Shape;3357;p70">
                <a:extLst>
                  <a:ext uri="{FF2B5EF4-FFF2-40B4-BE49-F238E27FC236}">
                    <a16:creationId xmlns:a16="http://schemas.microsoft.com/office/drawing/2014/main" id="{A581AC31-8A55-9BC9-7DE2-08E6651CC903}"/>
                  </a:ext>
                </a:extLst>
              </p:cNvPr>
              <p:cNvSpPr/>
              <p:nvPr/>
            </p:nvSpPr>
            <p:spPr>
              <a:xfrm rot="10800000">
                <a:off x="2512866" y="1106940"/>
                <a:ext cx="46150" cy="200850"/>
              </a:xfrm>
              <a:custGeom>
                <a:avLst/>
                <a:gdLst/>
                <a:ahLst/>
                <a:cxnLst/>
                <a:rect l="l" t="t" r="r" b="b"/>
                <a:pathLst>
                  <a:path w="1846" h="8034" extrusionOk="0">
                    <a:moveTo>
                      <a:pt x="1069" y="0"/>
                    </a:moveTo>
                    <a:cubicBezTo>
                      <a:pt x="896" y="734"/>
                      <a:pt x="-97" y="3067"/>
                      <a:pt x="32" y="4406"/>
                    </a:cubicBezTo>
                    <a:cubicBezTo>
                      <a:pt x="162" y="5745"/>
                      <a:pt x="1544" y="7429"/>
                      <a:pt x="1846" y="8034"/>
                    </a:cubicBezTo>
                  </a:path>
                </a:pathLst>
              </a:custGeom>
              <a:noFill/>
              <a:ln w="9525" cap="flat" cmpd="sng">
                <a:solidFill>
                  <a:schemeClr val="dk1"/>
                </a:solidFill>
                <a:prstDash val="solid"/>
                <a:round/>
                <a:headEnd type="none" w="med" len="med"/>
                <a:tailEnd type="none" w="med" len="med"/>
              </a:ln>
            </p:spPr>
            <p:txBody>
              <a:bodyPr/>
              <a:lstStyle/>
              <a:p>
                <a:endParaRPr lang="ar-IQ"/>
              </a:p>
            </p:txBody>
          </p:sp>
          <p:sp>
            <p:nvSpPr>
              <p:cNvPr id="9" name="Google Shape;3358;p70">
                <a:extLst>
                  <a:ext uri="{FF2B5EF4-FFF2-40B4-BE49-F238E27FC236}">
                    <a16:creationId xmlns:a16="http://schemas.microsoft.com/office/drawing/2014/main" id="{E92B4E56-C924-8878-46A5-7584318A5017}"/>
                  </a:ext>
                </a:extLst>
              </p:cNvPr>
              <p:cNvSpPr/>
              <p:nvPr/>
            </p:nvSpPr>
            <p:spPr>
              <a:xfrm rot="5400000">
                <a:off x="2579088" y="1113682"/>
                <a:ext cx="46150" cy="200850"/>
              </a:xfrm>
              <a:custGeom>
                <a:avLst/>
                <a:gdLst/>
                <a:ahLst/>
                <a:cxnLst/>
                <a:rect l="l" t="t" r="r" b="b"/>
                <a:pathLst>
                  <a:path w="1846" h="8034" extrusionOk="0">
                    <a:moveTo>
                      <a:pt x="1069" y="0"/>
                    </a:moveTo>
                    <a:cubicBezTo>
                      <a:pt x="896" y="734"/>
                      <a:pt x="-97" y="3067"/>
                      <a:pt x="32" y="4406"/>
                    </a:cubicBezTo>
                    <a:cubicBezTo>
                      <a:pt x="162" y="5745"/>
                      <a:pt x="1544" y="7429"/>
                      <a:pt x="1846" y="8034"/>
                    </a:cubicBezTo>
                  </a:path>
                </a:pathLst>
              </a:custGeom>
              <a:noFill/>
              <a:ln w="9525" cap="flat" cmpd="sng">
                <a:solidFill>
                  <a:schemeClr val="dk1"/>
                </a:solidFill>
                <a:prstDash val="solid"/>
                <a:round/>
                <a:headEnd type="none" w="med" len="med"/>
                <a:tailEnd type="none" w="med" len="med"/>
              </a:ln>
            </p:spPr>
            <p:txBody>
              <a:bodyPr/>
              <a:lstStyle/>
              <a:p>
                <a:endParaRPr lang="ar-IQ"/>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45"/>
          <p:cNvSpPr txBox="1">
            <a:spLocks noGrp="1"/>
          </p:cNvSpPr>
          <p:nvPr>
            <p:ph type="title"/>
          </p:nvPr>
        </p:nvSpPr>
        <p:spPr>
          <a:xfrm>
            <a:off x="1477432" y="445025"/>
            <a:ext cx="6172201" cy="62600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glow rad="228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2540" algn="ctr" rtl="1">
              <a:lnSpc>
                <a:spcPct val="115000"/>
              </a:lnSpc>
              <a:spcAft>
                <a:spcPts val="800"/>
              </a:spcAft>
            </a:pPr>
            <a:r>
              <a:rPr lang="ar-IQ" sz="40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AF_El Kharj" pitchFamily="2" charset="-78"/>
              </a:rPr>
              <a:t>مكونات الحركة الجسمانية</a:t>
            </a:r>
            <a:endParaRPr lang="en-US" sz="40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AF_El Kharj" pitchFamily="2" charset="-78"/>
            </a:endParaRPr>
          </a:p>
        </p:txBody>
      </p:sp>
      <p:pic>
        <p:nvPicPr>
          <p:cNvPr id="4" name="صورة 3">
            <a:extLst>
              <a:ext uri="{FF2B5EF4-FFF2-40B4-BE49-F238E27FC236}">
                <a16:creationId xmlns:a16="http://schemas.microsoft.com/office/drawing/2014/main" id="{47CADE81-6760-1CFF-7355-1A1A0CDE3F2B}"/>
              </a:ext>
            </a:extLst>
          </p:cNvPr>
          <p:cNvPicPr>
            <a:picLocks noChangeAspect="1"/>
          </p:cNvPicPr>
          <p:nvPr/>
        </p:nvPicPr>
        <p:blipFill>
          <a:blip r:embed="rId3"/>
          <a:stretch>
            <a:fillRect/>
          </a:stretch>
        </p:blipFill>
        <p:spPr>
          <a:xfrm>
            <a:off x="1799167" y="1210733"/>
            <a:ext cx="5431366" cy="3196167"/>
          </a:xfrm>
          <a:prstGeom prst="roundRect">
            <a:avLst>
              <a:gd name="adj" fmla="val 1785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7" name="Google Shape;2058;p48">
            <a:extLst>
              <a:ext uri="{FF2B5EF4-FFF2-40B4-BE49-F238E27FC236}">
                <a16:creationId xmlns:a16="http://schemas.microsoft.com/office/drawing/2014/main" id="{981270C9-3E66-A0FD-C108-4ADBB0F45458}"/>
              </a:ext>
            </a:extLst>
          </p:cNvPr>
          <p:cNvGrpSpPr/>
          <p:nvPr/>
        </p:nvGrpSpPr>
        <p:grpSpPr>
          <a:xfrm flipH="1">
            <a:off x="492010" y="1295401"/>
            <a:ext cx="1351690" cy="3251200"/>
            <a:chOff x="3236264" y="1661598"/>
            <a:chExt cx="1053210" cy="2212925"/>
          </a:xfrm>
        </p:grpSpPr>
        <p:sp>
          <p:nvSpPr>
            <p:cNvPr id="18" name="Google Shape;2059;p48">
              <a:extLst>
                <a:ext uri="{FF2B5EF4-FFF2-40B4-BE49-F238E27FC236}">
                  <a16:creationId xmlns:a16="http://schemas.microsoft.com/office/drawing/2014/main" id="{7DC9E9B6-33CC-CD89-52F6-17326E58DD5F}"/>
                </a:ext>
              </a:extLst>
            </p:cNvPr>
            <p:cNvSpPr/>
            <p:nvPr/>
          </p:nvSpPr>
          <p:spPr>
            <a:xfrm>
              <a:off x="3236264" y="1661598"/>
              <a:ext cx="972582" cy="2212871"/>
            </a:xfrm>
            <a:custGeom>
              <a:avLst/>
              <a:gdLst/>
              <a:ahLst/>
              <a:cxnLst/>
              <a:rect l="l" t="t" r="r" b="b"/>
              <a:pathLst>
                <a:path w="5392" h="12268" extrusionOk="0">
                  <a:moveTo>
                    <a:pt x="3595" y="6134"/>
                  </a:moveTo>
                  <a:lnTo>
                    <a:pt x="4060" y="6502"/>
                  </a:lnTo>
                  <a:lnTo>
                    <a:pt x="3673" y="6617"/>
                  </a:lnTo>
                  <a:cubicBezTo>
                    <a:pt x="3650" y="6451"/>
                    <a:pt x="3622" y="6290"/>
                    <a:pt x="3595" y="6134"/>
                  </a:cubicBezTo>
                  <a:close/>
                  <a:moveTo>
                    <a:pt x="1365" y="6166"/>
                  </a:moveTo>
                  <a:lnTo>
                    <a:pt x="1365" y="6166"/>
                  </a:lnTo>
                  <a:cubicBezTo>
                    <a:pt x="1338" y="6323"/>
                    <a:pt x="1314" y="6489"/>
                    <a:pt x="1291" y="6655"/>
                  </a:cubicBezTo>
                  <a:lnTo>
                    <a:pt x="917" y="6572"/>
                  </a:lnTo>
                  <a:lnTo>
                    <a:pt x="1365" y="6166"/>
                  </a:lnTo>
                  <a:close/>
                  <a:moveTo>
                    <a:pt x="2651" y="1"/>
                  </a:moveTo>
                  <a:cubicBezTo>
                    <a:pt x="1479" y="1"/>
                    <a:pt x="296" y="580"/>
                    <a:pt x="438" y="2502"/>
                  </a:cubicBezTo>
                  <a:cubicBezTo>
                    <a:pt x="453" y="2392"/>
                    <a:pt x="485" y="2281"/>
                    <a:pt x="526" y="2176"/>
                  </a:cubicBezTo>
                  <a:lnTo>
                    <a:pt x="526" y="2176"/>
                  </a:lnTo>
                  <a:cubicBezTo>
                    <a:pt x="494" y="2281"/>
                    <a:pt x="466" y="2392"/>
                    <a:pt x="438" y="2502"/>
                  </a:cubicBezTo>
                  <a:cubicBezTo>
                    <a:pt x="411" y="2623"/>
                    <a:pt x="379" y="2742"/>
                    <a:pt x="351" y="2867"/>
                  </a:cubicBezTo>
                  <a:cubicBezTo>
                    <a:pt x="264" y="3254"/>
                    <a:pt x="1" y="3678"/>
                    <a:pt x="158" y="4101"/>
                  </a:cubicBezTo>
                  <a:cubicBezTo>
                    <a:pt x="213" y="4250"/>
                    <a:pt x="347" y="4373"/>
                    <a:pt x="536" y="4475"/>
                  </a:cubicBezTo>
                  <a:cubicBezTo>
                    <a:pt x="420" y="4862"/>
                    <a:pt x="281" y="5254"/>
                    <a:pt x="130" y="5660"/>
                  </a:cubicBezTo>
                  <a:cubicBezTo>
                    <a:pt x="406" y="5743"/>
                    <a:pt x="683" y="5811"/>
                    <a:pt x="959" y="5866"/>
                  </a:cubicBezTo>
                  <a:lnTo>
                    <a:pt x="213" y="6451"/>
                  </a:lnTo>
                  <a:cubicBezTo>
                    <a:pt x="66" y="6572"/>
                    <a:pt x="125" y="6811"/>
                    <a:pt x="309" y="6848"/>
                  </a:cubicBezTo>
                  <a:lnTo>
                    <a:pt x="1245" y="7042"/>
                  </a:lnTo>
                  <a:cubicBezTo>
                    <a:pt x="1185" y="7540"/>
                    <a:pt x="1148" y="7968"/>
                    <a:pt x="1144" y="8037"/>
                  </a:cubicBezTo>
                  <a:lnTo>
                    <a:pt x="1144" y="8042"/>
                  </a:lnTo>
                  <a:lnTo>
                    <a:pt x="1144" y="8046"/>
                  </a:lnTo>
                  <a:lnTo>
                    <a:pt x="1144" y="8051"/>
                  </a:lnTo>
                  <a:lnTo>
                    <a:pt x="226" y="8563"/>
                  </a:lnTo>
                  <a:cubicBezTo>
                    <a:pt x="33" y="8673"/>
                    <a:pt x="1" y="8935"/>
                    <a:pt x="162" y="9088"/>
                  </a:cubicBezTo>
                  <a:lnTo>
                    <a:pt x="1996" y="10792"/>
                  </a:lnTo>
                  <a:lnTo>
                    <a:pt x="2240" y="11198"/>
                  </a:lnTo>
                  <a:cubicBezTo>
                    <a:pt x="2251" y="11218"/>
                    <a:pt x="2270" y="11227"/>
                    <a:pt x="2289" y="11227"/>
                  </a:cubicBezTo>
                  <a:cubicBezTo>
                    <a:pt x="2318" y="11227"/>
                    <a:pt x="2346" y="11206"/>
                    <a:pt x="2346" y="11170"/>
                  </a:cubicBezTo>
                  <a:lnTo>
                    <a:pt x="2365" y="10677"/>
                  </a:lnTo>
                  <a:cubicBezTo>
                    <a:pt x="2365" y="10599"/>
                    <a:pt x="2300" y="10534"/>
                    <a:pt x="2222" y="10534"/>
                  </a:cubicBezTo>
                  <a:lnTo>
                    <a:pt x="2065" y="10539"/>
                  </a:lnTo>
                  <a:lnTo>
                    <a:pt x="2065" y="10534"/>
                  </a:lnTo>
                  <a:lnTo>
                    <a:pt x="1093" y="9078"/>
                  </a:lnTo>
                  <a:lnTo>
                    <a:pt x="2388" y="8894"/>
                  </a:lnTo>
                  <a:lnTo>
                    <a:pt x="2420" y="11921"/>
                  </a:lnTo>
                  <a:lnTo>
                    <a:pt x="2272" y="12147"/>
                  </a:lnTo>
                  <a:cubicBezTo>
                    <a:pt x="2240" y="12198"/>
                    <a:pt x="2282" y="12267"/>
                    <a:pt x="2346" y="12267"/>
                  </a:cubicBezTo>
                  <a:lnTo>
                    <a:pt x="2674" y="12267"/>
                  </a:lnTo>
                  <a:cubicBezTo>
                    <a:pt x="2724" y="12267"/>
                    <a:pt x="2765" y="12221"/>
                    <a:pt x="2752" y="12166"/>
                  </a:cubicBezTo>
                  <a:lnTo>
                    <a:pt x="2669" y="11926"/>
                  </a:lnTo>
                  <a:lnTo>
                    <a:pt x="3876" y="8051"/>
                  </a:lnTo>
                  <a:lnTo>
                    <a:pt x="3871" y="8051"/>
                  </a:lnTo>
                  <a:lnTo>
                    <a:pt x="3871" y="8046"/>
                  </a:lnTo>
                  <a:lnTo>
                    <a:pt x="3871" y="8023"/>
                  </a:lnTo>
                  <a:cubicBezTo>
                    <a:pt x="3871" y="8018"/>
                    <a:pt x="3867" y="8010"/>
                    <a:pt x="3867" y="7995"/>
                  </a:cubicBezTo>
                  <a:lnTo>
                    <a:pt x="3867" y="7991"/>
                  </a:lnTo>
                  <a:lnTo>
                    <a:pt x="3867" y="7976"/>
                  </a:lnTo>
                  <a:lnTo>
                    <a:pt x="3862" y="7972"/>
                  </a:lnTo>
                  <a:cubicBezTo>
                    <a:pt x="3862" y="7959"/>
                    <a:pt x="3862" y="7944"/>
                    <a:pt x="3858" y="7927"/>
                  </a:cubicBezTo>
                  <a:lnTo>
                    <a:pt x="3858" y="7917"/>
                  </a:lnTo>
                  <a:lnTo>
                    <a:pt x="3858" y="7903"/>
                  </a:lnTo>
                  <a:cubicBezTo>
                    <a:pt x="3854" y="7899"/>
                    <a:pt x="3854" y="7899"/>
                    <a:pt x="3854" y="7894"/>
                  </a:cubicBezTo>
                  <a:cubicBezTo>
                    <a:pt x="3854" y="7885"/>
                    <a:pt x="3854" y="7876"/>
                    <a:pt x="3848" y="7861"/>
                  </a:cubicBezTo>
                  <a:lnTo>
                    <a:pt x="3848" y="7853"/>
                  </a:lnTo>
                  <a:lnTo>
                    <a:pt x="3848" y="7838"/>
                  </a:lnTo>
                  <a:lnTo>
                    <a:pt x="3848" y="7829"/>
                  </a:lnTo>
                  <a:cubicBezTo>
                    <a:pt x="3820" y="7640"/>
                    <a:pt x="3784" y="7351"/>
                    <a:pt x="3737" y="7028"/>
                  </a:cubicBezTo>
                  <a:lnTo>
                    <a:pt x="4701" y="6793"/>
                  </a:lnTo>
                  <a:cubicBezTo>
                    <a:pt x="4871" y="6747"/>
                    <a:pt x="4922" y="6526"/>
                    <a:pt x="4779" y="6415"/>
                  </a:cubicBezTo>
                  <a:lnTo>
                    <a:pt x="4158" y="5926"/>
                  </a:lnTo>
                  <a:cubicBezTo>
                    <a:pt x="4392" y="5890"/>
                    <a:pt x="4628" y="5839"/>
                    <a:pt x="4862" y="5779"/>
                  </a:cubicBezTo>
                  <a:cubicBezTo>
                    <a:pt x="5189" y="4728"/>
                    <a:pt x="5392" y="3208"/>
                    <a:pt x="5346" y="1775"/>
                  </a:cubicBezTo>
                  <a:cubicBezTo>
                    <a:pt x="5360" y="1258"/>
                    <a:pt x="5258" y="752"/>
                    <a:pt x="4862" y="503"/>
                  </a:cubicBezTo>
                  <a:cubicBezTo>
                    <a:pt x="4775" y="450"/>
                    <a:pt x="4662" y="437"/>
                    <a:pt x="4574" y="437"/>
                  </a:cubicBezTo>
                  <a:cubicBezTo>
                    <a:pt x="4494" y="437"/>
                    <a:pt x="4434" y="447"/>
                    <a:pt x="4434" y="447"/>
                  </a:cubicBezTo>
                  <a:cubicBezTo>
                    <a:pt x="4026" y="202"/>
                    <a:pt x="3340" y="1"/>
                    <a:pt x="2651" y="1"/>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9" name="Google Shape;2060;p48">
              <a:extLst>
                <a:ext uri="{FF2B5EF4-FFF2-40B4-BE49-F238E27FC236}">
                  <a16:creationId xmlns:a16="http://schemas.microsoft.com/office/drawing/2014/main" id="{20F677B9-CF02-F5AE-4FC4-9ACA218BEDAE}"/>
                </a:ext>
              </a:extLst>
            </p:cNvPr>
            <p:cNvSpPr/>
            <p:nvPr/>
          </p:nvSpPr>
          <p:spPr>
            <a:xfrm>
              <a:off x="3259532" y="1875350"/>
              <a:ext cx="949314" cy="877356"/>
            </a:xfrm>
            <a:custGeom>
              <a:avLst/>
              <a:gdLst/>
              <a:ahLst/>
              <a:cxnLst/>
              <a:rect l="l" t="t" r="r" b="b"/>
              <a:pathLst>
                <a:path w="5263" h="4864" extrusionOk="0">
                  <a:moveTo>
                    <a:pt x="720" y="0"/>
                  </a:moveTo>
                  <a:lnTo>
                    <a:pt x="720" y="0"/>
                  </a:lnTo>
                  <a:cubicBezTo>
                    <a:pt x="904" y="1682"/>
                    <a:pt x="563" y="2990"/>
                    <a:pt x="1" y="4475"/>
                  </a:cubicBezTo>
                  <a:cubicBezTo>
                    <a:pt x="873" y="4735"/>
                    <a:pt x="1737" y="4863"/>
                    <a:pt x="2594" y="4863"/>
                  </a:cubicBezTo>
                  <a:cubicBezTo>
                    <a:pt x="3313" y="4863"/>
                    <a:pt x="4026" y="4773"/>
                    <a:pt x="4733" y="4594"/>
                  </a:cubicBezTo>
                  <a:cubicBezTo>
                    <a:pt x="5060" y="3543"/>
                    <a:pt x="5263" y="2023"/>
                    <a:pt x="5217" y="590"/>
                  </a:cubicBezTo>
                  <a:lnTo>
                    <a:pt x="720"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61;p48">
              <a:extLst>
                <a:ext uri="{FF2B5EF4-FFF2-40B4-BE49-F238E27FC236}">
                  <a16:creationId xmlns:a16="http://schemas.microsoft.com/office/drawing/2014/main" id="{BD7503A9-B261-E1A1-CA96-C8D6A69A5E7B}"/>
                </a:ext>
              </a:extLst>
            </p:cNvPr>
            <p:cNvSpPr/>
            <p:nvPr/>
          </p:nvSpPr>
          <p:spPr>
            <a:xfrm>
              <a:off x="3640128" y="3809406"/>
              <a:ext cx="95058" cy="65116"/>
            </a:xfrm>
            <a:custGeom>
              <a:avLst/>
              <a:gdLst/>
              <a:ahLst/>
              <a:cxnLst/>
              <a:rect l="l" t="t" r="r" b="b"/>
              <a:pathLst>
                <a:path w="527" h="361" extrusionOk="0">
                  <a:moveTo>
                    <a:pt x="195" y="1"/>
                  </a:moveTo>
                  <a:lnTo>
                    <a:pt x="33" y="240"/>
                  </a:lnTo>
                  <a:cubicBezTo>
                    <a:pt x="1" y="291"/>
                    <a:pt x="43" y="360"/>
                    <a:pt x="107" y="360"/>
                  </a:cubicBezTo>
                  <a:lnTo>
                    <a:pt x="435" y="360"/>
                  </a:lnTo>
                  <a:cubicBezTo>
                    <a:pt x="485" y="360"/>
                    <a:pt x="526" y="314"/>
                    <a:pt x="513" y="259"/>
                  </a:cubicBezTo>
                  <a:lnTo>
                    <a:pt x="426" y="5"/>
                  </a:lnTo>
                  <a:lnTo>
                    <a:pt x="1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62;p48">
              <a:extLst>
                <a:ext uri="{FF2B5EF4-FFF2-40B4-BE49-F238E27FC236}">
                  <a16:creationId xmlns:a16="http://schemas.microsoft.com/office/drawing/2014/main" id="{D7507394-AFFC-9ABB-4DB2-0ECBD7154971}"/>
                </a:ext>
              </a:extLst>
            </p:cNvPr>
            <p:cNvSpPr/>
            <p:nvPr/>
          </p:nvSpPr>
          <p:spPr>
            <a:xfrm>
              <a:off x="3596116" y="3561741"/>
              <a:ext cx="66739" cy="125182"/>
            </a:xfrm>
            <a:custGeom>
              <a:avLst/>
              <a:gdLst/>
              <a:ahLst/>
              <a:cxnLst/>
              <a:rect l="l" t="t" r="r" b="b"/>
              <a:pathLst>
                <a:path w="370" h="694" extrusionOk="0">
                  <a:moveTo>
                    <a:pt x="227" y="0"/>
                  </a:moveTo>
                  <a:lnTo>
                    <a:pt x="15" y="5"/>
                  </a:lnTo>
                  <a:lnTo>
                    <a:pt x="1" y="258"/>
                  </a:lnTo>
                  <a:lnTo>
                    <a:pt x="245" y="664"/>
                  </a:lnTo>
                  <a:cubicBezTo>
                    <a:pt x="256" y="684"/>
                    <a:pt x="275" y="693"/>
                    <a:pt x="294" y="693"/>
                  </a:cubicBezTo>
                  <a:cubicBezTo>
                    <a:pt x="323" y="693"/>
                    <a:pt x="351" y="672"/>
                    <a:pt x="351" y="636"/>
                  </a:cubicBezTo>
                  <a:lnTo>
                    <a:pt x="370" y="143"/>
                  </a:lnTo>
                  <a:cubicBezTo>
                    <a:pt x="370" y="65"/>
                    <a:pt x="305" y="0"/>
                    <a:pt x="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63;p48">
              <a:extLst>
                <a:ext uri="{FF2B5EF4-FFF2-40B4-BE49-F238E27FC236}">
                  <a16:creationId xmlns:a16="http://schemas.microsoft.com/office/drawing/2014/main" id="{88EAB614-8A36-350E-A0BA-F2B23E811486}"/>
                </a:ext>
              </a:extLst>
            </p:cNvPr>
            <p:cNvSpPr/>
            <p:nvPr/>
          </p:nvSpPr>
          <p:spPr>
            <a:xfrm>
              <a:off x="3236264" y="3113673"/>
              <a:ext cx="699133" cy="699143"/>
            </a:xfrm>
            <a:custGeom>
              <a:avLst/>
              <a:gdLst/>
              <a:ahLst/>
              <a:cxnLst/>
              <a:rect l="l" t="t" r="r" b="b"/>
              <a:pathLst>
                <a:path w="3876" h="3876" extrusionOk="0">
                  <a:moveTo>
                    <a:pt x="1144" y="1"/>
                  </a:moveTo>
                  <a:lnTo>
                    <a:pt x="226" y="513"/>
                  </a:lnTo>
                  <a:cubicBezTo>
                    <a:pt x="33" y="623"/>
                    <a:pt x="1" y="885"/>
                    <a:pt x="162" y="1038"/>
                  </a:cubicBezTo>
                  <a:lnTo>
                    <a:pt x="1996" y="2742"/>
                  </a:lnTo>
                  <a:lnTo>
                    <a:pt x="2065" y="2484"/>
                  </a:lnTo>
                  <a:lnTo>
                    <a:pt x="1093" y="1028"/>
                  </a:lnTo>
                  <a:lnTo>
                    <a:pt x="2388" y="844"/>
                  </a:lnTo>
                  <a:lnTo>
                    <a:pt x="2420" y="3876"/>
                  </a:lnTo>
                  <a:lnTo>
                    <a:pt x="2669" y="3876"/>
                  </a:lnTo>
                  <a:lnTo>
                    <a:pt x="38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 name="Google Shape;2064;p48">
              <a:extLst>
                <a:ext uri="{FF2B5EF4-FFF2-40B4-BE49-F238E27FC236}">
                  <a16:creationId xmlns:a16="http://schemas.microsoft.com/office/drawing/2014/main" id="{2ECFF4E2-3258-B47C-0E58-EA4DCB4C5245}"/>
                </a:ext>
              </a:extLst>
            </p:cNvPr>
            <p:cNvSpPr/>
            <p:nvPr/>
          </p:nvSpPr>
          <p:spPr>
            <a:xfrm>
              <a:off x="3442615" y="2568919"/>
              <a:ext cx="492785" cy="544920"/>
            </a:xfrm>
            <a:custGeom>
              <a:avLst/>
              <a:gdLst/>
              <a:ahLst/>
              <a:cxnLst/>
              <a:rect l="l" t="t" r="r" b="b"/>
              <a:pathLst>
                <a:path w="2732" h="3021" extrusionOk="0">
                  <a:moveTo>
                    <a:pt x="1357" y="1"/>
                  </a:moveTo>
                  <a:cubicBezTo>
                    <a:pt x="972" y="1"/>
                    <a:pt x="603" y="103"/>
                    <a:pt x="470" y="247"/>
                  </a:cubicBezTo>
                  <a:cubicBezTo>
                    <a:pt x="202" y="528"/>
                    <a:pt x="0" y="3021"/>
                    <a:pt x="0" y="3021"/>
                  </a:cubicBezTo>
                  <a:lnTo>
                    <a:pt x="2732" y="3021"/>
                  </a:lnTo>
                  <a:cubicBezTo>
                    <a:pt x="2732" y="3021"/>
                    <a:pt x="2410" y="394"/>
                    <a:pt x="2225" y="247"/>
                  </a:cubicBezTo>
                  <a:cubicBezTo>
                    <a:pt x="2008" y="71"/>
                    <a:pt x="1677" y="1"/>
                    <a:pt x="1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65;p48">
              <a:extLst>
                <a:ext uri="{FF2B5EF4-FFF2-40B4-BE49-F238E27FC236}">
                  <a16:creationId xmlns:a16="http://schemas.microsoft.com/office/drawing/2014/main" id="{56A89669-E91A-AD9C-E78B-3051AB449D44}"/>
                </a:ext>
              </a:extLst>
            </p:cNvPr>
            <p:cNvSpPr/>
            <p:nvPr/>
          </p:nvSpPr>
          <p:spPr>
            <a:xfrm>
              <a:off x="3442615" y="3073808"/>
              <a:ext cx="492785" cy="65297"/>
            </a:xfrm>
            <a:custGeom>
              <a:avLst/>
              <a:gdLst/>
              <a:ahLst/>
              <a:cxnLst/>
              <a:rect l="l" t="t" r="r" b="b"/>
              <a:pathLst>
                <a:path w="2732" h="362" extrusionOk="0">
                  <a:moveTo>
                    <a:pt x="18" y="0"/>
                  </a:moveTo>
                  <a:cubicBezTo>
                    <a:pt x="4" y="139"/>
                    <a:pt x="0" y="222"/>
                    <a:pt x="0" y="222"/>
                  </a:cubicBezTo>
                  <a:cubicBezTo>
                    <a:pt x="408" y="317"/>
                    <a:pt x="834" y="361"/>
                    <a:pt x="1275" y="361"/>
                  </a:cubicBezTo>
                  <a:cubicBezTo>
                    <a:pt x="1744" y="361"/>
                    <a:pt x="2230" y="312"/>
                    <a:pt x="2732" y="222"/>
                  </a:cubicBezTo>
                  <a:cubicBezTo>
                    <a:pt x="2732" y="222"/>
                    <a:pt x="2718" y="139"/>
                    <a:pt x="2704" y="0"/>
                  </a:cubicBezTo>
                  <a:cubicBezTo>
                    <a:pt x="2226" y="45"/>
                    <a:pt x="1757" y="70"/>
                    <a:pt x="1297" y="70"/>
                  </a:cubicBezTo>
                  <a:cubicBezTo>
                    <a:pt x="862" y="70"/>
                    <a:pt x="435" y="48"/>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66;p48">
              <a:extLst>
                <a:ext uri="{FF2B5EF4-FFF2-40B4-BE49-F238E27FC236}">
                  <a16:creationId xmlns:a16="http://schemas.microsoft.com/office/drawing/2014/main" id="{D7589CC0-EF01-3BA7-87B7-6F84FFC764EB}"/>
                </a:ext>
              </a:extLst>
            </p:cNvPr>
            <p:cNvSpPr/>
            <p:nvPr/>
          </p:nvSpPr>
          <p:spPr>
            <a:xfrm>
              <a:off x="3688469" y="2619246"/>
              <a:ext cx="435606" cy="363280"/>
            </a:xfrm>
            <a:custGeom>
              <a:avLst/>
              <a:gdLst/>
              <a:ahLst/>
              <a:cxnLst/>
              <a:rect l="l" t="t" r="r" b="b"/>
              <a:pathLst>
                <a:path w="2415" h="2014" extrusionOk="0">
                  <a:moveTo>
                    <a:pt x="820" y="0"/>
                  </a:moveTo>
                  <a:cubicBezTo>
                    <a:pt x="653" y="0"/>
                    <a:pt x="474" y="351"/>
                    <a:pt x="826" y="613"/>
                  </a:cubicBezTo>
                  <a:lnTo>
                    <a:pt x="1553" y="1193"/>
                  </a:lnTo>
                  <a:lnTo>
                    <a:pt x="148" y="1608"/>
                  </a:lnTo>
                  <a:cubicBezTo>
                    <a:pt x="171" y="1484"/>
                    <a:pt x="92" y="1323"/>
                    <a:pt x="1" y="1161"/>
                  </a:cubicBezTo>
                  <a:lnTo>
                    <a:pt x="1" y="2014"/>
                  </a:lnTo>
                  <a:lnTo>
                    <a:pt x="2194" y="1484"/>
                  </a:lnTo>
                  <a:cubicBezTo>
                    <a:pt x="2364" y="1438"/>
                    <a:pt x="2415" y="1217"/>
                    <a:pt x="2272" y="1106"/>
                  </a:cubicBezTo>
                  <a:lnTo>
                    <a:pt x="890" y="23"/>
                  </a:lnTo>
                  <a:cubicBezTo>
                    <a:pt x="868" y="8"/>
                    <a:pt x="844" y="0"/>
                    <a:pt x="820" y="0"/>
                  </a:cubicBez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 name="Google Shape;2067;p48">
              <a:extLst>
                <a:ext uri="{FF2B5EF4-FFF2-40B4-BE49-F238E27FC236}">
                  <a16:creationId xmlns:a16="http://schemas.microsoft.com/office/drawing/2014/main" id="{CC88BC2D-D39E-063F-24D5-8F1562A6A936}"/>
                </a:ext>
              </a:extLst>
            </p:cNvPr>
            <p:cNvSpPr/>
            <p:nvPr/>
          </p:nvSpPr>
          <p:spPr>
            <a:xfrm>
              <a:off x="3247988" y="2631151"/>
              <a:ext cx="434884" cy="345603"/>
            </a:xfrm>
            <a:custGeom>
              <a:avLst/>
              <a:gdLst/>
              <a:ahLst/>
              <a:cxnLst/>
              <a:rect l="l" t="t" r="r" b="b"/>
              <a:pathLst>
                <a:path w="2411" h="1916" extrusionOk="0">
                  <a:moveTo>
                    <a:pt x="1553" y="1"/>
                  </a:moveTo>
                  <a:cubicBezTo>
                    <a:pt x="1535" y="1"/>
                    <a:pt x="1517" y="6"/>
                    <a:pt x="1498" y="17"/>
                  </a:cubicBezTo>
                  <a:lnTo>
                    <a:pt x="148" y="1076"/>
                  </a:lnTo>
                  <a:cubicBezTo>
                    <a:pt x="1" y="1197"/>
                    <a:pt x="60" y="1436"/>
                    <a:pt x="244" y="1473"/>
                  </a:cubicBezTo>
                  <a:lnTo>
                    <a:pt x="2411" y="1916"/>
                  </a:lnTo>
                  <a:lnTo>
                    <a:pt x="2411" y="1059"/>
                  </a:lnTo>
                  <a:cubicBezTo>
                    <a:pt x="2318" y="1206"/>
                    <a:pt x="2268" y="1353"/>
                    <a:pt x="2262" y="1510"/>
                  </a:cubicBezTo>
                  <a:lnTo>
                    <a:pt x="852" y="1197"/>
                  </a:lnTo>
                  <a:lnTo>
                    <a:pt x="1511" y="598"/>
                  </a:lnTo>
                  <a:cubicBezTo>
                    <a:pt x="1820" y="440"/>
                    <a:pt x="1715" y="1"/>
                    <a:pt x="1553" y="1"/>
                  </a:cubicBez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068;p48">
              <a:extLst>
                <a:ext uri="{FF2B5EF4-FFF2-40B4-BE49-F238E27FC236}">
                  <a16:creationId xmlns:a16="http://schemas.microsoft.com/office/drawing/2014/main" id="{2CE38CBC-1A7B-F187-E434-AC67C5DC8C22}"/>
                </a:ext>
              </a:extLst>
            </p:cNvPr>
            <p:cNvSpPr/>
            <p:nvPr/>
          </p:nvSpPr>
          <p:spPr>
            <a:xfrm>
              <a:off x="3616138" y="2421186"/>
              <a:ext cx="124278" cy="245133"/>
            </a:xfrm>
            <a:custGeom>
              <a:avLst/>
              <a:gdLst/>
              <a:ahLst/>
              <a:cxnLst/>
              <a:rect l="l" t="t" r="r" b="b"/>
              <a:pathLst>
                <a:path w="689" h="1359" extrusionOk="0">
                  <a:moveTo>
                    <a:pt x="0" y="1"/>
                  </a:moveTo>
                  <a:lnTo>
                    <a:pt x="0" y="1084"/>
                  </a:lnTo>
                  <a:cubicBezTo>
                    <a:pt x="0" y="1264"/>
                    <a:pt x="186" y="1359"/>
                    <a:pt x="360" y="1359"/>
                  </a:cubicBezTo>
                  <a:cubicBezTo>
                    <a:pt x="530" y="1359"/>
                    <a:pt x="689" y="1270"/>
                    <a:pt x="659" y="1084"/>
                  </a:cubicBezTo>
                  <a:lnTo>
                    <a:pt x="489" y="1"/>
                  </a:ln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8" name="Google Shape;2069;p48">
              <a:extLst>
                <a:ext uri="{FF2B5EF4-FFF2-40B4-BE49-F238E27FC236}">
                  <a16:creationId xmlns:a16="http://schemas.microsoft.com/office/drawing/2014/main" id="{4AD336D9-33AA-6A4F-D51B-5B4B9BEF19C2}"/>
                </a:ext>
              </a:extLst>
            </p:cNvPr>
            <p:cNvSpPr/>
            <p:nvPr/>
          </p:nvSpPr>
          <p:spPr>
            <a:xfrm>
              <a:off x="3236264" y="1761890"/>
              <a:ext cx="838744" cy="767867"/>
            </a:xfrm>
            <a:custGeom>
              <a:avLst/>
              <a:gdLst/>
              <a:ahLst/>
              <a:cxnLst/>
              <a:rect l="l" t="t" r="r" b="b"/>
              <a:pathLst>
                <a:path w="4650" h="4257" extrusionOk="0">
                  <a:moveTo>
                    <a:pt x="2629" y="1"/>
                  </a:moveTo>
                  <a:cubicBezTo>
                    <a:pt x="2086" y="1"/>
                    <a:pt x="1502" y="170"/>
                    <a:pt x="1038" y="610"/>
                  </a:cubicBezTo>
                  <a:cubicBezTo>
                    <a:pt x="687" y="942"/>
                    <a:pt x="508" y="1624"/>
                    <a:pt x="351" y="2311"/>
                  </a:cubicBezTo>
                  <a:cubicBezTo>
                    <a:pt x="264" y="2698"/>
                    <a:pt x="1" y="3122"/>
                    <a:pt x="158" y="3545"/>
                  </a:cubicBezTo>
                  <a:cubicBezTo>
                    <a:pt x="331" y="4015"/>
                    <a:pt x="1326" y="4256"/>
                    <a:pt x="2286" y="4256"/>
                  </a:cubicBezTo>
                  <a:cubicBezTo>
                    <a:pt x="3079" y="4256"/>
                    <a:pt x="3848" y="4091"/>
                    <a:pt x="4111" y="3753"/>
                  </a:cubicBezTo>
                  <a:cubicBezTo>
                    <a:pt x="4650" y="3062"/>
                    <a:pt x="4609" y="1310"/>
                    <a:pt x="4207" y="647"/>
                  </a:cubicBezTo>
                  <a:cubicBezTo>
                    <a:pt x="3995" y="296"/>
                    <a:pt x="3347" y="1"/>
                    <a:pt x="2629" y="1"/>
                  </a:cubicBez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 name="Google Shape;2070;p48">
              <a:extLst>
                <a:ext uri="{FF2B5EF4-FFF2-40B4-BE49-F238E27FC236}">
                  <a16:creationId xmlns:a16="http://schemas.microsoft.com/office/drawing/2014/main" id="{12E5BAFC-E031-57A9-5606-A56E54453745}"/>
                </a:ext>
              </a:extLst>
            </p:cNvPr>
            <p:cNvSpPr/>
            <p:nvPr/>
          </p:nvSpPr>
          <p:spPr>
            <a:xfrm>
              <a:off x="3289655" y="1661598"/>
              <a:ext cx="999819" cy="597050"/>
            </a:xfrm>
            <a:custGeom>
              <a:avLst/>
              <a:gdLst/>
              <a:ahLst/>
              <a:cxnLst/>
              <a:rect l="l" t="t" r="r" b="b"/>
              <a:pathLst>
                <a:path w="5543" h="3310" extrusionOk="0">
                  <a:moveTo>
                    <a:pt x="2355" y="1"/>
                  </a:moveTo>
                  <a:cubicBezTo>
                    <a:pt x="1183" y="1"/>
                    <a:pt x="0" y="580"/>
                    <a:pt x="142" y="2502"/>
                  </a:cubicBezTo>
                  <a:cubicBezTo>
                    <a:pt x="221" y="1936"/>
                    <a:pt x="695" y="1406"/>
                    <a:pt x="1174" y="1153"/>
                  </a:cubicBezTo>
                  <a:cubicBezTo>
                    <a:pt x="1810" y="2060"/>
                    <a:pt x="3165" y="2502"/>
                    <a:pt x="3713" y="2581"/>
                  </a:cubicBezTo>
                  <a:cubicBezTo>
                    <a:pt x="3991" y="2799"/>
                    <a:pt x="4386" y="3310"/>
                    <a:pt x="4728" y="3310"/>
                  </a:cubicBezTo>
                  <a:cubicBezTo>
                    <a:pt x="4732" y="3310"/>
                    <a:pt x="4737" y="3310"/>
                    <a:pt x="4741" y="3310"/>
                  </a:cubicBezTo>
                  <a:cubicBezTo>
                    <a:pt x="4741" y="3310"/>
                    <a:pt x="5543" y="1115"/>
                    <a:pt x="4566" y="503"/>
                  </a:cubicBezTo>
                  <a:cubicBezTo>
                    <a:pt x="4479" y="450"/>
                    <a:pt x="4366" y="437"/>
                    <a:pt x="4278" y="437"/>
                  </a:cubicBezTo>
                  <a:cubicBezTo>
                    <a:pt x="4198" y="437"/>
                    <a:pt x="4138" y="447"/>
                    <a:pt x="4138" y="447"/>
                  </a:cubicBezTo>
                  <a:cubicBezTo>
                    <a:pt x="3730" y="202"/>
                    <a:pt x="3044" y="1"/>
                    <a:pt x="2355"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71;p48">
              <a:extLst>
                <a:ext uri="{FF2B5EF4-FFF2-40B4-BE49-F238E27FC236}">
                  <a16:creationId xmlns:a16="http://schemas.microsoft.com/office/drawing/2014/main" id="{09A8D2E9-6832-3202-60E0-461D381027B9}"/>
                </a:ext>
              </a:extLst>
            </p:cNvPr>
            <p:cNvSpPr/>
            <p:nvPr/>
          </p:nvSpPr>
          <p:spPr>
            <a:xfrm>
              <a:off x="3873897" y="2097040"/>
              <a:ext cx="199495" cy="331895"/>
            </a:xfrm>
            <a:custGeom>
              <a:avLst/>
              <a:gdLst/>
              <a:ahLst/>
              <a:cxnLst/>
              <a:rect l="l" t="t" r="r" b="b"/>
              <a:pathLst>
                <a:path w="1106" h="1840" extrusionOk="0">
                  <a:moveTo>
                    <a:pt x="530" y="1"/>
                  </a:moveTo>
                  <a:lnTo>
                    <a:pt x="530" y="1"/>
                  </a:lnTo>
                  <a:cubicBezTo>
                    <a:pt x="572" y="679"/>
                    <a:pt x="341" y="1342"/>
                    <a:pt x="0" y="1840"/>
                  </a:cubicBezTo>
                  <a:cubicBezTo>
                    <a:pt x="706" y="1679"/>
                    <a:pt x="949" y="909"/>
                    <a:pt x="1106" y="241"/>
                  </a:cubicBezTo>
                  <a:lnTo>
                    <a:pt x="530" y="1"/>
                  </a:lnTo>
                  <a:close/>
                </a:path>
              </a:pathLst>
            </a:custGeom>
            <a:solidFill>
              <a:srgbClr val="E69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 name="Google Shape;2072;p48">
              <a:extLst>
                <a:ext uri="{FF2B5EF4-FFF2-40B4-BE49-F238E27FC236}">
                  <a16:creationId xmlns:a16="http://schemas.microsoft.com/office/drawing/2014/main" id="{43370F75-1991-6FF8-DA9A-4E6421DB2DAC}"/>
                </a:ext>
              </a:extLst>
            </p:cNvPr>
            <p:cNvSpPr/>
            <p:nvPr/>
          </p:nvSpPr>
          <p:spPr>
            <a:xfrm>
              <a:off x="3321041" y="1768925"/>
              <a:ext cx="792748" cy="382400"/>
            </a:xfrm>
            <a:custGeom>
              <a:avLst/>
              <a:gdLst/>
              <a:ahLst/>
              <a:cxnLst/>
              <a:rect l="l" t="t" r="r" b="b"/>
              <a:pathLst>
                <a:path w="4395" h="2120" extrusionOk="0">
                  <a:moveTo>
                    <a:pt x="2062" y="1"/>
                  </a:moveTo>
                  <a:cubicBezTo>
                    <a:pt x="1211" y="1"/>
                    <a:pt x="346" y="426"/>
                    <a:pt x="1" y="1401"/>
                  </a:cubicBezTo>
                  <a:cubicBezTo>
                    <a:pt x="379" y="820"/>
                    <a:pt x="1081" y="564"/>
                    <a:pt x="1797" y="564"/>
                  </a:cubicBezTo>
                  <a:cubicBezTo>
                    <a:pt x="2894" y="564"/>
                    <a:pt x="4027" y="1164"/>
                    <a:pt x="4097" y="2120"/>
                  </a:cubicBezTo>
                  <a:cubicBezTo>
                    <a:pt x="4394" y="818"/>
                    <a:pt x="3242" y="1"/>
                    <a:pt x="2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73;p48">
              <a:extLst>
                <a:ext uri="{FF2B5EF4-FFF2-40B4-BE49-F238E27FC236}">
                  <a16:creationId xmlns:a16="http://schemas.microsoft.com/office/drawing/2014/main" id="{9FC8D54C-500F-5BC3-F622-A91B468FF990}"/>
                </a:ext>
              </a:extLst>
            </p:cNvPr>
            <p:cNvSpPr/>
            <p:nvPr/>
          </p:nvSpPr>
          <p:spPr>
            <a:xfrm>
              <a:off x="3951279" y="2154401"/>
              <a:ext cx="239177" cy="245494"/>
            </a:xfrm>
            <a:custGeom>
              <a:avLst/>
              <a:gdLst/>
              <a:ahLst/>
              <a:cxnLst/>
              <a:rect l="l" t="t" r="r" b="b"/>
              <a:pathLst>
                <a:path w="1326" h="1361" extrusionOk="0">
                  <a:moveTo>
                    <a:pt x="695" y="0"/>
                  </a:moveTo>
                  <a:cubicBezTo>
                    <a:pt x="397" y="0"/>
                    <a:pt x="230" y="429"/>
                    <a:pt x="230" y="429"/>
                  </a:cubicBezTo>
                  <a:lnTo>
                    <a:pt x="0" y="1314"/>
                  </a:lnTo>
                  <a:cubicBezTo>
                    <a:pt x="96" y="1346"/>
                    <a:pt x="187" y="1361"/>
                    <a:pt x="273" y="1361"/>
                  </a:cubicBezTo>
                  <a:cubicBezTo>
                    <a:pt x="966" y="1361"/>
                    <a:pt x="1325" y="416"/>
                    <a:pt x="981" y="125"/>
                  </a:cubicBezTo>
                  <a:cubicBezTo>
                    <a:pt x="876" y="35"/>
                    <a:pt x="780" y="0"/>
                    <a:pt x="695" y="0"/>
                  </a:cubicBezTo>
                  <a:close/>
                </a:path>
              </a:pathLst>
            </a:custGeom>
            <a:solidFill>
              <a:srgbClr val="FBB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2074;p48">
              <a:extLst>
                <a:ext uri="{FF2B5EF4-FFF2-40B4-BE49-F238E27FC236}">
                  <a16:creationId xmlns:a16="http://schemas.microsoft.com/office/drawing/2014/main" id="{6B771909-1DDF-8E6E-22A7-C57BFEC157A5}"/>
                </a:ext>
              </a:extLst>
            </p:cNvPr>
            <p:cNvSpPr/>
            <p:nvPr/>
          </p:nvSpPr>
          <p:spPr>
            <a:xfrm>
              <a:off x="3981041" y="2194626"/>
              <a:ext cx="146464" cy="166128"/>
            </a:xfrm>
            <a:custGeom>
              <a:avLst/>
              <a:gdLst/>
              <a:ahLst/>
              <a:cxnLst/>
              <a:rect l="l" t="t" r="r" b="b"/>
              <a:pathLst>
                <a:path w="812" h="921" extrusionOk="0">
                  <a:moveTo>
                    <a:pt x="550" y="1"/>
                  </a:moveTo>
                  <a:cubicBezTo>
                    <a:pt x="496" y="1"/>
                    <a:pt x="441" y="15"/>
                    <a:pt x="392" y="45"/>
                  </a:cubicBezTo>
                  <a:cubicBezTo>
                    <a:pt x="185" y="174"/>
                    <a:pt x="1" y="589"/>
                    <a:pt x="199" y="916"/>
                  </a:cubicBezTo>
                  <a:cubicBezTo>
                    <a:pt x="199" y="921"/>
                    <a:pt x="203" y="921"/>
                    <a:pt x="208" y="921"/>
                  </a:cubicBezTo>
                  <a:lnTo>
                    <a:pt x="212" y="921"/>
                  </a:lnTo>
                  <a:cubicBezTo>
                    <a:pt x="222" y="916"/>
                    <a:pt x="222" y="907"/>
                    <a:pt x="222" y="902"/>
                  </a:cubicBezTo>
                  <a:cubicBezTo>
                    <a:pt x="134" y="736"/>
                    <a:pt x="148" y="557"/>
                    <a:pt x="208" y="404"/>
                  </a:cubicBezTo>
                  <a:cubicBezTo>
                    <a:pt x="258" y="358"/>
                    <a:pt x="311" y="335"/>
                    <a:pt x="361" y="335"/>
                  </a:cubicBezTo>
                  <a:cubicBezTo>
                    <a:pt x="379" y="335"/>
                    <a:pt x="398" y="338"/>
                    <a:pt x="416" y="345"/>
                  </a:cubicBezTo>
                  <a:cubicBezTo>
                    <a:pt x="480" y="368"/>
                    <a:pt x="526" y="432"/>
                    <a:pt x="531" y="502"/>
                  </a:cubicBezTo>
                  <a:cubicBezTo>
                    <a:pt x="540" y="593"/>
                    <a:pt x="493" y="681"/>
                    <a:pt x="397" y="746"/>
                  </a:cubicBezTo>
                  <a:cubicBezTo>
                    <a:pt x="392" y="746"/>
                    <a:pt x="388" y="755"/>
                    <a:pt x="392" y="759"/>
                  </a:cubicBezTo>
                  <a:cubicBezTo>
                    <a:pt x="397" y="764"/>
                    <a:pt x="397" y="764"/>
                    <a:pt x="401" y="764"/>
                  </a:cubicBezTo>
                  <a:lnTo>
                    <a:pt x="410" y="764"/>
                  </a:lnTo>
                  <a:cubicBezTo>
                    <a:pt x="582" y="695"/>
                    <a:pt x="669" y="359"/>
                    <a:pt x="433" y="285"/>
                  </a:cubicBezTo>
                  <a:cubicBezTo>
                    <a:pt x="416" y="278"/>
                    <a:pt x="392" y="272"/>
                    <a:pt x="363" y="272"/>
                  </a:cubicBezTo>
                  <a:cubicBezTo>
                    <a:pt x="332" y="272"/>
                    <a:pt x="295" y="280"/>
                    <a:pt x="254" y="304"/>
                  </a:cubicBezTo>
                  <a:cubicBezTo>
                    <a:pt x="305" y="221"/>
                    <a:pt x="369" y="147"/>
                    <a:pt x="438" y="106"/>
                  </a:cubicBezTo>
                  <a:cubicBezTo>
                    <a:pt x="491" y="73"/>
                    <a:pt x="544" y="56"/>
                    <a:pt x="594" y="56"/>
                  </a:cubicBezTo>
                  <a:cubicBezTo>
                    <a:pt x="668" y="56"/>
                    <a:pt x="736" y="93"/>
                    <a:pt x="788" y="165"/>
                  </a:cubicBezTo>
                  <a:cubicBezTo>
                    <a:pt x="792" y="169"/>
                    <a:pt x="797" y="172"/>
                    <a:pt x="802" y="172"/>
                  </a:cubicBezTo>
                  <a:cubicBezTo>
                    <a:pt x="804" y="172"/>
                    <a:pt x="806" y="171"/>
                    <a:pt x="807" y="170"/>
                  </a:cubicBezTo>
                  <a:cubicBezTo>
                    <a:pt x="812" y="165"/>
                    <a:pt x="812" y="155"/>
                    <a:pt x="812" y="151"/>
                  </a:cubicBezTo>
                  <a:cubicBezTo>
                    <a:pt x="757" y="54"/>
                    <a:pt x="654"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2075;p48">
              <a:extLst>
                <a:ext uri="{FF2B5EF4-FFF2-40B4-BE49-F238E27FC236}">
                  <a16:creationId xmlns:a16="http://schemas.microsoft.com/office/drawing/2014/main" id="{140062D2-AB45-64AF-23E7-6C7EC58C662F}"/>
                </a:ext>
              </a:extLst>
            </p:cNvPr>
            <p:cNvGrpSpPr/>
            <p:nvPr/>
          </p:nvGrpSpPr>
          <p:grpSpPr>
            <a:xfrm>
              <a:off x="3343810" y="1984622"/>
              <a:ext cx="571359" cy="487322"/>
              <a:chOff x="2887497" y="2646749"/>
              <a:chExt cx="689714" cy="588269"/>
            </a:xfrm>
          </p:grpSpPr>
          <p:sp>
            <p:nvSpPr>
              <p:cNvPr id="35" name="Google Shape;2076;p48">
                <a:extLst>
                  <a:ext uri="{FF2B5EF4-FFF2-40B4-BE49-F238E27FC236}">
                    <a16:creationId xmlns:a16="http://schemas.microsoft.com/office/drawing/2014/main" id="{F6A71584-0964-E611-0D85-D6B6B8D2B4BD}"/>
                  </a:ext>
                </a:extLst>
              </p:cNvPr>
              <p:cNvSpPr/>
              <p:nvPr/>
            </p:nvSpPr>
            <p:spPr>
              <a:xfrm>
                <a:off x="2887497" y="2753336"/>
                <a:ext cx="259887" cy="206368"/>
              </a:xfrm>
              <a:custGeom>
                <a:avLst/>
                <a:gdLst/>
                <a:ahLst/>
                <a:cxnLst/>
                <a:rect l="l" t="t" r="r" b="b"/>
                <a:pathLst>
                  <a:path w="1719" h="1365" extrusionOk="0">
                    <a:moveTo>
                      <a:pt x="773" y="0"/>
                    </a:moveTo>
                    <a:cubicBezTo>
                      <a:pt x="498" y="0"/>
                      <a:pt x="252" y="137"/>
                      <a:pt x="147" y="374"/>
                    </a:cubicBezTo>
                    <a:cubicBezTo>
                      <a:pt x="0" y="710"/>
                      <a:pt x="202" y="1120"/>
                      <a:pt x="594" y="1291"/>
                    </a:cubicBezTo>
                    <a:cubicBezTo>
                      <a:pt x="710" y="1341"/>
                      <a:pt x="830" y="1365"/>
                      <a:pt x="945" y="1365"/>
                    </a:cubicBezTo>
                    <a:cubicBezTo>
                      <a:pt x="1219" y="1365"/>
                      <a:pt x="1467" y="1229"/>
                      <a:pt x="1572" y="995"/>
                    </a:cubicBezTo>
                    <a:cubicBezTo>
                      <a:pt x="1719" y="659"/>
                      <a:pt x="1516" y="249"/>
                      <a:pt x="1125" y="74"/>
                    </a:cubicBezTo>
                    <a:cubicBezTo>
                      <a:pt x="1008" y="24"/>
                      <a:pt x="888" y="0"/>
                      <a:pt x="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77;p48">
                <a:extLst>
                  <a:ext uri="{FF2B5EF4-FFF2-40B4-BE49-F238E27FC236}">
                    <a16:creationId xmlns:a16="http://schemas.microsoft.com/office/drawing/2014/main" id="{B216F5FE-104F-1CBE-067C-214945266514}"/>
                  </a:ext>
                </a:extLst>
              </p:cNvPr>
              <p:cNvSpPr/>
              <p:nvPr/>
            </p:nvSpPr>
            <p:spPr>
              <a:xfrm>
                <a:off x="2986373" y="2810485"/>
                <a:ext cx="135311" cy="123972"/>
              </a:xfrm>
              <a:custGeom>
                <a:avLst/>
                <a:gdLst/>
                <a:ahLst/>
                <a:cxnLst/>
                <a:rect l="l" t="t" r="r" b="b"/>
                <a:pathLst>
                  <a:path w="895" h="820" extrusionOk="0">
                    <a:moveTo>
                      <a:pt x="448" y="1"/>
                    </a:moveTo>
                    <a:cubicBezTo>
                      <a:pt x="257" y="1"/>
                      <a:pt x="82" y="134"/>
                      <a:pt x="42" y="328"/>
                    </a:cubicBezTo>
                    <a:cubicBezTo>
                      <a:pt x="1" y="549"/>
                      <a:pt x="143" y="770"/>
                      <a:pt x="365" y="811"/>
                    </a:cubicBezTo>
                    <a:cubicBezTo>
                      <a:pt x="393" y="817"/>
                      <a:pt x="421" y="820"/>
                      <a:pt x="449" y="820"/>
                    </a:cubicBezTo>
                    <a:cubicBezTo>
                      <a:pt x="638" y="820"/>
                      <a:pt x="808" y="686"/>
                      <a:pt x="848" y="493"/>
                    </a:cubicBezTo>
                    <a:cubicBezTo>
                      <a:pt x="894" y="272"/>
                      <a:pt x="752" y="56"/>
                      <a:pt x="531" y="9"/>
                    </a:cubicBezTo>
                    <a:cubicBezTo>
                      <a:pt x="503" y="3"/>
                      <a:pt x="475"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78;p48">
                <a:extLst>
                  <a:ext uri="{FF2B5EF4-FFF2-40B4-BE49-F238E27FC236}">
                    <a16:creationId xmlns:a16="http://schemas.microsoft.com/office/drawing/2014/main" id="{1D6666AB-90F7-07A5-57A4-9B811D945FCA}"/>
                  </a:ext>
                </a:extLst>
              </p:cNvPr>
              <p:cNvSpPr/>
              <p:nvPr/>
            </p:nvSpPr>
            <p:spPr>
              <a:xfrm>
                <a:off x="3053954" y="2826511"/>
                <a:ext cx="45507" cy="41576"/>
              </a:xfrm>
              <a:custGeom>
                <a:avLst/>
                <a:gdLst/>
                <a:ahLst/>
                <a:cxnLst/>
                <a:rect l="l" t="t" r="r" b="b"/>
                <a:pathLst>
                  <a:path w="301" h="275" extrusionOk="0">
                    <a:moveTo>
                      <a:pt x="144" y="1"/>
                    </a:moveTo>
                    <a:cubicBezTo>
                      <a:pt x="82" y="1"/>
                      <a:pt x="26" y="47"/>
                      <a:pt x="14" y="111"/>
                    </a:cubicBezTo>
                    <a:cubicBezTo>
                      <a:pt x="1" y="184"/>
                      <a:pt x="46" y="258"/>
                      <a:pt x="120" y="272"/>
                    </a:cubicBezTo>
                    <a:cubicBezTo>
                      <a:pt x="129" y="274"/>
                      <a:pt x="137" y="275"/>
                      <a:pt x="145" y="275"/>
                    </a:cubicBezTo>
                    <a:cubicBezTo>
                      <a:pt x="210" y="275"/>
                      <a:pt x="269" y="231"/>
                      <a:pt x="282" y="166"/>
                    </a:cubicBezTo>
                    <a:cubicBezTo>
                      <a:pt x="300" y="92"/>
                      <a:pt x="249" y="18"/>
                      <a:pt x="175" y="5"/>
                    </a:cubicBezTo>
                    <a:cubicBezTo>
                      <a:pt x="165" y="2"/>
                      <a:pt x="154"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79;p48">
                <a:extLst>
                  <a:ext uri="{FF2B5EF4-FFF2-40B4-BE49-F238E27FC236}">
                    <a16:creationId xmlns:a16="http://schemas.microsoft.com/office/drawing/2014/main" id="{9A4BC3BC-2852-179E-96DE-8A082E46EAC8}"/>
                  </a:ext>
                </a:extLst>
              </p:cNvPr>
              <p:cNvSpPr/>
              <p:nvPr/>
            </p:nvSpPr>
            <p:spPr>
              <a:xfrm>
                <a:off x="3325638" y="2926143"/>
                <a:ext cx="155569" cy="111575"/>
              </a:xfrm>
              <a:custGeom>
                <a:avLst/>
                <a:gdLst/>
                <a:ahLst/>
                <a:cxnLst/>
                <a:rect l="l" t="t" r="r" b="b"/>
                <a:pathLst>
                  <a:path w="1029" h="738" extrusionOk="0">
                    <a:moveTo>
                      <a:pt x="1014" y="1"/>
                    </a:moveTo>
                    <a:lnTo>
                      <a:pt x="14" y="101"/>
                    </a:lnTo>
                    <a:cubicBezTo>
                      <a:pt x="10" y="101"/>
                      <a:pt x="5" y="106"/>
                      <a:pt x="5" y="111"/>
                    </a:cubicBezTo>
                    <a:cubicBezTo>
                      <a:pt x="1" y="116"/>
                      <a:pt x="5" y="120"/>
                      <a:pt x="5" y="120"/>
                    </a:cubicBezTo>
                    <a:lnTo>
                      <a:pt x="622" y="733"/>
                    </a:lnTo>
                    <a:cubicBezTo>
                      <a:pt x="622" y="737"/>
                      <a:pt x="627" y="737"/>
                      <a:pt x="627" y="737"/>
                    </a:cubicBezTo>
                    <a:cubicBezTo>
                      <a:pt x="632" y="737"/>
                      <a:pt x="637" y="737"/>
                      <a:pt x="637" y="733"/>
                    </a:cubicBezTo>
                    <a:cubicBezTo>
                      <a:pt x="641" y="728"/>
                      <a:pt x="641" y="724"/>
                      <a:pt x="637" y="719"/>
                    </a:cubicBezTo>
                    <a:lnTo>
                      <a:pt x="190" y="203"/>
                    </a:lnTo>
                    <a:lnTo>
                      <a:pt x="737" y="341"/>
                    </a:lnTo>
                    <a:cubicBezTo>
                      <a:pt x="743" y="341"/>
                      <a:pt x="752" y="341"/>
                      <a:pt x="752" y="332"/>
                    </a:cubicBezTo>
                    <a:cubicBezTo>
                      <a:pt x="752" y="327"/>
                      <a:pt x="747" y="322"/>
                      <a:pt x="743" y="318"/>
                    </a:cubicBezTo>
                    <a:lnTo>
                      <a:pt x="235" y="143"/>
                    </a:lnTo>
                    <a:lnTo>
                      <a:pt x="1014" y="28"/>
                    </a:lnTo>
                    <a:cubicBezTo>
                      <a:pt x="1024" y="28"/>
                      <a:pt x="1028" y="18"/>
                      <a:pt x="1024" y="14"/>
                    </a:cubicBezTo>
                    <a:cubicBezTo>
                      <a:pt x="1024" y="5"/>
                      <a:pt x="1019"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80;p48">
                <a:extLst>
                  <a:ext uri="{FF2B5EF4-FFF2-40B4-BE49-F238E27FC236}">
                    <a16:creationId xmlns:a16="http://schemas.microsoft.com/office/drawing/2014/main" id="{6459B933-C9A2-8D22-DD21-CA176B646AEB}"/>
                  </a:ext>
                </a:extLst>
              </p:cNvPr>
              <p:cNvSpPr/>
              <p:nvPr/>
            </p:nvSpPr>
            <p:spPr>
              <a:xfrm>
                <a:off x="3356934" y="2744870"/>
                <a:ext cx="220277" cy="120041"/>
              </a:xfrm>
              <a:custGeom>
                <a:avLst/>
                <a:gdLst/>
                <a:ahLst/>
                <a:cxnLst/>
                <a:rect l="l" t="t" r="r" b="b"/>
                <a:pathLst>
                  <a:path w="1457" h="794" extrusionOk="0">
                    <a:moveTo>
                      <a:pt x="681" y="1"/>
                    </a:moveTo>
                    <a:cubicBezTo>
                      <a:pt x="459" y="1"/>
                      <a:pt x="218" y="92"/>
                      <a:pt x="1" y="292"/>
                    </a:cubicBezTo>
                    <a:cubicBezTo>
                      <a:pt x="549" y="351"/>
                      <a:pt x="1033" y="498"/>
                      <a:pt x="1457" y="794"/>
                    </a:cubicBezTo>
                    <a:cubicBezTo>
                      <a:pt x="1419" y="296"/>
                      <a:pt x="1079"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81;p48">
                <a:extLst>
                  <a:ext uri="{FF2B5EF4-FFF2-40B4-BE49-F238E27FC236}">
                    <a16:creationId xmlns:a16="http://schemas.microsoft.com/office/drawing/2014/main" id="{51D31E0D-0CBF-F08C-0333-68068132400A}"/>
                  </a:ext>
                </a:extLst>
              </p:cNvPr>
              <p:cNvSpPr/>
              <p:nvPr/>
            </p:nvSpPr>
            <p:spPr>
              <a:xfrm>
                <a:off x="2913803" y="2646749"/>
                <a:ext cx="232220" cy="90560"/>
              </a:xfrm>
              <a:custGeom>
                <a:avLst/>
                <a:gdLst/>
                <a:ahLst/>
                <a:cxnLst/>
                <a:rect l="l" t="t" r="r" b="b"/>
                <a:pathLst>
                  <a:path w="1536" h="599" extrusionOk="0">
                    <a:moveTo>
                      <a:pt x="726" y="0"/>
                    </a:moveTo>
                    <a:cubicBezTo>
                      <a:pt x="446" y="0"/>
                      <a:pt x="170" y="160"/>
                      <a:pt x="1" y="484"/>
                    </a:cubicBezTo>
                    <a:cubicBezTo>
                      <a:pt x="174" y="449"/>
                      <a:pt x="348" y="433"/>
                      <a:pt x="522" y="433"/>
                    </a:cubicBezTo>
                    <a:cubicBezTo>
                      <a:pt x="856" y="433"/>
                      <a:pt x="1193" y="493"/>
                      <a:pt x="1536" y="599"/>
                    </a:cubicBezTo>
                    <a:cubicBezTo>
                      <a:pt x="1358" y="202"/>
                      <a:pt x="1040"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82;p48">
                <a:extLst>
                  <a:ext uri="{FF2B5EF4-FFF2-40B4-BE49-F238E27FC236}">
                    <a16:creationId xmlns:a16="http://schemas.microsoft.com/office/drawing/2014/main" id="{A71CA500-61C4-DA3F-2F37-3BE58956AC44}"/>
                  </a:ext>
                </a:extLst>
              </p:cNvPr>
              <p:cNvSpPr/>
              <p:nvPr/>
            </p:nvSpPr>
            <p:spPr>
              <a:xfrm>
                <a:off x="3133328" y="2988584"/>
                <a:ext cx="122157" cy="64405"/>
              </a:xfrm>
              <a:custGeom>
                <a:avLst/>
                <a:gdLst/>
                <a:ahLst/>
                <a:cxnLst/>
                <a:rect l="l" t="t" r="r" b="b"/>
                <a:pathLst>
                  <a:path w="808" h="426" extrusionOk="0">
                    <a:moveTo>
                      <a:pt x="410" y="0"/>
                    </a:moveTo>
                    <a:cubicBezTo>
                      <a:pt x="261" y="0"/>
                      <a:pt x="114" y="116"/>
                      <a:pt x="5" y="246"/>
                    </a:cubicBezTo>
                    <a:cubicBezTo>
                      <a:pt x="1" y="251"/>
                      <a:pt x="1" y="255"/>
                      <a:pt x="5" y="260"/>
                    </a:cubicBezTo>
                    <a:cubicBezTo>
                      <a:pt x="5" y="260"/>
                      <a:pt x="5" y="264"/>
                      <a:pt x="10" y="264"/>
                    </a:cubicBezTo>
                    <a:lnTo>
                      <a:pt x="14" y="264"/>
                    </a:lnTo>
                    <a:cubicBezTo>
                      <a:pt x="147" y="172"/>
                      <a:pt x="265" y="127"/>
                      <a:pt x="372" y="127"/>
                    </a:cubicBezTo>
                    <a:cubicBezTo>
                      <a:pt x="398" y="127"/>
                      <a:pt x="423" y="129"/>
                      <a:pt x="448" y="135"/>
                    </a:cubicBezTo>
                    <a:cubicBezTo>
                      <a:pt x="572" y="158"/>
                      <a:pt x="688" y="255"/>
                      <a:pt x="793" y="421"/>
                    </a:cubicBezTo>
                    <a:cubicBezTo>
                      <a:pt x="793" y="426"/>
                      <a:pt x="798" y="426"/>
                      <a:pt x="803" y="426"/>
                    </a:cubicBezTo>
                    <a:cubicBezTo>
                      <a:pt x="807" y="421"/>
                      <a:pt x="807" y="417"/>
                      <a:pt x="807" y="411"/>
                    </a:cubicBezTo>
                    <a:cubicBezTo>
                      <a:pt x="761" y="251"/>
                      <a:pt x="692" y="52"/>
                      <a:pt x="471" y="7"/>
                    </a:cubicBezTo>
                    <a:cubicBezTo>
                      <a:pt x="451" y="2"/>
                      <a:pt x="430"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83;p48">
                <a:extLst>
                  <a:ext uri="{FF2B5EF4-FFF2-40B4-BE49-F238E27FC236}">
                    <a16:creationId xmlns:a16="http://schemas.microsoft.com/office/drawing/2014/main" id="{C8ED741A-54E9-5FB3-285D-EC20C70B1E48}"/>
                  </a:ext>
                </a:extLst>
              </p:cNvPr>
              <p:cNvSpPr/>
              <p:nvPr/>
            </p:nvSpPr>
            <p:spPr>
              <a:xfrm>
                <a:off x="3005877" y="3100916"/>
                <a:ext cx="376904" cy="134101"/>
              </a:xfrm>
              <a:custGeom>
                <a:avLst/>
                <a:gdLst/>
                <a:ahLst/>
                <a:cxnLst/>
                <a:rect l="l" t="t" r="r" b="b"/>
                <a:pathLst>
                  <a:path w="2493" h="887" extrusionOk="0">
                    <a:moveTo>
                      <a:pt x="2493" y="0"/>
                    </a:moveTo>
                    <a:lnTo>
                      <a:pt x="2493" y="0"/>
                    </a:lnTo>
                    <a:cubicBezTo>
                      <a:pt x="2080" y="131"/>
                      <a:pt x="1635" y="196"/>
                      <a:pt x="1159" y="196"/>
                    </a:cubicBezTo>
                    <a:cubicBezTo>
                      <a:pt x="792" y="196"/>
                      <a:pt x="406" y="157"/>
                      <a:pt x="0" y="79"/>
                    </a:cubicBezTo>
                    <a:lnTo>
                      <a:pt x="0" y="79"/>
                    </a:lnTo>
                    <a:cubicBezTo>
                      <a:pt x="230" y="630"/>
                      <a:pt x="767" y="887"/>
                      <a:pt x="1285" y="887"/>
                    </a:cubicBezTo>
                    <a:cubicBezTo>
                      <a:pt x="1857" y="887"/>
                      <a:pt x="2406" y="574"/>
                      <a:pt x="24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84;p48">
                <a:extLst>
                  <a:ext uri="{FF2B5EF4-FFF2-40B4-BE49-F238E27FC236}">
                    <a16:creationId xmlns:a16="http://schemas.microsoft.com/office/drawing/2014/main" id="{608A3B69-EC8D-BFAD-E9B4-92C49770FF9B}"/>
                  </a:ext>
                </a:extLst>
              </p:cNvPr>
              <p:cNvSpPr/>
              <p:nvPr/>
            </p:nvSpPr>
            <p:spPr>
              <a:xfrm>
                <a:off x="3074818" y="3144156"/>
                <a:ext cx="283774" cy="47472"/>
              </a:xfrm>
              <a:custGeom>
                <a:avLst/>
                <a:gdLst/>
                <a:ahLst/>
                <a:cxnLst/>
                <a:rect l="l" t="t" r="r" b="b"/>
                <a:pathLst>
                  <a:path w="1877" h="314" extrusionOk="0">
                    <a:moveTo>
                      <a:pt x="1862" y="1"/>
                    </a:moveTo>
                    <a:cubicBezTo>
                      <a:pt x="1536" y="169"/>
                      <a:pt x="1147" y="255"/>
                      <a:pt x="738" y="255"/>
                    </a:cubicBezTo>
                    <a:cubicBezTo>
                      <a:pt x="500" y="255"/>
                      <a:pt x="254" y="226"/>
                      <a:pt x="10" y="166"/>
                    </a:cubicBezTo>
                    <a:cubicBezTo>
                      <a:pt x="10" y="166"/>
                      <a:pt x="5" y="166"/>
                      <a:pt x="5" y="171"/>
                    </a:cubicBezTo>
                    <a:cubicBezTo>
                      <a:pt x="1" y="175"/>
                      <a:pt x="5" y="180"/>
                      <a:pt x="10" y="180"/>
                    </a:cubicBezTo>
                    <a:cubicBezTo>
                      <a:pt x="263" y="273"/>
                      <a:pt x="503" y="314"/>
                      <a:pt x="747" y="314"/>
                    </a:cubicBezTo>
                    <a:cubicBezTo>
                      <a:pt x="1158" y="314"/>
                      <a:pt x="1554" y="217"/>
                      <a:pt x="1871" y="14"/>
                    </a:cubicBezTo>
                    <a:cubicBezTo>
                      <a:pt x="1871" y="14"/>
                      <a:pt x="1876" y="9"/>
                      <a:pt x="1871" y="5"/>
                    </a:cubicBezTo>
                    <a:cubicBezTo>
                      <a:pt x="1871" y="1"/>
                      <a:pt x="1867"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2086;p48">
            <a:extLst>
              <a:ext uri="{FF2B5EF4-FFF2-40B4-BE49-F238E27FC236}">
                <a16:creationId xmlns:a16="http://schemas.microsoft.com/office/drawing/2014/main" id="{BBB7569F-4489-9FA7-B3C6-85A16C722946}"/>
              </a:ext>
            </a:extLst>
          </p:cNvPr>
          <p:cNvGrpSpPr/>
          <p:nvPr/>
        </p:nvGrpSpPr>
        <p:grpSpPr>
          <a:xfrm>
            <a:off x="7184560" y="1210733"/>
            <a:ext cx="1289995" cy="3301247"/>
            <a:chOff x="5457765" y="1212007"/>
            <a:chExt cx="1005139" cy="2212906"/>
          </a:xfrm>
        </p:grpSpPr>
        <p:sp>
          <p:nvSpPr>
            <p:cNvPr id="45" name="Google Shape;2087;p48">
              <a:extLst>
                <a:ext uri="{FF2B5EF4-FFF2-40B4-BE49-F238E27FC236}">
                  <a16:creationId xmlns:a16="http://schemas.microsoft.com/office/drawing/2014/main" id="{9BD19482-BE97-F4BC-9E84-6D85678644B6}"/>
                </a:ext>
              </a:extLst>
            </p:cNvPr>
            <p:cNvSpPr/>
            <p:nvPr/>
          </p:nvSpPr>
          <p:spPr>
            <a:xfrm>
              <a:off x="5460467" y="1212007"/>
              <a:ext cx="1002437" cy="2212889"/>
            </a:xfrm>
            <a:custGeom>
              <a:avLst/>
              <a:gdLst/>
              <a:ahLst/>
              <a:cxnLst/>
              <a:rect l="l" t="t" r="r" b="b"/>
              <a:pathLst>
                <a:path w="5566" h="12287" extrusionOk="0">
                  <a:moveTo>
                    <a:pt x="3871" y="6379"/>
                  </a:moveTo>
                  <a:lnTo>
                    <a:pt x="3958" y="6448"/>
                  </a:lnTo>
                  <a:lnTo>
                    <a:pt x="3880" y="6472"/>
                  </a:lnTo>
                  <a:cubicBezTo>
                    <a:pt x="3875" y="6444"/>
                    <a:pt x="3871" y="6411"/>
                    <a:pt x="3867" y="6383"/>
                  </a:cubicBezTo>
                  <a:lnTo>
                    <a:pt x="3871" y="6379"/>
                  </a:lnTo>
                  <a:close/>
                  <a:moveTo>
                    <a:pt x="1378" y="6310"/>
                  </a:moveTo>
                  <a:lnTo>
                    <a:pt x="1378" y="6310"/>
                  </a:lnTo>
                  <a:cubicBezTo>
                    <a:pt x="1368" y="6379"/>
                    <a:pt x="1364" y="6453"/>
                    <a:pt x="1359" y="6527"/>
                  </a:cubicBezTo>
                  <a:lnTo>
                    <a:pt x="1079" y="6448"/>
                  </a:lnTo>
                  <a:lnTo>
                    <a:pt x="1143" y="6393"/>
                  </a:lnTo>
                  <a:cubicBezTo>
                    <a:pt x="1175" y="6411"/>
                    <a:pt x="1208" y="6429"/>
                    <a:pt x="1240" y="6453"/>
                  </a:cubicBezTo>
                  <a:cubicBezTo>
                    <a:pt x="1240" y="6453"/>
                    <a:pt x="1295" y="6393"/>
                    <a:pt x="1378" y="6310"/>
                  </a:cubicBezTo>
                  <a:close/>
                  <a:moveTo>
                    <a:pt x="2988" y="1"/>
                  </a:moveTo>
                  <a:cubicBezTo>
                    <a:pt x="2796" y="1"/>
                    <a:pt x="2547" y="74"/>
                    <a:pt x="2355" y="218"/>
                  </a:cubicBezTo>
                  <a:cubicBezTo>
                    <a:pt x="2323" y="129"/>
                    <a:pt x="2224" y="75"/>
                    <a:pt x="2107" y="75"/>
                  </a:cubicBezTo>
                  <a:cubicBezTo>
                    <a:pt x="1976" y="75"/>
                    <a:pt x="1822" y="144"/>
                    <a:pt x="1714" y="311"/>
                  </a:cubicBezTo>
                  <a:cubicBezTo>
                    <a:pt x="1664" y="231"/>
                    <a:pt x="1604" y="182"/>
                    <a:pt x="1527" y="182"/>
                  </a:cubicBezTo>
                  <a:cubicBezTo>
                    <a:pt x="1394" y="182"/>
                    <a:pt x="1211" y="331"/>
                    <a:pt x="945" y="730"/>
                  </a:cubicBezTo>
                  <a:cubicBezTo>
                    <a:pt x="979" y="580"/>
                    <a:pt x="947" y="511"/>
                    <a:pt x="887" y="511"/>
                  </a:cubicBezTo>
                  <a:cubicBezTo>
                    <a:pt x="745" y="511"/>
                    <a:pt x="442" y="894"/>
                    <a:pt x="461" y="1508"/>
                  </a:cubicBezTo>
                  <a:cubicBezTo>
                    <a:pt x="452" y="1508"/>
                    <a:pt x="443" y="1508"/>
                    <a:pt x="434" y="1513"/>
                  </a:cubicBezTo>
                  <a:cubicBezTo>
                    <a:pt x="406" y="1706"/>
                    <a:pt x="415" y="1914"/>
                    <a:pt x="452" y="2121"/>
                  </a:cubicBezTo>
                  <a:cubicBezTo>
                    <a:pt x="461" y="2121"/>
                    <a:pt x="470" y="2116"/>
                    <a:pt x="484" y="2116"/>
                  </a:cubicBezTo>
                  <a:cubicBezTo>
                    <a:pt x="406" y="2421"/>
                    <a:pt x="355" y="2767"/>
                    <a:pt x="313" y="3116"/>
                  </a:cubicBezTo>
                  <a:cubicBezTo>
                    <a:pt x="262" y="3508"/>
                    <a:pt x="41" y="3956"/>
                    <a:pt x="240" y="4365"/>
                  </a:cubicBezTo>
                  <a:cubicBezTo>
                    <a:pt x="416" y="4725"/>
                    <a:pt x="1111" y="4889"/>
                    <a:pt x="1873" y="4889"/>
                  </a:cubicBezTo>
                  <a:cubicBezTo>
                    <a:pt x="1970" y="4889"/>
                    <a:pt x="2068" y="4886"/>
                    <a:pt x="2166" y="4881"/>
                  </a:cubicBezTo>
                  <a:lnTo>
                    <a:pt x="2166" y="5107"/>
                  </a:lnTo>
                  <a:cubicBezTo>
                    <a:pt x="1862" y="5130"/>
                    <a:pt x="1608" y="5200"/>
                    <a:pt x="1512" y="5328"/>
                  </a:cubicBezTo>
                  <a:cubicBezTo>
                    <a:pt x="1263" y="5462"/>
                    <a:pt x="738" y="5946"/>
                    <a:pt x="738" y="5946"/>
                  </a:cubicBezTo>
                  <a:cubicBezTo>
                    <a:pt x="747" y="5968"/>
                    <a:pt x="760" y="5987"/>
                    <a:pt x="770" y="6006"/>
                  </a:cubicBezTo>
                  <a:lnTo>
                    <a:pt x="434" y="6287"/>
                  </a:lnTo>
                  <a:cubicBezTo>
                    <a:pt x="258" y="6425"/>
                    <a:pt x="328" y="6702"/>
                    <a:pt x="544" y="6752"/>
                  </a:cubicBezTo>
                  <a:lnTo>
                    <a:pt x="1327" y="6936"/>
                  </a:lnTo>
                  <a:cubicBezTo>
                    <a:pt x="1282" y="7532"/>
                    <a:pt x="1245" y="8065"/>
                    <a:pt x="1214" y="8065"/>
                  </a:cubicBezTo>
                  <a:cubicBezTo>
                    <a:pt x="1213" y="8065"/>
                    <a:pt x="1213" y="8065"/>
                    <a:pt x="1212" y="8065"/>
                  </a:cubicBezTo>
                  <a:lnTo>
                    <a:pt x="313" y="8567"/>
                  </a:lnTo>
                  <a:lnTo>
                    <a:pt x="258" y="8600"/>
                  </a:lnTo>
                  <a:lnTo>
                    <a:pt x="222" y="8622"/>
                  </a:lnTo>
                  <a:lnTo>
                    <a:pt x="92" y="8692"/>
                  </a:lnTo>
                  <a:lnTo>
                    <a:pt x="0" y="8747"/>
                  </a:lnTo>
                  <a:lnTo>
                    <a:pt x="28" y="8761"/>
                  </a:lnTo>
                  <a:cubicBezTo>
                    <a:pt x="0" y="8822"/>
                    <a:pt x="9" y="8895"/>
                    <a:pt x="64" y="8945"/>
                  </a:cubicBezTo>
                  <a:lnTo>
                    <a:pt x="2065" y="10807"/>
                  </a:lnTo>
                  <a:lnTo>
                    <a:pt x="2272" y="11144"/>
                  </a:lnTo>
                  <a:cubicBezTo>
                    <a:pt x="2285" y="11166"/>
                    <a:pt x="2306" y="11177"/>
                    <a:pt x="2328" y="11177"/>
                  </a:cubicBezTo>
                  <a:cubicBezTo>
                    <a:pt x="2359" y="11177"/>
                    <a:pt x="2391" y="11154"/>
                    <a:pt x="2397" y="11116"/>
                  </a:cubicBezTo>
                  <a:lnTo>
                    <a:pt x="2442" y="10702"/>
                  </a:lnTo>
                  <a:cubicBezTo>
                    <a:pt x="2446" y="10616"/>
                    <a:pt x="2378" y="10549"/>
                    <a:pt x="2289" y="10549"/>
                  </a:cubicBezTo>
                  <a:cubicBezTo>
                    <a:pt x="2286" y="10549"/>
                    <a:pt x="2284" y="10549"/>
                    <a:pt x="2281" y="10549"/>
                  </a:cubicBezTo>
                  <a:lnTo>
                    <a:pt x="2148" y="10553"/>
                  </a:lnTo>
                  <a:lnTo>
                    <a:pt x="1291" y="9282"/>
                  </a:lnTo>
                  <a:lnTo>
                    <a:pt x="1461" y="9356"/>
                  </a:lnTo>
                  <a:lnTo>
                    <a:pt x="1682" y="9258"/>
                  </a:lnTo>
                  <a:lnTo>
                    <a:pt x="1912" y="9158"/>
                  </a:lnTo>
                  <a:lnTo>
                    <a:pt x="2276" y="8996"/>
                  </a:lnTo>
                  <a:lnTo>
                    <a:pt x="2374" y="10060"/>
                  </a:lnTo>
                  <a:lnTo>
                    <a:pt x="2387" y="10236"/>
                  </a:lnTo>
                  <a:lnTo>
                    <a:pt x="2406" y="10411"/>
                  </a:lnTo>
                  <a:lnTo>
                    <a:pt x="2470" y="10415"/>
                  </a:lnTo>
                  <a:lnTo>
                    <a:pt x="2480" y="11918"/>
                  </a:lnTo>
                  <a:lnTo>
                    <a:pt x="2323" y="12185"/>
                  </a:lnTo>
                  <a:cubicBezTo>
                    <a:pt x="2295" y="12231"/>
                    <a:pt x="2327" y="12286"/>
                    <a:pt x="2378" y="12286"/>
                  </a:cubicBezTo>
                  <a:lnTo>
                    <a:pt x="2751" y="12286"/>
                  </a:lnTo>
                  <a:cubicBezTo>
                    <a:pt x="2793" y="12286"/>
                    <a:pt x="2825" y="12244"/>
                    <a:pt x="2816" y="12203"/>
                  </a:cubicBezTo>
                  <a:lnTo>
                    <a:pt x="2737" y="11904"/>
                  </a:lnTo>
                  <a:lnTo>
                    <a:pt x="3193" y="10453"/>
                  </a:lnTo>
                  <a:lnTo>
                    <a:pt x="3392" y="10466"/>
                  </a:lnTo>
                  <a:lnTo>
                    <a:pt x="3945" y="8065"/>
                  </a:lnTo>
                  <a:cubicBezTo>
                    <a:pt x="4009" y="7882"/>
                    <a:pt x="4000" y="7393"/>
                    <a:pt x="3940" y="6881"/>
                  </a:cubicBezTo>
                  <a:lnTo>
                    <a:pt x="4535" y="6742"/>
                  </a:lnTo>
                  <a:cubicBezTo>
                    <a:pt x="4733" y="6702"/>
                    <a:pt x="4788" y="6444"/>
                    <a:pt x="4626" y="6319"/>
                  </a:cubicBezTo>
                  <a:lnTo>
                    <a:pt x="4230" y="6006"/>
                  </a:lnTo>
                  <a:cubicBezTo>
                    <a:pt x="4239" y="5987"/>
                    <a:pt x="4254" y="5968"/>
                    <a:pt x="4263" y="5946"/>
                  </a:cubicBezTo>
                  <a:cubicBezTo>
                    <a:pt x="4263" y="5946"/>
                    <a:pt x="3705" y="5430"/>
                    <a:pt x="3470" y="5315"/>
                  </a:cubicBezTo>
                  <a:cubicBezTo>
                    <a:pt x="3327" y="5227"/>
                    <a:pt x="3074" y="5158"/>
                    <a:pt x="2797" y="5126"/>
                  </a:cubicBezTo>
                  <a:lnTo>
                    <a:pt x="2746" y="4821"/>
                  </a:lnTo>
                  <a:cubicBezTo>
                    <a:pt x="3410" y="4715"/>
                    <a:pt x="3995" y="4494"/>
                    <a:pt x="4194" y="4181"/>
                  </a:cubicBezTo>
                  <a:cubicBezTo>
                    <a:pt x="4235" y="4116"/>
                    <a:pt x="4277" y="4039"/>
                    <a:pt x="4305" y="3956"/>
                  </a:cubicBezTo>
                  <a:cubicBezTo>
                    <a:pt x="4963" y="3881"/>
                    <a:pt x="5226" y="2988"/>
                    <a:pt x="4926" y="2693"/>
                  </a:cubicBezTo>
                  <a:cubicBezTo>
                    <a:pt x="4930" y="2665"/>
                    <a:pt x="4926" y="2633"/>
                    <a:pt x="4913" y="2595"/>
                  </a:cubicBezTo>
                  <a:cubicBezTo>
                    <a:pt x="5023" y="2439"/>
                    <a:pt x="5120" y="2135"/>
                    <a:pt x="5115" y="1965"/>
                  </a:cubicBezTo>
                  <a:lnTo>
                    <a:pt x="5115" y="1959"/>
                  </a:lnTo>
                  <a:cubicBezTo>
                    <a:pt x="5565" y="1669"/>
                    <a:pt x="5305" y="1374"/>
                    <a:pt x="5039" y="1374"/>
                  </a:cubicBezTo>
                  <a:cubicBezTo>
                    <a:pt x="4989" y="1374"/>
                    <a:pt x="4940" y="1384"/>
                    <a:pt x="4894" y="1406"/>
                  </a:cubicBezTo>
                  <a:cubicBezTo>
                    <a:pt x="5006" y="1037"/>
                    <a:pt x="4866" y="861"/>
                    <a:pt x="4678" y="861"/>
                  </a:cubicBezTo>
                  <a:cubicBezTo>
                    <a:pt x="4594" y="861"/>
                    <a:pt x="4500" y="896"/>
                    <a:pt x="4415" y="964"/>
                  </a:cubicBezTo>
                  <a:cubicBezTo>
                    <a:pt x="4594" y="543"/>
                    <a:pt x="4507" y="403"/>
                    <a:pt x="4290" y="403"/>
                  </a:cubicBezTo>
                  <a:cubicBezTo>
                    <a:pt x="4188" y="403"/>
                    <a:pt x="4057" y="434"/>
                    <a:pt x="3912" y="481"/>
                  </a:cubicBezTo>
                  <a:cubicBezTo>
                    <a:pt x="3909" y="245"/>
                    <a:pt x="3831" y="133"/>
                    <a:pt x="3684" y="133"/>
                  </a:cubicBezTo>
                  <a:cubicBezTo>
                    <a:pt x="3577" y="133"/>
                    <a:pt x="3434" y="192"/>
                    <a:pt x="3258" y="306"/>
                  </a:cubicBezTo>
                  <a:cubicBezTo>
                    <a:pt x="3365" y="102"/>
                    <a:pt x="3215" y="1"/>
                    <a:pt x="2988" y="1"/>
                  </a:cubicBezTo>
                  <a:close/>
                </a:path>
              </a:pathLst>
            </a:custGeom>
            <a:solidFill>
              <a:schemeClr val="accent5"/>
            </a:solidFill>
            <a:ln w="76200" cap="flat" cmpd="sng">
              <a:solidFill>
                <a:schemeClr val="accent5"/>
              </a:solidFill>
              <a:prstDash val="solid"/>
              <a:round/>
              <a:headEnd type="none" w="sm" len="sm"/>
              <a:tailEnd type="none" w="sm" len="sm"/>
            </a:ln>
            <a:effectLst>
              <a:outerShdw dist="57150" dir="45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6" name="Google Shape;2088;p48">
              <a:extLst>
                <a:ext uri="{FF2B5EF4-FFF2-40B4-BE49-F238E27FC236}">
                  <a16:creationId xmlns:a16="http://schemas.microsoft.com/office/drawing/2014/main" id="{D86F7DF0-23AB-7A02-5522-EF27ACD285FA}"/>
                </a:ext>
              </a:extLst>
            </p:cNvPr>
            <p:cNvSpPr/>
            <p:nvPr/>
          </p:nvSpPr>
          <p:spPr>
            <a:xfrm>
              <a:off x="5457765" y="2664531"/>
              <a:ext cx="713376" cy="760382"/>
            </a:xfrm>
            <a:custGeom>
              <a:avLst/>
              <a:gdLst/>
              <a:ahLst/>
              <a:cxnLst/>
              <a:rect l="l" t="t" r="r" b="b"/>
              <a:pathLst>
                <a:path w="3961" h="4222" extrusionOk="0">
                  <a:moveTo>
                    <a:pt x="1227" y="0"/>
                  </a:moveTo>
                  <a:lnTo>
                    <a:pt x="107" y="627"/>
                  </a:lnTo>
                  <a:cubicBezTo>
                    <a:pt x="15" y="682"/>
                    <a:pt x="1" y="806"/>
                    <a:pt x="79" y="880"/>
                  </a:cubicBezTo>
                  <a:lnTo>
                    <a:pt x="2080" y="2742"/>
                  </a:lnTo>
                  <a:lnTo>
                    <a:pt x="2287" y="3079"/>
                  </a:lnTo>
                  <a:cubicBezTo>
                    <a:pt x="2300" y="3101"/>
                    <a:pt x="2321" y="3112"/>
                    <a:pt x="2343" y="3112"/>
                  </a:cubicBezTo>
                  <a:cubicBezTo>
                    <a:pt x="2374" y="3112"/>
                    <a:pt x="2406" y="3089"/>
                    <a:pt x="2412" y="3051"/>
                  </a:cubicBezTo>
                  <a:lnTo>
                    <a:pt x="2457" y="2637"/>
                  </a:lnTo>
                  <a:cubicBezTo>
                    <a:pt x="2461" y="2551"/>
                    <a:pt x="2393" y="2484"/>
                    <a:pt x="2304" y="2484"/>
                  </a:cubicBezTo>
                  <a:cubicBezTo>
                    <a:pt x="2301" y="2484"/>
                    <a:pt x="2299" y="2484"/>
                    <a:pt x="2296" y="2484"/>
                  </a:cubicBezTo>
                  <a:lnTo>
                    <a:pt x="2163" y="2488"/>
                  </a:lnTo>
                  <a:lnTo>
                    <a:pt x="1177" y="1028"/>
                  </a:lnTo>
                  <a:lnTo>
                    <a:pt x="2472" y="844"/>
                  </a:lnTo>
                  <a:lnTo>
                    <a:pt x="2495" y="3853"/>
                  </a:lnTo>
                  <a:lnTo>
                    <a:pt x="2338" y="4120"/>
                  </a:lnTo>
                  <a:cubicBezTo>
                    <a:pt x="2310" y="4166"/>
                    <a:pt x="2342" y="4221"/>
                    <a:pt x="2393" y="4221"/>
                  </a:cubicBezTo>
                  <a:lnTo>
                    <a:pt x="2766" y="4221"/>
                  </a:lnTo>
                  <a:cubicBezTo>
                    <a:pt x="2808" y="4221"/>
                    <a:pt x="2840" y="4179"/>
                    <a:pt x="2831" y="4138"/>
                  </a:cubicBezTo>
                  <a:lnTo>
                    <a:pt x="2752" y="3839"/>
                  </a:lnTo>
                  <a:lnTo>
                    <a:pt x="3960" y="0"/>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7" name="Google Shape;2089;p48">
              <a:extLst>
                <a:ext uri="{FF2B5EF4-FFF2-40B4-BE49-F238E27FC236}">
                  <a16:creationId xmlns:a16="http://schemas.microsoft.com/office/drawing/2014/main" id="{8620AAF1-ECE4-CCD2-71A8-4B4FBD10DCD9}"/>
                </a:ext>
              </a:extLst>
            </p:cNvPr>
            <p:cNvSpPr/>
            <p:nvPr/>
          </p:nvSpPr>
          <p:spPr>
            <a:xfrm>
              <a:off x="5460467" y="2664531"/>
              <a:ext cx="710675" cy="432600"/>
            </a:xfrm>
            <a:custGeom>
              <a:avLst/>
              <a:gdLst/>
              <a:ahLst/>
              <a:cxnLst/>
              <a:rect l="l" t="t" r="r" b="b"/>
              <a:pathLst>
                <a:path w="3946" h="2402" extrusionOk="0">
                  <a:moveTo>
                    <a:pt x="1212" y="0"/>
                  </a:moveTo>
                  <a:lnTo>
                    <a:pt x="258" y="535"/>
                  </a:lnTo>
                  <a:lnTo>
                    <a:pt x="0" y="682"/>
                  </a:lnTo>
                  <a:lnTo>
                    <a:pt x="1461" y="1291"/>
                  </a:lnTo>
                  <a:lnTo>
                    <a:pt x="2276" y="931"/>
                  </a:lnTo>
                  <a:lnTo>
                    <a:pt x="2406" y="2346"/>
                  </a:lnTo>
                  <a:lnTo>
                    <a:pt x="3392" y="2401"/>
                  </a:lnTo>
                  <a:lnTo>
                    <a:pt x="39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90;p48">
              <a:extLst>
                <a:ext uri="{FF2B5EF4-FFF2-40B4-BE49-F238E27FC236}">
                  <a16:creationId xmlns:a16="http://schemas.microsoft.com/office/drawing/2014/main" id="{309E049B-363F-EDDE-E687-53E0AC7945F4}"/>
                </a:ext>
              </a:extLst>
            </p:cNvPr>
            <p:cNvSpPr/>
            <p:nvPr/>
          </p:nvSpPr>
          <p:spPr>
            <a:xfrm>
              <a:off x="5887847" y="3023835"/>
              <a:ext cx="198650" cy="36740"/>
            </a:xfrm>
            <a:custGeom>
              <a:avLst/>
              <a:gdLst/>
              <a:ahLst/>
              <a:cxnLst/>
              <a:rect l="l" t="t" r="r" b="b"/>
              <a:pathLst>
                <a:path w="1103" h="204" extrusionOk="0">
                  <a:moveTo>
                    <a:pt x="1" y="0"/>
                  </a:moveTo>
                  <a:lnTo>
                    <a:pt x="14" y="176"/>
                  </a:lnTo>
                  <a:lnTo>
                    <a:pt x="1065" y="204"/>
                  </a:lnTo>
                  <a:lnTo>
                    <a:pt x="1102" y="3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91;p48">
              <a:extLst>
                <a:ext uri="{FF2B5EF4-FFF2-40B4-BE49-F238E27FC236}">
                  <a16:creationId xmlns:a16="http://schemas.microsoft.com/office/drawing/2014/main" id="{1D48960D-DB01-0E60-26E2-E3BBA66267A9}"/>
                </a:ext>
              </a:extLst>
            </p:cNvPr>
            <p:cNvSpPr/>
            <p:nvPr/>
          </p:nvSpPr>
          <p:spPr>
            <a:xfrm>
              <a:off x="5481178" y="2754942"/>
              <a:ext cx="323820" cy="124629"/>
            </a:xfrm>
            <a:custGeom>
              <a:avLst/>
              <a:gdLst/>
              <a:ahLst/>
              <a:cxnLst/>
              <a:rect l="l" t="t" r="r" b="b"/>
              <a:pathLst>
                <a:path w="1798" h="692" extrusionOk="0">
                  <a:moveTo>
                    <a:pt x="198" y="0"/>
                  </a:moveTo>
                  <a:lnTo>
                    <a:pt x="143" y="33"/>
                  </a:lnTo>
                  <a:lnTo>
                    <a:pt x="0" y="116"/>
                  </a:lnTo>
                  <a:lnTo>
                    <a:pt x="1567" y="691"/>
                  </a:lnTo>
                  <a:lnTo>
                    <a:pt x="1797" y="591"/>
                  </a:lnTo>
                  <a:lnTo>
                    <a:pt x="1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92;p48">
              <a:extLst>
                <a:ext uri="{FF2B5EF4-FFF2-40B4-BE49-F238E27FC236}">
                  <a16:creationId xmlns:a16="http://schemas.microsoft.com/office/drawing/2014/main" id="{6F835DE3-1C7A-0C93-DADC-30881CB7A288}"/>
                </a:ext>
              </a:extLst>
            </p:cNvPr>
            <p:cNvSpPr/>
            <p:nvPr/>
          </p:nvSpPr>
          <p:spPr>
            <a:xfrm>
              <a:off x="5678750" y="2130708"/>
              <a:ext cx="520489" cy="579562"/>
            </a:xfrm>
            <a:custGeom>
              <a:avLst/>
              <a:gdLst/>
              <a:ahLst/>
              <a:cxnLst/>
              <a:rect l="l" t="t" r="r" b="b"/>
              <a:pathLst>
                <a:path w="2890" h="3218" extrusionOk="0">
                  <a:moveTo>
                    <a:pt x="1173" y="0"/>
                  </a:moveTo>
                  <a:cubicBezTo>
                    <a:pt x="782" y="0"/>
                    <a:pt x="417" y="69"/>
                    <a:pt x="300" y="227"/>
                  </a:cubicBezTo>
                  <a:cubicBezTo>
                    <a:pt x="171" y="392"/>
                    <a:pt x="70" y="2964"/>
                    <a:pt x="1" y="2964"/>
                  </a:cubicBezTo>
                  <a:cubicBezTo>
                    <a:pt x="1" y="2964"/>
                    <a:pt x="1" y="2964"/>
                    <a:pt x="0" y="2964"/>
                  </a:cubicBezTo>
                  <a:lnTo>
                    <a:pt x="0" y="2964"/>
                  </a:lnTo>
                  <a:cubicBezTo>
                    <a:pt x="421" y="3140"/>
                    <a:pt x="849" y="3217"/>
                    <a:pt x="1282" y="3217"/>
                  </a:cubicBezTo>
                  <a:cubicBezTo>
                    <a:pt x="1759" y="3217"/>
                    <a:pt x="2243" y="3123"/>
                    <a:pt x="2733" y="2964"/>
                  </a:cubicBezTo>
                  <a:cubicBezTo>
                    <a:pt x="2889" y="2532"/>
                    <a:pt x="2627" y="448"/>
                    <a:pt x="2258" y="214"/>
                  </a:cubicBezTo>
                  <a:cubicBezTo>
                    <a:pt x="2046" y="80"/>
                    <a:pt x="1594" y="0"/>
                    <a:pt x="1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93;p48">
              <a:extLst>
                <a:ext uri="{FF2B5EF4-FFF2-40B4-BE49-F238E27FC236}">
                  <a16:creationId xmlns:a16="http://schemas.microsoft.com/office/drawing/2014/main" id="{D9FD49B4-2F42-553B-C13E-F965DFB97D64}"/>
                </a:ext>
              </a:extLst>
            </p:cNvPr>
            <p:cNvSpPr/>
            <p:nvPr/>
          </p:nvSpPr>
          <p:spPr>
            <a:xfrm>
              <a:off x="5914322" y="2206351"/>
              <a:ext cx="408467" cy="303108"/>
            </a:xfrm>
            <a:custGeom>
              <a:avLst/>
              <a:gdLst/>
              <a:ahLst/>
              <a:cxnLst/>
              <a:rect l="l" t="t" r="r" b="b"/>
              <a:pathLst>
                <a:path w="2268" h="1683" extrusionOk="0">
                  <a:moveTo>
                    <a:pt x="1088" y="1"/>
                  </a:moveTo>
                  <a:cubicBezTo>
                    <a:pt x="1088" y="33"/>
                    <a:pt x="1083" y="60"/>
                    <a:pt x="1075" y="93"/>
                  </a:cubicBezTo>
                  <a:cubicBezTo>
                    <a:pt x="1051" y="194"/>
                    <a:pt x="977" y="277"/>
                    <a:pt x="890" y="332"/>
                  </a:cubicBezTo>
                  <a:cubicBezTo>
                    <a:pt x="849" y="360"/>
                    <a:pt x="802" y="374"/>
                    <a:pt x="752" y="379"/>
                  </a:cubicBezTo>
                  <a:lnTo>
                    <a:pt x="1438" y="927"/>
                  </a:lnTo>
                  <a:lnTo>
                    <a:pt x="148" y="1277"/>
                  </a:lnTo>
                  <a:cubicBezTo>
                    <a:pt x="139" y="1130"/>
                    <a:pt x="84" y="978"/>
                    <a:pt x="1" y="826"/>
                  </a:cubicBezTo>
                  <a:lnTo>
                    <a:pt x="1" y="1683"/>
                  </a:lnTo>
                  <a:lnTo>
                    <a:pt x="2015" y="1221"/>
                  </a:lnTo>
                  <a:cubicBezTo>
                    <a:pt x="2213" y="1181"/>
                    <a:pt x="2268" y="923"/>
                    <a:pt x="2106" y="798"/>
                  </a:cubicBezTo>
                  <a:lnTo>
                    <a:pt x="1088"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2094;p48">
              <a:extLst>
                <a:ext uri="{FF2B5EF4-FFF2-40B4-BE49-F238E27FC236}">
                  <a16:creationId xmlns:a16="http://schemas.microsoft.com/office/drawing/2014/main" id="{0229EE94-5C81-6DBB-A253-E0258A29B86B}"/>
                </a:ext>
              </a:extLst>
            </p:cNvPr>
            <p:cNvSpPr/>
            <p:nvPr/>
          </p:nvSpPr>
          <p:spPr>
            <a:xfrm>
              <a:off x="6011577" y="2164207"/>
              <a:ext cx="216660" cy="209997"/>
            </a:xfrm>
            <a:custGeom>
              <a:avLst/>
              <a:gdLst/>
              <a:ahLst/>
              <a:cxnLst/>
              <a:rect l="l" t="t" r="r" b="b"/>
              <a:pathLst>
                <a:path w="1203" h="1166" extrusionOk="0">
                  <a:moveTo>
                    <a:pt x="288" y="1"/>
                  </a:moveTo>
                  <a:cubicBezTo>
                    <a:pt x="50" y="1"/>
                    <a:pt x="0" y="337"/>
                    <a:pt x="60" y="451"/>
                  </a:cubicBezTo>
                  <a:cubicBezTo>
                    <a:pt x="115" y="562"/>
                    <a:pt x="705" y="1166"/>
                    <a:pt x="705" y="1166"/>
                  </a:cubicBezTo>
                  <a:cubicBezTo>
                    <a:pt x="926" y="1023"/>
                    <a:pt x="1106" y="862"/>
                    <a:pt x="1203" y="659"/>
                  </a:cubicBezTo>
                  <a:cubicBezTo>
                    <a:pt x="1203" y="659"/>
                    <a:pt x="539" y="51"/>
                    <a:pt x="354" y="9"/>
                  </a:cubicBezTo>
                  <a:cubicBezTo>
                    <a:pt x="331" y="3"/>
                    <a:pt x="308"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95;p48">
              <a:extLst>
                <a:ext uri="{FF2B5EF4-FFF2-40B4-BE49-F238E27FC236}">
                  <a16:creationId xmlns:a16="http://schemas.microsoft.com/office/drawing/2014/main" id="{25FA5021-1EA0-7718-BB64-4F04C03D7C9D}"/>
                </a:ext>
              </a:extLst>
            </p:cNvPr>
            <p:cNvSpPr/>
            <p:nvPr/>
          </p:nvSpPr>
          <p:spPr>
            <a:xfrm>
              <a:off x="5506933" y="2185639"/>
              <a:ext cx="405225" cy="325441"/>
            </a:xfrm>
            <a:custGeom>
              <a:avLst/>
              <a:gdLst/>
              <a:ahLst/>
              <a:cxnLst/>
              <a:rect l="l" t="t" r="r" b="b"/>
              <a:pathLst>
                <a:path w="2250" h="1807" extrusionOk="0">
                  <a:moveTo>
                    <a:pt x="1244" y="1"/>
                  </a:moveTo>
                  <a:lnTo>
                    <a:pt x="176" y="881"/>
                  </a:lnTo>
                  <a:cubicBezTo>
                    <a:pt x="0" y="1019"/>
                    <a:pt x="70" y="1296"/>
                    <a:pt x="286" y="1346"/>
                  </a:cubicBezTo>
                  <a:lnTo>
                    <a:pt x="2249" y="1806"/>
                  </a:lnTo>
                  <a:lnTo>
                    <a:pt x="2249" y="949"/>
                  </a:lnTo>
                  <a:cubicBezTo>
                    <a:pt x="2152" y="1102"/>
                    <a:pt x="2097" y="1254"/>
                    <a:pt x="2101" y="1402"/>
                  </a:cubicBezTo>
                  <a:lnTo>
                    <a:pt x="821" y="1042"/>
                  </a:lnTo>
                  <a:lnTo>
                    <a:pt x="1484" y="447"/>
                  </a:lnTo>
                  <a:lnTo>
                    <a:pt x="1489" y="443"/>
                  </a:lnTo>
                  <a:cubicBezTo>
                    <a:pt x="1299" y="379"/>
                    <a:pt x="1221" y="181"/>
                    <a:pt x="1244"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2096;p48">
              <a:extLst>
                <a:ext uri="{FF2B5EF4-FFF2-40B4-BE49-F238E27FC236}">
                  <a16:creationId xmlns:a16="http://schemas.microsoft.com/office/drawing/2014/main" id="{1DBAB8B2-9C0D-7DA4-28EA-9360ED46E254}"/>
                </a:ext>
              </a:extLst>
            </p:cNvPr>
            <p:cNvSpPr/>
            <p:nvPr/>
          </p:nvSpPr>
          <p:spPr>
            <a:xfrm>
              <a:off x="5593201" y="2164207"/>
              <a:ext cx="216660" cy="209997"/>
            </a:xfrm>
            <a:custGeom>
              <a:avLst/>
              <a:gdLst/>
              <a:ahLst/>
              <a:cxnLst/>
              <a:rect l="l" t="t" r="r" b="b"/>
              <a:pathLst>
                <a:path w="1203" h="1166" extrusionOk="0">
                  <a:moveTo>
                    <a:pt x="915" y="1"/>
                  </a:moveTo>
                  <a:cubicBezTo>
                    <a:pt x="894" y="1"/>
                    <a:pt x="872" y="3"/>
                    <a:pt x="848" y="9"/>
                  </a:cubicBezTo>
                  <a:cubicBezTo>
                    <a:pt x="665" y="51"/>
                    <a:pt x="1" y="659"/>
                    <a:pt x="1" y="659"/>
                  </a:cubicBezTo>
                  <a:cubicBezTo>
                    <a:pt x="97" y="862"/>
                    <a:pt x="277" y="1023"/>
                    <a:pt x="503" y="1166"/>
                  </a:cubicBezTo>
                  <a:cubicBezTo>
                    <a:pt x="503" y="1166"/>
                    <a:pt x="1093" y="562"/>
                    <a:pt x="1143" y="451"/>
                  </a:cubicBezTo>
                  <a:cubicBezTo>
                    <a:pt x="1202" y="337"/>
                    <a:pt x="1153"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97;p48">
              <a:extLst>
                <a:ext uri="{FF2B5EF4-FFF2-40B4-BE49-F238E27FC236}">
                  <a16:creationId xmlns:a16="http://schemas.microsoft.com/office/drawing/2014/main" id="{CE6F2C96-C57C-C4D9-D468-D36D6AD2A242}"/>
                </a:ext>
              </a:extLst>
            </p:cNvPr>
            <p:cNvSpPr/>
            <p:nvPr/>
          </p:nvSpPr>
          <p:spPr>
            <a:xfrm>
              <a:off x="5850386" y="1975640"/>
              <a:ext cx="124269" cy="245296"/>
            </a:xfrm>
            <a:custGeom>
              <a:avLst/>
              <a:gdLst/>
              <a:ahLst/>
              <a:cxnLst/>
              <a:rect l="l" t="t" r="r" b="b"/>
              <a:pathLst>
                <a:path w="690" h="1362" extrusionOk="0">
                  <a:moveTo>
                    <a:pt x="1" y="1"/>
                  </a:moveTo>
                  <a:lnTo>
                    <a:pt x="1" y="1084"/>
                  </a:lnTo>
                  <a:cubicBezTo>
                    <a:pt x="1" y="1266"/>
                    <a:pt x="186" y="1362"/>
                    <a:pt x="361" y="1362"/>
                  </a:cubicBezTo>
                  <a:cubicBezTo>
                    <a:pt x="530" y="1362"/>
                    <a:pt x="689" y="1272"/>
                    <a:pt x="660" y="1084"/>
                  </a:cubicBezTo>
                  <a:lnTo>
                    <a:pt x="494" y="1"/>
                  </a:ln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2098;p48">
              <a:extLst>
                <a:ext uri="{FF2B5EF4-FFF2-40B4-BE49-F238E27FC236}">
                  <a16:creationId xmlns:a16="http://schemas.microsoft.com/office/drawing/2014/main" id="{8AF9F81C-9284-30CA-6BFC-6F4382738580}"/>
                </a:ext>
              </a:extLst>
            </p:cNvPr>
            <p:cNvSpPr/>
            <p:nvPr/>
          </p:nvSpPr>
          <p:spPr>
            <a:xfrm>
              <a:off x="5467851" y="1316466"/>
              <a:ext cx="832602" cy="776051"/>
            </a:xfrm>
            <a:custGeom>
              <a:avLst/>
              <a:gdLst/>
              <a:ahLst/>
              <a:cxnLst/>
              <a:rect l="l" t="t" r="r" b="b"/>
              <a:pathLst>
                <a:path w="4623" h="4309" extrusionOk="0">
                  <a:moveTo>
                    <a:pt x="2571" y="1"/>
                  </a:moveTo>
                  <a:cubicBezTo>
                    <a:pt x="1957" y="1"/>
                    <a:pt x="1275" y="214"/>
                    <a:pt x="789" y="777"/>
                  </a:cubicBezTo>
                  <a:cubicBezTo>
                    <a:pt x="470" y="1141"/>
                    <a:pt x="360" y="1836"/>
                    <a:pt x="272" y="2536"/>
                  </a:cubicBezTo>
                  <a:cubicBezTo>
                    <a:pt x="221" y="2928"/>
                    <a:pt x="0" y="3376"/>
                    <a:pt x="199" y="3785"/>
                  </a:cubicBezTo>
                  <a:cubicBezTo>
                    <a:pt x="374" y="4145"/>
                    <a:pt x="1068" y="4308"/>
                    <a:pt x="1832" y="4308"/>
                  </a:cubicBezTo>
                  <a:cubicBezTo>
                    <a:pt x="2797" y="4308"/>
                    <a:pt x="3872" y="4049"/>
                    <a:pt x="4153" y="3601"/>
                  </a:cubicBezTo>
                  <a:cubicBezTo>
                    <a:pt x="4623" y="2859"/>
                    <a:pt x="4406" y="1122"/>
                    <a:pt x="3945" y="500"/>
                  </a:cubicBezTo>
                  <a:cubicBezTo>
                    <a:pt x="3729" y="213"/>
                    <a:pt x="3184" y="1"/>
                    <a:pt x="2571"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2099;p48">
              <a:extLst>
                <a:ext uri="{FF2B5EF4-FFF2-40B4-BE49-F238E27FC236}">
                  <a16:creationId xmlns:a16="http://schemas.microsoft.com/office/drawing/2014/main" id="{33EF9C27-6CDF-7CCE-889F-9216DDBD9354}"/>
                </a:ext>
              </a:extLst>
            </p:cNvPr>
            <p:cNvSpPr/>
            <p:nvPr/>
          </p:nvSpPr>
          <p:spPr>
            <a:xfrm>
              <a:off x="5520801" y="1212007"/>
              <a:ext cx="942103" cy="594510"/>
            </a:xfrm>
            <a:custGeom>
              <a:avLst/>
              <a:gdLst/>
              <a:ahLst/>
              <a:cxnLst/>
              <a:rect l="l" t="t" r="r" b="b"/>
              <a:pathLst>
                <a:path w="5231" h="3301" extrusionOk="0">
                  <a:moveTo>
                    <a:pt x="2653" y="1"/>
                  </a:moveTo>
                  <a:cubicBezTo>
                    <a:pt x="2461" y="1"/>
                    <a:pt x="2212" y="74"/>
                    <a:pt x="2020" y="218"/>
                  </a:cubicBezTo>
                  <a:cubicBezTo>
                    <a:pt x="1988" y="129"/>
                    <a:pt x="1889" y="75"/>
                    <a:pt x="1772" y="75"/>
                  </a:cubicBezTo>
                  <a:cubicBezTo>
                    <a:pt x="1641" y="75"/>
                    <a:pt x="1487" y="144"/>
                    <a:pt x="1379" y="311"/>
                  </a:cubicBezTo>
                  <a:cubicBezTo>
                    <a:pt x="1329" y="231"/>
                    <a:pt x="1269" y="182"/>
                    <a:pt x="1192" y="182"/>
                  </a:cubicBezTo>
                  <a:cubicBezTo>
                    <a:pt x="1059" y="182"/>
                    <a:pt x="876" y="331"/>
                    <a:pt x="610" y="730"/>
                  </a:cubicBezTo>
                  <a:cubicBezTo>
                    <a:pt x="643" y="580"/>
                    <a:pt x="611" y="511"/>
                    <a:pt x="551" y="511"/>
                  </a:cubicBezTo>
                  <a:cubicBezTo>
                    <a:pt x="384" y="511"/>
                    <a:pt x="1" y="1033"/>
                    <a:pt x="163" y="1831"/>
                  </a:cubicBezTo>
                  <a:cubicBezTo>
                    <a:pt x="610" y="1766"/>
                    <a:pt x="1049" y="1726"/>
                    <a:pt x="1476" y="1726"/>
                  </a:cubicBezTo>
                  <a:cubicBezTo>
                    <a:pt x="2311" y="1726"/>
                    <a:pt x="3099" y="1878"/>
                    <a:pt x="3804" y="2287"/>
                  </a:cubicBezTo>
                  <a:lnTo>
                    <a:pt x="3651" y="3301"/>
                  </a:lnTo>
                  <a:lnTo>
                    <a:pt x="3789" y="3286"/>
                  </a:lnTo>
                  <a:lnTo>
                    <a:pt x="4495" y="2748"/>
                  </a:lnTo>
                  <a:cubicBezTo>
                    <a:pt x="4600" y="2748"/>
                    <a:pt x="4605" y="2688"/>
                    <a:pt x="4578" y="2595"/>
                  </a:cubicBezTo>
                  <a:cubicBezTo>
                    <a:pt x="4706" y="2361"/>
                    <a:pt x="4771" y="2163"/>
                    <a:pt x="4780" y="1959"/>
                  </a:cubicBezTo>
                  <a:cubicBezTo>
                    <a:pt x="5230" y="1669"/>
                    <a:pt x="4970" y="1374"/>
                    <a:pt x="4704" y="1374"/>
                  </a:cubicBezTo>
                  <a:cubicBezTo>
                    <a:pt x="4654" y="1374"/>
                    <a:pt x="4605" y="1384"/>
                    <a:pt x="4559" y="1406"/>
                  </a:cubicBezTo>
                  <a:cubicBezTo>
                    <a:pt x="4671" y="1037"/>
                    <a:pt x="4531" y="861"/>
                    <a:pt x="4343" y="861"/>
                  </a:cubicBezTo>
                  <a:cubicBezTo>
                    <a:pt x="4259" y="861"/>
                    <a:pt x="4165" y="896"/>
                    <a:pt x="4080" y="964"/>
                  </a:cubicBezTo>
                  <a:cubicBezTo>
                    <a:pt x="4259" y="543"/>
                    <a:pt x="4172" y="403"/>
                    <a:pt x="3955" y="403"/>
                  </a:cubicBezTo>
                  <a:cubicBezTo>
                    <a:pt x="3853" y="403"/>
                    <a:pt x="3722" y="434"/>
                    <a:pt x="3577" y="481"/>
                  </a:cubicBezTo>
                  <a:cubicBezTo>
                    <a:pt x="3574" y="245"/>
                    <a:pt x="3496" y="133"/>
                    <a:pt x="3349" y="133"/>
                  </a:cubicBezTo>
                  <a:cubicBezTo>
                    <a:pt x="3242" y="133"/>
                    <a:pt x="3099" y="192"/>
                    <a:pt x="2923" y="306"/>
                  </a:cubicBezTo>
                  <a:cubicBezTo>
                    <a:pt x="3030" y="102"/>
                    <a:pt x="2880" y="1"/>
                    <a:pt x="26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00;p48">
              <a:extLst>
                <a:ext uri="{FF2B5EF4-FFF2-40B4-BE49-F238E27FC236}">
                  <a16:creationId xmlns:a16="http://schemas.microsoft.com/office/drawing/2014/main" id="{198C4440-1A98-B739-582F-F77E20AC2A4B}"/>
                </a:ext>
              </a:extLst>
            </p:cNvPr>
            <p:cNvSpPr/>
            <p:nvPr/>
          </p:nvSpPr>
          <p:spPr>
            <a:xfrm>
              <a:off x="5533588" y="1462709"/>
              <a:ext cx="849892" cy="216840"/>
            </a:xfrm>
            <a:custGeom>
              <a:avLst/>
              <a:gdLst/>
              <a:ahLst/>
              <a:cxnLst/>
              <a:rect l="l" t="t" r="r" b="b"/>
              <a:pathLst>
                <a:path w="4719" h="1204" extrusionOk="0">
                  <a:moveTo>
                    <a:pt x="1303" y="0"/>
                  </a:moveTo>
                  <a:cubicBezTo>
                    <a:pt x="841" y="0"/>
                    <a:pt x="405" y="37"/>
                    <a:pt x="28" y="121"/>
                  </a:cubicBezTo>
                  <a:cubicBezTo>
                    <a:pt x="0" y="314"/>
                    <a:pt x="9" y="522"/>
                    <a:pt x="46" y="729"/>
                  </a:cubicBezTo>
                  <a:cubicBezTo>
                    <a:pt x="382" y="670"/>
                    <a:pt x="740" y="644"/>
                    <a:pt x="1110" y="644"/>
                  </a:cubicBezTo>
                  <a:cubicBezTo>
                    <a:pt x="2221" y="644"/>
                    <a:pt x="3441" y="882"/>
                    <a:pt x="4507" y="1203"/>
                  </a:cubicBezTo>
                  <a:cubicBezTo>
                    <a:pt x="4617" y="1043"/>
                    <a:pt x="4718" y="729"/>
                    <a:pt x="4709" y="559"/>
                  </a:cubicBezTo>
                  <a:cubicBezTo>
                    <a:pt x="3753" y="230"/>
                    <a:pt x="2449"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01;p48">
              <a:extLst>
                <a:ext uri="{FF2B5EF4-FFF2-40B4-BE49-F238E27FC236}">
                  <a16:creationId xmlns:a16="http://schemas.microsoft.com/office/drawing/2014/main" id="{93BE0C2E-8778-931B-551B-2FB32646F7E3}"/>
                </a:ext>
              </a:extLst>
            </p:cNvPr>
            <p:cNvSpPr/>
            <p:nvPr/>
          </p:nvSpPr>
          <p:spPr>
            <a:xfrm>
              <a:off x="6184114" y="1672708"/>
              <a:ext cx="224225" cy="252500"/>
            </a:xfrm>
            <a:custGeom>
              <a:avLst/>
              <a:gdLst/>
              <a:ahLst/>
              <a:cxnLst/>
              <a:rect l="l" t="t" r="r" b="b"/>
              <a:pathLst>
                <a:path w="1245" h="1402" extrusionOk="0">
                  <a:moveTo>
                    <a:pt x="600" y="1"/>
                  </a:moveTo>
                  <a:cubicBezTo>
                    <a:pt x="279" y="1"/>
                    <a:pt x="148" y="475"/>
                    <a:pt x="148" y="475"/>
                  </a:cubicBezTo>
                  <a:lnTo>
                    <a:pt x="0" y="1379"/>
                  </a:lnTo>
                  <a:cubicBezTo>
                    <a:pt x="69" y="1394"/>
                    <a:pt x="136" y="1402"/>
                    <a:pt x="199" y="1402"/>
                  </a:cubicBezTo>
                  <a:cubicBezTo>
                    <a:pt x="949" y="1402"/>
                    <a:pt x="1245" y="365"/>
                    <a:pt x="867" y="98"/>
                  </a:cubicBezTo>
                  <a:cubicBezTo>
                    <a:pt x="766" y="29"/>
                    <a:pt x="678" y="1"/>
                    <a:pt x="600" y="1"/>
                  </a:cubicBezTo>
                  <a:close/>
                </a:path>
              </a:pathLst>
            </a:custGeom>
            <a:solidFill>
              <a:srgbClr val="5E3C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 name="Google Shape;2102;p48">
              <a:extLst>
                <a:ext uri="{FF2B5EF4-FFF2-40B4-BE49-F238E27FC236}">
                  <a16:creationId xmlns:a16="http://schemas.microsoft.com/office/drawing/2014/main" id="{857123C0-D907-CE63-9561-1875F7F43B89}"/>
                </a:ext>
              </a:extLst>
            </p:cNvPr>
            <p:cNvSpPr/>
            <p:nvPr/>
          </p:nvSpPr>
          <p:spPr>
            <a:xfrm>
              <a:off x="6205726" y="1712511"/>
              <a:ext cx="137776" cy="171095"/>
            </a:xfrm>
            <a:custGeom>
              <a:avLst/>
              <a:gdLst/>
              <a:ahLst/>
              <a:cxnLst/>
              <a:rect l="l" t="t" r="r" b="b"/>
              <a:pathLst>
                <a:path w="765" h="950" extrusionOk="0">
                  <a:moveTo>
                    <a:pt x="519" y="0"/>
                  </a:moveTo>
                  <a:cubicBezTo>
                    <a:pt x="455" y="0"/>
                    <a:pt x="391" y="20"/>
                    <a:pt x="337" y="61"/>
                  </a:cubicBezTo>
                  <a:cubicBezTo>
                    <a:pt x="143" y="209"/>
                    <a:pt x="1" y="637"/>
                    <a:pt x="226" y="945"/>
                  </a:cubicBezTo>
                  <a:cubicBezTo>
                    <a:pt x="231" y="950"/>
                    <a:pt x="235" y="950"/>
                    <a:pt x="240" y="950"/>
                  </a:cubicBezTo>
                  <a:lnTo>
                    <a:pt x="244" y="950"/>
                  </a:lnTo>
                  <a:cubicBezTo>
                    <a:pt x="249" y="945"/>
                    <a:pt x="254" y="937"/>
                    <a:pt x="249" y="932"/>
                  </a:cubicBezTo>
                  <a:cubicBezTo>
                    <a:pt x="148" y="775"/>
                    <a:pt x="143" y="590"/>
                    <a:pt x="184" y="435"/>
                  </a:cubicBezTo>
                  <a:cubicBezTo>
                    <a:pt x="236" y="379"/>
                    <a:pt x="293" y="350"/>
                    <a:pt x="349" y="350"/>
                  </a:cubicBezTo>
                  <a:cubicBezTo>
                    <a:pt x="364" y="350"/>
                    <a:pt x="378" y="352"/>
                    <a:pt x="392" y="356"/>
                  </a:cubicBezTo>
                  <a:cubicBezTo>
                    <a:pt x="456" y="375"/>
                    <a:pt x="507" y="430"/>
                    <a:pt x="520" y="503"/>
                  </a:cubicBezTo>
                  <a:cubicBezTo>
                    <a:pt x="539" y="590"/>
                    <a:pt x="498" y="683"/>
                    <a:pt x="410" y="756"/>
                  </a:cubicBezTo>
                  <a:cubicBezTo>
                    <a:pt x="401" y="762"/>
                    <a:pt x="401" y="766"/>
                    <a:pt x="405" y="771"/>
                  </a:cubicBezTo>
                  <a:cubicBezTo>
                    <a:pt x="410" y="775"/>
                    <a:pt x="415" y="775"/>
                    <a:pt x="415" y="775"/>
                  </a:cubicBezTo>
                  <a:lnTo>
                    <a:pt x="424" y="775"/>
                  </a:lnTo>
                  <a:cubicBezTo>
                    <a:pt x="586" y="688"/>
                    <a:pt x="641" y="347"/>
                    <a:pt x="401" y="292"/>
                  </a:cubicBezTo>
                  <a:cubicBezTo>
                    <a:pt x="389" y="290"/>
                    <a:pt x="373" y="288"/>
                    <a:pt x="355" y="288"/>
                  </a:cubicBezTo>
                  <a:cubicBezTo>
                    <a:pt x="319" y="288"/>
                    <a:pt x="274" y="296"/>
                    <a:pt x="226" y="333"/>
                  </a:cubicBezTo>
                  <a:cubicBezTo>
                    <a:pt x="267" y="241"/>
                    <a:pt x="327" y="167"/>
                    <a:pt x="388" y="116"/>
                  </a:cubicBezTo>
                  <a:cubicBezTo>
                    <a:pt x="445" y="72"/>
                    <a:pt x="503" y="50"/>
                    <a:pt x="559" y="50"/>
                  </a:cubicBezTo>
                  <a:cubicBezTo>
                    <a:pt x="625" y="50"/>
                    <a:pt x="687" y="80"/>
                    <a:pt x="742" y="139"/>
                  </a:cubicBezTo>
                  <a:cubicBezTo>
                    <a:pt x="745" y="144"/>
                    <a:pt x="749" y="147"/>
                    <a:pt x="753" y="147"/>
                  </a:cubicBezTo>
                  <a:cubicBezTo>
                    <a:pt x="756" y="147"/>
                    <a:pt x="759" y="145"/>
                    <a:pt x="760" y="144"/>
                  </a:cubicBezTo>
                  <a:cubicBezTo>
                    <a:pt x="765" y="139"/>
                    <a:pt x="765" y="130"/>
                    <a:pt x="760" y="126"/>
                  </a:cubicBezTo>
                  <a:cubicBezTo>
                    <a:pt x="706" y="43"/>
                    <a:pt x="613" y="0"/>
                    <a:pt x="519" y="0"/>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2103;p48">
              <a:extLst>
                <a:ext uri="{FF2B5EF4-FFF2-40B4-BE49-F238E27FC236}">
                  <a16:creationId xmlns:a16="http://schemas.microsoft.com/office/drawing/2014/main" id="{A7B60C91-9BEB-37E5-9AA4-85BDC971E78F}"/>
                </a:ext>
              </a:extLst>
            </p:cNvPr>
            <p:cNvGrpSpPr/>
            <p:nvPr/>
          </p:nvGrpSpPr>
          <p:grpSpPr>
            <a:xfrm rot="1228553">
              <a:off x="5532550" y="1577978"/>
              <a:ext cx="496833" cy="441744"/>
              <a:chOff x="6064918" y="2025350"/>
              <a:chExt cx="625176" cy="555856"/>
            </a:xfrm>
          </p:grpSpPr>
          <p:sp>
            <p:nvSpPr>
              <p:cNvPr id="62" name="Google Shape;2104;p48">
                <a:extLst>
                  <a:ext uri="{FF2B5EF4-FFF2-40B4-BE49-F238E27FC236}">
                    <a16:creationId xmlns:a16="http://schemas.microsoft.com/office/drawing/2014/main" id="{8D347205-02CE-27C8-FFF6-36144076428A}"/>
                  </a:ext>
                </a:extLst>
              </p:cNvPr>
              <p:cNvSpPr/>
              <p:nvPr/>
            </p:nvSpPr>
            <p:spPr>
              <a:xfrm>
                <a:off x="6512744" y="2141553"/>
                <a:ext cx="130572" cy="116493"/>
              </a:xfrm>
              <a:custGeom>
                <a:avLst/>
                <a:gdLst/>
                <a:ahLst/>
                <a:cxnLst/>
                <a:rect l="l" t="t" r="r" b="b"/>
                <a:pathLst>
                  <a:path w="896" h="801" extrusionOk="0">
                    <a:moveTo>
                      <a:pt x="657" y="0"/>
                    </a:moveTo>
                    <a:cubicBezTo>
                      <a:pt x="655" y="0"/>
                      <a:pt x="653" y="1"/>
                      <a:pt x="651" y="3"/>
                    </a:cubicBezTo>
                    <a:lnTo>
                      <a:pt x="6" y="773"/>
                    </a:lnTo>
                    <a:cubicBezTo>
                      <a:pt x="0" y="777"/>
                      <a:pt x="0" y="783"/>
                      <a:pt x="6" y="787"/>
                    </a:cubicBezTo>
                    <a:cubicBezTo>
                      <a:pt x="6" y="792"/>
                      <a:pt x="10" y="792"/>
                      <a:pt x="15" y="796"/>
                    </a:cubicBezTo>
                    <a:lnTo>
                      <a:pt x="881" y="801"/>
                    </a:lnTo>
                    <a:cubicBezTo>
                      <a:pt x="885" y="801"/>
                      <a:pt x="891" y="801"/>
                      <a:pt x="891" y="796"/>
                    </a:cubicBezTo>
                    <a:cubicBezTo>
                      <a:pt x="895" y="796"/>
                      <a:pt x="895" y="792"/>
                      <a:pt x="895" y="792"/>
                    </a:cubicBezTo>
                    <a:cubicBezTo>
                      <a:pt x="895" y="783"/>
                      <a:pt x="891" y="777"/>
                      <a:pt x="881" y="777"/>
                    </a:cubicBezTo>
                    <a:lnTo>
                      <a:pt x="204" y="722"/>
                    </a:lnTo>
                    <a:lnTo>
                      <a:pt x="687" y="441"/>
                    </a:lnTo>
                    <a:lnTo>
                      <a:pt x="692" y="437"/>
                    </a:lnTo>
                    <a:cubicBezTo>
                      <a:pt x="697" y="437"/>
                      <a:pt x="697" y="428"/>
                      <a:pt x="697" y="424"/>
                    </a:cubicBezTo>
                    <a:cubicBezTo>
                      <a:pt x="693" y="420"/>
                      <a:pt x="688" y="416"/>
                      <a:pt x="683" y="416"/>
                    </a:cubicBezTo>
                    <a:cubicBezTo>
                      <a:pt x="681" y="416"/>
                      <a:pt x="680" y="417"/>
                      <a:pt x="678" y="418"/>
                    </a:cubicBezTo>
                    <a:lnTo>
                      <a:pt x="194" y="649"/>
                    </a:lnTo>
                    <a:lnTo>
                      <a:pt x="194" y="649"/>
                    </a:lnTo>
                    <a:lnTo>
                      <a:pt x="669" y="22"/>
                    </a:lnTo>
                    <a:cubicBezTo>
                      <a:pt x="674" y="13"/>
                      <a:pt x="669" y="9"/>
                      <a:pt x="664" y="3"/>
                    </a:cubicBezTo>
                    <a:cubicBezTo>
                      <a:pt x="662" y="1"/>
                      <a:pt x="659" y="0"/>
                      <a:pt x="657" y="0"/>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05;p48">
                <a:extLst>
                  <a:ext uri="{FF2B5EF4-FFF2-40B4-BE49-F238E27FC236}">
                    <a16:creationId xmlns:a16="http://schemas.microsoft.com/office/drawing/2014/main" id="{C0A8A21A-6D9A-F419-B9E7-496D81B48F4B}"/>
                  </a:ext>
                </a:extLst>
              </p:cNvPr>
              <p:cNvSpPr/>
              <p:nvPr/>
            </p:nvSpPr>
            <p:spPr>
              <a:xfrm>
                <a:off x="6159642" y="2265028"/>
                <a:ext cx="142376" cy="117075"/>
              </a:xfrm>
              <a:custGeom>
                <a:avLst/>
                <a:gdLst/>
                <a:ahLst/>
                <a:cxnLst/>
                <a:rect l="l" t="t" r="r" b="b"/>
                <a:pathLst>
                  <a:path w="977" h="805" extrusionOk="0">
                    <a:moveTo>
                      <a:pt x="9" y="1"/>
                    </a:moveTo>
                    <a:cubicBezTo>
                      <a:pt x="5" y="1"/>
                      <a:pt x="0" y="4"/>
                      <a:pt x="0" y="7"/>
                    </a:cubicBezTo>
                    <a:cubicBezTo>
                      <a:pt x="0" y="17"/>
                      <a:pt x="0" y="21"/>
                      <a:pt x="9" y="26"/>
                    </a:cubicBezTo>
                    <a:lnTo>
                      <a:pt x="742" y="311"/>
                    </a:lnTo>
                    <a:lnTo>
                      <a:pt x="207" y="371"/>
                    </a:lnTo>
                    <a:cubicBezTo>
                      <a:pt x="203" y="371"/>
                      <a:pt x="194" y="376"/>
                      <a:pt x="198" y="385"/>
                    </a:cubicBezTo>
                    <a:cubicBezTo>
                      <a:pt x="198" y="390"/>
                      <a:pt x="198" y="394"/>
                      <a:pt x="207" y="394"/>
                    </a:cubicBezTo>
                    <a:lnTo>
                      <a:pt x="770" y="376"/>
                    </a:lnTo>
                    <a:lnTo>
                      <a:pt x="221" y="781"/>
                    </a:lnTo>
                    <a:cubicBezTo>
                      <a:pt x="217" y="786"/>
                      <a:pt x="212" y="795"/>
                      <a:pt x="217" y="800"/>
                    </a:cubicBezTo>
                    <a:cubicBezTo>
                      <a:pt x="221" y="800"/>
                      <a:pt x="221" y="804"/>
                      <a:pt x="226" y="804"/>
                    </a:cubicBezTo>
                    <a:lnTo>
                      <a:pt x="235" y="804"/>
                    </a:lnTo>
                    <a:lnTo>
                      <a:pt x="968" y="343"/>
                    </a:lnTo>
                    <a:cubicBezTo>
                      <a:pt x="972" y="339"/>
                      <a:pt x="977" y="334"/>
                      <a:pt x="972" y="330"/>
                    </a:cubicBezTo>
                    <a:cubicBezTo>
                      <a:pt x="972" y="325"/>
                      <a:pt x="972" y="321"/>
                      <a:pt x="968" y="321"/>
                    </a:cubicBezTo>
                    <a:lnTo>
                      <a:pt x="14" y="3"/>
                    </a:lnTo>
                    <a:cubicBezTo>
                      <a:pt x="12" y="1"/>
                      <a:pt x="11" y="1"/>
                      <a:pt x="9" y="1"/>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2106;p48">
                <a:extLst>
                  <a:ext uri="{FF2B5EF4-FFF2-40B4-BE49-F238E27FC236}">
                    <a16:creationId xmlns:a16="http://schemas.microsoft.com/office/drawing/2014/main" id="{BA25A3B3-DD98-5E8A-FD8C-8AFD322C8D56}"/>
                  </a:ext>
                </a:extLst>
              </p:cNvPr>
              <p:cNvSpPr/>
              <p:nvPr/>
            </p:nvSpPr>
            <p:spPr>
              <a:xfrm>
                <a:off x="6466402" y="2025350"/>
                <a:ext cx="223692" cy="90024"/>
              </a:xfrm>
              <a:custGeom>
                <a:avLst/>
                <a:gdLst/>
                <a:ahLst/>
                <a:cxnLst/>
                <a:rect l="l" t="t" r="r" b="b"/>
                <a:pathLst>
                  <a:path w="1535" h="619" extrusionOk="0">
                    <a:moveTo>
                      <a:pt x="814" y="0"/>
                    </a:moveTo>
                    <a:cubicBezTo>
                      <a:pt x="494" y="0"/>
                      <a:pt x="172" y="209"/>
                      <a:pt x="1" y="619"/>
                    </a:cubicBezTo>
                    <a:cubicBezTo>
                      <a:pt x="366" y="496"/>
                      <a:pt x="721" y="427"/>
                      <a:pt x="1076" y="427"/>
                    </a:cubicBezTo>
                    <a:cubicBezTo>
                      <a:pt x="1229" y="427"/>
                      <a:pt x="1382" y="440"/>
                      <a:pt x="1535" y="466"/>
                    </a:cubicBezTo>
                    <a:cubicBezTo>
                      <a:pt x="1361" y="154"/>
                      <a:pt x="1088" y="0"/>
                      <a:pt x="8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2107;p48">
                <a:extLst>
                  <a:ext uri="{FF2B5EF4-FFF2-40B4-BE49-F238E27FC236}">
                    <a16:creationId xmlns:a16="http://schemas.microsoft.com/office/drawing/2014/main" id="{EBECDD7A-06F5-C7C6-D17C-0FEDD9BD4228}"/>
                  </a:ext>
                </a:extLst>
              </p:cNvPr>
              <p:cNvSpPr/>
              <p:nvPr/>
            </p:nvSpPr>
            <p:spPr>
              <a:xfrm>
                <a:off x="6064918" y="2132681"/>
                <a:ext cx="211013" cy="117948"/>
              </a:xfrm>
              <a:custGeom>
                <a:avLst/>
                <a:gdLst/>
                <a:ahLst/>
                <a:cxnLst/>
                <a:rect l="l" t="t" r="r" b="b"/>
                <a:pathLst>
                  <a:path w="1448" h="811" extrusionOk="0">
                    <a:moveTo>
                      <a:pt x="778" y="1"/>
                    </a:moveTo>
                    <a:cubicBezTo>
                      <a:pt x="370" y="1"/>
                      <a:pt x="27" y="306"/>
                      <a:pt x="0" y="811"/>
                    </a:cubicBezTo>
                    <a:cubicBezTo>
                      <a:pt x="419" y="507"/>
                      <a:pt x="899" y="346"/>
                      <a:pt x="1448" y="277"/>
                    </a:cubicBezTo>
                    <a:cubicBezTo>
                      <a:pt x="1231" y="87"/>
                      <a:pt x="995" y="1"/>
                      <a:pt x="7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2108;p48">
                <a:extLst>
                  <a:ext uri="{FF2B5EF4-FFF2-40B4-BE49-F238E27FC236}">
                    <a16:creationId xmlns:a16="http://schemas.microsoft.com/office/drawing/2014/main" id="{4FB0F186-1A64-AE8A-A1DC-E5CB15D7359F}"/>
                  </a:ext>
                </a:extLst>
              </p:cNvPr>
              <p:cNvSpPr/>
              <p:nvPr/>
            </p:nvSpPr>
            <p:spPr>
              <a:xfrm>
                <a:off x="6366432" y="2350544"/>
                <a:ext cx="116873" cy="63701"/>
              </a:xfrm>
              <a:custGeom>
                <a:avLst/>
                <a:gdLst/>
                <a:ahLst/>
                <a:cxnLst/>
                <a:rect l="l" t="t" r="r" b="b"/>
                <a:pathLst>
                  <a:path w="802" h="438" extrusionOk="0">
                    <a:moveTo>
                      <a:pt x="406" y="1"/>
                    </a:moveTo>
                    <a:cubicBezTo>
                      <a:pt x="381" y="1"/>
                      <a:pt x="355" y="4"/>
                      <a:pt x="328" y="10"/>
                    </a:cubicBezTo>
                    <a:cubicBezTo>
                      <a:pt x="153" y="50"/>
                      <a:pt x="51" y="235"/>
                      <a:pt x="0" y="424"/>
                    </a:cubicBezTo>
                    <a:cubicBezTo>
                      <a:pt x="0" y="429"/>
                      <a:pt x="0" y="433"/>
                      <a:pt x="5" y="438"/>
                    </a:cubicBezTo>
                    <a:lnTo>
                      <a:pt x="9" y="438"/>
                    </a:lnTo>
                    <a:cubicBezTo>
                      <a:pt x="15" y="438"/>
                      <a:pt x="15" y="438"/>
                      <a:pt x="19" y="433"/>
                    </a:cubicBezTo>
                    <a:cubicBezTo>
                      <a:pt x="120" y="263"/>
                      <a:pt x="230" y="165"/>
                      <a:pt x="355" y="138"/>
                    </a:cubicBezTo>
                    <a:cubicBezTo>
                      <a:pt x="381" y="132"/>
                      <a:pt x="408" y="129"/>
                      <a:pt x="436" y="129"/>
                    </a:cubicBezTo>
                    <a:cubicBezTo>
                      <a:pt x="540" y="129"/>
                      <a:pt x="658" y="171"/>
                      <a:pt x="789" y="258"/>
                    </a:cubicBezTo>
                    <a:cubicBezTo>
                      <a:pt x="793" y="258"/>
                      <a:pt x="798" y="258"/>
                      <a:pt x="802" y="253"/>
                    </a:cubicBezTo>
                    <a:cubicBezTo>
                      <a:pt x="802" y="248"/>
                      <a:pt x="802" y="244"/>
                      <a:pt x="798" y="240"/>
                    </a:cubicBezTo>
                    <a:cubicBezTo>
                      <a:pt x="701" y="130"/>
                      <a:pt x="580" y="1"/>
                      <a:pt x="406" y="1"/>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2109;p48">
                <a:extLst>
                  <a:ext uri="{FF2B5EF4-FFF2-40B4-BE49-F238E27FC236}">
                    <a16:creationId xmlns:a16="http://schemas.microsoft.com/office/drawing/2014/main" id="{BA2ED6A9-162A-85EC-11C3-6C02D3AA0840}"/>
                  </a:ext>
                </a:extLst>
              </p:cNvPr>
              <p:cNvSpPr/>
              <p:nvPr/>
            </p:nvSpPr>
            <p:spPr>
              <a:xfrm>
                <a:off x="6301291" y="2422972"/>
                <a:ext cx="300199" cy="158233"/>
              </a:xfrm>
              <a:custGeom>
                <a:avLst/>
                <a:gdLst/>
                <a:ahLst/>
                <a:cxnLst/>
                <a:rect l="l" t="t" r="r" b="b"/>
                <a:pathLst>
                  <a:path w="2060" h="1088" extrusionOk="0">
                    <a:moveTo>
                      <a:pt x="1693" y="0"/>
                    </a:moveTo>
                    <a:cubicBezTo>
                      <a:pt x="1466" y="0"/>
                      <a:pt x="1240" y="220"/>
                      <a:pt x="1032" y="299"/>
                    </a:cubicBezTo>
                    <a:cubicBezTo>
                      <a:pt x="957" y="327"/>
                      <a:pt x="881" y="337"/>
                      <a:pt x="807" y="337"/>
                    </a:cubicBezTo>
                    <a:cubicBezTo>
                      <a:pt x="670" y="337"/>
                      <a:pt x="539" y="305"/>
                      <a:pt x="426" y="305"/>
                    </a:cubicBezTo>
                    <a:cubicBezTo>
                      <a:pt x="312" y="305"/>
                      <a:pt x="215" y="337"/>
                      <a:pt x="147" y="465"/>
                    </a:cubicBezTo>
                    <a:cubicBezTo>
                      <a:pt x="1" y="745"/>
                      <a:pt x="346" y="1088"/>
                      <a:pt x="899" y="1088"/>
                    </a:cubicBezTo>
                    <a:cubicBezTo>
                      <a:pt x="1037" y="1088"/>
                      <a:pt x="1187" y="1067"/>
                      <a:pt x="1346" y="1018"/>
                    </a:cubicBezTo>
                    <a:cubicBezTo>
                      <a:pt x="2055" y="797"/>
                      <a:pt x="2060" y="184"/>
                      <a:pt x="1889" y="64"/>
                    </a:cubicBezTo>
                    <a:cubicBezTo>
                      <a:pt x="1824" y="19"/>
                      <a:pt x="1759" y="0"/>
                      <a:pt x="1693" y="0"/>
                    </a:cubicBezTo>
                    <a:close/>
                  </a:path>
                </a:pathLst>
              </a:custGeom>
              <a:solidFill>
                <a:srgbClr val="331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2110;p48">
                <a:extLst>
                  <a:ext uri="{FF2B5EF4-FFF2-40B4-BE49-F238E27FC236}">
                    <a16:creationId xmlns:a16="http://schemas.microsoft.com/office/drawing/2014/main" id="{72F01893-538E-D399-1715-4FB5EB195AD0}"/>
                  </a:ext>
                </a:extLst>
              </p:cNvPr>
              <p:cNvSpPr/>
              <p:nvPr/>
            </p:nvSpPr>
            <p:spPr>
              <a:xfrm>
                <a:off x="6366432" y="2487691"/>
                <a:ext cx="201978" cy="93515"/>
              </a:xfrm>
              <a:custGeom>
                <a:avLst/>
                <a:gdLst/>
                <a:ahLst/>
                <a:cxnLst/>
                <a:rect l="l" t="t" r="r" b="b"/>
                <a:pathLst>
                  <a:path w="1386" h="643" extrusionOk="0">
                    <a:moveTo>
                      <a:pt x="1160" y="1"/>
                    </a:moveTo>
                    <a:cubicBezTo>
                      <a:pt x="1131" y="1"/>
                      <a:pt x="1100" y="6"/>
                      <a:pt x="1070" y="15"/>
                    </a:cubicBezTo>
                    <a:cubicBezTo>
                      <a:pt x="927" y="62"/>
                      <a:pt x="789" y="228"/>
                      <a:pt x="719" y="338"/>
                    </a:cubicBezTo>
                    <a:cubicBezTo>
                      <a:pt x="621" y="288"/>
                      <a:pt x="433" y="183"/>
                      <a:pt x="292" y="183"/>
                    </a:cubicBezTo>
                    <a:cubicBezTo>
                      <a:pt x="261" y="183"/>
                      <a:pt x="233" y="188"/>
                      <a:pt x="208" y="200"/>
                    </a:cubicBezTo>
                    <a:cubicBezTo>
                      <a:pt x="19" y="283"/>
                      <a:pt x="0" y="494"/>
                      <a:pt x="147" y="605"/>
                    </a:cubicBezTo>
                    <a:cubicBezTo>
                      <a:pt x="239" y="629"/>
                      <a:pt x="341" y="643"/>
                      <a:pt x="451" y="643"/>
                    </a:cubicBezTo>
                    <a:cubicBezTo>
                      <a:pt x="589" y="643"/>
                      <a:pt x="740" y="621"/>
                      <a:pt x="899" y="573"/>
                    </a:cubicBezTo>
                    <a:cubicBezTo>
                      <a:pt x="1111" y="509"/>
                      <a:pt x="1259" y="407"/>
                      <a:pt x="1359" y="296"/>
                    </a:cubicBezTo>
                    <a:cubicBezTo>
                      <a:pt x="1385" y="91"/>
                      <a:pt x="1285" y="1"/>
                      <a:pt x="1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Exercise and Physical Fitness - Health - 1st Grade by Slidesgo">
  <a:themeElements>
    <a:clrScheme name="Simple Light">
      <a:dk1>
        <a:srgbClr val="491B03"/>
      </a:dk1>
      <a:lt1>
        <a:srgbClr val="FAF7EF"/>
      </a:lt1>
      <a:dk2>
        <a:srgbClr val="EDEAE4"/>
      </a:dk2>
      <a:lt2>
        <a:srgbClr val="9F0B3D"/>
      </a:lt2>
      <a:accent1>
        <a:srgbClr val="FF7663"/>
      </a:accent1>
      <a:accent2>
        <a:srgbClr val="FD943A"/>
      </a:accent2>
      <a:accent3>
        <a:srgbClr val="82C5F4"/>
      </a:accent3>
      <a:accent4>
        <a:srgbClr val="1B7580"/>
      </a:accent4>
      <a:accent5>
        <a:srgbClr val="FFFFFF"/>
      </a:accent5>
      <a:accent6>
        <a:srgbClr val="FFFFFF"/>
      </a:accent6>
      <a:hlink>
        <a:srgbClr val="491B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2215</Words>
  <Application>Microsoft Office PowerPoint</Application>
  <PresentationFormat>عرض على الشاشة (16:9)</PresentationFormat>
  <Paragraphs>131</Paragraphs>
  <Slides>28</Slides>
  <Notes>22</Notes>
  <HiddenSlides>0</HiddenSlides>
  <MMClips>0</MMClips>
  <ScaleCrop>false</ScaleCrop>
  <HeadingPairs>
    <vt:vector size="6" baseType="variant">
      <vt:variant>
        <vt:lpstr>الخطوط المستخدمة</vt:lpstr>
      </vt:variant>
      <vt:variant>
        <vt:i4>19</vt:i4>
      </vt:variant>
      <vt:variant>
        <vt:lpstr>نسق</vt:lpstr>
      </vt:variant>
      <vt:variant>
        <vt:i4>1</vt:i4>
      </vt:variant>
      <vt:variant>
        <vt:lpstr>عناوين الشرائح</vt:lpstr>
      </vt:variant>
      <vt:variant>
        <vt:i4>28</vt:i4>
      </vt:variant>
    </vt:vector>
  </HeadingPairs>
  <TitlesOfParts>
    <vt:vector size="48" baseType="lpstr">
      <vt:lpstr>Amatic SC</vt:lpstr>
      <vt:lpstr>Bahnschrift Light</vt:lpstr>
      <vt:lpstr>Nunito</vt:lpstr>
      <vt:lpstr>AF_Unizah</vt:lpstr>
      <vt:lpstr>AF_El Kharj</vt:lpstr>
      <vt:lpstr>AF_El Khobar</vt:lpstr>
      <vt:lpstr>Wingdings</vt:lpstr>
      <vt:lpstr>Anaheim</vt:lpstr>
      <vt:lpstr>Livvic</vt:lpstr>
      <vt:lpstr>AF_Ahsa</vt:lpstr>
      <vt:lpstr>Arial</vt:lpstr>
      <vt:lpstr>Comic Sans MS</vt:lpstr>
      <vt:lpstr>Bader</vt:lpstr>
      <vt:lpstr>Nunito Light</vt:lpstr>
      <vt:lpstr>ALAWI-3-8</vt:lpstr>
      <vt:lpstr>Simplified Arabic</vt:lpstr>
      <vt:lpstr>AF_Tholoth</vt:lpstr>
      <vt:lpstr>ALAWI-3-39</vt:lpstr>
      <vt:lpstr>Calibri</vt:lpstr>
      <vt:lpstr>Exercise and Physical Fitness - Health - 1st Grade by Slidesgo</vt:lpstr>
      <vt:lpstr>أساسيات الحركة في درس التربية البدنية  </vt:lpstr>
      <vt:lpstr>أساسيات الحركة</vt:lpstr>
      <vt:lpstr> إن أساسيات الحركة التي سنقوم بشرحها الآن تعتمد على الشرح التحليلي للأداء الحركي الإنساني والتركيز على التحكم في الحركات الإنسانية والقدرة على تنمية مختلف الحركات وردود أفعال هذه الحركات </vt:lpstr>
      <vt:lpstr>الحركات الأدائية والحركات التعبيرية</vt:lpstr>
      <vt:lpstr>Movement  basics</vt:lpstr>
      <vt:lpstr>إن الشرح التحليلي يبدأ من خلال تفهم أن هناك تعبيرين في الحركات في حياتنا هما :</vt:lpstr>
      <vt:lpstr>أن تفهم الفرق بين الحركات الأدائية والحركات التعبيرية يساعدنا في تنفيذ ما يلي </vt:lpstr>
      <vt:lpstr>الأسس الحركية الأربعة لنظرية لابان :</vt:lpstr>
      <vt:lpstr>مكونات الحركة الجسمانية</vt:lpstr>
      <vt:lpstr> إن هذه المبادئ تمدنا بالإطار الأساسي لتنفيذ الآتي  :</vt:lpstr>
      <vt:lpstr>أساسيات الجسم : ان الاهتمام بمبادئ الجسم تمدنا بالفهم الكامل لطبيعة أجسامنا ونكون على علم بالتكوين الجسماني والذي يعتمد عليه في عملية إكساب المهارات وتحسين القدرة الذاتية </vt:lpstr>
      <vt:lpstr>الأنشطة : وحيث أن الجسم يثنى ويمد ويلف فإن ذلك عبارة عن انشطة ويمكن أن يتم تقسيم الأنشطة إلى ثلاث مجموعات</vt:lpstr>
      <vt:lpstr>بعض الأنشطة التي تتم مع حركة الجسم او ثباته</vt:lpstr>
      <vt:lpstr>إن المباريات الخاصة بالتربية الرياضية تشتمل على مدى واسع من المهارات الخاصة بالتحكم في أجزاء أخرى من الجسم وقد قام كل من مايلدون وريدفيرن ١٩٦٩ بتقسيمها إلى ثلاث مجموعات:</vt:lpstr>
      <vt:lpstr>أوضاع الجسم</vt:lpstr>
      <vt:lpstr>دور أجزاء الجسم في الأنشطة</vt:lpstr>
      <vt:lpstr>الأفعال القيادية </vt:lpstr>
      <vt:lpstr>بدء النشاط </vt:lpstr>
      <vt:lpstr>استخدام أجزاء الجسم لتعلق الوزن الجسمي</vt:lpstr>
      <vt:lpstr>دعم واستلام الوزن الجسمي</vt:lpstr>
      <vt:lpstr>عناصر الحركة الأربعة والعكس لكل منها</vt:lpstr>
      <vt:lpstr>أساسيات المجهود</vt:lpstr>
      <vt:lpstr>ويربط ما سبق برأى لابان تجاه التربية الرياضية فنجد :</vt:lpstr>
      <vt:lpstr>الاتجاهات الخاصة بالمجهود </vt:lpstr>
      <vt:lpstr>اتجاهات التسامح </vt:lpstr>
      <vt:lpstr>اتجاهات القتال </vt:lpstr>
      <vt:lpstr>التدفق</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أساسيات الحركة في درس التربية البدنية  تقرير مقدم ضمن متطلبات مادة طرائق التدريس  للمرحلة التحضيرية / ماجستير</dc:title>
  <cp:lastModifiedBy>Maher</cp:lastModifiedBy>
  <cp:revision>2</cp:revision>
  <dcterms:modified xsi:type="dcterms:W3CDTF">2024-04-03T21:35:30Z</dcterms:modified>
</cp:coreProperties>
</file>