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34" r:id="rId1"/>
  </p:sldMasterIdLst>
  <p:sldIdLst>
    <p:sldId id="256" r:id="rId2"/>
    <p:sldId id="257" r:id="rId3"/>
    <p:sldId id="258" r:id="rId4"/>
    <p:sldId id="259" r:id="rId5"/>
    <p:sldId id="270" r:id="rId6"/>
    <p:sldId id="272" r:id="rId7"/>
    <p:sldId id="260" r:id="rId8"/>
    <p:sldId id="261" r:id="rId9"/>
    <p:sldId id="271" r:id="rId10"/>
    <p:sldId id="262" r:id="rId11"/>
    <p:sldId id="263" r:id="rId12"/>
    <p:sldId id="264" r:id="rId13"/>
    <p:sldId id="265" r:id="rId14"/>
    <p:sldId id="266" r:id="rId15"/>
    <p:sldId id="268" r:id="rId16"/>
    <p:sldId id="273" r:id="rId17"/>
    <p:sldId id="269" r:id="rId18"/>
  </p:sldIdLst>
  <p:sldSz cx="12192000" cy="6858000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9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96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805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3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9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9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81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27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27" r:id="rId6"/>
    <p:sldLayoutId id="2147483723" r:id="rId7"/>
    <p:sldLayoutId id="2147483724" r:id="rId8"/>
    <p:sldLayoutId id="2147483725" r:id="rId9"/>
    <p:sldLayoutId id="2147483726" r:id="rId10"/>
    <p:sldLayoutId id="214748372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B82D7928-78DE-84B2-9142-FC546FF0E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5071" y="1032765"/>
            <a:ext cx="10971129" cy="2064396"/>
          </a:xfrm>
        </p:spPr>
        <p:txBody>
          <a:bodyPr anchor="b">
            <a:normAutofit/>
          </a:bodyPr>
          <a:lstStyle/>
          <a:p>
            <a:r>
              <a:rPr lang="ar-IQ" sz="5800" dirty="0"/>
              <a:t>الجهاز التناسلي </a:t>
            </a:r>
            <a:br>
              <a:rPr lang="ar-IQ" sz="5800" dirty="0"/>
            </a:br>
            <a:r>
              <a:rPr lang="en-US" sz="5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GENITAL  SYSTEM</a:t>
            </a:r>
            <a:endParaRPr lang="ar-IQ" sz="58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6" name="Picture 3" descr="تويجس معزولة وزهور علي سطح ابيض">
            <a:extLst>
              <a:ext uri="{FF2B5EF4-FFF2-40B4-BE49-F238E27FC236}">
                <a16:creationId xmlns:a16="http://schemas.microsoft.com/office/drawing/2014/main" id="{CADEA099-94F7-B769-A083-50E8821D1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7" r="8010" b="2"/>
          <a:stretch/>
        </p:blipFill>
        <p:spPr>
          <a:xfrm>
            <a:off x="7806813" y="10"/>
            <a:ext cx="4385186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A391F1-4B2C-521B-F6A5-52C74B30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140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F28952-015F-506C-F79E-B88410C8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0F217BB-610B-46F5-846D-9B20F29DD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AC89E207-0821-2DBA-72F1-911A4C104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59396B-4027-CA07-421C-E2762C04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3631EE74-3887-6F37-58F0-7F9C3C92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57" y="144320"/>
            <a:ext cx="11219853" cy="38176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2166494-CCD6-1724-9AC8-45AE21CB0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0" y="3954439"/>
            <a:ext cx="11320336" cy="25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28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EE58-8DF2-BC5B-13EF-125A18BC6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818550D-BBFE-C590-2559-6EFF7AD13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EAA64519-A705-BD42-F20D-650FA041B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2123241-A924-950E-9652-6E5D82B31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5046280"/>
            <a:ext cx="11703751" cy="1515293"/>
          </a:xfrm>
        </p:spPr>
        <p:txBody>
          <a:bodyPr anchor="t">
            <a:normAutofit/>
          </a:bodyPr>
          <a:lstStyle/>
          <a:p>
            <a:endParaRPr lang="ar-IQ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2B329A-25E6-CD57-029E-B63563082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F64222F7-1F51-759C-BD31-FEAA01ADD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" y="579120"/>
            <a:ext cx="11806813" cy="569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E764DA7-19A6-AEBB-AF6E-AAE4C4CB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0"/>
            <a:ext cx="1005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6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2A31563-9FF2-2BA7-7859-B50099FA7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18" y="80973"/>
            <a:ext cx="10480431" cy="383845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924D9D5-FA72-0F88-5A52-3D961BB8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18" y="3804955"/>
            <a:ext cx="10480431" cy="3138953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1BB080E-8E51-8A0B-8335-6D8898A5FF65}"/>
              </a:ext>
            </a:extLst>
          </p:cNvPr>
          <p:cNvSpPr txBox="1"/>
          <p:nvPr/>
        </p:nvSpPr>
        <p:spPr>
          <a:xfrm>
            <a:off x="1396181" y="3254477"/>
            <a:ext cx="81607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1">
            <a:spAutoFit/>
          </a:bodyPr>
          <a:lstStyle/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380196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808CCC4-AFFB-A832-32B2-34F2118E0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239126"/>
            <a:ext cx="10953135" cy="661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98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F0ADB27-993E-CC5A-36AA-187E95813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96296"/>
            <a:ext cx="11605846" cy="396442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E415AAE-8DEF-AB88-6E5E-5FA4AC13A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8" y="3748548"/>
            <a:ext cx="11605846" cy="301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08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رسم, رسم بياني, خريط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34AB8CE3-6EB9-FCCD-B549-141922093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57" y="0"/>
            <a:ext cx="9505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1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072AEF3-8EA5-99F5-06AC-FAB97580E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21" y="78126"/>
            <a:ext cx="10922558" cy="2240280"/>
          </a:xfrm>
          <a:prstGeom prst="rect">
            <a:avLst/>
          </a:prstGeom>
        </p:spPr>
      </p:pic>
      <p:pic>
        <p:nvPicPr>
          <p:cNvPr id="7" name="صورة 6" descr="صورة تحتوي على نص, لقطة شاشة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D103B79-1F07-5B8E-DA2F-B42891584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955" y="1999016"/>
            <a:ext cx="5081158" cy="508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802ACB-41E4-A9AA-F4FC-CC6A9DC8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0A93DC7-F2A8-DE78-5630-0B7EE00B3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149ED9F9-52A9-9628-0B27-2131AB0FF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46A65E2-09A1-699B-D252-1BC718447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5046280"/>
            <a:ext cx="11703751" cy="1515293"/>
          </a:xfrm>
        </p:spPr>
        <p:txBody>
          <a:bodyPr anchor="t">
            <a:normAutofit/>
          </a:bodyPr>
          <a:lstStyle/>
          <a:p>
            <a:endParaRPr lang="ar-IQ" dirty="0"/>
          </a:p>
        </p:txBody>
      </p:sp>
      <p:pic>
        <p:nvPicPr>
          <p:cNvPr id="16" name="Picture 3" descr="تويجس معزولة وزهور علي سطح ابيض">
            <a:extLst>
              <a:ext uri="{FF2B5EF4-FFF2-40B4-BE49-F238E27FC236}">
                <a16:creationId xmlns:a16="http://schemas.microsoft.com/office/drawing/2014/main" id="{22407083-0763-84D5-517D-30CA4110F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7" r="8010" b="2"/>
          <a:stretch/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5AC882-3205-2B33-E452-1988F4DD7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D26CACC1-0A3B-3299-9C6E-695647EF2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98" y="296426"/>
            <a:ext cx="11353831" cy="636984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6040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C50CC-A0E2-7E7A-6284-6D0222FDC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77D0D6A-E355-2DF8-AFB2-F6B945550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C48C19AC-384B-29B5-2B9A-2B8C60707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ADAD805-89EB-2888-AF52-E1C4242C20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5046280"/>
            <a:ext cx="11703751" cy="1515293"/>
          </a:xfrm>
        </p:spPr>
        <p:txBody>
          <a:bodyPr anchor="t">
            <a:normAutofit/>
          </a:bodyPr>
          <a:lstStyle/>
          <a:p>
            <a:endParaRPr lang="ar-IQ" dirty="0"/>
          </a:p>
        </p:txBody>
      </p:sp>
      <p:pic>
        <p:nvPicPr>
          <p:cNvPr id="16" name="Picture 3" descr="تويجس معزولة وزهور علي سطح ابيض">
            <a:extLst>
              <a:ext uri="{FF2B5EF4-FFF2-40B4-BE49-F238E27FC236}">
                <a16:creationId xmlns:a16="http://schemas.microsoft.com/office/drawing/2014/main" id="{809DB13C-5C94-047D-7E20-9C3B844E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7" r="8010" b="2"/>
          <a:stretch/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BD41C00-4D48-5147-FD1D-C4781E370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C3CD2937-F8E5-672E-5E46-D548DE9A4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9" y="0"/>
            <a:ext cx="11353830" cy="4736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AF8DD97-E1D2-2ACA-A3A9-523D3BDD9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59" y="4476411"/>
            <a:ext cx="11461069" cy="2462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7901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D350F-DC94-B95C-7BB9-9FAB247A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0CE80BC-737C-099C-60FD-B5796F4F9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7F1FE517-F728-A4C5-A4A4-B8FAE566F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6AB7FBF-9241-AFFD-5469-146A2A6FF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5046280"/>
            <a:ext cx="11703751" cy="1515293"/>
          </a:xfrm>
        </p:spPr>
        <p:txBody>
          <a:bodyPr anchor="t">
            <a:normAutofit/>
          </a:bodyPr>
          <a:lstStyle/>
          <a:p>
            <a:endParaRPr lang="ar-IQ" dirty="0"/>
          </a:p>
        </p:txBody>
      </p:sp>
      <p:pic>
        <p:nvPicPr>
          <p:cNvPr id="16" name="Picture 3" descr="تويجس معزولة وزهور علي سطح ابيض">
            <a:extLst>
              <a:ext uri="{FF2B5EF4-FFF2-40B4-BE49-F238E27FC236}">
                <a16:creationId xmlns:a16="http://schemas.microsoft.com/office/drawing/2014/main" id="{71ACFC6A-AEC5-547B-32BB-FE86F45FC2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7" r="8010" b="2"/>
          <a:stretch/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0AC83F-63F6-E32C-FB54-C2785C4BD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83BB9D8B-8CA9-8402-93D2-E68C5DED5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6" y="296417"/>
            <a:ext cx="10880867" cy="6561573"/>
          </a:xfrm>
          <a:prstGeom prst="roundRect">
            <a:avLst>
              <a:gd name="adj" fmla="val 8594"/>
            </a:avLst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</p:spTree>
    <p:extLst>
      <p:ext uri="{BB962C8B-B14F-4D97-AF65-F5344CB8AC3E}">
        <p14:creationId xmlns:p14="http://schemas.microsoft.com/office/powerpoint/2010/main" val="3062090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التصميم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0E11C7B1-D44F-44F2-ED8F-FBCE8CDF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0"/>
            <a:ext cx="8740877" cy="709397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B633321-1AB7-32FB-7D78-EE1A6907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29" y="167148"/>
            <a:ext cx="4227871" cy="266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7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قد يكون المحتوى المعد بواسطة الذكاء الاصطناعي غير صحيح.">
            <a:extLst>
              <a:ext uri="{FF2B5EF4-FFF2-40B4-BE49-F238E27FC236}">
                <a16:creationId xmlns:a16="http://schemas.microsoft.com/office/drawing/2014/main" id="{52C355C5-4CAD-7404-7EDC-4F0D09C42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39" y="0"/>
            <a:ext cx="7934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06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CCAA7D-C591-6A49-46D2-69327142E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7FAEADA-41D9-4249-DEAB-89966F9DE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8708C566-F574-5054-2891-F87D53870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1032764"/>
            <a:ext cx="11353831" cy="3850735"/>
          </a:xfrm>
        </p:spPr>
        <p:txBody>
          <a:bodyPr anchor="b">
            <a:normAutofit/>
          </a:bodyPr>
          <a:lstStyle/>
          <a:p>
            <a:endParaRPr lang="ar-IQ" sz="58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087530A-AE74-F69A-70CB-FADB94A6D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77" y="5046280"/>
            <a:ext cx="11703751" cy="1515293"/>
          </a:xfrm>
        </p:spPr>
        <p:txBody>
          <a:bodyPr anchor="t">
            <a:normAutofit/>
          </a:bodyPr>
          <a:lstStyle/>
          <a:p>
            <a:endParaRPr lang="ar-IQ" dirty="0"/>
          </a:p>
        </p:txBody>
      </p:sp>
      <p:pic>
        <p:nvPicPr>
          <p:cNvPr id="16" name="Picture 3" descr="تويجس معزولة وزهور علي سطح ابيض">
            <a:extLst>
              <a:ext uri="{FF2B5EF4-FFF2-40B4-BE49-F238E27FC236}">
                <a16:creationId xmlns:a16="http://schemas.microsoft.com/office/drawing/2014/main" id="{2F5175DB-04DF-2EAA-B30F-468CCD13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497" r="8010" b="2"/>
          <a:stretch/>
        </p:blipFill>
        <p:spPr>
          <a:xfrm>
            <a:off x="19" y="10"/>
            <a:ext cx="5395945" cy="685799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24475F3-D97B-239B-46E2-AB9A7E7B8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صورة 4">
            <a:extLst>
              <a:ext uri="{FF2B5EF4-FFF2-40B4-BE49-F238E27FC236}">
                <a16:creationId xmlns:a16="http://schemas.microsoft.com/office/drawing/2014/main" id="{6316EA37-A57F-535F-C0F6-46B229787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296426"/>
            <a:ext cx="11207263" cy="648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97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FB6AC9-AA19-F3E3-4C7D-82665F661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4784EF-E3F6-9F8D-C31A-5059F2AD5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127734"/>
            <a:ext cx="5581290" cy="950275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endParaRPr lang="ar-IQ" sz="600">
              <a:latin typeface="Amasis MT Pro Black" panose="020F0502020204030204" pitchFamily="18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20000"/>
              </a:lnSpc>
            </a:pPr>
            <a:endParaRPr lang="ar-IQ" sz="600">
              <a:latin typeface="Amasis MT Pro Black" panose="020F0502020204030204" pitchFamily="18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20000"/>
              </a:lnSpc>
            </a:pPr>
            <a:endParaRPr lang="ar-IQ" sz="600">
              <a:latin typeface="Amasis MT Pro Black" panose="020F0502020204030204" pitchFamily="18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ar-IQ" sz="600">
                <a:latin typeface="Amasis MT Pro Black" panose="020F05020202040302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3ACA649-524E-AD64-4B8C-7D75696DF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8" y="0"/>
            <a:ext cx="10560818" cy="404948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74043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BA353ED6-E6EC-9B1A-E9FF-7366A8102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28" y="4049483"/>
            <a:ext cx="10560818" cy="267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5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طبي, معدات طبية, رعاية صحية, داخلي&#10;&#10;تم إنشاء الوصف تلقائياً">
            <a:extLst>
              <a:ext uri="{FF2B5EF4-FFF2-40B4-BE49-F238E27FC236}">
                <a16:creationId xmlns:a16="http://schemas.microsoft.com/office/drawing/2014/main" id="{AE76CB73-96D7-9E10-C0DB-FC1F20419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64623" cy="6469627"/>
          </a:xfrm>
          <a:prstGeom prst="rect">
            <a:avLst/>
          </a:prstGeom>
        </p:spPr>
      </p:pic>
      <p:pic>
        <p:nvPicPr>
          <p:cNvPr id="5" name="صورة 4" descr="صورة تحتوي على سمك, منتجات سمكية, داخلي, طعام&#10;&#10;تم إنشاء الوصف تلقائياً">
            <a:extLst>
              <a:ext uri="{FF2B5EF4-FFF2-40B4-BE49-F238E27FC236}">
                <a16:creationId xmlns:a16="http://schemas.microsoft.com/office/drawing/2014/main" id="{9017B0F6-84F1-4467-4E8B-B91F8614F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628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69669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6</Words>
  <Application>Microsoft Office PowerPoint</Application>
  <PresentationFormat>شاشة عريضة</PresentationFormat>
  <Paragraphs>5</Paragraphs>
  <Slides>17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ADLaM Display</vt:lpstr>
      <vt:lpstr>Amasis MT Pro Black</vt:lpstr>
      <vt:lpstr>Arial</vt:lpstr>
      <vt:lpstr>Grandview Display</vt:lpstr>
      <vt:lpstr>DashVTI</vt:lpstr>
      <vt:lpstr>الجهاز التناسلي  GENITAL  SYSTEM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azhaar hussein</dc:creator>
  <cp:lastModifiedBy>azhaar hussein</cp:lastModifiedBy>
  <cp:revision>42</cp:revision>
  <dcterms:created xsi:type="dcterms:W3CDTF">2025-03-22T17:41:40Z</dcterms:created>
  <dcterms:modified xsi:type="dcterms:W3CDTF">2025-03-23T13:58:48Z</dcterms:modified>
</cp:coreProperties>
</file>