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0" r:id="rId11"/>
    <p:sldId id="284" r:id="rId12"/>
    <p:sldId id="285" r:id="rId13"/>
    <p:sldId id="286" r:id="rId14"/>
    <p:sldId id="296" r:id="rId15"/>
    <p:sldId id="297" r:id="rId16"/>
  </p:sldIdLst>
  <p:sldSz cx="9753600" cy="7315200"/>
  <p:notesSz cx="9753600" cy="73152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1" d="100"/>
          <a:sy n="71" d="100"/>
        </p:scale>
        <p:origin x="-123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00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Plagiarism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08792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9744075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753600" cy="72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</Words>
  <Application>Microsoft Office PowerPoint</Application>
  <PresentationFormat>Custom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nawal</dc:creator>
  <cp:lastModifiedBy>it 2022</cp:lastModifiedBy>
  <cp:revision>9</cp:revision>
  <dcterms:created xsi:type="dcterms:W3CDTF">2021-06-08T21:29:26Z</dcterms:created>
  <dcterms:modified xsi:type="dcterms:W3CDTF">2025-06-05T14:29:41Z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2021-06-08T00:00:00Z</vt:filetime>
  </property>
  <property fmtid="{D5CDD505-2E9C-101B-9397-08002B2CF9AE}" pid="3" name="LastSaved">
    <vt:filetime>2021-06-08T00:00:00Z</vt:filetime>
  </property>
</Properties>
</file>