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8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  <p:sldId id="280" r:id="rId27"/>
    <p:sldId id="282" r:id="rId28"/>
    <p:sldId id="283" r:id="rId29"/>
    <p:sldId id="285" r:id="rId30"/>
    <p:sldId id="284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16AEA-C0C6-485D-8B1D-3944543BD6A5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C0E6-C904-4788-8635-5D286189A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571522"/>
            <a:ext cx="65627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6567511"/>
            <a:ext cx="685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-24"/>
            <a:ext cx="2686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5443557"/>
            <a:ext cx="7515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395299"/>
            <a:ext cx="81534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-24"/>
            <a:ext cx="75914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1709764"/>
            <a:ext cx="7786743" cy="514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47700"/>
            <a:ext cx="81915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357166"/>
            <a:ext cx="80676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3929086"/>
            <a:ext cx="7972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95274"/>
            <a:ext cx="77438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567385"/>
            <a:ext cx="7572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357826"/>
            <a:ext cx="75723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-24"/>
            <a:ext cx="76676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71414"/>
            <a:ext cx="7553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496"/>
            <a:ext cx="61436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-24"/>
            <a:ext cx="75438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35" y="4348185"/>
            <a:ext cx="2847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23" y="4529160"/>
            <a:ext cx="31337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923949"/>
            <a:ext cx="75628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-24"/>
            <a:ext cx="7524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481013"/>
            <a:ext cx="76009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-24"/>
            <a:ext cx="6638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3" y="5643578"/>
            <a:ext cx="65722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-24"/>
            <a:ext cx="75723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195786"/>
            <a:ext cx="57626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19072"/>
            <a:ext cx="70580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3657621"/>
            <a:ext cx="750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23"/>
            <a:ext cx="70009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643446"/>
            <a:ext cx="75009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-24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786322"/>
            <a:ext cx="542450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-24"/>
            <a:ext cx="81057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94" y="3695721"/>
            <a:ext cx="63817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423882"/>
            <a:ext cx="53816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-24"/>
            <a:ext cx="64484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1395434"/>
            <a:ext cx="5524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1414"/>
            <a:ext cx="5715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4214818"/>
            <a:ext cx="6438900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-42881"/>
            <a:ext cx="6477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3538" y="785794"/>
            <a:ext cx="5876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134" y="6072206"/>
            <a:ext cx="44577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24"/>
            <a:ext cx="60007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1" y="3000372"/>
            <a:ext cx="52149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57155"/>
            <a:ext cx="65913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2571744"/>
            <a:ext cx="66389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-24"/>
            <a:ext cx="64770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4033861"/>
            <a:ext cx="69532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738206"/>
            <a:ext cx="69437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-24"/>
            <a:ext cx="6572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4048149"/>
            <a:ext cx="65341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-24"/>
            <a:ext cx="66865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9275" y="2728919"/>
            <a:ext cx="5505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" y="4557736"/>
            <a:ext cx="77057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962030"/>
            <a:ext cx="80962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4500570"/>
            <a:ext cx="8058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19081"/>
            <a:ext cx="411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214433"/>
            <a:ext cx="76581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" y="3214686"/>
            <a:ext cx="75057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04830"/>
            <a:ext cx="7572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395285"/>
            <a:ext cx="7581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3457598"/>
            <a:ext cx="75914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-24"/>
            <a:ext cx="7953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5286388"/>
            <a:ext cx="7496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" y="6219848"/>
            <a:ext cx="7600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dr nawal</cp:lastModifiedBy>
  <cp:revision>5</cp:revision>
  <dcterms:created xsi:type="dcterms:W3CDTF">2020-04-27T21:20:39Z</dcterms:created>
  <dcterms:modified xsi:type="dcterms:W3CDTF">2021-06-08T18:26:26Z</dcterms:modified>
</cp:coreProperties>
</file>