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3A002C-6480-6E47-A67E-571024F33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2253C82-2EA7-E74D-AD18-3E631808A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4FFEC9-ACB7-9D43-8464-BD702B838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ACF6-2701-174D-9896-A19AD026C00E}" type="datetimeFigureOut">
              <a:rPr lang="ar-IQ"/>
              <a:t>22/01/1443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B75021-D7CA-4E41-87CC-C0B4CB4C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6A6D94-23FC-584E-A80D-9952D19C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15E7-04B4-6040-B93B-18BFA20F28F1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6711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F56D3F-A7EC-FF4A-A41B-BE4472DD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BEA97D8-F43D-5446-A4E7-301695F28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C67E5B-C938-E040-A8D8-8C2749BE9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ACF6-2701-174D-9896-A19AD026C00E}" type="datetimeFigureOut">
              <a:rPr lang="ar-IQ"/>
              <a:t>22/01/1443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F3B659-F332-7642-B930-B49799B9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05A7E2-A0B7-FE48-AE74-7C34B0CD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15E7-04B4-6040-B93B-18BFA20F28F1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09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CCC05CA-2CA2-994B-B602-97CB5A1F9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A6020E5-210B-F346-88AC-3DED7B5BF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32BC52-BDEA-1B49-917C-E895165A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ACF6-2701-174D-9896-A19AD026C00E}" type="datetimeFigureOut">
              <a:rPr lang="ar-IQ"/>
              <a:t>22/01/1443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4AF7CB-7F7C-C84F-8B3A-8C11ABCE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D35907-2184-7040-9A2B-BDE4E7E8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15E7-04B4-6040-B93B-18BFA20F28F1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889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48AE97-0655-8F49-BDB9-D615CBF5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81B905-08CA-1846-A021-99888F345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184091-D955-9748-BD66-19FEBB6A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ACF6-2701-174D-9896-A19AD026C00E}" type="datetimeFigureOut">
              <a:rPr lang="ar-IQ"/>
              <a:t>22/01/1443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A99566-12FC-2A49-80B3-CECBC5286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77195E-CE3D-6947-8C32-B638AB89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15E7-04B4-6040-B93B-18BFA20F28F1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845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6F2772-6B36-3C49-BE64-789AFA69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FE8205A-F4D6-6244-9605-95815C0FE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388836-B320-674B-AAE5-A2292FB7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ACF6-2701-174D-9896-A19AD026C00E}" type="datetimeFigureOut">
              <a:rPr lang="ar-IQ"/>
              <a:t>22/01/1443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18A4C2-F993-6443-BA7F-D4BCF120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458EF4-53D7-5E4F-A61B-D0EFC39E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15E7-04B4-6040-B93B-18BFA20F28F1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6493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46712F-2025-4440-989D-E84DB64D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A479CA-B4BC-3A45-ADD8-3F3FAA1E4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BEBE0B-2ACF-A746-897D-810D6F8AA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F86E4DC-E4A5-9644-97A1-8A0164C1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ACF6-2701-174D-9896-A19AD026C00E}" type="datetimeFigureOut">
              <a:rPr lang="ar-IQ"/>
              <a:t>22/01/1443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7CE9225-491E-B543-B02E-3378F644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B20CEE7-58E4-6340-AB4D-BE011AB9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15E7-04B4-6040-B93B-18BFA20F28F1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605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3F549B-29FA-3B40-B0AB-A22088F4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0B2DB3-C2C7-F549-91B5-306939312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26D9BD8-AD52-724B-9A88-5AA25BFAE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2A56E41-80FC-5E40-B64B-024500BE3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B9CB442-A81B-6446-90A1-7E11AAAED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3C8F47E-E981-9A44-99A6-7F52CB34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ACF6-2701-174D-9896-A19AD026C00E}" type="datetimeFigureOut">
              <a:rPr lang="ar-IQ"/>
              <a:t>22/01/1443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2A6D97D-EF97-5F49-AE8E-6D05C2C3F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F80BEC6-5FCB-AA49-A1EF-9363D7C9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15E7-04B4-6040-B93B-18BFA20F28F1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5956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111501-1186-F24A-982B-0063DA75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413BD9A-D257-E54A-A176-E5DC2946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ACF6-2701-174D-9896-A19AD026C00E}" type="datetimeFigureOut">
              <a:rPr lang="ar-IQ"/>
              <a:t>22/01/1443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4889F1C-F54B-2A4B-AE77-267A230C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255326C-5F74-254A-8329-CF13427B7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15E7-04B4-6040-B93B-18BFA20F28F1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750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96E672E-4B28-2148-82F7-140073FA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ACF6-2701-174D-9896-A19AD026C00E}" type="datetimeFigureOut">
              <a:rPr lang="ar-IQ"/>
              <a:t>22/01/1443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1A8F37-12DF-4E42-B34D-3B84ED7B3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00A6CF5-3E6E-194A-87D0-F59CF90D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15E7-04B4-6040-B93B-18BFA20F28F1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966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4F8CD2-10D4-8E43-B0BA-F9CB2864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7BFB76-FEEF-2C41-8876-EE288346A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86468B8-DB33-4B4F-B0BA-B5AEE56CD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7D19F1D-541E-8F4C-A729-01F0F753D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ACF6-2701-174D-9896-A19AD026C00E}" type="datetimeFigureOut">
              <a:rPr lang="ar-IQ"/>
              <a:t>22/01/1443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AE46252-2E74-5D4C-AE2A-B2AC29CB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369315-D11D-FE41-923B-E35C68964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15E7-04B4-6040-B93B-18BFA20F28F1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374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BE1C25-3576-5C4B-8693-FE765304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D5F5C8E-3524-4B47-82C2-F24BF8055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1BDF668-4680-DE44-81D6-0DA7BED8B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FB2F826-170A-2A48-9913-9E3C7D7F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ACF6-2701-174D-9896-A19AD026C00E}" type="datetimeFigureOut">
              <a:rPr lang="ar-IQ"/>
              <a:t>22/01/1443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E109A05-C532-4042-8AF4-8D36AC219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EF9B0B-8C35-CF40-918E-B1D81B6C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15E7-04B4-6040-B93B-18BFA20F28F1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0117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E444E4D-CB72-8B45-8D4D-72C65D472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75E12B3-FB56-EC4A-A6C3-8048DF4C4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99B5B8-6E06-194E-93E0-BD5ECD02F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ACF6-2701-174D-9896-A19AD026C00E}" type="datetimeFigureOut">
              <a:rPr lang="ar-IQ"/>
              <a:t>22/01/1443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05F1F2-14C7-B24E-BFF5-C4CB78778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E15560-ED38-C149-A322-4AD61449F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915E7-04B4-6040-B93B-18BFA20F28F1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5534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745F9C2-AB64-7141-9E88-A9E18F891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08" y="249877"/>
            <a:ext cx="8268195" cy="635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1AFDD74-CCFC-5B4F-9CF6-20BA8F8F2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21" y="365125"/>
            <a:ext cx="8149936" cy="6086104"/>
          </a:xfrm>
        </p:spPr>
      </p:pic>
    </p:spTree>
    <p:extLst>
      <p:ext uri="{BB962C8B-B14F-4D97-AF65-F5344CB8AC3E}">
        <p14:creationId xmlns:p14="http://schemas.microsoft.com/office/powerpoint/2010/main" val="94969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98D4DD05-E38F-8146-A5B5-9A97248F7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07" y="210292"/>
            <a:ext cx="8485910" cy="6494318"/>
          </a:xfrm>
        </p:spPr>
      </p:pic>
    </p:spTree>
    <p:extLst>
      <p:ext uri="{BB962C8B-B14F-4D97-AF65-F5344CB8AC3E}">
        <p14:creationId xmlns:p14="http://schemas.microsoft.com/office/powerpoint/2010/main" val="298840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658E8EBC-26E6-7942-8511-E5FB49D67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40" y="531916"/>
            <a:ext cx="8998559" cy="5645047"/>
          </a:xfrm>
        </p:spPr>
      </p:pic>
    </p:spTree>
    <p:extLst>
      <p:ext uri="{BB962C8B-B14F-4D97-AF65-F5344CB8AC3E}">
        <p14:creationId xmlns:p14="http://schemas.microsoft.com/office/powerpoint/2010/main" val="1411054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7">
            <a:extLst>
              <a:ext uri="{FF2B5EF4-FFF2-40B4-BE49-F238E27FC236}">
                <a16:creationId xmlns:a16="http://schemas.microsoft.com/office/drawing/2014/main" id="{DD040A7C-E4D9-F84D-A33F-8B50A60B8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1" y="395844"/>
            <a:ext cx="10304317" cy="6073734"/>
          </a:xfrm>
        </p:spPr>
      </p:pic>
    </p:spTree>
    <p:extLst>
      <p:ext uri="{BB962C8B-B14F-4D97-AF65-F5344CB8AC3E}">
        <p14:creationId xmlns:p14="http://schemas.microsoft.com/office/powerpoint/2010/main" val="2866911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22C3CF2E-FFB0-E249-97A4-66C6182CF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56" y="365125"/>
            <a:ext cx="8659090" cy="6240524"/>
          </a:xfrm>
        </p:spPr>
      </p:pic>
    </p:spTree>
    <p:extLst>
      <p:ext uri="{BB962C8B-B14F-4D97-AF65-F5344CB8AC3E}">
        <p14:creationId xmlns:p14="http://schemas.microsoft.com/office/powerpoint/2010/main" val="1349284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04F214FB-9C1B-034F-A31E-853B5EB1B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34" y="365124"/>
            <a:ext cx="8844642" cy="6265265"/>
          </a:xfrm>
        </p:spPr>
      </p:pic>
    </p:spTree>
    <p:extLst>
      <p:ext uri="{BB962C8B-B14F-4D97-AF65-F5344CB8AC3E}">
        <p14:creationId xmlns:p14="http://schemas.microsoft.com/office/powerpoint/2010/main" val="2332028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7D9B916-FC1D-3343-B83A-6AD235F14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96" y="365125"/>
            <a:ext cx="8819902" cy="6127750"/>
          </a:xfrm>
        </p:spPr>
      </p:pic>
    </p:spTree>
    <p:extLst>
      <p:ext uri="{BB962C8B-B14F-4D97-AF65-F5344CB8AC3E}">
        <p14:creationId xmlns:p14="http://schemas.microsoft.com/office/powerpoint/2010/main" val="303020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91DFC1C0-385A-4543-A62F-E881AE305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7" y="523081"/>
            <a:ext cx="9065326" cy="5811838"/>
          </a:xfrm>
        </p:spPr>
      </p:pic>
    </p:spTree>
    <p:extLst>
      <p:ext uri="{BB962C8B-B14F-4D97-AF65-F5344CB8AC3E}">
        <p14:creationId xmlns:p14="http://schemas.microsoft.com/office/powerpoint/2010/main" val="153044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7">
            <a:extLst>
              <a:ext uri="{FF2B5EF4-FFF2-40B4-BE49-F238E27FC236}">
                <a16:creationId xmlns:a16="http://schemas.microsoft.com/office/drawing/2014/main" id="{041C4EF3-3623-C44A-BE80-7FACC58EE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30" y="379763"/>
            <a:ext cx="8485910" cy="6098474"/>
          </a:xfrm>
        </p:spPr>
      </p:pic>
    </p:spTree>
    <p:extLst>
      <p:ext uri="{BB962C8B-B14F-4D97-AF65-F5344CB8AC3E}">
        <p14:creationId xmlns:p14="http://schemas.microsoft.com/office/powerpoint/2010/main" val="740785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9A181EAC-19BF-164A-8377-D0525338E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23" y="321108"/>
            <a:ext cx="8434449" cy="6215784"/>
          </a:xfrm>
        </p:spPr>
      </p:pic>
    </p:spTree>
    <p:extLst>
      <p:ext uri="{BB962C8B-B14F-4D97-AF65-F5344CB8AC3E}">
        <p14:creationId xmlns:p14="http://schemas.microsoft.com/office/powerpoint/2010/main" val="80957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F4969004-9685-B540-836B-3E10926B6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69" y="365125"/>
            <a:ext cx="8040585" cy="6191044"/>
          </a:xfrm>
        </p:spPr>
      </p:pic>
    </p:spTree>
    <p:extLst>
      <p:ext uri="{BB962C8B-B14F-4D97-AF65-F5344CB8AC3E}">
        <p14:creationId xmlns:p14="http://schemas.microsoft.com/office/powerpoint/2010/main" val="3044787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154DDE99-B6BE-3943-95A1-DC6F22D30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287" y="365125"/>
            <a:ext cx="7904513" cy="6127750"/>
          </a:xfrm>
        </p:spPr>
      </p:pic>
    </p:spTree>
    <p:extLst>
      <p:ext uri="{BB962C8B-B14F-4D97-AF65-F5344CB8AC3E}">
        <p14:creationId xmlns:p14="http://schemas.microsoft.com/office/powerpoint/2010/main" val="13673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25EF978-80A8-514D-9636-52793141E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6" y="365125"/>
            <a:ext cx="8708571" cy="6127749"/>
          </a:xfrm>
        </p:spPr>
      </p:pic>
    </p:spTree>
    <p:extLst>
      <p:ext uri="{BB962C8B-B14F-4D97-AF65-F5344CB8AC3E}">
        <p14:creationId xmlns:p14="http://schemas.microsoft.com/office/powerpoint/2010/main" val="422655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A78A34B9-4B52-4C47-BC2A-E557E042E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96" y="270700"/>
            <a:ext cx="8696201" cy="6222175"/>
          </a:xfrm>
        </p:spPr>
      </p:pic>
    </p:spTree>
    <p:extLst>
      <p:ext uri="{BB962C8B-B14F-4D97-AF65-F5344CB8AC3E}">
        <p14:creationId xmlns:p14="http://schemas.microsoft.com/office/powerpoint/2010/main" val="2418219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FEA2B3B7-2F65-EC48-9F84-BE41BE73C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12" y="365124"/>
            <a:ext cx="7953993" cy="6265265"/>
          </a:xfrm>
        </p:spPr>
      </p:pic>
    </p:spTree>
    <p:extLst>
      <p:ext uri="{BB962C8B-B14F-4D97-AF65-F5344CB8AC3E}">
        <p14:creationId xmlns:p14="http://schemas.microsoft.com/office/powerpoint/2010/main" val="299819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A1BE4B57-103C-B242-8A77-2C19EFC9C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02" y="365125"/>
            <a:ext cx="7756072" cy="6376596"/>
          </a:xfrm>
        </p:spPr>
      </p:pic>
    </p:spTree>
    <p:extLst>
      <p:ext uri="{BB962C8B-B14F-4D97-AF65-F5344CB8AC3E}">
        <p14:creationId xmlns:p14="http://schemas.microsoft.com/office/powerpoint/2010/main" val="136399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A7C5240-34D5-A44F-96EA-31D2E6897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71" y="556656"/>
            <a:ext cx="8151916" cy="6110844"/>
          </a:xfrm>
        </p:spPr>
      </p:pic>
    </p:spTree>
    <p:extLst>
      <p:ext uri="{BB962C8B-B14F-4D97-AF65-F5344CB8AC3E}">
        <p14:creationId xmlns:p14="http://schemas.microsoft.com/office/powerpoint/2010/main" val="424163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ADDBFEF-BFA5-CB4B-B4E7-6D6170B03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75" y="303068"/>
            <a:ext cx="7941622" cy="6251864"/>
          </a:xfrm>
        </p:spPr>
      </p:pic>
    </p:spTree>
    <p:extLst>
      <p:ext uri="{BB962C8B-B14F-4D97-AF65-F5344CB8AC3E}">
        <p14:creationId xmlns:p14="http://schemas.microsoft.com/office/powerpoint/2010/main" val="291157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BC686641-75F1-864E-A375-1DE7DD83D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19" y="365125"/>
            <a:ext cx="7286007" cy="6123215"/>
          </a:xfrm>
        </p:spPr>
      </p:pic>
    </p:spTree>
    <p:extLst>
      <p:ext uri="{BB962C8B-B14F-4D97-AF65-F5344CB8AC3E}">
        <p14:creationId xmlns:p14="http://schemas.microsoft.com/office/powerpoint/2010/main" val="83495358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Rayya Q</dc:creator>
  <cp:lastModifiedBy>Rayya Q</cp:lastModifiedBy>
  <cp:revision>1</cp:revision>
  <dcterms:created xsi:type="dcterms:W3CDTF">2021-08-30T08:39:22Z</dcterms:created>
  <dcterms:modified xsi:type="dcterms:W3CDTF">2021-08-30T08:54:17Z</dcterms:modified>
</cp:coreProperties>
</file>