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2C935-80AF-6445-9DEB-4659F713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A75D73AA-650A-6444-AB3F-3D89501CB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491865-3A89-304D-9304-30F07B18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1385A8-1BA5-A349-B9F7-E43D5069B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D96727-53FE-E546-B3DF-561F7E18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1008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E94CA-115B-9640-A95C-F672CDFC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4F18FE3-731B-6A45-8659-EBFC7D0B2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CBDFC4-A208-6F4F-98F4-F0F858772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349CC4-2F56-244B-AE40-FCCEABDC8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485ABA-78B6-BD4E-BD0A-2049FEB6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391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E8616CD-1B24-9841-BB43-23E073F69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3029BC-E23B-4C4F-8E90-ADC1650C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C42DD3-1CDC-474D-A857-CB9D7BF6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599A1-EF3E-6243-A655-4062AB24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371093-89C0-1845-931E-2F03703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618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174E66-DAE8-D54A-AE38-5ECCDB67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6DE8720-6EA3-A84E-AA87-8D4B559AA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5EA79D-7370-A043-954B-9A838007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7956B64-ECF5-BD41-B82D-C2A06420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4DAF0E-79EE-3E43-BD68-66CB74D5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767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A8ECB6-A149-1E49-A234-60188D77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DE3FC1-F034-9245-AAED-2DFB7B893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69EAD2-1E9B-B243-B37A-6F4792411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ED291A3-DF71-8842-8FE5-28C60429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41E72EC-6587-0A42-9D9D-7BB9FF2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7551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5CA839-17F5-8B4A-82B3-ACC288B3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26A6799-9E93-D04B-BC07-D5BD68BEE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FF8E22-F458-B945-84ED-06A6571A7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708720-9E4A-3947-B517-30C71BA5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965277-A4B2-7441-AFCE-DC9EBC4E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4D8839-4F76-8642-AD23-11CB5C30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2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0BC523-335B-CE45-83F1-040070FE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007CB4-F68A-7A4A-96E7-501161D63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D27564E-A690-9040-AC9A-04690381C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9D48F27-6BBC-4942-8222-1C884B0BB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D6722AC-EE64-2843-B273-D1F70307D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463F33-6B09-1344-ACA1-0D4786EC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DE4F571-7951-C247-B68D-E53EB047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A1D6183-6394-0547-98C6-FE1EE937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51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538C78-222A-2146-8631-84DACB92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D67C3D-B64D-2B4A-871F-A8AB5262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F7AB3E0-CDC8-0248-9566-2BFF90E1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ED2F449-94E9-8D4D-B1A6-3E38456A9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62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8133747-29A9-794F-8CCC-553B837FD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36D44FA-CC65-BE4E-BEBA-D9B162EF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53C4A17-C710-7142-863E-E48007E0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43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C0FC7F-F8C6-914C-BC50-68E4C21A0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8F09CE-6E83-A04E-ABEE-BF42BA5EA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7FD4B4-6611-B64A-B27D-7757F4518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75290-5388-4747-8E76-2D0E5EFB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FC1A48B-65F0-B346-B9F0-2724892B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0319504-50D9-C44E-8FF5-1628B21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1410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605297-9F2E-5B4C-8AA5-EF92DCD5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BC621B0-38CD-4E43-B36B-AB7EA33469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612AF92-26EF-8C4E-A700-C3DF5110D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848E84-A8BB-3347-AB62-A8E63FDB2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31AC89-86D1-2F4E-8883-AEAFD5F4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BC457F-40C5-2A43-954B-00325028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426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C117794-5660-304A-8F69-87B45F910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274F12A-7291-7F4D-8E0E-11BFD269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842963-A3C3-6744-BEFF-032D06DE0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0AA6-F953-574B-B450-DF4EFC10532B}" type="datetimeFigureOut">
              <a:rPr lang="ar-IQ"/>
              <a:t>12/09/1443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3B74B0-860A-3B4E-92E0-FB26BA3F8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CF594BB-2657-5245-B4F7-0379DA5EF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3DA2F-6C6F-BF48-BB47-B8B90C253CC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468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 /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 /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7FAB37-31B0-8742-8116-4835F58DE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/>
              <a:t>م / مضامين الاعلانات عن السكائر الامريكية والانكليزية والاجنبية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D043B0-71C2-F047-82FF-582164CFA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83027"/>
          </a:xfrm>
        </p:spPr>
        <p:txBody>
          <a:bodyPr>
            <a:normAutofit/>
          </a:bodyPr>
          <a:lstStyle/>
          <a:p>
            <a:r>
              <a:rPr lang="ar-SA" sz="4400"/>
              <a:t>يوم الاربعاء </a:t>
            </a:r>
          </a:p>
          <a:p>
            <a:r>
              <a:rPr lang="ar-SA" sz="4400"/>
              <a:t>19/5/2021 </a:t>
            </a:r>
          </a:p>
          <a:p>
            <a:r>
              <a:rPr lang="ar-SA" sz="4400"/>
              <a:t>الساعة 10 صباحا </a:t>
            </a:r>
            <a:endParaRPr lang="ar-IQ" sz="4400"/>
          </a:p>
        </p:txBody>
      </p:sp>
    </p:spTree>
    <p:extLst>
      <p:ext uri="{BB962C8B-B14F-4D97-AF65-F5344CB8AC3E}">
        <p14:creationId xmlns:p14="http://schemas.microsoft.com/office/powerpoint/2010/main" val="445090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65BF4F8F-B407-FD40-8EBA-E8BC3E2BE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37" y="326480"/>
            <a:ext cx="4802368" cy="6205039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5038707-4F5E-3949-A933-CA2C6E073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57" y="484633"/>
            <a:ext cx="5047401" cy="60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766BA55-1D23-EF43-9605-8EC3F6AD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96" y="360933"/>
            <a:ext cx="4672341" cy="603703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B204448-4501-9840-8115-E0DEC8056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" y="212492"/>
            <a:ext cx="4672340" cy="609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2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CFBFECF-A2EC-7640-9432-031887F5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28" y="394403"/>
            <a:ext cx="4696959" cy="606919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B8E91F44-296E-314C-AC3E-D034A381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2" y="499752"/>
            <a:ext cx="4755381" cy="59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48C257E-7333-DC4A-8DA8-8490CB318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76" y="150641"/>
            <a:ext cx="4783567" cy="613338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C289021-AB64-054E-AB52-2CC9B4C2D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19" y="348562"/>
            <a:ext cx="4424220" cy="593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22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B54D8EB-7F4D-7943-BEDF-823E75145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051" y="682556"/>
            <a:ext cx="4316089" cy="581176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532D7280-C7E8-3241-9BA0-6464C2B91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29" y="318594"/>
            <a:ext cx="4487871" cy="62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61B0321-9ADC-4749-B2E5-8E73341D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6" y="535489"/>
            <a:ext cx="4505383" cy="600968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922B7F4-77E8-654C-B2DE-F5C5F89DA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13" y="1074376"/>
            <a:ext cx="5415188" cy="470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8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C26B782-0FD4-CC48-8164-D623FAAD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45" y="657815"/>
            <a:ext cx="4480825" cy="581176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4B70611E-C8DB-4E47-B073-EFE6D923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80" y="470227"/>
            <a:ext cx="4590720" cy="59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3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A09B3D4-2D09-D941-9B67-D6DB64DF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03" y="380862"/>
            <a:ext cx="4668487" cy="590879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F2DB93C-B602-2E44-B4D2-59FE1817C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15" y="380862"/>
            <a:ext cx="4886697" cy="609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8AC8F5D2-1C7F-7C4C-AEA8-A07854F5D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036" y="504563"/>
            <a:ext cx="4809251" cy="5848874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CD8B2CEE-F781-A845-B42D-0BD6903AE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59" y="504563"/>
            <a:ext cx="4630684" cy="595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4B064C4-FEBD-F040-841A-4E8228C61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79" y="520245"/>
            <a:ext cx="4449988" cy="581751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879FB1B-C143-2D49-9C6C-83C9B1457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41" y="479142"/>
            <a:ext cx="4671473" cy="58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94E11B5-187B-C14E-8CFD-4EF501D85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170" y="359833"/>
            <a:ext cx="4607271" cy="613833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363CCBE2-F5A6-FE4B-8B7D-EDC7C6377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3" y="453159"/>
            <a:ext cx="4427195" cy="59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6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90E873B-5C02-F048-B057-15C3AFC3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84" y="323954"/>
            <a:ext cx="3954260" cy="621009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8158941-3297-2E45-84BB-BDFEB40DC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22" y="497004"/>
            <a:ext cx="5013301" cy="583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8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D8CDEBD-9F0D-514B-A164-47C602ED9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964" y="286711"/>
            <a:ext cx="4473750" cy="5994529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6A4FA101-8F32-E547-8EED-C780F28DF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" y="286711"/>
            <a:ext cx="4604163" cy="599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96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5D3105E-4480-B945-83B9-81E787FCB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14" y="431029"/>
            <a:ext cx="4817785" cy="6091173"/>
          </a:xfrm>
          <a:prstGeom prst="rect">
            <a:avLst/>
          </a:prstGeo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9D8960EA-9BB1-D94F-BDA2-D1735398C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29" y="431030"/>
            <a:ext cx="4701628" cy="599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81F16FC-A741-B24C-AD41-2CD556ED4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761" y="243172"/>
            <a:ext cx="4445239" cy="6016114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4273076-E8CF-1B4C-A22E-6BF2DAC45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93" y="422783"/>
            <a:ext cx="4441584" cy="601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64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A0EBB5B-0324-E74A-A1EE-8145D98C2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47" y="387047"/>
            <a:ext cx="4272993" cy="6083906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9D6284D-882D-794F-8AD0-415686A29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48" y="571225"/>
            <a:ext cx="4588678" cy="58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31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D01B43A-AD31-5D4C-AF82-81E6C957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95" y="216063"/>
            <a:ext cx="4521118" cy="6057000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D8AB90D-8E91-B84D-93EE-37491BF2F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88" y="216064"/>
            <a:ext cx="5087879" cy="605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08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BA0F33B9-1DA3-F04D-9055-7E0A4070D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24" y="433668"/>
            <a:ext cx="4566469" cy="5990664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6B28F319-3685-EC4C-9DF1-3339E2E29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88" y="433668"/>
            <a:ext cx="4209887" cy="59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BA0FC63-A896-2B4C-B870-1F10CA81C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38" y="455083"/>
            <a:ext cx="4603304" cy="594783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F705D27-3A5C-CD49-A768-EA335AB7A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3" y="455083"/>
            <a:ext cx="4538250" cy="58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3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95789603-2618-ED44-94B6-10EBDB1C0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89" y="302325"/>
            <a:ext cx="4078433" cy="598170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8B18BCB1-9382-C540-A4B2-FF1E78023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36" y="302324"/>
            <a:ext cx="8901430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1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FD534D1-4629-F14D-9980-C5F521FCA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70" y="408122"/>
            <a:ext cx="4491038" cy="6041755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67636F8-CC63-D742-9802-0C7BCC40E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64" y="432862"/>
            <a:ext cx="4525332" cy="59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8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4F4C4211-FC2A-C741-9C04-7AFD6F9A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4" y="190993"/>
            <a:ext cx="4297385" cy="6302831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2549469D-1766-9A4B-888C-98BCC7C3E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473" y="190992"/>
            <a:ext cx="5266291" cy="630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9A1670C-AC27-334D-AF1A-9778CA6ED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42" y="187750"/>
            <a:ext cx="4595090" cy="6126787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6F3A3731-B109-B748-8B46-8E87894F3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513" y="187750"/>
            <a:ext cx="4984834" cy="59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5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3EB9AA8-F4F9-0F4F-A744-F910863C5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931" y="244653"/>
            <a:ext cx="4326713" cy="6368693"/>
          </a:xfrm>
          <a:prstGeom prst="rect">
            <a:avLst/>
          </a:prstGeo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CC81914-9E08-4440-8287-6DD01C656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1" y="244653"/>
            <a:ext cx="4012130" cy="622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8801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26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م / مضامين الاعلانات عن السكائر الامريكية والانكليزية والاجنبية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 / مضامين الاعلانات عن السكائر الامريكية والانكليزية والاجنبية </dc:title>
  <dc:creator>Rayya Q</dc:creator>
  <cp:lastModifiedBy>Rayya Q</cp:lastModifiedBy>
  <cp:revision>3</cp:revision>
  <dcterms:created xsi:type="dcterms:W3CDTF">2021-05-19T05:06:48Z</dcterms:created>
  <dcterms:modified xsi:type="dcterms:W3CDTF">2022-04-13T01:43:20Z</dcterms:modified>
</cp:coreProperties>
</file>