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notesMaster" Target="notesMasters/notesMaster1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8058AEA-F42D-3446-BA44-42243E8073D6}" type="datetimeFigureOut">
              <a:rPr lang="ar-IQ"/>
              <a:t>20/06/1444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E593328-352F-D440-A3F4-07094229E5D5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81187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SA"/>
              <a:t>شكرا  للحضور و خاصة المتفاعلين بالتعليقات  حولها </a:t>
            </a:r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593328-352F-D440-A3F4-07094229E5D5}" type="slidenum">
              <a:rPr lang="ar-IQ"/>
              <a:t>3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6336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28FDA66-41E7-784A-9369-78684A81D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F600A93C-B7B1-6B48-8506-B32A559E9C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ar-IQ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414D929-B97B-E040-AAC0-740D8B4C7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4DF4-61F0-284B-AB83-900B0B6510FE}" type="datetimeFigureOut">
              <a:rPr lang="ar-IQ"/>
              <a:t>20/06/1444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6222E53-C236-7045-9952-A930C9D12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C2CDA61-93A1-1045-8563-EF022550E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F7D2F-9B6E-0644-8653-3F126EBF68D2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79219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40FD38D-8DEC-9F4E-9478-CB9834C2B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67BFF778-EEA5-2744-B900-63D0E1A504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D5925AC-3194-BE41-8C81-9A6C49682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4DF4-61F0-284B-AB83-900B0B6510FE}" type="datetimeFigureOut">
              <a:rPr lang="ar-IQ"/>
              <a:t>20/06/1444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FC1D0E7-88E2-9F46-9555-94C0A8951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B05FAAE-07E9-6344-B465-8A8CB86C2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F7D2F-9B6E-0644-8653-3F126EBF68D2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84271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3B4E8D0A-F7CB-E549-8C48-019AB5AAA2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8EEEA75-7033-BA49-B0F2-2D4E98879D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7EFE60B-D189-184E-9E81-D130A4930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4DF4-61F0-284B-AB83-900B0B6510FE}" type="datetimeFigureOut">
              <a:rPr lang="ar-IQ"/>
              <a:t>20/06/1444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64E96D7-B98B-DD41-91D8-BF212F818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E459D8C-5C52-D04A-A84B-7E46DF28E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F7D2F-9B6E-0644-8653-3F126EBF68D2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35697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5868352-5189-5340-8947-5EEF1997B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810D7EA-51F3-054D-9341-ECD10A7572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24450D6-8329-FF4B-97E7-F40CC2588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4DF4-61F0-284B-AB83-900B0B6510FE}" type="datetimeFigureOut">
              <a:rPr lang="ar-IQ"/>
              <a:t>20/06/1444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F199F5B-435A-6C48-AC1F-54E8BF0F0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BF46E94-2021-0D48-A49C-DF1C75A2C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F7D2F-9B6E-0644-8653-3F126EBF68D2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12867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04BD590-2C4D-904A-BC21-BF256FC90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06FB3A5-2F5A-F34E-A5AE-7310881F0F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5B510F7-3006-D846-8FC2-89007E142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4DF4-61F0-284B-AB83-900B0B6510FE}" type="datetimeFigureOut">
              <a:rPr lang="ar-IQ"/>
              <a:t>20/06/1444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D56EB9A-5552-B345-B148-67A2B79F5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B9F796C-BE02-DB4E-B619-E14A149B4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F7D2F-9B6E-0644-8653-3F126EBF68D2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49567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464902F-DBE2-5F4E-BE94-B2062DB21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33BBF7D-87D1-744E-824D-C92E3BCC1D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2ADCB6D-CD6F-F641-A400-1D80E42209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558B4F1-E12D-6940-8780-C7DE20925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4DF4-61F0-284B-AB83-900B0B6510FE}" type="datetimeFigureOut">
              <a:rPr lang="ar-IQ"/>
              <a:t>20/06/1444</a:t>
            </a:fld>
            <a:endParaRPr lang="ar-IQ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92565D5-796A-B14F-912D-40E9DFD42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C38B1C5-1EF5-E14B-91CA-15235B266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F7D2F-9B6E-0644-8653-3F126EBF68D2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89574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07D3102-F6EF-1549-9152-A8484A92D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FB008A5-7BC0-CE4A-8ADE-178B049658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B4FCB42-7008-4747-BF1B-0035B7677A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8B5BF52A-C71D-9A4E-BD2E-10112D9040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38E5E667-3BDB-3C4C-B468-36B380430C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8348213E-A106-224C-9661-4C80885E6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4DF4-61F0-284B-AB83-900B0B6510FE}" type="datetimeFigureOut">
              <a:rPr lang="ar-IQ"/>
              <a:t>20/06/1444</a:t>
            </a:fld>
            <a:endParaRPr lang="ar-IQ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C2780862-090B-BF42-AF89-ABF3D34EE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099AA65F-B871-AE4A-BB7E-3B6705FD0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F7D2F-9B6E-0644-8653-3F126EBF68D2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49372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8ED9E34-4C56-794D-888B-377B20DDC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71202B5B-26F8-E34A-AC59-F9055D5D1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4DF4-61F0-284B-AB83-900B0B6510FE}" type="datetimeFigureOut">
              <a:rPr lang="ar-IQ"/>
              <a:t>20/06/1444</a:t>
            </a:fld>
            <a:endParaRPr lang="ar-IQ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CA9FDA6D-0EFD-1344-A61A-CF6F721B3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1153E6DB-41CF-2944-9FEF-14125D79B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F7D2F-9B6E-0644-8653-3F126EBF68D2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3738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46206808-E6D1-BA41-ABDA-F2E9EC38B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4DF4-61F0-284B-AB83-900B0B6510FE}" type="datetimeFigureOut">
              <a:rPr lang="ar-IQ"/>
              <a:t>20/06/1444</a:t>
            </a:fld>
            <a:endParaRPr lang="ar-IQ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FBF62FBE-52C0-5142-8557-B3135F360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FD0C371B-9A5D-464A-8F29-76E035B2F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F7D2F-9B6E-0644-8653-3F126EBF68D2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21568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8C08C59-A911-D948-8DBA-272725C41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195F645-7F88-7A4A-9465-17113A8085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78EDA54-0767-AA4B-9721-1E4B0026CA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4801F33-8DE9-FD4E-B5E8-EB2AB9410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4DF4-61F0-284B-AB83-900B0B6510FE}" type="datetimeFigureOut">
              <a:rPr lang="ar-IQ"/>
              <a:t>20/06/1444</a:t>
            </a:fld>
            <a:endParaRPr lang="ar-IQ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FCE1478-1B48-4343-8026-15FA66E0B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563953A-C989-7145-8F84-9B6321B8F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F7D2F-9B6E-0644-8653-3F126EBF68D2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69705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E2EA6E2-56EC-A942-8F71-D89F48971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C49FC2D3-B216-BA42-A398-928ECAEC78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E65A48A-A926-3741-8D81-15B0B11BD5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E94A214-AA70-8849-B151-CD938F447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64DF4-61F0-284B-AB83-900B0B6510FE}" type="datetimeFigureOut">
              <a:rPr lang="ar-IQ"/>
              <a:t>20/06/1444</a:t>
            </a:fld>
            <a:endParaRPr lang="ar-IQ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6B42FFC-7FCB-2145-B0CF-69FEA7B8D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B948038-AE1E-8C40-B0E6-7013CAD9A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F7D2F-9B6E-0644-8653-3F126EBF68D2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35793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9C140CF5-F565-4B43-B170-C41FFB5F5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ar-IQ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69F2673-FA56-CD4B-BDF2-B62AAD478F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IQ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7386728-2D89-8043-9900-93FAA4A304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64DF4-61F0-284B-AB83-900B0B6510FE}" type="datetimeFigureOut">
              <a:rPr lang="ar-IQ"/>
              <a:t>20/06/1444</a:t>
            </a:fld>
            <a:endParaRPr lang="ar-IQ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2389C0E-D72D-1948-844C-B907D115EC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DDAE7B9-CF54-3C40-A398-10D960D0A8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F7D2F-9B6E-0644-8653-3F126EBF68D2}" type="slidenum">
              <a:rPr lang="ar-IQ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31388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A10267C-CC70-7440-855F-FD695CA0DD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12572"/>
          </a:xfrm>
        </p:spPr>
        <p:txBody>
          <a:bodyPr>
            <a:normAutofit fontScale="90000"/>
          </a:bodyPr>
          <a:lstStyle/>
          <a:p>
            <a:r>
              <a:rPr lang="ar-SA"/>
              <a:t>اهداف حملات العلاقات العامة :</a:t>
            </a:r>
            <a:endParaRPr lang="ar-IQ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4A780AF-A663-7B46-9E8B-800FEB7F1B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07078"/>
            <a:ext cx="9144000" cy="355072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ar-SA"/>
              <a:t>تقديم معلومات او معارف  او .... للجمهور في موضوع او ظاهرة او مشكلة ...</a:t>
            </a:r>
          </a:p>
          <a:p>
            <a:r>
              <a:rPr lang="ar-SA"/>
              <a:t>.ليس لديه معرفة سابقة بها ، في ادراكها او فهمها بشكل صائب ، </a:t>
            </a:r>
          </a:p>
          <a:p>
            <a:r>
              <a:rPr lang="ar-SA"/>
              <a:t>او ليس لديه معلومات عنها كونها مؤسسة  جديدة .</a:t>
            </a:r>
          </a:p>
          <a:p>
            <a:r>
              <a:rPr lang="ar-SA"/>
              <a:t>2 . تعديل معلومات او معارف او  .....تعرض  الجمهور سابقا لها في موضوع  </a:t>
            </a:r>
          </a:p>
          <a:p>
            <a:r>
              <a:rPr lang="ar-SA"/>
              <a:t>او قضية او ظاهرة ....، لكنه بحاجة لتعديلات فيها .</a:t>
            </a:r>
          </a:p>
          <a:p>
            <a:r>
              <a:rPr lang="ar-SA"/>
              <a:t>3. ترسيخ و تعزيز معلومات او معارف  او ....تعرض الجمهور سابقا لها   </a:t>
            </a:r>
          </a:p>
          <a:p>
            <a:r>
              <a:rPr lang="ar-SA"/>
              <a:t>لكنها اصبحت قابلة للنسيان بمرور الزمن   و بحاجة الى التذكير بها بين مدة و اخرى  </a:t>
            </a:r>
          </a:p>
        </p:txBody>
      </p:sp>
    </p:spTree>
    <p:extLst>
      <p:ext uri="{BB962C8B-B14F-4D97-AF65-F5344CB8AC3E}">
        <p14:creationId xmlns:p14="http://schemas.microsoft.com/office/powerpoint/2010/main" val="54345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F08D39B-FB54-4A45-99DD-3152D92A6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اهداف حملات العلاقات العامة :</a:t>
            </a:r>
            <a:endParaRPr lang="ar-IQ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EE868E9-A34C-BB43-AEFC-70BE12F5F9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/>
              <a:t>4. تغيير معلومات  او معارف او افكار خاطئة  او علوم اثبت العلم الجديد خطئها او .....تعرض لها الجمهور لها سابقا حول موضوع او قضية او ازمة ......، و تتطلب تغييرها ، وتقديم معلومات صحيحة بدلا عن الخاطئة ، ( و هي من اصعب الحملات ) لانها تحتاج الى حذف  المعلومات القديمة  وإقناع الجمهور بخطأها ، و من ثم تقديم المعلومات الصحيحة عنها .</a:t>
            </a:r>
          </a:p>
          <a:p>
            <a:pPr marL="0" indent="0">
              <a:buNone/>
            </a:pPr>
            <a:r>
              <a:rPr lang="ar-SA"/>
              <a:t> 5.  تطوير و تحديث المعلومات او المعارف او الافكار  او ......لدى الجمهور حول مشكلة ما او قضية او ازمة او موضوع  او ...... بحكم ظهور   مستجدات جديدة فيها ، او ظهور معلومات جديدة  عنها ، او اختراعات جديدة ، او اكتشافات  او سلع جديدة   او اضافة خدمات جديدة  للمؤسسة ، او توسبع او افتتاح فروع جديدة ، او تغيير رئيس المؤسسة ، او اندماج المؤسسة مع مؤسسة  او مؤسسات اخرى ، او تغييرات جوهرية في سياسة المؤسسة   </a:t>
            </a:r>
          </a:p>
          <a:p>
            <a:pPr marL="0" indent="0">
              <a:buNone/>
            </a:pPr>
            <a:r>
              <a:rPr lang="ar-SA"/>
              <a:t>ينبغي اخبار الجمهور بها لضروة معرفتهم بها .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05554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BC954AD-59EC-9042-AB79-C903B3E8C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اسئلتكم و استفساراتكم  اتلقاها في التعليقات للاجابة عنها </a:t>
            </a:r>
            <a:endParaRPr lang="ar-IQ"/>
          </a:p>
        </p:txBody>
      </p:sp>
      <p:pic>
        <p:nvPicPr>
          <p:cNvPr id="4" name="صورة 4">
            <a:extLst>
              <a:ext uri="{FF2B5EF4-FFF2-40B4-BE49-F238E27FC236}">
                <a16:creationId xmlns:a16="http://schemas.microsoft.com/office/drawing/2014/main" id="{B302CC58-BD01-6645-B4A9-2441A4D931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2889" y="1690688"/>
            <a:ext cx="5529449" cy="4531487"/>
          </a:xfrm>
        </p:spPr>
      </p:pic>
      <p:sp>
        <p:nvSpPr>
          <p:cNvPr id="5" name="مربع نص 4">
            <a:extLst>
              <a:ext uri="{FF2B5EF4-FFF2-40B4-BE49-F238E27FC236}">
                <a16:creationId xmlns:a16="http://schemas.microsoft.com/office/drawing/2014/main" id="{939E9819-1590-A240-90C0-AEAFE72595DA}"/>
              </a:ext>
            </a:extLst>
          </p:cNvPr>
          <p:cNvSpPr txBox="1"/>
          <p:nvPr/>
        </p:nvSpPr>
        <p:spPr>
          <a:xfrm flipV="1">
            <a:off x="3921331" y="-321623"/>
            <a:ext cx="3091543" cy="283374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2029303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شاشة عريضة</PresentationFormat>
  <Slides>3</Slides>
  <Notes>1</Notes>
  <HiddenSlides>0</HiddenSlide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نسق Office</vt:lpstr>
      <vt:lpstr>اهداف حملات العلاقات العامة :</vt:lpstr>
      <vt:lpstr>اهداف حملات العلاقات العامة :</vt:lpstr>
      <vt:lpstr>اسئلتكم و استفساراتكم  اتلقاها في التعليقات للاجابة عنها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اهداف حملات العلاقات العامة :</dc:title>
  <dc:creator>Rayya Q</dc:creator>
  <cp:lastModifiedBy>dr.rayya1968@gmail.com</cp:lastModifiedBy>
  <cp:revision>2</cp:revision>
  <dcterms:created xsi:type="dcterms:W3CDTF">2021-01-18T06:57:36Z</dcterms:created>
  <dcterms:modified xsi:type="dcterms:W3CDTF">2023-01-12T03:55:43Z</dcterms:modified>
</cp:coreProperties>
</file>