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8" r:id="rId11"/>
    <p:sldId id="263" r:id="rId12"/>
    <p:sldId id="264" r:id="rId13"/>
    <p:sldId id="265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63F8EFE-4732-0D49-B3F3-A64A1012FB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9803E6E-BA17-B748-9C34-E77A09BB86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IQ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D27E25F-B702-CF4B-97BA-3283C94F6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75A44-9066-6F4F-9F3C-79C5B050E5C7}" type="datetimeFigureOut">
              <a:rPr lang="ar-IQ"/>
              <a:t>03/07/1444</a:t>
            </a:fld>
            <a:endParaRPr lang="ar-IQ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ACBDB16-68B0-9346-89C5-F19CB5F3B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D3D3729-A357-E24A-9604-E822A5402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B6114-A43D-4B4D-8EC0-167797E2689B}" type="slidenum">
              <a:rPr lang="ar-IQ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74017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77D013-EE71-0048-884E-E676C5DE0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7BE9DC0-67B5-BA40-B087-CE55B0EAEA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093DE18-4C05-D144-8D1A-2D1A1680B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75A44-9066-6F4F-9F3C-79C5B050E5C7}" type="datetimeFigureOut">
              <a:rPr lang="ar-IQ"/>
              <a:t>03/07/1444</a:t>
            </a:fld>
            <a:endParaRPr lang="ar-IQ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2FABB12-221B-3848-BF85-78747C95B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059F657-7093-B344-88D2-8BEB05B04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B6114-A43D-4B4D-8EC0-167797E2689B}" type="slidenum">
              <a:rPr lang="ar-IQ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47653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E86A1F9B-0923-C943-B0B5-9093716644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609974F-B9D5-1F4F-B7D6-BEC2537B33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CF0E566-3F2D-8349-B6BB-FCECE2BEE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75A44-9066-6F4F-9F3C-79C5B050E5C7}" type="datetimeFigureOut">
              <a:rPr lang="ar-IQ"/>
              <a:t>03/07/1444</a:t>
            </a:fld>
            <a:endParaRPr lang="ar-IQ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289E113-A438-B74E-BB29-5FFE1AAB4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3457EEF-A7C6-5D46-A68E-CBD602C86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B6114-A43D-4B4D-8EC0-167797E2689B}" type="slidenum">
              <a:rPr lang="ar-IQ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46748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CA896CA-6B97-A044-BA8A-080748A33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C4FA568-9E48-8344-968D-72838D8A1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D1A6C3A-E6F5-A841-BC61-0DDDF256E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75A44-9066-6F4F-9F3C-79C5B050E5C7}" type="datetimeFigureOut">
              <a:rPr lang="ar-IQ"/>
              <a:t>03/07/1444</a:t>
            </a:fld>
            <a:endParaRPr lang="ar-IQ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670A320-FC60-7C47-8D28-75EB96862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BB13658-D83C-C643-8114-927D9A2B6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B6114-A43D-4B4D-8EC0-167797E2689B}" type="slidenum">
              <a:rPr lang="ar-IQ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64288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F15CCC7-1D99-4E43-BF0E-B7987DDFE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1BE8BBA-D79A-6841-9792-7560DB0C86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CBBBEC8-98C5-384B-873C-34C6A15E2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75A44-9066-6F4F-9F3C-79C5B050E5C7}" type="datetimeFigureOut">
              <a:rPr lang="ar-IQ"/>
              <a:t>03/07/1444</a:t>
            </a:fld>
            <a:endParaRPr lang="ar-IQ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DEF2812-72EC-0441-A46F-0C0ECDDB3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A9B467A-3AF8-BD41-81BA-D86EA0AF8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B6114-A43D-4B4D-8EC0-167797E2689B}" type="slidenum">
              <a:rPr lang="ar-IQ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38407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EDE21B6-3104-224A-867F-750F56586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2806D0B-3D4D-1646-86CF-D4B40E1D58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2230575-B5D6-A046-AEFB-5BE14E7F51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661105B-5AD8-1640-A5C7-2E216C65C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75A44-9066-6F4F-9F3C-79C5B050E5C7}" type="datetimeFigureOut">
              <a:rPr lang="ar-IQ"/>
              <a:t>03/07/1444</a:t>
            </a:fld>
            <a:endParaRPr lang="ar-IQ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A98FF99-8B54-AF43-9CB2-BF3A70923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BFB441D-5AE6-2144-AB92-7A49220CC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B6114-A43D-4B4D-8EC0-167797E2689B}" type="slidenum">
              <a:rPr lang="ar-IQ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8606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7ED6E4B-4B36-4F41-8BBA-01F51F3CC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C9554BB-833F-CD4F-BAAC-2A22A5B58B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575A74D-EFD8-734B-A2A4-12930A83F3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66120051-61EF-2647-8B24-DCC71DB810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EE6323B8-AA1E-814E-A0FA-DF9FCA0F90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11D73E46-31EC-0349-B0BF-6625D5C96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75A44-9066-6F4F-9F3C-79C5B050E5C7}" type="datetimeFigureOut">
              <a:rPr lang="ar-IQ"/>
              <a:t>03/07/1444</a:t>
            </a:fld>
            <a:endParaRPr lang="ar-IQ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DF77D04-7A48-0C4D-95CB-C76E1B9DC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5D0F74AC-86CB-3645-BA40-56DFCE7F2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B6114-A43D-4B4D-8EC0-167797E2689B}" type="slidenum">
              <a:rPr lang="ar-IQ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01632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0274EF5-A1B8-9E44-94A4-30292A5D8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5E5519A-0B2D-A940-86D3-1E540D9BD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75A44-9066-6F4F-9F3C-79C5B050E5C7}" type="datetimeFigureOut">
              <a:rPr lang="ar-IQ"/>
              <a:t>03/07/1444</a:t>
            </a:fld>
            <a:endParaRPr lang="ar-IQ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7FE7F568-22E0-D047-B03F-893D41C3C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A67C5BC8-4854-7446-BCE6-84EC9D578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B6114-A43D-4B4D-8EC0-167797E2689B}" type="slidenum">
              <a:rPr lang="ar-IQ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95688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B5B50AC1-9B2C-474A-866E-87B87699E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75A44-9066-6F4F-9F3C-79C5B050E5C7}" type="datetimeFigureOut">
              <a:rPr lang="ar-IQ"/>
              <a:t>03/07/1444</a:t>
            </a:fld>
            <a:endParaRPr lang="ar-IQ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EF8345B4-4F83-6943-B826-A508E6F36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DE86F01-773B-1840-B275-7290C5F6C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B6114-A43D-4B4D-8EC0-167797E2689B}" type="slidenum">
              <a:rPr lang="ar-IQ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79982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11A973E-768C-A74C-9779-91E7E9754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CC7198A-3F22-3340-8115-B3D32486D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299AAECE-44E6-324B-9B1B-B2D1328923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F0B379B-F6F3-584F-959D-9BF189C1B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75A44-9066-6F4F-9F3C-79C5B050E5C7}" type="datetimeFigureOut">
              <a:rPr lang="ar-IQ"/>
              <a:t>03/07/1444</a:t>
            </a:fld>
            <a:endParaRPr lang="ar-IQ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C6B857A-948A-FF42-8E6C-B50D18C72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D761CDA-8E80-944D-B43D-1981B77F8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B6114-A43D-4B4D-8EC0-167797E2689B}" type="slidenum">
              <a:rPr lang="ar-IQ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80649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F1A72A1-B8FB-8A46-BF4E-FC23B02DE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AC632315-E0D2-E74F-BB2C-2A12EA4902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013E4C2-9465-C345-9F0D-C67FD9383C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C910787-DC7B-AF47-93CB-05B3B956C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75A44-9066-6F4F-9F3C-79C5B050E5C7}" type="datetimeFigureOut">
              <a:rPr lang="ar-IQ"/>
              <a:t>03/07/1444</a:t>
            </a:fld>
            <a:endParaRPr lang="ar-IQ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3955BDD-C5A4-B749-81FD-137E5591D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C406EDE-B4A2-2D4C-BBEA-2CFC36B56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B6114-A43D-4B4D-8EC0-167797E2689B}" type="slidenum">
              <a:rPr lang="ar-IQ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28935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B5EBA7A3-4923-BC40-9AD4-172E92FAC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7A1A1AA-15CD-304F-9B22-741285E434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BC42BA5-FEC7-CD46-A982-BE204FA26C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75A44-9066-6F4F-9F3C-79C5B050E5C7}" type="datetimeFigureOut">
              <a:rPr lang="ar-IQ"/>
              <a:t>03/07/1444</a:t>
            </a:fld>
            <a:endParaRPr lang="ar-IQ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92B6A0C-AAF9-1A49-B85C-202C216344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60B2770-BAF2-FF48-BAB9-81E90E24E4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B6114-A43D-4B4D-8EC0-167797E2689B}" type="slidenum">
              <a:rPr lang="ar-IQ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90545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DD323DF-8656-3040-B873-487B90F99F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29838"/>
            <a:ext cx="9144000" cy="2238993"/>
          </a:xfrm>
        </p:spPr>
        <p:txBody>
          <a:bodyPr/>
          <a:lstStyle/>
          <a:p>
            <a:r>
              <a:rPr lang="ar-SA"/>
              <a:t>م / حملة  علاقات عامة للحد من ظاهرة الطلاق بين الشباب العراقي .</a:t>
            </a:r>
            <a:endParaRPr lang="ar-IQ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F8CABB1-6ACB-D146-8944-23573BCDAB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05844"/>
            <a:ext cx="9144000" cy="1922317"/>
          </a:xfrm>
        </p:spPr>
        <p:txBody>
          <a:bodyPr>
            <a:normAutofit lnSpcReduction="10000"/>
          </a:bodyPr>
          <a:lstStyle/>
          <a:p>
            <a:r>
              <a:rPr lang="ar-SA" sz="4000"/>
              <a:t>الاربعاء 2021/6/9</a:t>
            </a:r>
          </a:p>
          <a:p>
            <a:r>
              <a:rPr lang="ar-SA" sz="4000"/>
              <a:t>مادة : حملات العلاقات العامة </a:t>
            </a:r>
          </a:p>
          <a:p>
            <a:r>
              <a:rPr lang="ar-SA" sz="4000"/>
              <a:t>د. ريا قحطان احمد </a:t>
            </a:r>
            <a:endParaRPr lang="ar-IQ" sz="4000"/>
          </a:p>
        </p:txBody>
      </p:sp>
    </p:spTree>
    <p:extLst>
      <p:ext uri="{BB962C8B-B14F-4D97-AF65-F5344CB8AC3E}">
        <p14:creationId xmlns:p14="http://schemas.microsoft.com/office/powerpoint/2010/main" val="2306318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8A1385D8-D2AC-CC4F-BE5B-921059BC90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50" y="507515"/>
            <a:ext cx="9131527" cy="5842969"/>
          </a:xfrm>
        </p:spPr>
      </p:pic>
    </p:spTree>
    <p:extLst>
      <p:ext uri="{BB962C8B-B14F-4D97-AF65-F5344CB8AC3E}">
        <p14:creationId xmlns:p14="http://schemas.microsoft.com/office/powerpoint/2010/main" val="3942457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227F83C8-8EF1-5848-9600-CBEF9A56A0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38" y="346363"/>
            <a:ext cx="8646721" cy="5974773"/>
          </a:xfrm>
        </p:spPr>
      </p:pic>
    </p:spTree>
    <p:extLst>
      <p:ext uri="{BB962C8B-B14F-4D97-AF65-F5344CB8AC3E}">
        <p14:creationId xmlns:p14="http://schemas.microsoft.com/office/powerpoint/2010/main" val="179855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A67AECC5-2B25-2C41-82E8-43278CBF5B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07" y="445324"/>
            <a:ext cx="9116785" cy="5690259"/>
          </a:xfrm>
        </p:spPr>
      </p:pic>
    </p:spTree>
    <p:extLst>
      <p:ext uri="{BB962C8B-B14F-4D97-AF65-F5344CB8AC3E}">
        <p14:creationId xmlns:p14="http://schemas.microsoft.com/office/powerpoint/2010/main" val="1984325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6365EB30-A65B-E548-88DF-F9BA52FD34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90" y="293172"/>
            <a:ext cx="9218118" cy="6271656"/>
          </a:xfrm>
        </p:spPr>
      </p:pic>
    </p:spTree>
    <p:extLst>
      <p:ext uri="{BB962C8B-B14F-4D97-AF65-F5344CB8AC3E}">
        <p14:creationId xmlns:p14="http://schemas.microsoft.com/office/powerpoint/2010/main" val="893521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33EC3879-3B34-DD4E-B596-D500387968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786" y="522019"/>
            <a:ext cx="10180616" cy="5813961"/>
          </a:xfrm>
        </p:spPr>
      </p:pic>
    </p:spTree>
    <p:extLst>
      <p:ext uri="{BB962C8B-B14F-4D97-AF65-F5344CB8AC3E}">
        <p14:creationId xmlns:p14="http://schemas.microsoft.com/office/powerpoint/2010/main" val="1774989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1B23AF09-F7F7-B24B-ABC9-43AEFF0CD7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205" y="643246"/>
            <a:ext cx="9083015" cy="4938393"/>
          </a:xfrm>
        </p:spPr>
      </p:pic>
    </p:spTree>
    <p:extLst>
      <p:ext uri="{BB962C8B-B14F-4D97-AF65-F5344CB8AC3E}">
        <p14:creationId xmlns:p14="http://schemas.microsoft.com/office/powerpoint/2010/main" val="4282664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65934BC9-7C23-B441-A964-20701F0AB1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494" y="692727"/>
            <a:ext cx="8876324" cy="5484236"/>
          </a:xfrm>
        </p:spPr>
      </p:pic>
    </p:spTree>
    <p:extLst>
      <p:ext uri="{BB962C8B-B14F-4D97-AF65-F5344CB8AC3E}">
        <p14:creationId xmlns:p14="http://schemas.microsoft.com/office/powerpoint/2010/main" val="3232944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47061391-761F-2946-A4DC-78B0811CC4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890" y="680357"/>
            <a:ext cx="8918863" cy="5496606"/>
          </a:xfrm>
        </p:spPr>
      </p:pic>
    </p:spTree>
    <p:extLst>
      <p:ext uri="{BB962C8B-B14F-4D97-AF65-F5344CB8AC3E}">
        <p14:creationId xmlns:p14="http://schemas.microsoft.com/office/powerpoint/2010/main" val="26312318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CB61AD81-31D5-1F4A-A947-7E4E6F537B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943" y="655617"/>
            <a:ext cx="8139544" cy="5521346"/>
          </a:xfrm>
        </p:spPr>
      </p:pic>
    </p:spTree>
    <p:extLst>
      <p:ext uri="{BB962C8B-B14F-4D97-AF65-F5344CB8AC3E}">
        <p14:creationId xmlns:p14="http://schemas.microsoft.com/office/powerpoint/2010/main" val="16821447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A324E117-6131-3E46-8F71-1135CCE53C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40" y="680357"/>
            <a:ext cx="8473539" cy="5677890"/>
          </a:xfrm>
        </p:spPr>
      </p:pic>
    </p:spTree>
    <p:extLst>
      <p:ext uri="{BB962C8B-B14F-4D97-AF65-F5344CB8AC3E}">
        <p14:creationId xmlns:p14="http://schemas.microsoft.com/office/powerpoint/2010/main" val="261197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300BA4C0-385B-514E-B4E7-8BA9D76A2F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104" y="432955"/>
            <a:ext cx="9191006" cy="5744008"/>
          </a:xfrm>
        </p:spPr>
      </p:pic>
    </p:spTree>
    <p:extLst>
      <p:ext uri="{BB962C8B-B14F-4D97-AF65-F5344CB8AC3E}">
        <p14:creationId xmlns:p14="http://schemas.microsoft.com/office/powerpoint/2010/main" val="2485934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CDD104E0-649A-B446-A689-1B3B27428B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26" y="451715"/>
            <a:ext cx="6821301" cy="5720979"/>
          </a:xfrm>
        </p:spPr>
      </p:pic>
      <p:pic>
        <p:nvPicPr>
          <p:cNvPr id="5" name="صورة 5">
            <a:extLst>
              <a:ext uri="{FF2B5EF4-FFF2-40B4-BE49-F238E27FC236}">
                <a16:creationId xmlns:a16="http://schemas.microsoft.com/office/drawing/2014/main" id="{57919C59-0E4F-3A4A-AC22-D6E10E6913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44" y="334919"/>
            <a:ext cx="9064006" cy="595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996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2DD7B3BB-3A3F-5049-BFCA-A578A4026F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03" y="352888"/>
            <a:ext cx="6527007" cy="5943508"/>
          </a:xfrm>
        </p:spPr>
      </p:pic>
      <p:pic>
        <p:nvPicPr>
          <p:cNvPr id="5" name="صورة 5">
            <a:extLst>
              <a:ext uri="{FF2B5EF4-FFF2-40B4-BE49-F238E27FC236}">
                <a16:creationId xmlns:a16="http://schemas.microsoft.com/office/drawing/2014/main" id="{18EB6890-82F3-9147-9D0C-ACEC17745E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56" y="457246"/>
            <a:ext cx="9453894" cy="594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850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0A6B9BE5-3025-4644-B883-6E7B254EC9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19" y="519885"/>
            <a:ext cx="9129156" cy="5818229"/>
          </a:xfrm>
        </p:spPr>
      </p:pic>
    </p:spTree>
    <p:extLst>
      <p:ext uri="{BB962C8B-B14F-4D97-AF65-F5344CB8AC3E}">
        <p14:creationId xmlns:p14="http://schemas.microsoft.com/office/powerpoint/2010/main" val="1257495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70000FFF-F229-024B-9EEA-659ED70EAD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90" y="831272"/>
            <a:ext cx="8312727" cy="5195455"/>
          </a:xfrm>
        </p:spPr>
      </p:pic>
    </p:spTree>
    <p:extLst>
      <p:ext uri="{BB962C8B-B14F-4D97-AF65-F5344CB8AC3E}">
        <p14:creationId xmlns:p14="http://schemas.microsoft.com/office/powerpoint/2010/main" val="883146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0408795E-BB54-6941-A4BA-213A3866C7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69" y="680697"/>
            <a:ext cx="8535389" cy="5496606"/>
          </a:xfrm>
        </p:spPr>
      </p:pic>
    </p:spTree>
    <p:extLst>
      <p:ext uri="{BB962C8B-B14F-4D97-AF65-F5344CB8AC3E}">
        <p14:creationId xmlns:p14="http://schemas.microsoft.com/office/powerpoint/2010/main" val="3842053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7D0D4C77-A0C5-3844-87AC-62E9C7BF59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88" y="336467"/>
            <a:ext cx="9116786" cy="6185065"/>
          </a:xfrm>
        </p:spPr>
      </p:pic>
    </p:spTree>
    <p:extLst>
      <p:ext uri="{BB962C8B-B14F-4D97-AF65-F5344CB8AC3E}">
        <p14:creationId xmlns:p14="http://schemas.microsoft.com/office/powerpoint/2010/main" val="4155675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1662DD2E-FFFE-FB4F-9BCE-65C45F9677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16" y="311727"/>
            <a:ext cx="8968344" cy="6234546"/>
          </a:xfrm>
        </p:spPr>
      </p:pic>
    </p:spTree>
    <p:extLst>
      <p:ext uri="{BB962C8B-B14F-4D97-AF65-F5344CB8AC3E}">
        <p14:creationId xmlns:p14="http://schemas.microsoft.com/office/powerpoint/2010/main" val="1824285309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شاشة عريضة</PresentationFormat>
  <Slides>19</Slides>
  <Notes>0</Notes>
  <HiddenSlides>0</HiddenSlide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0" baseType="lpstr">
      <vt:lpstr>نسق Office</vt:lpstr>
      <vt:lpstr>م / حملة  علاقات عامة للحد من ظاهرة الطلاق بين الشباب العراقي .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 / حملة  علاقات عامة للحد من ظاهرة الطلاق بين الشباب العراقي .</dc:title>
  <dc:creator>Rayya Q</dc:creator>
  <cp:lastModifiedBy>Rayya Q</cp:lastModifiedBy>
  <cp:revision>2</cp:revision>
  <dcterms:created xsi:type="dcterms:W3CDTF">2021-06-09T01:47:29Z</dcterms:created>
  <dcterms:modified xsi:type="dcterms:W3CDTF">2023-01-23T23:52:40Z</dcterms:modified>
</cp:coreProperties>
</file>