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EF7287-0638-1D45-B836-7B7371765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E11CE80-93F0-8B42-8DB6-C3DFA2ED4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95E791-290B-C849-9C93-5E874A60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17/05/1442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CF59F6-0B1B-5843-8E15-A2E17C532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CF93C8-57EF-8A43-B87F-88C95368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129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B2EA3E-86DE-1948-8CC6-3A89517E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D73870B-1917-E74C-AB38-CA1F1FDA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08964E-6EDE-3E42-9546-539B3917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17/05/1442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64E1A9-4D2B-E845-9682-B6A4AE5A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48DCF2-24C8-F54D-8784-A69BDDAF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121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653D7BB-2AA5-6642-AF50-65C90D375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A5B7A8-3C78-234E-8837-D1C36A647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7A502C-4C45-8B4F-8958-C5F6FC28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17/05/1442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9A5B1E-EC87-D54D-9DA9-FCEE5524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8EED11-93EB-E14E-A219-4EBE6A65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903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2EACF8-FCE0-E640-94DB-0E6A8860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C9210C6-D39A-174D-AA6F-52808691E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F373AD-95B6-344A-A95C-E9FC9FDC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17/05/1442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DFF178-9BB2-9545-A702-D9332D9F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8931FB-B3FA-844C-8348-439CE2B0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037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426690-B932-1B43-B04D-91BD1B8D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915234-045A-274E-BB3E-5534F1A2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A550C0-A409-7048-8311-3D1795A1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17/05/1442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63DFD4-72BE-AB4D-8B19-C3A43369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C446AF-33A5-134C-BE38-B5DA749B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978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716B39-782B-9945-BB81-0A4E2F29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1C754C-8E84-B94F-9393-78C172E79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D2B3FF9-170F-6C4A-A569-31C803540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59A81C5-8ED1-6C45-9FA4-7B1EE14D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17/05/1442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BD12706-4DB0-E943-AEFB-6168CBFC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7D9412D-8390-6847-A728-CDDA3611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760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2262E2-30F1-6A4C-9A6A-2968104A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2B2BF70-7179-F741-B63E-10A580384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03B7470-D8D5-0D4F-BB88-B2564760C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28A9CBB-F95E-8B48-99ED-9F733E788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F59807E-802F-0346-A1DB-2D8823A74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4A32A06-7655-1749-B621-ECB21EE4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17/05/1442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D02C0EA-D62B-4749-9019-1105CC65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37594EA-B610-2848-ADDB-BAD8BD9F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672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BFCD08-D626-0F42-BC8B-EA03BC64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9E00660-C6BC-8E4B-9455-A9CFE64F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17/05/1442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0A83A98-5E13-BD49-83E8-91719A4E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1B4B73-405D-6E4F-8775-5B7BA8CD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888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7FFFA10-3581-5944-AB18-DB10FBC4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17/05/1442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311BE54-23C7-0645-BC57-E2661895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10812C8-FC4E-8543-9C7A-A8E120EC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9706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FB5090-4C78-8E4E-B7C9-2C707805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1CC4733-128B-1B42-9934-9B91CB467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6AE57C0-1FE6-4A42-B859-82C61AC1F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9AF8A09-7A0A-C74A-A594-6F9705CA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17/05/1442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E99C0FC-6FDE-9C4B-8823-A5E8E7F7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44E196-9A33-2149-A2A8-B06F7AF7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6571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DC023E-802D-3247-9365-455C0DC0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3BF565A-0FD1-784C-A6A1-6E5330365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00DD4E-2B7D-C646-859E-D6BF86A0B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90E308-1C14-3E44-807C-F651F530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17/05/1442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324A52F-5550-C84E-B081-455B00D5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CEBF5B1-F796-DD41-9EF5-A73FCE6E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8027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D5E02D4-64FE-3547-BB1E-A1B47F05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5318C8F-0335-ED46-9B82-3F30AD19F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DB752B-EDA8-BD4D-9561-2776FA524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E38E0-BBA0-5644-B4BE-4604D91543EB}" type="datetimeFigureOut">
              <a:rPr lang="ar-IQ"/>
              <a:t>17/05/1442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DA1193-9436-564B-A9DB-89A6F1145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09EDA0-F446-DF46-BA53-C87531303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795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8AEA7A-104E-8E43-9946-29820676D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/>
              <a:t>الرموز غير اللفظية في العلاقات العامة 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AC8491-BE87-7243-9122-87CC1F11E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7409" y="3896590"/>
            <a:ext cx="9144000" cy="1398319"/>
          </a:xfrm>
        </p:spPr>
        <p:txBody>
          <a:bodyPr/>
          <a:lstStyle/>
          <a:p>
            <a:r>
              <a:rPr lang="ar-SA"/>
              <a:t>استخدام الصورة و الرسوم و الصور المركبة في حملات العلاقات العامة 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433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FD2431-40E8-AC4F-BFFA-2C95362B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392990D-049B-DE45-B4EF-812F37FD4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45" y="1825625"/>
            <a:ext cx="5437909" cy="4351338"/>
          </a:xfrm>
        </p:spPr>
      </p:pic>
    </p:spTree>
    <p:extLst>
      <p:ext uri="{BB962C8B-B14F-4D97-AF65-F5344CB8AC3E}">
        <p14:creationId xmlns:p14="http://schemas.microsoft.com/office/powerpoint/2010/main" val="140080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31577E-9EB7-0847-8C74-9F458228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3AA45CF-EEB5-0246-A849-21E626910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26" y="1825625"/>
            <a:ext cx="5430348" cy="4351338"/>
          </a:xfrm>
        </p:spPr>
      </p:pic>
    </p:spTree>
    <p:extLst>
      <p:ext uri="{BB962C8B-B14F-4D97-AF65-F5344CB8AC3E}">
        <p14:creationId xmlns:p14="http://schemas.microsoft.com/office/powerpoint/2010/main" val="416595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EF8474-E769-6246-8831-4AE36C02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32DB6395-D27A-D143-9347-DD3D7C0E0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56" y="1825625"/>
            <a:ext cx="2797288" cy="4351338"/>
          </a:xfrm>
        </p:spPr>
      </p:pic>
    </p:spTree>
    <p:extLst>
      <p:ext uri="{BB962C8B-B14F-4D97-AF65-F5344CB8AC3E}">
        <p14:creationId xmlns:p14="http://schemas.microsoft.com/office/powerpoint/2010/main" val="180341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2256-661E-6C4F-B957-7A07F98D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4E0434E-F069-0E44-889E-E916D4D5E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31" y="1825625"/>
            <a:ext cx="5727538" cy="4351338"/>
          </a:xfrm>
        </p:spPr>
      </p:pic>
    </p:spTree>
    <p:extLst>
      <p:ext uri="{BB962C8B-B14F-4D97-AF65-F5344CB8AC3E}">
        <p14:creationId xmlns:p14="http://schemas.microsoft.com/office/powerpoint/2010/main" val="372251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965239-C120-F14B-B606-B0CFCA81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2DA62CB-F3F3-7843-8029-03298B4CC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85" y="1825625"/>
            <a:ext cx="3181430" cy="4351338"/>
          </a:xfrm>
        </p:spPr>
      </p:pic>
    </p:spTree>
    <p:extLst>
      <p:ext uri="{BB962C8B-B14F-4D97-AF65-F5344CB8AC3E}">
        <p14:creationId xmlns:p14="http://schemas.microsoft.com/office/powerpoint/2010/main" val="175151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454B35-1010-4043-BF50-8B7AB354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9D1F166-7317-7043-ACAD-3F78C9BD6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01" y="1825625"/>
            <a:ext cx="6216197" cy="4351338"/>
          </a:xfrm>
        </p:spPr>
      </p:pic>
    </p:spTree>
    <p:extLst>
      <p:ext uri="{BB962C8B-B14F-4D97-AF65-F5344CB8AC3E}">
        <p14:creationId xmlns:p14="http://schemas.microsoft.com/office/powerpoint/2010/main" val="135701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CE6E92-85EE-374F-A797-2555C1AE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062FCD3-77D5-EF49-9194-F07006BDC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66" y="1825625"/>
            <a:ext cx="4052468" cy="4351338"/>
          </a:xfrm>
        </p:spPr>
      </p:pic>
    </p:spTree>
    <p:extLst>
      <p:ext uri="{BB962C8B-B14F-4D97-AF65-F5344CB8AC3E}">
        <p14:creationId xmlns:p14="http://schemas.microsoft.com/office/powerpoint/2010/main" val="273971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CF9C2C-12D1-CA47-96B7-F2FD2961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DC8AA45-A61F-0E4C-9B8E-379E5FA99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25" y="1825625"/>
            <a:ext cx="4736150" cy="4351338"/>
          </a:xfrm>
        </p:spPr>
      </p:pic>
    </p:spTree>
    <p:extLst>
      <p:ext uri="{BB962C8B-B14F-4D97-AF65-F5344CB8AC3E}">
        <p14:creationId xmlns:p14="http://schemas.microsoft.com/office/powerpoint/2010/main" val="1747250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30ADB6-04A7-6B43-865C-9FCCEC79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2FDBEA4-0F3D-8644-BBE6-2B43EFD59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49" y="1825625"/>
            <a:ext cx="4402702" cy="4351338"/>
          </a:xfrm>
        </p:spPr>
      </p:pic>
    </p:spTree>
    <p:extLst>
      <p:ext uri="{BB962C8B-B14F-4D97-AF65-F5344CB8AC3E}">
        <p14:creationId xmlns:p14="http://schemas.microsoft.com/office/powerpoint/2010/main" val="243957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B20D1E-9A59-D146-AB7E-26A8058F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546C945-6C7B-E04B-8DBE-821B75FD4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36" y="1825625"/>
            <a:ext cx="3724527" cy="4351338"/>
          </a:xfrm>
        </p:spPr>
      </p:pic>
    </p:spTree>
    <p:extLst>
      <p:ext uri="{BB962C8B-B14F-4D97-AF65-F5344CB8AC3E}">
        <p14:creationId xmlns:p14="http://schemas.microsoft.com/office/powerpoint/2010/main" val="305425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98177F-8331-0749-ABD5-C6D71B65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الصور 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8D706FB-CAF6-0E46-B667-14E812EFE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89" y="1027906"/>
            <a:ext cx="5031393" cy="5032375"/>
          </a:xfrm>
        </p:spPr>
      </p:pic>
    </p:spTree>
    <p:extLst>
      <p:ext uri="{BB962C8B-B14F-4D97-AF65-F5344CB8AC3E}">
        <p14:creationId xmlns:p14="http://schemas.microsoft.com/office/powerpoint/2010/main" val="89267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BF7445-71C4-1041-A8AA-27975E6A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AB6BA170-0CF9-6B4E-ACD5-3FEF9A913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01044"/>
            <a:ext cx="7162800" cy="4000500"/>
          </a:xfrm>
        </p:spPr>
      </p:pic>
    </p:spTree>
    <p:extLst>
      <p:ext uri="{BB962C8B-B14F-4D97-AF65-F5344CB8AC3E}">
        <p14:creationId xmlns:p14="http://schemas.microsoft.com/office/powerpoint/2010/main" val="129921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B87A1B-E69F-1944-982E-58EE9F3F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38CB53A-60D0-4243-A6B8-64D3424B1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441035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13F705-3145-D249-9F69-4B6BC3FA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F63E4A6-21FF-BB49-BD68-7F7C6D6E8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127" y="1825625"/>
            <a:ext cx="6523745" cy="4351338"/>
          </a:xfrm>
        </p:spPr>
      </p:pic>
    </p:spTree>
    <p:extLst>
      <p:ext uri="{BB962C8B-B14F-4D97-AF65-F5344CB8AC3E}">
        <p14:creationId xmlns:p14="http://schemas.microsoft.com/office/powerpoint/2010/main" val="5529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FF625E-98C0-B84E-8189-95A45468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الرسوم 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04BE0AF3-5E29-B84F-A5F5-A0DD36A44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20" y="1825625"/>
            <a:ext cx="4252959" cy="4351338"/>
          </a:xfrm>
        </p:spPr>
      </p:pic>
    </p:spTree>
    <p:extLst>
      <p:ext uri="{BB962C8B-B14F-4D97-AF65-F5344CB8AC3E}">
        <p14:creationId xmlns:p14="http://schemas.microsoft.com/office/powerpoint/2010/main" val="2519320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C7C6BA-2066-464E-9362-8744EA0D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3064429-0379-2D40-A2F0-D18E9A125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86744"/>
            <a:ext cx="4572000" cy="4229100"/>
          </a:xfrm>
        </p:spPr>
      </p:pic>
    </p:spTree>
    <p:extLst>
      <p:ext uri="{BB962C8B-B14F-4D97-AF65-F5344CB8AC3E}">
        <p14:creationId xmlns:p14="http://schemas.microsoft.com/office/powerpoint/2010/main" val="3146299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971448-A5C5-7F44-A970-36313A28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F6C3BB-6918-C94D-9E07-E1FA74B6A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042682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AF40F5-A9C0-E643-85C0-F8256F79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74CCA8A-4AA0-5843-B783-624214624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9" y="1825625"/>
            <a:ext cx="3190981" cy="4351338"/>
          </a:xfrm>
        </p:spPr>
      </p:pic>
    </p:spTree>
    <p:extLst>
      <p:ext uri="{BB962C8B-B14F-4D97-AF65-F5344CB8AC3E}">
        <p14:creationId xmlns:p14="http://schemas.microsoft.com/office/powerpoint/2010/main" val="3249420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0ED05A-765C-1F49-B258-A459EFD3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0F40A5A2-E10A-0F46-8613-8471CA8D0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43944"/>
            <a:ext cx="4572000" cy="3314700"/>
          </a:xfrm>
        </p:spPr>
      </p:pic>
    </p:spTree>
    <p:extLst>
      <p:ext uri="{BB962C8B-B14F-4D97-AF65-F5344CB8AC3E}">
        <p14:creationId xmlns:p14="http://schemas.microsoft.com/office/powerpoint/2010/main" val="3129259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89687-C76D-D347-B0F1-85B375B90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2238B26-8E35-2941-9292-753D531C6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58" y="1825625"/>
            <a:ext cx="5830684" cy="4351338"/>
          </a:xfrm>
        </p:spPr>
      </p:pic>
    </p:spTree>
    <p:extLst>
      <p:ext uri="{BB962C8B-B14F-4D97-AF65-F5344CB8AC3E}">
        <p14:creationId xmlns:p14="http://schemas.microsoft.com/office/powerpoint/2010/main" val="754155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5CA9E9-712F-7040-8590-74D80C4B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C72AF27-6E23-6B4C-BE8C-C178F5A37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68" y="1825625"/>
            <a:ext cx="3518464" cy="4351338"/>
          </a:xfrm>
        </p:spPr>
      </p:pic>
    </p:spTree>
    <p:extLst>
      <p:ext uri="{BB962C8B-B14F-4D97-AF65-F5344CB8AC3E}">
        <p14:creationId xmlns:p14="http://schemas.microsoft.com/office/powerpoint/2010/main" val="93774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3ED39E-60A9-DB44-9003-0A434964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الصور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A98050F-223C-214F-9B3F-EB7D624A0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06" y="1825625"/>
            <a:ext cx="7806387" cy="4351338"/>
          </a:xfrm>
        </p:spPr>
      </p:pic>
    </p:spTree>
    <p:extLst>
      <p:ext uri="{BB962C8B-B14F-4D97-AF65-F5344CB8AC3E}">
        <p14:creationId xmlns:p14="http://schemas.microsoft.com/office/powerpoint/2010/main" val="1404304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066F0-084B-0341-94F2-B8E9FED8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م / حملات العلاقات العامة 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10C96BD-8A2B-C049-A98B-F13EFEEB7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66" y="1825624"/>
            <a:ext cx="10515600" cy="3604863"/>
          </a:xfrm>
        </p:spPr>
        <p:txBody>
          <a:bodyPr/>
          <a:lstStyle/>
          <a:p>
            <a:r>
              <a:rPr lang="ar-SA"/>
              <a:t>كيفية استخدام الرموز غير اللفظية في حملات العلاقات العامة </a:t>
            </a:r>
          </a:p>
          <a:p>
            <a:r>
              <a:rPr lang="ar-SA"/>
              <a:t>المرحلة الرابعة  </a:t>
            </a:r>
          </a:p>
          <a:p>
            <a:r>
              <a:rPr lang="ar-SA"/>
              <a:t>2020/12/31   يوم الخميس ، الساعة 11 صباحا  لغاية 12:30 ظهرا .</a:t>
            </a:r>
          </a:p>
          <a:p>
            <a:r>
              <a:rPr lang="ar-SA"/>
              <a:t>عاما مكللا بالنجاح والتوفيق لكم جميعا 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967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CB2263-D899-214E-B2CE-44B77C5D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الصور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CE98336-3F0F-4443-934F-C72988782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23" y="1825625"/>
            <a:ext cx="4467153" cy="4755284"/>
          </a:xfrm>
        </p:spPr>
      </p:pic>
    </p:spTree>
    <p:extLst>
      <p:ext uri="{BB962C8B-B14F-4D97-AF65-F5344CB8AC3E}">
        <p14:creationId xmlns:p14="http://schemas.microsoft.com/office/powerpoint/2010/main" val="363480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094C55-F188-6746-88F0-FB86D04F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CEFEA51-E571-7948-BEAC-35A9ADC52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51" y="1781299"/>
            <a:ext cx="6723097" cy="4395664"/>
          </a:xfrm>
        </p:spPr>
      </p:pic>
    </p:spTree>
    <p:extLst>
      <p:ext uri="{BB962C8B-B14F-4D97-AF65-F5344CB8AC3E}">
        <p14:creationId xmlns:p14="http://schemas.microsoft.com/office/powerpoint/2010/main" val="346615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CE553E-C248-5E41-B5CB-F6101A84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D54BABD-93C5-A84B-9749-A2161CDE6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36947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C2BAE2-5975-464D-B7E3-04070AB6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D723FDA-D6A8-FF4B-B6A7-8F9B58DB8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43" y="1825625"/>
            <a:ext cx="4197958" cy="4351338"/>
          </a:xfrm>
        </p:spPr>
      </p:pic>
    </p:spTree>
    <p:extLst>
      <p:ext uri="{BB962C8B-B14F-4D97-AF65-F5344CB8AC3E}">
        <p14:creationId xmlns:p14="http://schemas.microsoft.com/office/powerpoint/2010/main" val="274372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74EC7B-DB96-E54A-8F4A-D42F8B7E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0BBF780-BBA5-AB46-BAAC-B193BD585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72" y="1825625"/>
            <a:ext cx="6199056" cy="4351338"/>
          </a:xfrm>
        </p:spPr>
      </p:pic>
    </p:spTree>
    <p:extLst>
      <p:ext uri="{BB962C8B-B14F-4D97-AF65-F5344CB8AC3E}">
        <p14:creationId xmlns:p14="http://schemas.microsoft.com/office/powerpoint/2010/main" val="392390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7E564E-8E2A-1546-B696-83C636B7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448FC32-932A-F245-B4F6-0CE28C775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01" y="1825625"/>
            <a:ext cx="5944197" cy="4351338"/>
          </a:xfrm>
        </p:spPr>
      </p:pic>
    </p:spTree>
    <p:extLst>
      <p:ext uri="{BB962C8B-B14F-4D97-AF65-F5344CB8AC3E}">
        <p14:creationId xmlns:p14="http://schemas.microsoft.com/office/powerpoint/2010/main" val="185279832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30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نسق Office</vt:lpstr>
      <vt:lpstr>الرموز غير اللفظية في العلاقات العامة </vt:lpstr>
      <vt:lpstr>الصور </vt:lpstr>
      <vt:lpstr>الصور</vt:lpstr>
      <vt:lpstr>الصور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الرسوم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 / حملات العلاقات العامة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الرموز غير اللفظية في العلاقات العامة </dc:title>
  <dc:creator>Rayya Q</dc:creator>
  <cp:lastModifiedBy>Rayya Q</cp:lastModifiedBy>
  <cp:revision>2</cp:revision>
  <dcterms:created xsi:type="dcterms:W3CDTF">2020-12-31T06:40:41Z</dcterms:created>
  <dcterms:modified xsi:type="dcterms:W3CDTF">2020-12-31T07:01:06Z</dcterms:modified>
</cp:coreProperties>
</file>