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c54f96fec689994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c54f96fec689994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54f96fec68999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54f96fec68999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c54f96fec68999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c54f96fec68999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c54f96fec689994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c54f96fec689994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c54f96fec689994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c54f96fec689994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c54f96fec689994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c54f96fec689994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c54f96fec689994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c54f96fec689994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c54f96fec689994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c54f96fec689994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54f96fec689994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c54f96fec689994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0"/>
            <a:ext cx="8219700" cy="175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قضايا و موضوعات لا تصلح لاقامة حملات علاقات عامة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94300"/>
            <a:ext cx="8520600" cy="17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المحاضرة الثانية عشرة 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يوم الاثنين 22 شباط 2021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ctrTitle"/>
          </p:nvPr>
        </p:nvSpPr>
        <p:spPr>
          <a:xfrm>
            <a:off x="311700" y="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الخطوة الثانية  بعد تحديد عناوين حملاتكم ، 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خطوة : دراسة الموضوع او القضية </a:t>
            </a:r>
            <a:endParaRPr/>
          </a:p>
        </p:txBody>
      </p:sp>
      <p:sp>
        <p:nvSpPr>
          <p:cNvPr id="109" name="Google Shape;109;p22"/>
          <p:cNvSpPr txBox="1"/>
          <p:nvPr>
            <p:ph idx="1" type="subTitle"/>
          </p:nvPr>
        </p:nvSpPr>
        <p:spPr>
          <a:xfrm>
            <a:off x="311700" y="2329275"/>
            <a:ext cx="8520600" cy="255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. جمع المعلومات من مختلف المصادر عن الموضوع او القضية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. قراءة  المعلومات  بتأني لفهم الموضوع ، و محاولة معرفة اسبابها ، و العناصر التي تساعد على انتشارها ، و بقاءها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. الاطلاع على الحوانب الشرعية او القانونية او ثقافة المجتمع  التي لها تماس مباشر بالقضية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. قراءة وفهم الاراء المختلفة حولها ، و عدم الاكتفاء باراء ذات وجهة نظر واحدة 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744575"/>
            <a:ext cx="8520600" cy="127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قضايا لا تصلح  لحملات علاقات عامة  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353225"/>
            <a:ext cx="8520600" cy="279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. توعية  الاطفال المتسولين 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الهجرة والمهجرين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 العنصرية 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.الاقليات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5. تحاوز اهل المحلات على ارصفة الشوارع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 . دور التجاوز  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0" y="216300"/>
            <a:ext cx="8520600" cy="121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قضايا لا  تصلح  حملات علاقات عامة </a:t>
            </a:r>
            <a:endParaRPr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311700" y="1775825"/>
            <a:ext cx="8520600" cy="336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7. تهميش الشباب 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8. قطع الاشجار لبناء مجمعات سكنية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 . الاخطاء الطبية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.الجرائم المعلوماتية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11 . الكهرباء 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 . الماء الصالح للشرب 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13 . ( البطالة )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311700" y="236450"/>
            <a:ext cx="8520600" cy="141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قضايا لا تصلح حملات علاقات عامة </a:t>
            </a:r>
            <a:endParaRPr/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311700" y="1938375"/>
            <a:ext cx="8520600" cy="294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 . تبليط الشوارع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13 . دخان المولدات الاهلية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14 . الجرائم الكبرى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 . بعض حالات الرشاوى .</a:t>
            </a:r>
            <a:endParaRPr/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 . بعض حالات المخدرات 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311700" y="0"/>
            <a:ext cx="8520600" cy="147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قضايو موضوعات ا تصلح لاقامة حملات علاقات عامة </a:t>
            </a:r>
            <a:endParaRPr/>
          </a:p>
        </p:txBody>
      </p:sp>
      <p:sp>
        <p:nvSpPr>
          <p:cNvPr id="79" name="Google Shape;79;p17"/>
          <p:cNvSpPr txBox="1"/>
          <p:nvPr>
            <p:ph idx="1" type="subTitle"/>
          </p:nvPr>
        </p:nvSpPr>
        <p:spPr>
          <a:xfrm>
            <a:off x="311700" y="1479000"/>
            <a:ext cx="8520600" cy="36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1" algn="ctr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انتحار  الشباب  .</a:t>
            </a:r>
            <a:endParaRPr/>
          </a:p>
          <a:p>
            <a:pPr indent="-406400" lvl="0" marL="457200" rtl="1" algn="ctr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ظاهرة الطلاق في حالات الزواج المبكر .</a:t>
            </a:r>
            <a:endParaRPr/>
          </a:p>
          <a:p>
            <a:pPr indent="-406400" lvl="0" marL="457200" rtl="1" algn="ctr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استخدام الغنف كاسلوب للتعامل  داخل الاسرة .</a:t>
            </a:r>
            <a:endParaRPr/>
          </a:p>
          <a:p>
            <a:pPr indent="-406400" lvl="0" marL="457200" rtl="1" algn="ctr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مخاطر ادمان المراهقين  على مواقع التواصل الاجتماعي.</a:t>
            </a:r>
            <a:endParaRPr/>
          </a:p>
          <a:p>
            <a:pPr indent="-406400" lvl="0" marL="457200" rtl="1" algn="ctr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التنمر  ضد اصحاب الهمم في المجتمع .</a:t>
            </a:r>
            <a:endParaRPr/>
          </a:p>
          <a:p>
            <a:pPr indent="-406400" lvl="0" marL="457200" rtl="1" algn="ctr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العنف اللفظي والجسدي ضد الطفل في الندرسة .</a:t>
            </a:r>
            <a:endParaRPr/>
          </a:p>
          <a:p>
            <a:pPr indent="-406400" lvl="0" marL="457200" rtl="1" algn="ctr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تسرب التلاميذ من المدرسة 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ctrTitle"/>
          </p:nvPr>
        </p:nvSpPr>
        <p:spPr>
          <a:xfrm>
            <a:off x="311700" y="0"/>
            <a:ext cx="8520600" cy="156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قضايا تصلح </a:t>
            </a:r>
            <a:endParaRPr/>
          </a:p>
        </p:txBody>
      </p:sp>
      <p:sp>
        <p:nvSpPr>
          <p:cNvPr id="85" name="Google Shape;85;p18"/>
          <p:cNvSpPr txBox="1"/>
          <p:nvPr>
            <p:ph idx="1" type="subTitle"/>
          </p:nvPr>
        </p:nvSpPr>
        <p:spPr>
          <a:xfrm>
            <a:off x="311700" y="1754350"/>
            <a:ext cx="8520600" cy="32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8. التنمر ضد الاطفال 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9. التغذية الصحية  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10. بر الوالدين 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11 . الادمان على الالعاب الالكترونية 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 . الحوار بين الاباء والابناء 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13.  توعية من فايروس كورونا الجديدة 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14. نشر ثقافة التسامح 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ctrTitle"/>
          </p:nvPr>
        </p:nvSpPr>
        <p:spPr>
          <a:xfrm>
            <a:off x="311700" y="0"/>
            <a:ext cx="8520600" cy="151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قضايا تصلح لحملات العلاقات العامة </a:t>
            </a:r>
            <a:endParaRPr/>
          </a:p>
        </p:txBody>
      </p:sp>
      <p:sp>
        <p:nvSpPr>
          <p:cNvPr id="91" name="Google Shape;91;p19"/>
          <p:cNvSpPr txBox="1"/>
          <p:nvPr>
            <p:ph idx="1" type="subTitle"/>
          </p:nvPr>
        </p:nvSpPr>
        <p:spPr>
          <a:xfrm>
            <a:off x="311700" y="1511100"/>
            <a:ext cx="8520600" cy="36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 . مخاطر المخدرات الرقمية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 . الكشف المبكر عن سرطان الثدي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17 . تشجيع اصحاب المشاريع الصغيرة  على الترويج الالكتروني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18 . لجوء بعض الافراد الى السحرة والمشعوذين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 . اطلاق  العيارات اانارية في المناسبات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 . الاهتمام بالاخرين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21 . رعاية اصحاب الهمم 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ctrTitle"/>
          </p:nvPr>
        </p:nvSpPr>
        <p:spPr>
          <a:xfrm>
            <a:off x="311700" y="0"/>
            <a:ext cx="8520600" cy="145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قضايا تصلح للحملات </a:t>
            </a:r>
            <a:endParaRPr/>
          </a:p>
        </p:txBody>
      </p:sp>
      <p:sp>
        <p:nvSpPr>
          <p:cNvPr id="97" name="Google Shape;97;p20"/>
          <p:cNvSpPr txBox="1"/>
          <p:nvPr>
            <p:ph idx="1" type="subTitle"/>
          </p:nvPr>
        </p:nvSpPr>
        <p:spPr>
          <a:xfrm>
            <a:off x="311700" y="1637825"/>
            <a:ext cx="8520600" cy="35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22 . نشر ثقافة احترام الاخر 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23 . نشر ثقافة العمل التطوعي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24 . تعطي المراهقين للمخدرات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25 . الاستخدام الخاطئ  للاجهزة  الالكترونية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26 . كيفية التعاطي مع الاطفال المصابين بالتوحد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27 . الابتزاز الالكتروني  للنساء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28 .. توعية الاباء بمخاطر استخدام الاطفال لاجهزة الهاتف النقال 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ctrTitle"/>
          </p:nvPr>
        </p:nvSpPr>
        <p:spPr>
          <a:xfrm>
            <a:off x="311700" y="0"/>
            <a:ext cx="8520600" cy="134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الاولوية للقضايا تكون : </a:t>
            </a:r>
            <a:endParaRPr/>
          </a:p>
        </p:txBody>
      </p:sp>
      <p:sp>
        <p:nvSpPr>
          <p:cNvPr id="103" name="Google Shape;103;p21"/>
          <p:cNvSpPr txBox="1"/>
          <p:nvPr>
            <p:ph idx="1" type="subTitle"/>
          </p:nvPr>
        </p:nvSpPr>
        <p:spPr>
          <a:xfrm>
            <a:off x="311700" y="1501800"/>
            <a:ext cx="8520600" cy="339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. القضايا  الاكثر تأثيرا على المجتمع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. القضايا التي تتطلب  ميزانية  اقل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. الموضوعات  التي تتطلب نشر معلومات جديدة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. القضايا التي لا تتطلب مجهودا كبيرا من الجمهور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. القضايا التي  تكون قابلة  للعلاج اكثر من غيرها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 . الموضوعات التي تتعلق باكبر عدد من الجمهور .</a:t>
            </a:r>
            <a:endParaRPr/>
          </a:p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 .  القضايا  الحالية اكثر من غيرها 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