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theme" Target="theme/theme1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viewProps" Target="viewProps.xml" /><Relationship Id="rId2" Type="http://schemas.openxmlformats.org/officeDocument/2006/relationships/slide" Target="slides/slide1.xml" /><Relationship Id="rId16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tableStyles" Target="tableStyle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E51C901-398A-674D-9F99-E4EBF74AAE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IQ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C6679A0C-E437-E744-B5A7-4F5197568A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ar-IQ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99E4CC4-F7F8-BD42-92CD-01CA48DE6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83FFB-9C2A-9A47-A45A-DFCE2CE6F8C9}" type="datetimeFigureOut">
              <a:rPr lang="ar-IQ"/>
              <a:t>03/07/1444</a:t>
            </a:fld>
            <a:endParaRPr lang="ar-IQ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D584F7E-B309-DB47-B102-2549BBFD8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4881BF3-46E4-BF4B-87F3-C9FF26CF1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B634E-7329-C044-8318-2E1F75974CC2}" type="slidenum">
              <a:rPr lang="ar-IQ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690264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B699CA5-3682-B243-A5AD-7A8EA9021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IQ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F9E70139-B501-A343-9C24-AAF2F2C4E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3A5742F-7B9B-2541-B596-323C3C870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83FFB-9C2A-9A47-A45A-DFCE2CE6F8C9}" type="datetimeFigureOut">
              <a:rPr lang="ar-IQ"/>
              <a:t>03/07/1444</a:t>
            </a:fld>
            <a:endParaRPr lang="ar-IQ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638BFCB-B25A-FA4C-AD29-C185ED9AD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85A1B4A-285A-D943-96AB-BBE508C14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B634E-7329-C044-8318-2E1F75974CC2}" type="slidenum">
              <a:rPr lang="ar-IQ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826593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8BEFB15B-988C-484A-AC85-C89B6F9A5A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ar-IQ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5551CFFB-5306-4B42-92E3-E181172FD5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B63F7E0-1610-2547-A432-5224972EE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83FFB-9C2A-9A47-A45A-DFCE2CE6F8C9}" type="datetimeFigureOut">
              <a:rPr lang="ar-IQ"/>
              <a:t>03/07/1444</a:t>
            </a:fld>
            <a:endParaRPr lang="ar-IQ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81D609D-6797-164B-87AA-493F68256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B2C3594-5244-044A-9F52-4F156B69D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B634E-7329-C044-8318-2E1F75974CC2}" type="slidenum">
              <a:rPr lang="ar-IQ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561643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4FA12FD-9355-5941-8D41-161251913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IQ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49623F91-B2AC-CE45-9D38-EAE139014D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60244E7-1AD9-C34E-A1BB-7C80B456E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83FFB-9C2A-9A47-A45A-DFCE2CE6F8C9}" type="datetimeFigureOut">
              <a:rPr lang="ar-IQ"/>
              <a:t>03/07/1444</a:t>
            </a:fld>
            <a:endParaRPr lang="ar-IQ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4E48C25-A2CF-4348-BB19-EAB70965D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1EA9ED4-0029-5A40-B972-F21CF15E0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B634E-7329-C044-8318-2E1F75974CC2}" type="slidenum">
              <a:rPr lang="ar-IQ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004217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38C4A57-069B-7C43-A371-E3CF8E7EA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IQ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879EC5F7-BC88-B842-951C-31B7914249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F2B4146-2A03-B04D-9B08-542274989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83FFB-9C2A-9A47-A45A-DFCE2CE6F8C9}" type="datetimeFigureOut">
              <a:rPr lang="ar-IQ"/>
              <a:t>03/07/1444</a:t>
            </a:fld>
            <a:endParaRPr lang="ar-IQ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883655A-75A4-5744-81AE-646E39A55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A7A2F2C-6F38-304B-BA6F-5A950C936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B634E-7329-C044-8318-2E1F75974CC2}" type="slidenum">
              <a:rPr lang="ar-IQ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078847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5EDB620-7329-FB4E-808B-360926CB1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IQ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2B24B9B-3976-CC49-A2D3-9B9B615853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96DEA4D2-E2A6-1049-AC37-2FEA5ECDE6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C253123E-EE7D-204A-82B4-69331CD2D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83FFB-9C2A-9A47-A45A-DFCE2CE6F8C9}" type="datetimeFigureOut">
              <a:rPr lang="ar-IQ"/>
              <a:t>03/07/1444</a:t>
            </a:fld>
            <a:endParaRPr lang="ar-IQ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E24B251F-8FAD-144F-8F96-0D4EF3FA6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C4C5DDB-571A-2A49-8298-C3655BA4C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B634E-7329-C044-8318-2E1F75974CC2}" type="slidenum">
              <a:rPr lang="ar-IQ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178208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4EFD0F1-AF3B-2E47-B297-3103470B3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IQ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001F8FA-3643-7C40-A8BA-429B67F025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E28A0516-4B3E-1340-B4FB-4CF7BC247B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AEC7B53B-8D81-774C-9B3B-7DF1A73BD0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AC33B7C3-EAA3-F448-A22A-486646D9D8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730AE031-6CE1-824B-81FC-579E65A2B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83FFB-9C2A-9A47-A45A-DFCE2CE6F8C9}" type="datetimeFigureOut">
              <a:rPr lang="ar-IQ"/>
              <a:t>03/07/1444</a:t>
            </a:fld>
            <a:endParaRPr lang="ar-IQ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849564E2-91D8-E34E-951C-2B0CAFB7F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184BFBDB-81D9-AA4B-A3FE-1C0803C69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B634E-7329-C044-8318-2E1F75974CC2}" type="slidenum">
              <a:rPr lang="ar-IQ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442100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4804657-FE87-5C4D-B982-1B3686AF8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IQ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A82BC5DB-37ED-6649-8B5E-D3CB3E26C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83FFB-9C2A-9A47-A45A-DFCE2CE6F8C9}" type="datetimeFigureOut">
              <a:rPr lang="ar-IQ"/>
              <a:t>03/07/1444</a:t>
            </a:fld>
            <a:endParaRPr lang="ar-IQ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96A6C4E1-178E-784D-89A3-F849F0F91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18294E57-D844-4144-8F82-F3D53A67B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B634E-7329-C044-8318-2E1F75974CC2}" type="slidenum">
              <a:rPr lang="ar-IQ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693974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73657EEB-0525-A949-89CD-16CDD6F83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83FFB-9C2A-9A47-A45A-DFCE2CE6F8C9}" type="datetimeFigureOut">
              <a:rPr lang="ar-IQ"/>
              <a:t>03/07/1444</a:t>
            </a:fld>
            <a:endParaRPr lang="ar-IQ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56EBF26E-C29D-1348-89F8-3D044888D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800E565F-B486-B545-A21E-169BE67CE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B634E-7329-C044-8318-2E1F75974CC2}" type="slidenum">
              <a:rPr lang="ar-IQ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888590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B77AE87-6E46-AB44-96FB-CB414BA14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IQ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0FE6A1B6-B326-9B43-91E8-DFD80BFB3B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C1BA80FF-AEBE-894E-A2A8-10409B7FC3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4458EBD0-DD13-7C40-B131-9A294B53A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83FFB-9C2A-9A47-A45A-DFCE2CE6F8C9}" type="datetimeFigureOut">
              <a:rPr lang="ar-IQ"/>
              <a:t>03/07/1444</a:t>
            </a:fld>
            <a:endParaRPr lang="ar-IQ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36FA8BC8-4A05-3443-B274-3AE4F6C38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ABBC1233-1F04-2542-A04E-21D4B5959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B634E-7329-C044-8318-2E1F75974CC2}" type="slidenum">
              <a:rPr lang="ar-IQ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259870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BDC6848-82B8-654E-99AD-99FD460C1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IQ"/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4B001FC4-E881-F448-9AF0-3AB1A6D19F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47018A19-E8F3-EC41-8FFF-DCF9F1FA2F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51A334A3-3205-684D-AC5A-B8E3BA0E1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83FFB-9C2A-9A47-A45A-DFCE2CE6F8C9}" type="datetimeFigureOut">
              <a:rPr lang="ar-IQ"/>
              <a:t>03/07/1444</a:t>
            </a:fld>
            <a:endParaRPr lang="ar-IQ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3C25C6CD-C3F3-5F43-8496-DFCD6B2D0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6049B32-E48A-A144-A12F-FC45F4B14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B634E-7329-C044-8318-2E1F75974CC2}" type="slidenum">
              <a:rPr lang="ar-IQ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853377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63DD7850-1F4A-D94F-83C7-29B34FA8F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ar-IQ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11892462-1D9A-FF41-B8D9-519515354A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FDCABAD-EBE3-BB44-B81B-5273646F7D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983FFB-9C2A-9A47-A45A-DFCE2CE6F8C9}" type="datetimeFigureOut">
              <a:rPr lang="ar-IQ"/>
              <a:t>03/07/1444</a:t>
            </a:fld>
            <a:endParaRPr lang="ar-IQ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2D3F06F-E66F-414A-9B51-AFAED068CE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23E390B-6481-4F42-8D94-CC001394D7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B634E-7329-C044-8318-2E1F75974CC2}" type="slidenum">
              <a:rPr lang="ar-IQ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720659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 /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46DD689-DDAE-7141-A3CD-719D92B907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27558"/>
            <a:ext cx="9144000" cy="2387600"/>
          </a:xfrm>
        </p:spPr>
        <p:txBody>
          <a:bodyPr/>
          <a:lstStyle/>
          <a:p>
            <a:r>
              <a:rPr lang="ar-SA"/>
              <a:t>م / حملة علاقات عامة للحد من ظاهرة التدخين لدى الشباب العراقي </a:t>
            </a:r>
            <a:endParaRPr lang="ar-IQ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7D329FE5-4063-7042-8D18-E4061A3D9B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35084" y="3602038"/>
            <a:ext cx="8532916" cy="2387600"/>
          </a:xfrm>
        </p:spPr>
        <p:txBody>
          <a:bodyPr>
            <a:normAutofit/>
          </a:bodyPr>
          <a:lstStyle/>
          <a:p>
            <a:r>
              <a:rPr lang="ar-SA" sz="4800"/>
              <a:t>يوم الاربعاء 2021/6/9</a:t>
            </a:r>
          </a:p>
          <a:p>
            <a:r>
              <a:rPr lang="ar-SA" sz="4800"/>
              <a:t>مادة : حملات العلاقات العامة </a:t>
            </a:r>
          </a:p>
          <a:p>
            <a:r>
              <a:rPr lang="ar-SA" sz="4800"/>
              <a:t>د. ريا قحطان احمد </a:t>
            </a:r>
          </a:p>
          <a:p>
            <a:endParaRPr lang="ar-IQ" sz="4800"/>
          </a:p>
        </p:txBody>
      </p:sp>
    </p:spTree>
    <p:extLst>
      <p:ext uri="{BB962C8B-B14F-4D97-AF65-F5344CB8AC3E}">
        <p14:creationId xmlns:p14="http://schemas.microsoft.com/office/powerpoint/2010/main" val="18106707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C4E63C7B-E0C4-F848-97E1-A5C6B6CFDF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565" y="667987"/>
            <a:ext cx="9661071" cy="5508976"/>
          </a:xfrm>
        </p:spPr>
      </p:pic>
    </p:spTree>
    <p:extLst>
      <p:ext uri="{BB962C8B-B14F-4D97-AF65-F5344CB8AC3E}">
        <p14:creationId xmlns:p14="http://schemas.microsoft.com/office/powerpoint/2010/main" val="4853330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F77D66B8-9F09-2447-8FB3-E0395EDFA0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211" y="674512"/>
            <a:ext cx="5820275" cy="5508976"/>
          </a:xfrm>
        </p:spPr>
      </p:pic>
    </p:spTree>
    <p:extLst>
      <p:ext uri="{BB962C8B-B14F-4D97-AF65-F5344CB8AC3E}">
        <p14:creationId xmlns:p14="http://schemas.microsoft.com/office/powerpoint/2010/main" val="18992900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C722716E-DFD3-1240-8623-B2DBF5C3AE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81" y="569026"/>
            <a:ext cx="10106395" cy="5607937"/>
          </a:xfrm>
        </p:spPr>
      </p:pic>
    </p:spTree>
    <p:extLst>
      <p:ext uri="{BB962C8B-B14F-4D97-AF65-F5344CB8AC3E}">
        <p14:creationId xmlns:p14="http://schemas.microsoft.com/office/powerpoint/2010/main" val="11275214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FEC07A4E-C207-554F-AD28-E7B502C7AE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681" y="552944"/>
            <a:ext cx="4930140" cy="5752110"/>
          </a:xfrm>
        </p:spPr>
      </p:pic>
      <p:pic>
        <p:nvPicPr>
          <p:cNvPr id="5" name="صورة 5">
            <a:extLst>
              <a:ext uri="{FF2B5EF4-FFF2-40B4-BE49-F238E27FC236}">
                <a16:creationId xmlns:a16="http://schemas.microsoft.com/office/drawing/2014/main" id="{F3AA36DC-DEF1-EE46-881B-8EB509D567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79" y="710044"/>
            <a:ext cx="5900552" cy="5595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8652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08DC7C4-9A6F-994B-8DFE-9D454A250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8442"/>
            <a:ext cx="10515600" cy="6531428"/>
          </a:xfrm>
        </p:spPr>
        <p:txBody>
          <a:bodyPr>
            <a:normAutofit fontScale="90000"/>
          </a:bodyPr>
          <a:lstStyle/>
          <a:p>
            <a:r>
              <a:rPr lang="ar-SA"/>
              <a:t>      *   تقويم الحملة  .</a:t>
            </a:r>
            <a:br>
              <a:rPr lang="ar-SA"/>
            </a:br>
            <a:br>
              <a:rPr lang="ar-SA"/>
            </a:br>
            <a:r>
              <a:rPr lang="ar-SA"/>
              <a:t>      *   تنفيذ الخطة :</a:t>
            </a:r>
            <a:br>
              <a:rPr lang="ar-SA"/>
            </a:br>
            <a:r>
              <a:rPr lang="ar-SA"/>
              <a:t>أ.  تصميم و تنفيذ اعلانات الطرق .</a:t>
            </a:r>
            <a:br>
              <a:rPr lang="ar-SA"/>
            </a:br>
            <a:r>
              <a:rPr lang="ar-SA"/>
              <a:t>ب . تصميم و تنفيذ المطويات .</a:t>
            </a:r>
            <a:br>
              <a:rPr lang="ar-SA"/>
            </a:br>
            <a:r>
              <a:rPr lang="ar-SA"/>
              <a:t>ج . تصميم و تنفيذ  النشرات  .</a:t>
            </a:r>
            <a:br>
              <a:rPr lang="ar-SA"/>
            </a:br>
            <a:r>
              <a:rPr lang="ar-SA"/>
              <a:t>د. تصميم  و تنفيذ  الادلة .</a:t>
            </a:r>
            <a:br>
              <a:rPr lang="ar-SA"/>
            </a:br>
            <a:r>
              <a:rPr lang="ar-SA"/>
              <a:t>ه . تصميم و تنفيذ  الكتيبات .</a:t>
            </a:r>
            <a:br>
              <a:rPr lang="ar-SA"/>
            </a:br>
            <a:r>
              <a:rPr lang="ar-SA"/>
              <a:t>و . تصميم وتنفيذ الاعلانات بمختلف انواعها و اشكالها .</a:t>
            </a:r>
            <a:br>
              <a:rPr lang="ar-SA"/>
            </a:br>
            <a:br>
              <a:rPr lang="ar-SA"/>
            </a:br>
            <a:r>
              <a:rPr lang="ar-SA"/>
              <a:t>        *   تقييم الحملة  .</a:t>
            </a:r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504048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9B9F17B4-116A-7A44-B223-2A72BCF1EB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273" y="321623"/>
            <a:ext cx="9537370" cy="6152224"/>
          </a:xfrm>
        </p:spPr>
      </p:pic>
    </p:spTree>
    <p:extLst>
      <p:ext uri="{BB962C8B-B14F-4D97-AF65-F5344CB8AC3E}">
        <p14:creationId xmlns:p14="http://schemas.microsoft.com/office/powerpoint/2010/main" val="1452166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E5F4EDCE-05E7-DB4E-9B45-7CD136D294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021" y="930234"/>
            <a:ext cx="5326994" cy="5514604"/>
          </a:xfrm>
        </p:spPr>
      </p:pic>
      <p:pic>
        <p:nvPicPr>
          <p:cNvPr id="5" name="صورة 5">
            <a:extLst>
              <a:ext uri="{FF2B5EF4-FFF2-40B4-BE49-F238E27FC236}">
                <a16:creationId xmlns:a16="http://schemas.microsoft.com/office/drawing/2014/main" id="{9585FB5C-F64C-7D4B-9AEE-ED8B79883C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85" y="830997"/>
            <a:ext cx="5704848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7560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5C823665-C151-A049-852B-61AF0F6B64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17" y="483054"/>
            <a:ext cx="5311734" cy="5891892"/>
          </a:xfrm>
        </p:spPr>
      </p:pic>
      <p:pic>
        <p:nvPicPr>
          <p:cNvPr id="5" name="صورة 5">
            <a:extLst>
              <a:ext uri="{FF2B5EF4-FFF2-40B4-BE49-F238E27FC236}">
                <a16:creationId xmlns:a16="http://schemas.microsoft.com/office/drawing/2014/main" id="{76FB9652-A379-C14E-9D1D-776C0D1B21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286" y="614793"/>
            <a:ext cx="5467597" cy="5891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4267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3DD78D5C-02E6-3846-92BF-962045EE69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273" y="693067"/>
            <a:ext cx="4756654" cy="5471866"/>
          </a:xfrm>
        </p:spPr>
      </p:pic>
      <p:pic>
        <p:nvPicPr>
          <p:cNvPr id="5" name="صورة 5">
            <a:extLst>
              <a:ext uri="{FF2B5EF4-FFF2-40B4-BE49-F238E27FC236}">
                <a16:creationId xmlns:a16="http://schemas.microsoft.com/office/drawing/2014/main" id="{855C6C21-9B8A-D04F-96CD-230E5BB747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241" y="818809"/>
            <a:ext cx="4922012" cy="5220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3091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54C3F010-E72F-1448-A223-18D42156EA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607" y="1026720"/>
            <a:ext cx="9116786" cy="4811981"/>
          </a:xfrm>
        </p:spPr>
      </p:pic>
    </p:spTree>
    <p:extLst>
      <p:ext uri="{BB962C8B-B14F-4D97-AF65-F5344CB8AC3E}">
        <p14:creationId xmlns:p14="http://schemas.microsoft.com/office/powerpoint/2010/main" val="42054829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7">
            <a:extLst>
              <a:ext uri="{FF2B5EF4-FFF2-40B4-BE49-F238E27FC236}">
                <a16:creationId xmlns:a16="http://schemas.microsoft.com/office/drawing/2014/main" id="{14189407-E23D-444B-BA00-9CF4C5E322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539" y="894360"/>
            <a:ext cx="8523019" cy="5069280"/>
          </a:xfrm>
        </p:spPr>
      </p:pic>
    </p:spTree>
    <p:extLst>
      <p:ext uri="{BB962C8B-B14F-4D97-AF65-F5344CB8AC3E}">
        <p14:creationId xmlns:p14="http://schemas.microsoft.com/office/powerpoint/2010/main" val="16954721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BA5321CB-9A42-0C43-8AA8-23DB16605C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298" y="581736"/>
            <a:ext cx="9092046" cy="5694528"/>
          </a:xfrm>
        </p:spPr>
      </p:pic>
    </p:spTree>
    <p:extLst>
      <p:ext uri="{BB962C8B-B14F-4D97-AF65-F5344CB8AC3E}">
        <p14:creationId xmlns:p14="http://schemas.microsoft.com/office/powerpoint/2010/main" val="14546351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095350DD-BA44-E64E-B48E-1B44445404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636" y="593766"/>
            <a:ext cx="9562111" cy="5583197"/>
          </a:xfrm>
        </p:spPr>
      </p:pic>
    </p:spTree>
    <p:extLst>
      <p:ext uri="{BB962C8B-B14F-4D97-AF65-F5344CB8AC3E}">
        <p14:creationId xmlns:p14="http://schemas.microsoft.com/office/powerpoint/2010/main" val="2360608170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شاشة عريضة</PresentationFormat>
  <Slides>14</Slides>
  <Notes>0</Notes>
  <HiddenSlides>0</HiddenSlide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14</vt:i4>
      </vt:variant>
    </vt:vector>
  </HeadingPairs>
  <TitlesOfParts>
    <vt:vector size="15" baseType="lpstr">
      <vt:lpstr>نسق Office</vt:lpstr>
      <vt:lpstr>م / حملة علاقات عامة للحد من ظاهرة التدخين لدى الشباب العراقي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      *   تقويم الحملة  .        *   تنفيذ الخطة : أ.  تصميم و تنفيذ اعلانات الطرق . ب . تصميم و تنفيذ المطويات . ج . تصميم و تنفيذ  النشرات  . د. تصميم  و تنفيذ  الادلة . ه . تصميم و تنفيذ  الكتيبات . و . تصميم وتنفيذ الاعلانات بمختلف انواعها و اشكالها .          *   تقييم الحملة  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 / حملة علاقات عامة للحد من ظاهرة التدخين لدى الشباب العراقي </dc:title>
  <dc:creator>Rayya Q</dc:creator>
  <cp:lastModifiedBy>Rayya Q</cp:lastModifiedBy>
  <cp:revision>3</cp:revision>
  <dcterms:created xsi:type="dcterms:W3CDTF">2021-06-09T01:21:10Z</dcterms:created>
  <dcterms:modified xsi:type="dcterms:W3CDTF">2023-01-23T23:52:21Z</dcterms:modified>
</cp:coreProperties>
</file>