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1CB4E-AB8C-ED41-878D-585303E2E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4D84B6B-85FB-6E4D-A074-91729DA74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19CF6E-BE9C-4A4C-A068-0CE6E0CF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BCD72F-C584-DC4B-A8D8-8E2618DF9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B362214-4915-DD4F-AA77-B4E4A3838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760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D12E05-E858-9640-A3E3-8C4C0F306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9464521-3C0C-5C43-ADC0-FF8FE4598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716E63-E162-2A49-8698-6B1F56A6A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4E7119-6C61-2942-9B78-5F33C7CCD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604D34-F86D-0D4B-8066-70575FD2E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175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14AD653-5C93-F849-AA95-B9C78B6A2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D4486CA-D432-5A49-AD00-2EB558417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84CA7D-5EAB-504D-8A45-2906B6EB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1F39C8-AEDD-DE45-B732-EFC674AC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907DA4-99C2-0D46-8B81-AD5AEBFE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7380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9A9C07-549B-A04C-B9EA-C8A7833E3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FFC8A0-A303-A347-9DD0-DF6B1FCF2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2478C2E-5FDC-C246-B3F7-1CF7D6B9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C5F87E-B8FB-6743-BD42-23C52785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1D78B6-21CC-5841-AB83-E579A0693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82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25F30E-67AC-924A-9E85-23EBB3863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036D633-7ADE-6B4A-A667-86406DF96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0B9DFC-6EB8-7143-AE34-A458CB21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40792FC-9CF4-D442-86DC-9C2AB72E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611C87-87A4-9E46-91C2-291618E64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0047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38BA31-DDF2-A540-B1FD-769A1A89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91E88A1-68A5-C44C-86DA-DC6F2A2DFE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CB6FD81-40FE-ED4F-ACFE-6CC62F196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7DF00C-D547-A24D-91D8-BC7F29A5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679151-3214-3B45-8630-A2C4B7CB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0171F14-CFF6-D643-982D-E77B14ED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773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806A42-F3BB-3C41-B27A-67F18EEFE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0D65BF5-06C3-A54D-9B29-725C73EC9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EF161EA-D1EE-8C44-BE51-129965ABA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F1F082A-2619-5642-A378-DFC416A107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39EE816-58D8-1440-848D-22AF81A98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03F3476-3CD5-3948-9278-856DD9BC9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567306F-FA92-6C40-85B2-9620ABDE9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42E4DC9-013B-EC45-9816-28FFE911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87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DA94BA-2194-EF4B-B350-DCF0A49A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2733408-21BC-7841-A2D6-5474CC863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F43A890-69E0-F94D-8289-289AFB90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842C8C8-40A9-734F-8482-10A50FEAA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0197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E2E496A-A971-8D40-B468-9DF58B70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E460E85-8056-8141-9B0D-9F71A3542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D99C080-9B0E-7F40-B2AD-7125BFF34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729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4D516E-9E45-BD47-BB7B-982B90F69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2DCCF21-1207-7B40-A7F9-36C5E2710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6E83A1C-477B-174E-8381-426622D0F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DE0C734-A534-A043-8B66-E8B017EB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E5CE980-CE9D-8946-B18D-CD4254FCA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FCDCE40-E88F-754F-839D-B7685D1FE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464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B0319E-DFDD-9E42-ACDB-C20DAD83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ED3EEF5-B411-8B4D-B327-F3E0D51BD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60E14DA-95B4-E948-8CA3-CA30EC384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8C1E9C4-E3F9-2943-8921-6AB0EC07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4327053-A5DF-2741-8354-F7D21A990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2FBCBDE-8BBC-FA49-B5A7-5D3CA3F76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075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CEC2653-A9BC-3D49-A686-DF7B2F4F7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A332001-FFB2-A44D-829D-1E6C55B0E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CDC22B-839C-7143-B876-0684BDE52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47F5F-1F81-9B4A-8F39-08AEA048A601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BC5FDC-4CC9-6242-A8F4-2C9684386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CA1159-27EA-FF46-9119-4EC747CC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63947-71F9-E54C-AD2A-6CE082E4DE06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604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781C8DD-1D94-AE43-8DC4-C9496E9FA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5308" y="2242466"/>
            <a:ext cx="6651399" cy="415447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ar-SA"/>
              <a:t>المرضى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ذوي المرضى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الاطباء والصيادلة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الممرضين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عمال الخدمات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ادارة المستشفى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الاعلاميين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لجان الصحة والبيئة في البرلمان والمحافظة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مجلس الوزراء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موردي الاجعزة الطبية .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موردي الادوية .</a:t>
            </a:r>
          </a:p>
          <a:p>
            <a:endParaRPr lang="ar-SA"/>
          </a:p>
          <a:p>
            <a:endParaRPr lang="ar-SA"/>
          </a:p>
          <a:p>
            <a:pPr marL="457200" indent="-457200">
              <a:buFont typeface="+mj-lt"/>
              <a:buAutoNum type="arabicPeriod"/>
            </a:pPr>
            <a:endParaRPr lang="ar-IQ"/>
          </a:p>
        </p:txBody>
      </p:sp>
      <p:sp>
        <p:nvSpPr>
          <p:cNvPr id="5" name="عنوان 4">
            <a:extLst>
              <a:ext uri="{FF2B5EF4-FFF2-40B4-BE49-F238E27FC236}">
                <a16:creationId xmlns:a16="http://schemas.microsoft.com/office/drawing/2014/main" id="{74EF6E3F-3CC1-7943-8DF1-ADE9E60C1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5623" y="-535234"/>
            <a:ext cx="9144000" cy="2387600"/>
          </a:xfrm>
        </p:spPr>
        <p:txBody>
          <a:bodyPr/>
          <a:lstStyle/>
          <a:p>
            <a:r>
              <a:rPr lang="ar-SA"/>
              <a:t>جماهير المؤسسة الصحية 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644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C01551-5CF3-BB4A-BC0A-37D03D800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جماهير المؤسسات التعليمية والتربوية 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4613C9-83F5-FA4B-B815-882B92625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الطلبة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المعلمين و المدرسبن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الاساتذة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اولياء امور الطلبة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لجان التربية والتعليم في البرلمان والمحافظة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مجلس الوزراء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الاعلاميين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موردي الكتب والمستلزمات ااتعليمية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الموظفين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عمال الخدمة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1212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C7E34F-1C66-8E47-8C8F-BA9CB94AA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جماهير  المؤسسة الدينية 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F2F0B07-6D4B-E141-87DE-991BA01B4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اتباع الاديان و المذاهب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زوار المراقد و الاضرحة 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الاعلاميين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البرلمان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مجلس الوزراء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7205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734F3E-D414-804D-9E88-AC35ED70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جماهير المؤسسة الثقافية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ADA99C9-B465-814C-9A3D-A8A6C0A49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الموظفون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ادارة المؤسسات  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المرتادين  لانشطة المؤسسة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لجنة الثقافة في البرلمان والمحافظة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مجلس الوزراء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الاعلاميين .</a:t>
            </a:r>
          </a:p>
          <a:p>
            <a:pPr marL="514350" indent="-514350">
              <a:buFont typeface="+mj-lt"/>
              <a:buAutoNum type="arabicPeriod"/>
            </a:pPr>
            <a:endParaRPr lang="ar-SA"/>
          </a:p>
          <a:p>
            <a:pPr marL="514350" indent="-514350">
              <a:buFont typeface="+mj-lt"/>
              <a:buAutoNum type="arabicPeriod"/>
            </a:pP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272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ED9F3D-0D78-FC4D-9F36-B64C5425C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جماهير المؤسسة الرياضية 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77B65B-3C20-B044-BDCE-EFDB8299A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ادارة المؤسسات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الموظفين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مشجعي الفرق والنوادي الرياضية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زوار الانشطة الرياضية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اللاعبين  والهواة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لجان الرياضة في البرلمان والمحافظة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مجلس الوزراء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الاعلاميين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موردي الاجهزة والمستلزمات الرياضية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ادارة الفيفا والمؤسسات الرياضية الدولية .</a:t>
            </a:r>
          </a:p>
          <a:p>
            <a:pPr marL="514350" indent="-514350">
              <a:buFont typeface="+mj-lt"/>
              <a:buAutoNum type="arabicPeriod"/>
            </a:pP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88456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5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جماهير المؤسسة الصحية </vt:lpstr>
      <vt:lpstr>جماهير المؤسسات التعليمية والتربوية </vt:lpstr>
      <vt:lpstr>جماهير  المؤسسة الدينية </vt:lpstr>
      <vt:lpstr>جماهير المؤسسة الثقافية .</vt:lpstr>
      <vt:lpstr>جماهير المؤسسة الرياضية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جماهير المؤسسة الصحية </dc:title>
  <dc:creator>Rayya Q</dc:creator>
  <cp:lastModifiedBy>Rayya Q</cp:lastModifiedBy>
  <cp:revision>3</cp:revision>
  <dcterms:created xsi:type="dcterms:W3CDTF">2021-01-04T07:18:34Z</dcterms:created>
  <dcterms:modified xsi:type="dcterms:W3CDTF">2023-01-11T21:00:49Z</dcterms:modified>
</cp:coreProperties>
</file>