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8250A88-3E76-B249-995A-731C9A742F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5DC20A2-7FB8-9C40-8923-EE49DF7E23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7AFFCE8-8F4A-5945-BFB3-9E4D5495A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BA8B-54C0-434E-BA9A-809694ED47A5}" type="datetimeFigureOut">
              <a:rPr lang="ar-IQ"/>
              <a:t>19/06/1444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D69C596-D0C7-3947-B1B6-27B76CFA7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9D4F229-A61F-A54C-825D-C25DB6C7B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802A-8FA5-FA48-8247-03A33BA1C6BB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33609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7EBB988-5E44-7D4E-B0FC-C1219CDA2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1BB8A4A-DD87-5C49-AD71-BD6571955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12F2D4C-131A-BD44-B7E2-E7BF0F5DE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BA8B-54C0-434E-BA9A-809694ED47A5}" type="datetimeFigureOut">
              <a:rPr lang="ar-IQ"/>
              <a:t>19/06/1444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BA2C7F7-5B48-C34F-85B6-D68F0DFB9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5254D32-060D-A245-A195-53FE49827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802A-8FA5-FA48-8247-03A33BA1C6BB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7446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E1490DC2-6DC7-1044-8760-437FEC1D33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0E7DD4C-05E0-F644-8B52-FDDBCB9F5C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B8A2F0A-36FD-6C44-AA3D-ABCCCFD0B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BA8B-54C0-434E-BA9A-809694ED47A5}" type="datetimeFigureOut">
              <a:rPr lang="ar-IQ"/>
              <a:t>19/06/1444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372912E-232F-8549-9DD2-1B221638B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5B3133D-72AA-E544-B121-2DDBF5081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802A-8FA5-FA48-8247-03A33BA1C6BB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40631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8EE5872-CE37-5B4E-B030-D883509D4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D134D7E-1980-1940-9425-6D35E1402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4B88AFC-1387-D948-8916-4A983A75B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BA8B-54C0-434E-BA9A-809694ED47A5}" type="datetimeFigureOut">
              <a:rPr lang="ar-IQ"/>
              <a:t>19/06/1444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59D2970-F057-0F47-95F0-E389323D6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6F605B5-D3D7-D742-89AB-68C5814BB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802A-8FA5-FA48-8247-03A33BA1C6BB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31206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EC03BF2-1CF6-2F4F-B173-7FBD31764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2574334-EF25-3244-8107-D7F02CF24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0E9C569-FFBB-5346-B20A-EF6743104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BA8B-54C0-434E-BA9A-809694ED47A5}" type="datetimeFigureOut">
              <a:rPr lang="ar-IQ"/>
              <a:t>19/06/1444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FDE634F-0993-2646-8A82-223B95647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E27A7B8-A412-A546-A940-89CCE67A5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802A-8FA5-FA48-8247-03A33BA1C6BB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25342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A67B789-99FE-164F-93D1-D3323BE5B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7B4764D-5EC6-FF40-83DB-19AE41075A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C7255AF-9F3C-E345-B0A4-84C984298B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28AF200-DE5E-FB41-84BD-67746118F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BA8B-54C0-434E-BA9A-809694ED47A5}" type="datetimeFigureOut">
              <a:rPr lang="ar-IQ"/>
              <a:t>19/06/1444</a:t>
            </a:fld>
            <a:endParaRPr lang="ar-IQ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438496A-320B-4C44-95CA-E45290D34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B194177-42EB-1A4C-A097-721627760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802A-8FA5-FA48-8247-03A33BA1C6BB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29636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5E97412-2DDC-3E48-8D3B-6CE12EE97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D65AD94-2F4C-8E4D-B711-C927EBDCEF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62FF61D-436C-8245-8ED9-9D66DB5FC0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6F0897B-24CD-2349-8B14-74A23B0EED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7185321-84C4-2945-B5C6-C6F81CF4F4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665B727D-5F6F-E44E-8D8B-2C04BB9AD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BA8B-54C0-434E-BA9A-809694ED47A5}" type="datetimeFigureOut">
              <a:rPr lang="ar-IQ"/>
              <a:t>19/06/1444</a:t>
            </a:fld>
            <a:endParaRPr lang="ar-IQ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20AA1D7-4702-454F-A5D6-9085EFC2B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930540BC-E0B7-BF42-95CB-CE96A9CE0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802A-8FA5-FA48-8247-03A33BA1C6BB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01162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4706B63-F289-6146-9802-CA430B340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48BC731-53E6-5543-94FE-8D81377CA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BA8B-54C0-434E-BA9A-809694ED47A5}" type="datetimeFigureOut">
              <a:rPr lang="ar-IQ"/>
              <a:t>19/06/1444</a:t>
            </a:fld>
            <a:endParaRPr lang="ar-IQ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482CEA85-2DDD-D345-A623-57430A1A0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0803FF1E-75AA-9448-A446-130358289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802A-8FA5-FA48-8247-03A33BA1C6BB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657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AB84F36-292E-504C-8E8D-9A0C693A6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BA8B-54C0-434E-BA9A-809694ED47A5}" type="datetimeFigureOut">
              <a:rPr lang="ar-IQ"/>
              <a:t>19/06/1444</a:t>
            </a:fld>
            <a:endParaRPr lang="ar-IQ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09E2578-3297-5D41-A2C8-6221EE874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C7742B8-7ECF-D740-83F4-A9BEED549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802A-8FA5-FA48-8247-03A33BA1C6BB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9118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703EEB3-0345-2F44-8A7C-8FBB59F52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0FF06D8-F102-F849-AA94-3B30BA006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7697BDE-DD64-CC47-9746-32A567B17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0D7F006-5E38-9F4A-90C7-7969BA46F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BA8B-54C0-434E-BA9A-809694ED47A5}" type="datetimeFigureOut">
              <a:rPr lang="ar-IQ"/>
              <a:t>19/06/1444</a:t>
            </a:fld>
            <a:endParaRPr lang="ar-IQ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68C86CF-85D5-9B44-A7B2-E390F0BD5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2EEA951-9385-C04C-9313-905FD46CF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802A-8FA5-FA48-8247-03A33BA1C6BB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07394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2D68447-F70E-924D-B3A2-3B4D8E519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E655ED8-69DF-F447-AD02-14FC73AF87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7AC1CE8-7783-A946-9B18-26A8DD397C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55C538A-BF7B-544B-BE5E-8FCBD9278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BA8B-54C0-434E-BA9A-809694ED47A5}" type="datetimeFigureOut">
              <a:rPr lang="ar-IQ"/>
              <a:t>19/06/1444</a:t>
            </a:fld>
            <a:endParaRPr lang="ar-IQ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4C664D5-0297-4C45-8B5C-A3827A0A9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72D823A-0099-964E-B2D5-1F4F03887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802A-8FA5-FA48-8247-03A33BA1C6BB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56888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28926E2-C537-F54E-8878-72F6A6C99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2706C58-6376-A247-9CE2-8DD9066AB7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0A8243D-06BE-3E4E-A949-088446205E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4BA8B-54C0-434E-BA9A-809694ED47A5}" type="datetimeFigureOut">
              <a:rPr lang="ar-IQ"/>
              <a:t>19/06/1444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1C777DC-048C-F740-A64E-A5F8CD8E8D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94433CE-5419-794F-A901-03F90C2A54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2802A-8FA5-FA48-8247-03A33BA1C6BB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85832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46E407E-D22F-6542-A62A-7F6E01162E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6FEB8EB-103D-C844-9A90-4A10CC975F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60634090-6476-7544-A6C6-4BF4F2E753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61408"/>
            <a:ext cx="9302078" cy="6089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425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E6677EE-5153-6842-8AD1-B4F575F64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D373DE62-5DA3-BD4B-8074-0DE5161A1A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5427" y="365125"/>
            <a:ext cx="9143989" cy="6282260"/>
          </a:xfrm>
        </p:spPr>
      </p:pic>
    </p:spTree>
    <p:extLst>
      <p:ext uri="{BB962C8B-B14F-4D97-AF65-F5344CB8AC3E}">
        <p14:creationId xmlns:p14="http://schemas.microsoft.com/office/powerpoint/2010/main" val="1902783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C314BB5-0F59-DF49-A211-7BB41D0FB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77C328A1-B615-BB41-B89D-001B905B4A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327" y="90532"/>
            <a:ext cx="8575616" cy="6471563"/>
          </a:xfrm>
        </p:spPr>
      </p:pic>
    </p:spTree>
    <p:extLst>
      <p:ext uri="{BB962C8B-B14F-4D97-AF65-F5344CB8AC3E}">
        <p14:creationId xmlns:p14="http://schemas.microsoft.com/office/powerpoint/2010/main" val="134430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42F8133-A023-794A-B479-4DE4AD01A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BBD5DC5A-1A07-E041-9C7A-C26ED6B8DA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756" y="365125"/>
            <a:ext cx="8707855" cy="6127750"/>
          </a:xfrm>
        </p:spPr>
      </p:pic>
    </p:spTree>
    <p:extLst>
      <p:ext uri="{BB962C8B-B14F-4D97-AF65-F5344CB8AC3E}">
        <p14:creationId xmlns:p14="http://schemas.microsoft.com/office/powerpoint/2010/main" val="1518592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5FA28D7-DBFE-6F41-8FEF-F65D1C395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24CB3E8B-BB71-9D43-826F-17DB284471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68" y="365125"/>
            <a:ext cx="9040941" cy="6127750"/>
          </a:xfrm>
        </p:spPr>
      </p:pic>
    </p:spTree>
    <p:extLst>
      <p:ext uri="{BB962C8B-B14F-4D97-AF65-F5344CB8AC3E}">
        <p14:creationId xmlns:p14="http://schemas.microsoft.com/office/powerpoint/2010/main" val="2119523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99F8515-8EF6-8F41-98BF-D2FBEA705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69B49DB3-69E3-AF4C-ABF7-B591B2EE26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0848" y="352136"/>
            <a:ext cx="9340841" cy="6140739"/>
          </a:xfrm>
        </p:spPr>
      </p:pic>
    </p:spTree>
    <p:extLst>
      <p:ext uri="{BB962C8B-B14F-4D97-AF65-F5344CB8AC3E}">
        <p14:creationId xmlns:p14="http://schemas.microsoft.com/office/powerpoint/2010/main" val="381124608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شاشة عريضة</PresentationFormat>
  <Slides>6</Slides>
  <Notes>0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Rayya Q</dc:creator>
  <cp:lastModifiedBy>Rayya Q</cp:lastModifiedBy>
  <cp:revision>4</cp:revision>
  <dcterms:created xsi:type="dcterms:W3CDTF">2020-12-20T20:29:15Z</dcterms:created>
  <dcterms:modified xsi:type="dcterms:W3CDTF">2023-01-11T20:32:07Z</dcterms:modified>
</cp:coreProperties>
</file>