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A42320-129D-5544-9625-199B39CB78FA}" v="249" dt="2023-10-14T22:57:38.5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62" autoAdjust="0"/>
  </p:normalViewPr>
  <p:slideViewPr>
    <p:cSldViewPr>
      <p:cViewPr>
        <p:scale>
          <a:sx n="76" d="100"/>
          <a:sy n="76" d="100"/>
        </p:scale>
        <p:origin x="-480"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baaboa@gmail.com" userId="a9a09d03af07522e" providerId="LiveId" clId="{6CA42320-129D-5544-9625-199B39CB78FA}"/>
    <pc:docChg chg="undo custSel addSld modSld addMainMaster delMainMaster">
      <pc:chgData name="nabaaboa@gmail.com" userId="a9a09d03af07522e" providerId="LiveId" clId="{6CA42320-129D-5544-9625-199B39CB78FA}" dt="2023-10-15T15:21:26.133" v="928" actId="14100"/>
      <pc:docMkLst>
        <pc:docMk/>
      </pc:docMkLst>
      <pc:sldChg chg="addSp delSp modSp">
        <pc:chgData name="nabaaboa@gmail.com" userId="a9a09d03af07522e" providerId="LiveId" clId="{6CA42320-129D-5544-9625-199B39CB78FA}" dt="2023-10-15T15:07:28.797" v="519" actId="1076"/>
        <pc:sldMkLst>
          <pc:docMk/>
          <pc:sldMk cId="2406202702" sldId="256"/>
        </pc:sldMkLst>
        <pc:spChg chg="mod">
          <ac:chgData name="nabaaboa@gmail.com" userId="a9a09d03af07522e" providerId="LiveId" clId="{6CA42320-129D-5544-9625-199B39CB78FA}" dt="2023-10-14T22:52:25.440" v="37" actId="1076"/>
          <ac:spMkLst>
            <pc:docMk/>
            <pc:sldMk cId="2406202702" sldId="256"/>
            <ac:spMk id="2" creationId="{F85094E9-685A-DA1E-1700-1F4E97426EF6}"/>
          </ac:spMkLst>
        </pc:spChg>
        <pc:spChg chg="add del mod">
          <ac:chgData name="nabaaboa@gmail.com" userId="a9a09d03af07522e" providerId="LiveId" clId="{6CA42320-129D-5544-9625-199B39CB78FA}" dt="2023-10-15T15:07:20.485" v="517" actId="478"/>
          <ac:spMkLst>
            <pc:docMk/>
            <pc:sldMk cId="2406202702" sldId="256"/>
            <ac:spMk id="3" creationId="{3FA1DC52-5AD5-CF1A-BF63-ACDEB49DEB3B}"/>
          </ac:spMkLst>
        </pc:spChg>
        <pc:spChg chg="add del mod">
          <ac:chgData name="nabaaboa@gmail.com" userId="a9a09d03af07522e" providerId="LiveId" clId="{6CA42320-129D-5544-9625-199B39CB78FA}" dt="2023-10-14T22:51:10.170" v="17" actId="478"/>
          <ac:spMkLst>
            <pc:docMk/>
            <pc:sldMk cId="2406202702" sldId="256"/>
            <ac:spMk id="3" creationId="{55454AEE-89B1-F0D0-8C31-F61F586BA5F5}"/>
          </ac:spMkLst>
        </pc:spChg>
        <pc:spChg chg="add mod">
          <ac:chgData name="nabaaboa@gmail.com" userId="a9a09d03af07522e" providerId="LiveId" clId="{6CA42320-129D-5544-9625-199B39CB78FA}" dt="2023-10-14T22:54:09.109" v="91" actId="14100"/>
          <ac:spMkLst>
            <pc:docMk/>
            <pc:sldMk cId="2406202702" sldId="256"/>
            <ac:spMk id="4" creationId="{CEB6F8A9-C1D2-813C-1743-9FA42F0FDF40}"/>
          </ac:spMkLst>
        </pc:spChg>
        <pc:spChg chg="mod">
          <ac:chgData name="nabaaboa@gmail.com" userId="a9a09d03af07522e" providerId="LiveId" clId="{6CA42320-129D-5544-9625-199B39CB78FA}" dt="2023-10-15T15:07:25.790" v="518" actId="1076"/>
          <ac:spMkLst>
            <pc:docMk/>
            <pc:sldMk cId="2406202702" sldId="256"/>
            <ac:spMk id="5" creationId="{79F3D9CF-46AB-EE55-84C8-FA3FCA977BDB}"/>
          </ac:spMkLst>
        </pc:spChg>
        <pc:spChg chg="add del mod">
          <ac:chgData name="nabaaboa@gmail.com" userId="a9a09d03af07522e" providerId="LiveId" clId="{6CA42320-129D-5544-9625-199B39CB78FA}" dt="2023-10-14T22:51:44.065" v="25" actId="478"/>
          <ac:spMkLst>
            <pc:docMk/>
            <pc:sldMk cId="2406202702" sldId="256"/>
            <ac:spMk id="6" creationId="{E7FCD6AF-3B6C-79CB-AD87-DA036777DB6B}"/>
          </ac:spMkLst>
        </pc:spChg>
        <pc:spChg chg="mod">
          <ac:chgData name="nabaaboa@gmail.com" userId="a9a09d03af07522e" providerId="LiveId" clId="{6CA42320-129D-5544-9625-199B39CB78FA}" dt="2023-10-15T15:07:28.797" v="519" actId="1076"/>
          <ac:spMkLst>
            <pc:docMk/>
            <pc:sldMk cId="2406202702" sldId="256"/>
            <ac:spMk id="7" creationId="{BFC39A5D-24EF-DE70-C8C9-2CB6A5D0A36E}"/>
          </ac:spMkLst>
        </pc:spChg>
        <pc:spChg chg="add del mod">
          <ac:chgData name="nabaaboa@gmail.com" userId="a9a09d03af07522e" providerId="LiveId" clId="{6CA42320-129D-5544-9625-199B39CB78FA}" dt="2023-10-14T22:52:30.026" v="38" actId="478"/>
          <ac:spMkLst>
            <pc:docMk/>
            <pc:sldMk cId="2406202702" sldId="256"/>
            <ac:spMk id="8" creationId="{A4BF3180-D37B-F3DD-E47A-4F0828097696}"/>
          </ac:spMkLst>
        </pc:spChg>
        <pc:spChg chg="add mod">
          <ac:chgData name="nabaaboa@gmail.com" userId="a9a09d03af07522e" providerId="LiveId" clId="{6CA42320-129D-5544-9625-199B39CB78FA}" dt="2023-10-14T22:53:11.125" v="43" actId="14100"/>
          <ac:spMkLst>
            <pc:docMk/>
            <pc:sldMk cId="2406202702" sldId="256"/>
            <ac:spMk id="9" creationId="{C85638C6-A44F-1E78-D5E0-351005CB76CE}"/>
          </ac:spMkLst>
        </pc:spChg>
      </pc:sldChg>
      <pc:sldChg chg="addSp delSp modSp new">
        <pc:chgData name="nabaaboa@gmail.com" userId="a9a09d03af07522e" providerId="LiveId" clId="{6CA42320-129D-5544-9625-199B39CB78FA}" dt="2023-10-15T15:21:26.133" v="928" actId="14100"/>
        <pc:sldMkLst>
          <pc:docMk/>
          <pc:sldMk cId="1806065925" sldId="257"/>
        </pc:sldMkLst>
        <pc:spChg chg="mod">
          <ac:chgData name="nabaaboa@gmail.com" userId="a9a09d03af07522e" providerId="LiveId" clId="{6CA42320-129D-5544-9625-199B39CB78FA}" dt="2023-10-14T22:55:54.605" v="137" actId="1076"/>
          <ac:spMkLst>
            <pc:docMk/>
            <pc:sldMk cId="1806065925" sldId="257"/>
            <ac:spMk id="2" creationId="{AC565ED6-2FF9-B4DF-431E-6348D6D49CCE}"/>
          </ac:spMkLst>
        </pc:spChg>
        <pc:spChg chg="mod">
          <ac:chgData name="nabaaboa@gmail.com" userId="a9a09d03af07522e" providerId="LiveId" clId="{6CA42320-129D-5544-9625-199B39CB78FA}" dt="2023-10-15T14:52:50.427" v="258" actId="1076"/>
          <ac:spMkLst>
            <pc:docMk/>
            <pc:sldMk cId="1806065925" sldId="257"/>
            <ac:spMk id="3" creationId="{0E8A86AF-283C-C2D7-7430-3313EE7E6667}"/>
          </ac:spMkLst>
        </pc:spChg>
        <pc:spChg chg="add del mod">
          <ac:chgData name="nabaaboa@gmail.com" userId="a9a09d03af07522e" providerId="LiveId" clId="{6CA42320-129D-5544-9625-199B39CB78FA}" dt="2023-10-15T14:53:01.768" v="266" actId="478"/>
          <ac:spMkLst>
            <pc:docMk/>
            <pc:sldMk cId="1806065925" sldId="257"/>
            <ac:spMk id="4" creationId="{808B9CB2-A10F-B11D-96CA-69CE155ED970}"/>
          </ac:spMkLst>
        </pc:spChg>
        <pc:spChg chg="add mod">
          <ac:chgData name="nabaaboa@gmail.com" userId="a9a09d03af07522e" providerId="LiveId" clId="{6CA42320-129D-5544-9625-199B39CB78FA}" dt="2023-10-15T14:54:57.244" v="333" actId="207"/>
          <ac:spMkLst>
            <pc:docMk/>
            <pc:sldMk cId="1806065925" sldId="257"/>
            <ac:spMk id="5" creationId="{AE4F8EB0-8160-CC42-E19A-510ACAE27695}"/>
          </ac:spMkLst>
        </pc:spChg>
        <pc:spChg chg="add mod">
          <ac:chgData name="nabaaboa@gmail.com" userId="a9a09d03af07522e" providerId="LiveId" clId="{6CA42320-129D-5544-9625-199B39CB78FA}" dt="2023-10-15T15:21:26.133" v="928" actId="14100"/>
          <ac:spMkLst>
            <pc:docMk/>
            <pc:sldMk cId="1806065925" sldId="257"/>
            <ac:spMk id="6" creationId="{551843FE-7091-6089-9A14-B185029B6345}"/>
          </ac:spMkLst>
        </pc:spChg>
        <pc:cxnChg chg="add del mod">
          <ac:chgData name="nabaaboa@gmail.com" userId="a9a09d03af07522e" providerId="LiveId" clId="{6CA42320-129D-5544-9625-199B39CB78FA}" dt="2023-10-15T14:59:44.317" v="509" actId="478"/>
          <ac:cxnSpMkLst>
            <pc:docMk/>
            <pc:sldMk cId="1806065925" sldId="257"/>
            <ac:cxnSpMk id="7" creationId="{9C748452-B860-D73A-323E-5940D13856CA}"/>
          </ac:cxnSpMkLst>
        </pc:cxnChg>
        <pc:cxnChg chg="add mod">
          <ac:chgData name="nabaaboa@gmail.com" userId="a9a09d03af07522e" providerId="LiveId" clId="{6CA42320-129D-5544-9625-199B39CB78FA}" dt="2023-10-15T15:00:12.124" v="514" actId="208"/>
          <ac:cxnSpMkLst>
            <pc:docMk/>
            <pc:sldMk cId="1806065925" sldId="257"/>
            <ac:cxnSpMk id="16" creationId="{3C69D2BE-AA1C-F99C-6B68-67EF622F1B70}"/>
          </ac:cxnSpMkLst>
        </pc:cxnChg>
      </pc:sldChg>
      <pc:sldChg chg="addSp delSp modSp new mod setBg modClrScheme chgLayout">
        <pc:chgData name="nabaaboa@gmail.com" userId="a9a09d03af07522e" providerId="LiveId" clId="{6CA42320-129D-5544-9625-199B39CB78FA}" dt="2023-10-15T15:20:27.972" v="897" actId="207"/>
        <pc:sldMkLst>
          <pc:docMk/>
          <pc:sldMk cId="1367832167" sldId="258"/>
        </pc:sldMkLst>
        <pc:spChg chg="mod ord">
          <ac:chgData name="nabaaboa@gmail.com" userId="a9a09d03af07522e" providerId="LiveId" clId="{6CA42320-129D-5544-9625-199B39CB78FA}" dt="2023-10-15T15:13:28.543" v="763" actId="1076"/>
          <ac:spMkLst>
            <pc:docMk/>
            <pc:sldMk cId="1367832167" sldId="258"/>
            <ac:spMk id="2" creationId="{FE45ABCB-3AF4-AE80-6F6C-5EDC89554D11}"/>
          </ac:spMkLst>
        </pc:spChg>
        <pc:spChg chg="del mod ord">
          <ac:chgData name="nabaaboa@gmail.com" userId="a9a09d03af07522e" providerId="LiveId" clId="{6CA42320-129D-5544-9625-199B39CB78FA}" dt="2023-10-15T15:12:48.144" v="757" actId="478"/>
          <ac:spMkLst>
            <pc:docMk/>
            <pc:sldMk cId="1367832167" sldId="258"/>
            <ac:spMk id="3" creationId="{A5AF5DC4-3E51-0C20-5B05-393D806F516A}"/>
          </ac:spMkLst>
        </pc:spChg>
        <pc:spChg chg="add mod">
          <ac:chgData name="nabaaboa@gmail.com" userId="a9a09d03af07522e" providerId="LiveId" clId="{6CA42320-129D-5544-9625-199B39CB78FA}" dt="2023-10-15T15:16:53.741" v="787" actId="14100"/>
          <ac:spMkLst>
            <pc:docMk/>
            <pc:sldMk cId="1367832167" sldId="258"/>
            <ac:spMk id="4" creationId="{BFA2B06C-3CD6-BC68-ABB3-BF4C836ACD6A}"/>
          </ac:spMkLst>
        </pc:spChg>
        <pc:spChg chg="add mod">
          <ac:chgData name="nabaaboa@gmail.com" userId="a9a09d03af07522e" providerId="LiveId" clId="{6CA42320-129D-5544-9625-199B39CB78FA}" dt="2023-10-15T15:20:27.972" v="897" actId="207"/>
          <ac:spMkLst>
            <pc:docMk/>
            <pc:sldMk cId="1367832167" sldId="258"/>
            <ac:spMk id="5" creationId="{A46994CF-E924-7860-1AFA-26E82E5D4C06}"/>
          </ac:spMkLst>
        </pc:spChg>
      </pc:sldChg>
      <pc:sldChg chg="modSp new">
        <pc:chgData name="nabaaboa@gmail.com" userId="a9a09d03af07522e" providerId="LiveId" clId="{6CA42320-129D-5544-9625-199B39CB78FA}" dt="2023-10-15T15:21:00.386" v="927" actId="20577"/>
        <pc:sldMkLst>
          <pc:docMk/>
          <pc:sldMk cId="3577547041" sldId="259"/>
        </pc:sldMkLst>
        <pc:spChg chg="mod">
          <ac:chgData name="nabaaboa@gmail.com" userId="a9a09d03af07522e" providerId="LiveId" clId="{6CA42320-129D-5544-9625-199B39CB78FA}" dt="2023-10-15T15:21:00.386" v="927" actId="20577"/>
          <ac:spMkLst>
            <pc:docMk/>
            <pc:sldMk cId="3577547041" sldId="259"/>
            <ac:spMk id="2" creationId="{DCCFD519-A7BA-565D-EB3F-4A40A268A073}"/>
          </ac:spMkLst>
        </pc:spChg>
      </pc:sldChg>
    </pc:docChg>
  </pc:docChgLst>
  <pc:docChgLst>
    <pc:chgData name="nabaaboa@gmail.com" userId="a9a09d03af07522e" providerId="LiveId" clId="{4342979D-DD4E-A84D-A38B-10FFBB39FE8E}"/>
    <pc:docChg chg="custSel modSld addMainMaster delMainMaster">
      <pc:chgData name="nabaaboa@gmail.com" userId="a9a09d03af07522e" providerId="LiveId" clId="{4342979D-DD4E-A84D-A38B-10FFBB39FE8E}" dt="2023-10-14T22:36:03.627" v="229" actId="25668"/>
      <pc:docMkLst>
        <pc:docMk/>
      </pc:docMkLst>
      <pc:sldChg chg="addSp delSp modSp mod setBg">
        <pc:chgData name="nabaaboa@gmail.com" userId="a9a09d03af07522e" providerId="LiveId" clId="{4342979D-DD4E-A84D-A38B-10FFBB39FE8E}" dt="2023-10-14T22:36:03.627" v="229" actId="25668"/>
        <pc:sldMkLst>
          <pc:docMk/>
          <pc:sldMk cId="2406202702" sldId="256"/>
        </pc:sldMkLst>
        <pc:spChg chg="mod">
          <ac:chgData name="nabaaboa@gmail.com" userId="a9a09d03af07522e" providerId="LiveId" clId="{4342979D-DD4E-A84D-A38B-10FFBB39FE8E}" dt="2023-10-14T22:31:20.177" v="37" actId="1076"/>
          <ac:spMkLst>
            <pc:docMk/>
            <pc:sldMk cId="2406202702" sldId="256"/>
            <ac:spMk id="2" creationId="{F85094E9-685A-DA1E-1700-1F4E97426EF6}"/>
          </ac:spMkLst>
        </pc:spChg>
        <pc:spChg chg="del mod">
          <ac:chgData name="nabaaboa@gmail.com" userId="a9a09d03af07522e" providerId="LiveId" clId="{4342979D-DD4E-A84D-A38B-10FFBB39FE8E}" dt="2023-10-14T22:35:01.784" v="161" actId="478"/>
          <ac:spMkLst>
            <pc:docMk/>
            <pc:sldMk cId="2406202702" sldId="256"/>
            <ac:spMk id="3" creationId="{807F3DCE-7CDC-98B1-CAEC-D3CB2DCBDD70}"/>
          </ac:spMkLst>
        </pc:spChg>
        <pc:spChg chg="add mod">
          <ac:chgData name="nabaaboa@gmail.com" userId="a9a09d03af07522e" providerId="LiveId" clId="{4342979D-DD4E-A84D-A38B-10FFBB39FE8E}" dt="2023-10-14T22:34:05.306" v="150" actId="14100"/>
          <ac:spMkLst>
            <pc:docMk/>
            <pc:sldMk cId="2406202702" sldId="256"/>
            <ac:spMk id="5" creationId="{79F3D9CF-46AB-EE55-84C8-FA3FCA977BDB}"/>
          </ac:spMkLst>
        </pc:spChg>
        <pc:spChg chg="add mod">
          <ac:chgData name="nabaaboa@gmail.com" userId="a9a09d03af07522e" providerId="LiveId" clId="{4342979D-DD4E-A84D-A38B-10FFBB39FE8E}" dt="2023-10-14T22:36:03.627" v="229" actId="25668"/>
          <ac:spMkLst>
            <pc:docMk/>
            <pc:sldMk cId="2406202702" sldId="256"/>
            <ac:spMk id="7" creationId="{BFC39A5D-24EF-DE70-C8C9-2CB6A5D0A36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96730A-760F-4EB0-BF8A-48AD91562676}" type="doc">
      <dgm:prSet loTypeId="urn:microsoft.com/office/officeart/2005/8/layout/hierarchy4" loCatId="hierarchy" qsTypeId="urn:microsoft.com/office/officeart/2005/8/quickstyle/3d2" qsCatId="3D" csTypeId="urn:microsoft.com/office/officeart/2005/8/colors/accent1_5" csCatId="accent1" phldr="1"/>
      <dgm:spPr/>
      <dgm:t>
        <a:bodyPr/>
        <a:lstStyle/>
        <a:p>
          <a:pPr rtl="1"/>
          <a:endParaRPr lang="ar-IQ"/>
        </a:p>
      </dgm:t>
    </dgm:pt>
    <dgm:pt modelId="{D269389E-B109-47D1-A191-50F3EA3B0608}">
      <dgm:prSet phldrT="[Text]" custT="1"/>
      <dgm:spPr/>
      <dgm:t>
        <a:bodyPr/>
        <a:lstStyle/>
        <a:p>
          <a:pPr rtl="1"/>
          <a:r>
            <a:rPr lang="ar-IQ" sz="2400" dirty="0" smtClean="0"/>
            <a:t>من العوامل التي تؤثر على عملية التذكير :</a:t>
          </a:r>
          <a:endParaRPr lang="ar-IQ" sz="2400" dirty="0"/>
        </a:p>
      </dgm:t>
    </dgm:pt>
    <dgm:pt modelId="{A6388EFD-0F8F-4844-9BE6-C7CFFCCB8035}" type="parTrans" cxnId="{BBB60F3D-8963-4214-9B07-B03265BE7C06}">
      <dgm:prSet/>
      <dgm:spPr/>
      <dgm:t>
        <a:bodyPr/>
        <a:lstStyle/>
        <a:p>
          <a:pPr rtl="1"/>
          <a:endParaRPr lang="ar-IQ"/>
        </a:p>
      </dgm:t>
    </dgm:pt>
    <dgm:pt modelId="{1FC4DC79-0226-4A92-9807-D3C1469A4EBE}" type="sibTrans" cxnId="{BBB60F3D-8963-4214-9B07-B03265BE7C06}">
      <dgm:prSet/>
      <dgm:spPr/>
      <dgm:t>
        <a:bodyPr/>
        <a:lstStyle/>
        <a:p>
          <a:pPr rtl="1"/>
          <a:endParaRPr lang="ar-IQ"/>
        </a:p>
      </dgm:t>
    </dgm:pt>
    <dgm:pt modelId="{0C935A0B-4809-4329-999B-2197B915D0B8}">
      <dgm:prSet phldrT="[Text]" custT="1"/>
      <dgm:spPr/>
      <dgm:t>
        <a:bodyPr/>
        <a:lstStyle/>
        <a:p>
          <a:pPr rtl="1"/>
          <a:r>
            <a:rPr lang="ar-IQ" sz="2400" dirty="0" smtClean="0"/>
            <a:t>2- مدى اهمية المادة او المهارة بالنسبة للمتعلم </a:t>
          </a:r>
          <a:endParaRPr lang="ar-IQ" sz="2400" dirty="0"/>
        </a:p>
      </dgm:t>
    </dgm:pt>
    <dgm:pt modelId="{7D6F3496-6772-48C0-81E2-DE4AFBB14868}" type="parTrans" cxnId="{6C9AE1B4-5E43-4155-AFDF-0368CF1DDDCB}">
      <dgm:prSet/>
      <dgm:spPr/>
      <dgm:t>
        <a:bodyPr/>
        <a:lstStyle/>
        <a:p>
          <a:pPr rtl="1"/>
          <a:endParaRPr lang="ar-IQ"/>
        </a:p>
      </dgm:t>
    </dgm:pt>
    <dgm:pt modelId="{9191DAB3-B483-4876-96F5-506CEFE9522F}" type="sibTrans" cxnId="{6C9AE1B4-5E43-4155-AFDF-0368CF1DDDCB}">
      <dgm:prSet/>
      <dgm:spPr/>
      <dgm:t>
        <a:bodyPr/>
        <a:lstStyle/>
        <a:p>
          <a:pPr rtl="1"/>
          <a:endParaRPr lang="ar-IQ"/>
        </a:p>
      </dgm:t>
    </dgm:pt>
    <dgm:pt modelId="{F7C22978-9AC8-4CD5-A8E8-0B028470D728}">
      <dgm:prSet phldrT="[Text]" custT="1"/>
      <dgm:spPr/>
      <dgm:t>
        <a:bodyPr/>
        <a:lstStyle/>
        <a:p>
          <a:pPr rtl="1"/>
          <a:r>
            <a:rPr lang="ar-IQ" sz="2400" dirty="0" smtClean="0"/>
            <a:t>4- نوعية تجارب الشخص السابق</a:t>
          </a:r>
          <a:endParaRPr lang="ar-IQ" sz="2400" dirty="0"/>
        </a:p>
      </dgm:t>
    </dgm:pt>
    <dgm:pt modelId="{5531CFA7-284B-42F0-B2AE-F5B7C7477838}" type="parTrans" cxnId="{A3698CDA-FD2A-4416-BA7C-AA4C8BC3408E}">
      <dgm:prSet/>
      <dgm:spPr/>
      <dgm:t>
        <a:bodyPr/>
        <a:lstStyle/>
        <a:p>
          <a:pPr rtl="1"/>
          <a:endParaRPr lang="ar-IQ"/>
        </a:p>
      </dgm:t>
    </dgm:pt>
    <dgm:pt modelId="{4BF66556-892D-486B-8DB2-6411AAE298E8}" type="sibTrans" cxnId="{A3698CDA-FD2A-4416-BA7C-AA4C8BC3408E}">
      <dgm:prSet/>
      <dgm:spPr/>
      <dgm:t>
        <a:bodyPr/>
        <a:lstStyle/>
        <a:p>
          <a:pPr rtl="1"/>
          <a:endParaRPr lang="ar-IQ"/>
        </a:p>
      </dgm:t>
    </dgm:pt>
    <dgm:pt modelId="{691954CD-1CEE-44EA-9042-689D62C18031}">
      <dgm:prSet phldrT="[Text]" custT="1"/>
      <dgm:spPr/>
      <dgm:t>
        <a:bodyPr/>
        <a:lstStyle/>
        <a:p>
          <a:pPr rtl="1"/>
          <a:r>
            <a:rPr lang="ar-IQ" sz="2700" dirty="0" smtClean="0"/>
            <a:t>1</a:t>
          </a:r>
          <a:r>
            <a:rPr lang="ar-IQ" sz="2400" dirty="0" smtClean="0"/>
            <a:t>- نوعية المادة او المهارة </a:t>
          </a:r>
          <a:endParaRPr lang="ar-IQ" sz="2400" dirty="0"/>
        </a:p>
      </dgm:t>
    </dgm:pt>
    <dgm:pt modelId="{7BB1B59D-8EEF-46C9-9472-406733E8C68A}" type="parTrans" cxnId="{167A4D0E-355E-4B54-8046-EE970FBCBAE6}">
      <dgm:prSet/>
      <dgm:spPr/>
      <dgm:t>
        <a:bodyPr/>
        <a:lstStyle/>
        <a:p>
          <a:pPr rtl="1"/>
          <a:endParaRPr lang="ar-IQ"/>
        </a:p>
      </dgm:t>
    </dgm:pt>
    <dgm:pt modelId="{7F262299-398A-411F-A5B8-AEE786BCB108}" type="sibTrans" cxnId="{167A4D0E-355E-4B54-8046-EE970FBCBAE6}">
      <dgm:prSet/>
      <dgm:spPr/>
      <dgm:t>
        <a:bodyPr/>
        <a:lstStyle/>
        <a:p>
          <a:pPr rtl="1"/>
          <a:endParaRPr lang="ar-IQ"/>
        </a:p>
      </dgm:t>
    </dgm:pt>
    <dgm:pt modelId="{E8B80CD5-A612-41EC-8222-0A621930F138}">
      <dgm:prSet phldrT="[Text]" custT="1"/>
      <dgm:spPr/>
      <dgm:t>
        <a:bodyPr/>
        <a:lstStyle/>
        <a:p>
          <a:pPr rtl="1"/>
          <a:r>
            <a:rPr lang="ar-IQ" sz="2400" dirty="0" smtClean="0"/>
            <a:t>3- كيفية تعلم المادة او المهارة </a:t>
          </a:r>
          <a:endParaRPr lang="ar-IQ" sz="2400" dirty="0"/>
        </a:p>
      </dgm:t>
    </dgm:pt>
    <dgm:pt modelId="{A298C73C-B3E3-4106-B9F9-5E2BA5F8172C}" type="parTrans" cxnId="{8FE3735A-336D-4EFD-AB16-C2CD79F7732C}">
      <dgm:prSet/>
      <dgm:spPr/>
      <dgm:t>
        <a:bodyPr/>
        <a:lstStyle/>
        <a:p>
          <a:pPr rtl="1"/>
          <a:endParaRPr lang="ar-IQ"/>
        </a:p>
      </dgm:t>
    </dgm:pt>
    <dgm:pt modelId="{A85B5960-BA66-41B1-8F22-E171C738AE91}" type="sibTrans" cxnId="{8FE3735A-336D-4EFD-AB16-C2CD79F7732C}">
      <dgm:prSet/>
      <dgm:spPr/>
      <dgm:t>
        <a:bodyPr/>
        <a:lstStyle/>
        <a:p>
          <a:pPr rtl="1"/>
          <a:endParaRPr lang="ar-IQ"/>
        </a:p>
      </dgm:t>
    </dgm:pt>
    <dgm:pt modelId="{5A02BC0D-948D-4889-BA01-A9D75F07243B}" type="pres">
      <dgm:prSet presAssocID="{8096730A-760F-4EB0-BF8A-48AD91562676}" presName="Name0" presStyleCnt="0">
        <dgm:presLayoutVars>
          <dgm:chPref val="1"/>
          <dgm:dir/>
          <dgm:animOne val="branch"/>
          <dgm:animLvl val="lvl"/>
          <dgm:resizeHandles/>
        </dgm:presLayoutVars>
      </dgm:prSet>
      <dgm:spPr/>
      <dgm:t>
        <a:bodyPr/>
        <a:lstStyle/>
        <a:p>
          <a:pPr rtl="1"/>
          <a:endParaRPr lang="ar-IQ"/>
        </a:p>
      </dgm:t>
    </dgm:pt>
    <dgm:pt modelId="{39916F36-CE18-4955-B6A2-C5F4B24BC15B}" type="pres">
      <dgm:prSet presAssocID="{D269389E-B109-47D1-A191-50F3EA3B0608}" presName="vertOne" presStyleCnt="0"/>
      <dgm:spPr/>
    </dgm:pt>
    <dgm:pt modelId="{6D7A2CE2-F195-4A10-9185-492CE5D321D1}" type="pres">
      <dgm:prSet presAssocID="{D269389E-B109-47D1-A191-50F3EA3B0608}" presName="txOne" presStyleLbl="node0" presStyleIdx="0" presStyleCnt="1" custScaleX="99845" custScaleY="59260" custLinFactNeighborX="4646" custLinFactNeighborY="-529">
        <dgm:presLayoutVars>
          <dgm:chPref val="3"/>
        </dgm:presLayoutVars>
      </dgm:prSet>
      <dgm:spPr/>
      <dgm:t>
        <a:bodyPr/>
        <a:lstStyle/>
        <a:p>
          <a:pPr rtl="1"/>
          <a:endParaRPr lang="ar-IQ"/>
        </a:p>
      </dgm:t>
    </dgm:pt>
    <dgm:pt modelId="{2388B533-0251-4BAA-AC6A-767293134039}" type="pres">
      <dgm:prSet presAssocID="{D269389E-B109-47D1-A191-50F3EA3B0608}" presName="parTransOne" presStyleCnt="0"/>
      <dgm:spPr/>
    </dgm:pt>
    <dgm:pt modelId="{7BF0D55E-A494-43E2-A3DC-9668037F45A7}" type="pres">
      <dgm:prSet presAssocID="{D269389E-B109-47D1-A191-50F3EA3B0608}" presName="horzOne" presStyleCnt="0"/>
      <dgm:spPr/>
    </dgm:pt>
    <dgm:pt modelId="{6E59D971-9910-4D87-9BDB-0B09B830E4D6}" type="pres">
      <dgm:prSet presAssocID="{0C935A0B-4809-4329-999B-2197B915D0B8}" presName="vertTwo" presStyleCnt="0"/>
      <dgm:spPr/>
    </dgm:pt>
    <dgm:pt modelId="{4D3A9699-BDFD-4023-BFEE-9E963DC6DC28}" type="pres">
      <dgm:prSet presAssocID="{0C935A0B-4809-4329-999B-2197B915D0B8}" presName="txTwo" presStyleLbl="node2" presStyleIdx="0" presStyleCnt="2" custScaleX="100154" custScaleY="70203">
        <dgm:presLayoutVars>
          <dgm:chPref val="3"/>
        </dgm:presLayoutVars>
      </dgm:prSet>
      <dgm:spPr/>
      <dgm:t>
        <a:bodyPr/>
        <a:lstStyle/>
        <a:p>
          <a:pPr rtl="1"/>
          <a:endParaRPr lang="ar-IQ"/>
        </a:p>
      </dgm:t>
    </dgm:pt>
    <dgm:pt modelId="{5609E19C-31F1-4F53-B9DC-379BAFEAE096}" type="pres">
      <dgm:prSet presAssocID="{0C935A0B-4809-4329-999B-2197B915D0B8}" presName="parTransTwo" presStyleCnt="0"/>
      <dgm:spPr/>
    </dgm:pt>
    <dgm:pt modelId="{A434E8C2-EE74-4AEE-B19F-4DAD7E0BEA33}" type="pres">
      <dgm:prSet presAssocID="{0C935A0B-4809-4329-999B-2197B915D0B8}" presName="horzTwo" presStyleCnt="0"/>
      <dgm:spPr/>
    </dgm:pt>
    <dgm:pt modelId="{3E829BEA-9EDE-456B-AF2D-1F3DC83381C5}" type="pres">
      <dgm:prSet presAssocID="{F7C22978-9AC8-4CD5-A8E8-0B028470D728}" presName="vertThree" presStyleCnt="0"/>
      <dgm:spPr/>
    </dgm:pt>
    <dgm:pt modelId="{F854ECC6-66F7-491A-AB24-DDD48222576A}" type="pres">
      <dgm:prSet presAssocID="{F7C22978-9AC8-4CD5-A8E8-0B028470D728}" presName="txThree" presStyleLbl="node3" presStyleIdx="0" presStyleCnt="2" custScaleX="99110" custScaleY="77331">
        <dgm:presLayoutVars>
          <dgm:chPref val="3"/>
        </dgm:presLayoutVars>
      </dgm:prSet>
      <dgm:spPr/>
      <dgm:t>
        <a:bodyPr/>
        <a:lstStyle/>
        <a:p>
          <a:pPr rtl="1"/>
          <a:endParaRPr lang="ar-IQ"/>
        </a:p>
      </dgm:t>
    </dgm:pt>
    <dgm:pt modelId="{2644FE37-B7B4-4E88-A956-97680E2E8C58}" type="pres">
      <dgm:prSet presAssocID="{F7C22978-9AC8-4CD5-A8E8-0B028470D728}" presName="horzThree" presStyleCnt="0"/>
      <dgm:spPr/>
    </dgm:pt>
    <dgm:pt modelId="{A1E1623D-64ED-4FB0-A1C1-05C0508024F4}" type="pres">
      <dgm:prSet presAssocID="{9191DAB3-B483-4876-96F5-506CEFE9522F}" presName="sibSpaceTwo" presStyleCnt="0"/>
      <dgm:spPr/>
    </dgm:pt>
    <dgm:pt modelId="{D276D972-4F75-4835-9E87-D32BD5E1469E}" type="pres">
      <dgm:prSet presAssocID="{691954CD-1CEE-44EA-9042-689D62C18031}" presName="vertTwo" presStyleCnt="0"/>
      <dgm:spPr/>
    </dgm:pt>
    <dgm:pt modelId="{7C7A2C89-895F-436D-B27E-5AE35FB5F5DD}" type="pres">
      <dgm:prSet presAssocID="{691954CD-1CEE-44EA-9042-689D62C18031}" presName="txTwo" presStyleLbl="node2" presStyleIdx="1" presStyleCnt="2" custScaleX="99725" custScaleY="70203">
        <dgm:presLayoutVars>
          <dgm:chPref val="3"/>
        </dgm:presLayoutVars>
      </dgm:prSet>
      <dgm:spPr/>
      <dgm:t>
        <a:bodyPr/>
        <a:lstStyle/>
        <a:p>
          <a:pPr rtl="1"/>
          <a:endParaRPr lang="ar-IQ"/>
        </a:p>
      </dgm:t>
    </dgm:pt>
    <dgm:pt modelId="{E1CE535A-35C6-4BAB-B410-1DFC36400709}" type="pres">
      <dgm:prSet presAssocID="{691954CD-1CEE-44EA-9042-689D62C18031}" presName="parTransTwo" presStyleCnt="0"/>
      <dgm:spPr/>
    </dgm:pt>
    <dgm:pt modelId="{83DB4CF6-0336-4B5F-9A7A-0BEF3C65AB01}" type="pres">
      <dgm:prSet presAssocID="{691954CD-1CEE-44EA-9042-689D62C18031}" presName="horzTwo" presStyleCnt="0"/>
      <dgm:spPr/>
    </dgm:pt>
    <dgm:pt modelId="{751D545A-3711-4F9E-B65E-8323163BE837}" type="pres">
      <dgm:prSet presAssocID="{E8B80CD5-A612-41EC-8222-0A621930F138}" presName="vertThree" presStyleCnt="0"/>
      <dgm:spPr/>
    </dgm:pt>
    <dgm:pt modelId="{0410C8C9-8A3E-4EF4-A19D-6AD13E1BB0F0}" type="pres">
      <dgm:prSet presAssocID="{E8B80CD5-A612-41EC-8222-0A621930F138}" presName="txThree" presStyleLbl="node3" presStyleIdx="1" presStyleCnt="2" custScaleX="99742" custScaleY="76805">
        <dgm:presLayoutVars>
          <dgm:chPref val="3"/>
        </dgm:presLayoutVars>
      </dgm:prSet>
      <dgm:spPr/>
      <dgm:t>
        <a:bodyPr/>
        <a:lstStyle/>
        <a:p>
          <a:pPr rtl="1"/>
          <a:endParaRPr lang="ar-IQ"/>
        </a:p>
      </dgm:t>
    </dgm:pt>
    <dgm:pt modelId="{14F260BD-B2EC-4E7F-B064-582A48751AB1}" type="pres">
      <dgm:prSet presAssocID="{E8B80CD5-A612-41EC-8222-0A621930F138}" presName="horzThree" presStyleCnt="0"/>
      <dgm:spPr/>
    </dgm:pt>
  </dgm:ptLst>
  <dgm:cxnLst>
    <dgm:cxn modelId="{A3698CDA-FD2A-4416-BA7C-AA4C8BC3408E}" srcId="{0C935A0B-4809-4329-999B-2197B915D0B8}" destId="{F7C22978-9AC8-4CD5-A8E8-0B028470D728}" srcOrd="0" destOrd="0" parTransId="{5531CFA7-284B-42F0-B2AE-F5B7C7477838}" sibTransId="{4BF66556-892D-486B-8DB2-6411AAE298E8}"/>
    <dgm:cxn modelId="{167A4D0E-355E-4B54-8046-EE970FBCBAE6}" srcId="{D269389E-B109-47D1-A191-50F3EA3B0608}" destId="{691954CD-1CEE-44EA-9042-689D62C18031}" srcOrd="1" destOrd="0" parTransId="{7BB1B59D-8EEF-46C9-9472-406733E8C68A}" sibTransId="{7F262299-398A-411F-A5B8-AEE786BCB108}"/>
    <dgm:cxn modelId="{22FF80C7-DA91-4CC1-9A97-00BCF8CD3491}" type="presOf" srcId="{691954CD-1CEE-44EA-9042-689D62C18031}" destId="{7C7A2C89-895F-436D-B27E-5AE35FB5F5DD}" srcOrd="0" destOrd="0" presId="urn:microsoft.com/office/officeart/2005/8/layout/hierarchy4"/>
    <dgm:cxn modelId="{8FE3735A-336D-4EFD-AB16-C2CD79F7732C}" srcId="{691954CD-1CEE-44EA-9042-689D62C18031}" destId="{E8B80CD5-A612-41EC-8222-0A621930F138}" srcOrd="0" destOrd="0" parTransId="{A298C73C-B3E3-4106-B9F9-5E2BA5F8172C}" sibTransId="{A85B5960-BA66-41B1-8F22-E171C738AE91}"/>
    <dgm:cxn modelId="{A431FAFD-7969-4F00-B1CD-8FF482DFCE08}" type="presOf" srcId="{F7C22978-9AC8-4CD5-A8E8-0B028470D728}" destId="{F854ECC6-66F7-491A-AB24-DDD48222576A}" srcOrd="0" destOrd="0" presId="urn:microsoft.com/office/officeart/2005/8/layout/hierarchy4"/>
    <dgm:cxn modelId="{0AEABF3F-7CC9-4936-A74E-41DC5B2EA2F8}" type="presOf" srcId="{E8B80CD5-A612-41EC-8222-0A621930F138}" destId="{0410C8C9-8A3E-4EF4-A19D-6AD13E1BB0F0}" srcOrd="0" destOrd="0" presId="urn:microsoft.com/office/officeart/2005/8/layout/hierarchy4"/>
    <dgm:cxn modelId="{680E7F6A-C229-400D-9933-DA61D468B9E2}" type="presOf" srcId="{D269389E-B109-47D1-A191-50F3EA3B0608}" destId="{6D7A2CE2-F195-4A10-9185-492CE5D321D1}" srcOrd="0" destOrd="0" presId="urn:microsoft.com/office/officeart/2005/8/layout/hierarchy4"/>
    <dgm:cxn modelId="{BBB60F3D-8963-4214-9B07-B03265BE7C06}" srcId="{8096730A-760F-4EB0-BF8A-48AD91562676}" destId="{D269389E-B109-47D1-A191-50F3EA3B0608}" srcOrd="0" destOrd="0" parTransId="{A6388EFD-0F8F-4844-9BE6-C7CFFCCB8035}" sibTransId="{1FC4DC79-0226-4A92-9807-D3C1469A4EBE}"/>
    <dgm:cxn modelId="{125CB3D7-9DB4-41BF-80C8-935A35651315}" type="presOf" srcId="{8096730A-760F-4EB0-BF8A-48AD91562676}" destId="{5A02BC0D-948D-4889-BA01-A9D75F07243B}" srcOrd="0" destOrd="0" presId="urn:microsoft.com/office/officeart/2005/8/layout/hierarchy4"/>
    <dgm:cxn modelId="{6E8636BF-849D-4844-BEB0-2805D4F2FA2B}" type="presOf" srcId="{0C935A0B-4809-4329-999B-2197B915D0B8}" destId="{4D3A9699-BDFD-4023-BFEE-9E963DC6DC28}" srcOrd="0" destOrd="0" presId="urn:microsoft.com/office/officeart/2005/8/layout/hierarchy4"/>
    <dgm:cxn modelId="{6C9AE1B4-5E43-4155-AFDF-0368CF1DDDCB}" srcId="{D269389E-B109-47D1-A191-50F3EA3B0608}" destId="{0C935A0B-4809-4329-999B-2197B915D0B8}" srcOrd="0" destOrd="0" parTransId="{7D6F3496-6772-48C0-81E2-DE4AFBB14868}" sibTransId="{9191DAB3-B483-4876-96F5-506CEFE9522F}"/>
    <dgm:cxn modelId="{3E289523-D97B-4020-A728-B5522196D442}" type="presParOf" srcId="{5A02BC0D-948D-4889-BA01-A9D75F07243B}" destId="{39916F36-CE18-4955-B6A2-C5F4B24BC15B}" srcOrd="0" destOrd="0" presId="urn:microsoft.com/office/officeart/2005/8/layout/hierarchy4"/>
    <dgm:cxn modelId="{79A05191-7B25-4E58-9191-35947D77CF74}" type="presParOf" srcId="{39916F36-CE18-4955-B6A2-C5F4B24BC15B}" destId="{6D7A2CE2-F195-4A10-9185-492CE5D321D1}" srcOrd="0" destOrd="0" presId="urn:microsoft.com/office/officeart/2005/8/layout/hierarchy4"/>
    <dgm:cxn modelId="{4A97F1D1-9EA5-4905-8C8A-F7D9DE18BEB9}" type="presParOf" srcId="{39916F36-CE18-4955-B6A2-C5F4B24BC15B}" destId="{2388B533-0251-4BAA-AC6A-767293134039}" srcOrd="1" destOrd="0" presId="urn:microsoft.com/office/officeart/2005/8/layout/hierarchy4"/>
    <dgm:cxn modelId="{A952185D-5C9D-4FC6-BB93-850DE51141C9}" type="presParOf" srcId="{39916F36-CE18-4955-B6A2-C5F4B24BC15B}" destId="{7BF0D55E-A494-43E2-A3DC-9668037F45A7}" srcOrd="2" destOrd="0" presId="urn:microsoft.com/office/officeart/2005/8/layout/hierarchy4"/>
    <dgm:cxn modelId="{5A45CE9C-561F-4918-9FB0-1EFF95E100AE}" type="presParOf" srcId="{7BF0D55E-A494-43E2-A3DC-9668037F45A7}" destId="{6E59D971-9910-4D87-9BDB-0B09B830E4D6}" srcOrd="0" destOrd="0" presId="urn:microsoft.com/office/officeart/2005/8/layout/hierarchy4"/>
    <dgm:cxn modelId="{A2B61B9F-F4E5-4C0E-9DDA-F07784F012EC}" type="presParOf" srcId="{6E59D971-9910-4D87-9BDB-0B09B830E4D6}" destId="{4D3A9699-BDFD-4023-BFEE-9E963DC6DC28}" srcOrd="0" destOrd="0" presId="urn:microsoft.com/office/officeart/2005/8/layout/hierarchy4"/>
    <dgm:cxn modelId="{D84E5628-826E-4D1B-B561-1FA628BEBC86}" type="presParOf" srcId="{6E59D971-9910-4D87-9BDB-0B09B830E4D6}" destId="{5609E19C-31F1-4F53-B9DC-379BAFEAE096}" srcOrd="1" destOrd="0" presId="urn:microsoft.com/office/officeart/2005/8/layout/hierarchy4"/>
    <dgm:cxn modelId="{51FDD61A-2D48-4937-9A64-CA289371451D}" type="presParOf" srcId="{6E59D971-9910-4D87-9BDB-0B09B830E4D6}" destId="{A434E8C2-EE74-4AEE-B19F-4DAD7E0BEA33}" srcOrd="2" destOrd="0" presId="urn:microsoft.com/office/officeart/2005/8/layout/hierarchy4"/>
    <dgm:cxn modelId="{1C13B38D-EF39-4C0A-9510-076F73759678}" type="presParOf" srcId="{A434E8C2-EE74-4AEE-B19F-4DAD7E0BEA33}" destId="{3E829BEA-9EDE-456B-AF2D-1F3DC83381C5}" srcOrd="0" destOrd="0" presId="urn:microsoft.com/office/officeart/2005/8/layout/hierarchy4"/>
    <dgm:cxn modelId="{9529D1AE-6186-4F16-BB1B-C1099712C922}" type="presParOf" srcId="{3E829BEA-9EDE-456B-AF2D-1F3DC83381C5}" destId="{F854ECC6-66F7-491A-AB24-DDD48222576A}" srcOrd="0" destOrd="0" presId="urn:microsoft.com/office/officeart/2005/8/layout/hierarchy4"/>
    <dgm:cxn modelId="{25CB4DAA-E7ED-4078-986C-7D7CD17138EE}" type="presParOf" srcId="{3E829BEA-9EDE-456B-AF2D-1F3DC83381C5}" destId="{2644FE37-B7B4-4E88-A956-97680E2E8C58}" srcOrd="1" destOrd="0" presId="urn:microsoft.com/office/officeart/2005/8/layout/hierarchy4"/>
    <dgm:cxn modelId="{E193AAC0-D5AE-4F83-A825-A559C8CC1195}" type="presParOf" srcId="{7BF0D55E-A494-43E2-A3DC-9668037F45A7}" destId="{A1E1623D-64ED-4FB0-A1C1-05C0508024F4}" srcOrd="1" destOrd="0" presId="urn:microsoft.com/office/officeart/2005/8/layout/hierarchy4"/>
    <dgm:cxn modelId="{F521EE9B-EB48-443F-99DD-AC968D1AED31}" type="presParOf" srcId="{7BF0D55E-A494-43E2-A3DC-9668037F45A7}" destId="{D276D972-4F75-4835-9E87-D32BD5E1469E}" srcOrd="2" destOrd="0" presId="urn:microsoft.com/office/officeart/2005/8/layout/hierarchy4"/>
    <dgm:cxn modelId="{FAF643B4-D7CF-4888-9F09-50E485497C6B}" type="presParOf" srcId="{D276D972-4F75-4835-9E87-D32BD5E1469E}" destId="{7C7A2C89-895F-436D-B27E-5AE35FB5F5DD}" srcOrd="0" destOrd="0" presId="urn:microsoft.com/office/officeart/2005/8/layout/hierarchy4"/>
    <dgm:cxn modelId="{F11228C8-AE80-4A85-9AC6-763918362925}" type="presParOf" srcId="{D276D972-4F75-4835-9E87-D32BD5E1469E}" destId="{E1CE535A-35C6-4BAB-B410-1DFC36400709}" srcOrd="1" destOrd="0" presId="urn:microsoft.com/office/officeart/2005/8/layout/hierarchy4"/>
    <dgm:cxn modelId="{7D1BA953-B016-4BC4-9166-74D56E2B57CB}" type="presParOf" srcId="{D276D972-4F75-4835-9E87-D32BD5E1469E}" destId="{83DB4CF6-0336-4B5F-9A7A-0BEF3C65AB01}" srcOrd="2" destOrd="0" presId="urn:microsoft.com/office/officeart/2005/8/layout/hierarchy4"/>
    <dgm:cxn modelId="{2DC6174A-D473-45F9-BABD-90543CD00012}" type="presParOf" srcId="{83DB4CF6-0336-4B5F-9A7A-0BEF3C65AB01}" destId="{751D545A-3711-4F9E-B65E-8323163BE837}" srcOrd="0" destOrd="0" presId="urn:microsoft.com/office/officeart/2005/8/layout/hierarchy4"/>
    <dgm:cxn modelId="{D10E883B-B9BE-45FE-AC9C-288DCE56C351}" type="presParOf" srcId="{751D545A-3711-4F9E-B65E-8323163BE837}" destId="{0410C8C9-8A3E-4EF4-A19D-6AD13E1BB0F0}" srcOrd="0" destOrd="0" presId="urn:microsoft.com/office/officeart/2005/8/layout/hierarchy4"/>
    <dgm:cxn modelId="{4E0A2AFE-7C12-4573-96DA-C8167CD90F93}" type="presParOf" srcId="{751D545A-3711-4F9E-B65E-8323163BE837}" destId="{14F260BD-B2EC-4E7F-B064-582A48751AB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DF7593-4405-490D-BF52-DB289A830B89}" type="doc">
      <dgm:prSet loTypeId="urn:microsoft.com/office/officeart/2008/layout/VerticalAccentList" loCatId="list" qsTypeId="urn:microsoft.com/office/officeart/2005/8/quickstyle/3d7" qsCatId="3D" csTypeId="urn:microsoft.com/office/officeart/2005/8/colors/accent1_2" csCatId="accent1" phldr="1"/>
      <dgm:spPr/>
      <dgm:t>
        <a:bodyPr/>
        <a:lstStyle/>
        <a:p>
          <a:pPr rtl="1"/>
          <a:endParaRPr lang="ar-IQ"/>
        </a:p>
      </dgm:t>
    </dgm:pt>
    <dgm:pt modelId="{0E181A65-880C-4451-A037-668FBDBDB196}">
      <dgm:prSet phldrT="[Text]" custT="1"/>
      <dgm:spPr/>
      <dgm:t>
        <a:bodyPr/>
        <a:lstStyle/>
        <a:p>
          <a:pPr rtl="1"/>
          <a:r>
            <a:rPr lang="ar-IQ" sz="2400" b="0" u="none" dirty="0" smtClean="0">
              <a:solidFill>
                <a:schemeClr val="bg1"/>
              </a:solidFill>
            </a:rPr>
            <a:t>تفسير ظاهرة النسيان </a:t>
          </a:r>
          <a:endParaRPr lang="ar-IQ" sz="2400" b="0" u="none" dirty="0">
            <a:solidFill>
              <a:schemeClr val="bg1"/>
            </a:solidFill>
          </a:endParaRPr>
        </a:p>
      </dgm:t>
    </dgm:pt>
    <dgm:pt modelId="{71231628-4B25-4FE7-A6A7-55B571F68DA0}" type="parTrans" cxnId="{9F11F70F-8BAF-4BC6-B177-44D4097EB6D8}">
      <dgm:prSet/>
      <dgm:spPr/>
      <dgm:t>
        <a:bodyPr/>
        <a:lstStyle/>
        <a:p>
          <a:pPr rtl="1"/>
          <a:endParaRPr lang="ar-IQ"/>
        </a:p>
      </dgm:t>
    </dgm:pt>
    <dgm:pt modelId="{BB6CFCDD-F8A1-421A-82A7-66AF24062281}" type="sibTrans" cxnId="{9F11F70F-8BAF-4BC6-B177-44D4097EB6D8}">
      <dgm:prSet/>
      <dgm:spPr/>
      <dgm:t>
        <a:bodyPr/>
        <a:lstStyle/>
        <a:p>
          <a:pPr rtl="1"/>
          <a:endParaRPr lang="ar-IQ"/>
        </a:p>
      </dgm:t>
    </dgm:pt>
    <dgm:pt modelId="{E4DA597D-296E-4F23-A61A-979FE09FF231}">
      <dgm:prSet phldrT="[Text]"/>
      <dgm:spPr/>
      <dgm:t>
        <a:bodyPr/>
        <a:lstStyle/>
        <a:p>
          <a:pPr rtl="1"/>
          <a:r>
            <a:rPr lang="ar-IQ" dirty="0" smtClean="0"/>
            <a:t>نظرية الانحلال : هي من اقدم النظريات التي حاولت شرح ظاهرة النسيان حيث تعتمد على قانون (عدم الاستعمال) </a:t>
          </a:r>
          <a:endParaRPr lang="ar-IQ" dirty="0"/>
        </a:p>
      </dgm:t>
    </dgm:pt>
    <dgm:pt modelId="{989AFD0B-099D-4FCB-89B2-996AB7DF8231}" type="parTrans" cxnId="{2F9AE3B8-60F4-4046-8F06-BE224009B3FB}">
      <dgm:prSet/>
      <dgm:spPr/>
      <dgm:t>
        <a:bodyPr/>
        <a:lstStyle/>
        <a:p>
          <a:pPr rtl="1"/>
          <a:endParaRPr lang="ar-IQ"/>
        </a:p>
      </dgm:t>
    </dgm:pt>
    <dgm:pt modelId="{D40C83EB-4C7C-49A6-884C-2FA7A5620698}" type="sibTrans" cxnId="{2F9AE3B8-60F4-4046-8F06-BE224009B3FB}">
      <dgm:prSet/>
      <dgm:spPr/>
      <dgm:t>
        <a:bodyPr/>
        <a:lstStyle/>
        <a:p>
          <a:pPr rtl="1"/>
          <a:endParaRPr lang="ar-IQ"/>
        </a:p>
      </dgm:t>
    </dgm:pt>
    <dgm:pt modelId="{8D149642-FDFA-4CDA-8C12-610FC4059639}">
      <dgm:prSet phldrT="[Text]"/>
      <dgm:spPr/>
      <dgm:t>
        <a:bodyPr/>
        <a:lstStyle/>
        <a:p>
          <a:pPr rtl="1"/>
          <a:r>
            <a:rPr lang="ar-IQ" dirty="0" smtClean="0"/>
            <a:t>نظرية فرويد : يعتقد ان النسيان هو نتيجة (الكبت) حيث ان الانسان لا يريد تذكر الأشياء التي تخوفه او تزعجه  </a:t>
          </a:r>
          <a:endParaRPr lang="ar-IQ" dirty="0"/>
        </a:p>
      </dgm:t>
    </dgm:pt>
    <dgm:pt modelId="{7A0DC222-B058-4BAF-BCC9-831BCF48BB14}" type="parTrans" cxnId="{40261F53-AC5C-416A-AA87-811CDC3B7AEF}">
      <dgm:prSet/>
      <dgm:spPr/>
      <dgm:t>
        <a:bodyPr/>
        <a:lstStyle/>
        <a:p>
          <a:pPr rtl="1"/>
          <a:endParaRPr lang="ar-IQ"/>
        </a:p>
      </dgm:t>
    </dgm:pt>
    <dgm:pt modelId="{D8E8D07F-0D19-4BBD-A3DA-037071F6DFBA}" type="sibTrans" cxnId="{40261F53-AC5C-416A-AA87-811CDC3B7AEF}">
      <dgm:prSet/>
      <dgm:spPr/>
      <dgm:t>
        <a:bodyPr/>
        <a:lstStyle/>
        <a:p>
          <a:pPr rtl="1"/>
          <a:endParaRPr lang="ar-IQ"/>
        </a:p>
      </dgm:t>
    </dgm:pt>
    <dgm:pt modelId="{5AB79EF0-AFD0-4DC7-8CB7-9DE628D08A1B}">
      <dgm:prSet phldrT="[Text]"/>
      <dgm:spPr/>
      <dgm:t>
        <a:bodyPr/>
        <a:lstStyle/>
        <a:p>
          <a:pPr rtl="1"/>
          <a:r>
            <a:rPr lang="ar-IQ" dirty="0" smtClean="0"/>
            <a:t>وهناك نظريات اخرى ترا في الحقيقة لا ننسى الاشياء الجديدة التي نتعلمها تتعارض مع الاشياء القديمة وهذا السبب الذي يجعل الفرد ينسى بعض المهارات </a:t>
          </a:r>
          <a:endParaRPr lang="ar-IQ" dirty="0"/>
        </a:p>
      </dgm:t>
    </dgm:pt>
    <dgm:pt modelId="{E1D00A73-86CE-4CB8-ADFA-C5A237015812}" type="parTrans" cxnId="{8CFA5DFA-B8CC-4C58-BC55-B872890517E9}">
      <dgm:prSet/>
      <dgm:spPr/>
      <dgm:t>
        <a:bodyPr/>
        <a:lstStyle/>
        <a:p>
          <a:pPr rtl="1"/>
          <a:endParaRPr lang="ar-IQ"/>
        </a:p>
      </dgm:t>
    </dgm:pt>
    <dgm:pt modelId="{61885E3A-3542-4116-951E-F14CD8DE24B8}" type="sibTrans" cxnId="{8CFA5DFA-B8CC-4C58-BC55-B872890517E9}">
      <dgm:prSet/>
      <dgm:spPr/>
      <dgm:t>
        <a:bodyPr/>
        <a:lstStyle/>
        <a:p>
          <a:pPr rtl="1"/>
          <a:endParaRPr lang="ar-IQ"/>
        </a:p>
      </dgm:t>
    </dgm:pt>
    <dgm:pt modelId="{CBEE6654-9674-4DA4-BFE5-E35DB405B688}">
      <dgm:prSet phldrT="[Text]"/>
      <dgm:spPr/>
      <dgm:t>
        <a:bodyPr/>
        <a:lstStyle/>
        <a:p>
          <a:pPr rtl="1"/>
          <a:r>
            <a:rPr lang="ar-IQ" dirty="0" smtClean="0"/>
            <a:t>  </a:t>
          </a:r>
          <a:endParaRPr lang="ar-IQ" dirty="0"/>
        </a:p>
      </dgm:t>
    </dgm:pt>
    <dgm:pt modelId="{CA152BA4-7D98-4FE5-A671-764EC6250DE2}" type="sibTrans" cxnId="{F81AB682-B985-4313-A55D-3A249792D3C1}">
      <dgm:prSet/>
      <dgm:spPr/>
      <dgm:t>
        <a:bodyPr/>
        <a:lstStyle/>
        <a:p>
          <a:pPr rtl="1"/>
          <a:endParaRPr lang="ar-IQ"/>
        </a:p>
      </dgm:t>
    </dgm:pt>
    <dgm:pt modelId="{218B0FC9-5AE8-4A9F-998E-3D2D2DD9CF77}" type="parTrans" cxnId="{F81AB682-B985-4313-A55D-3A249792D3C1}">
      <dgm:prSet/>
      <dgm:spPr/>
      <dgm:t>
        <a:bodyPr/>
        <a:lstStyle/>
        <a:p>
          <a:pPr rtl="1"/>
          <a:endParaRPr lang="ar-IQ"/>
        </a:p>
      </dgm:t>
    </dgm:pt>
    <dgm:pt modelId="{CBDC78D8-7BD6-4A9D-9055-8C1530B5DF6A}">
      <dgm:prSet phldrT="[Text]"/>
      <dgm:spPr/>
      <dgm:t>
        <a:bodyPr/>
        <a:lstStyle/>
        <a:p>
          <a:pPr rtl="1"/>
          <a:r>
            <a:rPr lang="ar-IQ" dirty="0" smtClean="0"/>
            <a:t>  </a:t>
          </a:r>
          <a:endParaRPr lang="ar-IQ" dirty="0"/>
        </a:p>
      </dgm:t>
    </dgm:pt>
    <dgm:pt modelId="{4B831BE4-565C-4C5C-A5C0-131F60C72863}" type="sibTrans" cxnId="{B8552F11-28B5-4D18-A3D7-6AC0A84A289C}">
      <dgm:prSet/>
      <dgm:spPr/>
      <dgm:t>
        <a:bodyPr/>
        <a:lstStyle/>
        <a:p>
          <a:pPr rtl="1"/>
          <a:endParaRPr lang="ar-IQ"/>
        </a:p>
      </dgm:t>
    </dgm:pt>
    <dgm:pt modelId="{05FFBAD7-7A94-41C7-A099-2C15CDFB2E70}" type="parTrans" cxnId="{B8552F11-28B5-4D18-A3D7-6AC0A84A289C}">
      <dgm:prSet/>
      <dgm:spPr/>
      <dgm:t>
        <a:bodyPr/>
        <a:lstStyle/>
        <a:p>
          <a:pPr rtl="1"/>
          <a:endParaRPr lang="ar-IQ"/>
        </a:p>
      </dgm:t>
    </dgm:pt>
    <dgm:pt modelId="{8F2255A5-30E9-4ECF-A36B-F03458910111}" type="pres">
      <dgm:prSet presAssocID="{D4DF7593-4405-490D-BF52-DB289A830B89}" presName="Name0" presStyleCnt="0">
        <dgm:presLayoutVars>
          <dgm:chMax/>
          <dgm:chPref/>
          <dgm:dir/>
        </dgm:presLayoutVars>
      </dgm:prSet>
      <dgm:spPr/>
      <dgm:t>
        <a:bodyPr/>
        <a:lstStyle/>
        <a:p>
          <a:pPr rtl="1"/>
          <a:endParaRPr lang="ar-IQ"/>
        </a:p>
      </dgm:t>
    </dgm:pt>
    <dgm:pt modelId="{6608F353-BEE2-4E12-84D7-2848C438CE10}" type="pres">
      <dgm:prSet presAssocID="{0E181A65-880C-4451-A037-668FBDBDB196}" presName="parenttextcomposite" presStyleCnt="0"/>
      <dgm:spPr/>
    </dgm:pt>
    <dgm:pt modelId="{561602AF-F69B-40DC-9864-F85725D5E74C}" type="pres">
      <dgm:prSet presAssocID="{0E181A65-880C-4451-A037-668FBDBDB196}" presName="parenttext" presStyleLbl="revTx" presStyleIdx="0" presStyleCnt="3">
        <dgm:presLayoutVars>
          <dgm:chMax/>
          <dgm:chPref val="2"/>
          <dgm:bulletEnabled val="1"/>
        </dgm:presLayoutVars>
      </dgm:prSet>
      <dgm:spPr/>
      <dgm:t>
        <a:bodyPr/>
        <a:lstStyle/>
        <a:p>
          <a:pPr rtl="1"/>
          <a:endParaRPr lang="ar-IQ"/>
        </a:p>
      </dgm:t>
    </dgm:pt>
    <dgm:pt modelId="{8C47E439-3C04-4328-B974-2717ACCCA0C1}" type="pres">
      <dgm:prSet presAssocID="{0E181A65-880C-4451-A037-668FBDBDB196}" presName="composite" presStyleCnt="0"/>
      <dgm:spPr/>
    </dgm:pt>
    <dgm:pt modelId="{85EF779F-5802-4677-AB30-ABEF32B315EB}" type="pres">
      <dgm:prSet presAssocID="{0E181A65-880C-4451-A037-668FBDBDB196}" presName="chevron1" presStyleLbl="alignNode1" presStyleIdx="0" presStyleCnt="21"/>
      <dgm:spPr/>
    </dgm:pt>
    <dgm:pt modelId="{E8937FE3-FF7D-4E47-A5C2-CE84E50B0A24}" type="pres">
      <dgm:prSet presAssocID="{0E181A65-880C-4451-A037-668FBDBDB196}" presName="chevron2" presStyleLbl="alignNode1" presStyleIdx="1" presStyleCnt="21"/>
      <dgm:spPr/>
    </dgm:pt>
    <dgm:pt modelId="{E84EDD47-DD49-40CE-8BAE-0F92B6F7634D}" type="pres">
      <dgm:prSet presAssocID="{0E181A65-880C-4451-A037-668FBDBDB196}" presName="chevron3" presStyleLbl="alignNode1" presStyleIdx="2" presStyleCnt="21"/>
      <dgm:spPr/>
    </dgm:pt>
    <dgm:pt modelId="{17D07AA2-D605-4016-8FD5-B2747AFB722C}" type="pres">
      <dgm:prSet presAssocID="{0E181A65-880C-4451-A037-668FBDBDB196}" presName="chevron4" presStyleLbl="alignNode1" presStyleIdx="3" presStyleCnt="21"/>
      <dgm:spPr/>
    </dgm:pt>
    <dgm:pt modelId="{28DBBDFD-BCF2-48B7-BB02-C1DAD65FFB80}" type="pres">
      <dgm:prSet presAssocID="{0E181A65-880C-4451-A037-668FBDBDB196}" presName="chevron5" presStyleLbl="alignNode1" presStyleIdx="4" presStyleCnt="21"/>
      <dgm:spPr/>
    </dgm:pt>
    <dgm:pt modelId="{A8F7E337-1921-428F-B7F4-9FF9FE0D6088}" type="pres">
      <dgm:prSet presAssocID="{0E181A65-880C-4451-A037-668FBDBDB196}" presName="chevron6" presStyleLbl="alignNode1" presStyleIdx="5" presStyleCnt="21"/>
      <dgm:spPr/>
    </dgm:pt>
    <dgm:pt modelId="{6979ABBB-E869-4896-ADBC-4F4197F94ABA}" type="pres">
      <dgm:prSet presAssocID="{0E181A65-880C-4451-A037-668FBDBDB196}" presName="chevron7" presStyleLbl="alignNode1" presStyleIdx="6" presStyleCnt="21"/>
      <dgm:spPr/>
    </dgm:pt>
    <dgm:pt modelId="{4F5B50D7-74B7-4076-9674-B59DE06CE1CC}" type="pres">
      <dgm:prSet presAssocID="{0E181A65-880C-4451-A037-668FBDBDB196}" presName="childtext" presStyleLbl="solidFgAcc1" presStyleIdx="0" presStyleCnt="3">
        <dgm:presLayoutVars>
          <dgm:chMax/>
          <dgm:chPref val="0"/>
          <dgm:bulletEnabled val="1"/>
        </dgm:presLayoutVars>
      </dgm:prSet>
      <dgm:spPr/>
      <dgm:t>
        <a:bodyPr/>
        <a:lstStyle/>
        <a:p>
          <a:pPr rtl="1"/>
          <a:endParaRPr lang="ar-IQ"/>
        </a:p>
      </dgm:t>
    </dgm:pt>
    <dgm:pt modelId="{FF4CC926-CE41-4A21-8FC5-908974CDE018}" type="pres">
      <dgm:prSet presAssocID="{BB6CFCDD-F8A1-421A-82A7-66AF24062281}" presName="sibTrans" presStyleCnt="0"/>
      <dgm:spPr/>
    </dgm:pt>
    <dgm:pt modelId="{A22FD672-DD0A-4081-8C2A-10EED0CF49A7}" type="pres">
      <dgm:prSet presAssocID="{CBEE6654-9674-4DA4-BFE5-E35DB405B688}" presName="parenttextcomposite" presStyleCnt="0"/>
      <dgm:spPr/>
    </dgm:pt>
    <dgm:pt modelId="{C97F0189-4356-432F-9301-EC35D11130A8}" type="pres">
      <dgm:prSet presAssocID="{CBEE6654-9674-4DA4-BFE5-E35DB405B688}" presName="parenttext" presStyleLbl="revTx" presStyleIdx="1" presStyleCnt="3">
        <dgm:presLayoutVars>
          <dgm:chMax/>
          <dgm:chPref val="2"/>
          <dgm:bulletEnabled val="1"/>
        </dgm:presLayoutVars>
      </dgm:prSet>
      <dgm:spPr/>
      <dgm:t>
        <a:bodyPr/>
        <a:lstStyle/>
        <a:p>
          <a:pPr rtl="1"/>
          <a:endParaRPr lang="ar-IQ"/>
        </a:p>
      </dgm:t>
    </dgm:pt>
    <dgm:pt modelId="{06A9D9C5-349D-45CE-B949-002550421206}" type="pres">
      <dgm:prSet presAssocID="{CBEE6654-9674-4DA4-BFE5-E35DB405B688}" presName="composite" presStyleCnt="0"/>
      <dgm:spPr/>
    </dgm:pt>
    <dgm:pt modelId="{9A8D1C21-5AFB-4E9A-8A76-71787C79202A}" type="pres">
      <dgm:prSet presAssocID="{CBEE6654-9674-4DA4-BFE5-E35DB405B688}" presName="chevron1" presStyleLbl="alignNode1" presStyleIdx="7" presStyleCnt="21"/>
      <dgm:spPr/>
    </dgm:pt>
    <dgm:pt modelId="{A460B85C-B9DD-4F7D-B272-E79AE7437703}" type="pres">
      <dgm:prSet presAssocID="{CBEE6654-9674-4DA4-BFE5-E35DB405B688}" presName="chevron2" presStyleLbl="alignNode1" presStyleIdx="8" presStyleCnt="21"/>
      <dgm:spPr/>
    </dgm:pt>
    <dgm:pt modelId="{F6ACF0AF-F23C-49B0-A615-6F1B9F677E0C}" type="pres">
      <dgm:prSet presAssocID="{CBEE6654-9674-4DA4-BFE5-E35DB405B688}" presName="chevron3" presStyleLbl="alignNode1" presStyleIdx="9" presStyleCnt="21"/>
      <dgm:spPr/>
    </dgm:pt>
    <dgm:pt modelId="{AB820B2E-7A30-4A9B-A992-9A5B77177627}" type="pres">
      <dgm:prSet presAssocID="{CBEE6654-9674-4DA4-BFE5-E35DB405B688}" presName="chevron4" presStyleLbl="alignNode1" presStyleIdx="10" presStyleCnt="21"/>
      <dgm:spPr/>
    </dgm:pt>
    <dgm:pt modelId="{77F84424-0244-4697-8579-4FB00CFC709B}" type="pres">
      <dgm:prSet presAssocID="{CBEE6654-9674-4DA4-BFE5-E35DB405B688}" presName="chevron5" presStyleLbl="alignNode1" presStyleIdx="11" presStyleCnt="21"/>
      <dgm:spPr/>
    </dgm:pt>
    <dgm:pt modelId="{4E565F96-9FA7-443C-AAA7-35CF5BE6978B}" type="pres">
      <dgm:prSet presAssocID="{CBEE6654-9674-4DA4-BFE5-E35DB405B688}" presName="chevron6" presStyleLbl="alignNode1" presStyleIdx="12" presStyleCnt="21"/>
      <dgm:spPr/>
    </dgm:pt>
    <dgm:pt modelId="{1DC15806-E0D1-471F-BC88-A01B46D74B29}" type="pres">
      <dgm:prSet presAssocID="{CBEE6654-9674-4DA4-BFE5-E35DB405B688}" presName="chevron7" presStyleLbl="alignNode1" presStyleIdx="13" presStyleCnt="21"/>
      <dgm:spPr/>
    </dgm:pt>
    <dgm:pt modelId="{27820559-8933-4127-9E2E-D95D6F26D642}" type="pres">
      <dgm:prSet presAssocID="{CBEE6654-9674-4DA4-BFE5-E35DB405B688}" presName="childtext" presStyleLbl="solidFgAcc1" presStyleIdx="1" presStyleCnt="3">
        <dgm:presLayoutVars>
          <dgm:chMax/>
          <dgm:chPref val="0"/>
          <dgm:bulletEnabled val="1"/>
        </dgm:presLayoutVars>
      </dgm:prSet>
      <dgm:spPr/>
      <dgm:t>
        <a:bodyPr/>
        <a:lstStyle/>
        <a:p>
          <a:pPr rtl="1"/>
          <a:endParaRPr lang="ar-IQ"/>
        </a:p>
      </dgm:t>
    </dgm:pt>
    <dgm:pt modelId="{8D770113-E0FE-45C5-9F97-50482996C7A1}" type="pres">
      <dgm:prSet presAssocID="{CA152BA4-7D98-4FE5-A671-764EC6250DE2}" presName="sibTrans" presStyleCnt="0"/>
      <dgm:spPr/>
    </dgm:pt>
    <dgm:pt modelId="{01C5CA8B-7365-4CF1-BA9A-C18AAD204C03}" type="pres">
      <dgm:prSet presAssocID="{CBDC78D8-7BD6-4A9D-9055-8C1530B5DF6A}" presName="parenttextcomposite" presStyleCnt="0"/>
      <dgm:spPr/>
    </dgm:pt>
    <dgm:pt modelId="{38EDF942-7374-41E5-9DC0-FF9EDA2ECE17}" type="pres">
      <dgm:prSet presAssocID="{CBDC78D8-7BD6-4A9D-9055-8C1530B5DF6A}" presName="parenttext" presStyleLbl="revTx" presStyleIdx="2" presStyleCnt="3">
        <dgm:presLayoutVars>
          <dgm:chMax/>
          <dgm:chPref val="2"/>
          <dgm:bulletEnabled val="1"/>
        </dgm:presLayoutVars>
      </dgm:prSet>
      <dgm:spPr/>
      <dgm:t>
        <a:bodyPr/>
        <a:lstStyle/>
        <a:p>
          <a:pPr rtl="1"/>
          <a:endParaRPr lang="ar-IQ"/>
        </a:p>
      </dgm:t>
    </dgm:pt>
    <dgm:pt modelId="{11C3C547-BD16-4F74-9C17-6EA308FC43B6}" type="pres">
      <dgm:prSet presAssocID="{CBDC78D8-7BD6-4A9D-9055-8C1530B5DF6A}" presName="composite" presStyleCnt="0"/>
      <dgm:spPr/>
    </dgm:pt>
    <dgm:pt modelId="{E04BF66E-8E65-4BAA-B1E2-ABCE05F53A3C}" type="pres">
      <dgm:prSet presAssocID="{CBDC78D8-7BD6-4A9D-9055-8C1530B5DF6A}" presName="chevron1" presStyleLbl="alignNode1" presStyleIdx="14" presStyleCnt="21"/>
      <dgm:spPr/>
    </dgm:pt>
    <dgm:pt modelId="{7B47813D-3F08-47DC-B212-8F4D4521B406}" type="pres">
      <dgm:prSet presAssocID="{CBDC78D8-7BD6-4A9D-9055-8C1530B5DF6A}" presName="chevron2" presStyleLbl="alignNode1" presStyleIdx="15" presStyleCnt="21"/>
      <dgm:spPr/>
    </dgm:pt>
    <dgm:pt modelId="{B4EAA7C3-9021-4F6C-BBC6-1F9FB0126D8A}" type="pres">
      <dgm:prSet presAssocID="{CBDC78D8-7BD6-4A9D-9055-8C1530B5DF6A}" presName="chevron3" presStyleLbl="alignNode1" presStyleIdx="16" presStyleCnt="21"/>
      <dgm:spPr/>
    </dgm:pt>
    <dgm:pt modelId="{FE8B4907-F99F-45B0-B490-C2C2095EBABD}" type="pres">
      <dgm:prSet presAssocID="{CBDC78D8-7BD6-4A9D-9055-8C1530B5DF6A}" presName="chevron4" presStyleLbl="alignNode1" presStyleIdx="17" presStyleCnt="21"/>
      <dgm:spPr/>
    </dgm:pt>
    <dgm:pt modelId="{AA83F0E3-BC0C-4263-82B4-66D944B1CC71}" type="pres">
      <dgm:prSet presAssocID="{CBDC78D8-7BD6-4A9D-9055-8C1530B5DF6A}" presName="chevron5" presStyleLbl="alignNode1" presStyleIdx="18" presStyleCnt="21"/>
      <dgm:spPr/>
    </dgm:pt>
    <dgm:pt modelId="{5C29C2FC-D357-44FE-BF24-7715C86BD8EC}" type="pres">
      <dgm:prSet presAssocID="{CBDC78D8-7BD6-4A9D-9055-8C1530B5DF6A}" presName="chevron6" presStyleLbl="alignNode1" presStyleIdx="19" presStyleCnt="21"/>
      <dgm:spPr/>
    </dgm:pt>
    <dgm:pt modelId="{D4175755-7D43-4011-9EA5-2A9B4E22C16A}" type="pres">
      <dgm:prSet presAssocID="{CBDC78D8-7BD6-4A9D-9055-8C1530B5DF6A}" presName="chevron7" presStyleLbl="alignNode1" presStyleIdx="20" presStyleCnt="21"/>
      <dgm:spPr/>
    </dgm:pt>
    <dgm:pt modelId="{0DBF1DE6-E3F3-4BF1-913C-D258758809C8}" type="pres">
      <dgm:prSet presAssocID="{CBDC78D8-7BD6-4A9D-9055-8C1530B5DF6A}" presName="childtext" presStyleLbl="solidFgAcc1" presStyleIdx="2" presStyleCnt="3">
        <dgm:presLayoutVars>
          <dgm:chMax/>
          <dgm:chPref val="0"/>
          <dgm:bulletEnabled val="1"/>
        </dgm:presLayoutVars>
      </dgm:prSet>
      <dgm:spPr/>
      <dgm:t>
        <a:bodyPr/>
        <a:lstStyle/>
        <a:p>
          <a:pPr rtl="1"/>
          <a:endParaRPr lang="ar-IQ"/>
        </a:p>
      </dgm:t>
    </dgm:pt>
  </dgm:ptLst>
  <dgm:cxnLst>
    <dgm:cxn modelId="{A2120206-CA8A-4C8A-90C9-66EF25A93EF7}" type="presOf" srcId="{5AB79EF0-AFD0-4DC7-8CB7-9DE628D08A1B}" destId="{0DBF1DE6-E3F3-4BF1-913C-D258758809C8}" srcOrd="0" destOrd="0" presId="urn:microsoft.com/office/officeart/2008/layout/VerticalAccentList"/>
    <dgm:cxn modelId="{9F11F70F-8BAF-4BC6-B177-44D4097EB6D8}" srcId="{D4DF7593-4405-490D-BF52-DB289A830B89}" destId="{0E181A65-880C-4451-A037-668FBDBDB196}" srcOrd="0" destOrd="0" parTransId="{71231628-4B25-4FE7-A6A7-55B571F68DA0}" sibTransId="{BB6CFCDD-F8A1-421A-82A7-66AF24062281}"/>
    <dgm:cxn modelId="{C3FE2AD3-8855-4037-A43C-40C386359FE1}" type="presOf" srcId="{E4DA597D-296E-4F23-A61A-979FE09FF231}" destId="{4F5B50D7-74B7-4076-9674-B59DE06CE1CC}" srcOrd="0" destOrd="0" presId="urn:microsoft.com/office/officeart/2008/layout/VerticalAccentList"/>
    <dgm:cxn modelId="{DB645C2C-16F2-4C3F-B761-510EBAFBCDC6}" type="presOf" srcId="{CBEE6654-9674-4DA4-BFE5-E35DB405B688}" destId="{C97F0189-4356-432F-9301-EC35D11130A8}" srcOrd="0" destOrd="0" presId="urn:microsoft.com/office/officeart/2008/layout/VerticalAccentList"/>
    <dgm:cxn modelId="{B8552F11-28B5-4D18-A3D7-6AC0A84A289C}" srcId="{D4DF7593-4405-490D-BF52-DB289A830B89}" destId="{CBDC78D8-7BD6-4A9D-9055-8C1530B5DF6A}" srcOrd="2" destOrd="0" parTransId="{05FFBAD7-7A94-41C7-A099-2C15CDFB2E70}" sibTransId="{4B831BE4-565C-4C5C-A5C0-131F60C72863}"/>
    <dgm:cxn modelId="{898B310E-5744-427F-8C14-E47D21428557}" type="presOf" srcId="{D4DF7593-4405-490D-BF52-DB289A830B89}" destId="{8F2255A5-30E9-4ECF-A36B-F03458910111}" srcOrd="0" destOrd="0" presId="urn:microsoft.com/office/officeart/2008/layout/VerticalAccentList"/>
    <dgm:cxn modelId="{F81AB682-B985-4313-A55D-3A249792D3C1}" srcId="{D4DF7593-4405-490D-BF52-DB289A830B89}" destId="{CBEE6654-9674-4DA4-BFE5-E35DB405B688}" srcOrd="1" destOrd="0" parTransId="{218B0FC9-5AE8-4A9F-998E-3D2D2DD9CF77}" sibTransId="{CA152BA4-7D98-4FE5-A671-764EC6250DE2}"/>
    <dgm:cxn modelId="{E2238932-5B1F-4A14-AD90-715D6FC2E854}" type="presOf" srcId="{0E181A65-880C-4451-A037-668FBDBDB196}" destId="{561602AF-F69B-40DC-9864-F85725D5E74C}" srcOrd="0" destOrd="0" presId="urn:microsoft.com/office/officeart/2008/layout/VerticalAccentList"/>
    <dgm:cxn modelId="{8CFA5DFA-B8CC-4C58-BC55-B872890517E9}" srcId="{CBDC78D8-7BD6-4A9D-9055-8C1530B5DF6A}" destId="{5AB79EF0-AFD0-4DC7-8CB7-9DE628D08A1B}" srcOrd="0" destOrd="0" parTransId="{E1D00A73-86CE-4CB8-ADFA-C5A237015812}" sibTransId="{61885E3A-3542-4116-951E-F14CD8DE24B8}"/>
    <dgm:cxn modelId="{47BA723E-9301-4666-8292-585DA531F9A0}" type="presOf" srcId="{CBDC78D8-7BD6-4A9D-9055-8C1530B5DF6A}" destId="{38EDF942-7374-41E5-9DC0-FF9EDA2ECE17}" srcOrd="0" destOrd="0" presId="urn:microsoft.com/office/officeart/2008/layout/VerticalAccentList"/>
    <dgm:cxn modelId="{40261F53-AC5C-416A-AA87-811CDC3B7AEF}" srcId="{CBEE6654-9674-4DA4-BFE5-E35DB405B688}" destId="{8D149642-FDFA-4CDA-8C12-610FC4059639}" srcOrd="0" destOrd="0" parTransId="{7A0DC222-B058-4BAF-BCC9-831BCF48BB14}" sibTransId="{D8E8D07F-0D19-4BBD-A3DA-037071F6DFBA}"/>
    <dgm:cxn modelId="{3F24E62F-AD04-4AA4-8CE1-D0007F52310B}" type="presOf" srcId="{8D149642-FDFA-4CDA-8C12-610FC4059639}" destId="{27820559-8933-4127-9E2E-D95D6F26D642}" srcOrd="0" destOrd="0" presId="urn:microsoft.com/office/officeart/2008/layout/VerticalAccentList"/>
    <dgm:cxn modelId="{2F9AE3B8-60F4-4046-8F06-BE224009B3FB}" srcId="{0E181A65-880C-4451-A037-668FBDBDB196}" destId="{E4DA597D-296E-4F23-A61A-979FE09FF231}" srcOrd="0" destOrd="0" parTransId="{989AFD0B-099D-4FCB-89B2-996AB7DF8231}" sibTransId="{D40C83EB-4C7C-49A6-884C-2FA7A5620698}"/>
    <dgm:cxn modelId="{7E933EB3-4225-4620-8E15-636C5859B127}" type="presParOf" srcId="{8F2255A5-30E9-4ECF-A36B-F03458910111}" destId="{6608F353-BEE2-4E12-84D7-2848C438CE10}" srcOrd="0" destOrd="0" presId="urn:microsoft.com/office/officeart/2008/layout/VerticalAccentList"/>
    <dgm:cxn modelId="{DD4007DE-CAD2-48D8-B0B8-0DDDFFC62EAE}" type="presParOf" srcId="{6608F353-BEE2-4E12-84D7-2848C438CE10}" destId="{561602AF-F69B-40DC-9864-F85725D5E74C}" srcOrd="0" destOrd="0" presId="urn:microsoft.com/office/officeart/2008/layout/VerticalAccentList"/>
    <dgm:cxn modelId="{4E1B87CC-6FEE-43C8-96C7-58CC9A19846D}" type="presParOf" srcId="{8F2255A5-30E9-4ECF-A36B-F03458910111}" destId="{8C47E439-3C04-4328-B974-2717ACCCA0C1}" srcOrd="1" destOrd="0" presId="urn:microsoft.com/office/officeart/2008/layout/VerticalAccentList"/>
    <dgm:cxn modelId="{777977EB-1776-4523-A50C-0A138443C132}" type="presParOf" srcId="{8C47E439-3C04-4328-B974-2717ACCCA0C1}" destId="{85EF779F-5802-4677-AB30-ABEF32B315EB}" srcOrd="0" destOrd="0" presId="urn:microsoft.com/office/officeart/2008/layout/VerticalAccentList"/>
    <dgm:cxn modelId="{D7CD592E-6B47-4F61-9B42-2AAF7C80B320}" type="presParOf" srcId="{8C47E439-3C04-4328-B974-2717ACCCA0C1}" destId="{E8937FE3-FF7D-4E47-A5C2-CE84E50B0A24}" srcOrd="1" destOrd="0" presId="urn:microsoft.com/office/officeart/2008/layout/VerticalAccentList"/>
    <dgm:cxn modelId="{8CF75555-2EB8-463E-B026-CCF4DFD423CE}" type="presParOf" srcId="{8C47E439-3C04-4328-B974-2717ACCCA0C1}" destId="{E84EDD47-DD49-40CE-8BAE-0F92B6F7634D}" srcOrd="2" destOrd="0" presId="urn:microsoft.com/office/officeart/2008/layout/VerticalAccentList"/>
    <dgm:cxn modelId="{2B708EC6-3BE6-4110-A24C-2E54DA6EA5DA}" type="presParOf" srcId="{8C47E439-3C04-4328-B974-2717ACCCA0C1}" destId="{17D07AA2-D605-4016-8FD5-B2747AFB722C}" srcOrd="3" destOrd="0" presId="urn:microsoft.com/office/officeart/2008/layout/VerticalAccentList"/>
    <dgm:cxn modelId="{F91EDEBB-F101-4A37-80DA-92E498F4224F}" type="presParOf" srcId="{8C47E439-3C04-4328-B974-2717ACCCA0C1}" destId="{28DBBDFD-BCF2-48B7-BB02-C1DAD65FFB80}" srcOrd="4" destOrd="0" presId="urn:microsoft.com/office/officeart/2008/layout/VerticalAccentList"/>
    <dgm:cxn modelId="{84693AD6-351A-4B40-9B12-74BF2931C2CD}" type="presParOf" srcId="{8C47E439-3C04-4328-B974-2717ACCCA0C1}" destId="{A8F7E337-1921-428F-B7F4-9FF9FE0D6088}" srcOrd="5" destOrd="0" presId="urn:microsoft.com/office/officeart/2008/layout/VerticalAccentList"/>
    <dgm:cxn modelId="{E428F954-70E2-446A-B089-2B97AC7E3344}" type="presParOf" srcId="{8C47E439-3C04-4328-B974-2717ACCCA0C1}" destId="{6979ABBB-E869-4896-ADBC-4F4197F94ABA}" srcOrd="6" destOrd="0" presId="urn:microsoft.com/office/officeart/2008/layout/VerticalAccentList"/>
    <dgm:cxn modelId="{DE4A24C9-56B8-4F30-93D1-29C27C1EAD15}" type="presParOf" srcId="{8C47E439-3C04-4328-B974-2717ACCCA0C1}" destId="{4F5B50D7-74B7-4076-9674-B59DE06CE1CC}" srcOrd="7" destOrd="0" presId="urn:microsoft.com/office/officeart/2008/layout/VerticalAccentList"/>
    <dgm:cxn modelId="{0A0357C1-8188-43F3-AB72-62D00090D7B5}" type="presParOf" srcId="{8F2255A5-30E9-4ECF-A36B-F03458910111}" destId="{FF4CC926-CE41-4A21-8FC5-908974CDE018}" srcOrd="2" destOrd="0" presId="urn:microsoft.com/office/officeart/2008/layout/VerticalAccentList"/>
    <dgm:cxn modelId="{CD0D9AF5-E8AF-41CA-B90C-EBB0A826E106}" type="presParOf" srcId="{8F2255A5-30E9-4ECF-A36B-F03458910111}" destId="{A22FD672-DD0A-4081-8C2A-10EED0CF49A7}" srcOrd="3" destOrd="0" presId="urn:microsoft.com/office/officeart/2008/layout/VerticalAccentList"/>
    <dgm:cxn modelId="{A6B1C673-A627-46DA-B47F-70B204C7AA61}" type="presParOf" srcId="{A22FD672-DD0A-4081-8C2A-10EED0CF49A7}" destId="{C97F0189-4356-432F-9301-EC35D11130A8}" srcOrd="0" destOrd="0" presId="urn:microsoft.com/office/officeart/2008/layout/VerticalAccentList"/>
    <dgm:cxn modelId="{0CF9301A-BD1C-4616-AD26-7E1E2E28F4D2}" type="presParOf" srcId="{8F2255A5-30E9-4ECF-A36B-F03458910111}" destId="{06A9D9C5-349D-45CE-B949-002550421206}" srcOrd="4" destOrd="0" presId="urn:microsoft.com/office/officeart/2008/layout/VerticalAccentList"/>
    <dgm:cxn modelId="{237AE2EE-E4F4-482A-AD50-B680771BF98F}" type="presParOf" srcId="{06A9D9C5-349D-45CE-B949-002550421206}" destId="{9A8D1C21-5AFB-4E9A-8A76-71787C79202A}" srcOrd="0" destOrd="0" presId="urn:microsoft.com/office/officeart/2008/layout/VerticalAccentList"/>
    <dgm:cxn modelId="{349DDEFA-8BCE-484F-9117-087450157A05}" type="presParOf" srcId="{06A9D9C5-349D-45CE-B949-002550421206}" destId="{A460B85C-B9DD-4F7D-B272-E79AE7437703}" srcOrd="1" destOrd="0" presId="urn:microsoft.com/office/officeart/2008/layout/VerticalAccentList"/>
    <dgm:cxn modelId="{7797F09A-7DC5-49B2-8898-FF8C82A67576}" type="presParOf" srcId="{06A9D9C5-349D-45CE-B949-002550421206}" destId="{F6ACF0AF-F23C-49B0-A615-6F1B9F677E0C}" srcOrd="2" destOrd="0" presId="urn:microsoft.com/office/officeart/2008/layout/VerticalAccentList"/>
    <dgm:cxn modelId="{1EBF9AFA-10D5-4898-BACE-8054515E4D78}" type="presParOf" srcId="{06A9D9C5-349D-45CE-B949-002550421206}" destId="{AB820B2E-7A30-4A9B-A992-9A5B77177627}" srcOrd="3" destOrd="0" presId="urn:microsoft.com/office/officeart/2008/layout/VerticalAccentList"/>
    <dgm:cxn modelId="{EE4B6737-24E3-435E-BA2D-79E14A2488D0}" type="presParOf" srcId="{06A9D9C5-349D-45CE-B949-002550421206}" destId="{77F84424-0244-4697-8579-4FB00CFC709B}" srcOrd="4" destOrd="0" presId="urn:microsoft.com/office/officeart/2008/layout/VerticalAccentList"/>
    <dgm:cxn modelId="{EAFF2F57-02C6-4C76-8EDA-377C3A34E713}" type="presParOf" srcId="{06A9D9C5-349D-45CE-B949-002550421206}" destId="{4E565F96-9FA7-443C-AAA7-35CF5BE6978B}" srcOrd="5" destOrd="0" presId="urn:microsoft.com/office/officeart/2008/layout/VerticalAccentList"/>
    <dgm:cxn modelId="{D0215B1D-9683-49D8-ABDC-BA1E58C07B6D}" type="presParOf" srcId="{06A9D9C5-349D-45CE-B949-002550421206}" destId="{1DC15806-E0D1-471F-BC88-A01B46D74B29}" srcOrd="6" destOrd="0" presId="urn:microsoft.com/office/officeart/2008/layout/VerticalAccentList"/>
    <dgm:cxn modelId="{8BB11806-0737-48BB-BE10-C26550997677}" type="presParOf" srcId="{06A9D9C5-349D-45CE-B949-002550421206}" destId="{27820559-8933-4127-9E2E-D95D6F26D642}" srcOrd="7" destOrd="0" presId="urn:microsoft.com/office/officeart/2008/layout/VerticalAccentList"/>
    <dgm:cxn modelId="{701CC648-D763-4443-8B9D-64D5205F32F2}" type="presParOf" srcId="{8F2255A5-30E9-4ECF-A36B-F03458910111}" destId="{8D770113-E0FE-45C5-9F97-50482996C7A1}" srcOrd="5" destOrd="0" presId="urn:microsoft.com/office/officeart/2008/layout/VerticalAccentList"/>
    <dgm:cxn modelId="{E725BD9D-6538-4873-AFFF-9F8F96824A86}" type="presParOf" srcId="{8F2255A5-30E9-4ECF-A36B-F03458910111}" destId="{01C5CA8B-7365-4CF1-BA9A-C18AAD204C03}" srcOrd="6" destOrd="0" presId="urn:microsoft.com/office/officeart/2008/layout/VerticalAccentList"/>
    <dgm:cxn modelId="{94A94A4B-F72C-4243-B4FA-7BAB0D349FD3}" type="presParOf" srcId="{01C5CA8B-7365-4CF1-BA9A-C18AAD204C03}" destId="{38EDF942-7374-41E5-9DC0-FF9EDA2ECE17}" srcOrd="0" destOrd="0" presId="urn:microsoft.com/office/officeart/2008/layout/VerticalAccentList"/>
    <dgm:cxn modelId="{CF1910DB-6441-4530-8EA8-7A40BCA18467}" type="presParOf" srcId="{8F2255A5-30E9-4ECF-A36B-F03458910111}" destId="{11C3C547-BD16-4F74-9C17-6EA308FC43B6}" srcOrd="7" destOrd="0" presId="urn:microsoft.com/office/officeart/2008/layout/VerticalAccentList"/>
    <dgm:cxn modelId="{50329B7B-59C5-4028-A712-DDAD69F6068E}" type="presParOf" srcId="{11C3C547-BD16-4F74-9C17-6EA308FC43B6}" destId="{E04BF66E-8E65-4BAA-B1E2-ABCE05F53A3C}" srcOrd="0" destOrd="0" presId="urn:microsoft.com/office/officeart/2008/layout/VerticalAccentList"/>
    <dgm:cxn modelId="{CB44DAC6-9344-4AD5-88F5-3B4E27A361DE}" type="presParOf" srcId="{11C3C547-BD16-4F74-9C17-6EA308FC43B6}" destId="{7B47813D-3F08-47DC-B212-8F4D4521B406}" srcOrd="1" destOrd="0" presId="urn:microsoft.com/office/officeart/2008/layout/VerticalAccentList"/>
    <dgm:cxn modelId="{9ACAFCDE-7020-4449-BC11-70DA0C1F61AB}" type="presParOf" srcId="{11C3C547-BD16-4F74-9C17-6EA308FC43B6}" destId="{B4EAA7C3-9021-4F6C-BBC6-1F9FB0126D8A}" srcOrd="2" destOrd="0" presId="urn:microsoft.com/office/officeart/2008/layout/VerticalAccentList"/>
    <dgm:cxn modelId="{658293DE-C081-4054-BC40-9A52795CF1EA}" type="presParOf" srcId="{11C3C547-BD16-4F74-9C17-6EA308FC43B6}" destId="{FE8B4907-F99F-45B0-B490-C2C2095EBABD}" srcOrd="3" destOrd="0" presId="urn:microsoft.com/office/officeart/2008/layout/VerticalAccentList"/>
    <dgm:cxn modelId="{C037608F-B02E-4117-8834-D0D199F7E283}" type="presParOf" srcId="{11C3C547-BD16-4F74-9C17-6EA308FC43B6}" destId="{AA83F0E3-BC0C-4263-82B4-66D944B1CC71}" srcOrd="4" destOrd="0" presId="urn:microsoft.com/office/officeart/2008/layout/VerticalAccentList"/>
    <dgm:cxn modelId="{C6BCED04-0C6E-4630-B119-D76124E956C9}" type="presParOf" srcId="{11C3C547-BD16-4F74-9C17-6EA308FC43B6}" destId="{5C29C2FC-D357-44FE-BF24-7715C86BD8EC}" srcOrd="5" destOrd="0" presId="urn:microsoft.com/office/officeart/2008/layout/VerticalAccentList"/>
    <dgm:cxn modelId="{51A887D7-0529-47C3-9CFC-E2949BE6B0D6}" type="presParOf" srcId="{11C3C547-BD16-4F74-9C17-6EA308FC43B6}" destId="{D4175755-7D43-4011-9EA5-2A9B4E22C16A}" srcOrd="6" destOrd="0" presId="urn:microsoft.com/office/officeart/2008/layout/VerticalAccentList"/>
    <dgm:cxn modelId="{F393854B-36CF-4F7D-A552-A3DE65E9BE6C}" type="presParOf" srcId="{11C3C547-BD16-4F74-9C17-6EA308FC43B6}" destId="{0DBF1DE6-E3F3-4BF1-913C-D258758809C8}"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A2CE2-F195-4A10-9185-492CE5D321D1}">
      <dsp:nvSpPr>
        <dsp:cNvPr id="0" name=""/>
        <dsp:cNvSpPr/>
      </dsp:nvSpPr>
      <dsp:spPr>
        <a:xfrm>
          <a:off x="3734" y="328"/>
          <a:ext cx="4949265" cy="989511"/>
        </a:xfrm>
        <a:prstGeom prst="roundRect">
          <a:avLst>
            <a:gd name="adj" fmla="val 10000"/>
          </a:avLst>
        </a:prstGeom>
        <a:gradFill rotWithShape="0">
          <a:gsLst>
            <a:gs pos="0">
              <a:schemeClr val="accent1">
                <a:alpha val="80000"/>
                <a:hueOff val="0"/>
                <a:satOff val="0"/>
                <a:lumOff val="0"/>
                <a:alphaOff val="0"/>
                <a:tint val="98000"/>
                <a:lumMod val="114000"/>
              </a:schemeClr>
            </a:gs>
            <a:gs pos="100000">
              <a:schemeClr val="accent1">
                <a:alpha val="8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IQ" sz="2400" kern="1200" dirty="0" smtClean="0"/>
            <a:t>من العوامل التي تؤثر على عملية التذكير :</a:t>
          </a:r>
          <a:endParaRPr lang="ar-IQ" sz="2400" kern="1200" dirty="0"/>
        </a:p>
      </dsp:txBody>
      <dsp:txXfrm>
        <a:off x="32716" y="29310"/>
        <a:ext cx="4891301" cy="931547"/>
      </dsp:txXfrm>
    </dsp:sp>
    <dsp:sp modelId="{4D3A9699-BDFD-4023-BFEE-9E963DC6DC28}">
      <dsp:nvSpPr>
        <dsp:cNvPr id="0" name=""/>
        <dsp:cNvSpPr/>
      </dsp:nvSpPr>
      <dsp:spPr>
        <a:xfrm>
          <a:off x="2864" y="1115506"/>
          <a:ext cx="2378773" cy="1172235"/>
        </a:xfrm>
        <a:prstGeom prst="roundRect">
          <a:avLst>
            <a:gd name="adj" fmla="val 10000"/>
          </a:avLst>
        </a:prstGeom>
        <a:gradFill rotWithShape="0">
          <a:gsLst>
            <a:gs pos="0">
              <a:schemeClr val="accent1">
                <a:alpha val="70000"/>
                <a:hueOff val="0"/>
                <a:satOff val="0"/>
                <a:lumOff val="0"/>
                <a:alphaOff val="0"/>
                <a:tint val="98000"/>
                <a:lumMod val="114000"/>
              </a:schemeClr>
            </a:gs>
            <a:gs pos="100000">
              <a:schemeClr val="accent1">
                <a:alpha val="7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IQ" sz="2400" kern="1200" dirty="0" smtClean="0"/>
            <a:t>2- مدى اهمية المادة او المهارة بالنسبة للمتعلم </a:t>
          </a:r>
          <a:endParaRPr lang="ar-IQ" sz="2400" kern="1200" dirty="0"/>
        </a:p>
      </dsp:txBody>
      <dsp:txXfrm>
        <a:off x="37198" y="1149840"/>
        <a:ext cx="2310105" cy="1103567"/>
      </dsp:txXfrm>
    </dsp:sp>
    <dsp:sp modelId="{F854ECC6-66F7-491A-AB24-DDD48222576A}">
      <dsp:nvSpPr>
        <dsp:cNvPr id="0" name=""/>
        <dsp:cNvSpPr/>
      </dsp:nvSpPr>
      <dsp:spPr>
        <a:xfrm>
          <a:off x="15262" y="2412747"/>
          <a:ext cx="2353977" cy="1291257"/>
        </a:xfrm>
        <a:prstGeom prst="roundRect">
          <a:avLst>
            <a:gd name="adj" fmla="val 10000"/>
          </a:avLst>
        </a:prstGeom>
        <a:gradFill rotWithShape="0">
          <a:gsLst>
            <a:gs pos="0">
              <a:schemeClr val="accent1">
                <a:alpha val="50000"/>
                <a:hueOff val="0"/>
                <a:satOff val="0"/>
                <a:lumOff val="0"/>
                <a:alphaOff val="0"/>
                <a:tint val="98000"/>
                <a:lumMod val="114000"/>
              </a:schemeClr>
            </a:gs>
            <a:gs pos="100000">
              <a:schemeClr val="accent1">
                <a:alpha val="5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IQ" sz="2400" kern="1200" dirty="0" smtClean="0"/>
            <a:t>4- نوعية تجارب الشخص السابق</a:t>
          </a:r>
          <a:endParaRPr lang="ar-IQ" sz="2400" kern="1200" dirty="0"/>
        </a:p>
      </dsp:txBody>
      <dsp:txXfrm>
        <a:off x="53082" y="2450567"/>
        <a:ext cx="2278337" cy="1215617"/>
      </dsp:txXfrm>
    </dsp:sp>
    <dsp:sp modelId="{7C7A2C89-895F-436D-B27E-5AE35FB5F5DD}">
      <dsp:nvSpPr>
        <dsp:cNvPr id="0" name=""/>
        <dsp:cNvSpPr/>
      </dsp:nvSpPr>
      <dsp:spPr>
        <a:xfrm>
          <a:off x="2581349" y="1115506"/>
          <a:ext cx="2368584" cy="1172235"/>
        </a:xfrm>
        <a:prstGeom prst="roundRect">
          <a:avLst>
            <a:gd name="adj" fmla="val 10000"/>
          </a:avLst>
        </a:prstGeom>
        <a:gradFill rotWithShape="0">
          <a:gsLst>
            <a:gs pos="0">
              <a:schemeClr val="accent1">
                <a:alpha val="70000"/>
                <a:hueOff val="0"/>
                <a:satOff val="0"/>
                <a:lumOff val="0"/>
                <a:alphaOff val="0"/>
                <a:tint val="98000"/>
                <a:lumMod val="114000"/>
              </a:schemeClr>
            </a:gs>
            <a:gs pos="100000">
              <a:schemeClr val="accent1">
                <a:alpha val="7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ar-IQ" sz="2700" kern="1200" dirty="0" smtClean="0"/>
            <a:t>1</a:t>
          </a:r>
          <a:r>
            <a:rPr lang="ar-IQ" sz="2400" kern="1200" dirty="0" smtClean="0"/>
            <a:t>- نوعية المادة او المهارة </a:t>
          </a:r>
          <a:endParaRPr lang="ar-IQ" sz="2400" kern="1200" dirty="0"/>
        </a:p>
      </dsp:txBody>
      <dsp:txXfrm>
        <a:off x="2615683" y="1149840"/>
        <a:ext cx="2299916" cy="1103567"/>
      </dsp:txXfrm>
    </dsp:sp>
    <dsp:sp modelId="{0410C8C9-8A3E-4EF4-A19D-6AD13E1BB0F0}">
      <dsp:nvSpPr>
        <dsp:cNvPr id="0" name=""/>
        <dsp:cNvSpPr/>
      </dsp:nvSpPr>
      <dsp:spPr>
        <a:xfrm>
          <a:off x="2581147" y="2412747"/>
          <a:ext cx="2368988" cy="1282474"/>
        </a:xfrm>
        <a:prstGeom prst="roundRect">
          <a:avLst>
            <a:gd name="adj" fmla="val 10000"/>
          </a:avLst>
        </a:prstGeom>
        <a:gradFill rotWithShape="0">
          <a:gsLst>
            <a:gs pos="0">
              <a:schemeClr val="accent1">
                <a:alpha val="50000"/>
                <a:hueOff val="0"/>
                <a:satOff val="0"/>
                <a:lumOff val="0"/>
                <a:alphaOff val="0"/>
                <a:tint val="98000"/>
                <a:lumMod val="114000"/>
              </a:schemeClr>
            </a:gs>
            <a:gs pos="100000">
              <a:schemeClr val="accent1">
                <a:alpha val="5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IQ" sz="2400" kern="1200" dirty="0" smtClean="0"/>
            <a:t>3- كيفية تعلم المادة او المهارة </a:t>
          </a:r>
          <a:endParaRPr lang="ar-IQ" sz="2400" kern="1200" dirty="0"/>
        </a:p>
      </dsp:txBody>
      <dsp:txXfrm>
        <a:off x="2618709" y="2450309"/>
        <a:ext cx="2293864" cy="1207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1602AF-F69B-40DC-9864-F85725D5E74C}">
      <dsp:nvSpPr>
        <dsp:cNvPr id="0" name=""/>
        <dsp:cNvSpPr/>
      </dsp:nvSpPr>
      <dsp:spPr>
        <a:xfrm>
          <a:off x="562342" y="1114"/>
          <a:ext cx="6121479" cy="556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ctr" defTabSz="1066800" rtl="1">
            <a:lnSpc>
              <a:spcPct val="90000"/>
            </a:lnSpc>
            <a:spcBef>
              <a:spcPct val="0"/>
            </a:spcBef>
            <a:spcAft>
              <a:spcPct val="35000"/>
            </a:spcAft>
          </a:pPr>
          <a:r>
            <a:rPr lang="ar-IQ" sz="2400" b="0" u="none" kern="1200" dirty="0" smtClean="0">
              <a:solidFill>
                <a:schemeClr val="bg1"/>
              </a:solidFill>
            </a:rPr>
            <a:t>تفسير ظاهرة النسيان </a:t>
          </a:r>
          <a:endParaRPr lang="ar-IQ" sz="2400" b="0" u="none" kern="1200" dirty="0">
            <a:solidFill>
              <a:schemeClr val="bg1"/>
            </a:solidFill>
          </a:endParaRPr>
        </a:p>
      </dsp:txBody>
      <dsp:txXfrm>
        <a:off x="562342" y="1114"/>
        <a:ext cx="6121479" cy="556498"/>
      </dsp:txXfrm>
    </dsp:sp>
    <dsp:sp modelId="{85EF779F-5802-4677-AB30-ABEF32B315EB}">
      <dsp:nvSpPr>
        <dsp:cNvPr id="0" name=""/>
        <dsp:cNvSpPr/>
      </dsp:nvSpPr>
      <dsp:spPr>
        <a:xfrm>
          <a:off x="562342" y="557612"/>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E8937FE3-FF7D-4E47-A5C2-CE84E50B0A24}">
      <dsp:nvSpPr>
        <dsp:cNvPr id="0" name=""/>
        <dsp:cNvSpPr/>
      </dsp:nvSpPr>
      <dsp:spPr>
        <a:xfrm>
          <a:off x="1422750" y="557612"/>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E84EDD47-DD49-40CE-8BAE-0F92B6F7634D}">
      <dsp:nvSpPr>
        <dsp:cNvPr id="0" name=""/>
        <dsp:cNvSpPr/>
      </dsp:nvSpPr>
      <dsp:spPr>
        <a:xfrm>
          <a:off x="2283838" y="557612"/>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17D07AA2-D605-4016-8FD5-B2747AFB722C}">
      <dsp:nvSpPr>
        <dsp:cNvPr id="0" name=""/>
        <dsp:cNvSpPr/>
      </dsp:nvSpPr>
      <dsp:spPr>
        <a:xfrm>
          <a:off x="3144246" y="557612"/>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28DBBDFD-BCF2-48B7-BB02-C1DAD65FFB80}">
      <dsp:nvSpPr>
        <dsp:cNvPr id="0" name=""/>
        <dsp:cNvSpPr/>
      </dsp:nvSpPr>
      <dsp:spPr>
        <a:xfrm>
          <a:off x="4005334" y="557612"/>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8F7E337-1921-428F-B7F4-9FF9FE0D6088}">
      <dsp:nvSpPr>
        <dsp:cNvPr id="0" name=""/>
        <dsp:cNvSpPr/>
      </dsp:nvSpPr>
      <dsp:spPr>
        <a:xfrm>
          <a:off x="4865742" y="557612"/>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6979ABBB-E869-4896-ADBC-4F4197F94ABA}">
      <dsp:nvSpPr>
        <dsp:cNvPr id="0" name=""/>
        <dsp:cNvSpPr/>
      </dsp:nvSpPr>
      <dsp:spPr>
        <a:xfrm>
          <a:off x="5726830" y="557612"/>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4F5B50D7-74B7-4076-9674-B59DE06CE1CC}">
      <dsp:nvSpPr>
        <dsp:cNvPr id="0" name=""/>
        <dsp:cNvSpPr/>
      </dsp:nvSpPr>
      <dsp:spPr>
        <a:xfrm>
          <a:off x="562342" y="670973"/>
          <a:ext cx="6201058" cy="906885"/>
        </a:xfrm>
        <a:prstGeom prst="rect">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889000" rtl="1">
            <a:lnSpc>
              <a:spcPct val="90000"/>
            </a:lnSpc>
            <a:spcBef>
              <a:spcPct val="0"/>
            </a:spcBef>
            <a:spcAft>
              <a:spcPct val="35000"/>
            </a:spcAft>
          </a:pPr>
          <a:r>
            <a:rPr lang="ar-IQ" sz="2000" kern="1200" dirty="0" smtClean="0"/>
            <a:t>نظرية الانحلال : هي من اقدم النظريات التي حاولت شرح ظاهرة النسيان حيث تعتمد على قانون (عدم الاستعمال) </a:t>
          </a:r>
          <a:endParaRPr lang="ar-IQ" sz="2000" kern="1200" dirty="0"/>
        </a:p>
      </dsp:txBody>
      <dsp:txXfrm>
        <a:off x="562342" y="670973"/>
        <a:ext cx="6201058" cy="906885"/>
      </dsp:txXfrm>
    </dsp:sp>
    <dsp:sp modelId="{C97F0189-4356-432F-9301-EC35D11130A8}">
      <dsp:nvSpPr>
        <dsp:cNvPr id="0" name=""/>
        <dsp:cNvSpPr/>
      </dsp:nvSpPr>
      <dsp:spPr>
        <a:xfrm>
          <a:off x="562342" y="1783847"/>
          <a:ext cx="6121479" cy="556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b" anchorCtr="0">
          <a:noAutofit/>
        </a:bodyPr>
        <a:lstStyle/>
        <a:p>
          <a:pPr lvl="0" algn="ctr" defTabSz="1155700" rtl="1">
            <a:lnSpc>
              <a:spcPct val="90000"/>
            </a:lnSpc>
            <a:spcBef>
              <a:spcPct val="0"/>
            </a:spcBef>
            <a:spcAft>
              <a:spcPct val="35000"/>
            </a:spcAft>
          </a:pPr>
          <a:r>
            <a:rPr lang="ar-IQ" sz="2600" kern="1200" dirty="0" smtClean="0"/>
            <a:t>  </a:t>
          </a:r>
          <a:endParaRPr lang="ar-IQ" sz="2600" kern="1200" dirty="0"/>
        </a:p>
      </dsp:txBody>
      <dsp:txXfrm>
        <a:off x="562342" y="1783847"/>
        <a:ext cx="6121479" cy="556498"/>
      </dsp:txXfrm>
    </dsp:sp>
    <dsp:sp modelId="{9A8D1C21-5AFB-4E9A-8A76-71787C79202A}">
      <dsp:nvSpPr>
        <dsp:cNvPr id="0" name=""/>
        <dsp:cNvSpPr/>
      </dsp:nvSpPr>
      <dsp:spPr>
        <a:xfrm>
          <a:off x="562342" y="2340345"/>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460B85C-B9DD-4F7D-B272-E79AE7437703}">
      <dsp:nvSpPr>
        <dsp:cNvPr id="0" name=""/>
        <dsp:cNvSpPr/>
      </dsp:nvSpPr>
      <dsp:spPr>
        <a:xfrm>
          <a:off x="1422750" y="2340345"/>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F6ACF0AF-F23C-49B0-A615-6F1B9F677E0C}">
      <dsp:nvSpPr>
        <dsp:cNvPr id="0" name=""/>
        <dsp:cNvSpPr/>
      </dsp:nvSpPr>
      <dsp:spPr>
        <a:xfrm>
          <a:off x="2283838" y="2340345"/>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B820B2E-7A30-4A9B-A992-9A5B77177627}">
      <dsp:nvSpPr>
        <dsp:cNvPr id="0" name=""/>
        <dsp:cNvSpPr/>
      </dsp:nvSpPr>
      <dsp:spPr>
        <a:xfrm>
          <a:off x="3144246" y="2340345"/>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77F84424-0244-4697-8579-4FB00CFC709B}">
      <dsp:nvSpPr>
        <dsp:cNvPr id="0" name=""/>
        <dsp:cNvSpPr/>
      </dsp:nvSpPr>
      <dsp:spPr>
        <a:xfrm>
          <a:off x="4005334" y="2340345"/>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4E565F96-9FA7-443C-AAA7-35CF5BE6978B}">
      <dsp:nvSpPr>
        <dsp:cNvPr id="0" name=""/>
        <dsp:cNvSpPr/>
      </dsp:nvSpPr>
      <dsp:spPr>
        <a:xfrm>
          <a:off x="4865742" y="2340345"/>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1DC15806-E0D1-471F-BC88-A01B46D74B29}">
      <dsp:nvSpPr>
        <dsp:cNvPr id="0" name=""/>
        <dsp:cNvSpPr/>
      </dsp:nvSpPr>
      <dsp:spPr>
        <a:xfrm>
          <a:off x="5726830" y="2340345"/>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27820559-8933-4127-9E2E-D95D6F26D642}">
      <dsp:nvSpPr>
        <dsp:cNvPr id="0" name=""/>
        <dsp:cNvSpPr/>
      </dsp:nvSpPr>
      <dsp:spPr>
        <a:xfrm>
          <a:off x="562342" y="2453706"/>
          <a:ext cx="6201058" cy="906885"/>
        </a:xfrm>
        <a:prstGeom prst="rect">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889000" rtl="1">
            <a:lnSpc>
              <a:spcPct val="90000"/>
            </a:lnSpc>
            <a:spcBef>
              <a:spcPct val="0"/>
            </a:spcBef>
            <a:spcAft>
              <a:spcPct val="35000"/>
            </a:spcAft>
          </a:pPr>
          <a:r>
            <a:rPr lang="ar-IQ" sz="2000" kern="1200" dirty="0" smtClean="0"/>
            <a:t>نظرية فرويد : يعتقد ان النسيان هو نتيجة (الكبت) حيث ان الانسان لا يريد تذكر الأشياء التي تخوفه او تزعجه  </a:t>
          </a:r>
          <a:endParaRPr lang="ar-IQ" sz="2000" kern="1200" dirty="0"/>
        </a:p>
      </dsp:txBody>
      <dsp:txXfrm>
        <a:off x="562342" y="2453706"/>
        <a:ext cx="6201058" cy="906885"/>
      </dsp:txXfrm>
    </dsp:sp>
    <dsp:sp modelId="{38EDF942-7374-41E5-9DC0-FF9EDA2ECE17}">
      <dsp:nvSpPr>
        <dsp:cNvPr id="0" name=""/>
        <dsp:cNvSpPr/>
      </dsp:nvSpPr>
      <dsp:spPr>
        <a:xfrm>
          <a:off x="562342" y="3566580"/>
          <a:ext cx="6121479" cy="556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b" anchorCtr="0">
          <a:noAutofit/>
        </a:bodyPr>
        <a:lstStyle/>
        <a:p>
          <a:pPr lvl="0" algn="ctr" defTabSz="1155700" rtl="1">
            <a:lnSpc>
              <a:spcPct val="90000"/>
            </a:lnSpc>
            <a:spcBef>
              <a:spcPct val="0"/>
            </a:spcBef>
            <a:spcAft>
              <a:spcPct val="35000"/>
            </a:spcAft>
          </a:pPr>
          <a:r>
            <a:rPr lang="ar-IQ" sz="2600" kern="1200" dirty="0" smtClean="0"/>
            <a:t>  </a:t>
          </a:r>
          <a:endParaRPr lang="ar-IQ" sz="2600" kern="1200" dirty="0"/>
        </a:p>
      </dsp:txBody>
      <dsp:txXfrm>
        <a:off x="562342" y="3566580"/>
        <a:ext cx="6121479" cy="556498"/>
      </dsp:txXfrm>
    </dsp:sp>
    <dsp:sp modelId="{E04BF66E-8E65-4BAA-B1E2-ABCE05F53A3C}">
      <dsp:nvSpPr>
        <dsp:cNvPr id="0" name=""/>
        <dsp:cNvSpPr/>
      </dsp:nvSpPr>
      <dsp:spPr>
        <a:xfrm>
          <a:off x="562342" y="4123078"/>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7B47813D-3F08-47DC-B212-8F4D4521B406}">
      <dsp:nvSpPr>
        <dsp:cNvPr id="0" name=""/>
        <dsp:cNvSpPr/>
      </dsp:nvSpPr>
      <dsp:spPr>
        <a:xfrm>
          <a:off x="1422750" y="4123078"/>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B4EAA7C3-9021-4F6C-BBC6-1F9FB0126D8A}">
      <dsp:nvSpPr>
        <dsp:cNvPr id="0" name=""/>
        <dsp:cNvSpPr/>
      </dsp:nvSpPr>
      <dsp:spPr>
        <a:xfrm>
          <a:off x="2283838" y="4123078"/>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FE8B4907-F99F-45B0-B490-C2C2095EBABD}">
      <dsp:nvSpPr>
        <dsp:cNvPr id="0" name=""/>
        <dsp:cNvSpPr/>
      </dsp:nvSpPr>
      <dsp:spPr>
        <a:xfrm>
          <a:off x="3144246" y="4123078"/>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AA83F0E3-BC0C-4263-82B4-66D944B1CC71}">
      <dsp:nvSpPr>
        <dsp:cNvPr id="0" name=""/>
        <dsp:cNvSpPr/>
      </dsp:nvSpPr>
      <dsp:spPr>
        <a:xfrm>
          <a:off x="4005334" y="4123078"/>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5C29C2FC-D357-44FE-BF24-7715C86BD8EC}">
      <dsp:nvSpPr>
        <dsp:cNvPr id="0" name=""/>
        <dsp:cNvSpPr/>
      </dsp:nvSpPr>
      <dsp:spPr>
        <a:xfrm>
          <a:off x="4865742" y="4123078"/>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D4175755-7D43-4011-9EA5-2A9B4E22C16A}">
      <dsp:nvSpPr>
        <dsp:cNvPr id="0" name=""/>
        <dsp:cNvSpPr/>
      </dsp:nvSpPr>
      <dsp:spPr>
        <a:xfrm>
          <a:off x="5726830" y="4123078"/>
          <a:ext cx="1432426" cy="1133607"/>
        </a:xfrm>
        <a:prstGeom prst="chevron">
          <a:avLst>
            <a:gd name="adj" fmla="val 70610"/>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sp>
    <dsp:sp modelId="{0DBF1DE6-E3F3-4BF1-913C-D258758809C8}">
      <dsp:nvSpPr>
        <dsp:cNvPr id="0" name=""/>
        <dsp:cNvSpPr/>
      </dsp:nvSpPr>
      <dsp:spPr>
        <a:xfrm>
          <a:off x="562342" y="4236439"/>
          <a:ext cx="6201058" cy="906885"/>
        </a:xfrm>
        <a:prstGeom prst="rect">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889000" rtl="1">
            <a:lnSpc>
              <a:spcPct val="90000"/>
            </a:lnSpc>
            <a:spcBef>
              <a:spcPct val="0"/>
            </a:spcBef>
            <a:spcAft>
              <a:spcPct val="35000"/>
            </a:spcAft>
          </a:pPr>
          <a:r>
            <a:rPr lang="ar-IQ" sz="2000" kern="1200" dirty="0" smtClean="0"/>
            <a:t>وهناك نظريات اخرى ترا في الحقيقة لا ننسى الاشياء الجديدة التي نتعلمها تتعارض مع الاشياء القديمة وهذا السبب الذي يجعل الفرد ينسى بعض المهارات </a:t>
          </a:r>
          <a:endParaRPr lang="ar-IQ" sz="2000" kern="1200" dirty="0"/>
        </a:p>
      </dsp:txBody>
      <dsp:txXfrm>
        <a:off x="562342" y="4236439"/>
        <a:ext cx="6201058" cy="9068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B346161-4781-4D3D-98D4-FB953241876A}" type="datetimeFigureOut">
              <a:rPr lang="ar-IQ" smtClean="0"/>
              <a:t>15/04/1445</a:t>
            </a:fld>
            <a:endParaRPr lang="ar-IQ"/>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671AE18-8CB8-4A61-A13A-1A864E6D4DE1}" type="slidenum">
              <a:rPr lang="ar-IQ" smtClean="0"/>
              <a:t>‹#›</a:t>
            </a:fld>
            <a:endParaRPr lang="ar-IQ"/>
          </a:p>
        </p:txBody>
      </p:sp>
    </p:spTree>
    <p:extLst>
      <p:ext uri="{BB962C8B-B14F-4D97-AF65-F5344CB8AC3E}">
        <p14:creationId xmlns:p14="http://schemas.microsoft.com/office/powerpoint/2010/main" val="360266994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8671AE18-8CB8-4A61-A13A-1A864E6D4DE1}" type="slidenum">
              <a:rPr lang="ar-IQ" smtClean="0"/>
              <a:t>2</a:t>
            </a:fld>
            <a:endParaRPr lang="ar-IQ"/>
          </a:p>
        </p:txBody>
      </p:sp>
    </p:spTree>
    <p:extLst>
      <p:ext uri="{BB962C8B-B14F-4D97-AF65-F5344CB8AC3E}">
        <p14:creationId xmlns:p14="http://schemas.microsoft.com/office/powerpoint/2010/main" val="1505228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8671AE18-8CB8-4A61-A13A-1A864E6D4DE1}" type="slidenum">
              <a:rPr lang="ar-IQ" smtClean="0"/>
              <a:t>3</a:t>
            </a:fld>
            <a:endParaRPr lang="ar-IQ"/>
          </a:p>
        </p:txBody>
      </p:sp>
    </p:spTree>
    <p:extLst>
      <p:ext uri="{BB962C8B-B14F-4D97-AF65-F5344CB8AC3E}">
        <p14:creationId xmlns:p14="http://schemas.microsoft.com/office/powerpoint/2010/main" val="4223264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8671AE18-8CB8-4A61-A13A-1A864E6D4DE1}" type="slidenum">
              <a:rPr lang="ar-IQ" smtClean="0"/>
              <a:t>4</a:t>
            </a:fld>
            <a:endParaRPr lang="ar-IQ"/>
          </a:p>
        </p:txBody>
      </p:sp>
    </p:spTree>
    <p:extLst>
      <p:ext uri="{BB962C8B-B14F-4D97-AF65-F5344CB8AC3E}">
        <p14:creationId xmlns:p14="http://schemas.microsoft.com/office/powerpoint/2010/main" val="1954460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8671AE18-8CB8-4A61-A13A-1A864E6D4DE1}" type="slidenum">
              <a:rPr lang="ar-IQ" smtClean="0"/>
              <a:t>8</a:t>
            </a:fld>
            <a:endParaRPr lang="ar-IQ"/>
          </a:p>
        </p:txBody>
      </p:sp>
    </p:spTree>
    <p:extLst>
      <p:ext uri="{BB962C8B-B14F-4D97-AF65-F5344CB8AC3E}">
        <p14:creationId xmlns:p14="http://schemas.microsoft.com/office/powerpoint/2010/main" val="1578097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ar-SA"/>
              <a:t>انقر لتحرير نمط عنوان الشكل الرئيسي</a:t>
            </a:r>
            <a:endParaRPr lang="en-US"/>
          </a:p>
        </p:txBody>
      </p:sp>
      <p:sp>
        <p:nvSpPr>
          <p:cNvPr id="3" name="Subtitle 2"/>
          <p:cNvSpPr>
            <a:spLocks noGrp="1"/>
          </p:cNvSpPr>
          <p:nvPr>
            <p:ph type="subTitle" idx="1"/>
          </p:nvPr>
        </p:nvSpPr>
        <p:spPr bwMode="gray">
          <a:xfrm>
            <a:off x="1154955" y="4777380"/>
            <a:ext cx="8825658" cy="861420"/>
          </a:xfrm>
        </p:spPr>
        <p:txBody>
          <a:bodyPr anchor="t"/>
          <a:lstStyle>
            <a:lvl1pPr marL="0" indent="0" algn="r">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r">
              <a:defRPr b="0" i="0">
                <a:solidFill>
                  <a:schemeClr val="bg1">
                    <a:alpha val="60000"/>
                  </a:schemeClr>
                </a:solidFill>
              </a:defRPr>
            </a:lvl1pPr>
          </a:lstStyle>
          <a:p>
            <a:fld id="{51B54F42-0E08-4260-92E2-EC47F18CCDB2}" type="datetime1">
              <a:rPr lang="en-US" smtClean="0"/>
              <a:t>10/29/2023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369653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r">
              <a:defRPr sz="2400" b="0"/>
            </a:lvl1pPr>
          </a:lstStyle>
          <a:p>
            <a:r>
              <a:rPr lang="ar-SA"/>
              <a:t>انقر لتحرير نمط عنوان الشكل الرئيسي</a:t>
            </a:r>
            <a:endParaRPr lang="en-US"/>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CDF177E7-1DAD-4B3A-A935-C01DB264FCBE}" type="datetime1">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68130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ar-SA"/>
              <a:t>انقر لتحرير نمط عنوان الشكل الرئيسي</a:t>
            </a:r>
            <a:endParaRPr lang="en-US"/>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F5756CBE-5BEA-42DC-9C77-FA30346A1003}" type="datetime1">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202832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ar-SA"/>
              <a:t>انقر لتحرير نمط عنوان الشكل الرئيسي</a:t>
            </a:r>
            <a:endParaRPr lang="en-US"/>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1BD004F9-7C46-4D45-B79A-270E55A0592C}" type="datetime1">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442182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r">
              <a:defRPr sz="4000" b="0" cap="none"/>
            </a:lvl1pPr>
          </a:lstStyle>
          <a:p>
            <a:r>
              <a:rPr lang="ar-SA"/>
              <a:t>انقر لتحرير نمط عنوان الشكل الرئيسي</a:t>
            </a:r>
            <a:endParaRPr lang="en-US"/>
          </a:p>
        </p:txBody>
      </p:sp>
      <p:sp>
        <p:nvSpPr>
          <p:cNvPr id="3" name="Text Placeholder 2"/>
          <p:cNvSpPr>
            <a:spLocks noGrp="1"/>
          </p:cNvSpPr>
          <p:nvPr>
            <p:ph type="body" idx="1"/>
          </p:nvPr>
        </p:nvSpPr>
        <p:spPr>
          <a:xfrm>
            <a:off x="1154954" y="5024967"/>
            <a:ext cx="8825659" cy="860400"/>
          </a:xfrm>
        </p:spPr>
        <p:txBody>
          <a:bodyPr anchor="t"/>
          <a:lstStyle>
            <a:lvl1pPr marL="0" indent="0" algn="r">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28F308B-B644-4D4C-A5C6-15D3E7598815}" type="datetime1">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54534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ar-SA"/>
              <a:t>انقر لتحرير نمط عنوان الشكل الرئيسي</a:t>
            </a:r>
            <a:endParaRPr lang="en-US"/>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BA707AC-FE69-4213-A361-A9F53D1EEF3F}" type="datetime1">
              <a:rPr lang="en-US" smtClean="0"/>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54755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ar-SA"/>
              <a:t>انقر لتحرير نمط عنوان الشكل الرئيسي</a:t>
            </a:r>
            <a:endParaRPr lang="en-US"/>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B15DE03-D67A-4C16-A976-9A57BEA0873C}" type="datetime1">
              <a:rPr lang="en-US" smtClean="0"/>
              <a:t>10/29/2023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08074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ar-SA"/>
              <a:t>انقر لتحرير نمط عنوان الشكل الرئيسي</a:t>
            </a:r>
            <a:endParaRPr lang="en-US"/>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a:xfrm>
            <a:off x="10695439" y="6391838"/>
            <a:ext cx="990599" cy="304799"/>
          </a:xfrm>
        </p:spPr>
        <p:txBody>
          <a:bodyPr/>
          <a:lstStyle/>
          <a:p>
            <a:fld id="{88673E7A-4795-406D-89DF-DB62D8B807F3}" type="datetime1">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093551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ar-SA"/>
              <a:t>انقر لتحرير نمط عنوان الشكل الرئيسي</a:t>
            </a:r>
            <a:endParaRPr lang="en-US"/>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a:xfrm>
            <a:off x="10653104" y="6391838"/>
            <a:ext cx="992135" cy="304799"/>
          </a:xfrm>
        </p:spPr>
        <p:txBody>
          <a:bodyPr/>
          <a:lstStyle/>
          <a:p>
            <a:fld id="{ECD8A0AE-2CB3-4435-A7EA-67A2B15C1407}" type="datetime1">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576164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a:p>
        </p:txBody>
      </p:sp>
      <p:sp>
        <p:nvSpPr>
          <p:cNvPr id="3" name="Content Placeholder 2"/>
          <p:cNvSpPr>
            <a:spLocks noGrp="1"/>
          </p:cNvSpPr>
          <p:nvPr>
            <p:ph idx="1"/>
          </p:nvPr>
        </p:nvSpPr>
        <p:spPr>
          <a:xfrm>
            <a:off x="1154954" y="2603500"/>
            <a:ext cx="8825659" cy="341630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6168CC89-8E93-4CB1-B072-57F2488B3359}" type="datetime1">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88318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r">
              <a:defRPr sz="4000" b="0" cap="none"/>
            </a:lvl1pPr>
          </a:lstStyle>
          <a:p>
            <a:r>
              <a:rPr lang="ar-SA"/>
              <a:t>انقر لتحرير نمط عنوان الشكل الرئيسي</a:t>
            </a:r>
            <a:endParaRPr lang="en-US"/>
          </a:p>
        </p:txBody>
      </p:sp>
      <p:sp>
        <p:nvSpPr>
          <p:cNvPr id="3" name="Text Placeholder 2"/>
          <p:cNvSpPr>
            <a:spLocks noGrp="1"/>
          </p:cNvSpPr>
          <p:nvPr>
            <p:ph type="body" idx="1"/>
          </p:nvPr>
        </p:nvSpPr>
        <p:spPr>
          <a:xfrm>
            <a:off x="6895559" y="2677644"/>
            <a:ext cx="3757545" cy="2283824"/>
          </a:xfrm>
        </p:spPr>
        <p:txBody>
          <a:bodyPr anchor="ctr"/>
          <a:lstStyle>
            <a:lvl1pPr marL="0" indent="0" algn="r">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AA4A1632-E661-4A88-B4E3-3C9AFCB2860D}" type="datetime1">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0899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a:p>
        </p:txBody>
      </p:sp>
      <p:sp>
        <p:nvSpPr>
          <p:cNvPr id="3" name="Content Placeholder 2"/>
          <p:cNvSpPr>
            <a:spLocks noGrp="1"/>
          </p:cNvSpPr>
          <p:nvPr>
            <p:ph sz="half" idx="1"/>
          </p:nvPr>
        </p:nvSpPr>
        <p:spPr>
          <a:xfrm>
            <a:off x="1154954" y="2603500"/>
            <a:ext cx="4825158" cy="3416301"/>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Content Placeholder 3"/>
          <p:cNvSpPr>
            <a:spLocks noGrp="1"/>
          </p:cNvSpPr>
          <p:nvPr>
            <p:ph sz="half" idx="2"/>
          </p:nvPr>
        </p:nvSpPr>
        <p:spPr>
          <a:xfrm>
            <a:off x="6208712" y="2603500"/>
            <a:ext cx="4825159" cy="341630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Date Placeholder 4"/>
          <p:cNvSpPr>
            <a:spLocks noGrp="1"/>
          </p:cNvSpPr>
          <p:nvPr>
            <p:ph type="dt" sz="half" idx="10"/>
          </p:nvPr>
        </p:nvSpPr>
        <p:spPr/>
        <p:txBody>
          <a:bodyPr/>
          <a:lstStyle/>
          <a:p>
            <a:fld id="{4E139A9F-DA59-4B6D-82DC-DE451823CDB1}" type="datetime1">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500601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Date Placeholder 6"/>
          <p:cNvSpPr>
            <a:spLocks noGrp="1"/>
          </p:cNvSpPr>
          <p:nvPr>
            <p:ph type="dt" sz="half" idx="10"/>
          </p:nvPr>
        </p:nvSpPr>
        <p:spPr/>
        <p:txBody>
          <a:bodyPr/>
          <a:lstStyle/>
          <a:p>
            <a:fld id="{AD10E09D-3C7C-4466-BB4E-031D1B0BFDC5}" type="datetime1">
              <a:rPr lang="en-US" smtClean="0"/>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867691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ar-SA"/>
              <a:t>انقر لتحرير نمط عنوان الشكل الرئيسي</a:t>
            </a:r>
            <a:endParaRPr lang="en-US"/>
          </a:p>
        </p:txBody>
      </p:sp>
      <p:sp>
        <p:nvSpPr>
          <p:cNvPr id="3" name="Date Placeholder 2"/>
          <p:cNvSpPr>
            <a:spLocks noGrp="1"/>
          </p:cNvSpPr>
          <p:nvPr>
            <p:ph type="dt" sz="half" idx="10"/>
          </p:nvPr>
        </p:nvSpPr>
        <p:spPr/>
        <p:txBody>
          <a:bodyPr/>
          <a:lstStyle/>
          <a:p>
            <a:fld id="{6D25F125-9F55-46D7-B406-EEB6501D4CFB}" type="datetime1">
              <a:rPr lang="en-US" smtClean="0"/>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80011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D279A2-D4D0-46B6-A615-649A247FA96A}" type="datetime1">
              <a:rPr lang="en-US" smtClean="0"/>
              <a:t>10/29/2023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1452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r">
              <a:defRPr sz="2400" b="0"/>
            </a:lvl1pPr>
          </a:lstStyle>
          <a:p>
            <a:r>
              <a:rPr lang="ar-SA"/>
              <a:t>انقر لتحرير نمط عنوان الشكل الرئيسي</a:t>
            </a:r>
            <a:endParaRPr lang="en-US"/>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A1BFE3DB-7144-41A2-93E2-1EFDF91A769C}" type="datetime1">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9673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r">
              <a:defRPr sz="3600" b="0"/>
            </a:lvl1pPr>
          </a:lstStyle>
          <a:p>
            <a:r>
              <a:rPr lang="ar-SA"/>
              <a:t>انقر لتحرير نمط عنوان الشكل الرئيسي</a:t>
            </a:r>
            <a:endParaRPr lang="en-US"/>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ar-SA"/>
              <a:t>انقر فوق الأيقونة لإضافة صورة</a:t>
            </a:r>
            <a:endParaRPr lang="en-US"/>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70CC6244-F01C-4731-8051-4EF923FEF84B}" type="datetime1">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04798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ar-SA"/>
              <a:t>انقر لتحرير نمط عنوان الشكل الرئيسي</a:t>
            </a:r>
            <a:endParaRPr lang="en-US"/>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C67A4B6-7AB4-498C-8F55-4D553F8E0416}" type="datetime1">
              <a:rPr lang="en-US" smtClean="0"/>
              <a:t>10/29/2023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r">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352425836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hf hdr="0" ftr="0" dt="0"/>
  <p:txStyles>
    <p:titleStyle>
      <a:lvl1pPr algn="r"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F85094E9-685A-DA1E-1700-1F4E97426EF6}"/>
              </a:ext>
            </a:extLst>
          </p:cNvPr>
          <p:cNvSpPr>
            <a:spLocks noGrp="1"/>
          </p:cNvSpPr>
          <p:nvPr>
            <p:ph type="ctrTitle"/>
          </p:nvPr>
        </p:nvSpPr>
        <p:spPr>
          <a:xfrm>
            <a:off x="4191000" y="609600"/>
            <a:ext cx="4419599" cy="990600"/>
          </a:xfrm>
        </p:spPr>
        <p:style>
          <a:lnRef idx="2">
            <a:schemeClr val="accent1"/>
          </a:lnRef>
          <a:fillRef idx="1">
            <a:schemeClr val="lt1"/>
          </a:fillRef>
          <a:effectRef idx="0">
            <a:schemeClr val="accent1"/>
          </a:effectRef>
          <a:fontRef idx="minor">
            <a:schemeClr val="dk1"/>
          </a:fontRef>
        </p:style>
        <p:txBody>
          <a:bodyPr/>
          <a:lstStyle/>
          <a:p>
            <a:r>
              <a:rPr lang="ar-SA" dirty="0"/>
              <a:t>علم النفس الرياضي </a:t>
            </a:r>
            <a:endParaRPr lang="ar-AE" dirty="0"/>
          </a:p>
        </p:txBody>
      </p:sp>
      <p:sp>
        <p:nvSpPr>
          <p:cNvPr id="5" name="عنوان 1">
            <a:extLst>
              <a:ext uri="{FF2B5EF4-FFF2-40B4-BE49-F238E27FC236}">
                <a16:creationId xmlns="" xmlns:a16="http://schemas.microsoft.com/office/drawing/2014/main" id="{79F3D9CF-46AB-EE55-84C8-FA3FCA977BDB}"/>
              </a:ext>
            </a:extLst>
          </p:cNvPr>
          <p:cNvSpPr>
            <a:spLocks noGrp="1"/>
          </p:cNvSpPr>
          <p:nvPr>
            <p:ph type="ctrTitle"/>
          </p:nvPr>
        </p:nvSpPr>
        <p:spPr>
          <a:xfrm>
            <a:off x="6579879" y="1892904"/>
            <a:ext cx="3773715" cy="2189239"/>
          </a:xfrm>
        </p:spPr>
        <p:txBody>
          <a:bodyPr/>
          <a:lstStyle/>
          <a:p>
            <a:r>
              <a:rPr lang="ar-SA" sz="3200"/>
              <a:t>الباب الثاني اسس التعلم :-</a:t>
            </a:r>
            <a:br>
              <a:rPr lang="ar-SA" sz="3200"/>
            </a:br>
            <a:r>
              <a:rPr lang="ar-SA" sz="3200"/>
              <a:t>□ التعلم الحركي </a:t>
            </a:r>
            <a:br>
              <a:rPr lang="ar-SA" sz="3200"/>
            </a:br>
            <a:r>
              <a:rPr lang="ar-SA" sz="3200"/>
              <a:t>□ العملية التعليمية </a:t>
            </a:r>
            <a:br>
              <a:rPr lang="ar-SA" sz="3200"/>
            </a:br>
            <a:r>
              <a:rPr lang="ar-SA" sz="3200"/>
              <a:t>□ ظروف التعلم </a:t>
            </a:r>
            <a:endParaRPr lang="ar-AE" sz="3200"/>
          </a:p>
        </p:txBody>
      </p:sp>
      <p:sp>
        <p:nvSpPr>
          <p:cNvPr id="7" name="عنوان 1">
            <a:extLst>
              <a:ext uri="{FF2B5EF4-FFF2-40B4-BE49-F238E27FC236}">
                <a16:creationId xmlns="" xmlns:a16="http://schemas.microsoft.com/office/drawing/2014/main" id="{BFC39A5D-24EF-DE70-C8C9-2CB6A5D0A36E}"/>
              </a:ext>
            </a:extLst>
          </p:cNvPr>
          <p:cNvSpPr>
            <a:spLocks noGrp="1"/>
          </p:cNvSpPr>
          <p:nvPr>
            <p:ph type="ctrTitle"/>
          </p:nvPr>
        </p:nvSpPr>
        <p:spPr>
          <a:xfrm>
            <a:off x="2129969" y="3429000"/>
            <a:ext cx="3773715" cy="2189239"/>
          </a:xfrm>
        </p:spPr>
        <p:txBody>
          <a:bodyPr/>
          <a:lstStyle/>
          <a:p>
            <a:r>
              <a:rPr lang="ar-SA" sz="3200"/>
              <a:t>اعداد الطالبات :</a:t>
            </a:r>
            <a:br>
              <a:rPr lang="ar-SA" sz="3200"/>
            </a:br>
            <a:r>
              <a:rPr lang="ar-SA" sz="3200"/>
              <a:t>آيات نبيل / زهراء لؤي </a:t>
            </a:r>
            <a:br>
              <a:rPr lang="ar-SA" sz="3200"/>
            </a:br>
            <a:r>
              <a:rPr lang="ar-SA" sz="3200"/>
              <a:t>زينب حاتم / زينب كاظم </a:t>
            </a:r>
            <a:br>
              <a:rPr lang="ar-SA" sz="3200"/>
            </a:br>
            <a:r>
              <a:rPr lang="ar-SA" sz="3200"/>
              <a:t>نبأ إسماعيل </a:t>
            </a:r>
            <a:endParaRPr lang="ar-AE" sz="3200"/>
          </a:p>
        </p:txBody>
      </p:sp>
      <p:sp>
        <p:nvSpPr>
          <p:cNvPr id="4" name="مستطيل 3">
            <a:extLst>
              <a:ext uri="{FF2B5EF4-FFF2-40B4-BE49-F238E27FC236}">
                <a16:creationId xmlns="" xmlns:a16="http://schemas.microsoft.com/office/drawing/2014/main" id="{CEB6F8A9-C1D2-813C-1743-9FA42F0FDF40}"/>
              </a:ext>
            </a:extLst>
          </p:cNvPr>
          <p:cNvSpPr/>
          <p:nvPr/>
        </p:nvSpPr>
        <p:spPr>
          <a:xfrm>
            <a:off x="9271000" y="5926668"/>
            <a:ext cx="2921000" cy="931332"/>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AE"/>
          </a:p>
        </p:txBody>
      </p:sp>
      <p:sp>
        <p:nvSpPr>
          <p:cNvPr id="9" name="مخطط انسيابي: مستند 8">
            <a:extLst>
              <a:ext uri="{FF2B5EF4-FFF2-40B4-BE49-F238E27FC236}">
                <a16:creationId xmlns="" xmlns:a16="http://schemas.microsoft.com/office/drawing/2014/main" id="{C85638C6-A44F-1E78-D5E0-351005CB76CE}"/>
              </a:ext>
            </a:extLst>
          </p:cNvPr>
          <p:cNvSpPr/>
          <p:nvPr/>
        </p:nvSpPr>
        <p:spPr>
          <a:xfrm>
            <a:off x="0" y="0"/>
            <a:ext cx="1453775" cy="5454954"/>
          </a:xfrm>
          <a:prstGeom prst="flowChartDocument">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AE"/>
          </a:p>
        </p:txBody>
      </p:sp>
      <p:sp>
        <p:nvSpPr>
          <p:cNvPr id="3" name="Slide Number Placeholder 2"/>
          <p:cNvSpPr>
            <a:spLocks noGrp="1"/>
          </p:cNvSpPr>
          <p:nvPr>
            <p:ph type="sldNum" sz="quarter" idx="12"/>
          </p:nvPr>
        </p:nvSpPr>
        <p:spPr/>
        <p:txBody>
          <a:bodyPr/>
          <a:lstStyle/>
          <a:p>
            <a:fld id="{D57F1E4F-1CFF-5643-939E-217C01CDF565}" type="slidenum">
              <a:rPr lang="en-US" smtClean="0"/>
              <a:pPr/>
              <a:t>1</a:t>
            </a:fld>
            <a:endParaRPr lang="en-US"/>
          </a:p>
        </p:txBody>
      </p:sp>
    </p:spTree>
    <p:extLst>
      <p:ext uri="{BB962C8B-B14F-4D97-AF65-F5344CB8AC3E}">
        <p14:creationId xmlns:p14="http://schemas.microsoft.com/office/powerpoint/2010/main" val="2406202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a:p>
        </p:txBody>
      </p:sp>
      <p:sp>
        <p:nvSpPr>
          <p:cNvPr id="7" name="Trapezoid 6"/>
          <p:cNvSpPr/>
          <p:nvPr/>
        </p:nvSpPr>
        <p:spPr>
          <a:xfrm>
            <a:off x="1200150" y="2590800"/>
            <a:ext cx="10077450" cy="3657600"/>
          </a:xfrm>
          <a:prstGeom prst="trapezoid">
            <a:avLst>
              <a:gd name="adj" fmla="val 11672"/>
            </a:avLst>
          </a:prstGeom>
        </p:spPr>
        <p:style>
          <a:lnRef idx="1">
            <a:schemeClr val="accent2"/>
          </a:lnRef>
          <a:fillRef idx="2">
            <a:schemeClr val="accent2"/>
          </a:fillRef>
          <a:effectRef idx="1">
            <a:schemeClr val="accent2"/>
          </a:effectRef>
          <a:fontRef idx="minor">
            <a:schemeClr val="dk1"/>
          </a:fontRef>
        </p:style>
        <p:txBody>
          <a:bodyPr rtlCol="1" anchor="ctr"/>
          <a:lstStyle/>
          <a:p>
            <a:r>
              <a:rPr lang="ar-IQ" sz="2000" dirty="0">
                <a:solidFill>
                  <a:schemeClr val="tx1"/>
                </a:solidFill>
              </a:rPr>
              <a:t>اهمية التمرين الفكري في التعلم الحركي : -</a:t>
            </a:r>
          </a:p>
          <a:p>
            <a:r>
              <a:rPr lang="ar-IQ" sz="2000" dirty="0">
                <a:solidFill>
                  <a:schemeClr val="tx1"/>
                </a:solidFill>
              </a:rPr>
              <a:t>1- ان للتمرين الفكري فوائد ملموسة في التعلم الحركي . </a:t>
            </a:r>
          </a:p>
          <a:p>
            <a:r>
              <a:rPr lang="ar-IQ" sz="2000" dirty="0">
                <a:solidFill>
                  <a:schemeClr val="tx1"/>
                </a:solidFill>
              </a:rPr>
              <a:t>2- يجب ان لا يحل التمرين الفكري محل التمرين الحركي بل يجب ان يكمله . </a:t>
            </a:r>
          </a:p>
          <a:p>
            <a:r>
              <a:rPr lang="ar-IQ" sz="2000" dirty="0">
                <a:solidFill>
                  <a:schemeClr val="tx1"/>
                </a:solidFill>
              </a:rPr>
              <a:t>3- اذا اراد الرياضي أن يستفيد أكثر من التمرين الفكري في التعلم الحركي عليه ان يسبقه بالتمرين الحركي لأخذ فكرة عن الحركة المراد تعلمها . </a:t>
            </a:r>
          </a:p>
          <a:p>
            <a:r>
              <a:rPr lang="ar-IQ" sz="2000" dirty="0">
                <a:solidFill>
                  <a:schemeClr val="tx1"/>
                </a:solidFill>
              </a:rPr>
              <a:t>4- ان التمرين الفكري يستقرن في معظم الحالات بتقلص عضلي قد يساعد على اتقان المهارة المعينة . </a:t>
            </a:r>
          </a:p>
          <a:p>
            <a:r>
              <a:rPr lang="ar-IQ" sz="2000" dirty="0">
                <a:solidFill>
                  <a:schemeClr val="tx1"/>
                </a:solidFill>
              </a:rPr>
              <a:t>5- يجب ان لا يقود المدرب التمرين الفكري بل عليه ان يعطي الرياضي الحرية الكافية في التفكير بالفعالية بطريقته الخاصة . </a:t>
            </a:r>
          </a:p>
          <a:p>
            <a:r>
              <a:rPr lang="ar-IQ" sz="2000" dirty="0">
                <a:solidFill>
                  <a:schemeClr val="tx1"/>
                </a:solidFill>
              </a:rPr>
              <a:t>6- يمكن لمعظم طلاب المدارس الاستفادة من التمرين الفكري في التعلم الحركي بالرغم من اختلافهم في مستوى الذكاء .</a:t>
            </a:r>
          </a:p>
        </p:txBody>
      </p:sp>
      <p:sp>
        <p:nvSpPr>
          <p:cNvPr id="10" name="Hexagon 9"/>
          <p:cNvSpPr/>
          <p:nvPr/>
        </p:nvSpPr>
        <p:spPr>
          <a:xfrm>
            <a:off x="2390775" y="228600"/>
            <a:ext cx="7696200" cy="2209800"/>
          </a:xfrm>
          <a:prstGeom prst="hexag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dirty="0">
                <a:solidFill>
                  <a:schemeClr val="accent2">
                    <a:lumMod val="50000"/>
                  </a:schemeClr>
                </a:solidFill>
              </a:rPr>
              <a:t>فوائد التمرين الفكري في تعلم المهارات الحركية :</a:t>
            </a:r>
          </a:p>
          <a:p>
            <a:pPr algn="ctr"/>
            <a:r>
              <a:rPr lang="ar-IQ" sz="2000" dirty="0">
                <a:solidFill>
                  <a:schemeClr val="tx1"/>
                </a:solidFill>
              </a:rPr>
              <a:t> هناك فوائد عديدة للتمرين الفكري في التعلم الحركي ومن هذه الفوائد التعجيل في التعلم واتقان الحركة وتذكر الحركة لفترات طويلة، أن ذكاء الرياضي يجيب ان يؤخذ ينظر الاعتبار عند تعلم اية مهارة حركية .</a:t>
            </a:r>
          </a:p>
        </p:txBody>
      </p:sp>
    </p:spTree>
    <p:extLst>
      <p:ext uri="{BB962C8B-B14F-4D97-AF65-F5344CB8AC3E}">
        <p14:creationId xmlns:p14="http://schemas.microsoft.com/office/powerpoint/2010/main" val="3322430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a:p>
        </p:txBody>
      </p:sp>
      <p:sp>
        <p:nvSpPr>
          <p:cNvPr id="9" name="Rectangle 8"/>
          <p:cNvSpPr/>
          <p:nvPr/>
        </p:nvSpPr>
        <p:spPr>
          <a:xfrm>
            <a:off x="6934200" y="1371600"/>
            <a:ext cx="4191000" cy="4648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solidFill>
                  <a:schemeClr val="tx1"/>
                </a:solidFill>
              </a:rPr>
              <a:t>الخصوصية في التعلم الحركي :</a:t>
            </a:r>
          </a:p>
          <a:p>
            <a:pPr algn="ctr"/>
            <a:endParaRPr lang="ar-IQ" dirty="0">
              <a:solidFill>
                <a:schemeClr val="tx1"/>
              </a:solidFill>
            </a:endParaRPr>
          </a:p>
          <a:p>
            <a:pPr algn="ctr"/>
            <a:r>
              <a:rPr lang="ar-IQ" dirty="0">
                <a:solidFill>
                  <a:schemeClr val="tx1"/>
                </a:solidFill>
              </a:rPr>
              <a:t>التعلم الحركي : هو ظاهرة خصوصية للفعاليات المختلفة اي ان مهارة الفرد في فعالية معينة لا يمكن ان تستخدم قياساً لمهاراته في فعالية اخرى .</a:t>
            </a:r>
          </a:p>
          <a:p>
            <a:pPr algn="ctr"/>
            <a:endParaRPr lang="ar-IQ" dirty="0">
              <a:solidFill>
                <a:schemeClr val="tx1"/>
              </a:solidFill>
            </a:endParaRPr>
          </a:p>
          <a:p>
            <a:pPr algn="ctr"/>
            <a:r>
              <a:rPr lang="ar-IQ" dirty="0">
                <a:solidFill>
                  <a:schemeClr val="tx1"/>
                </a:solidFill>
              </a:rPr>
              <a:t>عملية النقل : هي عملية معقدة تحدث كلما اثرت قابليات او معلومات الشخص على عملية الحصول على قابليات جديدة أو تغيير قابليات الشخص ومعلوماته.</a:t>
            </a:r>
          </a:p>
          <a:p>
            <a:pPr algn="ctr"/>
            <a:endParaRPr lang="ar-IQ" dirty="0">
              <a:solidFill>
                <a:schemeClr val="tx1"/>
              </a:solidFill>
            </a:endParaRPr>
          </a:p>
          <a:p>
            <a:pPr algn="ctr"/>
            <a:r>
              <a:rPr lang="ar-IQ" dirty="0">
                <a:solidFill>
                  <a:schemeClr val="tx1"/>
                </a:solidFill>
              </a:rPr>
              <a:t>ان عملية النقل لا يمكن ان تكون ايجابية أو سلبية فإذا ساعدتنا قابليتنا على تعلم قابليات جديدة فأن عملية النقل ايجابية واذا عرقلت قابلياتنا في لعبة معينة او تعلم لعبة جديدة فأن عملية النقل سلبية .</a:t>
            </a:r>
          </a:p>
        </p:txBody>
      </p:sp>
      <p:sp>
        <p:nvSpPr>
          <p:cNvPr id="10" name="Rectangle 9"/>
          <p:cNvSpPr/>
          <p:nvPr/>
        </p:nvSpPr>
        <p:spPr>
          <a:xfrm>
            <a:off x="1447800" y="1371600"/>
            <a:ext cx="4191000" cy="4648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solidFill>
                  <a:schemeClr val="tx1"/>
                </a:solidFill>
              </a:rPr>
              <a:t>يمكن تفسير عملية النقل بشكل مبسط في النظريتين الاتيتين :- </a:t>
            </a:r>
          </a:p>
          <a:p>
            <a:pPr algn="ctr"/>
            <a:r>
              <a:rPr lang="ar-IQ" dirty="0">
                <a:solidFill>
                  <a:schemeClr val="tx1"/>
                </a:solidFill>
              </a:rPr>
              <a:t>1. نظرية العناصر المتماثلة : ان هذه النظرية للعالم الأمريكي تورندايك تشير الى ان عملية النقل تحدث للعناصر المتماثلة فقط اي ان النقل يحدث اذا كانت الاستجابات متماثلة في حالتين مختلفتين</a:t>
            </a:r>
          </a:p>
          <a:p>
            <a:pPr algn="ctr"/>
            <a:endParaRPr lang="ar-IQ" dirty="0">
              <a:solidFill>
                <a:schemeClr val="tx1"/>
              </a:solidFill>
            </a:endParaRPr>
          </a:p>
          <a:p>
            <a:pPr algn="ctr"/>
            <a:r>
              <a:rPr lang="ar-IQ" dirty="0">
                <a:solidFill>
                  <a:schemeClr val="tx1"/>
                </a:solidFill>
              </a:rPr>
              <a:t>2. نظرية المبادئ العامة : ان هذه النظرية تشير الى ان هنالك اسس ومبادئ حركية عامة يمكن نقلها من فعالية الى فعالية اخرى .</a:t>
            </a:r>
          </a:p>
          <a:p>
            <a:pPr algn="ctr"/>
            <a:endParaRPr lang="ar-IQ" dirty="0">
              <a:solidFill>
                <a:schemeClr val="tx1"/>
              </a:solidFill>
            </a:endParaRPr>
          </a:p>
          <a:p>
            <a:pPr algn="ctr"/>
            <a:r>
              <a:rPr lang="ar-IQ" dirty="0">
                <a:solidFill>
                  <a:schemeClr val="accent6">
                    <a:lumMod val="50000"/>
                  </a:schemeClr>
                </a:solidFill>
              </a:rPr>
              <a:t>يمكن ان يحدث النقل بعدة طرق كنقل مهارة من احد اطراف الجسم الى الطرف الآخر او نقل المهارات من الحركات السهلة الى الحركات الأصعب .</a:t>
            </a:r>
          </a:p>
        </p:txBody>
      </p:sp>
    </p:spTree>
    <p:extLst>
      <p:ext uri="{BB962C8B-B14F-4D97-AF65-F5344CB8AC3E}">
        <p14:creationId xmlns:p14="http://schemas.microsoft.com/office/powerpoint/2010/main" val="2255355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895600" y="2133600"/>
            <a:ext cx="5181600" cy="1828800"/>
          </a:xfrm>
        </p:spPr>
        <p:txBody>
          <a:bodyPr/>
          <a:lstStyle/>
          <a:p>
            <a:r>
              <a:rPr lang="ar-IQ" sz="7200" dirty="0" smtClean="0"/>
              <a:t>شكرا لأصغائكم</a:t>
            </a:r>
            <a:endParaRPr lang="ar-IQ"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a:p>
        </p:txBody>
      </p:sp>
    </p:spTree>
    <p:extLst>
      <p:ext uri="{BB962C8B-B14F-4D97-AF65-F5344CB8AC3E}">
        <p14:creationId xmlns:p14="http://schemas.microsoft.com/office/powerpoint/2010/main" val="3590202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AC565ED6-2FF9-B4DF-431E-6348D6D49CCE}"/>
              </a:ext>
            </a:extLst>
          </p:cNvPr>
          <p:cNvSpPr>
            <a:spLocks noGrp="1"/>
          </p:cNvSpPr>
          <p:nvPr>
            <p:ph type="title"/>
          </p:nvPr>
        </p:nvSpPr>
        <p:spPr/>
        <p:txBody>
          <a:bodyPr/>
          <a:lstStyle/>
          <a:p>
            <a:r>
              <a:rPr lang="en-US"/>
              <a:t>الفصل الاول  /  التعلم الحركي </a:t>
            </a:r>
            <a:endParaRPr lang="ar-AE"/>
          </a:p>
        </p:txBody>
      </p:sp>
      <p:sp>
        <p:nvSpPr>
          <p:cNvPr id="3" name="عنصر نائب للمحتوى 2">
            <a:extLst>
              <a:ext uri="{FF2B5EF4-FFF2-40B4-BE49-F238E27FC236}">
                <a16:creationId xmlns="" xmlns:a16="http://schemas.microsoft.com/office/drawing/2014/main" id="{0E8A86AF-283C-C2D7-7430-3313EE7E6667}"/>
              </a:ext>
            </a:extLst>
          </p:cNvPr>
          <p:cNvSpPr>
            <a:spLocks noGrp="1"/>
          </p:cNvSpPr>
          <p:nvPr>
            <p:ph idx="1"/>
          </p:nvPr>
        </p:nvSpPr>
        <p:spPr>
          <a:xfrm>
            <a:off x="858691" y="2580215"/>
            <a:ext cx="10474617" cy="1460500"/>
          </a:xfrm>
        </p:spPr>
        <p:txBody>
          <a:bodyPr/>
          <a:lstStyle/>
          <a:p>
            <a:r>
              <a:rPr lang="en-US" sz="2400" dirty="0"/>
              <a:t>التعلم : هي عملية تزداد خلالها معلومات الإنسان </a:t>
            </a:r>
          </a:p>
          <a:p>
            <a:r>
              <a:rPr lang="en-US" sz="2400" dirty="0"/>
              <a:t>التعلم الحركي : هي العملية التي من خلالها يستطيع الفرد تكوين قابليات او مهارات جديدة او تعديل قابلياته او مهاراته عن طريق الممارسة والتجربة </a:t>
            </a:r>
            <a:endParaRPr lang="ar-SA" sz="2400" dirty="0"/>
          </a:p>
          <a:p>
            <a:pPr marL="0" indent="0">
              <a:buNone/>
            </a:pPr>
            <a:endParaRPr lang="ar-AE" dirty="0"/>
          </a:p>
        </p:txBody>
      </p:sp>
      <p:sp>
        <p:nvSpPr>
          <p:cNvPr id="5" name="مستطيل: زاوية واحدة مستديرة 4">
            <a:extLst>
              <a:ext uri="{FF2B5EF4-FFF2-40B4-BE49-F238E27FC236}">
                <a16:creationId xmlns="" xmlns:a16="http://schemas.microsoft.com/office/drawing/2014/main" id="{AE4F8EB0-8160-CC42-E19A-510ACAE27695}"/>
              </a:ext>
            </a:extLst>
          </p:cNvPr>
          <p:cNvSpPr/>
          <p:nvPr/>
        </p:nvSpPr>
        <p:spPr>
          <a:xfrm>
            <a:off x="8187337" y="4337956"/>
            <a:ext cx="3145971" cy="2193472"/>
          </a:xfrm>
          <a:prstGeom prst="round1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r>
              <a:rPr lang="ar-SA" sz="2000" dirty="0"/>
              <a:t>ضروريات التعلم :- </a:t>
            </a:r>
          </a:p>
          <a:p>
            <a:pPr marL="342900" indent="-342900">
              <a:buFont typeface="+mj-lt"/>
              <a:buAutoNum type="arabicPeriod"/>
            </a:pPr>
            <a:r>
              <a:rPr lang="ar-SA" sz="2000" dirty="0"/>
              <a:t>كائن حي </a:t>
            </a:r>
          </a:p>
          <a:p>
            <a:pPr marL="342900" indent="-342900">
              <a:buFont typeface="+mj-lt"/>
              <a:buAutoNum type="arabicPeriod"/>
            </a:pPr>
            <a:r>
              <a:rPr lang="ar-SA" sz="2000" dirty="0"/>
              <a:t>هدف </a:t>
            </a:r>
          </a:p>
          <a:p>
            <a:pPr marL="342900" indent="-342900">
              <a:buFont typeface="+mj-lt"/>
              <a:buAutoNum type="arabicPeriod"/>
            </a:pPr>
            <a:r>
              <a:rPr lang="ar-SA" sz="2000" dirty="0"/>
              <a:t>حاجز </a:t>
            </a:r>
          </a:p>
          <a:p>
            <a:pPr marL="342900" indent="-342900">
              <a:buFont typeface="+mj-lt"/>
              <a:buAutoNum type="arabicPeriod"/>
            </a:pPr>
            <a:r>
              <a:rPr lang="ar-SA" sz="2000" dirty="0"/>
              <a:t>فعالية للوصول الى الهدف </a:t>
            </a:r>
            <a:endParaRPr lang="ar-AE" sz="2000" dirty="0"/>
          </a:p>
        </p:txBody>
      </p:sp>
      <p:sp>
        <p:nvSpPr>
          <p:cNvPr id="6" name="مستطيل: زاوية مطوية 5">
            <a:extLst>
              <a:ext uri="{FF2B5EF4-FFF2-40B4-BE49-F238E27FC236}">
                <a16:creationId xmlns="" xmlns:a16="http://schemas.microsoft.com/office/drawing/2014/main" id="{551843FE-7091-6089-9A14-B185029B6345}"/>
              </a:ext>
            </a:extLst>
          </p:cNvPr>
          <p:cNvSpPr/>
          <p:nvPr/>
        </p:nvSpPr>
        <p:spPr>
          <a:xfrm>
            <a:off x="635000" y="3701143"/>
            <a:ext cx="4572000" cy="2830285"/>
          </a:xfrm>
          <a:prstGeom prst="foldedCorner">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r>
              <a:rPr lang="ar-SA" sz="2000" dirty="0"/>
              <a:t>خطوات التعلم :-</a:t>
            </a:r>
          </a:p>
          <a:p>
            <a:pPr marL="457200" indent="-457200">
              <a:buFont typeface="+mj-lt"/>
              <a:buAutoNum type="arabicPeriod"/>
            </a:pPr>
            <a:r>
              <a:rPr lang="ar-SA" sz="2000" dirty="0"/>
              <a:t>وجود حافز او دافع </a:t>
            </a:r>
          </a:p>
          <a:p>
            <a:pPr marL="457200" indent="-457200">
              <a:buFont typeface="+mj-lt"/>
              <a:buAutoNum type="arabicPeriod"/>
            </a:pPr>
            <a:r>
              <a:rPr lang="ar-SA" sz="2000" dirty="0"/>
              <a:t>وجود هدف يتعلق بالدافع </a:t>
            </a:r>
          </a:p>
          <a:p>
            <a:pPr marL="457200" indent="-457200">
              <a:buFont typeface="+mj-lt"/>
              <a:buAutoNum type="arabicPeriod"/>
            </a:pPr>
            <a:r>
              <a:rPr lang="ar-SA" sz="2000" dirty="0"/>
              <a:t>وجود توتر نفسي </a:t>
            </a:r>
          </a:p>
          <a:p>
            <a:pPr marL="457200" indent="-457200">
              <a:buFont typeface="+mj-lt"/>
              <a:buAutoNum type="arabicPeriod"/>
            </a:pPr>
            <a:r>
              <a:rPr lang="ar-SA" sz="2000" dirty="0"/>
              <a:t>البحث عن طريق الصواب للوصول الى الهدف </a:t>
            </a:r>
          </a:p>
          <a:p>
            <a:pPr marL="457200" indent="-457200">
              <a:buFont typeface="+mj-lt"/>
              <a:buAutoNum type="arabicPeriod"/>
            </a:pPr>
            <a:r>
              <a:rPr lang="ar-SA" sz="2000" dirty="0"/>
              <a:t>تثبيت الطريق الصواب للوصول الى الهدف </a:t>
            </a:r>
          </a:p>
          <a:p>
            <a:pPr marL="457200" indent="-457200">
              <a:buFont typeface="+mj-lt"/>
              <a:buAutoNum type="arabicPeriod"/>
            </a:pPr>
            <a:r>
              <a:rPr lang="ar-SA" sz="2000" dirty="0"/>
              <a:t>حذف الفعاليات او الحركات غير المناسبة </a:t>
            </a:r>
            <a:endParaRPr lang="ar-AE" sz="2000" dirty="0"/>
          </a:p>
        </p:txBody>
      </p:sp>
      <p:cxnSp>
        <p:nvCxnSpPr>
          <p:cNvPr id="16" name="موصل: على شكل مرفق 15">
            <a:extLst>
              <a:ext uri="{FF2B5EF4-FFF2-40B4-BE49-F238E27FC236}">
                <a16:creationId xmlns="" xmlns:a16="http://schemas.microsoft.com/office/drawing/2014/main" id="{3C69D2BE-AA1C-F99C-6B68-67EF622F1B70}"/>
              </a:ext>
            </a:extLst>
          </p:cNvPr>
          <p:cNvCxnSpPr>
            <a:cxnSpLocks/>
          </p:cNvCxnSpPr>
          <p:nvPr/>
        </p:nvCxnSpPr>
        <p:spPr>
          <a:xfrm>
            <a:off x="5334000" y="4319056"/>
            <a:ext cx="2667000" cy="1565276"/>
          </a:xfrm>
          <a:prstGeom prst="bentConnector3">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Slide Number Placeholder 6"/>
          <p:cNvSpPr>
            <a:spLocks noGrp="1"/>
          </p:cNvSpPr>
          <p:nvPr>
            <p:ph type="sldNum" sz="quarter" idx="12"/>
          </p:nvPr>
        </p:nvSpPr>
        <p:spPr/>
        <p:txBody>
          <a:bodyPr/>
          <a:lstStyle/>
          <a:p>
            <a:fld id="{D57F1E4F-1CFF-5643-939E-217C01CDF565}" type="slidenum">
              <a:rPr lang="en-US" smtClean="0"/>
              <a:pPr/>
              <a:t>2</a:t>
            </a:fld>
            <a:endParaRPr lang="en-US"/>
          </a:p>
        </p:txBody>
      </p:sp>
    </p:spTree>
    <p:extLst>
      <p:ext uri="{BB962C8B-B14F-4D97-AF65-F5344CB8AC3E}">
        <p14:creationId xmlns:p14="http://schemas.microsoft.com/office/powerpoint/2010/main" val="180606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FE45ABCB-3AF4-AE80-6F6C-5EDC89554D11}"/>
              </a:ext>
            </a:extLst>
          </p:cNvPr>
          <p:cNvSpPr>
            <a:spLocks noGrp="1"/>
          </p:cNvSpPr>
          <p:nvPr>
            <p:ph type="ctrTitle"/>
          </p:nvPr>
        </p:nvSpPr>
        <p:spPr>
          <a:xfrm>
            <a:off x="4753428" y="2716589"/>
            <a:ext cx="6694715" cy="2127553"/>
          </a:xfrm>
        </p:spPr>
        <p:txBody>
          <a:bodyPr/>
          <a:lstStyle/>
          <a:p>
            <a:r>
              <a:rPr lang="ar-SA" sz="2400" dirty="0"/>
              <a:t>نظريات التعلم :-</a:t>
            </a:r>
            <a:br>
              <a:rPr lang="ar-SA" sz="2400" dirty="0"/>
            </a:br>
            <a:r>
              <a:rPr lang="ar-SA" sz="2400" dirty="0"/>
              <a:t>( نظرية ثورندايك )</a:t>
            </a:r>
            <a:br>
              <a:rPr lang="ar-SA" sz="2400" dirty="0"/>
            </a:br>
            <a:r>
              <a:rPr lang="ar-SA" sz="2400" dirty="0"/>
              <a:t>تتلخص عملية التعلم حسب نظرية ثورندايك :-</a:t>
            </a:r>
            <a:br>
              <a:rPr lang="ar-SA" sz="2400" dirty="0"/>
            </a:br>
            <a:r>
              <a:rPr lang="ar-SA" sz="2400" dirty="0"/>
              <a:t>١. في المراحل الاولى للتعلم يقوم الفرد بفعاليات كثيرة وبنجاح قليل </a:t>
            </a:r>
            <a:br>
              <a:rPr lang="ar-SA" sz="2400" dirty="0"/>
            </a:br>
            <a:r>
              <a:rPr lang="ar-SA" sz="2400" dirty="0"/>
              <a:t>٢. ان الحركات الصحيحة تحدث عن طريق الصدفة </a:t>
            </a:r>
            <a:br>
              <a:rPr lang="ar-SA" sz="2400" dirty="0"/>
            </a:br>
            <a:r>
              <a:rPr lang="ar-SA" sz="2400" dirty="0"/>
              <a:t>٣. تدريجياً يحذف المتعلم الحركات الخاطئة وغير الضرورية </a:t>
            </a:r>
            <a:br>
              <a:rPr lang="ar-SA" sz="2400" dirty="0"/>
            </a:br>
            <a:r>
              <a:rPr lang="ar-SA" sz="2400" dirty="0"/>
              <a:t>٤. يشعر المتعلم بالترابط بين الحوافز والاستجابات </a:t>
            </a:r>
            <a:br>
              <a:rPr lang="ar-SA" sz="2400" dirty="0"/>
            </a:br>
            <a:r>
              <a:rPr lang="ar-SA" sz="2400" dirty="0"/>
              <a:t>٥. في التمرين والممارسة تقوى الاستجابات الصحيحة والحركات تكون اكثر اتقاناً</a:t>
            </a:r>
            <a:br>
              <a:rPr lang="ar-SA" sz="2400" dirty="0"/>
            </a:br>
            <a:endParaRPr lang="ar-AE" sz="2400" dirty="0"/>
          </a:p>
        </p:txBody>
      </p:sp>
      <p:sp>
        <p:nvSpPr>
          <p:cNvPr id="4" name="مستطيل: زاوية واحدة مقصوصة 3">
            <a:extLst>
              <a:ext uri="{FF2B5EF4-FFF2-40B4-BE49-F238E27FC236}">
                <a16:creationId xmlns="" xmlns:a16="http://schemas.microsoft.com/office/drawing/2014/main" id="{BFA2B06C-3CD6-BC68-ABB3-BF4C836ACD6A}"/>
              </a:ext>
            </a:extLst>
          </p:cNvPr>
          <p:cNvSpPr/>
          <p:nvPr/>
        </p:nvSpPr>
        <p:spPr>
          <a:xfrm>
            <a:off x="0" y="5733143"/>
            <a:ext cx="2068285" cy="1124857"/>
          </a:xfrm>
          <a:prstGeom prst="snip1Rect">
            <a:avLst>
              <a:gd name="adj"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AE"/>
          </a:p>
        </p:txBody>
      </p:sp>
      <p:sp>
        <p:nvSpPr>
          <p:cNvPr id="5" name="مخطط انسيابي: تخزين داخلي 4">
            <a:extLst>
              <a:ext uri="{FF2B5EF4-FFF2-40B4-BE49-F238E27FC236}">
                <a16:creationId xmlns="" xmlns:a16="http://schemas.microsoft.com/office/drawing/2014/main" id="{A46994CF-E924-7860-1AFA-26E82E5D4C06}"/>
              </a:ext>
            </a:extLst>
          </p:cNvPr>
          <p:cNvSpPr/>
          <p:nvPr/>
        </p:nvSpPr>
        <p:spPr>
          <a:xfrm>
            <a:off x="743858" y="877507"/>
            <a:ext cx="3864428" cy="2633135"/>
          </a:xfrm>
          <a:prstGeom prst="flowChartInternalStorage">
            <a:avLst/>
          </a:prstGeom>
          <a:solidFill>
            <a:schemeClr val="accent1">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r>
              <a:rPr lang="ar-SA" sz="2400" dirty="0">
                <a:solidFill>
                  <a:schemeClr val="tx1"/>
                </a:solidFill>
              </a:rPr>
              <a:t>قوانين ثورندايك للتعلم :- </a:t>
            </a:r>
          </a:p>
          <a:p>
            <a:pPr marL="457200" indent="-457200">
              <a:buAutoNum type="arabicPeriod"/>
            </a:pPr>
            <a:r>
              <a:rPr lang="ar-SA" sz="2400" dirty="0">
                <a:solidFill>
                  <a:schemeClr val="tx1"/>
                </a:solidFill>
              </a:rPr>
              <a:t>قانون الاستعداد </a:t>
            </a:r>
          </a:p>
          <a:p>
            <a:pPr marL="457200" indent="-457200">
              <a:buAutoNum type="arabicPeriod"/>
            </a:pPr>
            <a:r>
              <a:rPr lang="ar-SA" sz="2400" dirty="0">
                <a:solidFill>
                  <a:schemeClr val="tx1"/>
                </a:solidFill>
              </a:rPr>
              <a:t>قانون التمرين والممارسة </a:t>
            </a:r>
          </a:p>
          <a:p>
            <a:pPr marL="457200" indent="-457200">
              <a:buAutoNum type="arabicPeriod"/>
            </a:pPr>
            <a:r>
              <a:rPr lang="ar-SA" sz="2400" dirty="0">
                <a:solidFill>
                  <a:schemeClr val="tx1"/>
                </a:solidFill>
              </a:rPr>
              <a:t>قانون الوقع او الاثر النفسي </a:t>
            </a:r>
            <a:endParaRPr lang="ar-AE" sz="2400" dirty="0">
              <a:solidFill>
                <a:schemeClr val="tx1"/>
              </a:solidFill>
            </a:endParaRPr>
          </a:p>
        </p:txBody>
      </p:sp>
      <p:sp>
        <p:nvSpPr>
          <p:cNvPr id="3" name="Slide Number Placeholder 2"/>
          <p:cNvSpPr>
            <a:spLocks noGrp="1"/>
          </p:cNvSpPr>
          <p:nvPr>
            <p:ph type="sldNum" sz="quarter" idx="12"/>
          </p:nvPr>
        </p:nvSpPr>
        <p:spPr/>
        <p:txBody>
          <a:bodyPr/>
          <a:lstStyle/>
          <a:p>
            <a:fld id="{D57F1E4F-1CFF-5643-939E-217C01CDF565}" type="slidenum">
              <a:rPr lang="en-US" smtClean="0"/>
              <a:pPr/>
              <a:t>3</a:t>
            </a:fld>
            <a:endParaRPr lang="en-US"/>
          </a:p>
        </p:txBody>
      </p:sp>
    </p:spTree>
    <p:extLst>
      <p:ext uri="{BB962C8B-B14F-4D97-AF65-F5344CB8AC3E}">
        <p14:creationId xmlns:p14="http://schemas.microsoft.com/office/powerpoint/2010/main" val="1367832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DCCFD519-A7BA-565D-EB3F-4A40A268A073}"/>
              </a:ext>
            </a:extLst>
          </p:cNvPr>
          <p:cNvSpPr>
            <a:spLocks noGrp="1"/>
          </p:cNvSpPr>
          <p:nvPr>
            <p:ph type="title"/>
          </p:nvPr>
        </p:nvSpPr>
        <p:spPr/>
        <p:txBody>
          <a:bodyPr/>
          <a:lstStyle/>
          <a:p>
            <a:r>
              <a:rPr lang="ar-SA" dirty="0"/>
              <a:t>الفصل الثاني / العملية التعليمية </a:t>
            </a:r>
            <a:endParaRPr lang="ar-AE" dirty="0"/>
          </a:p>
        </p:txBody>
      </p:sp>
      <p:sp>
        <p:nvSpPr>
          <p:cNvPr id="5" name="Oval 4"/>
          <p:cNvSpPr/>
          <p:nvPr/>
        </p:nvSpPr>
        <p:spPr>
          <a:xfrm>
            <a:off x="8001000" y="2209800"/>
            <a:ext cx="3733800" cy="1752601"/>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هناك ظاهرتين للعملية التعليمية:</a:t>
            </a:r>
          </a:p>
          <a:p>
            <a:pPr algn="ctr"/>
            <a:r>
              <a:rPr lang="ar-IQ" dirty="0" smtClean="0"/>
              <a:t>1- تعزيز او تثبيت التعلم </a:t>
            </a:r>
          </a:p>
          <a:p>
            <a:pPr algn="ctr"/>
            <a:r>
              <a:rPr lang="ar-IQ" dirty="0" smtClean="0"/>
              <a:t>2- التذكير والنسيان </a:t>
            </a:r>
            <a:endParaRPr lang="ar-IQ" dirty="0"/>
          </a:p>
        </p:txBody>
      </p:sp>
      <p:sp>
        <p:nvSpPr>
          <p:cNvPr id="6" name="Left Arrow 5"/>
          <p:cNvSpPr/>
          <p:nvPr/>
        </p:nvSpPr>
        <p:spPr>
          <a:xfrm>
            <a:off x="6985348" y="2715277"/>
            <a:ext cx="990600" cy="304800"/>
          </a:xfrm>
          <a:prstGeom prst="lef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7" name="Hexagon 6"/>
          <p:cNvSpPr/>
          <p:nvPr/>
        </p:nvSpPr>
        <p:spPr>
          <a:xfrm>
            <a:off x="304800" y="2382555"/>
            <a:ext cx="6553200" cy="970245"/>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عملية التعزيز (التي تسمى احيانا بعملية التثبيت) : هي تلك العملية التي تلت استجابة معينة ستزيد من احتمال الوقوع تلك الاستجابة في المستقبل </a:t>
            </a:r>
            <a:endParaRPr lang="ar-IQ" dirty="0"/>
          </a:p>
        </p:txBody>
      </p:sp>
      <p:sp>
        <p:nvSpPr>
          <p:cNvPr id="8" name="Down Arrow 7"/>
          <p:cNvSpPr/>
          <p:nvPr/>
        </p:nvSpPr>
        <p:spPr>
          <a:xfrm>
            <a:off x="1632559" y="3455097"/>
            <a:ext cx="240082" cy="40292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9" name="7-Point Star 8"/>
          <p:cNvSpPr/>
          <p:nvPr/>
        </p:nvSpPr>
        <p:spPr>
          <a:xfrm>
            <a:off x="304800" y="3962401"/>
            <a:ext cx="2895600" cy="2590799"/>
          </a:xfrm>
          <a:prstGeom prst="star7">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الهدف من عملية التعزيز : هو الوصول الى الهدف بأقصر طريقة</a:t>
            </a:r>
            <a:endParaRPr lang="ar-IQ" dirty="0"/>
          </a:p>
        </p:txBody>
      </p:sp>
      <p:sp>
        <p:nvSpPr>
          <p:cNvPr id="10" name="Bent-Up Arrow 9"/>
          <p:cNvSpPr/>
          <p:nvPr/>
        </p:nvSpPr>
        <p:spPr>
          <a:xfrm flipH="1" flipV="1">
            <a:off x="7086600" y="3199355"/>
            <a:ext cx="914400" cy="658661"/>
          </a:xfrm>
          <a:prstGeom prst="bentUpArrow">
            <a:avLst>
              <a:gd name="adj1" fmla="val 16781"/>
              <a:gd name="adj2" fmla="val 23630"/>
              <a:gd name="adj3" fmla="val 26370"/>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1" name="Round Diagonal Corner Rectangle 10"/>
          <p:cNvSpPr/>
          <p:nvPr/>
        </p:nvSpPr>
        <p:spPr>
          <a:xfrm>
            <a:off x="4343400" y="3962401"/>
            <a:ext cx="2971800" cy="1673267"/>
          </a:xfrm>
          <a:prstGeom prst="round2Diag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التذكير : هي ظاهرة لا يستطيع الاستغناء عنها اذا اراد استخدام ما تعلمه في حياته العملية </a:t>
            </a:r>
            <a:endParaRPr lang="ar-IQ" dirty="0"/>
          </a:p>
        </p:txBody>
      </p:sp>
      <p:sp>
        <p:nvSpPr>
          <p:cNvPr id="15" name="Slide Number Placeholder 14"/>
          <p:cNvSpPr>
            <a:spLocks noGrp="1"/>
          </p:cNvSpPr>
          <p:nvPr>
            <p:ph type="sldNum" sz="quarter" idx="12"/>
          </p:nvPr>
        </p:nvSpPr>
        <p:spPr/>
        <p:txBody>
          <a:bodyPr/>
          <a:lstStyle/>
          <a:p>
            <a:fld id="{D57F1E4F-1CFF-5643-939E-217C01CDF565}" type="slidenum">
              <a:rPr lang="en-US" smtClean="0"/>
              <a:pPr/>
              <a:t>4</a:t>
            </a:fld>
            <a:endParaRPr lang="en-US"/>
          </a:p>
        </p:txBody>
      </p:sp>
    </p:spTree>
    <p:extLst>
      <p:ext uri="{BB962C8B-B14F-4D97-AF65-F5344CB8AC3E}">
        <p14:creationId xmlns:p14="http://schemas.microsoft.com/office/powerpoint/2010/main" val="3577547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a:p>
        </p:txBody>
      </p:sp>
      <p:sp>
        <p:nvSpPr>
          <p:cNvPr id="5" name="Flowchart: Multidocument 4"/>
          <p:cNvSpPr/>
          <p:nvPr/>
        </p:nvSpPr>
        <p:spPr>
          <a:xfrm>
            <a:off x="6629400" y="533400"/>
            <a:ext cx="3581400" cy="1828800"/>
          </a:xfrm>
          <a:prstGeom prst="flowChartMultidocumen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dirty="0" smtClean="0"/>
              <a:t>منحنى التذكير : ان منحنيات التذكير تبين كمية المادة او المهارة المتذكرة في اوقات مختلفة بعد التوقف عن التمارين </a:t>
            </a:r>
            <a:endParaRPr lang="ar-IQ" sz="2000" dirty="0"/>
          </a:p>
        </p:txBody>
      </p:sp>
      <p:graphicFrame>
        <p:nvGraphicFramePr>
          <p:cNvPr id="6" name="Diagram 5"/>
          <p:cNvGraphicFramePr/>
          <p:nvPr>
            <p:extLst>
              <p:ext uri="{D42A27DB-BD31-4B8C-83A1-F6EECF244321}">
                <p14:modId xmlns:p14="http://schemas.microsoft.com/office/powerpoint/2010/main" val="2097821781"/>
              </p:ext>
            </p:extLst>
          </p:nvPr>
        </p:nvGraphicFramePr>
        <p:xfrm>
          <a:off x="990600" y="2438401"/>
          <a:ext cx="4953000" cy="3704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00800" y="2438400"/>
            <a:ext cx="5168563" cy="3784326"/>
          </a:xfrm>
          <a:prstGeom prst="rect">
            <a:avLst/>
          </a:prstGeom>
        </p:spPr>
      </p:pic>
    </p:spTree>
    <p:extLst>
      <p:ext uri="{BB962C8B-B14F-4D97-AF65-F5344CB8AC3E}">
        <p14:creationId xmlns:p14="http://schemas.microsoft.com/office/powerpoint/2010/main" val="31417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a:p>
        </p:txBody>
      </p:sp>
      <p:graphicFrame>
        <p:nvGraphicFramePr>
          <p:cNvPr id="7" name="Diagram 6"/>
          <p:cNvGraphicFramePr/>
          <p:nvPr>
            <p:extLst>
              <p:ext uri="{D42A27DB-BD31-4B8C-83A1-F6EECF244321}">
                <p14:modId xmlns:p14="http://schemas.microsoft.com/office/powerpoint/2010/main" val="3468334523"/>
              </p:ext>
            </p:extLst>
          </p:nvPr>
        </p:nvGraphicFramePr>
        <p:xfrm>
          <a:off x="2514600" y="685800"/>
          <a:ext cx="7721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7528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solidFill>
                  <a:schemeClr val="accent6">
                    <a:lumMod val="20000"/>
                    <a:lumOff val="80000"/>
                  </a:schemeClr>
                </a:solidFill>
              </a:rPr>
              <a:t>الفصل الثالث / ظروف التعلم </a:t>
            </a:r>
            <a:endParaRPr lang="ar-IQ" dirty="0">
              <a:solidFill>
                <a:schemeClr val="accent6">
                  <a:lumMod val="20000"/>
                  <a:lumOff val="80000"/>
                </a:scheme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a:p>
        </p:txBody>
      </p:sp>
      <p:sp>
        <p:nvSpPr>
          <p:cNvPr id="6" name="Bevel 5"/>
          <p:cNvSpPr/>
          <p:nvPr/>
        </p:nvSpPr>
        <p:spPr>
          <a:xfrm>
            <a:off x="8382000" y="2286000"/>
            <a:ext cx="3505200" cy="2057400"/>
          </a:xfrm>
          <a:prstGeom prst="bevel">
            <a:avLst>
              <a:gd name="adj" fmla="val 6394"/>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dirty="0" smtClean="0"/>
              <a:t>العوامل التي تؤثر على مدى تعلم الطالب لأي مادة : </a:t>
            </a:r>
          </a:p>
          <a:p>
            <a:r>
              <a:rPr lang="ar-IQ" dirty="0" smtClean="0"/>
              <a:t>1- تقسيم اوقات التمرين </a:t>
            </a:r>
          </a:p>
          <a:p>
            <a:r>
              <a:rPr lang="ar-IQ" dirty="0" smtClean="0"/>
              <a:t>2- التمرين الفكري في التعلم الحركي </a:t>
            </a:r>
          </a:p>
          <a:p>
            <a:r>
              <a:rPr lang="ar-IQ" dirty="0" smtClean="0"/>
              <a:t>3- الخصوصية في التعلم الحركي </a:t>
            </a:r>
            <a:endParaRPr lang="ar-IQ" dirty="0"/>
          </a:p>
        </p:txBody>
      </p:sp>
      <p:sp>
        <p:nvSpPr>
          <p:cNvPr id="7" name="Snip Same Side Corner Rectangle 6"/>
          <p:cNvSpPr/>
          <p:nvPr/>
        </p:nvSpPr>
        <p:spPr>
          <a:xfrm>
            <a:off x="1066800" y="2286000"/>
            <a:ext cx="4724400" cy="1981200"/>
          </a:xfrm>
          <a:prstGeom prst="snip2SameRect">
            <a:avLst>
              <a:gd name="adj1" fmla="val 25940"/>
              <a:gd name="adj2" fmla="val 29083"/>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solidFill>
                  <a:schemeClr val="tx1"/>
                </a:solidFill>
              </a:rPr>
              <a:t>ماهي انواع التمارين :</a:t>
            </a:r>
          </a:p>
          <a:p>
            <a:pPr algn="ctr"/>
            <a:r>
              <a:rPr lang="ar-IQ" dirty="0" smtClean="0">
                <a:solidFill>
                  <a:schemeClr val="accent1">
                    <a:lumMod val="75000"/>
                  </a:schemeClr>
                </a:solidFill>
              </a:rPr>
              <a:t>1- التمارين المتجمعة : </a:t>
            </a:r>
            <a:r>
              <a:rPr lang="ar-IQ" dirty="0" smtClean="0">
                <a:solidFill>
                  <a:schemeClr val="tx1"/>
                </a:solidFill>
              </a:rPr>
              <a:t>وهي التمارين المركزة التي يتخللها قليل من الراحة او تنعدم فيها الراحة </a:t>
            </a:r>
          </a:p>
          <a:p>
            <a:pPr algn="ctr"/>
            <a:r>
              <a:rPr lang="ar-IQ" dirty="0" smtClean="0">
                <a:solidFill>
                  <a:schemeClr val="accent1">
                    <a:lumMod val="75000"/>
                  </a:schemeClr>
                </a:solidFill>
              </a:rPr>
              <a:t>2- التمارين المتباعدة : </a:t>
            </a:r>
            <a:r>
              <a:rPr lang="ar-IQ" dirty="0" smtClean="0">
                <a:solidFill>
                  <a:schemeClr val="tx1"/>
                </a:solidFill>
              </a:rPr>
              <a:t>وهي التمارين المقسمة التي يتخللها فترات راحة او فترات يمارس فيها المتعلم فعاليات غير متعلقة بالفعاليات التي يحاول تعلمها </a:t>
            </a:r>
            <a:endParaRPr lang="ar-IQ" dirty="0">
              <a:solidFill>
                <a:schemeClr val="tx1"/>
              </a:solidFill>
            </a:endParaRPr>
          </a:p>
        </p:txBody>
      </p:sp>
      <p:sp>
        <p:nvSpPr>
          <p:cNvPr id="9" name="Teardrop 8"/>
          <p:cNvSpPr/>
          <p:nvPr/>
        </p:nvSpPr>
        <p:spPr>
          <a:xfrm>
            <a:off x="3429000" y="4191000"/>
            <a:ext cx="4953000" cy="2539652"/>
          </a:xfrm>
          <a:prstGeom prst="teardrop">
            <a:avLst>
              <a:gd name="adj" fmla="val 99234"/>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dirty="0" smtClean="0">
                <a:solidFill>
                  <a:schemeClr val="tx1"/>
                </a:solidFill>
              </a:rPr>
              <a:t>نلخص تعلم البحوث في حقل التعلم الى : </a:t>
            </a:r>
          </a:p>
          <a:p>
            <a:r>
              <a:rPr lang="ar-IQ" dirty="0" smtClean="0">
                <a:solidFill>
                  <a:schemeClr val="tx1"/>
                </a:solidFill>
              </a:rPr>
              <a:t>1- التعلم الفكري : 1885 ( نزار مجيد الطالب)</a:t>
            </a:r>
          </a:p>
          <a:p>
            <a:r>
              <a:rPr lang="ar-IQ" dirty="0" smtClean="0">
                <a:solidFill>
                  <a:schemeClr val="tx1"/>
                </a:solidFill>
              </a:rPr>
              <a:t>2- التعلم الحركي البسيط : 1935 (سنودي )</a:t>
            </a:r>
          </a:p>
          <a:p>
            <a:r>
              <a:rPr lang="ar-IQ" dirty="0" smtClean="0">
                <a:solidFill>
                  <a:schemeClr val="tx1"/>
                </a:solidFill>
              </a:rPr>
              <a:t>3- تعلم الفعاليات الرياضية </a:t>
            </a:r>
            <a:endParaRPr lang="ar-IQ" dirty="0">
              <a:solidFill>
                <a:schemeClr val="tx1"/>
              </a:solidFill>
            </a:endParaRPr>
          </a:p>
        </p:txBody>
      </p:sp>
      <p:sp>
        <p:nvSpPr>
          <p:cNvPr id="10" name="Left Arrow 9"/>
          <p:cNvSpPr/>
          <p:nvPr/>
        </p:nvSpPr>
        <p:spPr>
          <a:xfrm>
            <a:off x="6248400" y="3200400"/>
            <a:ext cx="1974937" cy="381000"/>
          </a:xfrm>
          <a:prstGeom prst="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706513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a:p>
        </p:txBody>
      </p:sp>
      <p:sp>
        <p:nvSpPr>
          <p:cNvPr id="11" name="Text Placeholder 10"/>
          <p:cNvSpPr>
            <a:spLocks noGrp="1"/>
          </p:cNvSpPr>
          <p:nvPr>
            <p:ph type="body" sz="half" idx="4294967295"/>
          </p:nvPr>
        </p:nvSpPr>
        <p:spPr>
          <a:xfrm>
            <a:off x="533400" y="1219200"/>
            <a:ext cx="11353800" cy="4495800"/>
          </a:xfrm>
        </p:spPr>
        <p:txBody>
          <a:bodyPr>
            <a:normAutofit/>
          </a:bodyPr>
          <a:lstStyle/>
          <a:p>
            <a:r>
              <a:rPr lang="ar-IQ" sz="2000" dirty="0" smtClean="0">
                <a:solidFill>
                  <a:schemeClr val="tx1"/>
                </a:solidFill>
                <a:effectLst>
                  <a:outerShdw blurRad="38100" dist="38100" dir="2700000" algn="tl">
                    <a:srgbClr val="000000">
                      <a:alpha val="43137"/>
                    </a:srgbClr>
                  </a:outerShdw>
                </a:effectLst>
              </a:rPr>
              <a:t>من أهم الاستنتاجات المعروفة لنتائج دراسات توزيع اوقات التمرين والراحة :- </a:t>
            </a:r>
          </a:p>
          <a:p>
            <a:endParaRPr lang="ar-IQ" sz="2000" dirty="0" smtClean="0">
              <a:solidFill>
                <a:schemeClr val="tx1"/>
              </a:solidFill>
              <a:effectLst>
                <a:outerShdw blurRad="38100" dist="38100" dir="2700000" algn="tl">
                  <a:srgbClr val="000000">
                    <a:alpha val="43137"/>
                  </a:srgbClr>
                </a:outerShdw>
              </a:effectLst>
            </a:endParaRPr>
          </a:p>
          <a:p>
            <a:r>
              <a:rPr lang="ar-IQ" sz="2000" dirty="0" smtClean="0"/>
              <a:t>1- تفضل </a:t>
            </a:r>
            <a:r>
              <a:rPr lang="ar-IQ" sz="2000" dirty="0"/>
              <a:t>التمارين المتباعدة بشكل عام على التمارين المتجمعة في تعلم المهارات المختلفة</a:t>
            </a:r>
            <a:r>
              <a:rPr lang="ar-IQ" sz="2000" dirty="0" smtClean="0"/>
              <a:t>.</a:t>
            </a:r>
            <a:endParaRPr lang="ar-IQ" sz="2000" dirty="0"/>
          </a:p>
          <a:p>
            <a:r>
              <a:rPr lang="ar-IQ" sz="2000" dirty="0"/>
              <a:t>2_ اوقات التمرين القصيرة نسبيا تفضل على التمارين الطويلة في التعلم</a:t>
            </a:r>
            <a:r>
              <a:rPr lang="ar-IQ" sz="2000" dirty="0" smtClean="0"/>
              <a:t>.</a:t>
            </a:r>
            <a:endParaRPr lang="ar-IQ" sz="2000" dirty="0"/>
          </a:p>
          <a:p>
            <a:r>
              <a:rPr lang="ar-IQ" sz="2000" dirty="0"/>
              <a:t>3_ ان المهارات التي نتعلمها بفترة طويلة سنتذكرها لفترة طويلة اي ان نسبة التذكر تزداد بعد التمارين المتباعدة</a:t>
            </a:r>
            <a:r>
              <a:rPr lang="ar-IQ" sz="2000" dirty="0" smtClean="0"/>
              <a:t>.</a:t>
            </a:r>
            <a:endParaRPr lang="ar-IQ" sz="2000" dirty="0"/>
          </a:p>
          <a:p>
            <a:r>
              <a:rPr lang="ar-IQ" sz="2000" dirty="0"/>
              <a:t>4_ ان درجة عالية من التحفيز ستساعد الطالب او اللاعب على استمرار بالتمرين الفترة </a:t>
            </a:r>
            <a:r>
              <a:rPr lang="ar-IQ" sz="2000" dirty="0" smtClean="0"/>
              <a:t>اطول </a:t>
            </a:r>
            <a:r>
              <a:rPr lang="en-US" sz="2000" dirty="0"/>
              <a:t>.</a:t>
            </a:r>
            <a:endParaRPr lang="ar-IQ" sz="2000" dirty="0"/>
          </a:p>
          <a:p>
            <a:r>
              <a:rPr lang="ar-IQ" sz="2000" dirty="0"/>
              <a:t>5_ ان الطلاب الجيدين في فعالية معينة لهم القابلية على الاستمرار بالتمرين والاستفادة من التمرين على تلك الفعالية لفترة اطول أكثر من غيرهم. </a:t>
            </a:r>
          </a:p>
          <a:p>
            <a:r>
              <a:rPr lang="ar-IQ" sz="2000" dirty="0"/>
              <a:t>6_ يجب ان لا نركز على وقت التمرين فقط بل على مدى اشتراك الطالب بالفعاليات خلال ذلك </a:t>
            </a:r>
            <a:r>
              <a:rPr lang="ar-IQ" sz="2000" dirty="0" smtClean="0"/>
              <a:t>الوقت</a:t>
            </a:r>
            <a:r>
              <a:rPr lang="en-US" sz="2000" dirty="0" smtClean="0"/>
              <a:t>.</a:t>
            </a:r>
            <a:endParaRPr lang="ar-IQ" sz="2000" dirty="0"/>
          </a:p>
          <a:p>
            <a:r>
              <a:rPr lang="ar-IQ" sz="2000" dirty="0"/>
              <a:t>7_ يمكن للطالب او الرياضي مزاولة كثير من الالعاب الفرقية والاستفادة منها الفترات أطول من فترات مزاولته للألعاب الفردية.</a:t>
            </a:r>
          </a:p>
        </p:txBody>
      </p:sp>
    </p:spTree>
    <p:extLst>
      <p:ext uri="{BB962C8B-B14F-4D97-AF65-F5344CB8AC3E}">
        <p14:creationId xmlns:p14="http://schemas.microsoft.com/office/powerpoint/2010/main" val="1931216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9</a:t>
            </a:fld>
            <a:endParaRPr lang="en-US"/>
          </a:p>
        </p:txBody>
      </p:sp>
      <p:sp>
        <p:nvSpPr>
          <p:cNvPr id="6" name="Flowchart: Data 5"/>
          <p:cNvSpPr/>
          <p:nvPr/>
        </p:nvSpPr>
        <p:spPr>
          <a:xfrm>
            <a:off x="5715000" y="533400"/>
            <a:ext cx="4724400" cy="2819400"/>
          </a:xfrm>
          <a:prstGeom prst="flowChartInputOutp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solidFill>
                  <a:schemeClr val="tx1"/>
                </a:solidFill>
              </a:rPr>
              <a:t>تفوق التمارين المتباعدة على التمارين المتجمعة بشكل عام وترجع اسباب هذا التفوق الى ما يأتي :</a:t>
            </a:r>
          </a:p>
          <a:p>
            <a:pPr algn="ctr"/>
            <a:r>
              <a:rPr lang="ar-IQ" dirty="0" smtClean="0">
                <a:solidFill>
                  <a:schemeClr val="tx1"/>
                </a:solidFill>
              </a:rPr>
              <a:t>1- عامل التعب </a:t>
            </a:r>
          </a:p>
          <a:p>
            <a:pPr algn="ctr"/>
            <a:r>
              <a:rPr lang="ar-IQ" dirty="0" smtClean="0">
                <a:solidFill>
                  <a:schemeClr val="tx1"/>
                </a:solidFill>
              </a:rPr>
              <a:t>2- عامل المرجعة الفكرية </a:t>
            </a:r>
          </a:p>
          <a:p>
            <a:pPr algn="ctr"/>
            <a:r>
              <a:rPr lang="ar-IQ" dirty="0" smtClean="0">
                <a:solidFill>
                  <a:schemeClr val="tx1"/>
                </a:solidFill>
              </a:rPr>
              <a:t>3- عامل النضج </a:t>
            </a:r>
          </a:p>
          <a:p>
            <a:pPr algn="ctr"/>
            <a:r>
              <a:rPr lang="ar-IQ" dirty="0" smtClean="0">
                <a:solidFill>
                  <a:schemeClr val="tx1"/>
                </a:solidFill>
              </a:rPr>
              <a:t>4- عامل الملل </a:t>
            </a:r>
            <a:r>
              <a:rPr lang="ar-IQ" b="1" dirty="0" smtClean="0">
                <a:solidFill>
                  <a:schemeClr val="tx1"/>
                </a:solidFill>
              </a:rPr>
              <a:t> </a:t>
            </a:r>
            <a:endParaRPr lang="ar-IQ" b="1" dirty="0">
              <a:solidFill>
                <a:schemeClr val="tx1"/>
              </a:solidFill>
            </a:endParaRPr>
          </a:p>
        </p:txBody>
      </p:sp>
      <p:sp>
        <p:nvSpPr>
          <p:cNvPr id="7" name="Cloud Callout 6"/>
          <p:cNvSpPr/>
          <p:nvPr/>
        </p:nvSpPr>
        <p:spPr>
          <a:xfrm>
            <a:off x="22964" y="381000"/>
            <a:ext cx="5867400" cy="3657600"/>
          </a:xfrm>
          <a:prstGeom prst="cloudCallout">
            <a:avLst>
              <a:gd name="adj1" fmla="val -45611"/>
              <a:gd name="adj2" fmla="val -37237"/>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dirty="0">
                <a:solidFill>
                  <a:schemeClr val="tx1"/>
                </a:solidFill>
              </a:rPr>
              <a:t>هناك نقاط ضعف تقترن بالتمارين المتباعدة أهمها ما يأتي : </a:t>
            </a:r>
            <a:endParaRPr lang="ar-IQ" dirty="0" smtClean="0">
              <a:solidFill>
                <a:schemeClr val="tx1"/>
              </a:solidFill>
            </a:endParaRPr>
          </a:p>
          <a:p>
            <a:r>
              <a:rPr lang="ar-IQ" dirty="0" smtClean="0">
                <a:solidFill>
                  <a:schemeClr val="tx1"/>
                </a:solidFill>
              </a:rPr>
              <a:t>1_ </a:t>
            </a:r>
            <a:r>
              <a:rPr lang="ar-IQ" dirty="0">
                <a:solidFill>
                  <a:schemeClr val="tx1"/>
                </a:solidFill>
              </a:rPr>
              <a:t>عدم صلاحية التمارين المتباعدة في تعليم المهارات البسيطة والتي يمكن تعليمها في فترة تدريبية واحدة</a:t>
            </a:r>
            <a:r>
              <a:rPr lang="ar-IQ" dirty="0" smtClean="0">
                <a:solidFill>
                  <a:schemeClr val="tx1"/>
                </a:solidFill>
              </a:rPr>
              <a:t>.</a:t>
            </a:r>
            <a:endParaRPr lang="ar-IQ" dirty="0">
              <a:solidFill>
                <a:schemeClr val="tx1"/>
              </a:solidFill>
            </a:endParaRPr>
          </a:p>
          <a:p>
            <a:r>
              <a:rPr lang="ar-IQ" dirty="0">
                <a:solidFill>
                  <a:schemeClr val="tx1"/>
                </a:solidFill>
              </a:rPr>
              <a:t>2_ عدم صلاحية التمارين المتباعدة في تعليم الفعاليات التي تتطلب القيام بكثير من محاولات التجربة والخطأ قبل التوصيل الى الاستجابة الصحيحة.</a:t>
            </a:r>
          </a:p>
        </p:txBody>
      </p:sp>
      <p:sp>
        <p:nvSpPr>
          <p:cNvPr id="8" name="TextBox 7"/>
          <p:cNvSpPr txBox="1"/>
          <p:nvPr/>
        </p:nvSpPr>
        <p:spPr>
          <a:xfrm>
            <a:off x="6185770" y="3638490"/>
            <a:ext cx="5638800" cy="400110"/>
          </a:xfrm>
          <a:prstGeom prst="rect">
            <a:avLst/>
          </a:prstGeom>
          <a:noFill/>
        </p:spPr>
        <p:txBody>
          <a:bodyPr wrap="square" rtlCol="1">
            <a:spAutoFit/>
          </a:bodyPr>
          <a:lstStyle/>
          <a:p>
            <a:r>
              <a:rPr lang="ar-IQ" sz="2000" dirty="0" smtClean="0"/>
              <a:t>التمرين الفكري : يطلق على اي نشاط ذهني يقترن بالنشاط الحركي </a:t>
            </a:r>
            <a:endParaRPr lang="ar-IQ" sz="2000" dirty="0"/>
          </a:p>
        </p:txBody>
      </p:sp>
      <p:sp>
        <p:nvSpPr>
          <p:cNvPr id="9" name="Rectangle 8"/>
          <p:cNvSpPr/>
          <p:nvPr/>
        </p:nvSpPr>
        <p:spPr>
          <a:xfrm>
            <a:off x="4876800" y="4419600"/>
            <a:ext cx="7048500" cy="193735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dirty="0" smtClean="0">
                <a:solidFill>
                  <a:schemeClr val="tx1"/>
                </a:solidFill>
              </a:rPr>
              <a:t>انواع </a:t>
            </a:r>
            <a:r>
              <a:rPr lang="ar-IQ" dirty="0">
                <a:solidFill>
                  <a:schemeClr val="tx1"/>
                </a:solidFill>
              </a:rPr>
              <a:t>التمرين الفكري : هناك ثلاث طرق يستطيع فيها الرياضي الاستفادة من التمرين الفكري </a:t>
            </a:r>
            <a:r>
              <a:rPr lang="ar-IQ" dirty="0" smtClean="0">
                <a:solidFill>
                  <a:schemeClr val="tx1"/>
                </a:solidFill>
              </a:rPr>
              <a:t>:</a:t>
            </a:r>
          </a:p>
          <a:p>
            <a:endParaRPr lang="ar-IQ" dirty="0">
              <a:solidFill>
                <a:schemeClr val="tx1"/>
              </a:solidFill>
            </a:endParaRPr>
          </a:p>
          <a:p>
            <a:r>
              <a:rPr lang="ar-IQ" dirty="0">
                <a:solidFill>
                  <a:schemeClr val="tx1"/>
                </a:solidFill>
              </a:rPr>
              <a:t>1- النوع الاول : ينظم في ذهنه تسلسل الحركات التي سيقوم بها قبل القيام بالحركة مباشرة </a:t>
            </a:r>
            <a:r>
              <a:rPr lang="ar-IQ" dirty="0" smtClean="0">
                <a:solidFill>
                  <a:schemeClr val="tx1"/>
                </a:solidFill>
              </a:rPr>
              <a:t>.</a:t>
            </a:r>
            <a:endParaRPr lang="ar-IQ" dirty="0">
              <a:solidFill>
                <a:schemeClr val="tx1"/>
              </a:solidFill>
            </a:endParaRPr>
          </a:p>
          <a:p>
            <a:r>
              <a:rPr lang="ar-IQ" dirty="0">
                <a:solidFill>
                  <a:schemeClr val="tx1"/>
                </a:solidFill>
              </a:rPr>
              <a:t>2- النوع الثاني : من التمرين الفكري يقوم به الرياضي بين اوقات التمرين الحركي. </a:t>
            </a:r>
          </a:p>
          <a:p>
            <a:r>
              <a:rPr lang="ar-IQ" dirty="0">
                <a:solidFill>
                  <a:schemeClr val="tx1"/>
                </a:solidFill>
              </a:rPr>
              <a:t>3- النوع الثالث : من التمرين الفكري يحاول الرياضي تنظيم خطط او طرق عديده لاستخدام مهاراته المختلفة في مختلف الفعاليات الرياضية .</a:t>
            </a:r>
          </a:p>
        </p:txBody>
      </p:sp>
    </p:spTree>
    <p:extLst>
      <p:ext uri="{BB962C8B-B14F-4D97-AF65-F5344CB8AC3E}">
        <p14:creationId xmlns:p14="http://schemas.microsoft.com/office/powerpoint/2010/main" val="3868142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F10001029">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TF10001029" id="{ED3996BA-162B-43C7-B0E2-A5CA4E649741}" vid="{187088E4-27D7-4455-856F-4A44258D82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1066</Words>
  <Application>Microsoft Office PowerPoint</Application>
  <PresentationFormat>مخصص</PresentationFormat>
  <Paragraphs>116</Paragraphs>
  <Slides>12</Slides>
  <Notes>4</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TF10001029</vt:lpstr>
      <vt:lpstr>علم النفس الرياضي </vt:lpstr>
      <vt:lpstr>الفصل الاول  /  التعلم الحركي </vt:lpstr>
      <vt:lpstr>نظريات التعلم :- ( نظرية ثورندايك ) تتلخص عملية التعلم حسب نظرية ثورندايك :- ١. في المراحل الاولى للتعلم يقوم الفرد بفعاليات كثيرة وبنجاح قليل  ٢. ان الحركات الصحيحة تحدث عن طريق الصدفة  ٣. تدريجياً يحذف المتعلم الحركات الخاطئة وغير الضرورية  ٤. يشعر المتعلم بالترابط بين الحوافز والاستجابات  ٥. في التمرين والممارسة تقوى الاستجابات الصحيحة والحركات تكون اكثر اتقاناً </vt:lpstr>
      <vt:lpstr>الفصل الثاني / العملية التعليمية </vt:lpstr>
      <vt:lpstr>عرض تقديمي في PowerPoint</vt:lpstr>
      <vt:lpstr>عرض تقديمي في PowerPoint</vt:lpstr>
      <vt:lpstr>الفصل الثالث / ظروف التعلم </vt:lpstr>
      <vt:lpstr>عرض تقديمي في PowerPoint</vt:lpstr>
      <vt:lpstr>عرض تقديمي في PowerPoint</vt:lpstr>
      <vt:lpstr>عرض تقديمي في PowerPoint</vt:lpstr>
      <vt:lpstr>عرض تقديمي في PowerPoint</vt:lpstr>
      <vt:lpstr>شكرا لأصغائكم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النفس الرياضي</dc:title>
  <dc:creator>nabaaboa@gmail.com</dc:creator>
  <cp:lastModifiedBy>faS</cp:lastModifiedBy>
  <cp:revision>21</cp:revision>
  <dcterms:created xsi:type="dcterms:W3CDTF">2023-10-14T22:27:58Z</dcterms:created>
  <dcterms:modified xsi:type="dcterms:W3CDTF">2023-10-29T10:58:35Z</dcterms:modified>
</cp:coreProperties>
</file>