
<file path=[Content_Types].xml><?xml version="1.0" encoding="utf-8"?>
<Types xmlns="http://schemas.openxmlformats.org/package/2006/content-types">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56" r:id="rId3"/>
    <p:sldId id="257" r:id="rId4"/>
    <p:sldId id="258" r:id="rId5"/>
    <p:sldId id="259" r:id="rId6"/>
    <p:sldId id="260" r:id="rId7"/>
    <p:sldId id="261" r:id="rId8"/>
    <p:sldId id="262" r:id="rId9"/>
    <p:sldId id="264" r:id="rId10"/>
    <p:sldId id="265" r:id="rId11"/>
    <p:sldId id="267" r:id="rId12"/>
    <p:sldId id="268" r:id="rId13"/>
    <p:sldId id="269" r:id="rId14"/>
    <p:sldId id="270" r:id="rId15"/>
    <p:sldId id="271" r:id="rId16"/>
    <p:sldId id="272" r:id="rId17"/>
    <p:sldId id="274" r:id="rId18"/>
    <p:sldId id="273" r:id="rId19"/>
    <p:sldId id="275" r:id="rId20"/>
    <p:sldId id="276" r:id="rId21"/>
    <p:sldId id="277" r:id="rId22"/>
    <p:sldId id="278" r:id="rId23"/>
    <p:sldId id="279" r:id="rId24"/>
    <p:sldId id="281" r:id="rId25"/>
    <p:sldId id="280" r:id="rId26"/>
    <p:sldId id="282" r:id="rId27"/>
    <p:sldId id="283" r:id="rId28"/>
    <p:sldId id="284" r:id="rId29"/>
    <p:sldId id="285" r:id="rId30"/>
    <p:sldId id="287" r:id="rId3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99"/>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79" d="100"/>
          <a:sy n="79" d="100"/>
        </p:scale>
        <p:origin x="-812" y="-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F77C3B-C94F-4ABF-A23B-92358789FAF4}" type="doc">
      <dgm:prSet loTypeId="urn:microsoft.com/office/officeart/2005/8/layout/vProcess5" loCatId="process" qsTypeId="urn:microsoft.com/office/officeart/2005/8/quickstyle/3d3" qsCatId="3D" csTypeId="urn:microsoft.com/office/officeart/2005/8/colors/accent1_2" csCatId="accent1" phldr="1"/>
      <dgm:spPr/>
      <dgm:t>
        <a:bodyPr/>
        <a:lstStyle/>
        <a:p>
          <a:pPr rtl="1"/>
          <a:endParaRPr lang="ar-IQ"/>
        </a:p>
      </dgm:t>
    </dgm:pt>
    <dgm:pt modelId="{5A38622C-1D59-4366-9892-F6F5DD840353}">
      <dgm:prSet phldrT="[Text]" custT="1"/>
      <dgm:spPr/>
      <dgm:t>
        <a:bodyPr/>
        <a:lstStyle/>
        <a:p>
          <a:pPr rtl="1"/>
          <a:r>
            <a:rPr lang="ar-IQ" sz="1600" b="1" dirty="0" smtClean="0"/>
            <a:t>الحركة: فتعني أن الشخصية هي نتاج التفاعل بين الشخص وبيئته وهذا يعني أن الشخصية رغم تأثرها بالمكونات الجسمية وراثيا فهي تتأثر بالبيئة أيضاً فهي في هذه الحالة مكتسبة وبالتالي فيمكن أن تتغير نسبيا بتغير البيئة والضروف الخارجية</a:t>
          </a:r>
          <a:endParaRPr lang="ar-IQ" sz="1600" b="1" dirty="0"/>
        </a:p>
      </dgm:t>
    </dgm:pt>
    <dgm:pt modelId="{72E76083-2604-412F-AE69-1EEAC60C7ADC}" type="sibTrans" cxnId="{C597E3B2-88CC-4816-9D18-6B238B67A37A}">
      <dgm:prSet/>
      <dgm:spPr/>
      <dgm:t>
        <a:bodyPr/>
        <a:lstStyle/>
        <a:p>
          <a:pPr rtl="1"/>
          <a:endParaRPr lang="ar-IQ"/>
        </a:p>
      </dgm:t>
    </dgm:pt>
    <dgm:pt modelId="{A48FC73C-A5B3-46D8-A032-350E75C7D732}" type="parTrans" cxnId="{C597E3B2-88CC-4816-9D18-6B238B67A37A}">
      <dgm:prSet/>
      <dgm:spPr/>
      <dgm:t>
        <a:bodyPr/>
        <a:lstStyle/>
        <a:p>
          <a:pPr rtl="1"/>
          <a:endParaRPr lang="ar-IQ"/>
        </a:p>
      </dgm:t>
    </dgm:pt>
    <dgm:pt modelId="{51AD0B09-69F8-4CCB-B469-C3CE2355CB38}">
      <dgm:prSet phldrT="[Text]" custT="1"/>
      <dgm:spPr/>
      <dgm:t>
        <a:bodyPr/>
        <a:lstStyle/>
        <a:p>
          <a:pPr rtl="1"/>
          <a:r>
            <a:rPr lang="ar-IQ" sz="2000" dirty="0" smtClean="0"/>
            <a:t>الفردية:لكل شخص شخصية  تميزه عن الاخرين</a:t>
          </a:r>
          <a:r>
            <a:rPr lang="ar-IQ" sz="1600" dirty="0" smtClean="0"/>
            <a:t>.</a:t>
          </a:r>
          <a:endParaRPr lang="ar-IQ" sz="1600" dirty="0"/>
        </a:p>
      </dgm:t>
    </dgm:pt>
    <dgm:pt modelId="{3E26DE03-45BF-424F-9EED-76A2FEBA424F}" type="sibTrans" cxnId="{03D7993A-D094-485C-A6E5-CC28F97D6B6C}">
      <dgm:prSet/>
      <dgm:spPr/>
      <dgm:t>
        <a:bodyPr/>
        <a:lstStyle/>
        <a:p>
          <a:pPr rtl="1"/>
          <a:endParaRPr lang="ar-IQ"/>
        </a:p>
      </dgm:t>
    </dgm:pt>
    <dgm:pt modelId="{E700717D-A266-4166-BBCD-168E97B77FD2}" type="parTrans" cxnId="{03D7993A-D094-485C-A6E5-CC28F97D6B6C}">
      <dgm:prSet/>
      <dgm:spPr/>
      <dgm:t>
        <a:bodyPr/>
        <a:lstStyle/>
        <a:p>
          <a:pPr rtl="1"/>
          <a:endParaRPr lang="ar-IQ"/>
        </a:p>
      </dgm:t>
    </dgm:pt>
    <dgm:pt modelId="{C54F684B-C9B6-4798-BBDC-A2528D86184B}">
      <dgm:prSet custT="1"/>
      <dgm:spPr/>
      <dgm:t>
        <a:bodyPr/>
        <a:lstStyle/>
        <a:p>
          <a:pPr rtl="1"/>
          <a:r>
            <a:rPr lang="ar-IQ" sz="1800" dirty="0" smtClean="0"/>
            <a:t>التكامل :يؤكد كون الشخصية لاتعني المجموع البسيط  لصفات الإنسان بل تعني أن صفات الإنسان هي وحدة متكاملة تتصف بالتماسك والانسجام وبمحصلة غير المجموع البسيط للصفات </a:t>
          </a:r>
          <a:endParaRPr lang="ar-IQ" sz="1800" dirty="0"/>
        </a:p>
      </dgm:t>
    </dgm:pt>
    <dgm:pt modelId="{D73EDF24-A3B4-4E55-8220-0F8EA87B0B79}" type="parTrans" cxnId="{86126B39-B26D-4E3D-8940-49B313AA050E}">
      <dgm:prSet/>
      <dgm:spPr/>
      <dgm:t>
        <a:bodyPr/>
        <a:lstStyle/>
        <a:p>
          <a:pPr rtl="1"/>
          <a:endParaRPr lang="ar-IQ"/>
        </a:p>
      </dgm:t>
    </dgm:pt>
    <dgm:pt modelId="{2AA973B5-3458-4CDB-82B3-1D83E509E400}" type="sibTrans" cxnId="{86126B39-B26D-4E3D-8940-49B313AA050E}">
      <dgm:prSet/>
      <dgm:spPr/>
      <dgm:t>
        <a:bodyPr/>
        <a:lstStyle/>
        <a:p>
          <a:pPr rtl="1"/>
          <a:endParaRPr lang="ar-IQ"/>
        </a:p>
      </dgm:t>
    </dgm:pt>
    <dgm:pt modelId="{A754E055-8E3F-42E6-A752-83483BBDFEC4}">
      <dgm:prSet custT="1"/>
      <dgm:spPr/>
      <dgm:t>
        <a:bodyPr/>
        <a:lstStyle/>
        <a:p>
          <a:pPr rtl="1"/>
          <a:r>
            <a:rPr lang="ar-IQ" sz="1800" b="1" dirty="0" smtClean="0"/>
            <a:t>لثبات النسبي :التي تأكد الثبات النسبي للشخصية فهي التي تؤشر كون شخصية هي استعداد للسلوك في المواقف المختلفة وهي ليست سلوك ظاهري بحد ذاته ،وهذا الاستعداد يكون من  العادات والتقاليد  والسمات وغيرها</a:t>
          </a:r>
          <a:r>
            <a:rPr lang="ar-IQ" sz="1700" dirty="0" smtClean="0"/>
            <a:t>.</a:t>
          </a:r>
          <a:endParaRPr lang="ar-IQ" sz="1700" dirty="0"/>
        </a:p>
      </dgm:t>
    </dgm:pt>
    <dgm:pt modelId="{1D375BC6-DAD3-47D4-AE0F-F12111350A79}" type="parTrans" cxnId="{6246384B-8DC8-4FD5-A900-3B92B1B77125}">
      <dgm:prSet/>
      <dgm:spPr/>
      <dgm:t>
        <a:bodyPr/>
        <a:lstStyle/>
        <a:p>
          <a:pPr rtl="1"/>
          <a:endParaRPr lang="ar-IQ"/>
        </a:p>
      </dgm:t>
    </dgm:pt>
    <dgm:pt modelId="{4D4AD9C4-4731-4D7F-9D4C-E6E075A83DC7}" type="sibTrans" cxnId="{6246384B-8DC8-4FD5-A900-3B92B1B77125}">
      <dgm:prSet/>
      <dgm:spPr/>
      <dgm:t>
        <a:bodyPr/>
        <a:lstStyle/>
        <a:p>
          <a:pPr rtl="1"/>
          <a:endParaRPr lang="ar-IQ"/>
        </a:p>
      </dgm:t>
    </dgm:pt>
    <dgm:pt modelId="{AFDEED96-9E64-4356-A611-6BB910763167}" type="pres">
      <dgm:prSet presAssocID="{D6F77C3B-C94F-4ABF-A23B-92358789FAF4}" presName="outerComposite" presStyleCnt="0">
        <dgm:presLayoutVars>
          <dgm:chMax val="5"/>
          <dgm:dir/>
          <dgm:resizeHandles val="exact"/>
        </dgm:presLayoutVars>
      </dgm:prSet>
      <dgm:spPr/>
      <dgm:t>
        <a:bodyPr/>
        <a:lstStyle/>
        <a:p>
          <a:pPr rtl="1"/>
          <a:endParaRPr lang="ar-IQ"/>
        </a:p>
      </dgm:t>
    </dgm:pt>
    <dgm:pt modelId="{72DA74FD-999E-4988-BC8D-61378AB045A4}" type="pres">
      <dgm:prSet presAssocID="{D6F77C3B-C94F-4ABF-A23B-92358789FAF4}" presName="dummyMaxCanvas" presStyleCnt="0">
        <dgm:presLayoutVars/>
      </dgm:prSet>
      <dgm:spPr/>
    </dgm:pt>
    <dgm:pt modelId="{67220D8A-3683-4A24-98CE-E232EF8E88EA}" type="pres">
      <dgm:prSet presAssocID="{D6F77C3B-C94F-4ABF-A23B-92358789FAF4}" presName="FourNodes_1" presStyleLbl="node1" presStyleIdx="0" presStyleCnt="4">
        <dgm:presLayoutVars>
          <dgm:bulletEnabled val="1"/>
        </dgm:presLayoutVars>
      </dgm:prSet>
      <dgm:spPr/>
      <dgm:t>
        <a:bodyPr/>
        <a:lstStyle/>
        <a:p>
          <a:pPr rtl="1"/>
          <a:endParaRPr lang="ar-IQ"/>
        </a:p>
      </dgm:t>
    </dgm:pt>
    <dgm:pt modelId="{4E7F8E5F-CD00-41FB-BC2F-7E250CA70CC2}" type="pres">
      <dgm:prSet presAssocID="{D6F77C3B-C94F-4ABF-A23B-92358789FAF4}" presName="FourNodes_2" presStyleLbl="node1" presStyleIdx="1" presStyleCnt="4" custScaleX="102171" custLinFactY="15708" custLinFactNeighborX="8552" custLinFactNeighborY="100000">
        <dgm:presLayoutVars>
          <dgm:bulletEnabled val="1"/>
        </dgm:presLayoutVars>
      </dgm:prSet>
      <dgm:spPr/>
      <dgm:t>
        <a:bodyPr/>
        <a:lstStyle/>
        <a:p>
          <a:pPr rtl="1"/>
          <a:endParaRPr lang="ar-IQ"/>
        </a:p>
      </dgm:t>
    </dgm:pt>
    <dgm:pt modelId="{C54F166D-52FE-4FCA-B3E2-A53DFA106560}" type="pres">
      <dgm:prSet presAssocID="{D6F77C3B-C94F-4ABF-A23B-92358789FAF4}" presName="FourNodes_3" presStyleLbl="node1" presStyleIdx="2" presStyleCnt="4" custLinFactY="-24442" custLinFactNeighborX="-9464" custLinFactNeighborY="-100000">
        <dgm:presLayoutVars>
          <dgm:bulletEnabled val="1"/>
        </dgm:presLayoutVars>
      </dgm:prSet>
      <dgm:spPr/>
      <dgm:t>
        <a:bodyPr/>
        <a:lstStyle/>
        <a:p>
          <a:pPr rtl="1"/>
          <a:endParaRPr lang="ar-IQ"/>
        </a:p>
      </dgm:t>
    </dgm:pt>
    <dgm:pt modelId="{BB558765-2EFD-411F-8FAD-B5C6E95C7F7D}" type="pres">
      <dgm:prSet presAssocID="{D6F77C3B-C94F-4ABF-A23B-92358789FAF4}" presName="FourNodes_4" presStyleLbl="node1" presStyleIdx="3" presStyleCnt="4">
        <dgm:presLayoutVars>
          <dgm:bulletEnabled val="1"/>
        </dgm:presLayoutVars>
      </dgm:prSet>
      <dgm:spPr/>
      <dgm:t>
        <a:bodyPr/>
        <a:lstStyle/>
        <a:p>
          <a:pPr rtl="1"/>
          <a:endParaRPr lang="ar-IQ"/>
        </a:p>
      </dgm:t>
    </dgm:pt>
    <dgm:pt modelId="{4848F40C-B24C-4F10-92D7-95990B07454B}" type="pres">
      <dgm:prSet presAssocID="{D6F77C3B-C94F-4ABF-A23B-92358789FAF4}" presName="FourConn_1-2" presStyleLbl="fgAccFollowNode1" presStyleIdx="0" presStyleCnt="3">
        <dgm:presLayoutVars>
          <dgm:bulletEnabled val="1"/>
        </dgm:presLayoutVars>
      </dgm:prSet>
      <dgm:spPr/>
      <dgm:t>
        <a:bodyPr/>
        <a:lstStyle/>
        <a:p>
          <a:pPr rtl="1"/>
          <a:endParaRPr lang="ar-IQ"/>
        </a:p>
      </dgm:t>
    </dgm:pt>
    <dgm:pt modelId="{1B3F1528-8331-4AF7-8D8F-08264408C8E6}" type="pres">
      <dgm:prSet presAssocID="{D6F77C3B-C94F-4ABF-A23B-92358789FAF4}" presName="FourConn_2-3" presStyleLbl="fgAccFollowNode1" presStyleIdx="1" presStyleCnt="3" custLinFactNeighborX="8628" custLinFactNeighborY="4991">
        <dgm:presLayoutVars>
          <dgm:bulletEnabled val="1"/>
        </dgm:presLayoutVars>
      </dgm:prSet>
      <dgm:spPr/>
      <dgm:t>
        <a:bodyPr/>
        <a:lstStyle/>
        <a:p>
          <a:pPr rtl="1"/>
          <a:endParaRPr lang="ar-IQ"/>
        </a:p>
      </dgm:t>
    </dgm:pt>
    <dgm:pt modelId="{F8E25B06-E34D-4688-974C-2C43C0BF2453}" type="pres">
      <dgm:prSet presAssocID="{D6F77C3B-C94F-4ABF-A23B-92358789FAF4}" presName="FourConn_3-4" presStyleLbl="fgAccFollowNode1" presStyleIdx="2" presStyleCnt="3">
        <dgm:presLayoutVars>
          <dgm:bulletEnabled val="1"/>
        </dgm:presLayoutVars>
      </dgm:prSet>
      <dgm:spPr/>
      <dgm:t>
        <a:bodyPr/>
        <a:lstStyle/>
        <a:p>
          <a:pPr rtl="1"/>
          <a:endParaRPr lang="ar-IQ"/>
        </a:p>
      </dgm:t>
    </dgm:pt>
    <dgm:pt modelId="{6FAB3252-BEDF-4D3B-9617-D86B32D0C1BC}" type="pres">
      <dgm:prSet presAssocID="{D6F77C3B-C94F-4ABF-A23B-92358789FAF4}" presName="FourNodes_1_text" presStyleLbl="node1" presStyleIdx="3" presStyleCnt="4">
        <dgm:presLayoutVars>
          <dgm:bulletEnabled val="1"/>
        </dgm:presLayoutVars>
      </dgm:prSet>
      <dgm:spPr/>
      <dgm:t>
        <a:bodyPr/>
        <a:lstStyle/>
        <a:p>
          <a:pPr rtl="1"/>
          <a:endParaRPr lang="ar-IQ"/>
        </a:p>
      </dgm:t>
    </dgm:pt>
    <dgm:pt modelId="{5A45DA6D-2346-4506-9CDD-71EC4DFAB1CA}" type="pres">
      <dgm:prSet presAssocID="{D6F77C3B-C94F-4ABF-A23B-92358789FAF4}" presName="FourNodes_2_text" presStyleLbl="node1" presStyleIdx="3" presStyleCnt="4">
        <dgm:presLayoutVars>
          <dgm:bulletEnabled val="1"/>
        </dgm:presLayoutVars>
      </dgm:prSet>
      <dgm:spPr/>
      <dgm:t>
        <a:bodyPr/>
        <a:lstStyle/>
        <a:p>
          <a:pPr rtl="1"/>
          <a:endParaRPr lang="ar-IQ"/>
        </a:p>
      </dgm:t>
    </dgm:pt>
    <dgm:pt modelId="{45C46E19-3F24-49CA-A533-1E8591BDEBF1}" type="pres">
      <dgm:prSet presAssocID="{D6F77C3B-C94F-4ABF-A23B-92358789FAF4}" presName="FourNodes_3_text" presStyleLbl="node1" presStyleIdx="3" presStyleCnt="4">
        <dgm:presLayoutVars>
          <dgm:bulletEnabled val="1"/>
        </dgm:presLayoutVars>
      </dgm:prSet>
      <dgm:spPr/>
      <dgm:t>
        <a:bodyPr/>
        <a:lstStyle/>
        <a:p>
          <a:pPr rtl="1"/>
          <a:endParaRPr lang="ar-IQ"/>
        </a:p>
      </dgm:t>
    </dgm:pt>
    <dgm:pt modelId="{877EFBA5-6FF7-44DA-8484-5E4A58FF6D59}" type="pres">
      <dgm:prSet presAssocID="{D6F77C3B-C94F-4ABF-A23B-92358789FAF4}" presName="FourNodes_4_text" presStyleLbl="node1" presStyleIdx="3" presStyleCnt="4">
        <dgm:presLayoutVars>
          <dgm:bulletEnabled val="1"/>
        </dgm:presLayoutVars>
      </dgm:prSet>
      <dgm:spPr/>
      <dgm:t>
        <a:bodyPr/>
        <a:lstStyle/>
        <a:p>
          <a:pPr rtl="1"/>
          <a:endParaRPr lang="ar-IQ"/>
        </a:p>
      </dgm:t>
    </dgm:pt>
  </dgm:ptLst>
  <dgm:cxnLst>
    <dgm:cxn modelId="{6AC143BB-B17F-44BE-83D0-00E01AE65185}" type="presOf" srcId="{3E26DE03-45BF-424F-9EED-76A2FEBA424F}" destId="{4848F40C-B24C-4F10-92D7-95990B07454B}" srcOrd="0" destOrd="0" presId="urn:microsoft.com/office/officeart/2005/8/layout/vProcess5"/>
    <dgm:cxn modelId="{1F574809-E724-4500-8180-3C205C290B1E}" type="presOf" srcId="{5A38622C-1D59-4366-9892-F6F5DD840353}" destId="{4E7F8E5F-CD00-41FB-BC2F-7E250CA70CC2}" srcOrd="0" destOrd="0" presId="urn:microsoft.com/office/officeart/2005/8/layout/vProcess5"/>
    <dgm:cxn modelId="{D050D8AD-45D0-4D0D-89B9-72166363F312}" type="presOf" srcId="{A754E055-8E3F-42E6-A752-83483BBDFEC4}" destId="{BB558765-2EFD-411F-8FAD-B5C6E95C7F7D}" srcOrd="0" destOrd="0" presId="urn:microsoft.com/office/officeart/2005/8/layout/vProcess5"/>
    <dgm:cxn modelId="{89C10054-1A11-4F2F-8529-3C4A9AF05F3D}" type="presOf" srcId="{72E76083-2604-412F-AE69-1EEAC60C7ADC}" destId="{1B3F1528-8331-4AF7-8D8F-08264408C8E6}" srcOrd="0" destOrd="0" presId="urn:microsoft.com/office/officeart/2005/8/layout/vProcess5"/>
    <dgm:cxn modelId="{03D7993A-D094-485C-A6E5-CC28F97D6B6C}" srcId="{D6F77C3B-C94F-4ABF-A23B-92358789FAF4}" destId="{51AD0B09-69F8-4CCB-B469-C3CE2355CB38}" srcOrd="0" destOrd="0" parTransId="{E700717D-A266-4166-BBCD-168E97B77FD2}" sibTransId="{3E26DE03-45BF-424F-9EED-76A2FEBA424F}"/>
    <dgm:cxn modelId="{99BB18E9-2409-42CC-965D-A1FFEC72D160}" type="presOf" srcId="{2AA973B5-3458-4CDB-82B3-1D83E509E400}" destId="{F8E25B06-E34D-4688-974C-2C43C0BF2453}" srcOrd="0" destOrd="0" presId="urn:microsoft.com/office/officeart/2005/8/layout/vProcess5"/>
    <dgm:cxn modelId="{7E4994F9-FC17-43CC-B295-AF3A577E186C}" type="presOf" srcId="{5A38622C-1D59-4366-9892-F6F5DD840353}" destId="{5A45DA6D-2346-4506-9CDD-71EC4DFAB1CA}" srcOrd="1" destOrd="0" presId="urn:microsoft.com/office/officeart/2005/8/layout/vProcess5"/>
    <dgm:cxn modelId="{6246384B-8DC8-4FD5-A900-3B92B1B77125}" srcId="{D6F77C3B-C94F-4ABF-A23B-92358789FAF4}" destId="{A754E055-8E3F-42E6-A752-83483BBDFEC4}" srcOrd="3" destOrd="0" parTransId="{1D375BC6-DAD3-47D4-AE0F-F12111350A79}" sibTransId="{4D4AD9C4-4731-4D7F-9D4C-E6E075A83DC7}"/>
    <dgm:cxn modelId="{E9312A9B-8289-4295-BB59-5CECC7229D51}" type="presOf" srcId="{51AD0B09-69F8-4CCB-B469-C3CE2355CB38}" destId="{67220D8A-3683-4A24-98CE-E232EF8E88EA}" srcOrd="0" destOrd="0" presId="urn:microsoft.com/office/officeart/2005/8/layout/vProcess5"/>
    <dgm:cxn modelId="{CDC1CF5F-1D20-44CB-9E9D-5AE2A1A994A3}" type="presOf" srcId="{51AD0B09-69F8-4CCB-B469-C3CE2355CB38}" destId="{6FAB3252-BEDF-4D3B-9617-D86B32D0C1BC}" srcOrd="1" destOrd="0" presId="urn:microsoft.com/office/officeart/2005/8/layout/vProcess5"/>
    <dgm:cxn modelId="{803EAF21-0887-449D-BA37-82385B44CBE3}" type="presOf" srcId="{A754E055-8E3F-42E6-A752-83483BBDFEC4}" destId="{877EFBA5-6FF7-44DA-8484-5E4A58FF6D59}" srcOrd="1" destOrd="0" presId="urn:microsoft.com/office/officeart/2005/8/layout/vProcess5"/>
    <dgm:cxn modelId="{9B1E300D-1B30-43C1-AB6A-F838083C0BCF}" type="presOf" srcId="{C54F684B-C9B6-4798-BBDC-A2528D86184B}" destId="{C54F166D-52FE-4FCA-B3E2-A53DFA106560}" srcOrd="0" destOrd="0" presId="urn:microsoft.com/office/officeart/2005/8/layout/vProcess5"/>
    <dgm:cxn modelId="{86126B39-B26D-4E3D-8940-49B313AA050E}" srcId="{D6F77C3B-C94F-4ABF-A23B-92358789FAF4}" destId="{C54F684B-C9B6-4798-BBDC-A2528D86184B}" srcOrd="2" destOrd="0" parTransId="{D73EDF24-A3B4-4E55-8220-0F8EA87B0B79}" sibTransId="{2AA973B5-3458-4CDB-82B3-1D83E509E400}"/>
    <dgm:cxn modelId="{ACC3A35C-BED1-4D9E-A490-50C755681541}" type="presOf" srcId="{D6F77C3B-C94F-4ABF-A23B-92358789FAF4}" destId="{AFDEED96-9E64-4356-A611-6BB910763167}" srcOrd="0" destOrd="0" presId="urn:microsoft.com/office/officeart/2005/8/layout/vProcess5"/>
    <dgm:cxn modelId="{C597E3B2-88CC-4816-9D18-6B238B67A37A}" srcId="{D6F77C3B-C94F-4ABF-A23B-92358789FAF4}" destId="{5A38622C-1D59-4366-9892-F6F5DD840353}" srcOrd="1" destOrd="0" parTransId="{A48FC73C-A5B3-46D8-A032-350E75C7D732}" sibTransId="{72E76083-2604-412F-AE69-1EEAC60C7ADC}"/>
    <dgm:cxn modelId="{88D94CA5-1CC7-4EA7-B243-B9F3F31CBD89}" type="presOf" srcId="{C54F684B-C9B6-4798-BBDC-A2528D86184B}" destId="{45C46E19-3F24-49CA-A533-1E8591BDEBF1}" srcOrd="1" destOrd="0" presId="urn:microsoft.com/office/officeart/2005/8/layout/vProcess5"/>
    <dgm:cxn modelId="{C7EBEF28-219A-44CB-B3D6-6A4DDF260D59}" type="presParOf" srcId="{AFDEED96-9E64-4356-A611-6BB910763167}" destId="{72DA74FD-999E-4988-BC8D-61378AB045A4}" srcOrd="0" destOrd="0" presId="urn:microsoft.com/office/officeart/2005/8/layout/vProcess5"/>
    <dgm:cxn modelId="{820B7BB4-582B-41B7-95C4-89F88D8AFB21}" type="presParOf" srcId="{AFDEED96-9E64-4356-A611-6BB910763167}" destId="{67220D8A-3683-4A24-98CE-E232EF8E88EA}" srcOrd="1" destOrd="0" presId="urn:microsoft.com/office/officeart/2005/8/layout/vProcess5"/>
    <dgm:cxn modelId="{87384C52-420F-4688-A904-CD43D27361E5}" type="presParOf" srcId="{AFDEED96-9E64-4356-A611-6BB910763167}" destId="{4E7F8E5F-CD00-41FB-BC2F-7E250CA70CC2}" srcOrd="2" destOrd="0" presId="urn:microsoft.com/office/officeart/2005/8/layout/vProcess5"/>
    <dgm:cxn modelId="{5D17DCF0-1D7A-4572-80E3-FCD3761DF2BF}" type="presParOf" srcId="{AFDEED96-9E64-4356-A611-6BB910763167}" destId="{C54F166D-52FE-4FCA-B3E2-A53DFA106560}" srcOrd="3" destOrd="0" presId="urn:microsoft.com/office/officeart/2005/8/layout/vProcess5"/>
    <dgm:cxn modelId="{5E94E045-C4A1-4150-A8BF-8BD6F991D0BC}" type="presParOf" srcId="{AFDEED96-9E64-4356-A611-6BB910763167}" destId="{BB558765-2EFD-411F-8FAD-B5C6E95C7F7D}" srcOrd="4" destOrd="0" presId="urn:microsoft.com/office/officeart/2005/8/layout/vProcess5"/>
    <dgm:cxn modelId="{FDC8A364-0696-4EFD-838F-64B84FDD919E}" type="presParOf" srcId="{AFDEED96-9E64-4356-A611-6BB910763167}" destId="{4848F40C-B24C-4F10-92D7-95990B07454B}" srcOrd="5" destOrd="0" presId="urn:microsoft.com/office/officeart/2005/8/layout/vProcess5"/>
    <dgm:cxn modelId="{6B2911DD-D7D5-4A76-A2C2-CF4CD3DF70BF}" type="presParOf" srcId="{AFDEED96-9E64-4356-A611-6BB910763167}" destId="{1B3F1528-8331-4AF7-8D8F-08264408C8E6}" srcOrd="6" destOrd="0" presId="urn:microsoft.com/office/officeart/2005/8/layout/vProcess5"/>
    <dgm:cxn modelId="{A1AD0022-5392-4118-9265-792659122B35}" type="presParOf" srcId="{AFDEED96-9E64-4356-A611-6BB910763167}" destId="{F8E25B06-E34D-4688-974C-2C43C0BF2453}" srcOrd="7" destOrd="0" presId="urn:microsoft.com/office/officeart/2005/8/layout/vProcess5"/>
    <dgm:cxn modelId="{2C0234ED-AE66-4C13-8C06-E5A1B7FE19AA}" type="presParOf" srcId="{AFDEED96-9E64-4356-A611-6BB910763167}" destId="{6FAB3252-BEDF-4D3B-9617-D86B32D0C1BC}" srcOrd="8" destOrd="0" presId="urn:microsoft.com/office/officeart/2005/8/layout/vProcess5"/>
    <dgm:cxn modelId="{2FE1F4DA-6DC7-4A69-B479-58F5CF97E88B}" type="presParOf" srcId="{AFDEED96-9E64-4356-A611-6BB910763167}" destId="{5A45DA6D-2346-4506-9CDD-71EC4DFAB1CA}" srcOrd="9" destOrd="0" presId="urn:microsoft.com/office/officeart/2005/8/layout/vProcess5"/>
    <dgm:cxn modelId="{EE7A1EC3-A655-4D0A-A0E2-933B06F35FC7}" type="presParOf" srcId="{AFDEED96-9E64-4356-A611-6BB910763167}" destId="{45C46E19-3F24-49CA-A533-1E8591BDEBF1}" srcOrd="10" destOrd="0" presId="urn:microsoft.com/office/officeart/2005/8/layout/vProcess5"/>
    <dgm:cxn modelId="{3645099E-2297-463F-BD88-44B5DA901A95}" type="presParOf" srcId="{AFDEED96-9E64-4356-A611-6BB910763167}" destId="{877EFBA5-6FF7-44DA-8484-5E4A58FF6D59}" srcOrd="11" destOrd="0" presId="urn:microsoft.com/office/officeart/2005/8/layout/vProcess5"/>
  </dgm:cxnLst>
  <dgm:bg/>
  <dgm:whole/>
</dgm:dataModel>
</file>

<file path=ppt/diagrams/data10.xml><?xml version="1.0" encoding="utf-8"?>
<dgm:dataModel xmlns:dgm="http://schemas.openxmlformats.org/drawingml/2006/diagram" xmlns:a="http://schemas.openxmlformats.org/drawingml/2006/main">
  <dgm:ptLst>
    <dgm:pt modelId="{E0875734-49DA-4D44-8BC0-F3C466869A31}" type="doc">
      <dgm:prSet loTypeId="urn:microsoft.com/office/officeart/2005/8/layout/radial5" loCatId="cycle" qsTypeId="urn:microsoft.com/office/officeart/2005/8/quickstyle/simple3" qsCatId="simple" csTypeId="urn:microsoft.com/office/officeart/2005/8/colors/colorful3" csCatId="colorful" phldr="1"/>
      <dgm:spPr/>
      <dgm:t>
        <a:bodyPr/>
        <a:lstStyle/>
        <a:p>
          <a:pPr rtl="1"/>
          <a:endParaRPr lang="ar-IQ"/>
        </a:p>
      </dgm:t>
    </dgm:pt>
    <dgm:pt modelId="{0B9C9503-CB1A-45A5-9BE7-9186F669A1E0}">
      <dgm:prSet phldrT="[Text]"/>
      <dgm:spPr/>
      <dgm:t>
        <a:bodyPr/>
        <a:lstStyle/>
        <a:p>
          <a:pPr rtl="1"/>
          <a:r>
            <a:rPr lang="ar-IQ" b="1" dirty="0" smtClean="0"/>
            <a:t>ترجمة </a:t>
          </a:r>
          <a:endParaRPr lang="ar-IQ" b="1" dirty="0"/>
        </a:p>
      </dgm:t>
    </dgm:pt>
    <dgm:pt modelId="{1F70F9DF-BC6F-4EBE-AFA8-C22B7DAE47FA}" type="parTrans" cxnId="{4F306487-3EA2-4CBC-9ECC-40B9CCFCE05B}">
      <dgm:prSet/>
      <dgm:spPr/>
      <dgm:t>
        <a:bodyPr/>
        <a:lstStyle/>
        <a:p>
          <a:pPr rtl="1"/>
          <a:endParaRPr lang="ar-IQ"/>
        </a:p>
      </dgm:t>
    </dgm:pt>
    <dgm:pt modelId="{5A71C50E-7C7D-42B7-AA89-3A5939B23A8D}" type="sibTrans" cxnId="{4F306487-3EA2-4CBC-9ECC-40B9CCFCE05B}">
      <dgm:prSet/>
      <dgm:spPr/>
      <dgm:t>
        <a:bodyPr/>
        <a:lstStyle/>
        <a:p>
          <a:pPr rtl="1"/>
          <a:endParaRPr lang="ar-IQ"/>
        </a:p>
      </dgm:t>
    </dgm:pt>
    <dgm:pt modelId="{9CF89A3F-0149-4D72-857B-A9CA62107B91}">
      <dgm:prSet phldrT="[Text]" custT="1"/>
      <dgm:spPr/>
      <dgm:t>
        <a:bodyPr/>
        <a:lstStyle/>
        <a:p>
          <a:pPr rtl="1"/>
          <a:r>
            <a:rPr lang="ar-IQ" sz="1800" b="1" dirty="0" smtClean="0"/>
            <a:t>الاول هو مقياس القلق حاله وسمه.</a:t>
          </a:r>
          <a:endParaRPr lang="ar-IQ" sz="1800" b="1" dirty="0"/>
        </a:p>
      </dgm:t>
    </dgm:pt>
    <dgm:pt modelId="{7280C45B-8BCA-492C-A9CC-646D2A17187C}" type="parTrans" cxnId="{FD3D8E26-DC70-42AD-805E-867654A72485}">
      <dgm:prSet/>
      <dgm:spPr/>
      <dgm:t>
        <a:bodyPr/>
        <a:lstStyle/>
        <a:p>
          <a:pPr rtl="1"/>
          <a:endParaRPr lang="ar-IQ"/>
        </a:p>
      </dgm:t>
    </dgm:pt>
    <dgm:pt modelId="{8BB9CB98-F564-442E-9DCE-A87621521AD5}" type="sibTrans" cxnId="{FD3D8E26-DC70-42AD-805E-867654A72485}">
      <dgm:prSet/>
      <dgm:spPr/>
      <dgm:t>
        <a:bodyPr/>
        <a:lstStyle/>
        <a:p>
          <a:pPr rtl="1"/>
          <a:endParaRPr lang="ar-IQ"/>
        </a:p>
      </dgm:t>
    </dgm:pt>
    <dgm:pt modelId="{237056A4-3B9C-47FD-B1ED-586562B15FF0}">
      <dgm:prSet phldrT="[Text]" custT="1"/>
      <dgm:spPr/>
      <dgm:t>
        <a:bodyPr/>
        <a:lstStyle/>
        <a:p>
          <a:pPr rtl="1"/>
          <a:r>
            <a:rPr lang="ar-IQ" sz="1800" b="1" dirty="0" smtClean="0"/>
            <a:t>الثاني هو مقياس فرايبورج للشخصيه. مثالا للمقايس متعدده الابعاد</a:t>
          </a:r>
          <a:endParaRPr lang="ar-IQ" sz="1800" b="1" dirty="0"/>
        </a:p>
      </dgm:t>
    </dgm:pt>
    <dgm:pt modelId="{C653D2A9-1C5E-43AE-918B-4F5129E71A9A}" type="parTrans" cxnId="{F11E9A77-41D7-4ABE-B862-F2BC4188D6E7}">
      <dgm:prSet/>
      <dgm:spPr/>
      <dgm:t>
        <a:bodyPr/>
        <a:lstStyle/>
        <a:p>
          <a:pPr rtl="1"/>
          <a:endParaRPr lang="ar-IQ"/>
        </a:p>
      </dgm:t>
    </dgm:pt>
    <dgm:pt modelId="{700B45D6-AF7F-43B5-ADCB-D91FEBD356B0}" type="sibTrans" cxnId="{F11E9A77-41D7-4ABE-B862-F2BC4188D6E7}">
      <dgm:prSet/>
      <dgm:spPr/>
      <dgm:t>
        <a:bodyPr/>
        <a:lstStyle/>
        <a:p>
          <a:pPr rtl="1"/>
          <a:endParaRPr lang="ar-IQ"/>
        </a:p>
      </dgm:t>
    </dgm:pt>
    <dgm:pt modelId="{CE273848-3DBC-42ED-B1CE-873F114350A9}">
      <dgm:prSet phldrT="[Text]"/>
      <dgm:spPr/>
      <dgm:t>
        <a:bodyPr/>
        <a:lstStyle/>
        <a:p>
          <a:pPr rtl="1"/>
          <a:endParaRPr lang="ar-IQ" dirty="0"/>
        </a:p>
      </dgm:t>
    </dgm:pt>
    <dgm:pt modelId="{B8AB92D8-5200-4023-85C2-19FE8D9B7B22}" type="parTrans" cxnId="{1C6DD909-5A19-48EA-B042-251719A0C380}">
      <dgm:prSet/>
      <dgm:spPr/>
      <dgm:t>
        <a:bodyPr/>
        <a:lstStyle/>
        <a:p>
          <a:pPr rtl="1"/>
          <a:endParaRPr lang="ar-IQ"/>
        </a:p>
      </dgm:t>
    </dgm:pt>
    <dgm:pt modelId="{905CB0FF-EAC1-449A-B82D-675F384F6784}" type="sibTrans" cxnId="{1C6DD909-5A19-48EA-B042-251719A0C380}">
      <dgm:prSet/>
      <dgm:spPr/>
      <dgm:t>
        <a:bodyPr/>
        <a:lstStyle/>
        <a:p>
          <a:pPr rtl="1"/>
          <a:endParaRPr lang="ar-IQ"/>
        </a:p>
      </dgm:t>
    </dgm:pt>
    <dgm:pt modelId="{CFBE0F3C-C8AE-4F38-B63B-554123E9382C}" type="pres">
      <dgm:prSet presAssocID="{E0875734-49DA-4D44-8BC0-F3C466869A31}" presName="Name0" presStyleCnt="0">
        <dgm:presLayoutVars>
          <dgm:chMax val="1"/>
          <dgm:dir/>
          <dgm:animLvl val="ctr"/>
          <dgm:resizeHandles val="exact"/>
        </dgm:presLayoutVars>
      </dgm:prSet>
      <dgm:spPr/>
    </dgm:pt>
    <dgm:pt modelId="{A921CCD4-2213-4435-B1AA-331ABCFE110C}" type="pres">
      <dgm:prSet presAssocID="{0B9C9503-CB1A-45A5-9BE7-9186F669A1E0}" presName="centerShape" presStyleLbl="node0" presStyleIdx="0" presStyleCnt="1" custScaleX="239864" custLinFactNeighborX="2742" custLinFactNeighborY="1498"/>
      <dgm:spPr/>
      <dgm:t>
        <a:bodyPr/>
        <a:lstStyle/>
        <a:p>
          <a:pPr rtl="1"/>
          <a:endParaRPr lang="ar-IQ"/>
        </a:p>
      </dgm:t>
    </dgm:pt>
    <dgm:pt modelId="{F4CF669A-DDEB-465E-8289-4877F44972CA}" type="pres">
      <dgm:prSet presAssocID="{7280C45B-8BCA-492C-A9CC-646D2A17187C}" presName="parTrans" presStyleLbl="sibTrans2D1" presStyleIdx="0" presStyleCnt="2"/>
      <dgm:spPr/>
    </dgm:pt>
    <dgm:pt modelId="{C57480DF-4620-4B1C-B2C4-45731744A248}" type="pres">
      <dgm:prSet presAssocID="{7280C45B-8BCA-492C-A9CC-646D2A17187C}" presName="connectorText" presStyleLbl="sibTrans2D1" presStyleIdx="0" presStyleCnt="2"/>
      <dgm:spPr/>
    </dgm:pt>
    <dgm:pt modelId="{053EA2A0-992B-450F-B6E6-783B1D44D3D7}" type="pres">
      <dgm:prSet presAssocID="{9CF89A3F-0149-4D72-857B-A9CA62107B91}" presName="node" presStyleLbl="node1" presStyleIdx="0" presStyleCnt="2" custScaleX="293314" custScaleY="108031" custRadScaleRad="94159" custRadScaleInc="2075">
        <dgm:presLayoutVars>
          <dgm:bulletEnabled val="1"/>
        </dgm:presLayoutVars>
      </dgm:prSet>
      <dgm:spPr/>
      <dgm:t>
        <a:bodyPr/>
        <a:lstStyle/>
        <a:p>
          <a:pPr rtl="1"/>
          <a:endParaRPr lang="ar-IQ"/>
        </a:p>
      </dgm:t>
    </dgm:pt>
    <dgm:pt modelId="{AF546F90-C3C1-4ED7-844F-A4B7106722FA}" type="pres">
      <dgm:prSet presAssocID="{C653D2A9-1C5E-43AE-918B-4F5129E71A9A}" presName="parTrans" presStyleLbl="sibTrans2D1" presStyleIdx="1" presStyleCnt="2"/>
      <dgm:spPr/>
    </dgm:pt>
    <dgm:pt modelId="{F7DEBB65-C256-4290-B682-5B5C2C7AC51A}" type="pres">
      <dgm:prSet presAssocID="{C653D2A9-1C5E-43AE-918B-4F5129E71A9A}" presName="connectorText" presStyleLbl="sibTrans2D1" presStyleIdx="1" presStyleCnt="2"/>
      <dgm:spPr/>
    </dgm:pt>
    <dgm:pt modelId="{83266686-A167-40E2-AA64-3D7DBBCAD42E}" type="pres">
      <dgm:prSet presAssocID="{237056A4-3B9C-47FD-B1ED-586562B15FF0}" presName="node" presStyleLbl="node1" presStyleIdx="1" presStyleCnt="2" custScaleX="293314" custScaleY="110658">
        <dgm:presLayoutVars>
          <dgm:bulletEnabled val="1"/>
        </dgm:presLayoutVars>
      </dgm:prSet>
      <dgm:spPr/>
      <dgm:t>
        <a:bodyPr/>
        <a:lstStyle/>
        <a:p>
          <a:pPr rtl="1"/>
          <a:endParaRPr lang="ar-IQ"/>
        </a:p>
      </dgm:t>
    </dgm:pt>
  </dgm:ptLst>
  <dgm:cxnLst>
    <dgm:cxn modelId="{FD3D8E26-DC70-42AD-805E-867654A72485}" srcId="{0B9C9503-CB1A-45A5-9BE7-9186F669A1E0}" destId="{9CF89A3F-0149-4D72-857B-A9CA62107B91}" srcOrd="0" destOrd="0" parTransId="{7280C45B-8BCA-492C-A9CC-646D2A17187C}" sibTransId="{8BB9CB98-F564-442E-9DCE-A87621521AD5}"/>
    <dgm:cxn modelId="{6EB5C43D-2B58-4B29-B8A2-11BC8FD73A1D}" type="presOf" srcId="{7280C45B-8BCA-492C-A9CC-646D2A17187C}" destId="{F4CF669A-DDEB-465E-8289-4877F44972CA}" srcOrd="0" destOrd="0" presId="urn:microsoft.com/office/officeart/2005/8/layout/radial5"/>
    <dgm:cxn modelId="{C7B1D340-0273-4186-9A49-7EBED19EECA2}" type="presOf" srcId="{C653D2A9-1C5E-43AE-918B-4F5129E71A9A}" destId="{F7DEBB65-C256-4290-B682-5B5C2C7AC51A}" srcOrd="1" destOrd="0" presId="urn:microsoft.com/office/officeart/2005/8/layout/radial5"/>
    <dgm:cxn modelId="{1C6DD909-5A19-48EA-B042-251719A0C380}" srcId="{E0875734-49DA-4D44-8BC0-F3C466869A31}" destId="{CE273848-3DBC-42ED-B1CE-873F114350A9}" srcOrd="1" destOrd="0" parTransId="{B8AB92D8-5200-4023-85C2-19FE8D9B7B22}" sibTransId="{905CB0FF-EAC1-449A-B82D-675F384F6784}"/>
    <dgm:cxn modelId="{636960D9-CD9B-4B51-91AF-586B4A4C1A30}" type="presOf" srcId="{237056A4-3B9C-47FD-B1ED-586562B15FF0}" destId="{83266686-A167-40E2-AA64-3D7DBBCAD42E}" srcOrd="0" destOrd="0" presId="urn:microsoft.com/office/officeart/2005/8/layout/radial5"/>
    <dgm:cxn modelId="{D9B0D3D3-A5E8-4BD3-BC45-A9E1FD0DFB0C}" type="presOf" srcId="{7280C45B-8BCA-492C-A9CC-646D2A17187C}" destId="{C57480DF-4620-4B1C-B2C4-45731744A248}" srcOrd="1" destOrd="0" presId="urn:microsoft.com/office/officeart/2005/8/layout/radial5"/>
    <dgm:cxn modelId="{ADE10C81-18F0-4010-9257-7F31736F610E}" type="presOf" srcId="{9CF89A3F-0149-4D72-857B-A9CA62107B91}" destId="{053EA2A0-992B-450F-B6E6-783B1D44D3D7}" srcOrd="0" destOrd="0" presId="urn:microsoft.com/office/officeart/2005/8/layout/radial5"/>
    <dgm:cxn modelId="{4F306487-3EA2-4CBC-9ECC-40B9CCFCE05B}" srcId="{E0875734-49DA-4D44-8BC0-F3C466869A31}" destId="{0B9C9503-CB1A-45A5-9BE7-9186F669A1E0}" srcOrd="0" destOrd="0" parTransId="{1F70F9DF-BC6F-4EBE-AFA8-C22B7DAE47FA}" sibTransId="{5A71C50E-7C7D-42B7-AA89-3A5939B23A8D}"/>
    <dgm:cxn modelId="{3CE5F8A2-4A61-4443-A4DB-14AA73D41476}" type="presOf" srcId="{0B9C9503-CB1A-45A5-9BE7-9186F669A1E0}" destId="{A921CCD4-2213-4435-B1AA-331ABCFE110C}" srcOrd="0" destOrd="0" presId="urn:microsoft.com/office/officeart/2005/8/layout/radial5"/>
    <dgm:cxn modelId="{D865374B-E65A-4329-82AB-39905D1412A9}" type="presOf" srcId="{E0875734-49DA-4D44-8BC0-F3C466869A31}" destId="{CFBE0F3C-C8AE-4F38-B63B-554123E9382C}" srcOrd="0" destOrd="0" presId="urn:microsoft.com/office/officeart/2005/8/layout/radial5"/>
    <dgm:cxn modelId="{AE89C83D-9541-40F9-8B3B-35798062D0A4}" type="presOf" srcId="{C653D2A9-1C5E-43AE-918B-4F5129E71A9A}" destId="{AF546F90-C3C1-4ED7-844F-A4B7106722FA}" srcOrd="0" destOrd="0" presId="urn:microsoft.com/office/officeart/2005/8/layout/radial5"/>
    <dgm:cxn modelId="{F11E9A77-41D7-4ABE-B862-F2BC4188D6E7}" srcId="{0B9C9503-CB1A-45A5-9BE7-9186F669A1E0}" destId="{237056A4-3B9C-47FD-B1ED-586562B15FF0}" srcOrd="1" destOrd="0" parTransId="{C653D2A9-1C5E-43AE-918B-4F5129E71A9A}" sibTransId="{700B45D6-AF7F-43B5-ADCB-D91FEBD356B0}"/>
    <dgm:cxn modelId="{1FCACF75-D148-4ABE-840F-4ADA85C0904B}" type="presParOf" srcId="{CFBE0F3C-C8AE-4F38-B63B-554123E9382C}" destId="{A921CCD4-2213-4435-B1AA-331ABCFE110C}" srcOrd="0" destOrd="0" presId="urn:microsoft.com/office/officeart/2005/8/layout/radial5"/>
    <dgm:cxn modelId="{CF631D37-2911-4C93-9624-69CA766E8AEC}" type="presParOf" srcId="{CFBE0F3C-C8AE-4F38-B63B-554123E9382C}" destId="{F4CF669A-DDEB-465E-8289-4877F44972CA}" srcOrd="1" destOrd="0" presId="urn:microsoft.com/office/officeart/2005/8/layout/radial5"/>
    <dgm:cxn modelId="{96207E38-AD4F-47D7-AD91-D694B1E9BCCF}" type="presParOf" srcId="{F4CF669A-DDEB-465E-8289-4877F44972CA}" destId="{C57480DF-4620-4B1C-B2C4-45731744A248}" srcOrd="0" destOrd="0" presId="urn:microsoft.com/office/officeart/2005/8/layout/radial5"/>
    <dgm:cxn modelId="{6C13BAA5-66AC-46E7-B318-077DD9040181}" type="presParOf" srcId="{CFBE0F3C-C8AE-4F38-B63B-554123E9382C}" destId="{053EA2A0-992B-450F-B6E6-783B1D44D3D7}" srcOrd="2" destOrd="0" presId="urn:microsoft.com/office/officeart/2005/8/layout/radial5"/>
    <dgm:cxn modelId="{DAB723B5-AAEF-46DB-B25E-FD49FE85E028}" type="presParOf" srcId="{CFBE0F3C-C8AE-4F38-B63B-554123E9382C}" destId="{AF546F90-C3C1-4ED7-844F-A4B7106722FA}" srcOrd="3" destOrd="0" presId="urn:microsoft.com/office/officeart/2005/8/layout/radial5"/>
    <dgm:cxn modelId="{0A87DE5F-C84F-40C6-9033-60FBEE42D263}" type="presParOf" srcId="{AF546F90-C3C1-4ED7-844F-A4B7106722FA}" destId="{F7DEBB65-C256-4290-B682-5B5C2C7AC51A}" srcOrd="0" destOrd="0" presId="urn:microsoft.com/office/officeart/2005/8/layout/radial5"/>
    <dgm:cxn modelId="{09406A64-A0E5-4D0C-920A-C47343B1C146}" type="presParOf" srcId="{CFBE0F3C-C8AE-4F38-B63B-554123E9382C}" destId="{83266686-A167-40E2-AA64-3D7DBBCAD42E}" srcOrd="4" destOrd="0" presId="urn:microsoft.com/office/officeart/2005/8/layout/radial5"/>
  </dgm:cxnLst>
  <dgm:bg/>
  <dgm:whole/>
</dgm:dataModel>
</file>

<file path=ppt/diagrams/data11.xml><?xml version="1.0" encoding="utf-8"?>
<dgm:dataModel xmlns:dgm="http://schemas.openxmlformats.org/drawingml/2006/diagram" xmlns:a="http://schemas.openxmlformats.org/drawingml/2006/main">
  <dgm:ptLst>
    <dgm:pt modelId="{F89061D9-1810-482F-A76B-102C06A6AB43}" type="doc">
      <dgm:prSet loTypeId="urn:microsoft.com/office/officeart/2005/8/layout/process2" loCatId="process" qsTypeId="urn:microsoft.com/office/officeart/2005/8/quickstyle/simple5" qsCatId="simple" csTypeId="urn:microsoft.com/office/officeart/2005/8/colors/accent4_5" csCatId="accent4" phldr="1"/>
      <dgm:spPr/>
    </dgm:pt>
    <dgm:pt modelId="{76E22558-C60F-4E54-8A78-B1DE1D6D84AB}">
      <dgm:prSet phldrT="[Text]" custT="1"/>
      <dgm:spPr/>
      <dgm:t>
        <a:bodyPr/>
        <a:lstStyle/>
        <a:p>
          <a:pPr rtl="1"/>
          <a:r>
            <a:rPr lang="ar-IQ" sz="2400" b="1" dirty="0" smtClean="0">
              <a:solidFill>
                <a:schemeClr val="tx1"/>
              </a:solidFill>
              <a:effectLst>
                <a:outerShdw blurRad="38100" dist="38100" dir="2700000" algn="tl">
                  <a:srgbClr val="000000">
                    <a:alpha val="43137"/>
                  </a:srgbClr>
                </a:outerShdw>
              </a:effectLst>
            </a:rPr>
            <a:t>سمات تعكس الصفات النفسيه للشخصيه</a:t>
          </a:r>
          <a:endParaRPr lang="ar-IQ" sz="2400" b="1" dirty="0">
            <a:solidFill>
              <a:schemeClr val="tx1"/>
            </a:solidFill>
            <a:effectLst>
              <a:outerShdw blurRad="38100" dist="38100" dir="2700000" algn="tl">
                <a:srgbClr val="000000">
                  <a:alpha val="43137"/>
                </a:srgbClr>
              </a:outerShdw>
            </a:effectLst>
          </a:endParaRPr>
        </a:p>
      </dgm:t>
    </dgm:pt>
    <dgm:pt modelId="{5F3C6662-C1EE-4FE8-BD58-69D24AE9EF75}" type="parTrans" cxnId="{FDE0C906-1191-4F6C-AF76-5CC5F7296DAB}">
      <dgm:prSet/>
      <dgm:spPr/>
      <dgm:t>
        <a:bodyPr/>
        <a:lstStyle/>
        <a:p>
          <a:pPr rtl="1"/>
          <a:endParaRPr lang="ar-IQ"/>
        </a:p>
      </dgm:t>
    </dgm:pt>
    <dgm:pt modelId="{A1D2FFF8-6A7C-4653-8FE1-BD9AF4241255}" type="sibTrans" cxnId="{FDE0C906-1191-4F6C-AF76-5CC5F7296DAB}">
      <dgm:prSet/>
      <dgm:spPr/>
      <dgm:t>
        <a:bodyPr/>
        <a:lstStyle/>
        <a:p>
          <a:pPr rtl="1"/>
          <a:endParaRPr lang="ar-IQ"/>
        </a:p>
      </dgm:t>
    </dgm:pt>
    <dgm:pt modelId="{8A4E9FA4-0369-4BC1-837E-CA6AE45AD0A3}">
      <dgm:prSet phldrT="[Text]" custT="1"/>
      <dgm:spPr/>
      <dgm:t>
        <a:bodyPr/>
        <a:lstStyle/>
        <a:p>
          <a:pPr rtl="1"/>
          <a:r>
            <a:rPr lang="ar-IQ" sz="2400" b="1" dirty="0" smtClean="0">
              <a:solidFill>
                <a:schemeClr val="tx1"/>
              </a:solidFill>
              <a:effectLst>
                <a:outerShdw blurRad="38100" dist="38100" dir="2700000" algn="tl">
                  <a:srgbClr val="000000">
                    <a:alpha val="43137"/>
                  </a:srgbClr>
                </a:outerShdw>
              </a:effectLst>
            </a:rPr>
            <a:t>سمات تحدد السلوك وفيها تعكس علاقات ومواقف الانسان بالنسيه للبيئه</a:t>
          </a:r>
          <a:endParaRPr lang="ar-IQ" sz="2400" b="1" dirty="0">
            <a:solidFill>
              <a:schemeClr val="tx1"/>
            </a:solidFill>
            <a:effectLst>
              <a:outerShdw blurRad="38100" dist="38100" dir="2700000" algn="tl">
                <a:srgbClr val="000000">
                  <a:alpha val="43137"/>
                </a:srgbClr>
              </a:outerShdw>
            </a:effectLst>
          </a:endParaRPr>
        </a:p>
      </dgm:t>
    </dgm:pt>
    <dgm:pt modelId="{D32F3294-1399-423D-9539-37A45666F12D}" type="parTrans" cxnId="{493DA4AB-C61D-477F-8CD4-DE1B5C958E52}">
      <dgm:prSet/>
      <dgm:spPr/>
      <dgm:t>
        <a:bodyPr/>
        <a:lstStyle/>
        <a:p>
          <a:pPr rtl="1"/>
          <a:endParaRPr lang="ar-IQ"/>
        </a:p>
      </dgm:t>
    </dgm:pt>
    <dgm:pt modelId="{A19BE357-1049-4C1F-807F-F33AB9D94672}" type="sibTrans" cxnId="{493DA4AB-C61D-477F-8CD4-DE1B5C958E52}">
      <dgm:prSet/>
      <dgm:spPr/>
      <dgm:t>
        <a:bodyPr/>
        <a:lstStyle/>
        <a:p>
          <a:pPr rtl="1"/>
          <a:endParaRPr lang="ar-IQ"/>
        </a:p>
      </dgm:t>
    </dgm:pt>
    <dgm:pt modelId="{FF619017-1526-4B49-8AC5-6B3057E4530B}">
      <dgm:prSet phldrT="[Text]" custT="1"/>
      <dgm:spPr/>
      <dgm:t>
        <a:bodyPr/>
        <a:lstStyle/>
        <a:p>
          <a:pPr rtl="1"/>
          <a:r>
            <a:rPr lang="ar-IQ" sz="2400" b="1" dirty="0" smtClean="0">
              <a:solidFill>
                <a:schemeClr val="tx1"/>
              </a:solidFill>
              <a:effectLst>
                <a:outerShdw blurRad="38100" dist="38100" dir="2700000" algn="tl">
                  <a:srgbClr val="000000">
                    <a:alpha val="43137"/>
                  </a:srgbClr>
                </a:outerShdw>
              </a:effectLst>
            </a:rPr>
            <a:t>سمات التي تمثل العاده لدى الفرد. اي السلوك الانسان سلوكا ثابتآ  عند وضعه تحت ضروف متشابه ومتجانسه</a:t>
          </a:r>
          <a:endParaRPr lang="ar-IQ" sz="2400" b="1" dirty="0">
            <a:solidFill>
              <a:schemeClr val="tx1"/>
            </a:solidFill>
            <a:effectLst>
              <a:outerShdw blurRad="38100" dist="38100" dir="2700000" algn="tl">
                <a:srgbClr val="000000">
                  <a:alpha val="43137"/>
                </a:srgbClr>
              </a:outerShdw>
            </a:effectLst>
          </a:endParaRPr>
        </a:p>
      </dgm:t>
    </dgm:pt>
    <dgm:pt modelId="{DBA24CA8-F0AE-45C2-8ABB-4F4B6B1249B4}" type="parTrans" cxnId="{2C3DA1C7-E8C6-48B6-9BFC-7474C0AA079D}">
      <dgm:prSet/>
      <dgm:spPr/>
      <dgm:t>
        <a:bodyPr/>
        <a:lstStyle/>
        <a:p>
          <a:pPr rtl="1"/>
          <a:endParaRPr lang="ar-IQ"/>
        </a:p>
      </dgm:t>
    </dgm:pt>
    <dgm:pt modelId="{FF5FA21B-C7D8-4C07-A77D-12A4AEF62181}" type="sibTrans" cxnId="{2C3DA1C7-E8C6-48B6-9BFC-7474C0AA079D}">
      <dgm:prSet/>
      <dgm:spPr/>
      <dgm:t>
        <a:bodyPr/>
        <a:lstStyle/>
        <a:p>
          <a:pPr rtl="1"/>
          <a:endParaRPr lang="ar-IQ"/>
        </a:p>
      </dgm:t>
    </dgm:pt>
    <dgm:pt modelId="{458FDB2E-205D-4A4D-AB04-E361E15A5E72}" type="pres">
      <dgm:prSet presAssocID="{F89061D9-1810-482F-A76B-102C06A6AB43}" presName="linearFlow" presStyleCnt="0">
        <dgm:presLayoutVars>
          <dgm:resizeHandles val="exact"/>
        </dgm:presLayoutVars>
      </dgm:prSet>
      <dgm:spPr/>
    </dgm:pt>
    <dgm:pt modelId="{C1019019-1C2B-44FE-9568-5348B50E76F6}" type="pres">
      <dgm:prSet presAssocID="{76E22558-C60F-4E54-8A78-B1DE1D6D84AB}" presName="node" presStyleLbl="node1" presStyleIdx="0" presStyleCnt="3" custScaleX="220148">
        <dgm:presLayoutVars>
          <dgm:bulletEnabled val="1"/>
        </dgm:presLayoutVars>
      </dgm:prSet>
      <dgm:spPr/>
      <dgm:t>
        <a:bodyPr/>
        <a:lstStyle/>
        <a:p>
          <a:pPr rtl="1"/>
          <a:endParaRPr lang="ar-IQ"/>
        </a:p>
      </dgm:t>
    </dgm:pt>
    <dgm:pt modelId="{1AB7A455-64D6-4E95-8169-8F279A0721B9}" type="pres">
      <dgm:prSet presAssocID="{A1D2FFF8-6A7C-4653-8FE1-BD9AF4241255}" presName="sibTrans" presStyleLbl="sibTrans2D1" presStyleIdx="0" presStyleCnt="2"/>
      <dgm:spPr/>
    </dgm:pt>
    <dgm:pt modelId="{F9914564-1F42-401B-9B47-2CE585142E3F}" type="pres">
      <dgm:prSet presAssocID="{A1D2FFF8-6A7C-4653-8FE1-BD9AF4241255}" presName="connectorText" presStyleLbl="sibTrans2D1" presStyleIdx="0" presStyleCnt="2"/>
      <dgm:spPr/>
    </dgm:pt>
    <dgm:pt modelId="{8140F0C1-910C-423A-8F08-7BD6A56DBA55}" type="pres">
      <dgm:prSet presAssocID="{8A4E9FA4-0369-4BC1-837E-CA6AE45AD0A3}" presName="node" presStyleLbl="node1" presStyleIdx="1" presStyleCnt="3" custScaleX="198307">
        <dgm:presLayoutVars>
          <dgm:bulletEnabled val="1"/>
        </dgm:presLayoutVars>
      </dgm:prSet>
      <dgm:spPr/>
      <dgm:t>
        <a:bodyPr/>
        <a:lstStyle/>
        <a:p>
          <a:pPr rtl="1"/>
          <a:endParaRPr lang="ar-IQ"/>
        </a:p>
      </dgm:t>
    </dgm:pt>
    <dgm:pt modelId="{DA1E060F-8D00-42E1-9AB6-BB67980ECCE4}" type="pres">
      <dgm:prSet presAssocID="{A19BE357-1049-4C1F-807F-F33AB9D94672}" presName="sibTrans" presStyleLbl="sibTrans2D1" presStyleIdx="1" presStyleCnt="2"/>
      <dgm:spPr/>
    </dgm:pt>
    <dgm:pt modelId="{A150833C-BB8F-4187-9BBC-C64D502546C0}" type="pres">
      <dgm:prSet presAssocID="{A19BE357-1049-4C1F-807F-F33AB9D94672}" presName="connectorText" presStyleLbl="sibTrans2D1" presStyleIdx="1" presStyleCnt="2"/>
      <dgm:spPr/>
    </dgm:pt>
    <dgm:pt modelId="{F0DCC86B-18BF-4A6D-873D-44B1E5239AB1}" type="pres">
      <dgm:prSet presAssocID="{FF619017-1526-4B49-8AC5-6B3057E4530B}" presName="node" presStyleLbl="node1" presStyleIdx="2" presStyleCnt="3" custScaleX="172234" custLinFactNeighborX="-184" custLinFactNeighborY="3973">
        <dgm:presLayoutVars>
          <dgm:bulletEnabled val="1"/>
        </dgm:presLayoutVars>
      </dgm:prSet>
      <dgm:spPr/>
      <dgm:t>
        <a:bodyPr/>
        <a:lstStyle/>
        <a:p>
          <a:pPr rtl="1"/>
          <a:endParaRPr lang="ar-IQ"/>
        </a:p>
      </dgm:t>
    </dgm:pt>
  </dgm:ptLst>
  <dgm:cxnLst>
    <dgm:cxn modelId="{72FE109C-E711-458F-BE9D-EF397AD1D390}" type="presOf" srcId="{8A4E9FA4-0369-4BC1-837E-CA6AE45AD0A3}" destId="{8140F0C1-910C-423A-8F08-7BD6A56DBA55}" srcOrd="0" destOrd="0" presId="urn:microsoft.com/office/officeart/2005/8/layout/process2"/>
    <dgm:cxn modelId="{FDE0C906-1191-4F6C-AF76-5CC5F7296DAB}" srcId="{F89061D9-1810-482F-A76B-102C06A6AB43}" destId="{76E22558-C60F-4E54-8A78-B1DE1D6D84AB}" srcOrd="0" destOrd="0" parTransId="{5F3C6662-C1EE-4FE8-BD58-69D24AE9EF75}" sibTransId="{A1D2FFF8-6A7C-4653-8FE1-BD9AF4241255}"/>
    <dgm:cxn modelId="{2C3DA1C7-E8C6-48B6-9BFC-7474C0AA079D}" srcId="{F89061D9-1810-482F-A76B-102C06A6AB43}" destId="{FF619017-1526-4B49-8AC5-6B3057E4530B}" srcOrd="2" destOrd="0" parTransId="{DBA24CA8-F0AE-45C2-8ABB-4F4B6B1249B4}" sibTransId="{FF5FA21B-C7D8-4C07-A77D-12A4AEF62181}"/>
    <dgm:cxn modelId="{EC45859C-06C4-4B51-BC08-8504E280738F}" type="presOf" srcId="{A1D2FFF8-6A7C-4653-8FE1-BD9AF4241255}" destId="{F9914564-1F42-401B-9B47-2CE585142E3F}" srcOrd="1" destOrd="0" presId="urn:microsoft.com/office/officeart/2005/8/layout/process2"/>
    <dgm:cxn modelId="{493DA4AB-C61D-477F-8CD4-DE1B5C958E52}" srcId="{F89061D9-1810-482F-A76B-102C06A6AB43}" destId="{8A4E9FA4-0369-4BC1-837E-CA6AE45AD0A3}" srcOrd="1" destOrd="0" parTransId="{D32F3294-1399-423D-9539-37A45666F12D}" sibTransId="{A19BE357-1049-4C1F-807F-F33AB9D94672}"/>
    <dgm:cxn modelId="{3946BACB-6000-4033-AB50-4AFEB4299D6F}" type="presOf" srcId="{FF619017-1526-4B49-8AC5-6B3057E4530B}" destId="{F0DCC86B-18BF-4A6D-873D-44B1E5239AB1}" srcOrd="0" destOrd="0" presId="urn:microsoft.com/office/officeart/2005/8/layout/process2"/>
    <dgm:cxn modelId="{4B1BEF0E-55D3-4412-8354-0F9E0A1FF99B}" type="presOf" srcId="{A1D2FFF8-6A7C-4653-8FE1-BD9AF4241255}" destId="{1AB7A455-64D6-4E95-8169-8F279A0721B9}" srcOrd="0" destOrd="0" presId="urn:microsoft.com/office/officeart/2005/8/layout/process2"/>
    <dgm:cxn modelId="{B25EF203-5BB0-41B2-8935-09A93A33F99B}" type="presOf" srcId="{A19BE357-1049-4C1F-807F-F33AB9D94672}" destId="{A150833C-BB8F-4187-9BBC-C64D502546C0}" srcOrd="1" destOrd="0" presId="urn:microsoft.com/office/officeart/2005/8/layout/process2"/>
    <dgm:cxn modelId="{03F44847-074D-4963-B8AE-DBCFA4B1C77B}" type="presOf" srcId="{A19BE357-1049-4C1F-807F-F33AB9D94672}" destId="{DA1E060F-8D00-42E1-9AB6-BB67980ECCE4}" srcOrd="0" destOrd="0" presId="urn:microsoft.com/office/officeart/2005/8/layout/process2"/>
    <dgm:cxn modelId="{2C761ECC-B722-40AF-8CAA-FCF2B26D0B1D}" type="presOf" srcId="{F89061D9-1810-482F-A76B-102C06A6AB43}" destId="{458FDB2E-205D-4A4D-AB04-E361E15A5E72}" srcOrd="0" destOrd="0" presId="urn:microsoft.com/office/officeart/2005/8/layout/process2"/>
    <dgm:cxn modelId="{FE36F0E9-A6C2-4409-B255-EEB478BF090E}" type="presOf" srcId="{76E22558-C60F-4E54-8A78-B1DE1D6D84AB}" destId="{C1019019-1C2B-44FE-9568-5348B50E76F6}" srcOrd="0" destOrd="0" presId="urn:microsoft.com/office/officeart/2005/8/layout/process2"/>
    <dgm:cxn modelId="{79053AAD-9A7B-48C3-8B54-0DAD790D9CD1}" type="presParOf" srcId="{458FDB2E-205D-4A4D-AB04-E361E15A5E72}" destId="{C1019019-1C2B-44FE-9568-5348B50E76F6}" srcOrd="0" destOrd="0" presId="urn:microsoft.com/office/officeart/2005/8/layout/process2"/>
    <dgm:cxn modelId="{A6005409-081F-46CE-9222-E3F383078F13}" type="presParOf" srcId="{458FDB2E-205D-4A4D-AB04-E361E15A5E72}" destId="{1AB7A455-64D6-4E95-8169-8F279A0721B9}" srcOrd="1" destOrd="0" presId="urn:microsoft.com/office/officeart/2005/8/layout/process2"/>
    <dgm:cxn modelId="{57DE36CE-2AC9-4441-BA20-4C85DF000BF0}" type="presParOf" srcId="{1AB7A455-64D6-4E95-8169-8F279A0721B9}" destId="{F9914564-1F42-401B-9B47-2CE585142E3F}" srcOrd="0" destOrd="0" presId="urn:microsoft.com/office/officeart/2005/8/layout/process2"/>
    <dgm:cxn modelId="{2996DA4F-6A41-4327-A9F9-1B557695461F}" type="presParOf" srcId="{458FDB2E-205D-4A4D-AB04-E361E15A5E72}" destId="{8140F0C1-910C-423A-8F08-7BD6A56DBA55}" srcOrd="2" destOrd="0" presId="urn:microsoft.com/office/officeart/2005/8/layout/process2"/>
    <dgm:cxn modelId="{C20A24D4-B9D2-4810-BD4C-D6ABE26117D2}" type="presParOf" srcId="{458FDB2E-205D-4A4D-AB04-E361E15A5E72}" destId="{DA1E060F-8D00-42E1-9AB6-BB67980ECCE4}" srcOrd="3" destOrd="0" presId="urn:microsoft.com/office/officeart/2005/8/layout/process2"/>
    <dgm:cxn modelId="{AA86BBA2-97AA-4AFF-8BDE-944A93B293B4}" type="presParOf" srcId="{DA1E060F-8D00-42E1-9AB6-BB67980ECCE4}" destId="{A150833C-BB8F-4187-9BBC-C64D502546C0}" srcOrd="0" destOrd="0" presId="urn:microsoft.com/office/officeart/2005/8/layout/process2"/>
    <dgm:cxn modelId="{9B9477BC-2BC7-4CF3-A04D-31B7B6D8B185}" type="presParOf" srcId="{458FDB2E-205D-4A4D-AB04-E361E15A5E72}" destId="{F0DCC86B-18BF-4A6D-873D-44B1E5239AB1}" srcOrd="4" destOrd="0" presId="urn:microsoft.com/office/officeart/2005/8/layout/process2"/>
  </dgm:cxnLst>
  <dgm:bg>
    <a:solidFill>
      <a:schemeClr val="accent4">
        <a:lumMod val="40000"/>
        <a:lumOff val="60000"/>
      </a:schemeClr>
    </a:solidFill>
  </dgm:bg>
  <dgm:whole/>
</dgm:dataModel>
</file>

<file path=ppt/diagrams/data12.xml><?xml version="1.0" encoding="utf-8"?>
<dgm:dataModel xmlns:dgm="http://schemas.openxmlformats.org/drawingml/2006/diagram" xmlns:a="http://schemas.openxmlformats.org/drawingml/2006/main">
  <dgm:ptLst>
    <dgm:pt modelId="{859B5CF6-6D2E-40F6-ABEE-B92CC6D4EE78}" type="doc">
      <dgm:prSet loTypeId="urn:microsoft.com/office/officeart/2005/8/layout/bProcess4" loCatId="process" qsTypeId="urn:microsoft.com/office/officeart/2005/8/quickstyle/simple3" qsCatId="simple" csTypeId="urn:microsoft.com/office/officeart/2005/8/colors/accent1_2" csCatId="accent1" phldr="1"/>
      <dgm:spPr/>
    </dgm:pt>
    <dgm:pt modelId="{1D6B5A11-517F-46D9-B365-68CD6C6B383B}">
      <dgm:prSet phldrT="[Text]" custT="1"/>
      <dgm:spPr/>
      <dgm:t>
        <a:bodyPr/>
        <a:lstStyle/>
        <a:p>
          <a:pPr rtl="1"/>
          <a:r>
            <a:rPr lang="ar-IQ" sz="2400" b="1" dirty="0" smtClean="0"/>
            <a:t>القدرة على التحكم بالحركة.</a:t>
          </a:r>
          <a:endParaRPr lang="ar-IQ" sz="2400" b="1" dirty="0"/>
        </a:p>
      </dgm:t>
    </dgm:pt>
    <dgm:pt modelId="{84603FF6-8AA2-4FB2-B02F-6D799DD26CAE}" type="parTrans" cxnId="{A0B2805B-7C17-466D-BC91-CB26636946C6}">
      <dgm:prSet/>
      <dgm:spPr/>
      <dgm:t>
        <a:bodyPr/>
        <a:lstStyle/>
        <a:p>
          <a:pPr rtl="1"/>
          <a:endParaRPr lang="ar-IQ"/>
        </a:p>
      </dgm:t>
    </dgm:pt>
    <dgm:pt modelId="{14066823-F0D2-46D6-BEFD-50348EDFA123}" type="sibTrans" cxnId="{A0B2805B-7C17-466D-BC91-CB26636946C6}">
      <dgm:prSet/>
      <dgm:spPr/>
      <dgm:t>
        <a:bodyPr/>
        <a:lstStyle/>
        <a:p>
          <a:pPr rtl="1"/>
          <a:endParaRPr lang="ar-IQ"/>
        </a:p>
      </dgm:t>
    </dgm:pt>
    <dgm:pt modelId="{B2E0F4E3-07B1-4C1B-92D5-A520FF15128C}">
      <dgm:prSet phldrT="[Text]" custT="1"/>
      <dgm:spPr/>
      <dgm:t>
        <a:bodyPr/>
        <a:lstStyle/>
        <a:p>
          <a:pPr rtl="1"/>
          <a:r>
            <a:rPr lang="ar-IQ" sz="2400" b="1" dirty="0" smtClean="0"/>
            <a:t>الثقة بنفس</a:t>
          </a:r>
          <a:endParaRPr lang="ar-IQ" sz="2400" b="1" dirty="0"/>
        </a:p>
      </dgm:t>
    </dgm:pt>
    <dgm:pt modelId="{5A12728F-F6CA-4D30-8E8A-93E065DE3FB2}" type="parTrans" cxnId="{5282B677-CA48-4D8D-A894-9D18429ABB60}">
      <dgm:prSet/>
      <dgm:spPr/>
      <dgm:t>
        <a:bodyPr/>
        <a:lstStyle/>
        <a:p>
          <a:pPr rtl="1"/>
          <a:endParaRPr lang="ar-IQ"/>
        </a:p>
      </dgm:t>
    </dgm:pt>
    <dgm:pt modelId="{7F2B259C-871E-4707-8B87-20A4D84E4E91}" type="sibTrans" cxnId="{5282B677-CA48-4D8D-A894-9D18429ABB60}">
      <dgm:prSet/>
      <dgm:spPr/>
      <dgm:t>
        <a:bodyPr/>
        <a:lstStyle/>
        <a:p>
          <a:pPr rtl="1"/>
          <a:endParaRPr lang="ar-IQ"/>
        </a:p>
      </dgm:t>
    </dgm:pt>
    <dgm:pt modelId="{85081F65-9129-4CD3-8285-D7C8CEBF49CF}">
      <dgm:prSet phldrT="[Text]" custT="1"/>
      <dgm:spPr/>
      <dgm:t>
        <a:bodyPr/>
        <a:lstStyle/>
        <a:p>
          <a:pPr rtl="1"/>
          <a:r>
            <a:rPr lang="ar-IQ" sz="2400" b="1" dirty="0" smtClean="0"/>
            <a:t>لقدرة على الاستمرار بتصعيد الجهد. (التحمل النفسي)</a:t>
          </a:r>
          <a:endParaRPr lang="ar-IQ" sz="2400" b="1" dirty="0"/>
        </a:p>
      </dgm:t>
    </dgm:pt>
    <dgm:pt modelId="{0CBA3A4D-24C8-4E10-8DB8-77A2CA82DE8A}" type="parTrans" cxnId="{7573E9F2-F393-4A82-B3E6-C4F66A364079}">
      <dgm:prSet/>
      <dgm:spPr/>
      <dgm:t>
        <a:bodyPr/>
        <a:lstStyle/>
        <a:p>
          <a:pPr rtl="1"/>
          <a:endParaRPr lang="ar-IQ"/>
        </a:p>
      </dgm:t>
    </dgm:pt>
    <dgm:pt modelId="{480190E0-D76F-4AF8-BAFC-1B87EF899C1A}" type="sibTrans" cxnId="{7573E9F2-F393-4A82-B3E6-C4F66A364079}">
      <dgm:prSet/>
      <dgm:spPr/>
      <dgm:t>
        <a:bodyPr/>
        <a:lstStyle/>
        <a:p>
          <a:pPr rtl="1"/>
          <a:endParaRPr lang="ar-IQ"/>
        </a:p>
      </dgm:t>
    </dgm:pt>
    <dgm:pt modelId="{CBDA17BD-E44B-4446-8B02-B5EEA1E280AD}">
      <dgm:prSet phldrT="[Text]" custT="1"/>
      <dgm:spPr/>
      <dgm:t>
        <a:bodyPr/>
        <a:lstStyle/>
        <a:p>
          <a:pPr rtl="1"/>
          <a:r>
            <a:rPr lang="ar-IQ" sz="2400" b="1" dirty="0" smtClean="0"/>
            <a:t>قوة الإرادة.</a:t>
          </a:r>
          <a:endParaRPr lang="ar-IQ" sz="2400" b="1" dirty="0"/>
        </a:p>
      </dgm:t>
    </dgm:pt>
    <dgm:pt modelId="{BB39B180-96C7-4E23-BDEA-80E770EDC9D4}" type="parTrans" cxnId="{94941775-B349-4061-B2B5-C3500BE99063}">
      <dgm:prSet/>
      <dgm:spPr/>
      <dgm:t>
        <a:bodyPr/>
        <a:lstStyle/>
        <a:p>
          <a:pPr rtl="1"/>
          <a:endParaRPr lang="ar-IQ"/>
        </a:p>
      </dgm:t>
    </dgm:pt>
    <dgm:pt modelId="{52F1A169-97A2-45DC-9647-DB776D4D00EE}" type="sibTrans" cxnId="{94941775-B349-4061-B2B5-C3500BE99063}">
      <dgm:prSet/>
      <dgm:spPr/>
      <dgm:t>
        <a:bodyPr/>
        <a:lstStyle/>
        <a:p>
          <a:pPr rtl="1"/>
          <a:endParaRPr lang="ar-IQ"/>
        </a:p>
      </dgm:t>
    </dgm:pt>
    <dgm:pt modelId="{5B6AC47C-3028-4206-8E99-4D17EAE102C1}">
      <dgm:prSet phldrT="[Text]" custT="1"/>
      <dgm:spPr/>
      <dgm:t>
        <a:bodyPr/>
        <a:lstStyle/>
        <a:p>
          <a:pPr rtl="1"/>
          <a:r>
            <a:rPr lang="ar-IQ" sz="2400" b="1" dirty="0" smtClean="0"/>
            <a:t>قابلبة على التركيز.</a:t>
          </a:r>
        </a:p>
        <a:p>
          <a:pPr rtl="1"/>
          <a:r>
            <a:rPr lang="ar-IQ" sz="2400" b="1" dirty="0" smtClean="0"/>
            <a:t>السعي من أجل هدف</a:t>
          </a:r>
          <a:endParaRPr lang="ar-IQ" sz="2400" b="1" dirty="0"/>
        </a:p>
      </dgm:t>
    </dgm:pt>
    <dgm:pt modelId="{EE5971A9-7606-4E0B-83F1-0951C6A14A94}" type="parTrans" cxnId="{C6B58A3B-D94B-410D-9920-8E8A6278456B}">
      <dgm:prSet/>
      <dgm:spPr/>
      <dgm:t>
        <a:bodyPr/>
        <a:lstStyle/>
        <a:p>
          <a:pPr rtl="1"/>
          <a:endParaRPr lang="ar-IQ"/>
        </a:p>
      </dgm:t>
    </dgm:pt>
    <dgm:pt modelId="{F51EC1E3-2904-48AA-9ED8-41E8B8B3DFCC}" type="sibTrans" cxnId="{C6B58A3B-D94B-410D-9920-8E8A6278456B}">
      <dgm:prSet/>
      <dgm:spPr/>
      <dgm:t>
        <a:bodyPr/>
        <a:lstStyle/>
        <a:p>
          <a:pPr rtl="1"/>
          <a:endParaRPr lang="ar-IQ"/>
        </a:p>
      </dgm:t>
    </dgm:pt>
    <dgm:pt modelId="{E87F31D5-62D1-474E-AEA3-F6EB4B7A2C98}">
      <dgm:prSet phldrT="[Text]" custT="1"/>
      <dgm:spPr/>
      <dgm:t>
        <a:bodyPr/>
        <a:lstStyle/>
        <a:p>
          <a:pPr rtl="1"/>
          <a:r>
            <a:rPr lang="ar-IQ" sz="2400" b="1" dirty="0" smtClean="0"/>
            <a:t>الاعتماد على النفس... الخ</a:t>
          </a:r>
          <a:endParaRPr lang="ar-IQ" sz="2400" b="1" dirty="0"/>
        </a:p>
      </dgm:t>
    </dgm:pt>
    <dgm:pt modelId="{C9758BB5-06B2-4ED2-B1EC-1840913231A5}" type="parTrans" cxnId="{F8056065-8DCA-41D5-B3B3-C0CDC4206ABA}">
      <dgm:prSet/>
      <dgm:spPr/>
      <dgm:t>
        <a:bodyPr/>
        <a:lstStyle/>
        <a:p>
          <a:pPr rtl="1"/>
          <a:endParaRPr lang="ar-IQ"/>
        </a:p>
      </dgm:t>
    </dgm:pt>
    <dgm:pt modelId="{B3E62A4D-85A4-402D-95E8-3F96E6613F34}" type="sibTrans" cxnId="{F8056065-8DCA-41D5-B3B3-C0CDC4206ABA}">
      <dgm:prSet/>
      <dgm:spPr/>
      <dgm:t>
        <a:bodyPr/>
        <a:lstStyle/>
        <a:p>
          <a:pPr rtl="1"/>
          <a:endParaRPr lang="ar-IQ"/>
        </a:p>
      </dgm:t>
    </dgm:pt>
    <dgm:pt modelId="{04267D5F-A5E5-4C66-8936-4433ACF3285C}" type="pres">
      <dgm:prSet presAssocID="{859B5CF6-6D2E-40F6-ABEE-B92CC6D4EE78}" presName="Name0" presStyleCnt="0">
        <dgm:presLayoutVars>
          <dgm:dir/>
          <dgm:resizeHandles/>
        </dgm:presLayoutVars>
      </dgm:prSet>
      <dgm:spPr/>
    </dgm:pt>
    <dgm:pt modelId="{FAC5DB8C-DC01-4C7C-A911-A0110218216C}" type="pres">
      <dgm:prSet presAssocID="{1D6B5A11-517F-46D9-B365-68CD6C6B383B}" presName="compNode" presStyleCnt="0"/>
      <dgm:spPr/>
    </dgm:pt>
    <dgm:pt modelId="{04148AD3-C9FF-484E-A7A3-6E38A062C05A}" type="pres">
      <dgm:prSet presAssocID="{1D6B5A11-517F-46D9-B365-68CD6C6B383B}" presName="dummyConnPt" presStyleCnt="0"/>
      <dgm:spPr/>
    </dgm:pt>
    <dgm:pt modelId="{8313D09C-B367-4E3E-975F-5027420FB167}" type="pres">
      <dgm:prSet presAssocID="{1D6B5A11-517F-46D9-B365-68CD6C6B383B}" presName="node" presStyleLbl="node1" presStyleIdx="0" presStyleCnt="6" custScaleX="157042">
        <dgm:presLayoutVars>
          <dgm:bulletEnabled val="1"/>
        </dgm:presLayoutVars>
      </dgm:prSet>
      <dgm:spPr/>
    </dgm:pt>
    <dgm:pt modelId="{2F2F5661-B7A9-496F-BD82-80AF15CACB5F}" type="pres">
      <dgm:prSet presAssocID="{14066823-F0D2-46D6-BEFD-50348EDFA123}" presName="sibTrans" presStyleLbl="bgSibTrans2D1" presStyleIdx="0" presStyleCnt="5"/>
      <dgm:spPr/>
    </dgm:pt>
    <dgm:pt modelId="{EABD092B-ABC4-4C83-B510-21530E01CAE3}" type="pres">
      <dgm:prSet presAssocID="{B2E0F4E3-07B1-4C1B-92D5-A520FF15128C}" presName="compNode" presStyleCnt="0"/>
      <dgm:spPr/>
    </dgm:pt>
    <dgm:pt modelId="{1E5CA294-5603-4C6F-912F-C883D4FB4A8B}" type="pres">
      <dgm:prSet presAssocID="{B2E0F4E3-07B1-4C1B-92D5-A520FF15128C}" presName="dummyConnPt" presStyleCnt="0"/>
      <dgm:spPr/>
    </dgm:pt>
    <dgm:pt modelId="{5459871D-6A0C-48A9-A085-C8A188998FD1}" type="pres">
      <dgm:prSet presAssocID="{B2E0F4E3-07B1-4C1B-92D5-A520FF15128C}" presName="node" presStyleLbl="node1" presStyleIdx="1" presStyleCnt="6" custScaleX="131379" custLinFactNeighborX="514" custLinFactNeighborY="-1209">
        <dgm:presLayoutVars>
          <dgm:bulletEnabled val="1"/>
        </dgm:presLayoutVars>
      </dgm:prSet>
      <dgm:spPr/>
      <dgm:t>
        <a:bodyPr/>
        <a:lstStyle/>
        <a:p>
          <a:pPr rtl="1"/>
          <a:endParaRPr lang="ar-IQ"/>
        </a:p>
      </dgm:t>
    </dgm:pt>
    <dgm:pt modelId="{13976AEC-2C24-484F-9DE7-07E6149CA1AE}" type="pres">
      <dgm:prSet presAssocID="{7F2B259C-871E-4707-8B87-20A4D84E4E91}" presName="sibTrans" presStyleLbl="bgSibTrans2D1" presStyleIdx="1" presStyleCnt="5"/>
      <dgm:spPr/>
    </dgm:pt>
    <dgm:pt modelId="{7BECC4B6-A188-4C60-9BD3-0DEE27A8AA0E}" type="pres">
      <dgm:prSet presAssocID="{85081F65-9129-4CD3-8285-D7C8CEBF49CF}" presName="compNode" presStyleCnt="0"/>
      <dgm:spPr/>
    </dgm:pt>
    <dgm:pt modelId="{48B48A77-911A-4945-A9C2-58CBB3EBBCF1}" type="pres">
      <dgm:prSet presAssocID="{85081F65-9129-4CD3-8285-D7C8CEBF49CF}" presName="dummyConnPt" presStyleCnt="0"/>
      <dgm:spPr/>
    </dgm:pt>
    <dgm:pt modelId="{A8FF9694-383D-4FB9-87E0-25C644BB4FF3}" type="pres">
      <dgm:prSet presAssocID="{85081F65-9129-4CD3-8285-D7C8CEBF49CF}" presName="node" presStyleLbl="node1" presStyleIdx="2" presStyleCnt="6" custScaleX="130210">
        <dgm:presLayoutVars>
          <dgm:bulletEnabled val="1"/>
        </dgm:presLayoutVars>
      </dgm:prSet>
      <dgm:spPr/>
      <dgm:t>
        <a:bodyPr/>
        <a:lstStyle/>
        <a:p>
          <a:pPr rtl="1"/>
          <a:endParaRPr lang="ar-IQ"/>
        </a:p>
      </dgm:t>
    </dgm:pt>
    <dgm:pt modelId="{B90F76C5-5EA4-458D-97DC-528493EC8150}" type="pres">
      <dgm:prSet presAssocID="{480190E0-D76F-4AF8-BAFC-1B87EF899C1A}" presName="sibTrans" presStyleLbl="bgSibTrans2D1" presStyleIdx="2" presStyleCnt="5"/>
      <dgm:spPr/>
    </dgm:pt>
    <dgm:pt modelId="{27AA1729-C1CD-4144-8F28-DEE21D13156A}" type="pres">
      <dgm:prSet presAssocID="{CBDA17BD-E44B-4446-8B02-B5EEA1E280AD}" presName="compNode" presStyleCnt="0"/>
      <dgm:spPr/>
    </dgm:pt>
    <dgm:pt modelId="{2395CED1-644A-4A42-BB66-56A9CDBBAB0A}" type="pres">
      <dgm:prSet presAssocID="{CBDA17BD-E44B-4446-8B02-B5EEA1E280AD}" presName="dummyConnPt" presStyleCnt="0"/>
      <dgm:spPr/>
    </dgm:pt>
    <dgm:pt modelId="{FA4EC5DB-F944-4079-8269-B163EAE9F50D}" type="pres">
      <dgm:prSet presAssocID="{CBDA17BD-E44B-4446-8B02-B5EEA1E280AD}" presName="node" presStyleLbl="node1" presStyleIdx="3" presStyleCnt="6" custScaleX="144588">
        <dgm:presLayoutVars>
          <dgm:bulletEnabled val="1"/>
        </dgm:presLayoutVars>
      </dgm:prSet>
      <dgm:spPr/>
      <dgm:t>
        <a:bodyPr/>
        <a:lstStyle/>
        <a:p>
          <a:pPr rtl="1"/>
          <a:endParaRPr lang="ar-IQ"/>
        </a:p>
      </dgm:t>
    </dgm:pt>
    <dgm:pt modelId="{C56B5855-E380-4F1D-A460-1C0C7D2C96F5}" type="pres">
      <dgm:prSet presAssocID="{52F1A169-97A2-45DC-9647-DB776D4D00EE}" presName="sibTrans" presStyleLbl="bgSibTrans2D1" presStyleIdx="3" presStyleCnt="5"/>
      <dgm:spPr/>
    </dgm:pt>
    <dgm:pt modelId="{6A8B719D-EFD7-43E2-8E1F-1E32C429254F}" type="pres">
      <dgm:prSet presAssocID="{5B6AC47C-3028-4206-8E99-4D17EAE102C1}" presName="compNode" presStyleCnt="0"/>
      <dgm:spPr/>
    </dgm:pt>
    <dgm:pt modelId="{DF0A2C5B-5ABE-485F-B658-FFC458B00D90}" type="pres">
      <dgm:prSet presAssocID="{5B6AC47C-3028-4206-8E99-4D17EAE102C1}" presName="dummyConnPt" presStyleCnt="0"/>
      <dgm:spPr/>
    </dgm:pt>
    <dgm:pt modelId="{85A39E71-3757-4F37-9BB5-2E83E7B7DFE2}" type="pres">
      <dgm:prSet presAssocID="{5B6AC47C-3028-4206-8E99-4D17EAE102C1}" presName="node" presStyleLbl="node1" presStyleIdx="4" presStyleCnt="6" custScaleX="144588">
        <dgm:presLayoutVars>
          <dgm:bulletEnabled val="1"/>
        </dgm:presLayoutVars>
      </dgm:prSet>
      <dgm:spPr/>
      <dgm:t>
        <a:bodyPr/>
        <a:lstStyle/>
        <a:p>
          <a:pPr rtl="1"/>
          <a:endParaRPr lang="ar-IQ"/>
        </a:p>
      </dgm:t>
    </dgm:pt>
    <dgm:pt modelId="{89FB2579-1B1A-403B-B9E3-6210D960B9FF}" type="pres">
      <dgm:prSet presAssocID="{F51EC1E3-2904-48AA-9ED8-41E8B8B3DFCC}" presName="sibTrans" presStyleLbl="bgSibTrans2D1" presStyleIdx="4" presStyleCnt="5"/>
      <dgm:spPr/>
    </dgm:pt>
    <dgm:pt modelId="{6BE3E2A5-E850-4531-9A51-34A9FE6C5FE8}" type="pres">
      <dgm:prSet presAssocID="{E87F31D5-62D1-474E-AEA3-F6EB4B7A2C98}" presName="compNode" presStyleCnt="0"/>
      <dgm:spPr/>
    </dgm:pt>
    <dgm:pt modelId="{A52C5031-FBD4-43D9-A203-9D63B893F0E2}" type="pres">
      <dgm:prSet presAssocID="{E87F31D5-62D1-474E-AEA3-F6EB4B7A2C98}" presName="dummyConnPt" presStyleCnt="0"/>
      <dgm:spPr/>
    </dgm:pt>
    <dgm:pt modelId="{FE497C38-B0CE-4417-A2A7-A879938CE9D5}" type="pres">
      <dgm:prSet presAssocID="{E87F31D5-62D1-474E-AEA3-F6EB4B7A2C98}" presName="node" presStyleLbl="node1" presStyleIdx="5" presStyleCnt="6" custScaleX="171419">
        <dgm:presLayoutVars>
          <dgm:bulletEnabled val="1"/>
        </dgm:presLayoutVars>
      </dgm:prSet>
      <dgm:spPr/>
      <dgm:t>
        <a:bodyPr/>
        <a:lstStyle/>
        <a:p>
          <a:pPr rtl="1"/>
          <a:endParaRPr lang="ar-IQ"/>
        </a:p>
      </dgm:t>
    </dgm:pt>
  </dgm:ptLst>
  <dgm:cxnLst>
    <dgm:cxn modelId="{0AC9A605-49A7-4330-A59A-9C89AD869A8A}" type="presOf" srcId="{480190E0-D76F-4AF8-BAFC-1B87EF899C1A}" destId="{B90F76C5-5EA4-458D-97DC-528493EC8150}" srcOrd="0" destOrd="0" presId="urn:microsoft.com/office/officeart/2005/8/layout/bProcess4"/>
    <dgm:cxn modelId="{F50A2B4E-77A0-4CEB-B05D-AB8EEE5DDBF4}" type="presOf" srcId="{52F1A169-97A2-45DC-9647-DB776D4D00EE}" destId="{C56B5855-E380-4F1D-A460-1C0C7D2C96F5}" srcOrd="0" destOrd="0" presId="urn:microsoft.com/office/officeart/2005/8/layout/bProcess4"/>
    <dgm:cxn modelId="{D57457E3-F4A8-4642-A5B1-C313B2D26B12}" type="presOf" srcId="{85081F65-9129-4CD3-8285-D7C8CEBF49CF}" destId="{A8FF9694-383D-4FB9-87E0-25C644BB4FF3}" srcOrd="0" destOrd="0" presId="urn:microsoft.com/office/officeart/2005/8/layout/bProcess4"/>
    <dgm:cxn modelId="{7573E9F2-F393-4A82-B3E6-C4F66A364079}" srcId="{859B5CF6-6D2E-40F6-ABEE-B92CC6D4EE78}" destId="{85081F65-9129-4CD3-8285-D7C8CEBF49CF}" srcOrd="2" destOrd="0" parTransId="{0CBA3A4D-24C8-4E10-8DB8-77A2CA82DE8A}" sibTransId="{480190E0-D76F-4AF8-BAFC-1B87EF899C1A}"/>
    <dgm:cxn modelId="{F8056065-8DCA-41D5-B3B3-C0CDC4206ABA}" srcId="{859B5CF6-6D2E-40F6-ABEE-B92CC6D4EE78}" destId="{E87F31D5-62D1-474E-AEA3-F6EB4B7A2C98}" srcOrd="5" destOrd="0" parTransId="{C9758BB5-06B2-4ED2-B1EC-1840913231A5}" sibTransId="{B3E62A4D-85A4-402D-95E8-3F96E6613F34}"/>
    <dgm:cxn modelId="{C6B58A3B-D94B-410D-9920-8E8A6278456B}" srcId="{859B5CF6-6D2E-40F6-ABEE-B92CC6D4EE78}" destId="{5B6AC47C-3028-4206-8E99-4D17EAE102C1}" srcOrd="4" destOrd="0" parTransId="{EE5971A9-7606-4E0B-83F1-0951C6A14A94}" sibTransId="{F51EC1E3-2904-48AA-9ED8-41E8B8B3DFCC}"/>
    <dgm:cxn modelId="{458D4E45-517B-4D42-A3F8-4B0F5BDE3068}" type="presOf" srcId="{14066823-F0D2-46D6-BEFD-50348EDFA123}" destId="{2F2F5661-B7A9-496F-BD82-80AF15CACB5F}" srcOrd="0" destOrd="0" presId="urn:microsoft.com/office/officeart/2005/8/layout/bProcess4"/>
    <dgm:cxn modelId="{F50C67AF-6E25-479B-9A92-52171DAF6B29}" type="presOf" srcId="{F51EC1E3-2904-48AA-9ED8-41E8B8B3DFCC}" destId="{89FB2579-1B1A-403B-B9E3-6210D960B9FF}" srcOrd="0" destOrd="0" presId="urn:microsoft.com/office/officeart/2005/8/layout/bProcess4"/>
    <dgm:cxn modelId="{A0B2805B-7C17-466D-BC91-CB26636946C6}" srcId="{859B5CF6-6D2E-40F6-ABEE-B92CC6D4EE78}" destId="{1D6B5A11-517F-46D9-B365-68CD6C6B383B}" srcOrd="0" destOrd="0" parTransId="{84603FF6-8AA2-4FB2-B02F-6D799DD26CAE}" sibTransId="{14066823-F0D2-46D6-BEFD-50348EDFA123}"/>
    <dgm:cxn modelId="{62BD2A39-F5F4-48E7-88C8-C7E14CBF6547}" type="presOf" srcId="{E87F31D5-62D1-474E-AEA3-F6EB4B7A2C98}" destId="{FE497C38-B0CE-4417-A2A7-A879938CE9D5}" srcOrd="0" destOrd="0" presId="urn:microsoft.com/office/officeart/2005/8/layout/bProcess4"/>
    <dgm:cxn modelId="{5282B677-CA48-4D8D-A894-9D18429ABB60}" srcId="{859B5CF6-6D2E-40F6-ABEE-B92CC6D4EE78}" destId="{B2E0F4E3-07B1-4C1B-92D5-A520FF15128C}" srcOrd="1" destOrd="0" parTransId="{5A12728F-F6CA-4D30-8E8A-93E065DE3FB2}" sibTransId="{7F2B259C-871E-4707-8B87-20A4D84E4E91}"/>
    <dgm:cxn modelId="{E5C244D5-E346-4041-9532-22A331D1C0F4}" type="presOf" srcId="{7F2B259C-871E-4707-8B87-20A4D84E4E91}" destId="{13976AEC-2C24-484F-9DE7-07E6149CA1AE}" srcOrd="0" destOrd="0" presId="urn:microsoft.com/office/officeart/2005/8/layout/bProcess4"/>
    <dgm:cxn modelId="{76D2BAF1-7037-4DF8-A802-6FBE704F7D9D}" type="presOf" srcId="{5B6AC47C-3028-4206-8E99-4D17EAE102C1}" destId="{85A39E71-3757-4F37-9BB5-2E83E7B7DFE2}" srcOrd="0" destOrd="0" presId="urn:microsoft.com/office/officeart/2005/8/layout/bProcess4"/>
    <dgm:cxn modelId="{408D049A-3978-45CA-BB84-11C50FF78D4E}" type="presOf" srcId="{CBDA17BD-E44B-4446-8B02-B5EEA1E280AD}" destId="{FA4EC5DB-F944-4079-8269-B163EAE9F50D}" srcOrd="0" destOrd="0" presId="urn:microsoft.com/office/officeart/2005/8/layout/bProcess4"/>
    <dgm:cxn modelId="{51A31CFB-FA5E-415B-B3D7-AEDDB53562CC}" type="presOf" srcId="{B2E0F4E3-07B1-4C1B-92D5-A520FF15128C}" destId="{5459871D-6A0C-48A9-A085-C8A188998FD1}" srcOrd="0" destOrd="0" presId="urn:microsoft.com/office/officeart/2005/8/layout/bProcess4"/>
    <dgm:cxn modelId="{12854EB5-A22D-4F60-90DF-F7D839B2BAA7}" type="presOf" srcId="{859B5CF6-6D2E-40F6-ABEE-B92CC6D4EE78}" destId="{04267D5F-A5E5-4C66-8936-4433ACF3285C}" srcOrd="0" destOrd="0" presId="urn:microsoft.com/office/officeart/2005/8/layout/bProcess4"/>
    <dgm:cxn modelId="{94941775-B349-4061-B2B5-C3500BE99063}" srcId="{859B5CF6-6D2E-40F6-ABEE-B92CC6D4EE78}" destId="{CBDA17BD-E44B-4446-8B02-B5EEA1E280AD}" srcOrd="3" destOrd="0" parTransId="{BB39B180-96C7-4E23-BDEA-80E770EDC9D4}" sibTransId="{52F1A169-97A2-45DC-9647-DB776D4D00EE}"/>
    <dgm:cxn modelId="{CE16FC0C-4763-4205-AD0D-AD9C98C34F33}" type="presOf" srcId="{1D6B5A11-517F-46D9-B365-68CD6C6B383B}" destId="{8313D09C-B367-4E3E-975F-5027420FB167}" srcOrd="0" destOrd="0" presId="urn:microsoft.com/office/officeart/2005/8/layout/bProcess4"/>
    <dgm:cxn modelId="{CF85AE4F-47DA-497F-B427-470F70AF4A5E}" type="presParOf" srcId="{04267D5F-A5E5-4C66-8936-4433ACF3285C}" destId="{FAC5DB8C-DC01-4C7C-A911-A0110218216C}" srcOrd="0" destOrd="0" presId="urn:microsoft.com/office/officeart/2005/8/layout/bProcess4"/>
    <dgm:cxn modelId="{47F441B1-1A51-411A-9086-3CEF2A011FD6}" type="presParOf" srcId="{FAC5DB8C-DC01-4C7C-A911-A0110218216C}" destId="{04148AD3-C9FF-484E-A7A3-6E38A062C05A}" srcOrd="0" destOrd="0" presId="urn:microsoft.com/office/officeart/2005/8/layout/bProcess4"/>
    <dgm:cxn modelId="{13667F4B-CAAA-418E-A8CA-885BD1CC0EB1}" type="presParOf" srcId="{FAC5DB8C-DC01-4C7C-A911-A0110218216C}" destId="{8313D09C-B367-4E3E-975F-5027420FB167}" srcOrd="1" destOrd="0" presId="urn:microsoft.com/office/officeart/2005/8/layout/bProcess4"/>
    <dgm:cxn modelId="{83F4C448-1ED3-4F75-AF47-127FBBF2CE9B}" type="presParOf" srcId="{04267D5F-A5E5-4C66-8936-4433ACF3285C}" destId="{2F2F5661-B7A9-496F-BD82-80AF15CACB5F}" srcOrd="1" destOrd="0" presId="urn:microsoft.com/office/officeart/2005/8/layout/bProcess4"/>
    <dgm:cxn modelId="{F4538FBE-0F3A-44DD-BB5E-ADC9E01333D5}" type="presParOf" srcId="{04267D5F-A5E5-4C66-8936-4433ACF3285C}" destId="{EABD092B-ABC4-4C83-B510-21530E01CAE3}" srcOrd="2" destOrd="0" presId="urn:microsoft.com/office/officeart/2005/8/layout/bProcess4"/>
    <dgm:cxn modelId="{960662CE-8551-45E2-A1C9-36039714A9A0}" type="presParOf" srcId="{EABD092B-ABC4-4C83-B510-21530E01CAE3}" destId="{1E5CA294-5603-4C6F-912F-C883D4FB4A8B}" srcOrd="0" destOrd="0" presId="urn:microsoft.com/office/officeart/2005/8/layout/bProcess4"/>
    <dgm:cxn modelId="{04D5B7D9-A50A-42A5-9D40-E46FD9B3883F}" type="presParOf" srcId="{EABD092B-ABC4-4C83-B510-21530E01CAE3}" destId="{5459871D-6A0C-48A9-A085-C8A188998FD1}" srcOrd="1" destOrd="0" presId="urn:microsoft.com/office/officeart/2005/8/layout/bProcess4"/>
    <dgm:cxn modelId="{235B0116-A196-4492-A266-907D13C44D27}" type="presParOf" srcId="{04267D5F-A5E5-4C66-8936-4433ACF3285C}" destId="{13976AEC-2C24-484F-9DE7-07E6149CA1AE}" srcOrd="3" destOrd="0" presId="urn:microsoft.com/office/officeart/2005/8/layout/bProcess4"/>
    <dgm:cxn modelId="{86C5419F-83A6-42AE-BF86-FBA30B48C32C}" type="presParOf" srcId="{04267D5F-A5E5-4C66-8936-4433ACF3285C}" destId="{7BECC4B6-A188-4C60-9BD3-0DEE27A8AA0E}" srcOrd="4" destOrd="0" presId="urn:microsoft.com/office/officeart/2005/8/layout/bProcess4"/>
    <dgm:cxn modelId="{63CF2659-A318-4C19-99E4-236BFEEE88CA}" type="presParOf" srcId="{7BECC4B6-A188-4C60-9BD3-0DEE27A8AA0E}" destId="{48B48A77-911A-4945-A9C2-58CBB3EBBCF1}" srcOrd="0" destOrd="0" presId="urn:microsoft.com/office/officeart/2005/8/layout/bProcess4"/>
    <dgm:cxn modelId="{A9909832-06F4-4F3B-ABED-015DC6C83BDC}" type="presParOf" srcId="{7BECC4B6-A188-4C60-9BD3-0DEE27A8AA0E}" destId="{A8FF9694-383D-4FB9-87E0-25C644BB4FF3}" srcOrd="1" destOrd="0" presId="urn:microsoft.com/office/officeart/2005/8/layout/bProcess4"/>
    <dgm:cxn modelId="{2FCC2BF5-6240-4CFE-972A-5CAF0C3C10D4}" type="presParOf" srcId="{04267D5F-A5E5-4C66-8936-4433ACF3285C}" destId="{B90F76C5-5EA4-458D-97DC-528493EC8150}" srcOrd="5" destOrd="0" presId="urn:microsoft.com/office/officeart/2005/8/layout/bProcess4"/>
    <dgm:cxn modelId="{8C38D235-4853-4A5F-B329-BAC1A3519E91}" type="presParOf" srcId="{04267D5F-A5E5-4C66-8936-4433ACF3285C}" destId="{27AA1729-C1CD-4144-8F28-DEE21D13156A}" srcOrd="6" destOrd="0" presId="urn:microsoft.com/office/officeart/2005/8/layout/bProcess4"/>
    <dgm:cxn modelId="{43DC7C5A-6A34-4A5D-9D56-B890C391E8CE}" type="presParOf" srcId="{27AA1729-C1CD-4144-8F28-DEE21D13156A}" destId="{2395CED1-644A-4A42-BB66-56A9CDBBAB0A}" srcOrd="0" destOrd="0" presId="urn:microsoft.com/office/officeart/2005/8/layout/bProcess4"/>
    <dgm:cxn modelId="{052A14AC-2ED6-4F5F-A2BB-B4F0F177D5C2}" type="presParOf" srcId="{27AA1729-C1CD-4144-8F28-DEE21D13156A}" destId="{FA4EC5DB-F944-4079-8269-B163EAE9F50D}" srcOrd="1" destOrd="0" presId="urn:microsoft.com/office/officeart/2005/8/layout/bProcess4"/>
    <dgm:cxn modelId="{8C62E7D0-A4D3-4080-837C-54438E05AE64}" type="presParOf" srcId="{04267D5F-A5E5-4C66-8936-4433ACF3285C}" destId="{C56B5855-E380-4F1D-A460-1C0C7D2C96F5}" srcOrd="7" destOrd="0" presId="urn:microsoft.com/office/officeart/2005/8/layout/bProcess4"/>
    <dgm:cxn modelId="{B7014EEB-E62A-4C55-839A-5B5BE9888A62}" type="presParOf" srcId="{04267D5F-A5E5-4C66-8936-4433ACF3285C}" destId="{6A8B719D-EFD7-43E2-8E1F-1E32C429254F}" srcOrd="8" destOrd="0" presId="urn:microsoft.com/office/officeart/2005/8/layout/bProcess4"/>
    <dgm:cxn modelId="{EA657195-D263-481E-9676-7066C65B10CD}" type="presParOf" srcId="{6A8B719D-EFD7-43E2-8E1F-1E32C429254F}" destId="{DF0A2C5B-5ABE-485F-B658-FFC458B00D90}" srcOrd="0" destOrd="0" presId="urn:microsoft.com/office/officeart/2005/8/layout/bProcess4"/>
    <dgm:cxn modelId="{96C52AA8-F631-4B92-B2AC-D3E7077E068C}" type="presParOf" srcId="{6A8B719D-EFD7-43E2-8E1F-1E32C429254F}" destId="{85A39E71-3757-4F37-9BB5-2E83E7B7DFE2}" srcOrd="1" destOrd="0" presId="urn:microsoft.com/office/officeart/2005/8/layout/bProcess4"/>
    <dgm:cxn modelId="{4C23DEE9-94C7-43EC-92AA-0CA6F686A0BF}" type="presParOf" srcId="{04267D5F-A5E5-4C66-8936-4433ACF3285C}" destId="{89FB2579-1B1A-403B-B9E3-6210D960B9FF}" srcOrd="9" destOrd="0" presId="urn:microsoft.com/office/officeart/2005/8/layout/bProcess4"/>
    <dgm:cxn modelId="{8A76DA86-B5CA-40F5-833D-FA2781FDB6BB}" type="presParOf" srcId="{04267D5F-A5E5-4C66-8936-4433ACF3285C}" destId="{6BE3E2A5-E850-4531-9A51-34A9FE6C5FE8}" srcOrd="10" destOrd="0" presId="urn:microsoft.com/office/officeart/2005/8/layout/bProcess4"/>
    <dgm:cxn modelId="{4AF727B6-3969-41C4-B75C-A9831BE70E5D}" type="presParOf" srcId="{6BE3E2A5-E850-4531-9A51-34A9FE6C5FE8}" destId="{A52C5031-FBD4-43D9-A203-9D63B893F0E2}" srcOrd="0" destOrd="0" presId="urn:microsoft.com/office/officeart/2005/8/layout/bProcess4"/>
    <dgm:cxn modelId="{CAFCB6DA-7C9A-40EC-BA78-C4B9015C4CA3}" type="presParOf" srcId="{6BE3E2A5-E850-4531-9A51-34A9FE6C5FE8}" destId="{FE497C38-B0CE-4417-A2A7-A879938CE9D5}" srcOrd="1" destOrd="0" presId="urn:microsoft.com/office/officeart/2005/8/layout/bProcess4"/>
  </dgm:cxnLst>
  <dgm:bg>
    <a:solidFill>
      <a:schemeClr val="accent5">
        <a:lumMod val="20000"/>
        <a:lumOff val="80000"/>
      </a:schemeClr>
    </a:solidFill>
  </dgm:bg>
  <dgm:whole/>
</dgm:dataModel>
</file>

<file path=ppt/diagrams/data2.xml><?xml version="1.0" encoding="utf-8"?>
<dgm:dataModel xmlns:dgm="http://schemas.openxmlformats.org/drawingml/2006/diagram" xmlns:a="http://schemas.openxmlformats.org/drawingml/2006/main">
  <dgm:ptLst>
    <dgm:pt modelId="{5288E95A-1C03-44BE-932C-01BD0D181E9B}"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pPr rtl="1"/>
          <a:endParaRPr lang="ar-IQ"/>
        </a:p>
      </dgm:t>
    </dgm:pt>
    <dgm:pt modelId="{018966D5-579D-42C5-95EB-19B4CD67DBE9}">
      <dgm:prSet phldrT="[Text]"/>
      <dgm:spPr/>
      <dgm:t>
        <a:bodyPr/>
        <a:lstStyle/>
        <a:p>
          <a:pPr rtl="1"/>
          <a:r>
            <a:rPr lang="ar-IQ" b="1" dirty="0" smtClean="0"/>
            <a:t>قسم ابقراط البشر الئ اربعه انماط</a:t>
          </a:r>
          <a:endParaRPr lang="ar-IQ" b="1" dirty="0"/>
        </a:p>
      </dgm:t>
    </dgm:pt>
    <dgm:pt modelId="{56A80116-36AE-4567-B727-6FE394E17535}" type="parTrans" cxnId="{B37E2182-6AD5-4611-921C-133A4CECA6A6}">
      <dgm:prSet/>
      <dgm:spPr/>
      <dgm:t>
        <a:bodyPr/>
        <a:lstStyle/>
        <a:p>
          <a:pPr rtl="1"/>
          <a:endParaRPr lang="ar-IQ"/>
        </a:p>
      </dgm:t>
    </dgm:pt>
    <dgm:pt modelId="{D8E06305-3FEC-489A-869A-56B56DCE7644}" type="sibTrans" cxnId="{B37E2182-6AD5-4611-921C-133A4CECA6A6}">
      <dgm:prSet/>
      <dgm:spPr/>
      <dgm:t>
        <a:bodyPr/>
        <a:lstStyle/>
        <a:p>
          <a:pPr rtl="1"/>
          <a:endParaRPr lang="ar-IQ"/>
        </a:p>
      </dgm:t>
    </dgm:pt>
    <dgm:pt modelId="{089D2052-8B7C-4CCF-AFDE-603FA28293E7}">
      <dgm:prSet phldrT="[Text]"/>
      <dgm:spPr/>
      <dgm:t>
        <a:bodyPr/>
        <a:lstStyle/>
        <a:p>
          <a:pPr rtl="1"/>
          <a:r>
            <a:rPr lang="ar-IQ" dirty="0" smtClean="0"/>
            <a:t>النمط الدموي</a:t>
          </a:r>
          <a:endParaRPr lang="ar-IQ" dirty="0"/>
        </a:p>
      </dgm:t>
    </dgm:pt>
    <dgm:pt modelId="{83CA68E0-800E-497D-9006-B1B310C892C7}" type="parTrans" cxnId="{5F16A7F5-E39C-4565-8DE1-347E65551514}">
      <dgm:prSet/>
      <dgm:spPr/>
      <dgm:t>
        <a:bodyPr/>
        <a:lstStyle/>
        <a:p>
          <a:pPr rtl="1"/>
          <a:endParaRPr lang="ar-IQ"/>
        </a:p>
      </dgm:t>
    </dgm:pt>
    <dgm:pt modelId="{62E706DC-AA1A-4456-853A-230F93A1BD8E}" type="sibTrans" cxnId="{5F16A7F5-E39C-4565-8DE1-347E65551514}">
      <dgm:prSet/>
      <dgm:spPr/>
      <dgm:t>
        <a:bodyPr/>
        <a:lstStyle/>
        <a:p>
          <a:pPr rtl="1"/>
          <a:endParaRPr lang="ar-IQ"/>
        </a:p>
      </dgm:t>
    </dgm:pt>
    <dgm:pt modelId="{1E34F360-817E-481D-BF38-04DC0FEF80CE}">
      <dgm:prSet phldrT="[Text]"/>
      <dgm:spPr/>
      <dgm:t>
        <a:bodyPr/>
        <a:lstStyle/>
        <a:p>
          <a:pPr rtl="1"/>
          <a:r>
            <a:rPr lang="ar-IQ" dirty="0" smtClean="0"/>
            <a:t>النمط السوداوي</a:t>
          </a:r>
          <a:endParaRPr lang="ar-IQ" dirty="0"/>
        </a:p>
      </dgm:t>
    </dgm:pt>
    <dgm:pt modelId="{1A2D4275-2C7C-43C7-8C36-BB71EE07058A}" type="parTrans" cxnId="{7FCCAF23-64EB-44F8-9D4A-03D8F6CB6F2C}">
      <dgm:prSet/>
      <dgm:spPr/>
      <dgm:t>
        <a:bodyPr/>
        <a:lstStyle/>
        <a:p>
          <a:pPr rtl="1"/>
          <a:endParaRPr lang="ar-IQ"/>
        </a:p>
      </dgm:t>
    </dgm:pt>
    <dgm:pt modelId="{233B0B0D-7CAA-417B-AF42-D3C09A0956B0}" type="sibTrans" cxnId="{7FCCAF23-64EB-44F8-9D4A-03D8F6CB6F2C}">
      <dgm:prSet/>
      <dgm:spPr/>
      <dgm:t>
        <a:bodyPr/>
        <a:lstStyle/>
        <a:p>
          <a:pPr rtl="1"/>
          <a:endParaRPr lang="ar-IQ"/>
        </a:p>
      </dgm:t>
    </dgm:pt>
    <dgm:pt modelId="{297B1D5F-0514-4075-9E8B-869B99DC10DF}">
      <dgm:prSet phldrT="[Text]"/>
      <dgm:spPr/>
      <dgm:t>
        <a:bodyPr/>
        <a:lstStyle/>
        <a:p>
          <a:pPr rtl="1"/>
          <a:r>
            <a:rPr lang="ar-IQ" dirty="0" smtClean="0"/>
            <a:t>النمط البلغمي</a:t>
          </a:r>
          <a:endParaRPr lang="ar-IQ" dirty="0"/>
        </a:p>
      </dgm:t>
    </dgm:pt>
    <dgm:pt modelId="{A453B09E-52DA-4323-B5A5-D42596356D83}" type="parTrans" cxnId="{2C45A820-A324-4031-8F9F-A3B96DBF9085}">
      <dgm:prSet/>
      <dgm:spPr/>
      <dgm:t>
        <a:bodyPr/>
        <a:lstStyle/>
        <a:p>
          <a:pPr rtl="1"/>
          <a:endParaRPr lang="ar-IQ"/>
        </a:p>
      </dgm:t>
    </dgm:pt>
    <dgm:pt modelId="{5352BCE6-046C-4631-8157-07CE4D20C4AF}" type="sibTrans" cxnId="{2C45A820-A324-4031-8F9F-A3B96DBF9085}">
      <dgm:prSet/>
      <dgm:spPr/>
      <dgm:t>
        <a:bodyPr/>
        <a:lstStyle/>
        <a:p>
          <a:pPr rtl="1"/>
          <a:endParaRPr lang="ar-IQ"/>
        </a:p>
      </dgm:t>
    </dgm:pt>
    <dgm:pt modelId="{9F5B7B05-55EC-46DA-AC4C-52D4A4EECD92}" type="pres">
      <dgm:prSet presAssocID="{5288E95A-1C03-44BE-932C-01BD0D181E9B}" presName="cycle" presStyleCnt="0">
        <dgm:presLayoutVars>
          <dgm:chMax val="1"/>
          <dgm:dir/>
          <dgm:animLvl val="ctr"/>
          <dgm:resizeHandles val="exact"/>
        </dgm:presLayoutVars>
      </dgm:prSet>
      <dgm:spPr/>
      <dgm:t>
        <a:bodyPr/>
        <a:lstStyle/>
        <a:p>
          <a:pPr rtl="1"/>
          <a:endParaRPr lang="ar-IQ"/>
        </a:p>
      </dgm:t>
    </dgm:pt>
    <dgm:pt modelId="{44A0ACBC-E1E9-4850-A9F8-64711368376F}" type="pres">
      <dgm:prSet presAssocID="{018966D5-579D-42C5-95EB-19B4CD67DBE9}" presName="centerShape" presStyleLbl="node0" presStyleIdx="0" presStyleCnt="1"/>
      <dgm:spPr/>
      <dgm:t>
        <a:bodyPr/>
        <a:lstStyle/>
        <a:p>
          <a:pPr rtl="1"/>
          <a:endParaRPr lang="ar-IQ"/>
        </a:p>
      </dgm:t>
    </dgm:pt>
    <dgm:pt modelId="{976AA2BF-CABF-4D48-9039-FB39484AB5E0}" type="pres">
      <dgm:prSet presAssocID="{83CA68E0-800E-497D-9006-B1B310C892C7}" presName="parTrans" presStyleLbl="bgSibTrans2D1" presStyleIdx="0" presStyleCnt="3"/>
      <dgm:spPr/>
      <dgm:t>
        <a:bodyPr/>
        <a:lstStyle/>
        <a:p>
          <a:pPr rtl="1"/>
          <a:endParaRPr lang="ar-IQ"/>
        </a:p>
      </dgm:t>
    </dgm:pt>
    <dgm:pt modelId="{924EB785-9BA1-4E23-AC5E-E37404BA86A9}" type="pres">
      <dgm:prSet presAssocID="{089D2052-8B7C-4CCF-AFDE-603FA28293E7}" presName="node" presStyleLbl="node1" presStyleIdx="0" presStyleCnt="3">
        <dgm:presLayoutVars>
          <dgm:bulletEnabled val="1"/>
        </dgm:presLayoutVars>
      </dgm:prSet>
      <dgm:spPr/>
      <dgm:t>
        <a:bodyPr/>
        <a:lstStyle/>
        <a:p>
          <a:pPr rtl="1"/>
          <a:endParaRPr lang="ar-IQ"/>
        </a:p>
      </dgm:t>
    </dgm:pt>
    <dgm:pt modelId="{233C1B63-766F-436A-86CA-A6AFBA464150}" type="pres">
      <dgm:prSet presAssocID="{1A2D4275-2C7C-43C7-8C36-BB71EE07058A}" presName="parTrans" presStyleLbl="bgSibTrans2D1" presStyleIdx="1" presStyleCnt="3"/>
      <dgm:spPr/>
      <dgm:t>
        <a:bodyPr/>
        <a:lstStyle/>
        <a:p>
          <a:pPr rtl="1"/>
          <a:endParaRPr lang="ar-IQ"/>
        </a:p>
      </dgm:t>
    </dgm:pt>
    <dgm:pt modelId="{59525667-3E1A-4684-B1E5-1E8C4462211E}" type="pres">
      <dgm:prSet presAssocID="{1E34F360-817E-481D-BF38-04DC0FEF80CE}" presName="node" presStyleLbl="node1" presStyleIdx="1" presStyleCnt="3">
        <dgm:presLayoutVars>
          <dgm:bulletEnabled val="1"/>
        </dgm:presLayoutVars>
      </dgm:prSet>
      <dgm:spPr/>
      <dgm:t>
        <a:bodyPr/>
        <a:lstStyle/>
        <a:p>
          <a:pPr rtl="1"/>
          <a:endParaRPr lang="ar-IQ"/>
        </a:p>
      </dgm:t>
    </dgm:pt>
    <dgm:pt modelId="{3E360304-F2B9-421A-B1D3-E760D5042E19}" type="pres">
      <dgm:prSet presAssocID="{A453B09E-52DA-4323-B5A5-D42596356D83}" presName="parTrans" presStyleLbl="bgSibTrans2D1" presStyleIdx="2" presStyleCnt="3"/>
      <dgm:spPr/>
      <dgm:t>
        <a:bodyPr/>
        <a:lstStyle/>
        <a:p>
          <a:pPr rtl="1"/>
          <a:endParaRPr lang="ar-IQ"/>
        </a:p>
      </dgm:t>
    </dgm:pt>
    <dgm:pt modelId="{B970CD46-653B-4FF2-9240-8EE6778AFE71}" type="pres">
      <dgm:prSet presAssocID="{297B1D5F-0514-4075-9E8B-869B99DC10DF}" presName="node" presStyleLbl="node1" presStyleIdx="2" presStyleCnt="3">
        <dgm:presLayoutVars>
          <dgm:bulletEnabled val="1"/>
        </dgm:presLayoutVars>
      </dgm:prSet>
      <dgm:spPr/>
      <dgm:t>
        <a:bodyPr/>
        <a:lstStyle/>
        <a:p>
          <a:pPr rtl="1"/>
          <a:endParaRPr lang="ar-IQ"/>
        </a:p>
      </dgm:t>
    </dgm:pt>
  </dgm:ptLst>
  <dgm:cxnLst>
    <dgm:cxn modelId="{CD1F0EF3-B4F5-4839-A0AE-106E8EA36CBF}" type="presOf" srcId="{A453B09E-52DA-4323-B5A5-D42596356D83}" destId="{3E360304-F2B9-421A-B1D3-E760D5042E19}" srcOrd="0" destOrd="0" presId="urn:microsoft.com/office/officeart/2005/8/layout/radial4"/>
    <dgm:cxn modelId="{7FCCAF23-64EB-44F8-9D4A-03D8F6CB6F2C}" srcId="{018966D5-579D-42C5-95EB-19B4CD67DBE9}" destId="{1E34F360-817E-481D-BF38-04DC0FEF80CE}" srcOrd="1" destOrd="0" parTransId="{1A2D4275-2C7C-43C7-8C36-BB71EE07058A}" sibTransId="{233B0B0D-7CAA-417B-AF42-D3C09A0956B0}"/>
    <dgm:cxn modelId="{903DBD6D-CE65-4CAA-BF99-394F76DE313B}" type="presOf" srcId="{089D2052-8B7C-4CCF-AFDE-603FA28293E7}" destId="{924EB785-9BA1-4E23-AC5E-E37404BA86A9}" srcOrd="0" destOrd="0" presId="urn:microsoft.com/office/officeart/2005/8/layout/radial4"/>
    <dgm:cxn modelId="{4D5E11CE-5A58-48B8-AD8A-9ACE09FE0CD8}" type="presOf" srcId="{5288E95A-1C03-44BE-932C-01BD0D181E9B}" destId="{9F5B7B05-55EC-46DA-AC4C-52D4A4EECD92}" srcOrd="0" destOrd="0" presId="urn:microsoft.com/office/officeart/2005/8/layout/radial4"/>
    <dgm:cxn modelId="{B37E2182-6AD5-4611-921C-133A4CECA6A6}" srcId="{5288E95A-1C03-44BE-932C-01BD0D181E9B}" destId="{018966D5-579D-42C5-95EB-19B4CD67DBE9}" srcOrd="0" destOrd="0" parTransId="{56A80116-36AE-4567-B727-6FE394E17535}" sibTransId="{D8E06305-3FEC-489A-869A-56B56DCE7644}"/>
    <dgm:cxn modelId="{5F16A7F5-E39C-4565-8DE1-347E65551514}" srcId="{018966D5-579D-42C5-95EB-19B4CD67DBE9}" destId="{089D2052-8B7C-4CCF-AFDE-603FA28293E7}" srcOrd="0" destOrd="0" parTransId="{83CA68E0-800E-497D-9006-B1B310C892C7}" sibTransId="{62E706DC-AA1A-4456-853A-230F93A1BD8E}"/>
    <dgm:cxn modelId="{09EEE10D-8F45-44B9-9EE7-C9918CA244FD}" type="presOf" srcId="{018966D5-579D-42C5-95EB-19B4CD67DBE9}" destId="{44A0ACBC-E1E9-4850-A9F8-64711368376F}" srcOrd="0" destOrd="0" presId="urn:microsoft.com/office/officeart/2005/8/layout/radial4"/>
    <dgm:cxn modelId="{1EE14F03-D9C4-4558-A452-81085B86EEF6}" type="presOf" srcId="{1E34F360-817E-481D-BF38-04DC0FEF80CE}" destId="{59525667-3E1A-4684-B1E5-1E8C4462211E}" srcOrd="0" destOrd="0" presId="urn:microsoft.com/office/officeart/2005/8/layout/radial4"/>
    <dgm:cxn modelId="{F4707CEC-11C0-4534-87E6-E770B1483E91}" type="presOf" srcId="{297B1D5F-0514-4075-9E8B-869B99DC10DF}" destId="{B970CD46-653B-4FF2-9240-8EE6778AFE71}" srcOrd="0" destOrd="0" presId="urn:microsoft.com/office/officeart/2005/8/layout/radial4"/>
    <dgm:cxn modelId="{644C8EEC-09D8-44F1-B115-9FF5BFBDC7BF}" type="presOf" srcId="{83CA68E0-800E-497D-9006-B1B310C892C7}" destId="{976AA2BF-CABF-4D48-9039-FB39484AB5E0}" srcOrd="0" destOrd="0" presId="urn:microsoft.com/office/officeart/2005/8/layout/radial4"/>
    <dgm:cxn modelId="{E52E0356-F7B6-4ED7-9EB7-DF53B06375D5}" type="presOf" srcId="{1A2D4275-2C7C-43C7-8C36-BB71EE07058A}" destId="{233C1B63-766F-436A-86CA-A6AFBA464150}" srcOrd="0" destOrd="0" presId="urn:microsoft.com/office/officeart/2005/8/layout/radial4"/>
    <dgm:cxn modelId="{2C45A820-A324-4031-8F9F-A3B96DBF9085}" srcId="{018966D5-579D-42C5-95EB-19B4CD67DBE9}" destId="{297B1D5F-0514-4075-9E8B-869B99DC10DF}" srcOrd="2" destOrd="0" parTransId="{A453B09E-52DA-4323-B5A5-D42596356D83}" sibTransId="{5352BCE6-046C-4631-8157-07CE4D20C4AF}"/>
    <dgm:cxn modelId="{6BE19877-86C3-457F-889F-63D7D583A2C1}" type="presParOf" srcId="{9F5B7B05-55EC-46DA-AC4C-52D4A4EECD92}" destId="{44A0ACBC-E1E9-4850-A9F8-64711368376F}" srcOrd="0" destOrd="0" presId="urn:microsoft.com/office/officeart/2005/8/layout/radial4"/>
    <dgm:cxn modelId="{3C400E1F-477F-4609-B78A-9B1EBE8F7B1A}" type="presParOf" srcId="{9F5B7B05-55EC-46DA-AC4C-52D4A4EECD92}" destId="{976AA2BF-CABF-4D48-9039-FB39484AB5E0}" srcOrd="1" destOrd="0" presId="urn:microsoft.com/office/officeart/2005/8/layout/radial4"/>
    <dgm:cxn modelId="{5EEAF943-4171-42FA-9E65-4830451989E4}" type="presParOf" srcId="{9F5B7B05-55EC-46DA-AC4C-52D4A4EECD92}" destId="{924EB785-9BA1-4E23-AC5E-E37404BA86A9}" srcOrd="2" destOrd="0" presId="urn:microsoft.com/office/officeart/2005/8/layout/radial4"/>
    <dgm:cxn modelId="{02BCF874-A49A-4CB6-A1B2-7D82D3A737B5}" type="presParOf" srcId="{9F5B7B05-55EC-46DA-AC4C-52D4A4EECD92}" destId="{233C1B63-766F-436A-86CA-A6AFBA464150}" srcOrd="3" destOrd="0" presId="urn:microsoft.com/office/officeart/2005/8/layout/radial4"/>
    <dgm:cxn modelId="{B03AC3AC-ACF1-4B81-8B0E-38D0CF19C3FF}" type="presParOf" srcId="{9F5B7B05-55EC-46DA-AC4C-52D4A4EECD92}" destId="{59525667-3E1A-4684-B1E5-1E8C4462211E}" srcOrd="4" destOrd="0" presId="urn:microsoft.com/office/officeart/2005/8/layout/radial4"/>
    <dgm:cxn modelId="{53C3C1C6-0250-4062-B797-F61778EC57B4}" type="presParOf" srcId="{9F5B7B05-55EC-46DA-AC4C-52D4A4EECD92}" destId="{3E360304-F2B9-421A-B1D3-E760D5042E19}" srcOrd="5" destOrd="0" presId="urn:microsoft.com/office/officeart/2005/8/layout/radial4"/>
    <dgm:cxn modelId="{C5E59263-2D82-44D0-874B-B95113AA984B}" type="presParOf" srcId="{9F5B7B05-55EC-46DA-AC4C-52D4A4EECD92}" destId="{B970CD46-653B-4FF2-9240-8EE6778AFE71}" srcOrd="6" destOrd="0" presId="urn:microsoft.com/office/officeart/2005/8/layout/radial4"/>
  </dgm:cxnLst>
  <dgm:bg/>
  <dgm:whole/>
</dgm:dataModel>
</file>

<file path=ppt/diagrams/data3.xml><?xml version="1.0" encoding="utf-8"?>
<dgm:dataModel xmlns:dgm="http://schemas.openxmlformats.org/drawingml/2006/diagram" xmlns:a="http://schemas.openxmlformats.org/drawingml/2006/main">
  <dgm:ptLst>
    <dgm:pt modelId="{55E8402A-AF01-43C0-A4C7-4E482F0D39B3}" type="doc">
      <dgm:prSet loTypeId="urn:microsoft.com/office/officeart/2005/8/layout/radial5" loCatId="relationship" qsTypeId="urn:microsoft.com/office/officeart/2005/8/quickstyle/3d4" qsCatId="3D" csTypeId="urn:microsoft.com/office/officeart/2005/8/colors/accent2_2" csCatId="accent2" phldr="1"/>
      <dgm:spPr/>
      <dgm:t>
        <a:bodyPr/>
        <a:lstStyle/>
        <a:p>
          <a:pPr rtl="1"/>
          <a:endParaRPr lang="ar-IQ"/>
        </a:p>
      </dgm:t>
    </dgm:pt>
    <dgm:pt modelId="{EC56A437-B27A-4B48-B4E9-0D4225F80105}">
      <dgm:prSet phldrT="[Text]" custT="1"/>
      <dgm:spPr/>
      <dgm:t>
        <a:bodyPr/>
        <a:lstStyle/>
        <a:p>
          <a:pPr rtl="1"/>
          <a:r>
            <a:rPr lang="ar-IQ" sz="2000" b="1" dirty="0" smtClean="0"/>
            <a:t>قسم العالم كريتشمر وشيلدون الانماط الجسميه الئ ثلاث اقسام</a:t>
          </a:r>
          <a:endParaRPr lang="ar-IQ" sz="2000" b="1" dirty="0"/>
        </a:p>
      </dgm:t>
    </dgm:pt>
    <dgm:pt modelId="{D9BB2819-4ECE-4DCB-979D-83043A96CC66}" type="parTrans" cxnId="{F45C983A-B70C-4DBE-839A-9F09D792B618}">
      <dgm:prSet/>
      <dgm:spPr/>
      <dgm:t>
        <a:bodyPr/>
        <a:lstStyle/>
        <a:p>
          <a:pPr rtl="1"/>
          <a:endParaRPr lang="ar-IQ"/>
        </a:p>
      </dgm:t>
    </dgm:pt>
    <dgm:pt modelId="{66C8941C-7CE3-4C24-ABE7-E78F6609CDA8}" type="sibTrans" cxnId="{F45C983A-B70C-4DBE-839A-9F09D792B618}">
      <dgm:prSet/>
      <dgm:spPr/>
      <dgm:t>
        <a:bodyPr/>
        <a:lstStyle/>
        <a:p>
          <a:pPr rtl="1"/>
          <a:endParaRPr lang="ar-IQ"/>
        </a:p>
      </dgm:t>
    </dgm:pt>
    <dgm:pt modelId="{9583D9D6-63B4-431D-A6DF-9B9403E6013C}">
      <dgm:prSet phldrT="[Text]" custT="1"/>
      <dgm:spPr/>
      <dgm:t>
        <a:bodyPr/>
        <a:lstStyle/>
        <a:p>
          <a:pPr rtl="1"/>
          <a:r>
            <a:rPr lang="ar-IQ" sz="3600" b="1" smtClean="0"/>
            <a:t>السمين</a:t>
          </a:r>
          <a:endParaRPr lang="ar-IQ" sz="3600" b="1" dirty="0"/>
        </a:p>
      </dgm:t>
    </dgm:pt>
    <dgm:pt modelId="{DA32AC13-883E-4A81-B84F-E68854CB2BBF}" type="parTrans" cxnId="{5EF7D10D-5CCF-4F50-B39E-8F7CF191C558}">
      <dgm:prSet/>
      <dgm:spPr/>
      <dgm:t>
        <a:bodyPr/>
        <a:lstStyle/>
        <a:p>
          <a:pPr rtl="1"/>
          <a:endParaRPr lang="ar-IQ"/>
        </a:p>
      </dgm:t>
    </dgm:pt>
    <dgm:pt modelId="{D2D1539D-C6AA-46A5-AC2A-9E20B40AFE2F}" type="sibTrans" cxnId="{5EF7D10D-5CCF-4F50-B39E-8F7CF191C558}">
      <dgm:prSet/>
      <dgm:spPr/>
      <dgm:t>
        <a:bodyPr/>
        <a:lstStyle/>
        <a:p>
          <a:pPr rtl="1"/>
          <a:endParaRPr lang="ar-IQ"/>
        </a:p>
      </dgm:t>
    </dgm:pt>
    <dgm:pt modelId="{1655B186-59D7-4564-BE26-076066BBE8B5}">
      <dgm:prSet phldrT="[Text]" custT="1"/>
      <dgm:spPr/>
      <dgm:t>
        <a:bodyPr/>
        <a:lstStyle/>
        <a:p>
          <a:pPr rtl="1"/>
          <a:r>
            <a:rPr lang="ar-IQ" sz="3200" b="1" dirty="0" smtClean="0"/>
            <a:t>العضلي</a:t>
          </a:r>
          <a:endParaRPr lang="ar-IQ" sz="3200" b="1" dirty="0"/>
        </a:p>
      </dgm:t>
    </dgm:pt>
    <dgm:pt modelId="{5DC37B35-994E-404F-93CB-04F91FBBCA5A}" type="parTrans" cxnId="{56BF6122-1935-4036-B626-17221B5FEFC5}">
      <dgm:prSet/>
      <dgm:spPr/>
      <dgm:t>
        <a:bodyPr/>
        <a:lstStyle/>
        <a:p>
          <a:pPr rtl="1"/>
          <a:endParaRPr lang="ar-IQ"/>
        </a:p>
      </dgm:t>
    </dgm:pt>
    <dgm:pt modelId="{3C9064CB-8927-4ABD-82B6-66B141BF1D1E}" type="sibTrans" cxnId="{56BF6122-1935-4036-B626-17221B5FEFC5}">
      <dgm:prSet/>
      <dgm:spPr/>
      <dgm:t>
        <a:bodyPr/>
        <a:lstStyle/>
        <a:p>
          <a:pPr rtl="1"/>
          <a:endParaRPr lang="ar-IQ"/>
        </a:p>
      </dgm:t>
    </dgm:pt>
    <dgm:pt modelId="{C7C4FAB4-E964-4D75-9810-84300C98ACAE}">
      <dgm:prSet phldrT="[Text]" custT="1"/>
      <dgm:spPr/>
      <dgm:t>
        <a:bodyPr/>
        <a:lstStyle/>
        <a:p>
          <a:pPr rtl="1"/>
          <a:r>
            <a:rPr lang="ar-IQ" sz="4000" b="1" dirty="0" smtClean="0"/>
            <a:t>النحيل</a:t>
          </a:r>
          <a:endParaRPr lang="ar-IQ" sz="4000" b="1" dirty="0"/>
        </a:p>
      </dgm:t>
    </dgm:pt>
    <dgm:pt modelId="{1F944F21-BD40-4304-92EA-29F6FC62ED7B}" type="parTrans" cxnId="{7E43822E-38F8-4E18-9788-EC877D438678}">
      <dgm:prSet/>
      <dgm:spPr/>
      <dgm:t>
        <a:bodyPr/>
        <a:lstStyle/>
        <a:p>
          <a:pPr rtl="1"/>
          <a:endParaRPr lang="ar-IQ"/>
        </a:p>
      </dgm:t>
    </dgm:pt>
    <dgm:pt modelId="{FC149396-BDBE-4C12-8244-5102F4399757}" type="sibTrans" cxnId="{7E43822E-38F8-4E18-9788-EC877D438678}">
      <dgm:prSet/>
      <dgm:spPr/>
      <dgm:t>
        <a:bodyPr/>
        <a:lstStyle/>
        <a:p>
          <a:pPr rtl="1"/>
          <a:endParaRPr lang="ar-IQ"/>
        </a:p>
      </dgm:t>
    </dgm:pt>
    <dgm:pt modelId="{63FFF2E7-9632-4F30-8FAC-F2C7A8D57055}" type="pres">
      <dgm:prSet presAssocID="{55E8402A-AF01-43C0-A4C7-4E482F0D39B3}" presName="Name0" presStyleCnt="0">
        <dgm:presLayoutVars>
          <dgm:chMax val="1"/>
          <dgm:dir/>
          <dgm:animLvl val="ctr"/>
          <dgm:resizeHandles val="exact"/>
        </dgm:presLayoutVars>
      </dgm:prSet>
      <dgm:spPr/>
      <dgm:t>
        <a:bodyPr/>
        <a:lstStyle/>
        <a:p>
          <a:pPr rtl="1"/>
          <a:endParaRPr lang="ar-IQ"/>
        </a:p>
      </dgm:t>
    </dgm:pt>
    <dgm:pt modelId="{B8FADF48-87F3-44FC-A4C8-AA85C33380CD}" type="pres">
      <dgm:prSet presAssocID="{EC56A437-B27A-4B48-B4E9-0D4225F80105}" presName="centerShape" presStyleLbl="node0" presStyleIdx="0" presStyleCnt="1" custScaleX="104813" custScaleY="122406"/>
      <dgm:spPr/>
      <dgm:t>
        <a:bodyPr/>
        <a:lstStyle/>
        <a:p>
          <a:pPr rtl="1"/>
          <a:endParaRPr lang="ar-IQ"/>
        </a:p>
      </dgm:t>
    </dgm:pt>
    <dgm:pt modelId="{70279431-0263-49EE-A995-23C677ADBFC7}" type="pres">
      <dgm:prSet presAssocID="{DA32AC13-883E-4A81-B84F-E68854CB2BBF}" presName="parTrans" presStyleLbl="sibTrans2D1" presStyleIdx="0" presStyleCnt="3"/>
      <dgm:spPr/>
      <dgm:t>
        <a:bodyPr/>
        <a:lstStyle/>
        <a:p>
          <a:pPr rtl="1"/>
          <a:endParaRPr lang="ar-IQ"/>
        </a:p>
      </dgm:t>
    </dgm:pt>
    <dgm:pt modelId="{8A106D02-1F5D-4219-B467-47FF02182802}" type="pres">
      <dgm:prSet presAssocID="{DA32AC13-883E-4A81-B84F-E68854CB2BBF}" presName="connectorText" presStyleLbl="sibTrans2D1" presStyleIdx="0" presStyleCnt="3"/>
      <dgm:spPr/>
      <dgm:t>
        <a:bodyPr/>
        <a:lstStyle/>
        <a:p>
          <a:pPr rtl="1"/>
          <a:endParaRPr lang="ar-IQ"/>
        </a:p>
      </dgm:t>
    </dgm:pt>
    <dgm:pt modelId="{17C210CE-4D14-425B-8900-B342AE9A0B4B}" type="pres">
      <dgm:prSet presAssocID="{9583D9D6-63B4-431D-A6DF-9B9403E6013C}" presName="node" presStyleLbl="node1" presStyleIdx="0" presStyleCnt="3">
        <dgm:presLayoutVars>
          <dgm:bulletEnabled val="1"/>
        </dgm:presLayoutVars>
      </dgm:prSet>
      <dgm:spPr/>
      <dgm:t>
        <a:bodyPr/>
        <a:lstStyle/>
        <a:p>
          <a:pPr rtl="1"/>
          <a:endParaRPr lang="ar-IQ"/>
        </a:p>
      </dgm:t>
    </dgm:pt>
    <dgm:pt modelId="{A06B71EF-9DC3-4F37-A8D8-41B098F99DC8}" type="pres">
      <dgm:prSet presAssocID="{5DC37B35-994E-404F-93CB-04F91FBBCA5A}" presName="parTrans" presStyleLbl="sibTrans2D1" presStyleIdx="1" presStyleCnt="3"/>
      <dgm:spPr/>
      <dgm:t>
        <a:bodyPr/>
        <a:lstStyle/>
        <a:p>
          <a:pPr rtl="1"/>
          <a:endParaRPr lang="ar-IQ"/>
        </a:p>
      </dgm:t>
    </dgm:pt>
    <dgm:pt modelId="{9DE3F92E-6865-4801-B803-362BA5AC63C0}" type="pres">
      <dgm:prSet presAssocID="{5DC37B35-994E-404F-93CB-04F91FBBCA5A}" presName="connectorText" presStyleLbl="sibTrans2D1" presStyleIdx="1" presStyleCnt="3"/>
      <dgm:spPr/>
      <dgm:t>
        <a:bodyPr/>
        <a:lstStyle/>
        <a:p>
          <a:pPr rtl="1"/>
          <a:endParaRPr lang="ar-IQ"/>
        </a:p>
      </dgm:t>
    </dgm:pt>
    <dgm:pt modelId="{15E942FC-0AE4-4D74-9192-6F4CEAA28517}" type="pres">
      <dgm:prSet presAssocID="{1655B186-59D7-4564-BE26-076066BBE8B5}" presName="node" presStyleLbl="node1" presStyleIdx="1" presStyleCnt="3">
        <dgm:presLayoutVars>
          <dgm:bulletEnabled val="1"/>
        </dgm:presLayoutVars>
      </dgm:prSet>
      <dgm:spPr/>
      <dgm:t>
        <a:bodyPr/>
        <a:lstStyle/>
        <a:p>
          <a:pPr rtl="1"/>
          <a:endParaRPr lang="ar-IQ"/>
        </a:p>
      </dgm:t>
    </dgm:pt>
    <dgm:pt modelId="{FBF1D0FF-B830-47F1-A057-698324331B76}" type="pres">
      <dgm:prSet presAssocID="{1F944F21-BD40-4304-92EA-29F6FC62ED7B}" presName="parTrans" presStyleLbl="sibTrans2D1" presStyleIdx="2" presStyleCnt="3"/>
      <dgm:spPr/>
      <dgm:t>
        <a:bodyPr/>
        <a:lstStyle/>
        <a:p>
          <a:pPr rtl="1"/>
          <a:endParaRPr lang="ar-IQ"/>
        </a:p>
      </dgm:t>
    </dgm:pt>
    <dgm:pt modelId="{83379DEF-FAAE-4DF8-B842-11DE272369DB}" type="pres">
      <dgm:prSet presAssocID="{1F944F21-BD40-4304-92EA-29F6FC62ED7B}" presName="connectorText" presStyleLbl="sibTrans2D1" presStyleIdx="2" presStyleCnt="3"/>
      <dgm:spPr/>
      <dgm:t>
        <a:bodyPr/>
        <a:lstStyle/>
        <a:p>
          <a:pPr rtl="1"/>
          <a:endParaRPr lang="ar-IQ"/>
        </a:p>
      </dgm:t>
    </dgm:pt>
    <dgm:pt modelId="{7B7C32C0-13E2-4A3C-9469-2F4832D1C185}" type="pres">
      <dgm:prSet presAssocID="{C7C4FAB4-E964-4D75-9810-84300C98ACAE}" presName="node" presStyleLbl="node1" presStyleIdx="2" presStyleCnt="3">
        <dgm:presLayoutVars>
          <dgm:bulletEnabled val="1"/>
        </dgm:presLayoutVars>
      </dgm:prSet>
      <dgm:spPr/>
      <dgm:t>
        <a:bodyPr/>
        <a:lstStyle/>
        <a:p>
          <a:pPr rtl="1"/>
          <a:endParaRPr lang="ar-IQ"/>
        </a:p>
      </dgm:t>
    </dgm:pt>
  </dgm:ptLst>
  <dgm:cxnLst>
    <dgm:cxn modelId="{7E43822E-38F8-4E18-9788-EC877D438678}" srcId="{EC56A437-B27A-4B48-B4E9-0D4225F80105}" destId="{C7C4FAB4-E964-4D75-9810-84300C98ACAE}" srcOrd="2" destOrd="0" parTransId="{1F944F21-BD40-4304-92EA-29F6FC62ED7B}" sibTransId="{FC149396-BDBE-4C12-8244-5102F4399757}"/>
    <dgm:cxn modelId="{5878362A-341E-433E-9E56-A1918DBE4655}" type="presOf" srcId="{DA32AC13-883E-4A81-B84F-E68854CB2BBF}" destId="{70279431-0263-49EE-A995-23C677ADBFC7}" srcOrd="0" destOrd="0" presId="urn:microsoft.com/office/officeart/2005/8/layout/radial5"/>
    <dgm:cxn modelId="{EBBC5E80-2D02-4B60-B5B5-D5DBEA33C941}" type="presOf" srcId="{DA32AC13-883E-4A81-B84F-E68854CB2BBF}" destId="{8A106D02-1F5D-4219-B467-47FF02182802}" srcOrd="1" destOrd="0" presId="urn:microsoft.com/office/officeart/2005/8/layout/radial5"/>
    <dgm:cxn modelId="{7F00FFFD-8073-4B5A-ABA2-31A355D7DBB5}" type="presOf" srcId="{5DC37B35-994E-404F-93CB-04F91FBBCA5A}" destId="{9DE3F92E-6865-4801-B803-362BA5AC63C0}" srcOrd="1" destOrd="0" presId="urn:microsoft.com/office/officeart/2005/8/layout/radial5"/>
    <dgm:cxn modelId="{E7B39807-0592-4EDA-B05D-B95839019F95}" type="presOf" srcId="{9583D9D6-63B4-431D-A6DF-9B9403E6013C}" destId="{17C210CE-4D14-425B-8900-B342AE9A0B4B}" srcOrd="0" destOrd="0" presId="urn:microsoft.com/office/officeart/2005/8/layout/radial5"/>
    <dgm:cxn modelId="{AF51A3FE-5C1D-4674-8743-D8A756A8183B}" type="presOf" srcId="{5DC37B35-994E-404F-93CB-04F91FBBCA5A}" destId="{A06B71EF-9DC3-4F37-A8D8-41B098F99DC8}" srcOrd="0" destOrd="0" presId="urn:microsoft.com/office/officeart/2005/8/layout/radial5"/>
    <dgm:cxn modelId="{28413AC4-B42E-4520-BBA0-3603FBB057E4}" type="presOf" srcId="{C7C4FAB4-E964-4D75-9810-84300C98ACAE}" destId="{7B7C32C0-13E2-4A3C-9469-2F4832D1C185}" srcOrd="0" destOrd="0" presId="urn:microsoft.com/office/officeart/2005/8/layout/radial5"/>
    <dgm:cxn modelId="{99B4879D-D555-4374-912D-D06469DFCE2C}" type="presOf" srcId="{EC56A437-B27A-4B48-B4E9-0D4225F80105}" destId="{B8FADF48-87F3-44FC-A4C8-AA85C33380CD}" srcOrd="0" destOrd="0" presId="urn:microsoft.com/office/officeart/2005/8/layout/radial5"/>
    <dgm:cxn modelId="{F75B52A6-8E6D-49FD-9662-C4E02C5AA25D}" type="presOf" srcId="{1655B186-59D7-4564-BE26-076066BBE8B5}" destId="{15E942FC-0AE4-4D74-9192-6F4CEAA28517}" srcOrd="0" destOrd="0" presId="urn:microsoft.com/office/officeart/2005/8/layout/radial5"/>
    <dgm:cxn modelId="{D72D9071-9503-4BCE-9F14-3B2A9065CC87}" type="presOf" srcId="{55E8402A-AF01-43C0-A4C7-4E482F0D39B3}" destId="{63FFF2E7-9632-4F30-8FAC-F2C7A8D57055}" srcOrd="0" destOrd="0" presId="urn:microsoft.com/office/officeart/2005/8/layout/radial5"/>
    <dgm:cxn modelId="{F45C983A-B70C-4DBE-839A-9F09D792B618}" srcId="{55E8402A-AF01-43C0-A4C7-4E482F0D39B3}" destId="{EC56A437-B27A-4B48-B4E9-0D4225F80105}" srcOrd="0" destOrd="0" parTransId="{D9BB2819-4ECE-4DCB-979D-83043A96CC66}" sibTransId="{66C8941C-7CE3-4C24-ABE7-E78F6609CDA8}"/>
    <dgm:cxn modelId="{BE3D380D-742A-4D09-8A4E-CAB7DE54BAF0}" type="presOf" srcId="{1F944F21-BD40-4304-92EA-29F6FC62ED7B}" destId="{FBF1D0FF-B830-47F1-A057-698324331B76}" srcOrd="0" destOrd="0" presId="urn:microsoft.com/office/officeart/2005/8/layout/radial5"/>
    <dgm:cxn modelId="{5EF7D10D-5CCF-4F50-B39E-8F7CF191C558}" srcId="{EC56A437-B27A-4B48-B4E9-0D4225F80105}" destId="{9583D9D6-63B4-431D-A6DF-9B9403E6013C}" srcOrd="0" destOrd="0" parTransId="{DA32AC13-883E-4A81-B84F-E68854CB2BBF}" sibTransId="{D2D1539D-C6AA-46A5-AC2A-9E20B40AFE2F}"/>
    <dgm:cxn modelId="{56BF6122-1935-4036-B626-17221B5FEFC5}" srcId="{EC56A437-B27A-4B48-B4E9-0D4225F80105}" destId="{1655B186-59D7-4564-BE26-076066BBE8B5}" srcOrd="1" destOrd="0" parTransId="{5DC37B35-994E-404F-93CB-04F91FBBCA5A}" sibTransId="{3C9064CB-8927-4ABD-82B6-66B141BF1D1E}"/>
    <dgm:cxn modelId="{483289A0-7111-468F-B5C2-EB4614E56124}" type="presOf" srcId="{1F944F21-BD40-4304-92EA-29F6FC62ED7B}" destId="{83379DEF-FAAE-4DF8-B842-11DE272369DB}" srcOrd="1" destOrd="0" presId="urn:microsoft.com/office/officeart/2005/8/layout/radial5"/>
    <dgm:cxn modelId="{9FA52FB4-C53B-4D81-BF73-641B8EDD0596}" type="presParOf" srcId="{63FFF2E7-9632-4F30-8FAC-F2C7A8D57055}" destId="{B8FADF48-87F3-44FC-A4C8-AA85C33380CD}" srcOrd="0" destOrd="0" presId="urn:microsoft.com/office/officeart/2005/8/layout/radial5"/>
    <dgm:cxn modelId="{178DBE6E-8A3B-4CDB-A2A0-52FADF555875}" type="presParOf" srcId="{63FFF2E7-9632-4F30-8FAC-F2C7A8D57055}" destId="{70279431-0263-49EE-A995-23C677ADBFC7}" srcOrd="1" destOrd="0" presId="urn:microsoft.com/office/officeart/2005/8/layout/radial5"/>
    <dgm:cxn modelId="{8710C7C8-1472-4181-BD78-FAB24BD314CD}" type="presParOf" srcId="{70279431-0263-49EE-A995-23C677ADBFC7}" destId="{8A106D02-1F5D-4219-B467-47FF02182802}" srcOrd="0" destOrd="0" presId="urn:microsoft.com/office/officeart/2005/8/layout/radial5"/>
    <dgm:cxn modelId="{76C2E776-6427-4F8D-8284-B62C06311E46}" type="presParOf" srcId="{63FFF2E7-9632-4F30-8FAC-F2C7A8D57055}" destId="{17C210CE-4D14-425B-8900-B342AE9A0B4B}" srcOrd="2" destOrd="0" presId="urn:microsoft.com/office/officeart/2005/8/layout/radial5"/>
    <dgm:cxn modelId="{0FD616C9-7201-4024-8DDD-3ED3D12D1034}" type="presParOf" srcId="{63FFF2E7-9632-4F30-8FAC-F2C7A8D57055}" destId="{A06B71EF-9DC3-4F37-A8D8-41B098F99DC8}" srcOrd="3" destOrd="0" presId="urn:microsoft.com/office/officeart/2005/8/layout/radial5"/>
    <dgm:cxn modelId="{2D45B9C9-E5B2-40EC-AB44-709BCF1B9320}" type="presParOf" srcId="{A06B71EF-9DC3-4F37-A8D8-41B098F99DC8}" destId="{9DE3F92E-6865-4801-B803-362BA5AC63C0}" srcOrd="0" destOrd="0" presId="urn:microsoft.com/office/officeart/2005/8/layout/radial5"/>
    <dgm:cxn modelId="{82C00554-B8B8-43ED-BDBA-95570C4E3828}" type="presParOf" srcId="{63FFF2E7-9632-4F30-8FAC-F2C7A8D57055}" destId="{15E942FC-0AE4-4D74-9192-6F4CEAA28517}" srcOrd="4" destOrd="0" presId="urn:microsoft.com/office/officeart/2005/8/layout/radial5"/>
    <dgm:cxn modelId="{29E45686-9B19-49D6-823D-AAF3142D303F}" type="presParOf" srcId="{63FFF2E7-9632-4F30-8FAC-F2C7A8D57055}" destId="{FBF1D0FF-B830-47F1-A057-698324331B76}" srcOrd="5" destOrd="0" presId="urn:microsoft.com/office/officeart/2005/8/layout/radial5"/>
    <dgm:cxn modelId="{DD662E0A-4D13-422B-BA09-B6FF4188DA62}" type="presParOf" srcId="{FBF1D0FF-B830-47F1-A057-698324331B76}" destId="{83379DEF-FAAE-4DF8-B842-11DE272369DB}" srcOrd="0" destOrd="0" presId="urn:microsoft.com/office/officeart/2005/8/layout/radial5"/>
    <dgm:cxn modelId="{0434838D-7E61-4C23-AE31-62EECB9946ED}" type="presParOf" srcId="{63FFF2E7-9632-4F30-8FAC-F2C7A8D57055}" destId="{7B7C32C0-13E2-4A3C-9469-2F4832D1C185}" srcOrd="6" destOrd="0" presId="urn:microsoft.com/office/officeart/2005/8/layout/radial5"/>
  </dgm:cxnLst>
  <dgm:bg/>
  <dgm:whole/>
</dgm:dataModel>
</file>

<file path=ppt/diagrams/data4.xml><?xml version="1.0" encoding="utf-8"?>
<dgm:dataModel xmlns:dgm="http://schemas.openxmlformats.org/drawingml/2006/diagram" xmlns:a="http://schemas.openxmlformats.org/drawingml/2006/main">
  <dgm:ptLst>
    <dgm:pt modelId="{9B598BC9-B058-4FCA-B123-20FC7DCB259F}" type="doc">
      <dgm:prSet loTypeId="urn:microsoft.com/office/officeart/2005/8/layout/arrow1" loCatId="process" qsTypeId="urn:microsoft.com/office/officeart/2005/8/quickstyle/3d2" qsCatId="3D" csTypeId="urn:microsoft.com/office/officeart/2005/8/colors/colorful5" csCatId="colorful" phldr="1"/>
      <dgm:spPr/>
      <dgm:t>
        <a:bodyPr/>
        <a:lstStyle/>
        <a:p>
          <a:pPr rtl="1"/>
          <a:endParaRPr lang="ar-IQ"/>
        </a:p>
      </dgm:t>
    </dgm:pt>
    <dgm:pt modelId="{9B9F306A-6672-4E0C-9A27-18EE0009E95B}">
      <dgm:prSet phldrT="[Text]"/>
      <dgm:spPr/>
      <dgm:t>
        <a:bodyPr/>
        <a:lstStyle/>
        <a:p>
          <a:pPr rtl="1"/>
          <a:r>
            <a:rPr lang="ar-IQ" dirty="0" smtClean="0"/>
            <a:t>الانطوائي</a:t>
          </a:r>
          <a:endParaRPr lang="ar-IQ" dirty="0"/>
        </a:p>
      </dgm:t>
    </dgm:pt>
    <dgm:pt modelId="{04DE5C20-3DF1-450A-B0B6-9349B7988D84}" type="parTrans" cxnId="{04B8B3CF-3677-4704-9A4E-258D80537530}">
      <dgm:prSet/>
      <dgm:spPr/>
      <dgm:t>
        <a:bodyPr/>
        <a:lstStyle/>
        <a:p>
          <a:pPr rtl="1"/>
          <a:endParaRPr lang="ar-IQ"/>
        </a:p>
      </dgm:t>
    </dgm:pt>
    <dgm:pt modelId="{C295BFF3-C4DA-40BC-9EBC-1C6348B045EC}" type="sibTrans" cxnId="{04B8B3CF-3677-4704-9A4E-258D80537530}">
      <dgm:prSet/>
      <dgm:spPr/>
      <dgm:t>
        <a:bodyPr/>
        <a:lstStyle/>
        <a:p>
          <a:pPr rtl="1"/>
          <a:endParaRPr lang="ar-IQ"/>
        </a:p>
      </dgm:t>
    </dgm:pt>
    <dgm:pt modelId="{2ACFC656-C15F-4C0F-AB6F-29644B83074A}">
      <dgm:prSet phldrT="[Text]"/>
      <dgm:spPr/>
      <dgm:t>
        <a:bodyPr/>
        <a:lstStyle/>
        <a:p>
          <a:pPr rtl="1"/>
          <a:r>
            <a:rPr lang="ar-IQ" dirty="0" smtClean="0"/>
            <a:t>الانبساطي</a:t>
          </a:r>
          <a:endParaRPr lang="ar-IQ" dirty="0"/>
        </a:p>
      </dgm:t>
    </dgm:pt>
    <dgm:pt modelId="{C49A2EEC-643E-46CF-8112-85E428428D01}" type="parTrans" cxnId="{D75D4E76-6472-4AD0-A615-5183D2730506}">
      <dgm:prSet/>
      <dgm:spPr/>
      <dgm:t>
        <a:bodyPr/>
        <a:lstStyle/>
        <a:p>
          <a:pPr rtl="1"/>
          <a:endParaRPr lang="ar-IQ"/>
        </a:p>
      </dgm:t>
    </dgm:pt>
    <dgm:pt modelId="{284A5A14-E11A-4776-8E17-FDDF8E365087}" type="sibTrans" cxnId="{D75D4E76-6472-4AD0-A615-5183D2730506}">
      <dgm:prSet/>
      <dgm:spPr/>
      <dgm:t>
        <a:bodyPr/>
        <a:lstStyle/>
        <a:p>
          <a:pPr rtl="1"/>
          <a:endParaRPr lang="ar-IQ"/>
        </a:p>
      </dgm:t>
    </dgm:pt>
    <dgm:pt modelId="{E39C161B-5463-4A76-BA48-41A3AC577D2C}" type="pres">
      <dgm:prSet presAssocID="{9B598BC9-B058-4FCA-B123-20FC7DCB259F}" presName="cycle" presStyleCnt="0">
        <dgm:presLayoutVars>
          <dgm:dir/>
          <dgm:resizeHandles val="exact"/>
        </dgm:presLayoutVars>
      </dgm:prSet>
      <dgm:spPr/>
      <dgm:t>
        <a:bodyPr/>
        <a:lstStyle/>
        <a:p>
          <a:pPr rtl="1"/>
          <a:endParaRPr lang="ar-IQ"/>
        </a:p>
      </dgm:t>
    </dgm:pt>
    <dgm:pt modelId="{25DE0217-84FB-4D42-8F43-75B94A1CBA8D}" type="pres">
      <dgm:prSet presAssocID="{9B9F306A-6672-4E0C-9A27-18EE0009E95B}" presName="arrow" presStyleLbl="node1" presStyleIdx="0" presStyleCnt="2">
        <dgm:presLayoutVars>
          <dgm:bulletEnabled val="1"/>
        </dgm:presLayoutVars>
      </dgm:prSet>
      <dgm:spPr/>
      <dgm:t>
        <a:bodyPr/>
        <a:lstStyle/>
        <a:p>
          <a:pPr rtl="1"/>
          <a:endParaRPr lang="ar-IQ"/>
        </a:p>
      </dgm:t>
    </dgm:pt>
    <dgm:pt modelId="{6EAFFEE4-4C2C-4354-8AE4-5578099570E5}" type="pres">
      <dgm:prSet presAssocID="{2ACFC656-C15F-4C0F-AB6F-29644B83074A}" presName="arrow" presStyleLbl="node1" presStyleIdx="1" presStyleCnt="2">
        <dgm:presLayoutVars>
          <dgm:bulletEnabled val="1"/>
        </dgm:presLayoutVars>
      </dgm:prSet>
      <dgm:spPr/>
      <dgm:t>
        <a:bodyPr/>
        <a:lstStyle/>
        <a:p>
          <a:pPr rtl="1"/>
          <a:endParaRPr lang="ar-IQ"/>
        </a:p>
      </dgm:t>
    </dgm:pt>
  </dgm:ptLst>
  <dgm:cxnLst>
    <dgm:cxn modelId="{04B8B3CF-3677-4704-9A4E-258D80537530}" srcId="{9B598BC9-B058-4FCA-B123-20FC7DCB259F}" destId="{9B9F306A-6672-4E0C-9A27-18EE0009E95B}" srcOrd="0" destOrd="0" parTransId="{04DE5C20-3DF1-450A-B0B6-9349B7988D84}" sibTransId="{C295BFF3-C4DA-40BC-9EBC-1C6348B045EC}"/>
    <dgm:cxn modelId="{D623FBEF-0779-4839-A8A0-68CFAF68626F}" type="presOf" srcId="{2ACFC656-C15F-4C0F-AB6F-29644B83074A}" destId="{6EAFFEE4-4C2C-4354-8AE4-5578099570E5}" srcOrd="0" destOrd="0" presId="urn:microsoft.com/office/officeart/2005/8/layout/arrow1"/>
    <dgm:cxn modelId="{32CD98A5-EAAD-4695-8D36-3262C97340A5}" type="presOf" srcId="{9B598BC9-B058-4FCA-B123-20FC7DCB259F}" destId="{E39C161B-5463-4A76-BA48-41A3AC577D2C}" srcOrd="0" destOrd="0" presId="urn:microsoft.com/office/officeart/2005/8/layout/arrow1"/>
    <dgm:cxn modelId="{D75D4E76-6472-4AD0-A615-5183D2730506}" srcId="{9B598BC9-B058-4FCA-B123-20FC7DCB259F}" destId="{2ACFC656-C15F-4C0F-AB6F-29644B83074A}" srcOrd="1" destOrd="0" parTransId="{C49A2EEC-643E-46CF-8112-85E428428D01}" sibTransId="{284A5A14-E11A-4776-8E17-FDDF8E365087}"/>
    <dgm:cxn modelId="{DD051329-C726-4816-9748-9A03D3E57DFC}" type="presOf" srcId="{9B9F306A-6672-4E0C-9A27-18EE0009E95B}" destId="{25DE0217-84FB-4D42-8F43-75B94A1CBA8D}" srcOrd="0" destOrd="0" presId="urn:microsoft.com/office/officeart/2005/8/layout/arrow1"/>
    <dgm:cxn modelId="{ABDE855B-0B28-46E8-AD4E-4AF006BF3709}" type="presParOf" srcId="{E39C161B-5463-4A76-BA48-41A3AC577D2C}" destId="{25DE0217-84FB-4D42-8F43-75B94A1CBA8D}" srcOrd="0" destOrd="0" presId="urn:microsoft.com/office/officeart/2005/8/layout/arrow1"/>
    <dgm:cxn modelId="{3CDF08AD-64FC-40FD-AD2D-2B56C434B60E}" type="presParOf" srcId="{E39C161B-5463-4A76-BA48-41A3AC577D2C}" destId="{6EAFFEE4-4C2C-4354-8AE4-5578099570E5}" srcOrd="1" destOrd="0" presId="urn:microsoft.com/office/officeart/2005/8/layout/arrow1"/>
  </dgm:cxnLst>
  <dgm:bg/>
  <dgm:whole/>
</dgm:dataModel>
</file>

<file path=ppt/diagrams/data5.xml><?xml version="1.0" encoding="utf-8"?>
<dgm:dataModel xmlns:dgm="http://schemas.openxmlformats.org/drawingml/2006/diagram" xmlns:a="http://schemas.openxmlformats.org/drawingml/2006/main">
  <dgm:ptLst>
    <dgm:pt modelId="{14948E16-2AA7-4F21-B853-D2B312FD5AAC}"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pPr rtl="1"/>
          <a:endParaRPr lang="ar-IQ"/>
        </a:p>
      </dgm:t>
    </dgm:pt>
    <dgm:pt modelId="{0B04E61D-F7C1-462F-A36E-869364FD7C55}">
      <dgm:prSet phldrT="[Text]" custT="1"/>
      <dgm:spPr/>
      <dgm:t>
        <a:bodyPr/>
        <a:lstStyle/>
        <a:p>
          <a:pPr rtl="1"/>
          <a:r>
            <a:rPr lang="ar-IQ" sz="2800" b="1" dirty="0" smtClean="0">
              <a:solidFill>
                <a:schemeClr val="tx1"/>
              </a:solidFill>
            </a:rPr>
            <a:t>قسم سكنر استجابات الفرد الئ نوعين من سلوك</a:t>
          </a:r>
          <a:endParaRPr lang="ar-IQ" sz="2800" b="1" dirty="0">
            <a:solidFill>
              <a:schemeClr val="tx1"/>
            </a:solidFill>
          </a:endParaRPr>
        </a:p>
      </dgm:t>
    </dgm:pt>
    <dgm:pt modelId="{D9EEEC18-F2C8-48A8-AF03-BD71F8B8D9CF}" type="parTrans" cxnId="{7C3CE277-0897-4106-87BA-67F2F5AF0091}">
      <dgm:prSet/>
      <dgm:spPr/>
      <dgm:t>
        <a:bodyPr/>
        <a:lstStyle/>
        <a:p>
          <a:pPr rtl="1"/>
          <a:endParaRPr lang="ar-IQ"/>
        </a:p>
      </dgm:t>
    </dgm:pt>
    <dgm:pt modelId="{9386502D-E9F7-4CDE-902A-ED7E0BED21B1}" type="sibTrans" cxnId="{7C3CE277-0897-4106-87BA-67F2F5AF0091}">
      <dgm:prSet/>
      <dgm:spPr/>
      <dgm:t>
        <a:bodyPr/>
        <a:lstStyle/>
        <a:p>
          <a:pPr rtl="1"/>
          <a:endParaRPr lang="ar-IQ"/>
        </a:p>
      </dgm:t>
    </dgm:pt>
    <dgm:pt modelId="{71F8DC08-FF75-4189-827B-392A0356F0CD}">
      <dgm:prSet phldrT="[Text]"/>
      <dgm:spPr/>
      <dgm:t>
        <a:bodyPr/>
        <a:lstStyle/>
        <a:p>
          <a:pPr rtl="1"/>
          <a:r>
            <a:rPr lang="ar-IQ" b="1" dirty="0" smtClean="0">
              <a:solidFill>
                <a:schemeClr val="tx1"/>
              </a:solidFill>
            </a:rPr>
            <a:t>السلوك الاستجابي</a:t>
          </a:r>
          <a:endParaRPr lang="ar-IQ" b="1" dirty="0">
            <a:solidFill>
              <a:schemeClr val="tx1"/>
            </a:solidFill>
          </a:endParaRPr>
        </a:p>
      </dgm:t>
    </dgm:pt>
    <dgm:pt modelId="{2C14161A-5FD0-44D7-B98C-859D8CE0B41E}" type="parTrans" cxnId="{845018E7-D795-4F5B-B379-66711E08E79B}">
      <dgm:prSet/>
      <dgm:spPr/>
      <dgm:t>
        <a:bodyPr/>
        <a:lstStyle/>
        <a:p>
          <a:pPr rtl="1"/>
          <a:endParaRPr lang="ar-IQ"/>
        </a:p>
      </dgm:t>
    </dgm:pt>
    <dgm:pt modelId="{37CDA792-D1C4-4493-B3F8-9E6623A6CA3F}" type="sibTrans" cxnId="{845018E7-D795-4F5B-B379-66711E08E79B}">
      <dgm:prSet/>
      <dgm:spPr/>
      <dgm:t>
        <a:bodyPr/>
        <a:lstStyle/>
        <a:p>
          <a:pPr rtl="1"/>
          <a:endParaRPr lang="ar-IQ"/>
        </a:p>
      </dgm:t>
    </dgm:pt>
    <dgm:pt modelId="{81970D13-749D-463E-937D-C2DE6B2FEB1E}">
      <dgm:prSet phldrT="[Text]"/>
      <dgm:spPr/>
      <dgm:t>
        <a:bodyPr/>
        <a:lstStyle/>
        <a:p>
          <a:pPr rtl="1"/>
          <a:r>
            <a:rPr lang="ar-IQ" b="1" dirty="0" smtClean="0">
              <a:solidFill>
                <a:schemeClr val="tx1"/>
              </a:solidFill>
            </a:rPr>
            <a:t>السلوك الاجرائي</a:t>
          </a:r>
          <a:endParaRPr lang="ar-IQ" b="1" dirty="0">
            <a:solidFill>
              <a:schemeClr val="tx1"/>
            </a:solidFill>
          </a:endParaRPr>
        </a:p>
      </dgm:t>
    </dgm:pt>
    <dgm:pt modelId="{AACBA095-8073-4F6A-9E1D-FD78C73CE5A1}" type="parTrans" cxnId="{F5644ED4-54D6-4B62-BD5F-798301BB0AC8}">
      <dgm:prSet/>
      <dgm:spPr/>
      <dgm:t>
        <a:bodyPr/>
        <a:lstStyle/>
        <a:p>
          <a:pPr rtl="1"/>
          <a:endParaRPr lang="ar-IQ"/>
        </a:p>
      </dgm:t>
    </dgm:pt>
    <dgm:pt modelId="{5227B3C4-05BD-46DB-9435-29B03B8528A5}" type="sibTrans" cxnId="{F5644ED4-54D6-4B62-BD5F-798301BB0AC8}">
      <dgm:prSet/>
      <dgm:spPr/>
      <dgm:t>
        <a:bodyPr/>
        <a:lstStyle/>
        <a:p>
          <a:pPr rtl="1"/>
          <a:endParaRPr lang="ar-IQ"/>
        </a:p>
      </dgm:t>
    </dgm:pt>
    <dgm:pt modelId="{65329750-07F5-44B1-BFE0-7FF8438F53DC}">
      <dgm:prSet phldrT="[Text]"/>
      <dgm:spPr/>
      <dgm:t>
        <a:bodyPr/>
        <a:lstStyle/>
        <a:p>
          <a:pPr rtl="1"/>
          <a:endParaRPr lang="ar-IQ" dirty="0"/>
        </a:p>
      </dgm:t>
    </dgm:pt>
    <dgm:pt modelId="{266AE669-B655-4F6C-95B6-58D494346CF1}" type="parTrans" cxnId="{79E40B5B-8CB3-41F0-BD15-2C7864C01B45}">
      <dgm:prSet/>
      <dgm:spPr/>
      <dgm:t>
        <a:bodyPr/>
        <a:lstStyle/>
        <a:p>
          <a:pPr rtl="1"/>
          <a:endParaRPr lang="ar-IQ"/>
        </a:p>
      </dgm:t>
    </dgm:pt>
    <dgm:pt modelId="{B2CB6CE2-7DE6-4596-97B6-837174E6DFC8}" type="sibTrans" cxnId="{79E40B5B-8CB3-41F0-BD15-2C7864C01B45}">
      <dgm:prSet/>
      <dgm:spPr/>
      <dgm:t>
        <a:bodyPr/>
        <a:lstStyle/>
        <a:p>
          <a:pPr rtl="1"/>
          <a:endParaRPr lang="ar-IQ"/>
        </a:p>
      </dgm:t>
    </dgm:pt>
    <dgm:pt modelId="{53D7B223-CD2E-4E00-9CE4-D8AB67B40117}" type="pres">
      <dgm:prSet presAssocID="{14948E16-2AA7-4F21-B853-D2B312FD5AAC}" presName="cycle" presStyleCnt="0">
        <dgm:presLayoutVars>
          <dgm:chMax val="1"/>
          <dgm:dir/>
          <dgm:animLvl val="ctr"/>
          <dgm:resizeHandles val="exact"/>
        </dgm:presLayoutVars>
      </dgm:prSet>
      <dgm:spPr/>
      <dgm:t>
        <a:bodyPr/>
        <a:lstStyle/>
        <a:p>
          <a:pPr rtl="1"/>
          <a:endParaRPr lang="ar-IQ"/>
        </a:p>
      </dgm:t>
    </dgm:pt>
    <dgm:pt modelId="{41589F15-3CC6-4EA2-A86C-4F56422034DC}" type="pres">
      <dgm:prSet presAssocID="{0B04E61D-F7C1-462F-A36E-869364FD7C55}" presName="centerShape" presStyleLbl="node0" presStyleIdx="0" presStyleCnt="1"/>
      <dgm:spPr/>
      <dgm:t>
        <a:bodyPr/>
        <a:lstStyle/>
        <a:p>
          <a:pPr rtl="1"/>
          <a:endParaRPr lang="ar-IQ"/>
        </a:p>
      </dgm:t>
    </dgm:pt>
    <dgm:pt modelId="{A214EEC6-9AE6-4461-8526-ACA8321CB62B}" type="pres">
      <dgm:prSet presAssocID="{2C14161A-5FD0-44D7-B98C-859D8CE0B41E}" presName="parTrans" presStyleLbl="bgSibTrans2D1" presStyleIdx="0" presStyleCnt="2"/>
      <dgm:spPr/>
      <dgm:t>
        <a:bodyPr/>
        <a:lstStyle/>
        <a:p>
          <a:pPr rtl="1"/>
          <a:endParaRPr lang="ar-IQ"/>
        </a:p>
      </dgm:t>
    </dgm:pt>
    <dgm:pt modelId="{90D79933-267F-4368-8E40-1E551E2E20F6}" type="pres">
      <dgm:prSet presAssocID="{71F8DC08-FF75-4189-827B-392A0356F0CD}" presName="node" presStyleLbl="node1" presStyleIdx="0" presStyleCnt="2">
        <dgm:presLayoutVars>
          <dgm:bulletEnabled val="1"/>
        </dgm:presLayoutVars>
      </dgm:prSet>
      <dgm:spPr/>
      <dgm:t>
        <a:bodyPr/>
        <a:lstStyle/>
        <a:p>
          <a:pPr rtl="1"/>
          <a:endParaRPr lang="ar-IQ"/>
        </a:p>
      </dgm:t>
    </dgm:pt>
    <dgm:pt modelId="{FFF0E14A-EB9B-4099-B319-F89AF8D40769}" type="pres">
      <dgm:prSet presAssocID="{AACBA095-8073-4F6A-9E1D-FD78C73CE5A1}" presName="parTrans" presStyleLbl="bgSibTrans2D1" presStyleIdx="1" presStyleCnt="2"/>
      <dgm:spPr/>
      <dgm:t>
        <a:bodyPr/>
        <a:lstStyle/>
        <a:p>
          <a:pPr rtl="1"/>
          <a:endParaRPr lang="ar-IQ"/>
        </a:p>
      </dgm:t>
    </dgm:pt>
    <dgm:pt modelId="{CED25669-173D-49FC-8A40-D398770B142E}" type="pres">
      <dgm:prSet presAssocID="{81970D13-749D-463E-937D-C2DE6B2FEB1E}" presName="node" presStyleLbl="node1" presStyleIdx="1" presStyleCnt="2">
        <dgm:presLayoutVars>
          <dgm:bulletEnabled val="1"/>
        </dgm:presLayoutVars>
      </dgm:prSet>
      <dgm:spPr/>
      <dgm:t>
        <a:bodyPr/>
        <a:lstStyle/>
        <a:p>
          <a:pPr rtl="1"/>
          <a:endParaRPr lang="ar-IQ"/>
        </a:p>
      </dgm:t>
    </dgm:pt>
  </dgm:ptLst>
  <dgm:cxnLst>
    <dgm:cxn modelId="{F5644ED4-54D6-4B62-BD5F-798301BB0AC8}" srcId="{0B04E61D-F7C1-462F-A36E-869364FD7C55}" destId="{81970D13-749D-463E-937D-C2DE6B2FEB1E}" srcOrd="1" destOrd="0" parTransId="{AACBA095-8073-4F6A-9E1D-FD78C73CE5A1}" sibTransId="{5227B3C4-05BD-46DB-9435-29B03B8528A5}"/>
    <dgm:cxn modelId="{26024021-5C73-4B9F-A981-2365CEAE8F4C}" type="presOf" srcId="{71F8DC08-FF75-4189-827B-392A0356F0CD}" destId="{90D79933-267F-4368-8E40-1E551E2E20F6}" srcOrd="0" destOrd="0" presId="urn:microsoft.com/office/officeart/2005/8/layout/radial4"/>
    <dgm:cxn modelId="{00955E99-08CE-4343-B4B4-93D28C72B878}" type="presOf" srcId="{14948E16-2AA7-4F21-B853-D2B312FD5AAC}" destId="{53D7B223-CD2E-4E00-9CE4-D8AB67B40117}" srcOrd="0" destOrd="0" presId="urn:microsoft.com/office/officeart/2005/8/layout/radial4"/>
    <dgm:cxn modelId="{A69DF897-A71F-4387-A0DB-55942EC00C31}" type="presOf" srcId="{AACBA095-8073-4F6A-9E1D-FD78C73CE5A1}" destId="{FFF0E14A-EB9B-4099-B319-F89AF8D40769}" srcOrd="0" destOrd="0" presId="urn:microsoft.com/office/officeart/2005/8/layout/radial4"/>
    <dgm:cxn modelId="{845018E7-D795-4F5B-B379-66711E08E79B}" srcId="{0B04E61D-F7C1-462F-A36E-869364FD7C55}" destId="{71F8DC08-FF75-4189-827B-392A0356F0CD}" srcOrd="0" destOrd="0" parTransId="{2C14161A-5FD0-44D7-B98C-859D8CE0B41E}" sibTransId="{37CDA792-D1C4-4493-B3F8-9E6623A6CA3F}"/>
    <dgm:cxn modelId="{8B4A97DF-826D-4613-A689-9528BBE054B9}" type="presOf" srcId="{81970D13-749D-463E-937D-C2DE6B2FEB1E}" destId="{CED25669-173D-49FC-8A40-D398770B142E}" srcOrd="0" destOrd="0" presId="urn:microsoft.com/office/officeart/2005/8/layout/radial4"/>
    <dgm:cxn modelId="{79E40B5B-8CB3-41F0-BD15-2C7864C01B45}" srcId="{14948E16-2AA7-4F21-B853-D2B312FD5AAC}" destId="{65329750-07F5-44B1-BFE0-7FF8438F53DC}" srcOrd="1" destOrd="0" parTransId="{266AE669-B655-4F6C-95B6-58D494346CF1}" sibTransId="{B2CB6CE2-7DE6-4596-97B6-837174E6DFC8}"/>
    <dgm:cxn modelId="{7C3CE277-0897-4106-87BA-67F2F5AF0091}" srcId="{14948E16-2AA7-4F21-B853-D2B312FD5AAC}" destId="{0B04E61D-F7C1-462F-A36E-869364FD7C55}" srcOrd="0" destOrd="0" parTransId="{D9EEEC18-F2C8-48A8-AF03-BD71F8B8D9CF}" sibTransId="{9386502D-E9F7-4CDE-902A-ED7E0BED21B1}"/>
    <dgm:cxn modelId="{717BE09C-F598-4163-9DDD-8F59182B6A3A}" type="presOf" srcId="{2C14161A-5FD0-44D7-B98C-859D8CE0B41E}" destId="{A214EEC6-9AE6-4461-8526-ACA8321CB62B}" srcOrd="0" destOrd="0" presId="urn:microsoft.com/office/officeart/2005/8/layout/radial4"/>
    <dgm:cxn modelId="{1296A621-282A-48C9-B66E-2C010365854F}" type="presOf" srcId="{0B04E61D-F7C1-462F-A36E-869364FD7C55}" destId="{41589F15-3CC6-4EA2-A86C-4F56422034DC}" srcOrd="0" destOrd="0" presId="urn:microsoft.com/office/officeart/2005/8/layout/radial4"/>
    <dgm:cxn modelId="{8EFE51EF-6398-4570-A9EB-84F76193BB90}" type="presParOf" srcId="{53D7B223-CD2E-4E00-9CE4-D8AB67B40117}" destId="{41589F15-3CC6-4EA2-A86C-4F56422034DC}" srcOrd="0" destOrd="0" presId="urn:microsoft.com/office/officeart/2005/8/layout/radial4"/>
    <dgm:cxn modelId="{9D755320-8C89-48B2-B954-C75DCCBCF6CA}" type="presParOf" srcId="{53D7B223-CD2E-4E00-9CE4-D8AB67B40117}" destId="{A214EEC6-9AE6-4461-8526-ACA8321CB62B}" srcOrd="1" destOrd="0" presId="urn:microsoft.com/office/officeart/2005/8/layout/radial4"/>
    <dgm:cxn modelId="{33359014-2A5B-40F2-A77D-AE307C51CD1F}" type="presParOf" srcId="{53D7B223-CD2E-4E00-9CE4-D8AB67B40117}" destId="{90D79933-267F-4368-8E40-1E551E2E20F6}" srcOrd="2" destOrd="0" presId="urn:microsoft.com/office/officeart/2005/8/layout/radial4"/>
    <dgm:cxn modelId="{1F73EBB2-1963-4173-8DAD-98E00B393576}" type="presParOf" srcId="{53D7B223-CD2E-4E00-9CE4-D8AB67B40117}" destId="{FFF0E14A-EB9B-4099-B319-F89AF8D40769}" srcOrd="3" destOrd="0" presId="urn:microsoft.com/office/officeart/2005/8/layout/radial4"/>
    <dgm:cxn modelId="{B4446DF0-4087-4882-9D81-74D8ABFA0C98}" type="presParOf" srcId="{53D7B223-CD2E-4E00-9CE4-D8AB67B40117}" destId="{CED25669-173D-49FC-8A40-D398770B142E}" srcOrd="4" destOrd="0" presId="urn:microsoft.com/office/officeart/2005/8/layout/radial4"/>
  </dgm:cxnLst>
  <dgm:bg/>
  <dgm:whole/>
</dgm:dataModel>
</file>

<file path=ppt/diagrams/data6.xml><?xml version="1.0" encoding="utf-8"?>
<dgm:dataModel xmlns:dgm="http://schemas.openxmlformats.org/drawingml/2006/diagram" xmlns:a="http://schemas.openxmlformats.org/drawingml/2006/main">
  <dgm:ptLst>
    <dgm:pt modelId="{59629D56-671F-40A1-8B20-E2327102205E}" type="doc">
      <dgm:prSet loTypeId="urn:microsoft.com/office/officeart/2005/8/layout/process4" loCatId="list" qsTypeId="urn:microsoft.com/office/officeart/2005/8/quickstyle/3d3" qsCatId="3D" csTypeId="urn:microsoft.com/office/officeart/2005/8/colors/colorful4" csCatId="colorful" phldr="1"/>
      <dgm:spPr/>
      <dgm:t>
        <a:bodyPr/>
        <a:lstStyle/>
        <a:p>
          <a:pPr rtl="1"/>
          <a:endParaRPr lang="ar-IQ"/>
        </a:p>
      </dgm:t>
    </dgm:pt>
    <dgm:pt modelId="{2A39C808-C1D4-469B-A46F-9E3DABC05C8F}">
      <dgm:prSet phldrT="[Text]" custT="1"/>
      <dgm:spPr/>
      <dgm:t>
        <a:bodyPr/>
        <a:lstStyle/>
        <a:p>
          <a:pPr rtl="1"/>
          <a:r>
            <a:rPr lang="ar-IQ" sz="2000" b="1" i="0" dirty="0" smtClean="0"/>
            <a:t>السلوك الاستجابي</a:t>
          </a:r>
          <a:endParaRPr lang="ar-IQ" sz="2000" b="1" i="0" dirty="0"/>
        </a:p>
      </dgm:t>
    </dgm:pt>
    <dgm:pt modelId="{6CFDB6B1-47D6-489E-B280-AEEBBF8AA6E8}" type="parTrans" cxnId="{585C396B-E4E6-40EC-9DD8-03D0F0359A39}">
      <dgm:prSet/>
      <dgm:spPr/>
      <dgm:t>
        <a:bodyPr/>
        <a:lstStyle/>
        <a:p>
          <a:pPr rtl="1"/>
          <a:endParaRPr lang="ar-IQ"/>
        </a:p>
      </dgm:t>
    </dgm:pt>
    <dgm:pt modelId="{26D89D96-EFC1-48C8-B71C-DAC34E11D59F}" type="sibTrans" cxnId="{585C396B-E4E6-40EC-9DD8-03D0F0359A39}">
      <dgm:prSet/>
      <dgm:spPr/>
      <dgm:t>
        <a:bodyPr/>
        <a:lstStyle/>
        <a:p>
          <a:pPr rtl="1"/>
          <a:endParaRPr lang="ar-IQ"/>
        </a:p>
      </dgm:t>
    </dgm:pt>
    <dgm:pt modelId="{4AA15127-FB70-41C0-BBD5-7C3FC91A66F4}">
      <dgm:prSet phldrT="[Text]" custT="1"/>
      <dgm:spPr/>
      <dgm:t>
        <a:bodyPr/>
        <a:lstStyle/>
        <a:p>
          <a:pPr rtl="1"/>
          <a:r>
            <a:rPr lang="ar-IQ" sz="2000" b="1" i="0" dirty="0" smtClean="0"/>
            <a:t>السلوك الاجرائي</a:t>
          </a:r>
          <a:endParaRPr lang="ar-IQ" sz="2000" b="1" i="0" dirty="0"/>
        </a:p>
      </dgm:t>
    </dgm:pt>
    <dgm:pt modelId="{C7E5CD38-AF6D-4648-87BE-4FBBD55EF664}" type="parTrans" cxnId="{DE2E4203-74A9-49BF-A808-0C20457E040B}">
      <dgm:prSet/>
      <dgm:spPr/>
      <dgm:t>
        <a:bodyPr/>
        <a:lstStyle/>
        <a:p>
          <a:pPr rtl="1"/>
          <a:endParaRPr lang="ar-IQ"/>
        </a:p>
      </dgm:t>
    </dgm:pt>
    <dgm:pt modelId="{5176FFC0-8306-42D1-9E52-822AA25E25E6}" type="sibTrans" cxnId="{DE2E4203-74A9-49BF-A808-0C20457E040B}">
      <dgm:prSet/>
      <dgm:spPr/>
      <dgm:t>
        <a:bodyPr/>
        <a:lstStyle/>
        <a:p>
          <a:pPr rtl="1"/>
          <a:endParaRPr lang="ar-IQ"/>
        </a:p>
      </dgm:t>
    </dgm:pt>
    <dgm:pt modelId="{7A858BA3-E3E9-4492-BFB5-CFAD321183B0}">
      <dgm:prSet phldrT="[Text]" custT="1"/>
      <dgm:spPr/>
      <dgm:t>
        <a:bodyPr/>
        <a:lstStyle/>
        <a:p>
          <a:pPr rtl="1"/>
          <a:r>
            <a:rPr lang="ar-IQ" sz="2000" b="1" i="0" dirty="0" smtClean="0"/>
            <a:t>هو يمثل الاسستجابات التي تحدث بتاثير منبهات معروفه او غير معروفه. ويكون سلوك الانسان تلقائيا نتيجه لاستعداده لمثل هذا سلوك</a:t>
          </a:r>
          <a:endParaRPr lang="ar-IQ" sz="2000" b="1" i="0" dirty="0"/>
        </a:p>
      </dgm:t>
    </dgm:pt>
    <dgm:pt modelId="{F0342549-E711-4DB3-948C-BAFE31466BAC}" type="parTrans" cxnId="{225EF993-AF0D-43CC-A5BD-ABA69ED7935E}">
      <dgm:prSet/>
      <dgm:spPr/>
      <dgm:t>
        <a:bodyPr/>
        <a:lstStyle/>
        <a:p>
          <a:pPr rtl="1"/>
          <a:endParaRPr lang="ar-IQ"/>
        </a:p>
      </dgm:t>
    </dgm:pt>
    <dgm:pt modelId="{3BF0BCAA-8F64-4EF5-9F7A-26270DBC2204}" type="sibTrans" cxnId="{225EF993-AF0D-43CC-A5BD-ABA69ED7935E}">
      <dgm:prSet/>
      <dgm:spPr/>
      <dgm:t>
        <a:bodyPr/>
        <a:lstStyle/>
        <a:p>
          <a:pPr rtl="1"/>
          <a:endParaRPr lang="ar-IQ"/>
        </a:p>
      </dgm:t>
    </dgm:pt>
    <dgm:pt modelId="{28346679-C99B-4A4B-8C2F-33FCC50BF4A3}">
      <dgm:prSet phldrT="[Text]" custT="1"/>
      <dgm:spPr/>
      <dgm:t>
        <a:bodyPr/>
        <a:lstStyle/>
        <a:p>
          <a:pPr rtl="1"/>
          <a:r>
            <a:rPr lang="ar-IQ" sz="2000" b="1" i="0" dirty="0" smtClean="0"/>
            <a:t>التعزيز</a:t>
          </a:r>
          <a:endParaRPr lang="ar-IQ" sz="2000" b="1" i="0" dirty="0"/>
        </a:p>
      </dgm:t>
    </dgm:pt>
    <dgm:pt modelId="{134929CF-2A07-4D3C-A5CB-62ED2A261054}" type="parTrans" cxnId="{080D603E-6ECC-44FD-B03C-8F5B59568B22}">
      <dgm:prSet/>
      <dgm:spPr/>
      <dgm:t>
        <a:bodyPr/>
        <a:lstStyle/>
        <a:p>
          <a:pPr rtl="1"/>
          <a:endParaRPr lang="ar-IQ"/>
        </a:p>
      </dgm:t>
    </dgm:pt>
    <dgm:pt modelId="{F18F082C-4F8A-4133-9669-69B2425B4090}" type="sibTrans" cxnId="{080D603E-6ECC-44FD-B03C-8F5B59568B22}">
      <dgm:prSet/>
      <dgm:spPr/>
      <dgm:t>
        <a:bodyPr/>
        <a:lstStyle/>
        <a:p>
          <a:pPr rtl="1"/>
          <a:endParaRPr lang="ar-IQ"/>
        </a:p>
      </dgm:t>
    </dgm:pt>
    <dgm:pt modelId="{5D86151D-5AB5-4115-B709-CEC375986F0A}">
      <dgm:prSet phldrT="[Text]" custT="1"/>
      <dgm:spPr/>
      <dgm:t>
        <a:bodyPr/>
        <a:lstStyle/>
        <a:p>
          <a:pPr rtl="1"/>
          <a:r>
            <a:rPr lang="ar-IQ" sz="2000" b="1" i="0" dirty="0" smtClean="0"/>
            <a:t> هو العمليه التي تلي استجابه معينه وستزيد من احتمال وقوع تللك الاستجابه في مستقبل</a:t>
          </a:r>
          <a:endParaRPr lang="ar-IQ" sz="2000" b="1" i="0" dirty="0"/>
        </a:p>
      </dgm:t>
    </dgm:pt>
    <dgm:pt modelId="{86363B76-1111-4F51-93A7-C392F91D1DF7}" type="parTrans" cxnId="{95EF2B70-0DE2-4F52-B417-9AB6560CAE48}">
      <dgm:prSet/>
      <dgm:spPr/>
      <dgm:t>
        <a:bodyPr/>
        <a:lstStyle/>
        <a:p>
          <a:pPr rtl="1"/>
          <a:endParaRPr lang="ar-IQ"/>
        </a:p>
      </dgm:t>
    </dgm:pt>
    <dgm:pt modelId="{719C8F3A-5519-4D71-A1F4-9DEA525A33FA}" type="sibTrans" cxnId="{95EF2B70-0DE2-4F52-B417-9AB6560CAE48}">
      <dgm:prSet/>
      <dgm:spPr/>
      <dgm:t>
        <a:bodyPr/>
        <a:lstStyle/>
        <a:p>
          <a:pPr rtl="1"/>
          <a:endParaRPr lang="ar-IQ"/>
        </a:p>
      </dgm:t>
    </dgm:pt>
    <dgm:pt modelId="{A2230ED5-C50A-47CB-8DB6-0888666A84E1}">
      <dgm:prSet custT="1"/>
      <dgm:spPr/>
      <dgm:t>
        <a:bodyPr/>
        <a:lstStyle/>
        <a:p>
          <a:pPr rtl="1"/>
          <a:r>
            <a:rPr lang="ar-IQ" sz="2000" b="1" i="0" dirty="0" smtClean="0"/>
            <a:t>هو يحدث بتاثير منبهات كثيره يمكن ضبطها وتنبؤها وهذه الاستجابات تشكل عاده جزء بسيطا من السلوك الانساني</a:t>
          </a:r>
          <a:endParaRPr lang="ar-IQ" sz="2000" b="1" i="0" dirty="0"/>
        </a:p>
      </dgm:t>
    </dgm:pt>
    <dgm:pt modelId="{F932A12B-F670-40B0-86A3-65E2E57BF6E1}" type="parTrans" cxnId="{882D383E-2C9C-4054-86BE-6AEAF0E212E3}">
      <dgm:prSet/>
      <dgm:spPr/>
      <dgm:t>
        <a:bodyPr/>
        <a:lstStyle/>
        <a:p>
          <a:pPr rtl="1"/>
          <a:endParaRPr lang="ar-IQ"/>
        </a:p>
      </dgm:t>
    </dgm:pt>
    <dgm:pt modelId="{AFFF4248-2BDC-4BDD-B215-0468CABE4EB9}" type="sibTrans" cxnId="{882D383E-2C9C-4054-86BE-6AEAF0E212E3}">
      <dgm:prSet/>
      <dgm:spPr/>
      <dgm:t>
        <a:bodyPr/>
        <a:lstStyle/>
        <a:p>
          <a:pPr rtl="1"/>
          <a:endParaRPr lang="ar-IQ"/>
        </a:p>
      </dgm:t>
    </dgm:pt>
    <dgm:pt modelId="{A07E8F21-C482-418D-960C-1315EE5784EC}" type="pres">
      <dgm:prSet presAssocID="{59629D56-671F-40A1-8B20-E2327102205E}" presName="Name0" presStyleCnt="0">
        <dgm:presLayoutVars>
          <dgm:dir/>
          <dgm:animLvl val="lvl"/>
          <dgm:resizeHandles val="exact"/>
        </dgm:presLayoutVars>
      </dgm:prSet>
      <dgm:spPr/>
      <dgm:t>
        <a:bodyPr/>
        <a:lstStyle/>
        <a:p>
          <a:pPr rtl="1"/>
          <a:endParaRPr lang="ar-IQ"/>
        </a:p>
      </dgm:t>
    </dgm:pt>
    <dgm:pt modelId="{2C66A049-C7D7-46C7-9D9D-095D018E13F7}" type="pres">
      <dgm:prSet presAssocID="{28346679-C99B-4A4B-8C2F-33FCC50BF4A3}" presName="boxAndChildren" presStyleCnt="0"/>
      <dgm:spPr/>
    </dgm:pt>
    <dgm:pt modelId="{DE154A78-EA21-4024-AB8A-ACDCAA613940}" type="pres">
      <dgm:prSet presAssocID="{28346679-C99B-4A4B-8C2F-33FCC50BF4A3}" presName="parentTextBox" presStyleLbl="node1" presStyleIdx="0" presStyleCnt="3"/>
      <dgm:spPr/>
      <dgm:t>
        <a:bodyPr/>
        <a:lstStyle/>
        <a:p>
          <a:pPr rtl="1"/>
          <a:endParaRPr lang="ar-IQ"/>
        </a:p>
      </dgm:t>
    </dgm:pt>
    <dgm:pt modelId="{79F2FBB9-A992-4ECF-82A8-8EDF9DB7BD70}" type="pres">
      <dgm:prSet presAssocID="{28346679-C99B-4A4B-8C2F-33FCC50BF4A3}" presName="entireBox" presStyleLbl="node1" presStyleIdx="0" presStyleCnt="3"/>
      <dgm:spPr/>
      <dgm:t>
        <a:bodyPr/>
        <a:lstStyle/>
        <a:p>
          <a:pPr rtl="1"/>
          <a:endParaRPr lang="ar-IQ"/>
        </a:p>
      </dgm:t>
    </dgm:pt>
    <dgm:pt modelId="{8CE7F0AF-131C-432B-AFF6-21D11AB9CAF2}" type="pres">
      <dgm:prSet presAssocID="{28346679-C99B-4A4B-8C2F-33FCC50BF4A3}" presName="descendantBox" presStyleCnt="0"/>
      <dgm:spPr/>
    </dgm:pt>
    <dgm:pt modelId="{8F5BBA9E-824A-4475-9399-CE01F0723005}" type="pres">
      <dgm:prSet presAssocID="{5D86151D-5AB5-4115-B709-CEC375986F0A}" presName="childTextBox" presStyleLbl="fgAccFollowNode1" presStyleIdx="0" presStyleCnt="3">
        <dgm:presLayoutVars>
          <dgm:bulletEnabled val="1"/>
        </dgm:presLayoutVars>
      </dgm:prSet>
      <dgm:spPr/>
      <dgm:t>
        <a:bodyPr/>
        <a:lstStyle/>
        <a:p>
          <a:pPr rtl="1"/>
          <a:endParaRPr lang="ar-IQ"/>
        </a:p>
      </dgm:t>
    </dgm:pt>
    <dgm:pt modelId="{663B954A-623B-4BC3-B0B1-3CD1E31B7073}" type="pres">
      <dgm:prSet presAssocID="{5176FFC0-8306-42D1-9E52-822AA25E25E6}" presName="sp" presStyleCnt="0"/>
      <dgm:spPr/>
    </dgm:pt>
    <dgm:pt modelId="{80295D3A-B3C5-4BBA-B68F-7894B23833F6}" type="pres">
      <dgm:prSet presAssocID="{4AA15127-FB70-41C0-BBD5-7C3FC91A66F4}" presName="arrowAndChildren" presStyleCnt="0"/>
      <dgm:spPr/>
    </dgm:pt>
    <dgm:pt modelId="{EF01CC9B-0C34-4B01-B466-89441E2FDC1A}" type="pres">
      <dgm:prSet presAssocID="{4AA15127-FB70-41C0-BBD5-7C3FC91A66F4}" presName="parentTextArrow" presStyleLbl="node1" presStyleIdx="0" presStyleCnt="3"/>
      <dgm:spPr/>
      <dgm:t>
        <a:bodyPr/>
        <a:lstStyle/>
        <a:p>
          <a:pPr rtl="1"/>
          <a:endParaRPr lang="ar-IQ"/>
        </a:p>
      </dgm:t>
    </dgm:pt>
    <dgm:pt modelId="{1C20FFD5-295F-47A1-8823-67129CDD7310}" type="pres">
      <dgm:prSet presAssocID="{4AA15127-FB70-41C0-BBD5-7C3FC91A66F4}" presName="arrow" presStyleLbl="node1" presStyleIdx="1" presStyleCnt="3"/>
      <dgm:spPr/>
      <dgm:t>
        <a:bodyPr/>
        <a:lstStyle/>
        <a:p>
          <a:pPr rtl="1"/>
          <a:endParaRPr lang="ar-IQ"/>
        </a:p>
      </dgm:t>
    </dgm:pt>
    <dgm:pt modelId="{F97F4782-851B-4F74-A961-EA1982248FF3}" type="pres">
      <dgm:prSet presAssocID="{4AA15127-FB70-41C0-BBD5-7C3FC91A66F4}" presName="descendantArrow" presStyleCnt="0"/>
      <dgm:spPr/>
    </dgm:pt>
    <dgm:pt modelId="{3360E3D2-5CC7-4C10-83D7-71D2BB6B64F4}" type="pres">
      <dgm:prSet presAssocID="{7A858BA3-E3E9-4492-BFB5-CFAD321183B0}" presName="childTextArrow" presStyleLbl="fgAccFollowNode1" presStyleIdx="1" presStyleCnt="3">
        <dgm:presLayoutVars>
          <dgm:bulletEnabled val="1"/>
        </dgm:presLayoutVars>
      </dgm:prSet>
      <dgm:spPr/>
      <dgm:t>
        <a:bodyPr/>
        <a:lstStyle/>
        <a:p>
          <a:pPr rtl="1"/>
          <a:endParaRPr lang="ar-IQ"/>
        </a:p>
      </dgm:t>
    </dgm:pt>
    <dgm:pt modelId="{4D000867-2916-45B1-AC8C-719487CA6E8A}" type="pres">
      <dgm:prSet presAssocID="{26D89D96-EFC1-48C8-B71C-DAC34E11D59F}" presName="sp" presStyleCnt="0"/>
      <dgm:spPr/>
    </dgm:pt>
    <dgm:pt modelId="{F1767F85-82D3-4A6B-8C1B-22BE25E44F46}" type="pres">
      <dgm:prSet presAssocID="{2A39C808-C1D4-469B-A46F-9E3DABC05C8F}" presName="arrowAndChildren" presStyleCnt="0"/>
      <dgm:spPr/>
    </dgm:pt>
    <dgm:pt modelId="{E9B0D612-8D0E-49AE-9DDF-D81FCE853C65}" type="pres">
      <dgm:prSet presAssocID="{2A39C808-C1D4-469B-A46F-9E3DABC05C8F}" presName="parentTextArrow" presStyleLbl="node1" presStyleIdx="1" presStyleCnt="3"/>
      <dgm:spPr/>
      <dgm:t>
        <a:bodyPr/>
        <a:lstStyle/>
        <a:p>
          <a:pPr rtl="1"/>
          <a:endParaRPr lang="ar-IQ"/>
        </a:p>
      </dgm:t>
    </dgm:pt>
    <dgm:pt modelId="{F7E0BD27-B474-4DC3-9A7E-E0D8D90F4653}" type="pres">
      <dgm:prSet presAssocID="{2A39C808-C1D4-469B-A46F-9E3DABC05C8F}" presName="arrow" presStyleLbl="node1" presStyleIdx="2" presStyleCnt="3"/>
      <dgm:spPr/>
      <dgm:t>
        <a:bodyPr/>
        <a:lstStyle/>
        <a:p>
          <a:pPr rtl="1"/>
          <a:endParaRPr lang="ar-IQ"/>
        </a:p>
      </dgm:t>
    </dgm:pt>
    <dgm:pt modelId="{AD9B990A-8DC5-4D8A-8B74-629B70683BB0}" type="pres">
      <dgm:prSet presAssocID="{2A39C808-C1D4-469B-A46F-9E3DABC05C8F}" presName="descendantArrow" presStyleCnt="0"/>
      <dgm:spPr/>
    </dgm:pt>
    <dgm:pt modelId="{452D75EC-075C-4D9A-9D8F-9024529E97A6}" type="pres">
      <dgm:prSet presAssocID="{A2230ED5-C50A-47CB-8DB6-0888666A84E1}" presName="childTextArrow" presStyleLbl="fgAccFollowNode1" presStyleIdx="2" presStyleCnt="3">
        <dgm:presLayoutVars>
          <dgm:bulletEnabled val="1"/>
        </dgm:presLayoutVars>
      </dgm:prSet>
      <dgm:spPr/>
      <dgm:t>
        <a:bodyPr/>
        <a:lstStyle/>
        <a:p>
          <a:pPr rtl="1"/>
          <a:endParaRPr lang="ar-IQ"/>
        </a:p>
      </dgm:t>
    </dgm:pt>
  </dgm:ptLst>
  <dgm:cxnLst>
    <dgm:cxn modelId="{115EB8D6-BDD4-4DCE-9F24-6447A1822603}" type="presOf" srcId="{4AA15127-FB70-41C0-BBD5-7C3FC91A66F4}" destId="{1C20FFD5-295F-47A1-8823-67129CDD7310}" srcOrd="1" destOrd="0" presId="urn:microsoft.com/office/officeart/2005/8/layout/process4"/>
    <dgm:cxn modelId="{DE2E4203-74A9-49BF-A808-0C20457E040B}" srcId="{59629D56-671F-40A1-8B20-E2327102205E}" destId="{4AA15127-FB70-41C0-BBD5-7C3FC91A66F4}" srcOrd="1" destOrd="0" parTransId="{C7E5CD38-AF6D-4648-87BE-4FBBD55EF664}" sibTransId="{5176FFC0-8306-42D1-9E52-822AA25E25E6}"/>
    <dgm:cxn modelId="{882D383E-2C9C-4054-86BE-6AEAF0E212E3}" srcId="{2A39C808-C1D4-469B-A46F-9E3DABC05C8F}" destId="{A2230ED5-C50A-47CB-8DB6-0888666A84E1}" srcOrd="0" destOrd="0" parTransId="{F932A12B-F670-40B0-86A3-65E2E57BF6E1}" sibTransId="{AFFF4248-2BDC-4BDD-B215-0468CABE4EB9}"/>
    <dgm:cxn modelId="{D85F2507-89CD-45A1-90B1-AB65AE7B0DDD}" type="presOf" srcId="{28346679-C99B-4A4B-8C2F-33FCC50BF4A3}" destId="{79F2FBB9-A992-4ECF-82A8-8EDF9DB7BD70}" srcOrd="1" destOrd="0" presId="urn:microsoft.com/office/officeart/2005/8/layout/process4"/>
    <dgm:cxn modelId="{585C396B-E4E6-40EC-9DD8-03D0F0359A39}" srcId="{59629D56-671F-40A1-8B20-E2327102205E}" destId="{2A39C808-C1D4-469B-A46F-9E3DABC05C8F}" srcOrd="0" destOrd="0" parTransId="{6CFDB6B1-47D6-489E-B280-AEEBBF8AA6E8}" sibTransId="{26D89D96-EFC1-48C8-B71C-DAC34E11D59F}"/>
    <dgm:cxn modelId="{95EF2B70-0DE2-4F52-B417-9AB6560CAE48}" srcId="{28346679-C99B-4A4B-8C2F-33FCC50BF4A3}" destId="{5D86151D-5AB5-4115-B709-CEC375986F0A}" srcOrd="0" destOrd="0" parTransId="{86363B76-1111-4F51-93A7-C392F91D1DF7}" sibTransId="{719C8F3A-5519-4D71-A1F4-9DEA525A33FA}"/>
    <dgm:cxn modelId="{99EE4BA0-786D-46E7-9CF9-5F8F848E7ED1}" type="presOf" srcId="{2A39C808-C1D4-469B-A46F-9E3DABC05C8F}" destId="{E9B0D612-8D0E-49AE-9DDF-D81FCE853C65}" srcOrd="0" destOrd="0" presId="urn:microsoft.com/office/officeart/2005/8/layout/process4"/>
    <dgm:cxn modelId="{60F5C0BE-AE50-4830-A361-61E9314A4402}" type="presOf" srcId="{A2230ED5-C50A-47CB-8DB6-0888666A84E1}" destId="{452D75EC-075C-4D9A-9D8F-9024529E97A6}" srcOrd="0" destOrd="0" presId="urn:microsoft.com/office/officeart/2005/8/layout/process4"/>
    <dgm:cxn modelId="{0C3033B1-058C-43EA-B865-D38C8D5F2CCE}" type="presOf" srcId="{2A39C808-C1D4-469B-A46F-9E3DABC05C8F}" destId="{F7E0BD27-B474-4DC3-9A7E-E0D8D90F4653}" srcOrd="1" destOrd="0" presId="urn:microsoft.com/office/officeart/2005/8/layout/process4"/>
    <dgm:cxn modelId="{177117B6-3FB4-47A7-998B-070499FA878A}" type="presOf" srcId="{59629D56-671F-40A1-8B20-E2327102205E}" destId="{A07E8F21-C482-418D-960C-1315EE5784EC}" srcOrd="0" destOrd="0" presId="urn:microsoft.com/office/officeart/2005/8/layout/process4"/>
    <dgm:cxn modelId="{22AC3032-703A-4C02-85FD-FFDD599544FD}" type="presOf" srcId="{28346679-C99B-4A4B-8C2F-33FCC50BF4A3}" destId="{DE154A78-EA21-4024-AB8A-ACDCAA613940}" srcOrd="0" destOrd="0" presId="urn:microsoft.com/office/officeart/2005/8/layout/process4"/>
    <dgm:cxn modelId="{A1A7B7A3-7A24-4409-84A5-FC81C979F256}" type="presOf" srcId="{7A858BA3-E3E9-4492-BFB5-CFAD321183B0}" destId="{3360E3D2-5CC7-4C10-83D7-71D2BB6B64F4}" srcOrd="0" destOrd="0" presId="urn:microsoft.com/office/officeart/2005/8/layout/process4"/>
    <dgm:cxn modelId="{080D603E-6ECC-44FD-B03C-8F5B59568B22}" srcId="{59629D56-671F-40A1-8B20-E2327102205E}" destId="{28346679-C99B-4A4B-8C2F-33FCC50BF4A3}" srcOrd="2" destOrd="0" parTransId="{134929CF-2A07-4D3C-A5CB-62ED2A261054}" sibTransId="{F18F082C-4F8A-4133-9669-69B2425B4090}"/>
    <dgm:cxn modelId="{B0B92D79-3D94-4B8F-91B2-E0DAC3AB4731}" type="presOf" srcId="{4AA15127-FB70-41C0-BBD5-7C3FC91A66F4}" destId="{EF01CC9B-0C34-4B01-B466-89441E2FDC1A}" srcOrd="0" destOrd="0" presId="urn:microsoft.com/office/officeart/2005/8/layout/process4"/>
    <dgm:cxn modelId="{A9038C3A-D5BC-4D7E-9D76-945E5535D831}" type="presOf" srcId="{5D86151D-5AB5-4115-B709-CEC375986F0A}" destId="{8F5BBA9E-824A-4475-9399-CE01F0723005}" srcOrd="0" destOrd="0" presId="urn:microsoft.com/office/officeart/2005/8/layout/process4"/>
    <dgm:cxn modelId="{225EF993-AF0D-43CC-A5BD-ABA69ED7935E}" srcId="{4AA15127-FB70-41C0-BBD5-7C3FC91A66F4}" destId="{7A858BA3-E3E9-4492-BFB5-CFAD321183B0}" srcOrd="0" destOrd="0" parTransId="{F0342549-E711-4DB3-948C-BAFE31466BAC}" sibTransId="{3BF0BCAA-8F64-4EF5-9F7A-26270DBC2204}"/>
    <dgm:cxn modelId="{C5E4F056-047E-40FF-A637-7A677604DDE1}" type="presParOf" srcId="{A07E8F21-C482-418D-960C-1315EE5784EC}" destId="{2C66A049-C7D7-46C7-9D9D-095D018E13F7}" srcOrd="0" destOrd="0" presId="urn:microsoft.com/office/officeart/2005/8/layout/process4"/>
    <dgm:cxn modelId="{15056FBE-2379-4B90-8630-02FEF4E5091B}" type="presParOf" srcId="{2C66A049-C7D7-46C7-9D9D-095D018E13F7}" destId="{DE154A78-EA21-4024-AB8A-ACDCAA613940}" srcOrd="0" destOrd="0" presId="urn:microsoft.com/office/officeart/2005/8/layout/process4"/>
    <dgm:cxn modelId="{841BDDD5-E62B-45FD-A6C3-CFF274FADA44}" type="presParOf" srcId="{2C66A049-C7D7-46C7-9D9D-095D018E13F7}" destId="{79F2FBB9-A992-4ECF-82A8-8EDF9DB7BD70}" srcOrd="1" destOrd="0" presId="urn:microsoft.com/office/officeart/2005/8/layout/process4"/>
    <dgm:cxn modelId="{C8D2FD2F-A969-473A-9F2B-8E1DD931B3EF}" type="presParOf" srcId="{2C66A049-C7D7-46C7-9D9D-095D018E13F7}" destId="{8CE7F0AF-131C-432B-AFF6-21D11AB9CAF2}" srcOrd="2" destOrd="0" presId="urn:microsoft.com/office/officeart/2005/8/layout/process4"/>
    <dgm:cxn modelId="{E526EE7C-B9D7-4C3A-8D25-8A6021347AB4}" type="presParOf" srcId="{8CE7F0AF-131C-432B-AFF6-21D11AB9CAF2}" destId="{8F5BBA9E-824A-4475-9399-CE01F0723005}" srcOrd="0" destOrd="0" presId="urn:microsoft.com/office/officeart/2005/8/layout/process4"/>
    <dgm:cxn modelId="{270FA9D6-1700-4CDB-B0CC-59A4C2ECBB1F}" type="presParOf" srcId="{A07E8F21-C482-418D-960C-1315EE5784EC}" destId="{663B954A-623B-4BC3-B0B1-3CD1E31B7073}" srcOrd="1" destOrd="0" presId="urn:microsoft.com/office/officeart/2005/8/layout/process4"/>
    <dgm:cxn modelId="{2B95533E-300D-4E63-8E50-5789CA1D164C}" type="presParOf" srcId="{A07E8F21-C482-418D-960C-1315EE5784EC}" destId="{80295D3A-B3C5-4BBA-B68F-7894B23833F6}" srcOrd="2" destOrd="0" presId="urn:microsoft.com/office/officeart/2005/8/layout/process4"/>
    <dgm:cxn modelId="{CFF40047-15BA-4F9C-961D-5E51F77870A3}" type="presParOf" srcId="{80295D3A-B3C5-4BBA-B68F-7894B23833F6}" destId="{EF01CC9B-0C34-4B01-B466-89441E2FDC1A}" srcOrd="0" destOrd="0" presId="urn:microsoft.com/office/officeart/2005/8/layout/process4"/>
    <dgm:cxn modelId="{A2592121-D35E-4C1C-8AB2-88C9FA8F6657}" type="presParOf" srcId="{80295D3A-B3C5-4BBA-B68F-7894B23833F6}" destId="{1C20FFD5-295F-47A1-8823-67129CDD7310}" srcOrd="1" destOrd="0" presId="urn:microsoft.com/office/officeart/2005/8/layout/process4"/>
    <dgm:cxn modelId="{2F7B7240-D6CC-4964-8A5F-C09ED51906B0}" type="presParOf" srcId="{80295D3A-B3C5-4BBA-B68F-7894B23833F6}" destId="{F97F4782-851B-4F74-A961-EA1982248FF3}" srcOrd="2" destOrd="0" presId="urn:microsoft.com/office/officeart/2005/8/layout/process4"/>
    <dgm:cxn modelId="{14942384-B712-4401-9654-6184CF9EEF19}" type="presParOf" srcId="{F97F4782-851B-4F74-A961-EA1982248FF3}" destId="{3360E3D2-5CC7-4C10-83D7-71D2BB6B64F4}" srcOrd="0" destOrd="0" presId="urn:microsoft.com/office/officeart/2005/8/layout/process4"/>
    <dgm:cxn modelId="{CDA42C41-CC10-481D-BC6D-3360182FEF2D}" type="presParOf" srcId="{A07E8F21-C482-418D-960C-1315EE5784EC}" destId="{4D000867-2916-45B1-AC8C-719487CA6E8A}" srcOrd="3" destOrd="0" presId="urn:microsoft.com/office/officeart/2005/8/layout/process4"/>
    <dgm:cxn modelId="{DDC20977-8768-4F97-9818-7555DD2109D5}" type="presParOf" srcId="{A07E8F21-C482-418D-960C-1315EE5784EC}" destId="{F1767F85-82D3-4A6B-8C1B-22BE25E44F46}" srcOrd="4" destOrd="0" presId="urn:microsoft.com/office/officeart/2005/8/layout/process4"/>
    <dgm:cxn modelId="{44EC3571-50A1-4013-94CB-3AA5569EA321}" type="presParOf" srcId="{F1767F85-82D3-4A6B-8C1B-22BE25E44F46}" destId="{E9B0D612-8D0E-49AE-9DDF-D81FCE853C65}" srcOrd="0" destOrd="0" presId="urn:microsoft.com/office/officeart/2005/8/layout/process4"/>
    <dgm:cxn modelId="{E70B3219-2E39-4663-AE67-6F31C7266E46}" type="presParOf" srcId="{F1767F85-82D3-4A6B-8C1B-22BE25E44F46}" destId="{F7E0BD27-B474-4DC3-9A7E-E0D8D90F4653}" srcOrd="1" destOrd="0" presId="urn:microsoft.com/office/officeart/2005/8/layout/process4"/>
    <dgm:cxn modelId="{0BABC31A-8C5C-455A-B097-9F8C7C0C68C2}" type="presParOf" srcId="{F1767F85-82D3-4A6B-8C1B-22BE25E44F46}" destId="{AD9B990A-8DC5-4D8A-8B74-629B70683BB0}" srcOrd="2" destOrd="0" presId="urn:microsoft.com/office/officeart/2005/8/layout/process4"/>
    <dgm:cxn modelId="{EF9A9D2D-95B4-43AF-AF69-FE8426FD896B}" type="presParOf" srcId="{AD9B990A-8DC5-4D8A-8B74-629B70683BB0}" destId="{452D75EC-075C-4D9A-9D8F-9024529E97A6}" srcOrd="0" destOrd="0" presId="urn:microsoft.com/office/officeart/2005/8/layout/process4"/>
  </dgm:cxnLst>
  <dgm:bg/>
  <dgm:whole/>
</dgm:dataModel>
</file>

<file path=ppt/diagrams/data7.xml><?xml version="1.0" encoding="utf-8"?>
<dgm:dataModel xmlns:dgm="http://schemas.openxmlformats.org/drawingml/2006/diagram" xmlns:a="http://schemas.openxmlformats.org/drawingml/2006/main">
  <dgm:ptLst>
    <dgm:pt modelId="{363CE4E5-17C4-405A-A166-EC7CBE25233F}" type="doc">
      <dgm:prSet loTypeId="urn:microsoft.com/office/officeart/2005/8/layout/default" loCatId="list" qsTypeId="urn:microsoft.com/office/officeart/2005/8/quickstyle/simple1" qsCatId="simple" csTypeId="urn:microsoft.com/office/officeart/2005/8/colors/colorful1" csCatId="colorful" phldr="1"/>
      <dgm:spPr/>
      <dgm:t>
        <a:bodyPr/>
        <a:lstStyle/>
        <a:p>
          <a:pPr rtl="1"/>
          <a:endParaRPr lang="ar-IQ"/>
        </a:p>
      </dgm:t>
    </dgm:pt>
    <dgm:pt modelId="{EC66ECFD-BD12-492B-86D8-771B40E9AA56}">
      <dgm:prSet phldrT="[Text]"/>
      <dgm:spPr>
        <a:ln>
          <a:solidFill>
            <a:schemeClr val="tx1">
              <a:lumMod val="75000"/>
              <a:lumOff val="25000"/>
            </a:schemeClr>
          </a:solidFill>
        </a:ln>
      </dgm:spPr>
      <dgm:t>
        <a:bodyPr/>
        <a:lstStyle/>
        <a:p>
          <a:pPr rtl="1"/>
          <a:r>
            <a:rPr lang="ar-IQ" dirty="0" smtClean="0"/>
            <a:t>مكونات مستمدة من المواقف</a:t>
          </a:r>
          <a:endParaRPr lang="ar-IQ" dirty="0"/>
        </a:p>
      </dgm:t>
    </dgm:pt>
    <dgm:pt modelId="{41D1D4A4-8D1F-41EB-92B0-F7CA55358355}" type="parTrans" cxnId="{137F7357-FDE1-492D-96C5-2E1C78499D04}">
      <dgm:prSet/>
      <dgm:spPr/>
      <dgm:t>
        <a:bodyPr/>
        <a:lstStyle/>
        <a:p>
          <a:pPr rtl="1"/>
          <a:endParaRPr lang="ar-IQ"/>
        </a:p>
      </dgm:t>
    </dgm:pt>
    <dgm:pt modelId="{5F477A53-E4E8-435C-BE6C-74B8DEF95AEA}" type="sibTrans" cxnId="{137F7357-FDE1-492D-96C5-2E1C78499D04}">
      <dgm:prSet/>
      <dgm:spPr/>
      <dgm:t>
        <a:bodyPr/>
        <a:lstStyle/>
        <a:p>
          <a:pPr rtl="1"/>
          <a:endParaRPr lang="ar-IQ"/>
        </a:p>
      </dgm:t>
    </dgm:pt>
    <dgm:pt modelId="{1E322AF1-B348-4617-80AD-966D5A675612}">
      <dgm:prSet phldrT="[Text]"/>
      <dgm:spPr>
        <a:ln>
          <a:solidFill>
            <a:schemeClr val="tx1">
              <a:lumMod val="75000"/>
              <a:lumOff val="25000"/>
            </a:schemeClr>
          </a:solidFill>
        </a:ln>
      </dgm:spPr>
      <dgm:t>
        <a:bodyPr/>
        <a:lstStyle/>
        <a:p>
          <a:pPr rtl="1"/>
          <a:r>
            <a:rPr lang="ar-IQ" dirty="0" smtClean="0"/>
            <a:t>مكونات مستمدة من الدور</a:t>
          </a:r>
          <a:endParaRPr lang="ar-IQ" dirty="0"/>
        </a:p>
      </dgm:t>
    </dgm:pt>
    <dgm:pt modelId="{F44CC185-5AC0-4709-9A5E-8323BF6A90E5}" type="parTrans" cxnId="{C30E07A1-710E-4DA1-928F-F2B65C46B4C3}">
      <dgm:prSet/>
      <dgm:spPr/>
      <dgm:t>
        <a:bodyPr/>
        <a:lstStyle/>
        <a:p>
          <a:pPr rtl="1"/>
          <a:endParaRPr lang="ar-IQ"/>
        </a:p>
      </dgm:t>
    </dgm:pt>
    <dgm:pt modelId="{B648F181-EC46-4B9A-8606-447CD7DD9F1B}" type="sibTrans" cxnId="{C30E07A1-710E-4DA1-928F-F2B65C46B4C3}">
      <dgm:prSet/>
      <dgm:spPr/>
      <dgm:t>
        <a:bodyPr/>
        <a:lstStyle/>
        <a:p>
          <a:pPr rtl="1"/>
          <a:endParaRPr lang="ar-IQ"/>
        </a:p>
      </dgm:t>
    </dgm:pt>
    <dgm:pt modelId="{FB319034-4CF0-474D-B7C6-A5D1B2154B00}">
      <dgm:prSet phldrT="[Text]"/>
      <dgm:spPr>
        <a:ln>
          <a:solidFill>
            <a:schemeClr val="tx1">
              <a:lumMod val="75000"/>
              <a:lumOff val="25000"/>
            </a:schemeClr>
          </a:solidFill>
        </a:ln>
      </dgm:spPr>
      <dgm:t>
        <a:bodyPr/>
        <a:lstStyle/>
        <a:p>
          <a:pPr rtl="1"/>
          <a:r>
            <a:rPr lang="ar-IQ" dirty="0" smtClean="0"/>
            <a:t>مكونات مستمدة من جماعة</a:t>
          </a:r>
          <a:endParaRPr lang="ar-IQ" dirty="0"/>
        </a:p>
      </dgm:t>
    </dgm:pt>
    <dgm:pt modelId="{3FCE3EC6-73AF-49AE-98E9-D4EC2189EC9F}" type="parTrans" cxnId="{AD8E968C-13C2-472F-9371-6BD44E5C0F58}">
      <dgm:prSet/>
      <dgm:spPr/>
      <dgm:t>
        <a:bodyPr/>
        <a:lstStyle/>
        <a:p>
          <a:pPr rtl="1"/>
          <a:endParaRPr lang="ar-IQ"/>
        </a:p>
      </dgm:t>
    </dgm:pt>
    <dgm:pt modelId="{60AF598F-885E-4B7B-82E5-3771EC45A7D6}" type="sibTrans" cxnId="{AD8E968C-13C2-472F-9371-6BD44E5C0F58}">
      <dgm:prSet/>
      <dgm:spPr/>
      <dgm:t>
        <a:bodyPr/>
        <a:lstStyle/>
        <a:p>
          <a:pPr rtl="1"/>
          <a:endParaRPr lang="ar-IQ"/>
        </a:p>
      </dgm:t>
    </dgm:pt>
    <dgm:pt modelId="{0696F1A5-E897-4E20-A349-092A2B071F55}">
      <dgm:prSet phldrT="[Text]"/>
      <dgm:spPr>
        <a:ln>
          <a:solidFill>
            <a:schemeClr val="tx1">
              <a:lumMod val="75000"/>
              <a:lumOff val="25000"/>
            </a:schemeClr>
          </a:solidFill>
        </a:ln>
      </dgm:spPr>
      <dgm:t>
        <a:bodyPr/>
        <a:lstStyle/>
        <a:p>
          <a:pPr rtl="1"/>
          <a:r>
            <a:rPr lang="ar-IQ" dirty="0" smtClean="0"/>
            <a:t>مكونات جسمية </a:t>
          </a:r>
          <a:endParaRPr lang="ar-IQ" dirty="0"/>
        </a:p>
      </dgm:t>
    </dgm:pt>
    <dgm:pt modelId="{1064B7AA-37A4-4284-A1A3-9EAC76AF8648}" type="parTrans" cxnId="{9E79684B-9064-44AD-BA90-E957C0861487}">
      <dgm:prSet/>
      <dgm:spPr/>
      <dgm:t>
        <a:bodyPr/>
        <a:lstStyle/>
        <a:p>
          <a:pPr rtl="1"/>
          <a:endParaRPr lang="ar-IQ"/>
        </a:p>
      </dgm:t>
    </dgm:pt>
    <dgm:pt modelId="{A2B70017-AC44-487C-BD29-0ECE5673BE55}" type="sibTrans" cxnId="{9E79684B-9064-44AD-BA90-E957C0861487}">
      <dgm:prSet/>
      <dgm:spPr/>
      <dgm:t>
        <a:bodyPr/>
        <a:lstStyle/>
        <a:p>
          <a:pPr rtl="1"/>
          <a:endParaRPr lang="ar-IQ"/>
        </a:p>
      </dgm:t>
    </dgm:pt>
    <dgm:pt modelId="{873363CE-40A6-4E2E-B543-C457BD2864DF}">
      <dgm:prSet phldrT="[Text]"/>
      <dgm:spPr>
        <a:ln>
          <a:solidFill>
            <a:schemeClr val="tx1">
              <a:lumMod val="75000"/>
              <a:lumOff val="25000"/>
            </a:schemeClr>
          </a:solidFill>
        </a:ln>
      </dgm:spPr>
      <dgm:t>
        <a:bodyPr/>
        <a:lstStyle/>
        <a:p>
          <a:pPr rtl="1"/>
          <a:r>
            <a:rPr lang="ar-IQ" dirty="0" smtClean="0"/>
            <a:t>تقسم مكونات الشخصية</a:t>
          </a:r>
          <a:endParaRPr lang="ar-IQ" dirty="0"/>
        </a:p>
      </dgm:t>
    </dgm:pt>
    <dgm:pt modelId="{8841F634-73A9-4202-914B-01DD34271A30}" type="parTrans" cxnId="{1A00A15C-37E6-4BF7-8434-02158A89E865}">
      <dgm:prSet/>
      <dgm:spPr/>
      <dgm:t>
        <a:bodyPr/>
        <a:lstStyle/>
        <a:p>
          <a:pPr rtl="1"/>
          <a:endParaRPr lang="ar-IQ"/>
        </a:p>
      </dgm:t>
    </dgm:pt>
    <dgm:pt modelId="{F73B8B40-1507-4370-99BC-1012A2BB0A16}" type="sibTrans" cxnId="{1A00A15C-37E6-4BF7-8434-02158A89E865}">
      <dgm:prSet/>
      <dgm:spPr/>
      <dgm:t>
        <a:bodyPr/>
        <a:lstStyle/>
        <a:p>
          <a:pPr rtl="1"/>
          <a:endParaRPr lang="ar-IQ"/>
        </a:p>
      </dgm:t>
    </dgm:pt>
    <dgm:pt modelId="{9172FCA3-16B6-40D9-BE39-7FA0E3CAE2CB}" type="pres">
      <dgm:prSet presAssocID="{363CE4E5-17C4-405A-A166-EC7CBE25233F}" presName="diagram" presStyleCnt="0">
        <dgm:presLayoutVars>
          <dgm:dir/>
          <dgm:resizeHandles val="exact"/>
        </dgm:presLayoutVars>
      </dgm:prSet>
      <dgm:spPr/>
      <dgm:t>
        <a:bodyPr/>
        <a:lstStyle/>
        <a:p>
          <a:pPr rtl="1"/>
          <a:endParaRPr lang="ar-IQ"/>
        </a:p>
      </dgm:t>
    </dgm:pt>
    <dgm:pt modelId="{2DAAF261-4F3F-4A5D-A74E-83893CA26DCB}" type="pres">
      <dgm:prSet presAssocID="{EC66ECFD-BD12-492B-86D8-771B40E9AA56}" presName="node" presStyleLbl="node1" presStyleIdx="0" presStyleCnt="5">
        <dgm:presLayoutVars>
          <dgm:bulletEnabled val="1"/>
        </dgm:presLayoutVars>
      </dgm:prSet>
      <dgm:spPr/>
      <dgm:t>
        <a:bodyPr/>
        <a:lstStyle/>
        <a:p>
          <a:pPr rtl="1"/>
          <a:endParaRPr lang="ar-IQ"/>
        </a:p>
      </dgm:t>
    </dgm:pt>
    <dgm:pt modelId="{F42C30EE-F7C8-4AE9-AE92-ECB908B3870B}" type="pres">
      <dgm:prSet presAssocID="{5F477A53-E4E8-435C-BE6C-74B8DEF95AEA}" presName="sibTrans" presStyleCnt="0"/>
      <dgm:spPr/>
    </dgm:pt>
    <dgm:pt modelId="{B55B8704-C9D3-4C92-A958-86923A200553}" type="pres">
      <dgm:prSet presAssocID="{1E322AF1-B348-4617-80AD-966D5A675612}" presName="node" presStyleLbl="node1" presStyleIdx="1" presStyleCnt="5">
        <dgm:presLayoutVars>
          <dgm:bulletEnabled val="1"/>
        </dgm:presLayoutVars>
      </dgm:prSet>
      <dgm:spPr/>
      <dgm:t>
        <a:bodyPr/>
        <a:lstStyle/>
        <a:p>
          <a:pPr rtl="1"/>
          <a:endParaRPr lang="ar-IQ"/>
        </a:p>
      </dgm:t>
    </dgm:pt>
    <dgm:pt modelId="{21DA633C-22EB-4773-B3D9-86CA3E1DAF3E}" type="pres">
      <dgm:prSet presAssocID="{B648F181-EC46-4B9A-8606-447CD7DD9F1B}" presName="sibTrans" presStyleCnt="0"/>
      <dgm:spPr/>
    </dgm:pt>
    <dgm:pt modelId="{1577EEF3-853C-4F52-8B91-F5A54606A203}" type="pres">
      <dgm:prSet presAssocID="{FB319034-4CF0-474D-B7C6-A5D1B2154B00}" presName="node" presStyleLbl="node1" presStyleIdx="2" presStyleCnt="5" custLinFactNeighborX="-46" custLinFactNeighborY="-1493">
        <dgm:presLayoutVars>
          <dgm:bulletEnabled val="1"/>
        </dgm:presLayoutVars>
      </dgm:prSet>
      <dgm:spPr/>
      <dgm:t>
        <a:bodyPr/>
        <a:lstStyle/>
        <a:p>
          <a:pPr rtl="1"/>
          <a:endParaRPr lang="ar-IQ"/>
        </a:p>
      </dgm:t>
    </dgm:pt>
    <dgm:pt modelId="{1CF23CB6-A799-42DE-91E2-9790614E7491}" type="pres">
      <dgm:prSet presAssocID="{60AF598F-885E-4B7B-82E5-3771EC45A7D6}" presName="sibTrans" presStyleCnt="0"/>
      <dgm:spPr/>
    </dgm:pt>
    <dgm:pt modelId="{EF55FB36-482C-4EEE-AA90-FA605A8523BF}" type="pres">
      <dgm:prSet presAssocID="{0696F1A5-E897-4E20-A349-092A2B071F55}" presName="node" presStyleLbl="node1" presStyleIdx="3" presStyleCnt="5">
        <dgm:presLayoutVars>
          <dgm:bulletEnabled val="1"/>
        </dgm:presLayoutVars>
      </dgm:prSet>
      <dgm:spPr/>
      <dgm:t>
        <a:bodyPr/>
        <a:lstStyle/>
        <a:p>
          <a:pPr rtl="1"/>
          <a:endParaRPr lang="ar-IQ"/>
        </a:p>
      </dgm:t>
    </dgm:pt>
    <dgm:pt modelId="{230BED65-AA57-4FB2-BA67-5DDCD699FDEF}" type="pres">
      <dgm:prSet presAssocID="{A2B70017-AC44-487C-BD29-0ECE5673BE55}" presName="sibTrans" presStyleCnt="0"/>
      <dgm:spPr/>
    </dgm:pt>
    <dgm:pt modelId="{C2355CFC-142D-42C6-8B1E-5BDCEE9640EA}" type="pres">
      <dgm:prSet presAssocID="{873363CE-40A6-4E2E-B543-C457BD2864DF}" presName="node" presStyleLbl="node1" presStyleIdx="4" presStyleCnt="5" custLinFactNeighborX="-5613" custLinFactNeighborY="1304">
        <dgm:presLayoutVars>
          <dgm:bulletEnabled val="1"/>
        </dgm:presLayoutVars>
      </dgm:prSet>
      <dgm:spPr/>
      <dgm:t>
        <a:bodyPr/>
        <a:lstStyle/>
        <a:p>
          <a:pPr rtl="1"/>
          <a:endParaRPr lang="ar-IQ"/>
        </a:p>
      </dgm:t>
    </dgm:pt>
  </dgm:ptLst>
  <dgm:cxnLst>
    <dgm:cxn modelId="{C240EB69-88CF-4FF6-9371-EFFC152342F3}" type="presOf" srcId="{1E322AF1-B348-4617-80AD-966D5A675612}" destId="{B55B8704-C9D3-4C92-A958-86923A200553}" srcOrd="0" destOrd="0" presId="urn:microsoft.com/office/officeart/2005/8/layout/default"/>
    <dgm:cxn modelId="{FC8E3376-538A-4225-9083-7FEFA10A9109}" type="presOf" srcId="{0696F1A5-E897-4E20-A349-092A2B071F55}" destId="{EF55FB36-482C-4EEE-AA90-FA605A8523BF}" srcOrd="0" destOrd="0" presId="urn:microsoft.com/office/officeart/2005/8/layout/default"/>
    <dgm:cxn modelId="{AD8E968C-13C2-472F-9371-6BD44E5C0F58}" srcId="{363CE4E5-17C4-405A-A166-EC7CBE25233F}" destId="{FB319034-4CF0-474D-B7C6-A5D1B2154B00}" srcOrd="2" destOrd="0" parTransId="{3FCE3EC6-73AF-49AE-98E9-D4EC2189EC9F}" sibTransId="{60AF598F-885E-4B7B-82E5-3771EC45A7D6}"/>
    <dgm:cxn modelId="{C30E07A1-710E-4DA1-928F-F2B65C46B4C3}" srcId="{363CE4E5-17C4-405A-A166-EC7CBE25233F}" destId="{1E322AF1-B348-4617-80AD-966D5A675612}" srcOrd="1" destOrd="0" parTransId="{F44CC185-5AC0-4709-9A5E-8323BF6A90E5}" sibTransId="{B648F181-EC46-4B9A-8606-447CD7DD9F1B}"/>
    <dgm:cxn modelId="{1A00A15C-37E6-4BF7-8434-02158A89E865}" srcId="{363CE4E5-17C4-405A-A166-EC7CBE25233F}" destId="{873363CE-40A6-4E2E-B543-C457BD2864DF}" srcOrd="4" destOrd="0" parTransId="{8841F634-73A9-4202-914B-01DD34271A30}" sibTransId="{F73B8B40-1507-4370-99BC-1012A2BB0A16}"/>
    <dgm:cxn modelId="{8D68E425-0610-4416-921B-0C617D279AB6}" type="presOf" srcId="{EC66ECFD-BD12-492B-86D8-771B40E9AA56}" destId="{2DAAF261-4F3F-4A5D-A74E-83893CA26DCB}" srcOrd="0" destOrd="0" presId="urn:microsoft.com/office/officeart/2005/8/layout/default"/>
    <dgm:cxn modelId="{0AD6FBC1-5BC4-4DE7-8774-49E8B90AD882}" type="presOf" srcId="{873363CE-40A6-4E2E-B543-C457BD2864DF}" destId="{C2355CFC-142D-42C6-8B1E-5BDCEE9640EA}" srcOrd="0" destOrd="0" presId="urn:microsoft.com/office/officeart/2005/8/layout/default"/>
    <dgm:cxn modelId="{9E79684B-9064-44AD-BA90-E957C0861487}" srcId="{363CE4E5-17C4-405A-A166-EC7CBE25233F}" destId="{0696F1A5-E897-4E20-A349-092A2B071F55}" srcOrd="3" destOrd="0" parTransId="{1064B7AA-37A4-4284-A1A3-9EAC76AF8648}" sibTransId="{A2B70017-AC44-487C-BD29-0ECE5673BE55}"/>
    <dgm:cxn modelId="{137F7357-FDE1-492D-96C5-2E1C78499D04}" srcId="{363CE4E5-17C4-405A-A166-EC7CBE25233F}" destId="{EC66ECFD-BD12-492B-86D8-771B40E9AA56}" srcOrd="0" destOrd="0" parTransId="{41D1D4A4-8D1F-41EB-92B0-F7CA55358355}" sibTransId="{5F477A53-E4E8-435C-BE6C-74B8DEF95AEA}"/>
    <dgm:cxn modelId="{A21F962D-9491-407B-A627-593B5EE9BD1E}" type="presOf" srcId="{363CE4E5-17C4-405A-A166-EC7CBE25233F}" destId="{9172FCA3-16B6-40D9-BE39-7FA0E3CAE2CB}" srcOrd="0" destOrd="0" presId="urn:microsoft.com/office/officeart/2005/8/layout/default"/>
    <dgm:cxn modelId="{89D7B001-9D43-4273-9F44-7882A8A1EBA6}" type="presOf" srcId="{FB319034-4CF0-474D-B7C6-A5D1B2154B00}" destId="{1577EEF3-853C-4F52-8B91-F5A54606A203}" srcOrd="0" destOrd="0" presId="urn:microsoft.com/office/officeart/2005/8/layout/default"/>
    <dgm:cxn modelId="{F6AE4E47-7854-4DB5-9BA8-CFD57A058EA2}" type="presParOf" srcId="{9172FCA3-16B6-40D9-BE39-7FA0E3CAE2CB}" destId="{2DAAF261-4F3F-4A5D-A74E-83893CA26DCB}" srcOrd="0" destOrd="0" presId="urn:microsoft.com/office/officeart/2005/8/layout/default"/>
    <dgm:cxn modelId="{E7AEE923-E5E0-4565-BAC1-602ED83769B7}" type="presParOf" srcId="{9172FCA3-16B6-40D9-BE39-7FA0E3CAE2CB}" destId="{F42C30EE-F7C8-4AE9-AE92-ECB908B3870B}" srcOrd="1" destOrd="0" presId="urn:microsoft.com/office/officeart/2005/8/layout/default"/>
    <dgm:cxn modelId="{C5BA40B0-BA66-44FF-AC40-064F8ED7C1A2}" type="presParOf" srcId="{9172FCA3-16B6-40D9-BE39-7FA0E3CAE2CB}" destId="{B55B8704-C9D3-4C92-A958-86923A200553}" srcOrd="2" destOrd="0" presId="urn:microsoft.com/office/officeart/2005/8/layout/default"/>
    <dgm:cxn modelId="{13376F99-9393-4F2A-B5D7-5DE279B75372}" type="presParOf" srcId="{9172FCA3-16B6-40D9-BE39-7FA0E3CAE2CB}" destId="{21DA633C-22EB-4773-B3D9-86CA3E1DAF3E}" srcOrd="3" destOrd="0" presId="urn:microsoft.com/office/officeart/2005/8/layout/default"/>
    <dgm:cxn modelId="{AD62DCDC-28FB-4C3C-B97A-346B67DACBD9}" type="presParOf" srcId="{9172FCA3-16B6-40D9-BE39-7FA0E3CAE2CB}" destId="{1577EEF3-853C-4F52-8B91-F5A54606A203}" srcOrd="4" destOrd="0" presId="urn:microsoft.com/office/officeart/2005/8/layout/default"/>
    <dgm:cxn modelId="{C20AF4B5-5D01-4479-B657-63AF24BFF238}" type="presParOf" srcId="{9172FCA3-16B6-40D9-BE39-7FA0E3CAE2CB}" destId="{1CF23CB6-A799-42DE-91E2-9790614E7491}" srcOrd="5" destOrd="0" presId="urn:microsoft.com/office/officeart/2005/8/layout/default"/>
    <dgm:cxn modelId="{A21DAA1B-531C-49B6-AFBE-8FD02CA4FC71}" type="presParOf" srcId="{9172FCA3-16B6-40D9-BE39-7FA0E3CAE2CB}" destId="{EF55FB36-482C-4EEE-AA90-FA605A8523BF}" srcOrd="6" destOrd="0" presId="urn:microsoft.com/office/officeart/2005/8/layout/default"/>
    <dgm:cxn modelId="{754FFD3A-8601-4EF9-B3FF-A841723957E7}" type="presParOf" srcId="{9172FCA3-16B6-40D9-BE39-7FA0E3CAE2CB}" destId="{230BED65-AA57-4FB2-BA67-5DDCD699FDEF}" srcOrd="7" destOrd="0" presId="urn:microsoft.com/office/officeart/2005/8/layout/default"/>
    <dgm:cxn modelId="{1FA3903A-C981-4C18-B254-FB3F4A2E04EF}" type="presParOf" srcId="{9172FCA3-16B6-40D9-BE39-7FA0E3CAE2CB}" destId="{C2355CFC-142D-42C6-8B1E-5BDCEE9640EA}" srcOrd="8" destOrd="0" presId="urn:microsoft.com/office/officeart/2005/8/layout/default"/>
  </dgm:cxnLst>
  <dgm:bg/>
  <dgm:whole/>
</dgm:dataModel>
</file>

<file path=ppt/diagrams/data8.xml><?xml version="1.0" encoding="utf-8"?>
<dgm:dataModel xmlns:dgm="http://schemas.openxmlformats.org/drawingml/2006/diagram" xmlns:a="http://schemas.openxmlformats.org/drawingml/2006/main">
  <dgm:ptLst>
    <dgm:pt modelId="{86E9D294-0F9E-4783-8805-7440464CE220}"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C65E71EA-388A-4DBC-A264-5B45D3D1A320}">
      <dgm:prSet phldrT="[Text]">
        <dgm:style>
          <a:lnRef idx="3">
            <a:schemeClr val="lt1"/>
          </a:lnRef>
          <a:fillRef idx="1">
            <a:schemeClr val="accent5"/>
          </a:fillRef>
          <a:effectRef idx="1">
            <a:schemeClr val="accent5"/>
          </a:effectRef>
          <a:fontRef idx="minor">
            <a:schemeClr val="lt1"/>
          </a:fontRef>
        </dgm:style>
      </dgm:prSet>
      <dgm:spPr>
        <a:ln>
          <a:solidFill>
            <a:schemeClr val="accent5">
              <a:lumMod val="60000"/>
              <a:lumOff val="40000"/>
            </a:schemeClr>
          </a:solidFill>
        </a:ln>
      </dgm:spPr>
      <dgm:t>
        <a:bodyPr/>
        <a:lstStyle/>
        <a:p>
          <a:pPr rtl="1"/>
          <a:r>
            <a:rPr lang="ar-IQ" b="1" dirty="0" smtClean="0"/>
            <a:t>التعرف علئ مشكلات النفسيه والاجتماعيه للرياضين لاتباع الطرق ااملائمه في معاملتهم</a:t>
          </a:r>
          <a:endParaRPr lang="ar-IQ" b="1" dirty="0"/>
        </a:p>
      </dgm:t>
    </dgm:pt>
    <dgm:pt modelId="{699E18C6-FB2E-45D4-9D68-9D4FB1B07BF4}" type="parTrans" cxnId="{4FF647DA-4813-4EA1-AE6F-9FB78CCA84A4}">
      <dgm:prSet/>
      <dgm:spPr/>
      <dgm:t>
        <a:bodyPr/>
        <a:lstStyle/>
        <a:p>
          <a:pPr rtl="1"/>
          <a:endParaRPr lang="ar-IQ"/>
        </a:p>
      </dgm:t>
    </dgm:pt>
    <dgm:pt modelId="{16690E8A-6D97-48A9-8374-2E253B2D805E}" type="sibTrans" cxnId="{4FF647DA-4813-4EA1-AE6F-9FB78CCA84A4}">
      <dgm:prSet/>
      <dgm:spPr/>
      <dgm:t>
        <a:bodyPr/>
        <a:lstStyle/>
        <a:p>
          <a:pPr rtl="1"/>
          <a:endParaRPr lang="ar-IQ"/>
        </a:p>
      </dgm:t>
    </dgm:pt>
    <dgm:pt modelId="{33F06C6C-C9D9-4B1E-B77B-3526E5685770}">
      <dgm:prSet phldrT="[Text]" custT="1">
        <dgm:style>
          <a:lnRef idx="1">
            <a:schemeClr val="accent1"/>
          </a:lnRef>
          <a:fillRef idx="2">
            <a:schemeClr val="accent1"/>
          </a:fillRef>
          <a:effectRef idx="1">
            <a:schemeClr val="accent1"/>
          </a:effectRef>
          <a:fontRef idx="minor">
            <a:schemeClr val="dk1"/>
          </a:fontRef>
        </dgm:style>
      </dgm:prSet>
      <dgm:spPr>
        <a:ln>
          <a:solidFill>
            <a:schemeClr val="accent5">
              <a:lumMod val="60000"/>
              <a:lumOff val="40000"/>
            </a:schemeClr>
          </a:solidFill>
        </a:ln>
      </dgm:spPr>
      <dgm:t>
        <a:bodyPr/>
        <a:lstStyle/>
        <a:p>
          <a:pPr rtl="1"/>
          <a:r>
            <a:rPr lang="ar-IQ" sz="2400" b="1" dirty="0" smtClean="0"/>
            <a:t>اختيار الرياضين الذين يتصفون بصفات شخصيه. توهلهم. للنجاح في فعاليات الرياضيه المختلفه</a:t>
          </a:r>
          <a:endParaRPr lang="ar-IQ" sz="2400" b="1" dirty="0"/>
        </a:p>
      </dgm:t>
    </dgm:pt>
    <dgm:pt modelId="{5A054442-7DC8-49FA-9555-096FF1BBEB3C}" type="parTrans" cxnId="{028B44F9-F4A7-4C28-96DD-27296D880CE2}">
      <dgm:prSet/>
      <dgm:spPr/>
      <dgm:t>
        <a:bodyPr/>
        <a:lstStyle/>
        <a:p>
          <a:pPr rtl="1"/>
          <a:endParaRPr lang="ar-IQ"/>
        </a:p>
      </dgm:t>
    </dgm:pt>
    <dgm:pt modelId="{C9D47A72-FA61-48D6-B26B-99F496A40503}" type="sibTrans" cxnId="{028B44F9-F4A7-4C28-96DD-27296D880CE2}">
      <dgm:prSet/>
      <dgm:spPr/>
      <dgm:t>
        <a:bodyPr/>
        <a:lstStyle/>
        <a:p>
          <a:pPr rtl="1"/>
          <a:endParaRPr lang="ar-IQ"/>
        </a:p>
      </dgm:t>
    </dgm:pt>
    <dgm:pt modelId="{409CC98F-EB63-415A-BF50-BF6C1885BFDF}">
      <dgm:prSet phldrT="[Text]" custT="1">
        <dgm:style>
          <a:lnRef idx="3">
            <a:schemeClr val="lt1"/>
          </a:lnRef>
          <a:fillRef idx="1">
            <a:schemeClr val="accent5"/>
          </a:fillRef>
          <a:effectRef idx="1">
            <a:schemeClr val="accent5"/>
          </a:effectRef>
          <a:fontRef idx="minor">
            <a:schemeClr val="lt1"/>
          </a:fontRef>
        </dgm:style>
      </dgm:prSet>
      <dgm:spPr>
        <a:ln>
          <a:solidFill>
            <a:schemeClr val="accent5">
              <a:lumMod val="60000"/>
              <a:lumOff val="40000"/>
            </a:schemeClr>
          </a:solidFill>
        </a:ln>
      </dgm:spPr>
      <dgm:t>
        <a:bodyPr/>
        <a:lstStyle/>
        <a:p>
          <a:pPr algn="ctr" rtl="1"/>
          <a:r>
            <a:rPr lang="ar-IQ" sz="2000" b="1" dirty="0" smtClean="0"/>
            <a:t>التعرف </a:t>
          </a:r>
          <a:r>
            <a:rPr lang="ar-IQ" sz="2000" b="1" dirty="0" smtClean="0"/>
            <a:t>علئ الصفات التي تميز الرياضين عن غير الرياضين</a:t>
          </a:r>
          <a:endParaRPr lang="ar-IQ" sz="2000" b="1" dirty="0"/>
        </a:p>
      </dgm:t>
    </dgm:pt>
    <dgm:pt modelId="{D30F4820-DAEE-4877-B302-50DF390FA5FE}" type="parTrans" cxnId="{C8496ED8-8B86-4151-9870-F7FA30AB0268}">
      <dgm:prSet/>
      <dgm:spPr/>
      <dgm:t>
        <a:bodyPr/>
        <a:lstStyle/>
        <a:p>
          <a:pPr rtl="1"/>
          <a:endParaRPr lang="ar-IQ"/>
        </a:p>
      </dgm:t>
    </dgm:pt>
    <dgm:pt modelId="{F726DB4A-077D-466C-AAE1-FAEE0D5B94F4}" type="sibTrans" cxnId="{C8496ED8-8B86-4151-9870-F7FA30AB0268}">
      <dgm:prSet/>
      <dgm:spPr/>
      <dgm:t>
        <a:bodyPr/>
        <a:lstStyle/>
        <a:p>
          <a:pPr rtl="1"/>
          <a:endParaRPr lang="ar-IQ"/>
        </a:p>
      </dgm:t>
    </dgm:pt>
    <dgm:pt modelId="{A5E7EBE5-D77A-4DE9-A4B1-738172501779}">
      <dgm:prSet phldrT="[Text]" custT="1">
        <dgm:style>
          <a:lnRef idx="1">
            <a:schemeClr val="accent1"/>
          </a:lnRef>
          <a:fillRef idx="2">
            <a:schemeClr val="accent1"/>
          </a:fillRef>
          <a:effectRef idx="1">
            <a:schemeClr val="accent1"/>
          </a:effectRef>
          <a:fontRef idx="minor">
            <a:schemeClr val="dk1"/>
          </a:fontRef>
        </dgm:style>
      </dgm:prSet>
      <dgm:spPr>
        <a:ln>
          <a:solidFill>
            <a:schemeClr val="accent5">
              <a:lumMod val="60000"/>
              <a:lumOff val="40000"/>
            </a:schemeClr>
          </a:solidFill>
        </a:ln>
      </dgm:spPr>
      <dgm:t>
        <a:bodyPr/>
        <a:lstStyle/>
        <a:p>
          <a:pPr rtl="1"/>
          <a:r>
            <a:rPr lang="ar-IQ" sz="2400" b="1" dirty="0" smtClean="0"/>
            <a:t>التعرف علئ الصفات التي تميز الرياضين. الذين يزاولون فعاليات مختلفه عن بعضهم</a:t>
          </a:r>
          <a:endParaRPr lang="ar-IQ" sz="2400" b="1" dirty="0"/>
        </a:p>
      </dgm:t>
    </dgm:pt>
    <dgm:pt modelId="{E9D0B087-CC1B-4A1A-855C-23BAFC3B3A9D}" type="parTrans" cxnId="{01123BB0-7B89-4EE7-9F62-1EF739AE9DF5}">
      <dgm:prSet/>
      <dgm:spPr/>
      <dgm:t>
        <a:bodyPr/>
        <a:lstStyle/>
        <a:p>
          <a:pPr rtl="1"/>
          <a:endParaRPr lang="ar-IQ"/>
        </a:p>
      </dgm:t>
    </dgm:pt>
    <dgm:pt modelId="{18F366AD-6615-4BC9-A0D2-A1E92088F178}" type="sibTrans" cxnId="{01123BB0-7B89-4EE7-9F62-1EF739AE9DF5}">
      <dgm:prSet/>
      <dgm:spPr/>
      <dgm:t>
        <a:bodyPr/>
        <a:lstStyle/>
        <a:p>
          <a:pPr rtl="1"/>
          <a:endParaRPr lang="ar-IQ"/>
        </a:p>
      </dgm:t>
    </dgm:pt>
    <dgm:pt modelId="{6D57A429-A4D1-4240-BE5D-3C07FC98A7C2}" type="pres">
      <dgm:prSet presAssocID="{86E9D294-0F9E-4783-8805-7440464CE220}" presName="linear" presStyleCnt="0">
        <dgm:presLayoutVars>
          <dgm:animLvl val="lvl"/>
          <dgm:resizeHandles val="exact"/>
        </dgm:presLayoutVars>
      </dgm:prSet>
      <dgm:spPr/>
    </dgm:pt>
    <dgm:pt modelId="{55362B15-1A29-4074-9E3D-6B960A87CD04}" type="pres">
      <dgm:prSet presAssocID="{C65E71EA-388A-4DBC-A264-5B45D3D1A320}" presName="parentText" presStyleLbl="node1" presStyleIdx="0" presStyleCnt="2">
        <dgm:presLayoutVars>
          <dgm:chMax val="0"/>
          <dgm:bulletEnabled val="1"/>
        </dgm:presLayoutVars>
      </dgm:prSet>
      <dgm:spPr/>
      <dgm:t>
        <a:bodyPr/>
        <a:lstStyle/>
        <a:p>
          <a:pPr rtl="1"/>
          <a:endParaRPr lang="ar-IQ"/>
        </a:p>
      </dgm:t>
    </dgm:pt>
    <dgm:pt modelId="{439871F3-ABB8-4D7B-AD98-CED3297C97F3}" type="pres">
      <dgm:prSet presAssocID="{C65E71EA-388A-4DBC-A264-5B45D3D1A320}" presName="childText" presStyleLbl="revTx" presStyleIdx="0" presStyleCnt="2">
        <dgm:presLayoutVars>
          <dgm:bulletEnabled val="1"/>
        </dgm:presLayoutVars>
      </dgm:prSet>
      <dgm:spPr/>
      <dgm:t>
        <a:bodyPr/>
        <a:lstStyle/>
        <a:p>
          <a:pPr rtl="1"/>
          <a:endParaRPr lang="ar-IQ"/>
        </a:p>
      </dgm:t>
    </dgm:pt>
    <dgm:pt modelId="{6B4C0400-863A-4CC2-A2A0-001080E44E19}" type="pres">
      <dgm:prSet presAssocID="{409CC98F-EB63-415A-BF50-BF6C1885BFDF}" presName="parentText" presStyleLbl="node1" presStyleIdx="1" presStyleCnt="2" custLinFactNeighborX="-391" custLinFactNeighborY="-2285">
        <dgm:presLayoutVars>
          <dgm:chMax val="0"/>
          <dgm:bulletEnabled val="1"/>
        </dgm:presLayoutVars>
      </dgm:prSet>
      <dgm:spPr/>
      <dgm:t>
        <a:bodyPr/>
        <a:lstStyle/>
        <a:p>
          <a:pPr rtl="1"/>
          <a:endParaRPr lang="ar-IQ"/>
        </a:p>
      </dgm:t>
    </dgm:pt>
    <dgm:pt modelId="{2FDAED75-43F7-408F-B028-D776213A3803}" type="pres">
      <dgm:prSet presAssocID="{409CC98F-EB63-415A-BF50-BF6C1885BFDF}" presName="childText" presStyleLbl="revTx" presStyleIdx="1" presStyleCnt="2" custLinFactNeighborX="-391" custLinFactNeighborY="-9356">
        <dgm:presLayoutVars>
          <dgm:bulletEnabled val="1"/>
        </dgm:presLayoutVars>
      </dgm:prSet>
      <dgm:spPr/>
      <dgm:t>
        <a:bodyPr/>
        <a:lstStyle/>
        <a:p>
          <a:pPr rtl="1"/>
          <a:endParaRPr lang="ar-IQ"/>
        </a:p>
      </dgm:t>
    </dgm:pt>
  </dgm:ptLst>
  <dgm:cxnLst>
    <dgm:cxn modelId="{028B44F9-F4A7-4C28-96DD-27296D880CE2}" srcId="{C65E71EA-388A-4DBC-A264-5B45D3D1A320}" destId="{33F06C6C-C9D9-4B1E-B77B-3526E5685770}" srcOrd="0" destOrd="0" parTransId="{5A054442-7DC8-49FA-9555-096FF1BBEB3C}" sibTransId="{C9D47A72-FA61-48D6-B26B-99F496A40503}"/>
    <dgm:cxn modelId="{01123BB0-7B89-4EE7-9F62-1EF739AE9DF5}" srcId="{409CC98F-EB63-415A-BF50-BF6C1885BFDF}" destId="{A5E7EBE5-D77A-4DE9-A4B1-738172501779}" srcOrd="0" destOrd="0" parTransId="{E9D0B087-CC1B-4A1A-855C-23BAFC3B3A9D}" sibTransId="{18F366AD-6615-4BC9-A0D2-A1E92088F178}"/>
    <dgm:cxn modelId="{387EB129-31FD-4B6B-A5C7-DAF5453F13F4}" type="presOf" srcId="{A5E7EBE5-D77A-4DE9-A4B1-738172501779}" destId="{2FDAED75-43F7-408F-B028-D776213A3803}" srcOrd="0" destOrd="0" presId="urn:microsoft.com/office/officeart/2005/8/layout/vList2"/>
    <dgm:cxn modelId="{C8496ED8-8B86-4151-9870-F7FA30AB0268}" srcId="{86E9D294-0F9E-4783-8805-7440464CE220}" destId="{409CC98F-EB63-415A-BF50-BF6C1885BFDF}" srcOrd="1" destOrd="0" parTransId="{D30F4820-DAEE-4877-B302-50DF390FA5FE}" sibTransId="{F726DB4A-077D-466C-AAE1-FAEE0D5B94F4}"/>
    <dgm:cxn modelId="{CA5EA8EA-4122-426A-AC4A-11585A2D7B4A}" type="presOf" srcId="{86E9D294-0F9E-4783-8805-7440464CE220}" destId="{6D57A429-A4D1-4240-BE5D-3C07FC98A7C2}" srcOrd="0" destOrd="0" presId="urn:microsoft.com/office/officeart/2005/8/layout/vList2"/>
    <dgm:cxn modelId="{71BDCF7F-A773-43B4-8283-F10DA8A2F827}" type="presOf" srcId="{33F06C6C-C9D9-4B1E-B77B-3526E5685770}" destId="{439871F3-ABB8-4D7B-AD98-CED3297C97F3}" srcOrd="0" destOrd="0" presId="urn:microsoft.com/office/officeart/2005/8/layout/vList2"/>
    <dgm:cxn modelId="{8A1CA2EE-74B5-466F-936A-F046E5A576EB}" type="presOf" srcId="{C65E71EA-388A-4DBC-A264-5B45D3D1A320}" destId="{55362B15-1A29-4074-9E3D-6B960A87CD04}" srcOrd="0" destOrd="0" presId="urn:microsoft.com/office/officeart/2005/8/layout/vList2"/>
    <dgm:cxn modelId="{D25D2E2E-E123-48A5-8C49-8865C686DBD8}" type="presOf" srcId="{409CC98F-EB63-415A-BF50-BF6C1885BFDF}" destId="{6B4C0400-863A-4CC2-A2A0-001080E44E19}" srcOrd="0" destOrd="0" presId="urn:microsoft.com/office/officeart/2005/8/layout/vList2"/>
    <dgm:cxn modelId="{4FF647DA-4813-4EA1-AE6F-9FB78CCA84A4}" srcId="{86E9D294-0F9E-4783-8805-7440464CE220}" destId="{C65E71EA-388A-4DBC-A264-5B45D3D1A320}" srcOrd="0" destOrd="0" parTransId="{699E18C6-FB2E-45D4-9D68-9D4FB1B07BF4}" sibTransId="{16690E8A-6D97-48A9-8374-2E253B2D805E}"/>
    <dgm:cxn modelId="{0A5D4939-91DA-404B-A55A-0F3824721AF4}" type="presParOf" srcId="{6D57A429-A4D1-4240-BE5D-3C07FC98A7C2}" destId="{55362B15-1A29-4074-9E3D-6B960A87CD04}" srcOrd="0" destOrd="0" presId="urn:microsoft.com/office/officeart/2005/8/layout/vList2"/>
    <dgm:cxn modelId="{92CFB18D-3E38-4EED-A023-AA2425B3D5AE}" type="presParOf" srcId="{6D57A429-A4D1-4240-BE5D-3C07FC98A7C2}" destId="{439871F3-ABB8-4D7B-AD98-CED3297C97F3}" srcOrd="1" destOrd="0" presId="urn:microsoft.com/office/officeart/2005/8/layout/vList2"/>
    <dgm:cxn modelId="{7CA682E6-0184-49E8-B7B3-5DD7792234EF}" type="presParOf" srcId="{6D57A429-A4D1-4240-BE5D-3C07FC98A7C2}" destId="{6B4C0400-863A-4CC2-A2A0-001080E44E19}" srcOrd="2" destOrd="0" presId="urn:microsoft.com/office/officeart/2005/8/layout/vList2"/>
    <dgm:cxn modelId="{256ABDC8-38D2-4E84-AD74-B4994B34ECFE}" type="presParOf" srcId="{6D57A429-A4D1-4240-BE5D-3C07FC98A7C2}" destId="{2FDAED75-43F7-408F-B028-D776213A3803}" srcOrd="3"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E0875734-49DA-4D44-8BC0-F3C466869A31}" type="doc">
      <dgm:prSet loTypeId="urn:microsoft.com/office/officeart/2005/8/layout/radial5" loCatId="cycle" qsTypeId="urn:microsoft.com/office/officeart/2005/8/quickstyle/simple3" qsCatId="simple" csTypeId="urn:microsoft.com/office/officeart/2005/8/colors/colorful3" csCatId="colorful" phldr="1"/>
      <dgm:spPr/>
      <dgm:t>
        <a:bodyPr/>
        <a:lstStyle/>
        <a:p>
          <a:pPr rtl="1"/>
          <a:endParaRPr lang="ar-IQ"/>
        </a:p>
      </dgm:t>
    </dgm:pt>
    <dgm:pt modelId="{0B9C9503-CB1A-45A5-9BE7-9186F669A1E0}">
      <dgm:prSet phldrT="[Text]"/>
      <dgm:spPr/>
      <dgm:t>
        <a:bodyPr/>
        <a:lstStyle/>
        <a:p>
          <a:pPr rtl="1"/>
          <a:r>
            <a:rPr lang="ar-IQ" b="1" smtClean="0"/>
            <a:t>انواع </a:t>
          </a:r>
          <a:endParaRPr lang="ar-IQ" b="1" dirty="0"/>
        </a:p>
      </dgm:t>
    </dgm:pt>
    <dgm:pt modelId="{1F70F9DF-BC6F-4EBE-AFA8-C22B7DAE47FA}" type="parTrans" cxnId="{4F306487-3EA2-4CBC-9ECC-40B9CCFCE05B}">
      <dgm:prSet/>
      <dgm:spPr/>
      <dgm:t>
        <a:bodyPr/>
        <a:lstStyle/>
        <a:p>
          <a:pPr rtl="1"/>
          <a:endParaRPr lang="ar-IQ"/>
        </a:p>
      </dgm:t>
    </dgm:pt>
    <dgm:pt modelId="{5A71C50E-7C7D-42B7-AA89-3A5939B23A8D}" type="sibTrans" cxnId="{4F306487-3EA2-4CBC-9ECC-40B9CCFCE05B}">
      <dgm:prSet/>
      <dgm:spPr/>
      <dgm:t>
        <a:bodyPr/>
        <a:lstStyle/>
        <a:p>
          <a:pPr rtl="1"/>
          <a:endParaRPr lang="ar-IQ"/>
        </a:p>
      </dgm:t>
    </dgm:pt>
    <dgm:pt modelId="{9CF89A3F-0149-4D72-857B-A9CA62107B91}">
      <dgm:prSet phldrT="[Text]" custT="1"/>
      <dgm:spPr/>
      <dgm:t>
        <a:bodyPr/>
        <a:lstStyle/>
        <a:p>
          <a:pPr rtl="1"/>
          <a:r>
            <a:rPr lang="ar-IQ" sz="1800" b="1" dirty="0" smtClean="0"/>
            <a:t>احاديه البعد تقيس سمه واحده من سمات الشخصيه او مظهرا واحدا من مظاهر السلوك كمقايس القلق</a:t>
          </a:r>
          <a:endParaRPr lang="ar-IQ" sz="1800" b="1" dirty="0"/>
        </a:p>
      </dgm:t>
    </dgm:pt>
    <dgm:pt modelId="{7280C45B-8BCA-492C-A9CC-646D2A17187C}" type="parTrans" cxnId="{FD3D8E26-DC70-42AD-805E-867654A72485}">
      <dgm:prSet/>
      <dgm:spPr/>
      <dgm:t>
        <a:bodyPr/>
        <a:lstStyle/>
        <a:p>
          <a:pPr rtl="1"/>
          <a:endParaRPr lang="ar-IQ"/>
        </a:p>
      </dgm:t>
    </dgm:pt>
    <dgm:pt modelId="{8BB9CB98-F564-442E-9DCE-A87621521AD5}" type="sibTrans" cxnId="{FD3D8E26-DC70-42AD-805E-867654A72485}">
      <dgm:prSet/>
      <dgm:spPr/>
      <dgm:t>
        <a:bodyPr/>
        <a:lstStyle/>
        <a:p>
          <a:pPr rtl="1"/>
          <a:endParaRPr lang="ar-IQ"/>
        </a:p>
      </dgm:t>
    </dgm:pt>
    <dgm:pt modelId="{237056A4-3B9C-47FD-B1ED-586562B15FF0}">
      <dgm:prSet phldrT="[Text]" custT="1"/>
      <dgm:spPr/>
      <dgm:t>
        <a:bodyPr/>
        <a:lstStyle/>
        <a:p>
          <a:pPr rtl="1"/>
          <a:r>
            <a:rPr lang="ar-IQ" sz="1800" b="1" smtClean="0"/>
            <a:t>تعدده الابعاد. تقيس اكثر اكثر من سمه من سمات الشخصيه او اكثر من مظهر من مظاهر السلوك</a:t>
          </a:r>
          <a:endParaRPr lang="ar-IQ" sz="1800" b="1" dirty="0"/>
        </a:p>
      </dgm:t>
    </dgm:pt>
    <dgm:pt modelId="{C653D2A9-1C5E-43AE-918B-4F5129E71A9A}" type="parTrans" cxnId="{F11E9A77-41D7-4ABE-B862-F2BC4188D6E7}">
      <dgm:prSet/>
      <dgm:spPr/>
      <dgm:t>
        <a:bodyPr/>
        <a:lstStyle/>
        <a:p>
          <a:pPr rtl="1"/>
          <a:endParaRPr lang="ar-IQ"/>
        </a:p>
      </dgm:t>
    </dgm:pt>
    <dgm:pt modelId="{700B45D6-AF7F-43B5-ADCB-D91FEBD356B0}" type="sibTrans" cxnId="{F11E9A77-41D7-4ABE-B862-F2BC4188D6E7}">
      <dgm:prSet/>
      <dgm:spPr/>
      <dgm:t>
        <a:bodyPr/>
        <a:lstStyle/>
        <a:p>
          <a:pPr rtl="1"/>
          <a:endParaRPr lang="ar-IQ"/>
        </a:p>
      </dgm:t>
    </dgm:pt>
    <dgm:pt modelId="{CE273848-3DBC-42ED-B1CE-873F114350A9}">
      <dgm:prSet phldrT="[Text]"/>
      <dgm:spPr/>
      <dgm:t>
        <a:bodyPr/>
        <a:lstStyle/>
        <a:p>
          <a:pPr rtl="1"/>
          <a:endParaRPr lang="ar-IQ"/>
        </a:p>
      </dgm:t>
    </dgm:pt>
    <dgm:pt modelId="{B8AB92D8-5200-4023-85C2-19FE8D9B7B22}" type="parTrans" cxnId="{1C6DD909-5A19-48EA-B042-251719A0C380}">
      <dgm:prSet/>
      <dgm:spPr/>
      <dgm:t>
        <a:bodyPr/>
        <a:lstStyle/>
        <a:p>
          <a:pPr rtl="1"/>
          <a:endParaRPr lang="ar-IQ"/>
        </a:p>
      </dgm:t>
    </dgm:pt>
    <dgm:pt modelId="{905CB0FF-EAC1-449A-B82D-675F384F6784}" type="sibTrans" cxnId="{1C6DD909-5A19-48EA-B042-251719A0C380}">
      <dgm:prSet/>
      <dgm:spPr/>
      <dgm:t>
        <a:bodyPr/>
        <a:lstStyle/>
        <a:p>
          <a:pPr rtl="1"/>
          <a:endParaRPr lang="ar-IQ"/>
        </a:p>
      </dgm:t>
    </dgm:pt>
    <dgm:pt modelId="{CFBE0F3C-C8AE-4F38-B63B-554123E9382C}" type="pres">
      <dgm:prSet presAssocID="{E0875734-49DA-4D44-8BC0-F3C466869A31}" presName="Name0" presStyleCnt="0">
        <dgm:presLayoutVars>
          <dgm:chMax val="1"/>
          <dgm:dir/>
          <dgm:animLvl val="ctr"/>
          <dgm:resizeHandles val="exact"/>
        </dgm:presLayoutVars>
      </dgm:prSet>
      <dgm:spPr/>
    </dgm:pt>
    <dgm:pt modelId="{A921CCD4-2213-4435-B1AA-331ABCFE110C}" type="pres">
      <dgm:prSet presAssocID="{0B9C9503-CB1A-45A5-9BE7-9186F669A1E0}" presName="centerShape" presStyleLbl="node0" presStyleIdx="0" presStyleCnt="1" custScaleX="239864" custLinFactNeighborX="2742" custLinFactNeighborY="1498"/>
      <dgm:spPr/>
      <dgm:t>
        <a:bodyPr/>
        <a:lstStyle/>
        <a:p>
          <a:pPr rtl="1"/>
          <a:endParaRPr lang="ar-IQ"/>
        </a:p>
      </dgm:t>
    </dgm:pt>
    <dgm:pt modelId="{F4CF669A-DDEB-465E-8289-4877F44972CA}" type="pres">
      <dgm:prSet presAssocID="{7280C45B-8BCA-492C-A9CC-646D2A17187C}" presName="parTrans" presStyleLbl="sibTrans2D1" presStyleIdx="0" presStyleCnt="2"/>
      <dgm:spPr/>
    </dgm:pt>
    <dgm:pt modelId="{C57480DF-4620-4B1C-B2C4-45731744A248}" type="pres">
      <dgm:prSet presAssocID="{7280C45B-8BCA-492C-A9CC-646D2A17187C}" presName="connectorText" presStyleLbl="sibTrans2D1" presStyleIdx="0" presStyleCnt="2"/>
      <dgm:spPr/>
    </dgm:pt>
    <dgm:pt modelId="{053EA2A0-992B-450F-B6E6-783B1D44D3D7}" type="pres">
      <dgm:prSet presAssocID="{9CF89A3F-0149-4D72-857B-A9CA62107B91}" presName="node" presStyleLbl="node1" presStyleIdx="0" presStyleCnt="2" custScaleX="293314" custScaleY="108031" custRadScaleRad="95789" custRadScaleInc="0">
        <dgm:presLayoutVars>
          <dgm:bulletEnabled val="1"/>
        </dgm:presLayoutVars>
      </dgm:prSet>
      <dgm:spPr/>
      <dgm:t>
        <a:bodyPr/>
        <a:lstStyle/>
        <a:p>
          <a:pPr rtl="1"/>
          <a:endParaRPr lang="ar-IQ"/>
        </a:p>
      </dgm:t>
    </dgm:pt>
    <dgm:pt modelId="{AF546F90-C3C1-4ED7-844F-A4B7106722FA}" type="pres">
      <dgm:prSet presAssocID="{C653D2A9-1C5E-43AE-918B-4F5129E71A9A}" presName="parTrans" presStyleLbl="sibTrans2D1" presStyleIdx="1" presStyleCnt="2"/>
      <dgm:spPr/>
    </dgm:pt>
    <dgm:pt modelId="{F7DEBB65-C256-4290-B682-5B5C2C7AC51A}" type="pres">
      <dgm:prSet presAssocID="{C653D2A9-1C5E-43AE-918B-4F5129E71A9A}" presName="connectorText" presStyleLbl="sibTrans2D1" presStyleIdx="1" presStyleCnt="2"/>
      <dgm:spPr/>
    </dgm:pt>
    <dgm:pt modelId="{83266686-A167-40E2-AA64-3D7DBBCAD42E}" type="pres">
      <dgm:prSet presAssocID="{237056A4-3B9C-47FD-B1ED-586562B15FF0}" presName="node" presStyleLbl="node1" presStyleIdx="1" presStyleCnt="2" custScaleX="293314" custScaleY="110658">
        <dgm:presLayoutVars>
          <dgm:bulletEnabled val="1"/>
        </dgm:presLayoutVars>
      </dgm:prSet>
      <dgm:spPr/>
      <dgm:t>
        <a:bodyPr/>
        <a:lstStyle/>
        <a:p>
          <a:pPr rtl="1"/>
          <a:endParaRPr lang="ar-IQ"/>
        </a:p>
      </dgm:t>
    </dgm:pt>
  </dgm:ptLst>
  <dgm:cxnLst>
    <dgm:cxn modelId="{D93E7A3B-B587-4C5D-8E46-BF1FC2830BDF}" type="presOf" srcId="{7280C45B-8BCA-492C-A9CC-646D2A17187C}" destId="{C57480DF-4620-4B1C-B2C4-45731744A248}" srcOrd="1" destOrd="0" presId="urn:microsoft.com/office/officeart/2005/8/layout/radial5"/>
    <dgm:cxn modelId="{DA5A1FBD-F507-4157-94DD-05DCFB899A1C}" type="presOf" srcId="{9CF89A3F-0149-4D72-857B-A9CA62107B91}" destId="{053EA2A0-992B-450F-B6E6-783B1D44D3D7}" srcOrd="0" destOrd="0" presId="urn:microsoft.com/office/officeart/2005/8/layout/radial5"/>
    <dgm:cxn modelId="{A12DC1BE-38BE-46CE-BE3C-A6B4144A9685}" type="presOf" srcId="{C653D2A9-1C5E-43AE-918B-4F5129E71A9A}" destId="{AF546F90-C3C1-4ED7-844F-A4B7106722FA}" srcOrd="0" destOrd="0" presId="urn:microsoft.com/office/officeart/2005/8/layout/radial5"/>
    <dgm:cxn modelId="{1C6DD909-5A19-48EA-B042-251719A0C380}" srcId="{E0875734-49DA-4D44-8BC0-F3C466869A31}" destId="{CE273848-3DBC-42ED-B1CE-873F114350A9}" srcOrd="1" destOrd="0" parTransId="{B8AB92D8-5200-4023-85C2-19FE8D9B7B22}" sibTransId="{905CB0FF-EAC1-449A-B82D-675F384F6784}"/>
    <dgm:cxn modelId="{4F306487-3EA2-4CBC-9ECC-40B9CCFCE05B}" srcId="{E0875734-49DA-4D44-8BC0-F3C466869A31}" destId="{0B9C9503-CB1A-45A5-9BE7-9186F669A1E0}" srcOrd="0" destOrd="0" parTransId="{1F70F9DF-BC6F-4EBE-AFA8-C22B7DAE47FA}" sibTransId="{5A71C50E-7C7D-42B7-AA89-3A5939B23A8D}"/>
    <dgm:cxn modelId="{F351C570-98E7-4C84-9798-C23634E89AC8}" type="presOf" srcId="{0B9C9503-CB1A-45A5-9BE7-9186F669A1E0}" destId="{A921CCD4-2213-4435-B1AA-331ABCFE110C}" srcOrd="0" destOrd="0" presId="urn:microsoft.com/office/officeart/2005/8/layout/radial5"/>
    <dgm:cxn modelId="{3751AD2C-6567-4A30-B286-8B385FE1A80A}" type="presOf" srcId="{7280C45B-8BCA-492C-A9CC-646D2A17187C}" destId="{F4CF669A-DDEB-465E-8289-4877F44972CA}" srcOrd="0" destOrd="0" presId="urn:microsoft.com/office/officeart/2005/8/layout/radial5"/>
    <dgm:cxn modelId="{F11E9A77-41D7-4ABE-B862-F2BC4188D6E7}" srcId="{0B9C9503-CB1A-45A5-9BE7-9186F669A1E0}" destId="{237056A4-3B9C-47FD-B1ED-586562B15FF0}" srcOrd="1" destOrd="0" parTransId="{C653D2A9-1C5E-43AE-918B-4F5129E71A9A}" sibTransId="{700B45D6-AF7F-43B5-ADCB-D91FEBD356B0}"/>
    <dgm:cxn modelId="{1F98AC77-8AB6-4F5A-91DB-47A7EE1840D1}" type="presOf" srcId="{C653D2A9-1C5E-43AE-918B-4F5129E71A9A}" destId="{F7DEBB65-C256-4290-B682-5B5C2C7AC51A}" srcOrd="1" destOrd="0" presId="urn:microsoft.com/office/officeart/2005/8/layout/radial5"/>
    <dgm:cxn modelId="{FD3D8E26-DC70-42AD-805E-867654A72485}" srcId="{0B9C9503-CB1A-45A5-9BE7-9186F669A1E0}" destId="{9CF89A3F-0149-4D72-857B-A9CA62107B91}" srcOrd="0" destOrd="0" parTransId="{7280C45B-8BCA-492C-A9CC-646D2A17187C}" sibTransId="{8BB9CB98-F564-442E-9DCE-A87621521AD5}"/>
    <dgm:cxn modelId="{586CD1B3-943C-48E5-907A-0C98A2D5935F}" type="presOf" srcId="{237056A4-3B9C-47FD-B1ED-586562B15FF0}" destId="{83266686-A167-40E2-AA64-3D7DBBCAD42E}" srcOrd="0" destOrd="0" presId="urn:microsoft.com/office/officeart/2005/8/layout/radial5"/>
    <dgm:cxn modelId="{11DD4CE3-C951-4444-B92A-9DFB826ABE68}" type="presOf" srcId="{E0875734-49DA-4D44-8BC0-F3C466869A31}" destId="{CFBE0F3C-C8AE-4F38-B63B-554123E9382C}" srcOrd="0" destOrd="0" presId="urn:microsoft.com/office/officeart/2005/8/layout/radial5"/>
    <dgm:cxn modelId="{896B897F-ECEC-47F3-99B0-8570DBD27AC8}" type="presParOf" srcId="{CFBE0F3C-C8AE-4F38-B63B-554123E9382C}" destId="{A921CCD4-2213-4435-B1AA-331ABCFE110C}" srcOrd="0" destOrd="0" presId="urn:microsoft.com/office/officeart/2005/8/layout/radial5"/>
    <dgm:cxn modelId="{2220703B-E6CF-4544-BCF3-9EB838E12B06}" type="presParOf" srcId="{CFBE0F3C-C8AE-4F38-B63B-554123E9382C}" destId="{F4CF669A-DDEB-465E-8289-4877F44972CA}" srcOrd="1" destOrd="0" presId="urn:microsoft.com/office/officeart/2005/8/layout/radial5"/>
    <dgm:cxn modelId="{49C9CEDD-F257-4F9B-8859-A4E2C942B477}" type="presParOf" srcId="{F4CF669A-DDEB-465E-8289-4877F44972CA}" destId="{C57480DF-4620-4B1C-B2C4-45731744A248}" srcOrd="0" destOrd="0" presId="urn:microsoft.com/office/officeart/2005/8/layout/radial5"/>
    <dgm:cxn modelId="{3C165AAF-4F04-404C-85EB-C2FF807F8874}" type="presParOf" srcId="{CFBE0F3C-C8AE-4F38-B63B-554123E9382C}" destId="{053EA2A0-992B-450F-B6E6-783B1D44D3D7}" srcOrd="2" destOrd="0" presId="urn:microsoft.com/office/officeart/2005/8/layout/radial5"/>
    <dgm:cxn modelId="{54ED7A36-D297-441D-B8BD-1552691B54E3}" type="presParOf" srcId="{CFBE0F3C-C8AE-4F38-B63B-554123E9382C}" destId="{AF546F90-C3C1-4ED7-844F-A4B7106722FA}" srcOrd="3" destOrd="0" presId="urn:microsoft.com/office/officeart/2005/8/layout/radial5"/>
    <dgm:cxn modelId="{5F57F06E-3926-4211-AB93-37D047F92D2D}" type="presParOf" srcId="{AF546F90-C3C1-4ED7-844F-A4B7106722FA}" destId="{F7DEBB65-C256-4290-B682-5B5C2C7AC51A}" srcOrd="0" destOrd="0" presId="urn:microsoft.com/office/officeart/2005/8/layout/radial5"/>
    <dgm:cxn modelId="{570F82FD-A3D0-4373-899B-1F6E47481410}" type="presParOf" srcId="{CFBE0F3C-C8AE-4F38-B63B-554123E9382C}" destId="{83266686-A167-40E2-AA64-3D7DBBCAD42E}" srcOrd="4" destOrd="0" presId="urn:microsoft.com/office/officeart/2005/8/layout/radial5"/>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65D693-BAE9-4293-99FB-F9A6E28B7BC6}" type="datetimeFigureOut">
              <a:rPr lang="ar-IQ" smtClean="0"/>
              <a:pPr/>
              <a:t>11/04/1445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41B95EA-066E-4291-89A7-0B801AB76920}"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A65D693-BAE9-4293-99FB-F9A6E28B7BC6}" type="datetimeFigureOut">
              <a:rPr lang="ar-IQ" smtClean="0"/>
              <a:pPr/>
              <a:t>11/04/1445</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41B95EA-066E-4291-89A7-0B801AB76920}"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diagramLayout" Target="../diagrams/layout9.xml"/><Relationship Id="rId7" Type="http://schemas.openxmlformats.org/officeDocument/2006/relationships/diagramLayout" Target="../diagrams/layout10.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openxmlformats.org/officeDocument/2006/relationships/diagramData" Target="../diagrams/data10.xml"/><Relationship Id="rId5" Type="http://schemas.openxmlformats.org/officeDocument/2006/relationships/diagramColors" Target="../diagrams/colors9.xml"/><Relationship Id="rId4" Type="http://schemas.openxmlformats.org/officeDocument/2006/relationships/diagramQuickStyle" Target="../diagrams/quickStyle9.xml"/><Relationship Id="rId9" Type="http://schemas.openxmlformats.org/officeDocument/2006/relationships/diagramColors" Target="../diagrams/colors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normAutofit/>
          </a:bodyPr>
          <a:lstStyle/>
          <a:p>
            <a:r>
              <a:rPr lang="ar-IQ" sz="800" dirty="0" smtClean="0"/>
              <a:t>.</a:t>
            </a:r>
            <a:endParaRPr lang="ar-IQ" sz="800" dirty="0"/>
          </a:p>
        </p:txBody>
      </p:sp>
      <p:sp>
        <p:nvSpPr>
          <p:cNvPr id="9" name="Subtitle 8"/>
          <p:cNvSpPr>
            <a:spLocks noGrp="1"/>
          </p:cNvSpPr>
          <p:nvPr>
            <p:ph type="subTitle" idx="1"/>
          </p:nvPr>
        </p:nvSpPr>
        <p:spPr/>
        <p:txBody>
          <a:bodyPr>
            <a:noAutofit/>
          </a:bodyPr>
          <a:lstStyle/>
          <a:p>
            <a:r>
              <a:rPr lang="ar-IQ" sz="2000" b="1" dirty="0" smtClean="0">
                <a:solidFill>
                  <a:schemeClr val="accent4">
                    <a:lumMod val="75000"/>
                  </a:schemeClr>
                </a:solidFill>
              </a:rPr>
              <a:t>اعداد الطاالبات:</a:t>
            </a:r>
          </a:p>
          <a:p>
            <a:r>
              <a:rPr lang="ar-IQ" sz="2000" b="1" dirty="0" smtClean="0">
                <a:solidFill>
                  <a:schemeClr val="accent4">
                    <a:lumMod val="75000"/>
                  </a:schemeClr>
                </a:solidFill>
              </a:rPr>
              <a:t>ورود عمار</a:t>
            </a:r>
          </a:p>
          <a:p>
            <a:r>
              <a:rPr lang="ar-IQ" sz="2000" b="1" dirty="0" smtClean="0">
                <a:solidFill>
                  <a:schemeClr val="accent4">
                    <a:lumMod val="75000"/>
                  </a:schemeClr>
                </a:solidFill>
              </a:rPr>
              <a:t>هدى مؤيد</a:t>
            </a:r>
          </a:p>
          <a:p>
            <a:r>
              <a:rPr lang="ar-IQ" sz="2000" b="1" dirty="0" smtClean="0">
                <a:solidFill>
                  <a:schemeClr val="accent4">
                    <a:lumMod val="75000"/>
                  </a:schemeClr>
                </a:solidFill>
              </a:rPr>
              <a:t>زهراء محمد </a:t>
            </a:r>
          </a:p>
          <a:p>
            <a:r>
              <a:rPr lang="ar-IQ" sz="2000" b="1" dirty="0" smtClean="0">
                <a:solidFill>
                  <a:schemeClr val="accent4">
                    <a:lumMod val="75000"/>
                  </a:schemeClr>
                </a:solidFill>
              </a:rPr>
              <a:t>جنار ثامر</a:t>
            </a:r>
          </a:p>
          <a:p>
            <a:r>
              <a:rPr lang="ar-IQ" sz="2000" b="1" dirty="0" smtClean="0">
                <a:solidFill>
                  <a:schemeClr val="accent4">
                    <a:lumMod val="75000"/>
                  </a:schemeClr>
                </a:solidFill>
              </a:rPr>
              <a:t>بأشراف:</a:t>
            </a:r>
          </a:p>
          <a:p>
            <a:r>
              <a:rPr lang="ar-IQ" sz="2000" b="1" dirty="0" smtClean="0">
                <a:solidFill>
                  <a:schemeClr val="accent4">
                    <a:lumMod val="75000"/>
                  </a:schemeClr>
                </a:solidFill>
              </a:rPr>
              <a:t>دكتورة ساهرة رزاق</a:t>
            </a:r>
          </a:p>
        </p:txBody>
      </p:sp>
      <p:pic>
        <p:nvPicPr>
          <p:cNvPr id="10" name="Picture 9" descr="photo_2023-10-14_18-15-38.jpg"/>
          <p:cNvPicPr>
            <a:picLocks noChangeAspect="1"/>
          </p:cNvPicPr>
          <p:nvPr/>
        </p:nvPicPr>
        <p:blipFill>
          <a:blip r:embed="rId2"/>
          <a:stretch>
            <a:fillRect/>
          </a:stretch>
        </p:blipFill>
        <p:spPr>
          <a:xfrm rot="10800000" flipV="1">
            <a:off x="3929058" y="714356"/>
            <a:ext cx="1500198" cy="12858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1" name="Picture 10" descr="photo_2023-10-14_17-33-58.jpg"/>
          <p:cNvPicPr>
            <a:picLocks noChangeAspect="1"/>
          </p:cNvPicPr>
          <p:nvPr/>
        </p:nvPicPr>
        <p:blipFill>
          <a:blip r:embed="rId3"/>
          <a:stretch>
            <a:fillRect/>
          </a:stretch>
        </p:blipFill>
        <p:spPr>
          <a:xfrm rot="10800000">
            <a:off x="0" y="0"/>
            <a:ext cx="2946804" cy="5238763"/>
          </a:xfrm>
          <a:prstGeom prst="rect">
            <a:avLst/>
          </a:prstGeom>
        </p:spPr>
      </p:pic>
      <p:pic>
        <p:nvPicPr>
          <p:cNvPr id="12" name="Picture 11" descr="photo_2023-10-14_17-33-58.jpg"/>
          <p:cNvPicPr>
            <a:picLocks noChangeAspect="1"/>
          </p:cNvPicPr>
          <p:nvPr/>
        </p:nvPicPr>
        <p:blipFill>
          <a:blip r:embed="rId3"/>
          <a:stretch>
            <a:fillRect/>
          </a:stretch>
        </p:blipFill>
        <p:spPr>
          <a:xfrm>
            <a:off x="6197196" y="1619237"/>
            <a:ext cx="2946804" cy="5238763"/>
          </a:xfrm>
          <a:prstGeom prst="rect">
            <a:avLst/>
          </a:prstGeom>
        </p:spPr>
      </p:pic>
      <p:pic>
        <p:nvPicPr>
          <p:cNvPr id="13" name="Picture 12" descr="photo_2023-10-14_17-03-24.jpg"/>
          <p:cNvPicPr>
            <a:picLocks noChangeAspect="1"/>
          </p:cNvPicPr>
          <p:nvPr/>
        </p:nvPicPr>
        <p:blipFill>
          <a:blip r:embed="rId4"/>
          <a:stretch>
            <a:fillRect/>
          </a:stretch>
        </p:blipFill>
        <p:spPr>
          <a:xfrm>
            <a:off x="7143768" y="0"/>
            <a:ext cx="1857374" cy="3301998"/>
          </a:xfrm>
          <a:prstGeom prst="ellipse">
            <a:avLst/>
          </a:prstGeom>
          <a:ln>
            <a:noFill/>
          </a:ln>
          <a:effectLst>
            <a:softEdge rad="112500"/>
          </a:effectLst>
        </p:spPr>
      </p:pic>
      <p:pic>
        <p:nvPicPr>
          <p:cNvPr id="14" name="Picture 13" descr="photo_2023-10-14_17-03-24.jpg"/>
          <p:cNvPicPr>
            <a:picLocks noChangeAspect="1"/>
          </p:cNvPicPr>
          <p:nvPr/>
        </p:nvPicPr>
        <p:blipFill>
          <a:blip r:embed="rId4"/>
          <a:stretch>
            <a:fillRect/>
          </a:stretch>
        </p:blipFill>
        <p:spPr>
          <a:xfrm>
            <a:off x="142844" y="3556002"/>
            <a:ext cx="1857374" cy="3301998"/>
          </a:xfrm>
          <a:prstGeom prst="ellipse">
            <a:avLst/>
          </a:prstGeom>
          <a:ln>
            <a:noFill/>
          </a:ln>
          <a:effectLst>
            <a:softEdge rad="112500"/>
          </a:effectLst>
        </p:spPr>
      </p:pic>
      <p:sp>
        <p:nvSpPr>
          <p:cNvPr id="15" name="TextBox 14"/>
          <p:cNvSpPr txBox="1"/>
          <p:nvPr/>
        </p:nvSpPr>
        <p:spPr>
          <a:xfrm>
            <a:off x="1928794" y="2786058"/>
            <a:ext cx="5429288"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ar-IQ" sz="4000" b="1" dirty="0" smtClean="0">
                <a:effectLst>
                  <a:outerShdw blurRad="38100" dist="38100" dir="2700000" algn="tl">
                    <a:srgbClr val="000000">
                      <a:alpha val="43137"/>
                    </a:srgbClr>
                  </a:outerShdw>
                </a:effectLst>
              </a:rPr>
              <a:t>علم النفس</a:t>
            </a:r>
            <a:endParaRPr lang="ar-IQ" sz="4000" b="1" dirty="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r>
              <a:rPr lang="ar-IQ" dirty="0" smtClean="0"/>
              <a:t> </a:t>
            </a:r>
            <a:br>
              <a:rPr lang="ar-IQ" dirty="0" smtClean="0"/>
            </a:br>
            <a:r>
              <a:rPr lang="ar-IQ" dirty="0" smtClean="0"/>
              <a:t>نظرية السمات </a:t>
            </a:r>
            <a:br>
              <a:rPr lang="ar-IQ" dirty="0" smtClean="0"/>
            </a:br>
            <a:endParaRPr lang="ar-IQ" dirty="0"/>
          </a:p>
        </p:txBody>
      </p:sp>
      <p:sp>
        <p:nvSpPr>
          <p:cNvPr id="3" name="Content Placeholder 2"/>
          <p:cNvSpPr>
            <a:spLocks noGrp="1"/>
          </p:cNvSpPr>
          <p:nvPr>
            <p:ph idx="1"/>
          </p:nvPr>
        </p:nvSpPr>
        <p:spPr/>
        <p:style>
          <a:lnRef idx="1">
            <a:schemeClr val="dk1"/>
          </a:lnRef>
          <a:fillRef idx="3">
            <a:schemeClr val="dk1"/>
          </a:fillRef>
          <a:effectRef idx="2">
            <a:schemeClr val="dk1"/>
          </a:effectRef>
          <a:fontRef idx="minor">
            <a:schemeClr val="lt1"/>
          </a:fontRef>
        </p:style>
        <p:txBody>
          <a:bodyPr>
            <a:normAutofit fontScale="70000" lnSpcReduction="20000"/>
          </a:bodyPr>
          <a:lstStyle/>
          <a:p>
            <a:r>
              <a:rPr lang="ar-IQ" b="1" dirty="0" smtClean="0"/>
              <a:t>تصف نظرية الشخصية عن طريق سيماتها الاساسيه حيث ان سمة هي صفة او خاصية معينة تميز الفرد عن غيره.</a:t>
            </a:r>
          </a:p>
          <a:p>
            <a:r>
              <a:rPr lang="ar-IQ" b="1" dirty="0" smtClean="0"/>
              <a:t>وتكون هذه السمه فطريه (وراثيه)  او (مكتسبه)</a:t>
            </a:r>
          </a:p>
          <a:p>
            <a:r>
              <a:rPr lang="ar-IQ" b="1" dirty="0" smtClean="0"/>
              <a:t>ان العلماء الذين يدعمون هذه النظرية يرون ان شخصية تتكون من مجوع ما لدئ الفرد من سمات ويرون ان هذه تمثل ابعاد الشخصيه يمكن قياسها بوسائل عديده. فاذا استطعنا قياس ذكاء الفرد نكون قد حددنا احد ابعاد شخصيته. كالانطوائيه، العدوانيه، القلق، الشجاعه، الشك، المساومه ......الخ. وان نظريه السمات تفترض ان سمات الشخصيه هي سمات ثابته. لذا فالشخص الواحد يتوقع له ان يتصرف بنفس طريقه في المواقف المختلفه. وان الافراد يختلفون فيما بينهم. في السمه الواحده. فكل انسان يتصف بدرجه معينه من قلق. لكن البشر لايتساوئ في درجه قلقه.  </a:t>
            </a:r>
          </a:p>
          <a:p>
            <a:r>
              <a:rPr lang="ar-IQ" b="1" dirty="0" smtClean="0"/>
              <a:t>*ان نظريه الانماط تتشابه مع نظريه السمات الئ حد بعيد حيث ان رواد هذه النظريه يصصنفون الناس الئ انماط. معينه ع اساس صفاتهم مزاجيه او جسميه او النفسيه</a:t>
            </a:r>
          </a:p>
          <a:p>
            <a:r>
              <a:rPr lang="ar-IQ" b="1" dirty="0" smtClean="0"/>
              <a:t>فالنمط يطلق علئ مجموعه من الناس يشتركون في سمات معينه مع اختلاف بسيط في درجه اتسامهم ببهذه السمات</a:t>
            </a:r>
            <a:r>
              <a:rPr lang="ar-IQ" dirty="0" smtClean="0"/>
              <a:t>.</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800" dirty="0" smtClean="0"/>
              <a:t>.</a:t>
            </a:r>
            <a:endParaRPr lang="ar-IQ" sz="800" dirty="0"/>
          </a:p>
        </p:txBody>
      </p:sp>
      <p:graphicFrame>
        <p:nvGraphicFramePr>
          <p:cNvPr id="4" name="Content Placeholder 3"/>
          <p:cNvGraphicFramePr>
            <a:graphicFrameLocks noGrp="1"/>
          </p:cNvGraphicFramePr>
          <p:nvPr>
            <p:ph idx="1"/>
          </p:nvPr>
        </p:nvGraphicFramePr>
        <p:xfrm>
          <a:off x="428596" y="121442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800" dirty="0" smtClean="0"/>
              <a:t>.</a:t>
            </a:r>
            <a:endParaRPr lang="ar-IQ" sz="800" dirty="0"/>
          </a:p>
        </p:txBody>
      </p:sp>
      <p:graphicFrame>
        <p:nvGraphicFramePr>
          <p:cNvPr id="5" name="Content Placeholder 4"/>
          <p:cNvGraphicFramePr>
            <a:graphicFrameLocks noGrp="1"/>
          </p:cNvGraphicFramePr>
          <p:nvPr>
            <p:ph idx="1"/>
          </p:nvPr>
        </p:nvGraphicFramePr>
        <p:xfrm>
          <a:off x="457200" y="785794"/>
          <a:ext cx="8229600" cy="55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143000"/>
          </a:xfrm>
        </p:spPr>
        <p:style>
          <a:lnRef idx="1">
            <a:schemeClr val="accent4"/>
          </a:lnRef>
          <a:fillRef idx="1002">
            <a:schemeClr val="dk2"/>
          </a:fillRef>
          <a:effectRef idx="1">
            <a:schemeClr val="accent4"/>
          </a:effectRef>
          <a:fontRef idx="minor">
            <a:schemeClr val="dk1"/>
          </a:fontRef>
        </p:style>
        <p:txBody>
          <a:bodyPr>
            <a:normAutofit fontScale="90000"/>
          </a:bodyPr>
          <a:lstStyle/>
          <a:p>
            <a:r>
              <a:rPr lang="ar-IQ" dirty="0" smtClean="0"/>
              <a:t>انماط النفسية قسم يونك الناس الئ نمطين اساسسين</a:t>
            </a:r>
            <a:endParaRPr lang="ar-IQ"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ar-IQ" dirty="0" smtClean="0">
                <a:solidFill>
                  <a:schemeClr val="tx1"/>
                </a:solidFill>
              </a:rPr>
              <a:t>النظريه السلوكية</a:t>
            </a:r>
            <a:endParaRPr lang="ar-IQ" dirty="0">
              <a:solidFill>
                <a:schemeClr val="tx1"/>
              </a:solidFill>
            </a:endParaRPr>
          </a:p>
        </p:txBody>
      </p:sp>
      <p:sp>
        <p:nvSpPr>
          <p:cNvPr id="5" name="Content Placeholder 4"/>
          <p:cNvSpPr>
            <a:spLocks noGrp="1"/>
          </p:cNvSpPr>
          <p:nvPr>
            <p:ph sz="half"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IQ" sz="3200" b="1" dirty="0" smtClean="0">
                <a:solidFill>
                  <a:schemeClr val="tx1"/>
                </a:solidFill>
              </a:rPr>
              <a:t>والعلماء الذي ينتمون الئ هذه النظريه كثيرون منهم ثورندايك. وان هولاء العلماء اهتمو. بتاثير البيئه علئ الفرد ويعتبرون استجابه الفرد لهذا التاثير. اساسا للشخصية</a:t>
            </a:r>
            <a:endParaRPr lang="ar-IQ" sz="3200" b="1" dirty="0">
              <a:solidFill>
                <a:schemeClr val="tx1"/>
              </a:solidFill>
            </a:endParaRPr>
          </a:p>
        </p:txBody>
      </p:sp>
      <p:sp>
        <p:nvSpPr>
          <p:cNvPr id="6" name="Content Placeholder 5"/>
          <p:cNvSpPr>
            <a:spLocks noGrp="1"/>
          </p:cNvSpPr>
          <p:nvPr>
            <p:ph sz="half" idx="2"/>
          </p:nvPr>
        </p:nvSpPr>
        <p:spPr/>
        <p:style>
          <a:lnRef idx="2">
            <a:schemeClr val="accent5">
              <a:shade val="50000"/>
            </a:schemeClr>
          </a:lnRef>
          <a:fillRef idx="1">
            <a:schemeClr val="accent5"/>
          </a:fillRef>
          <a:effectRef idx="0">
            <a:schemeClr val="accent5"/>
          </a:effectRef>
          <a:fontRef idx="minor">
            <a:schemeClr val="lt1"/>
          </a:fontRef>
        </p:style>
        <p:txBody>
          <a:bodyPr/>
          <a:lstStyle/>
          <a:p>
            <a:pPr>
              <a:buNone/>
            </a:pPr>
            <a:endParaRPr lang="ar-IQ" dirty="0" smtClean="0"/>
          </a:p>
          <a:p>
            <a:r>
              <a:rPr lang="ar-IQ" sz="3600" b="1" dirty="0" smtClean="0">
                <a:solidFill>
                  <a:schemeClr val="tx1"/>
                </a:solidFill>
              </a:rPr>
              <a:t>تتصف هذه النظرية بااعتمادها علئ المواقف والسلوك الظاهري اساسا اللتعبير عن الشخصية.</a:t>
            </a:r>
            <a:endParaRPr lang="ar-IQ" sz="3600" b="1"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graphicFrame>
        <p:nvGraphicFramePr>
          <p:cNvPr id="5" name="Diagram 4"/>
          <p:cNvGraphicFramePr/>
          <p:nvPr/>
        </p:nvGraphicFramePr>
        <p:xfrm>
          <a:off x="642910" y="642918"/>
          <a:ext cx="7929618" cy="571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graphicFrame>
        <p:nvGraphicFramePr>
          <p:cNvPr id="2" name="Diagram 1"/>
          <p:cNvGraphicFramePr/>
          <p:nvPr/>
        </p:nvGraphicFramePr>
        <p:xfrm>
          <a:off x="928662" y="928670"/>
          <a:ext cx="7572428"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urved Up Ribbon 2"/>
          <p:cNvSpPr/>
          <p:nvPr/>
        </p:nvSpPr>
        <p:spPr>
          <a:xfrm>
            <a:off x="2357422" y="428604"/>
            <a:ext cx="4786346" cy="1643074"/>
          </a:xfrm>
          <a:prstGeom prst="ellipse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b="1" dirty="0" smtClean="0"/>
              <a:t>النظرية الحركية</a:t>
            </a:r>
            <a:endParaRPr lang="ar-IQ" sz="3600" b="1" dirty="0"/>
          </a:p>
        </p:txBody>
      </p:sp>
      <p:sp>
        <p:nvSpPr>
          <p:cNvPr id="5" name="Horizontal Scroll 4"/>
          <p:cNvSpPr/>
          <p:nvPr/>
        </p:nvSpPr>
        <p:spPr>
          <a:xfrm>
            <a:off x="714348" y="2000240"/>
            <a:ext cx="7643866" cy="442915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b="1" dirty="0" smtClean="0">
                <a:solidFill>
                  <a:schemeClr val="bg1"/>
                </a:solidFill>
              </a:rPr>
              <a:t>هي عبارة عن تفاعل النواحي الفسلجيه والمجتمع والادور التي يقوم بها الفرد. والمواقف بحيث تتنظم انتظاما حركيا يصعب معه فصلها عن بعضها وان هذا التكوين الحركي هو الذي يكون الشخصية.</a:t>
            </a:r>
            <a:endParaRPr lang="ar-IQ" sz="3600" b="1"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graphicFrame>
        <p:nvGraphicFramePr>
          <p:cNvPr id="2" name="Diagram 1"/>
          <p:cNvGraphicFramePr/>
          <p:nvPr/>
        </p:nvGraphicFramePr>
        <p:xfrm>
          <a:off x="1571604" y="428604"/>
          <a:ext cx="6357982"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Arrow Connector 3"/>
          <p:cNvCxnSpPr/>
          <p:nvPr/>
        </p:nvCxnSpPr>
        <p:spPr>
          <a:xfrm rot="5400000" flipH="1" flipV="1">
            <a:off x="5036347" y="3893347"/>
            <a:ext cx="928694" cy="714380"/>
          </a:xfrm>
          <a:prstGeom prst="curvedConnector3">
            <a:avLst>
              <a:gd name="adj1" fmla="val 44159"/>
            </a:avLst>
          </a:prstGeom>
          <a:ln w="57150">
            <a:solidFill>
              <a:schemeClr val="accent4">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3"/>
          <p:cNvCxnSpPr/>
          <p:nvPr/>
        </p:nvCxnSpPr>
        <p:spPr>
          <a:xfrm rot="5400000" flipH="1" flipV="1">
            <a:off x="3393273" y="3964785"/>
            <a:ext cx="928694" cy="714380"/>
          </a:xfrm>
          <a:prstGeom prst="curvedConnector3">
            <a:avLst>
              <a:gd name="adj1" fmla="val 49166"/>
            </a:avLst>
          </a:prstGeom>
          <a:ln w="57150">
            <a:solidFill>
              <a:schemeClr val="bg1">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3"/>
          <p:cNvCxnSpPr/>
          <p:nvPr/>
        </p:nvCxnSpPr>
        <p:spPr>
          <a:xfrm rot="5400000" flipH="1" flipV="1">
            <a:off x="5965041" y="1964521"/>
            <a:ext cx="928694" cy="714380"/>
          </a:xfrm>
          <a:prstGeom prst="curvedConnector3">
            <a:avLst>
              <a:gd name="adj1" fmla="val 50000"/>
            </a:avLst>
          </a:prstGeom>
          <a:ln w="57150">
            <a:solidFill>
              <a:schemeClr val="accent2">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3"/>
          <p:cNvCxnSpPr/>
          <p:nvPr/>
        </p:nvCxnSpPr>
        <p:spPr>
          <a:xfrm rot="5400000" flipH="1" flipV="1">
            <a:off x="3178959" y="1893083"/>
            <a:ext cx="928694" cy="714380"/>
          </a:xfrm>
          <a:prstGeom prst="curvedConnector3">
            <a:avLst>
              <a:gd name="adj1" fmla="val 50000"/>
            </a:avLst>
          </a:prstGeom>
          <a:ln w="57150">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90000"/>
          </a:schemeClr>
        </a:solidFill>
        <a:effectLst/>
      </p:bgPr>
    </p:bg>
    <p:spTree>
      <p:nvGrpSpPr>
        <p:cNvPr id="1" name=""/>
        <p:cNvGrpSpPr/>
        <p:nvPr/>
      </p:nvGrpSpPr>
      <p:grpSpPr>
        <a:xfrm>
          <a:off x="0" y="0"/>
          <a:ext cx="0" cy="0"/>
          <a:chOff x="0" y="0"/>
          <a:chExt cx="0" cy="0"/>
        </a:xfrm>
      </p:grpSpPr>
      <p:sp>
        <p:nvSpPr>
          <p:cNvPr id="2" name="Hexagon 1"/>
          <p:cNvSpPr/>
          <p:nvPr/>
        </p:nvSpPr>
        <p:spPr>
          <a:xfrm>
            <a:off x="3000364" y="500042"/>
            <a:ext cx="3500462" cy="1000132"/>
          </a:xfrm>
          <a:prstGeom prst="hexagon">
            <a:avLst/>
          </a:prstGeom>
          <a:ln w="28575">
            <a:solidFill>
              <a:srgbClr val="92D050"/>
            </a:solidFill>
          </a:ln>
        </p:spPr>
        <p:style>
          <a:lnRef idx="1">
            <a:schemeClr val="accent6"/>
          </a:lnRef>
          <a:fillRef idx="2">
            <a:schemeClr val="accent6"/>
          </a:fillRef>
          <a:effectRef idx="1">
            <a:schemeClr val="accent6"/>
          </a:effectRef>
          <a:fontRef idx="minor">
            <a:schemeClr val="dk1"/>
          </a:fontRef>
        </p:style>
        <p:txBody>
          <a:bodyPr rtlCol="1" anchor="ctr"/>
          <a:lstStyle/>
          <a:p>
            <a:pPr algn="ctr"/>
            <a:r>
              <a:rPr lang="ar-IQ" sz="2800" b="1" dirty="0" smtClean="0"/>
              <a:t>التكوين الجسماني</a:t>
            </a:r>
          </a:p>
        </p:txBody>
      </p:sp>
      <p:sp>
        <p:nvSpPr>
          <p:cNvPr id="3" name="Cross 2"/>
          <p:cNvSpPr/>
          <p:nvPr/>
        </p:nvSpPr>
        <p:spPr>
          <a:xfrm>
            <a:off x="857224" y="1714488"/>
            <a:ext cx="7429552" cy="1500198"/>
          </a:xfrm>
          <a:prstGeom prst="plus">
            <a:avLst/>
          </a:prstGeom>
          <a:ln w="28575">
            <a:solidFill>
              <a:srgbClr val="92D050"/>
            </a:solidFill>
          </a:ln>
        </p:spPr>
        <p:style>
          <a:lnRef idx="0">
            <a:schemeClr val="accent6"/>
          </a:lnRef>
          <a:fillRef idx="3">
            <a:schemeClr val="accent6"/>
          </a:fillRef>
          <a:effectRef idx="3">
            <a:schemeClr val="accent6"/>
          </a:effectRef>
          <a:fontRef idx="minor">
            <a:schemeClr val="lt1"/>
          </a:fontRef>
        </p:style>
        <p:txBody>
          <a:bodyPr rtlCol="1" anchor="ctr"/>
          <a:lstStyle/>
          <a:p>
            <a:pPr algn="ctr"/>
            <a:r>
              <a:rPr lang="ar-IQ" b="1" dirty="0" smtClean="0">
                <a:solidFill>
                  <a:schemeClr val="tx1"/>
                </a:solidFill>
                <a:effectLst>
                  <a:outerShdw blurRad="38100" dist="38100" dir="2700000" algn="tl">
                    <a:srgbClr val="000000">
                      <a:alpha val="43137"/>
                    </a:srgbClr>
                  </a:outerShdw>
                </a:effectLst>
              </a:rPr>
              <a:t>التكوين الجسماني :</a:t>
            </a:r>
          </a:p>
          <a:p>
            <a:pPr algn="ctr"/>
            <a:r>
              <a:rPr lang="ar-IQ" b="1" dirty="0" smtClean="0">
                <a:solidFill>
                  <a:schemeClr val="tx1"/>
                </a:solidFill>
                <a:effectLst>
                  <a:outerShdw blurRad="38100" dist="38100" dir="2700000" algn="tl">
                    <a:srgbClr val="000000">
                      <a:alpha val="43137"/>
                    </a:srgbClr>
                  </a:outerShdw>
                </a:effectLst>
              </a:rPr>
              <a:t>هو الذي يحدد امكانيات الفرد فهو في نفس الوقت يوثر في شخصيته </a:t>
            </a:r>
          </a:p>
          <a:p>
            <a:pPr algn="ctr"/>
            <a:r>
              <a:rPr lang="ar-IQ" b="1" dirty="0" smtClean="0">
                <a:solidFill>
                  <a:schemeClr val="tx1"/>
                </a:solidFill>
                <a:effectLst>
                  <a:outerShdw blurRad="38100" dist="38100" dir="2700000" algn="tl">
                    <a:srgbClr val="000000">
                      <a:alpha val="43137"/>
                    </a:srgbClr>
                  </a:outerShdw>
                </a:effectLst>
              </a:rPr>
              <a:t>فالفرد المريض او المعوق او المشوه او القصير جدا او السمين بافراط. ستتبلور شخصيته باتجاهات تختلف عن شخصيه الفرد السوي</a:t>
            </a:r>
            <a:endParaRPr lang="ar-IQ" b="1" dirty="0">
              <a:solidFill>
                <a:schemeClr val="tx1"/>
              </a:solidFill>
              <a:effectLst>
                <a:outerShdw blurRad="38100" dist="38100" dir="2700000" algn="tl">
                  <a:srgbClr val="000000">
                    <a:alpha val="43137"/>
                  </a:srgbClr>
                </a:outerShdw>
              </a:effectLst>
            </a:endParaRPr>
          </a:p>
        </p:txBody>
      </p:sp>
      <p:sp>
        <p:nvSpPr>
          <p:cNvPr id="4" name="Hexagon 3"/>
          <p:cNvSpPr/>
          <p:nvPr/>
        </p:nvSpPr>
        <p:spPr>
          <a:xfrm>
            <a:off x="3000364" y="3643314"/>
            <a:ext cx="3500462" cy="1000132"/>
          </a:xfrm>
          <a:prstGeom prst="hexagon">
            <a:avLst/>
          </a:prstGeom>
          <a:ln w="28575">
            <a:solidFill>
              <a:srgbClr val="92D050"/>
            </a:solidFill>
          </a:ln>
        </p:spPr>
        <p:style>
          <a:lnRef idx="1">
            <a:schemeClr val="accent6"/>
          </a:lnRef>
          <a:fillRef idx="2">
            <a:schemeClr val="accent6"/>
          </a:fillRef>
          <a:effectRef idx="1">
            <a:schemeClr val="accent6"/>
          </a:effectRef>
          <a:fontRef idx="minor">
            <a:schemeClr val="dk1"/>
          </a:fontRef>
        </p:style>
        <p:txBody>
          <a:bodyPr rtlCol="1" anchor="ctr"/>
          <a:lstStyle/>
          <a:p>
            <a:pPr algn="ctr"/>
            <a:r>
              <a:rPr lang="ar-IQ" sz="2800" b="1" dirty="0" smtClean="0"/>
              <a:t>مكونات </a:t>
            </a:r>
            <a:r>
              <a:rPr lang="ar-IQ" sz="2800" b="1" dirty="0" smtClean="0"/>
              <a:t>الجماعة</a:t>
            </a:r>
            <a:endParaRPr lang="ar-IQ" sz="2800" b="1" dirty="0" smtClean="0"/>
          </a:p>
        </p:txBody>
      </p:sp>
      <p:sp>
        <p:nvSpPr>
          <p:cNvPr id="5" name="Cross 4"/>
          <p:cNvSpPr/>
          <p:nvPr/>
        </p:nvSpPr>
        <p:spPr>
          <a:xfrm>
            <a:off x="1000100" y="4786322"/>
            <a:ext cx="7429552" cy="1500198"/>
          </a:xfrm>
          <a:prstGeom prst="plus">
            <a:avLst/>
          </a:prstGeom>
          <a:ln w="28575">
            <a:solidFill>
              <a:srgbClr val="92D050"/>
            </a:solidFill>
          </a:ln>
        </p:spPr>
        <p:style>
          <a:lnRef idx="0">
            <a:schemeClr val="accent6"/>
          </a:lnRef>
          <a:fillRef idx="3">
            <a:schemeClr val="accent6"/>
          </a:fillRef>
          <a:effectRef idx="3">
            <a:schemeClr val="accent6"/>
          </a:effectRef>
          <a:fontRef idx="minor">
            <a:schemeClr val="lt1"/>
          </a:fontRef>
        </p:style>
        <p:txBody>
          <a:bodyPr rtlCol="1" anchor="ctr"/>
          <a:lstStyle/>
          <a:p>
            <a:pPr algn="ctr"/>
            <a:r>
              <a:rPr lang="ar-IQ" b="1" dirty="0" smtClean="0">
                <a:solidFill>
                  <a:schemeClr val="tx1"/>
                </a:solidFill>
                <a:effectLst>
                  <a:outerShdw blurRad="38100" dist="38100" dir="2700000" algn="tl">
                    <a:srgbClr val="000000">
                      <a:alpha val="43137"/>
                    </a:srgbClr>
                  </a:outerShdw>
                </a:effectLst>
              </a:rPr>
              <a:t>مكونات الجماعه </a:t>
            </a:r>
            <a:r>
              <a:rPr lang="ar-IQ" b="1" dirty="0" smtClean="0">
                <a:solidFill>
                  <a:schemeClr val="tx1"/>
                </a:solidFill>
                <a:effectLst>
                  <a:outerShdw blurRad="38100" dist="38100" dir="2700000" algn="tl">
                    <a:srgbClr val="000000">
                      <a:alpha val="43137"/>
                    </a:srgbClr>
                  </a:outerShdw>
                </a:effectLst>
              </a:rPr>
              <a:t>:</a:t>
            </a:r>
          </a:p>
          <a:p>
            <a:pPr algn="ctr"/>
            <a:r>
              <a:rPr lang="ar-IQ" b="1" dirty="0" smtClean="0">
                <a:solidFill>
                  <a:schemeClr val="tx1"/>
                </a:solidFill>
                <a:effectLst>
                  <a:outerShdw blurRad="38100" dist="38100" dir="2700000" algn="tl">
                    <a:srgbClr val="000000">
                      <a:alpha val="43137"/>
                    </a:srgbClr>
                  </a:outerShdw>
                </a:effectLst>
              </a:rPr>
              <a:t>هي </a:t>
            </a:r>
            <a:r>
              <a:rPr lang="ar-IQ" b="1" dirty="0" smtClean="0">
                <a:solidFill>
                  <a:schemeClr val="tx1"/>
                </a:solidFill>
                <a:effectLst>
                  <a:outerShdw blurRad="38100" dist="38100" dir="2700000" algn="tl">
                    <a:srgbClr val="000000">
                      <a:alpha val="43137"/>
                    </a:srgbClr>
                  </a:outerShdw>
                </a:effectLst>
              </a:rPr>
              <a:t>توثر في شخصيه الفرد. فكل مجتمع من المجتماعات وكل جماعه دااخل المجتماعات. تزود افرادها ببعض الخبرات التئ تعتبر مشتركه بينهم وعلئ اساس هذه الخبرات تنشا خصائص مشتركه للجماعه تعطيها السمات الاساسيه التي يمكن بواسطتها تفرقه جماعه عن جماعه اخرئ</a:t>
            </a:r>
            <a:endParaRPr lang="ar-IQ" b="1" dirty="0">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style>
          <a:lnRef idx="3">
            <a:schemeClr val="lt1"/>
          </a:lnRef>
          <a:fillRef idx="1">
            <a:schemeClr val="accent3"/>
          </a:fillRef>
          <a:effectRef idx="1">
            <a:schemeClr val="accent3"/>
          </a:effectRef>
          <a:fontRef idx="minor">
            <a:schemeClr val="lt1"/>
          </a:fontRef>
        </p:style>
        <p:txBody>
          <a:bodyPr/>
          <a:lstStyle/>
          <a:p>
            <a:r>
              <a:rPr lang="ar-IQ" b="1" dirty="0" smtClean="0">
                <a:solidFill>
                  <a:schemeClr val="tx1"/>
                </a:solidFill>
              </a:rPr>
              <a:t>الفصل الاول</a:t>
            </a:r>
            <a:br>
              <a:rPr lang="ar-IQ" b="1" dirty="0" smtClean="0">
                <a:solidFill>
                  <a:schemeClr val="tx1"/>
                </a:solidFill>
              </a:rPr>
            </a:br>
            <a:r>
              <a:rPr lang="ar-IQ" b="1" dirty="0" smtClean="0">
                <a:solidFill>
                  <a:schemeClr val="tx1"/>
                </a:solidFill>
              </a:rPr>
              <a:t>الشخصية</a:t>
            </a:r>
            <a:endParaRPr lang="ar-IQ" b="1" dirty="0">
              <a:solidFill>
                <a:schemeClr val="tx1"/>
              </a:solidFill>
            </a:endParaRPr>
          </a:p>
        </p:txBody>
      </p:sp>
      <p:sp>
        <p:nvSpPr>
          <p:cNvPr id="3" name="Subtitle 2"/>
          <p:cNvSpPr>
            <a:spLocks noGrp="1"/>
          </p:cNvSpPr>
          <p:nvPr>
            <p:ph type="subTitle"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ar-IQ" b="1" dirty="0" smtClean="0">
                <a:solidFill>
                  <a:schemeClr val="tx1"/>
                </a:solidFill>
              </a:rPr>
              <a:t>المبحث الاول :مفهوم الشخصية</a:t>
            </a:r>
          </a:p>
          <a:p>
            <a:r>
              <a:rPr lang="ar-IQ" b="1" dirty="0" smtClean="0">
                <a:solidFill>
                  <a:schemeClr val="tx1"/>
                </a:solidFill>
              </a:rPr>
              <a:t>المبحث الثاني :مكونات الشخصية </a:t>
            </a:r>
          </a:p>
          <a:p>
            <a:r>
              <a:rPr lang="ar-IQ" b="1" dirty="0" smtClean="0">
                <a:solidFill>
                  <a:schemeClr val="tx1"/>
                </a:solidFill>
              </a:rPr>
              <a:t>المبحث الثالث:نظريات التعلم</a:t>
            </a:r>
          </a:p>
          <a:p>
            <a:r>
              <a:rPr lang="ar-IQ" b="1" dirty="0" smtClean="0">
                <a:solidFill>
                  <a:schemeClr val="tx1"/>
                </a:solidFill>
              </a:rPr>
              <a:t>المبحث الرابع :مقاييس الشخصية</a:t>
            </a:r>
            <a:endParaRPr lang="ar-IQ" b="1"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5-Point Star 1"/>
          <p:cNvSpPr/>
          <p:nvPr/>
        </p:nvSpPr>
        <p:spPr>
          <a:xfrm>
            <a:off x="1285852" y="214290"/>
            <a:ext cx="6643734" cy="1571636"/>
          </a:xfrm>
          <a:prstGeom prst="star5">
            <a:avLst/>
          </a:prstGeom>
        </p:spPr>
        <p:style>
          <a:lnRef idx="1">
            <a:schemeClr val="accent5"/>
          </a:lnRef>
          <a:fillRef idx="3">
            <a:schemeClr val="accent5"/>
          </a:fillRef>
          <a:effectRef idx="2">
            <a:schemeClr val="accent5"/>
          </a:effectRef>
          <a:fontRef idx="minor">
            <a:schemeClr val="lt1"/>
          </a:fontRef>
        </p:style>
        <p:txBody>
          <a:bodyPr rtlCol="1" anchor="ctr"/>
          <a:lstStyle/>
          <a:p>
            <a:pPr algn="ctr"/>
            <a:r>
              <a:rPr lang="ar-IQ" sz="2400" b="1" dirty="0" smtClean="0">
                <a:solidFill>
                  <a:schemeClr val="tx1"/>
                </a:solidFill>
                <a:effectLst>
                  <a:outerShdw blurRad="38100" dist="38100" dir="2700000" algn="tl">
                    <a:srgbClr val="000000">
                      <a:alpha val="43137"/>
                    </a:srgbClr>
                  </a:outerShdw>
                </a:effectLst>
              </a:rPr>
              <a:t>ماهي مقايس </a:t>
            </a:r>
            <a:r>
              <a:rPr lang="ar-IQ" sz="2400" b="1" dirty="0" smtClean="0">
                <a:solidFill>
                  <a:schemeClr val="tx1"/>
                </a:solidFill>
                <a:effectLst>
                  <a:outerShdw blurRad="38100" dist="38100" dir="2700000" algn="tl">
                    <a:srgbClr val="000000">
                      <a:alpha val="43137"/>
                    </a:srgbClr>
                  </a:outerShdw>
                </a:effectLst>
              </a:rPr>
              <a:t>الشخصية</a:t>
            </a:r>
            <a:endParaRPr lang="ar-IQ" sz="2400" b="1" dirty="0">
              <a:solidFill>
                <a:schemeClr val="tx1"/>
              </a:solidFill>
              <a:effectLst>
                <a:outerShdw blurRad="38100" dist="38100" dir="2700000" algn="tl">
                  <a:srgbClr val="000000">
                    <a:alpha val="43137"/>
                  </a:srgbClr>
                </a:outerShdw>
              </a:effectLst>
            </a:endParaRPr>
          </a:p>
        </p:txBody>
      </p:sp>
      <p:graphicFrame>
        <p:nvGraphicFramePr>
          <p:cNvPr id="4" name="Diagram 3"/>
          <p:cNvGraphicFramePr/>
          <p:nvPr/>
        </p:nvGraphicFramePr>
        <p:xfrm>
          <a:off x="1524000" y="2285992"/>
          <a:ext cx="6096000" cy="3175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le 5"/>
          <p:cNvSpPr/>
          <p:nvPr/>
        </p:nvSpPr>
        <p:spPr>
          <a:xfrm>
            <a:off x="1500166" y="5357826"/>
            <a:ext cx="6143668" cy="914400"/>
          </a:xfrm>
          <a:prstGeom prst="roundRect">
            <a:avLst/>
          </a:prstGeom>
          <a:ln>
            <a:solidFill>
              <a:schemeClr val="accent5">
                <a:lumMod val="60000"/>
                <a:lumOff val="40000"/>
              </a:schemeClr>
            </a:solidFill>
          </a:ln>
        </p:spPr>
        <p:style>
          <a:lnRef idx="3">
            <a:schemeClr val="lt1"/>
          </a:lnRef>
          <a:fillRef idx="1">
            <a:schemeClr val="accent5"/>
          </a:fillRef>
          <a:effectRef idx="1">
            <a:schemeClr val="accent5"/>
          </a:effectRef>
          <a:fontRef idx="minor">
            <a:schemeClr val="lt1"/>
          </a:fontRef>
        </p:style>
        <p:txBody>
          <a:bodyPr rtlCol="1" anchor="ctr"/>
          <a:lstStyle/>
          <a:p>
            <a:pPr algn="ctr"/>
            <a:r>
              <a:rPr lang="ar-IQ" sz="2400" b="1" dirty="0" smtClean="0">
                <a:solidFill>
                  <a:schemeClr val="bg1"/>
                </a:solidFill>
              </a:rPr>
              <a:t>مقارنه صفات الشخصيه ببعض المقايس الجسميه والمقايس المهاريه. ومقايس اللياقه البدنيه. ودراسه علاقه بينهما</a:t>
            </a:r>
            <a:endParaRPr lang="ar-IQ" sz="2400" b="1"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90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ar-IQ" dirty="0" smtClean="0"/>
              <a:t>مقايس </a:t>
            </a:r>
            <a:r>
              <a:rPr lang="ar-IQ" dirty="0" smtClean="0"/>
              <a:t>الشخصية</a:t>
            </a:r>
            <a:endParaRPr lang="ar-IQ" dirty="0"/>
          </a:p>
        </p:txBody>
      </p:sp>
      <p:sp>
        <p:nvSpPr>
          <p:cNvPr id="4" name="Text Placeholder 3"/>
          <p:cNvSpPr>
            <a:spLocks noGrp="1"/>
          </p:cNvSpPr>
          <p:nvPr>
            <p:ph type="body" idx="1"/>
          </p:nvPr>
        </p:nvSpPr>
        <p:spPr>
          <a:xfrm>
            <a:off x="457200" y="1535113"/>
            <a:ext cx="4040188" cy="536565"/>
          </a:xfrm>
        </p:spPr>
        <p:style>
          <a:lnRef idx="1">
            <a:schemeClr val="accent1"/>
          </a:lnRef>
          <a:fillRef idx="2">
            <a:schemeClr val="accent1"/>
          </a:fillRef>
          <a:effectRef idx="1">
            <a:schemeClr val="accent1"/>
          </a:effectRef>
          <a:fontRef idx="minor">
            <a:schemeClr val="dk1"/>
          </a:fontRef>
        </p:style>
        <p:txBody>
          <a:bodyPr/>
          <a:lstStyle/>
          <a:p>
            <a:pPr algn="ctr"/>
            <a:r>
              <a:rPr lang="ar-IQ" dirty="0" smtClean="0"/>
              <a:t>مقياسين </a:t>
            </a:r>
            <a:r>
              <a:rPr lang="ar-IQ" dirty="0" smtClean="0"/>
              <a:t>من حيث ترجمتها الى العربية</a:t>
            </a:r>
            <a:endParaRPr lang="ar-IQ" dirty="0"/>
          </a:p>
        </p:txBody>
      </p:sp>
      <p:sp>
        <p:nvSpPr>
          <p:cNvPr id="6" name="Text Placeholder 5"/>
          <p:cNvSpPr>
            <a:spLocks noGrp="1"/>
          </p:cNvSpPr>
          <p:nvPr>
            <p:ph type="body" sz="quarter" idx="3"/>
          </p:nvPr>
        </p:nvSpPr>
        <p:spPr>
          <a:xfrm>
            <a:off x="4645025" y="1535113"/>
            <a:ext cx="4041775" cy="536565"/>
          </a:xfrm>
        </p:spPr>
        <p:style>
          <a:lnRef idx="1">
            <a:schemeClr val="accent1"/>
          </a:lnRef>
          <a:fillRef idx="2">
            <a:schemeClr val="accent1"/>
          </a:fillRef>
          <a:effectRef idx="1">
            <a:schemeClr val="accent1"/>
          </a:effectRef>
          <a:fontRef idx="minor">
            <a:schemeClr val="dk1"/>
          </a:fontRef>
        </p:style>
        <p:txBody>
          <a:bodyPr/>
          <a:lstStyle/>
          <a:p>
            <a:pPr algn="ctr"/>
            <a:r>
              <a:rPr lang="ar-IQ" dirty="0" smtClean="0"/>
              <a:t>مقايس </a:t>
            </a:r>
            <a:r>
              <a:rPr lang="ar-IQ" dirty="0" smtClean="0"/>
              <a:t>الشخصية من حيث النوع</a:t>
            </a:r>
            <a:endParaRPr lang="ar-IQ" dirty="0"/>
          </a:p>
        </p:txBody>
      </p:sp>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Content Placeholder 7"/>
          <p:cNvGraphicFramePr>
            <a:graphicFrameLocks noGrp="1"/>
          </p:cNvGraphicFramePr>
          <p:nvPr>
            <p:ph sz="half" idx="2"/>
          </p:nvPr>
        </p:nvGraphicFramePr>
        <p:xfrm>
          <a:off x="457200" y="2174875"/>
          <a:ext cx="4040188" cy="395128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cxnSp>
        <p:nvCxnSpPr>
          <p:cNvPr id="11" name="Straight Connector 10"/>
          <p:cNvCxnSpPr>
            <a:stCxn id="3" idx="2"/>
          </p:cNvCxnSpPr>
          <p:nvPr/>
        </p:nvCxnSpPr>
        <p:spPr>
          <a:xfrm rot="5400000">
            <a:off x="1851819" y="4137819"/>
            <a:ext cx="5440362" cy="1588"/>
          </a:xfrm>
          <a:prstGeom prst="line">
            <a:avLst/>
          </a:prstGeom>
          <a:ln w="571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ar-IQ" dirty="0" smtClean="0"/>
              <a:t>مقياس القلق حاله </a:t>
            </a:r>
            <a:r>
              <a:rPr lang="ar-IQ" dirty="0" smtClean="0"/>
              <a:t>وسمه</a:t>
            </a:r>
            <a:endParaRPr lang="ar-IQ" dirty="0"/>
          </a:p>
        </p:txBody>
      </p:sp>
      <p:sp>
        <p:nvSpPr>
          <p:cNvPr id="8" name="Content Placeholder 7"/>
          <p:cNvSpPr>
            <a:spLocks noGrp="1"/>
          </p:cNvSpPr>
          <p:nvPr>
            <p:ph idx="1"/>
          </p:nvPr>
        </p:nvSpPr>
        <p:spPr/>
        <p:style>
          <a:lnRef idx="1">
            <a:schemeClr val="accent5"/>
          </a:lnRef>
          <a:fillRef idx="3">
            <a:schemeClr val="accent5"/>
          </a:fillRef>
          <a:effectRef idx="2">
            <a:schemeClr val="accent5"/>
          </a:effectRef>
          <a:fontRef idx="minor">
            <a:schemeClr val="lt1"/>
          </a:fontRef>
        </p:style>
        <p:txBody>
          <a:bodyPr>
            <a:normAutofit/>
          </a:bodyPr>
          <a:lstStyle/>
          <a:p>
            <a:pPr algn="ctr">
              <a:buNone/>
            </a:pPr>
            <a:r>
              <a:rPr lang="ar-IQ" sz="3600" b="1" dirty="0" smtClean="0"/>
              <a:t> </a:t>
            </a:r>
            <a:r>
              <a:rPr lang="ar-IQ" sz="3600" b="1" dirty="0" smtClean="0"/>
              <a:t>لقد وضع هذا الاختبار تشارلز سبيلبركر واخرون رقام باعداد صورته العربيه محمد حسن علاوي. يتكون مقياس من( 20)عباره ومقياس القلق من (20)عباره ففي مقياس القلق يطلب من مفحوص ان يصف كيفيه شعوره بصفه عامه</a:t>
            </a:r>
          </a:p>
          <a:p>
            <a:pPr algn="ctr">
              <a:buNone/>
            </a:pPr>
            <a:r>
              <a:rPr lang="ar-IQ" sz="3600" b="1" dirty="0" smtClean="0"/>
              <a:t>وفي مقياس القلق حاله يطلب من مفحوص وصف. شعوره. في لحضه معينينه  من الوقت</a:t>
            </a:r>
            <a:endParaRPr lang="ar-IQ" sz="36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714348" y="1785926"/>
            <a:ext cx="7772400" cy="1470025"/>
          </a:xfrm>
        </p:spPr>
        <p:style>
          <a:lnRef idx="1">
            <a:schemeClr val="accent2"/>
          </a:lnRef>
          <a:fillRef idx="3">
            <a:schemeClr val="accent2"/>
          </a:fillRef>
          <a:effectRef idx="2">
            <a:schemeClr val="accent2"/>
          </a:effectRef>
          <a:fontRef idx="minor">
            <a:schemeClr val="lt1"/>
          </a:fontRef>
        </p:style>
        <p:txBody>
          <a:bodyPr/>
          <a:lstStyle/>
          <a:p>
            <a:r>
              <a:rPr lang="ar-IQ" dirty="0" smtClean="0"/>
              <a:t>الفصل الثاني </a:t>
            </a:r>
            <a:endParaRPr lang="ar-IQ" dirty="0"/>
          </a:p>
        </p:txBody>
      </p:sp>
      <p:sp>
        <p:nvSpPr>
          <p:cNvPr id="5" name="Subtitle 4"/>
          <p:cNvSpPr>
            <a:spLocks noGrp="1"/>
          </p:cNvSpPr>
          <p:nvPr>
            <p:ph type="subTitle" idx="1"/>
          </p:nvPr>
        </p:nvSpPr>
        <p:spPr>
          <a:xfrm>
            <a:off x="928662" y="3786190"/>
            <a:ext cx="7286676" cy="1824038"/>
          </a:xfrm>
        </p:spPr>
        <p:style>
          <a:lnRef idx="0">
            <a:schemeClr val="accent2"/>
          </a:lnRef>
          <a:fillRef idx="3">
            <a:schemeClr val="accent2"/>
          </a:fillRef>
          <a:effectRef idx="3">
            <a:schemeClr val="accent2"/>
          </a:effectRef>
          <a:fontRef idx="minor">
            <a:schemeClr val="lt1"/>
          </a:fontRef>
        </p:style>
        <p:txBody>
          <a:bodyPr>
            <a:normAutofit fontScale="92500" lnSpcReduction="20000"/>
          </a:bodyPr>
          <a:lstStyle/>
          <a:p>
            <a:pPr algn="r"/>
            <a:r>
              <a:rPr lang="ar-IQ" b="1" dirty="0" smtClean="0">
                <a:solidFill>
                  <a:schemeClr val="bg1"/>
                </a:solidFill>
              </a:rPr>
              <a:t>المبحث الاول:العلاقة بين الشخصية والنشاط</a:t>
            </a:r>
          </a:p>
          <a:p>
            <a:pPr algn="r"/>
            <a:r>
              <a:rPr lang="ar-IQ" b="1" dirty="0" smtClean="0">
                <a:solidFill>
                  <a:schemeClr val="bg1"/>
                </a:solidFill>
              </a:rPr>
              <a:t>المبحث الثاني:تنمية السمات من خلال النشاط الرياضي </a:t>
            </a:r>
          </a:p>
          <a:p>
            <a:pPr algn="r"/>
            <a:r>
              <a:rPr lang="ar-IQ" b="1" dirty="0" smtClean="0">
                <a:solidFill>
                  <a:schemeClr val="bg1"/>
                </a:solidFill>
              </a:rPr>
              <a:t>المبحث الثالث:دور الرياضة المدروسة في تطوير الشخصية</a:t>
            </a:r>
            <a:r>
              <a:rPr lang="ar-IQ" dirty="0" smtClean="0"/>
              <a:t>.</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IQ" dirty="0" smtClean="0"/>
              <a:t>المقدمة</a:t>
            </a:r>
            <a:endParaRPr lang="ar-IQ" dirty="0"/>
          </a:p>
        </p:txBody>
      </p:sp>
      <p:sp>
        <p:nvSpPr>
          <p:cNvPr id="4" name="Content Placeholder 3"/>
          <p:cNvSpPr>
            <a:spLocks noGrp="1"/>
          </p:cNvSpPr>
          <p:nvPr>
            <p:ph sz="half" idx="1"/>
          </p:nvPr>
        </p:nvSpPr>
        <p:spPr>
          <a:xfrm>
            <a:off x="285720" y="1600200"/>
            <a:ext cx="4210080" cy="4829196"/>
          </a:xfrm>
        </p:spPr>
        <p:style>
          <a:lnRef idx="1">
            <a:schemeClr val="accent1"/>
          </a:lnRef>
          <a:fillRef idx="2">
            <a:schemeClr val="accent1"/>
          </a:fillRef>
          <a:effectRef idx="1">
            <a:schemeClr val="accent1"/>
          </a:effectRef>
          <a:fontRef idx="minor">
            <a:schemeClr val="dk1"/>
          </a:fontRef>
        </p:style>
        <p:txBody>
          <a:bodyPr/>
          <a:lstStyle/>
          <a:p>
            <a:r>
              <a:rPr lang="ar-IQ" dirty="0" smtClean="0"/>
              <a:t>الاراء العلميه في التربية الرياضيه</a:t>
            </a:r>
            <a:endParaRPr lang="ar-IQ" dirty="0"/>
          </a:p>
        </p:txBody>
      </p:sp>
      <p:sp>
        <p:nvSpPr>
          <p:cNvPr id="5" name="Content Placeholder 4"/>
          <p:cNvSpPr>
            <a:spLocks noGrp="1"/>
          </p:cNvSpPr>
          <p:nvPr>
            <p:ph sz="half" idx="2"/>
          </p:nvPr>
        </p:nvSpPr>
        <p:spPr>
          <a:xfrm>
            <a:off x="4572000" y="1600200"/>
            <a:ext cx="4357718" cy="4829196"/>
          </a:xfrm>
        </p:spPr>
        <p:style>
          <a:lnRef idx="1">
            <a:schemeClr val="accent1"/>
          </a:lnRef>
          <a:fillRef idx="2">
            <a:schemeClr val="accent1"/>
          </a:fillRef>
          <a:effectRef idx="1">
            <a:schemeClr val="accent1"/>
          </a:effectRef>
          <a:fontRef idx="minor">
            <a:schemeClr val="dk1"/>
          </a:fontRef>
        </p:style>
        <p:txBody>
          <a:bodyPr/>
          <a:lstStyle/>
          <a:p>
            <a:pPr algn="ctr"/>
            <a:r>
              <a:rPr lang="ar-IQ" dirty="0" smtClean="0"/>
              <a:t>هدف الدروس التربية الرياضية:</a:t>
            </a:r>
          </a:p>
          <a:p>
            <a:endParaRPr lang="ar-IQ" dirty="0"/>
          </a:p>
        </p:txBody>
      </p:sp>
      <p:sp>
        <p:nvSpPr>
          <p:cNvPr id="7" name="Hexagon 6"/>
          <p:cNvSpPr/>
          <p:nvPr/>
        </p:nvSpPr>
        <p:spPr>
          <a:xfrm>
            <a:off x="4643438" y="2643182"/>
            <a:ext cx="4071966" cy="50006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t>1-تحقيق </a:t>
            </a:r>
            <a:r>
              <a:rPr lang="ar-IQ" b="1" dirty="0" smtClean="0"/>
              <a:t>سلسله </a:t>
            </a:r>
            <a:r>
              <a:rPr lang="ar-IQ" b="1" dirty="0" smtClean="0"/>
              <a:t>من الاهداف التربويه</a:t>
            </a:r>
            <a:r>
              <a:rPr lang="ar-IQ" dirty="0" smtClean="0"/>
              <a:t>.</a:t>
            </a:r>
            <a:endParaRPr lang="ar-IQ" dirty="0"/>
          </a:p>
        </p:txBody>
      </p:sp>
      <p:sp>
        <p:nvSpPr>
          <p:cNvPr id="8" name="Hexagon 7"/>
          <p:cNvSpPr/>
          <p:nvPr/>
        </p:nvSpPr>
        <p:spPr>
          <a:xfrm>
            <a:off x="4714876" y="3286124"/>
            <a:ext cx="4000528" cy="50006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ctr"/>
            <a:r>
              <a:rPr lang="ar-IQ" b="1" dirty="0" smtClean="0"/>
              <a:t>2-تنميه </a:t>
            </a:r>
            <a:r>
              <a:rPr lang="ar-IQ" b="1" dirty="0" smtClean="0"/>
              <a:t>اللياقه البدنيه والحركيه.</a:t>
            </a:r>
            <a:endParaRPr lang="ar-IQ" dirty="0"/>
          </a:p>
        </p:txBody>
      </p:sp>
      <p:sp>
        <p:nvSpPr>
          <p:cNvPr id="9" name="Hexagon 8"/>
          <p:cNvSpPr/>
          <p:nvPr/>
        </p:nvSpPr>
        <p:spPr>
          <a:xfrm>
            <a:off x="4786314" y="4000504"/>
            <a:ext cx="3929090" cy="71438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t>3- </a:t>
            </a:r>
            <a:r>
              <a:rPr lang="ar-IQ" b="1" dirty="0" smtClean="0"/>
              <a:t>تنميه المعارف النظريه والثقافيه العامه  في كل نوع من انواع الرياضه. </a:t>
            </a:r>
            <a:endParaRPr lang="ar-IQ" dirty="0"/>
          </a:p>
        </p:txBody>
      </p:sp>
      <p:sp>
        <p:nvSpPr>
          <p:cNvPr id="10" name="Hexagon 9"/>
          <p:cNvSpPr/>
          <p:nvPr/>
        </p:nvSpPr>
        <p:spPr>
          <a:xfrm>
            <a:off x="4714876" y="4857760"/>
            <a:ext cx="4143404" cy="571504"/>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t>4-توفر </a:t>
            </a:r>
            <a:r>
              <a:rPr lang="ar-IQ" b="1" dirty="0" smtClean="0"/>
              <a:t>الاجواء المناسبه للتواصل الى تصرف هادف في المسابقات الرياضيه.</a:t>
            </a:r>
            <a:endParaRPr lang="ar-IQ" dirty="0"/>
          </a:p>
        </p:txBody>
      </p:sp>
      <p:sp>
        <p:nvSpPr>
          <p:cNvPr id="11" name="Hexagon 10"/>
          <p:cNvSpPr/>
          <p:nvPr/>
        </p:nvSpPr>
        <p:spPr>
          <a:xfrm>
            <a:off x="4643438" y="5572140"/>
            <a:ext cx="4214842" cy="571504"/>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t>5-تطوير الدوافع والسمات الشخصيه المرتبطه بالنشاط الرياضي</a:t>
            </a:r>
            <a:r>
              <a:rPr lang="ar-IQ" dirty="0" smtClean="0"/>
              <a:t>.</a:t>
            </a:r>
            <a:endParaRPr lang="ar-IQ" dirty="0"/>
          </a:p>
        </p:txBody>
      </p:sp>
      <p:sp>
        <p:nvSpPr>
          <p:cNvPr id="15" name="Hexagon 14"/>
          <p:cNvSpPr/>
          <p:nvPr/>
        </p:nvSpPr>
        <p:spPr>
          <a:xfrm>
            <a:off x="571472" y="2714620"/>
            <a:ext cx="3929090" cy="107157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t>1-ان </a:t>
            </a:r>
            <a:r>
              <a:rPr lang="ar-IQ" b="1" dirty="0" smtClean="0"/>
              <a:t>درس التربية الرياضيه يسهم بمهمه تنميه بعض الاحتياجات الحياتيه للتلاميذ  وبالتالي يؤثر في سلوكهم وشخصيتهم</a:t>
            </a:r>
            <a:endParaRPr lang="ar-IQ" b="1" dirty="0"/>
          </a:p>
        </p:txBody>
      </p:sp>
      <p:sp>
        <p:nvSpPr>
          <p:cNvPr id="16" name="Hexagon 15"/>
          <p:cNvSpPr/>
          <p:nvPr/>
        </p:nvSpPr>
        <p:spPr>
          <a:xfrm>
            <a:off x="571472" y="4000504"/>
            <a:ext cx="3929090" cy="107157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t>2-ان </a:t>
            </a:r>
            <a:r>
              <a:rPr lang="ar-IQ" b="1" dirty="0" smtClean="0"/>
              <a:t>المهام الاساسيه لدرس التربيه الرياضيه تربيه التلاميذعلى نظام والعمل الجماعي والشعور بمسؤوليه ما يطلب منهم تنفيذه.</a:t>
            </a:r>
            <a:endParaRPr lang="ar-IQ" b="1" dirty="0"/>
          </a:p>
        </p:txBody>
      </p:sp>
      <p:sp>
        <p:nvSpPr>
          <p:cNvPr id="17" name="Hexagon 16"/>
          <p:cNvSpPr/>
          <p:nvPr/>
        </p:nvSpPr>
        <p:spPr>
          <a:xfrm>
            <a:off x="500034" y="5357826"/>
            <a:ext cx="3929090" cy="85725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t>3-ان </a:t>
            </a:r>
            <a:r>
              <a:rPr lang="ar-IQ" b="1" dirty="0" smtClean="0"/>
              <a:t>لدرس التربيه الرياضيه امكانات عاليه في مجال التربيه والتهذيب مقومات الشخصيه</a:t>
            </a:r>
            <a:endParaRPr lang="ar-IQ"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ar-IQ" dirty="0" smtClean="0"/>
              <a:t>المبحث الاول </a:t>
            </a:r>
            <a:r>
              <a:rPr lang="ar-IQ" dirty="0" smtClean="0"/>
              <a:t/>
            </a:r>
            <a:br>
              <a:rPr lang="ar-IQ" dirty="0" smtClean="0"/>
            </a:br>
            <a:r>
              <a:rPr lang="ar-IQ" dirty="0" smtClean="0"/>
              <a:t>العلاقه </a:t>
            </a:r>
            <a:r>
              <a:rPr lang="ar-IQ" dirty="0" smtClean="0"/>
              <a:t>بين الشخصيه والنشاط</a:t>
            </a:r>
            <a:endParaRPr lang="ar-IQ"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ctr"/>
            <a:r>
              <a:rPr lang="ar-IQ" b="1" dirty="0" smtClean="0"/>
              <a:t>يمكن ان يكون  درس التربية الرياضيه متباينآ وان يجري تحت ضروف نفسها. فحينما يسعى احد التلاميذ بجد ومثابره من اجل تحسين مستوه الرياضي  نجد احد التلاميذ يهمل مستواه ويتركه كما هو مثل هذه السلوك وهذه الفوارق في السلوك  لا تقتصر على صفات دون اخرى وهي تعكس الصفات الشخصيه للفرد  فعلى مدرس التربيه الرياضيه في هذه الحاله مراقبه هذه التصرف  وتوجيهاا توجيهه صحيح</a:t>
            </a:r>
            <a:endParaRPr lang="ar-IQ"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ar-IQ" dirty="0" smtClean="0"/>
              <a:t>السمات الجوهريه للانسان</a:t>
            </a:r>
            <a:endParaRPr lang="ar-IQ" dirty="0"/>
          </a:p>
        </p:txBody>
      </p:sp>
      <p:graphicFrame>
        <p:nvGraphicFramePr>
          <p:cNvPr id="7" name="Content Placeholder 6"/>
          <p:cNvGraphicFramePr>
            <a:graphicFrameLocks noGrp="1"/>
          </p:cNvGraphicFramePr>
          <p:nvPr>
            <p:ph idx="1"/>
          </p:nvPr>
        </p:nvGraphicFramePr>
        <p:xfrm>
          <a:off x="285720" y="2786058"/>
          <a:ext cx="8643998" cy="3857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1357290" y="1571612"/>
            <a:ext cx="6215106"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IQ" sz="2800" dirty="0" smtClean="0"/>
              <a:t>تبرز نتيجه سلوكه واعماله ويمكن تميزه الى الاصناف الاتيه</a:t>
            </a:r>
            <a:endParaRPr lang="ar-IQ"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r>
              <a:rPr lang="ar-IQ" b="1" dirty="0" smtClean="0"/>
              <a:t>المبحث </a:t>
            </a:r>
            <a:r>
              <a:rPr lang="ar-IQ" b="1" dirty="0" smtClean="0"/>
              <a:t>الثاني </a:t>
            </a:r>
            <a:r>
              <a:rPr lang="ar-IQ" b="1" dirty="0" smtClean="0"/>
              <a:t/>
            </a:r>
            <a:br>
              <a:rPr lang="ar-IQ" b="1" dirty="0" smtClean="0"/>
            </a:br>
            <a:r>
              <a:rPr lang="ar-IQ" b="1" dirty="0" smtClean="0"/>
              <a:t>تنميه السمات من خلال النشاط الرياضي</a:t>
            </a:r>
            <a:endParaRPr lang="ar-IQ" b="1"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ar-IQ" b="1" dirty="0" smtClean="0"/>
              <a:t>ان الفوارق تظهر بشكل واضح عند دراسه السمات الشخصيه للرياضين المتقدمين ومقارنتهم بغير الرياضين اضافه الى ذلك نجد ان التخصص في نوع  معين من الرياضه يربط بسمات شخصيه تتميز الرياضين الذين يمارسون الالعاب المختلفه</a:t>
            </a:r>
            <a:endParaRPr lang="ar-IQ"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Round Same Side Corner Rectangle 6"/>
          <p:cNvSpPr/>
          <p:nvPr/>
        </p:nvSpPr>
        <p:spPr>
          <a:xfrm>
            <a:off x="642910" y="428604"/>
            <a:ext cx="7858180" cy="2071702"/>
          </a:xfrm>
          <a:prstGeom prst="round2Same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IQ" b="1" dirty="0" smtClean="0"/>
              <a:t>لذا فإن لأي ضرب او نوع من انواع الرياضة شروطا ومتطلبات خاصة في ما يخص بناء وتكوين شخصية الرياضي حسب النشاط الذي يمارسهُ، اظافة  إلى النشاط الرياضي في شموليتهُ يقترن بخصائص شخصية معينة ان الخطأ الشائع عند المدربين هو اعتماد القابليات والمواهب البدنيه مع إهمال غير متعمد للنواحي النفسية  ان سباق ركض مسافة ١٠٠ متر مثلاً يتطلب توفر سمة السرعة لدى العداء </a:t>
            </a:r>
            <a:r>
              <a:rPr lang="ar-IQ" sz="2000" b="1" dirty="0" smtClean="0">
                <a:effectLst>
                  <a:outerShdw blurRad="38100" dist="38100" dir="2700000" algn="tl">
                    <a:srgbClr val="000000">
                      <a:alpha val="43137"/>
                    </a:srgbClr>
                  </a:outerShdw>
                </a:effectLst>
              </a:rPr>
              <a:t>لكن ليس كل من تتوفر لديه سمة السرعة او صفك السرعة سيكون بطلا.ً ما لم تتوفر فيه السمات الأخرى مثل </a:t>
            </a:r>
            <a:endParaRPr lang="ar-IQ" sz="2000" b="1" dirty="0">
              <a:effectLst>
                <a:outerShdw blurRad="38100" dist="38100" dir="2700000" algn="tl">
                  <a:srgbClr val="000000">
                    <a:alpha val="43137"/>
                  </a:srgbClr>
                </a:outerShdw>
              </a:effectLst>
            </a:endParaRPr>
          </a:p>
        </p:txBody>
      </p:sp>
      <p:graphicFrame>
        <p:nvGraphicFramePr>
          <p:cNvPr id="9" name="Diagram 8"/>
          <p:cNvGraphicFramePr/>
          <p:nvPr/>
        </p:nvGraphicFramePr>
        <p:xfrm>
          <a:off x="785786" y="2714620"/>
          <a:ext cx="7704000" cy="381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Rounded Rectangle 1"/>
          <p:cNvSpPr/>
          <p:nvPr/>
        </p:nvSpPr>
        <p:spPr>
          <a:xfrm>
            <a:off x="857224" y="357166"/>
            <a:ext cx="7500990" cy="1714512"/>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IQ" sz="2400" b="1" dirty="0" smtClean="0">
                <a:solidFill>
                  <a:schemeClr val="tx1"/>
                </a:solidFill>
              </a:rPr>
              <a:t>ان </a:t>
            </a:r>
            <a:r>
              <a:rPr lang="ar-IQ" sz="2400" b="1" dirty="0" smtClean="0">
                <a:solidFill>
                  <a:schemeClr val="tx1"/>
                </a:solidFill>
              </a:rPr>
              <a:t>اختيار الطاقات الشابة يتم على اساس تقديم مستويات رياضية عالية مع إهمال العوامل النفسية تبقى مهمة المربي الرياضي مدرساً كان  ام مدرباً ان يؤكد السمات النفسية سالفة الذكر أثناء عملية التدريب بصورة منتظمة ومستمره</a:t>
            </a:r>
            <a:endParaRPr lang="ar-IQ" sz="2400" b="1" dirty="0">
              <a:solidFill>
                <a:schemeClr val="tx1"/>
              </a:solidFill>
            </a:endParaRPr>
          </a:p>
        </p:txBody>
      </p:sp>
      <p:sp>
        <p:nvSpPr>
          <p:cNvPr id="3" name="Round Same Side Corner Rectangle 2"/>
          <p:cNvSpPr/>
          <p:nvPr/>
        </p:nvSpPr>
        <p:spPr>
          <a:xfrm>
            <a:off x="428596" y="2428868"/>
            <a:ext cx="8358246" cy="78581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t>اما عندما نتكلم عن الشخص الرياضي بشكل عام يمكن أن نتوقع بعض السمات الايجابيه فالرياضي يجب أن يكون</a:t>
            </a:r>
            <a:r>
              <a:rPr lang="ar-IQ" b="1" dirty="0" smtClean="0"/>
              <a:t>:</a:t>
            </a:r>
            <a:endParaRPr lang="ar-IQ" b="1" dirty="0" smtClean="0"/>
          </a:p>
        </p:txBody>
      </p:sp>
      <p:sp>
        <p:nvSpPr>
          <p:cNvPr id="5" name="Heptagon 4"/>
          <p:cNvSpPr/>
          <p:nvPr/>
        </p:nvSpPr>
        <p:spPr>
          <a:xfrm>
            <a:off x="5786446" y="3714752"/>
            <a:ext cx="1285884" cy="1143008"/>
          </a:xfrm>
          <a:prstGeom prst="hept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b="1" dirty="0" smtClean="0"/>
              <a:t>صلدا</a:t>
            </a:r>
            <a:endParaRPr lang="ar-IQ" sz="3600" b="1" dirty="0"/>
          </a:p>
        </p:txBody>
      </p:sp>
      <p:sp>
        <p:nvSpPr>
          <p:cNvPr id="6" name="Dodecagon 5"/>
          <p:cNvSpPr/>
          <p:nvPr/>
        </p:nvSpPr>
        <p:spPr>
          <a:xfrm>
            <a:off x="500034" y="3786190"/>
            <a:ext cx="1428760" cy="128588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b="1" dirty="0" smtClean="0"/>
              <a:t>لطيفاً</a:t>
            </a:r>
            <a:endParaRPr lang="ar-IQ" sz="3200" b="1" dirty="0"/>
          </a:p>
        </p:txBody>
      </p:sp>
      <p:sp>
        <p:nvSpPr>
          <p:cNvPr id="7" name="Decagon 6"/>
          <p:cNvSpPr/>
          <p:nvPr/>
        </p:nvSpPr>
        <p:spPr>
          <a:xfrm>
            <a:off x="2285984" y="3786190"/>
            <a:ext cx="1500198" cy="1214446"/>
          </a:xfrm>
          <a:prstGeom prst="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b="1" dirty="0" smtClean="0"/>
              <a:t>عملياً</a:t>
            </a:r>
            <a:endParaRPr lang="ar-IQ" sz="3600" b="1" dirty="0"/>
          </a:p>
        </p:txBody>
      </p:sp>
      <p:sp>
        <p:nvSpPr>
          <p:cNvPr id="8" name="Octagon 7"/>
          <p:cNvSpPr/>
          <p:nvPr/>
        </p:nvSpPr>
        <p:spPr>
          <a:xfrm>
            <a:off x="4071934" y="3786190"/>
            <a:ext cx="1428760" cy="1143008"/>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smtClean="0"/>
              <a:t>متواضعاً</a:t>
            </a:r>
            <a:endParaRPr lang="ar-IQ" sz="2400" b="1" dirty="0"/>
          </a:p>
        </p:txBody>
      </p:sp>
      <p:sp>
        <p:nvSpPr>
          <p:cNvPr id="9" name="Heptagon 8"/>
          <p:cNvSpPr/>
          <p:nvPr/>
        </p:nvSpPr>
        <p:spPr>
          <a:xfrm>
            <a:off x="2071670" y="5286388"/>
            <a:ext cx="1285884" cy="1143008"/>
          </a:xfrm>
          <a:prstGeom prst="hept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smtClean="0"/>
              <a:t>شجاعاً</a:t>
            </a:r>
            <a:endParaRPr lang="ar-IQ" sz="2800" b="1" dirty="0"/>
          </a:p>
        </p:txBody>
      </p:sp>
      <p:sp>
        <p:nvSpPr>
          <p:cNvPr id="10" name="Octagon 9"/>
          <p:cNvSpPr/>
          <p:nvPr/>
        </p:nvSpPr>
        <p:spPr>
          <a:xfrm>
            <a:off x="3714744" y="5286388"/>
            <a:ext cx="1214446" cy="1143008"/>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smtClean="0"/>
              <a:t>طبيعياً</a:t>
            </a:r>
            <a:endParaRPr lang="ar-IQ" sz="2400" b="1" dirty="0"/>
          </a:p>
        </p:txBody>
      </p:sp>
      <p:sp>
        <p:nvSpPr>
          <p:cNvPr id="11" name="Decagon 10"/>
          <p:cNvSpPr/>
          <p:nvPr/>
        </p:nvSpPr>
        <p:spPr>
          <a:xfrm>
            <a:off x="5214942" y="5214950"/>
            <a:ext cx="1500198" cy="1214446"/>
          </a:xfrm>
          <a:prstGeom prst="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smtClean="0"/>
              <a:t>اجتماعياً</a:t>
            </a:r>
            <a:endParaRPr lang="ar-IQ" sz="2800" b="1" dirty="0"/>
          </a:p>
        </p:txBody>
      </p:sp>
      <p:sp>
        <p:nvSpPr>
          <p:cNvPr id="12" name="Dodecagon 11"/>
          <p:cNvSpPr/>
          <p:nvPr/>
        </p:nvSpPr>
        <p:spPr>
          <a:xfrm>
            <a:off x="6929454" y="5143512"/>
            <a:ext cx="1428760" cy="128588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smtClean="0"/>
              <a:t>مجاملاً</a:t>
            </a:r>
            <a:endParaRPr lang="ar-IQ" sz="2800" b="1" dirty="0"/>
          </a:p>
        </p:txBody>
      </p:sp>
      <p:sp>
        <p:nvSpPr>
          <p:cNvPr id="13" name="Regular Pentagon 12"/>
          <p:cNvSpPr/>
          <p:nvPr/>
        </p:nvSpPr>
        <p:spPr>
          <a:xfrm>
            <a:off x="7358082" y="3714752"/>
            <a:ext cx="1428760" cy="1143008"/>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b="1" dirty="0" smtClean="0"/>
              <a:t>قويا</a:t>
            </a:r>
            <a:endParaRPr lang="ar-IQ" sz="3600" b="1" dirty="0"/>
          </a:p>
        </p:txBody>
      </p:sp>
      <p:sp>
        <p:nvSpPr>
          <p:cNvPr id="14" name="Diamond 13"/>
          <p:cNvSpPr/>
          <p:nvPr/>
        </p:nvSpPr>
        <p:spPr>
          <a:xfrm>
            <a:off x="142844" y="5214950"/>
            <a:ext cx="1785950" cy="1357322"/>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t>يلتزم بواجباته</a:t>
            </a:r>
            <a:endParaRPr lang="ar-IQ"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normAutofit fontScale="90000"/>
          </a:bodyPr>
          <a:lstStyle/>
          <a:p>
            <a:r>
              <a:rPr lang="ar-IQ" dirty="0" smtClean="0"/>
              <a:t> </a:t>
            </a:r>
            <a:br>
              <a:rPr lang="ar-IQ" dirty="0" smtClean="0"/>
            </a:br>
            <a:r>
              <a:rPr lang="ar-IQ" sz="8900" dirty="0" smtClean="0"/>
              <a:t>المقدمة</a:t>
            </a:r>
            <a:r>
              <a:rPr lang="ar-IQ" dirty="0" smtClean="0"/>
              <a:t/>
            </a:r>
            <a:br>
              <a:rPr lang="ar-IQ" dirty="0" smtClean="0"/>
            </a:br>
            <a:endParaRPr lang="ar-IQ" dirty="0"/>
          </a:p>
        </p:txBody>
      </p:sp>
      <p:sp>
        <p:nvSpPr>
          <p:cNvPr id="3" name="Content Placeholder 2"/>
          <p:cNvSpPr>
            <a:spLocks noGrp="1"/>
          </p:cNvSpPr>
          <p:nvPr>
            <p:ph idx="1"/>
          </p:nvPr>
        </p:nvSpPr>
        <p:spPr>
          <a:ln w="28575">
            <a:solidFill>
              <a:schemeClr val="accent1"/>
            </a:solidFill>
            <a:prstDash val="lgDashDotDot"/>
          </a:ln>
        </p:spPr>
        <p:txBody>
          <a:bodyPr>
            <a:normAutofit/>
          </a:bodyPr>
          <a:lstStyle/>
          <a:p>
            <a:pPr>
              <a:buNone/>
            </a:pPr>
            <a:r>
              <a:rPr lang="ar-IQ" sz="2800" b="1" dirty="0" smtClean="0"/>
              <a:t>   </a:t>
            </a:r>
            <a:r>
              <a:rPr lang="ar-IQ" b="1" dirty="0" smtClean="0"/>
              <a:t>عندما  تتكلم عن الشخصية في حياتنا اليومية  تقول إن فلاناً له شخصية فلاناً ليس له شخصية أو أن نقول إن شخصاً له شخصية  قوية  واخر يملك شخصية ضعيفة أن هذا التعابير غير واردة في النظرة  العلمية للشخصية  حيث أن كل فرد يملك شخصية خاصة به تميزة. عن الأفراد الآخرين فالاشتراك  في مسابقات  رياضية على مستويات عالية يمكن أن يكون عاملاً مهماً في نمو الشخصية المتزنة كما أن مزاولة  الرياضة هي وسيلة يزاولها بعض الناس في التعويض عن نقص في تكامل شخصيتهم</a:t>
            </a:r>
            <a:r>
              <a:rPr lang="ar-IQ" dirty="0" smtClean="0"/>
              <a:t>.</a:t>
            </a:r>
          </a:p>
          <a:p>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ar-IQ" dirty="0" smtClean="0"/>
              <a:t>المبحث الثالث</a:t>
            </a:r>
            <a:br>
              <a:rPr lang="ar-IQ" dirty="0" smtClean="0"/>
            </a:br>
            <a:r>
              <a:rPr lang="ar-IQ" dirty="0" smtClean="0"/>
              <a:t> </a:t>
            </a:r>
            <a:r>
              <a:rPr lang="ar-IQ" dirty="0" smtClean="0"/>
              <a:t>أهمية الرياضة المدرسية في تطوير الشخصية</a:t>
            </a:r>
            <a:endParaRPr lang="ar-IQ" dirty="0"/>
          </a:p>
        </p:txBody>
      </p:sp>
      <p:sp>
        <p:nvSpPr>
          <p:cNvPr id="3" name="Content Placeholder 2"/>
          <p:cNvSpPr>
            <a:spLocks noGrp="1"/>
          </p:cNvSpPr>
          <p:nvPr>
            <p:ph idx="1"/>
          </p:nvPr>
        </p:nvSpPr>
        <p:spPr>
          <a:xfrm>
            <a:off x="457200" y="1600201"/>
            <a:ext cx="8229600" cy="1328734"/>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ar-IQ" dirty="0" smtClean="0"/>
              <a:t>نجد أن تعدد نواحي النشاط الرياضي هو صفة يتصف بها التلميذ الذي يمارس التربية الرياضية المدرسية فالإنسان الذي نطمح اليه في درس التربيه التربية الرياضية يجب أن يكون ذا قابلية بدنية وعقلية سليمة كي يستطيع أن يقهر كافة الصعاب والواجبات التي تواجه في عملية بناء وتطوير المجتمع، فهو يحتاج اذاً إلى صحة نفسية ومزاج إيجابي في الحياة. ومن هذا المنطق يجب التأكيد على تنمية السمات الآتيه من خلال درس التربية الرياضية :</a:t>
            </a:r>
            <a:endParaRPr lang="ar-IQ" dirty="0"/>
          </a:p>
        </p:txBody>
      </p:sp>
      <p:sp>
        <p:nvSpPr>
          <p:cNvPr id="6" name="Trapezoid 5"/>
          <p:cNvSpPr/>
          <p:nvPr/>
        </p:nvSpPr>
        <p:spPr>
          <a:xfrm>
            <a:off x="1142976" y="3143248"/>
            <a:ext cx="7286676" cy="3500462"/>
          </a:xfrm>
          <a:prstGeom prst="trapezoid">
            <a:avLst>
              <a:gd name="adj" fmla="val 60871"/>
            </a:avLst>
          </a:prstGeom>
        </p:spPr>
        <p:style>
          <a:lnRef idx="1">
            <a:schemeClr val="accent6"/>
          </a:lnRef>
          <a:fillRef idx="2">
            <a:schemeClr val="accent6"/>
          </a:fillRef>
          <a:effectRef idx="1">
            <a:schemeClr val="accent6"/>
          </a:effectRef>
          <a:fontRef idx="minor">
            <a:schemeClr val="dk1"/>
          </a:fontRef>
        </p:style>
        <p:txBody>
          <a:bodyPr rtlCol="1" anchor="ctr"/>
          <a:lstStyle/>
          <a:p>
            <a:pPr algn="ctr">
              <a:buFont typeface="Arial" pitchFamily="34" charset="0"/>
              <a:buChar char="•"/>
            </a:pPr>
            <a:r>
              <a:rPr lang="ar-IQ" dirty="0" smtClean="0"/>
              <a:t>النظام</a:t>
            </a:r>
            <a:endParaRPr lang="ar-IQ" dirty="0" smtClean="0"/>
          </a:p>
          <a:p>
            <a:pPr algn="ctr">
              <a:buFont typeface="Arial" pitchFamily="34" charset="0"/>
              <a:buChar char="•"/>
            </a:pPr>
            <a:r>
              <a:rPr lang="ar-IQ" dirty="0" smtClean="0"/>
              <a:t>النشاط</a:t>
            </a:r>
            <a:endParaRPr lang="ar-IQ" dirty="0" smtClean="0"/>
          </a:p>
          <a:p>
            <a:pPr algn="ctr">
              <a:buFont typeface="Arial" pitchFamily="34" charset="0"/>
              <a:buChar char="•"/>
            </a:pPr>
            <a:r>
              <a:rPr lang="ar-IQ" dirty="0" smtClean="0"/>
              <a:t>الشجاعة</a:t>
            </a:r>
            <a:endParaRPr lang="ar-IQ" dirty="0" smtClean="0"/>
          </a:p>
          <a:p>
            <a:pPr algn="ctr">
              <a:buFont typeface="Arial" pitchFamily="34" charset="0"/>
              <a:buChar char="•"/>
            </a:pPr>
            <a:r>
              <a:rPr lang="ar-IQ" dirty="0" smtClean="0"/>
              <a:t>الثقة </a:t>
            </a:r>
            <a:r>
              <a:rPr lang="ar-IQ" dirty="0" smtClean="0"/>
              <a:t>بالنفس</a:t>
            </a:r>
          </a:p>
          <a:p>
            <a:pPr algn="ctr">
              <a:buFont typeface="Arial" pitchFamily="34" charset="0"/>
              <a:buChar char="•"/>
            </a:pPr>
            <a:r>
              <a:rPr lang="ar-IQ" dirty="0" smtClean="0"/>
              <a:t>احساس </a:t>
            </a:r>
            <a:r>
              <a:rPr lang="ar-IQ" dirty="0" smtClean="0"/>
              <a:t>قوي لأداء الواجب</a:t>
            </a:r>
          </a:p>
          <a:p>
            <a:pPr algn="ctr">
              <a:buFont typeface="Arial" pitchFamily="34" charset="0"/>
              <a:buChar char="•"/>
            </a:pPr>
            <a:r>
              <a:rPr lang="ar-IQ" dirty="0" smtClean="0"/>
              <a:t>التكيف </a:t>
            </a:r>
            <a:r>
              <a:rPr lang="ar-IQ" dirty="0" smtClean="0"/>
              <a:t>للمواقف المختلفة</a:t>
            </a:r>
          </a:p>
          <a:p>
            <a:pPr algn="ctr">
              <a:buFont typeface="Arial" pitchFamily="34" charset="0"/>
              <a:buChar char="•"/>
            </a:pPr>
            <a:r>
              <a:rPr lang="ar-IQ" dirty="0" smtClean="0"/>
              <a:t>تنمية </a:t>
            </a:r>
            <a:r>
              <a:rPr lang="ar-IQ" dirty="0" smtClean="0"/>
              <a:t>روح الجماعة</a:t>
            </a:r>
          </a:p>
          <a:p>
            <a:pPr algn="ctr">
              <a:buFont typeface="Arial" pitchFamily="34" charset="0"/>
              <a:buChar char="•"/>
            </a:pPr>
            <a:r>
              <a:rPr lang="ar-IQ" dirty="0" smtClean="0"/>
              <a:t>تنمية </a:t>
            </a:r>
            <a:r>
              <a:rPr lang="ar-IQ" dirty="0" smtClean="0"/>
              <a:t>روح التضحية وبذل الجهد من أجل الجماعة</a:t>
            </a:r>
          </a:p>
          <a:p>
            <a:pPr algn="ctr">
              <a:buFont typeface="Arial" pitchFamily="34" charset="0"/>
              <a:buChar char="•"/>
            </a:pPr>
            <a:r>
              <a:rPr lang="ar-IQ" dirty="0" smtClean="0"/>
              <a:t>الاهتمام </a:t>
            </a:r>
            <a:r>
              <a:rPr lang="ar-IQ" dirty="0" smtClean="0"/>
              <a:t>بالصحة النفسية وخلق مزاج إيجابي في الحياة</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ar-IQ" b="1" dirty="0" smtClean="0"/>
              <a:t>المبحث الاول</a:t>
            </a:r>
            <a:br>
              <a:rPr lang="ar-IQ" b="1" dirty="0" smtClean="0"/>
            </a:br>
            <a:r>
              <a:rPr lang="ar-IQ" b="1" dirty="0" smtClean="0"/>
              <a:t>مفهوم </a:t>
            </a:r>
            <a:r>
              <a:rPr lang="ar-IQ" b="1" dirty="0" smtClean="0"/>
              <a:t>الشخصية</a:t>
            </a:r>
            <a:endParaRPr lang="ar-IQ" b="1"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r>
              <a:rPr lang="ar-IQ" sz="2000" b="1" dirty="0" smtClean="0"/>
              <a:t>لقد اختلف العلماء في تعريفهم للشخصية ,,فمنهم من يعرفها على أساس المظهر السلوكي الخارجي ومنهم من يعرفها على أساس المكونات الداخلية ومنهم من يؤكد على النظرة الاجتماعية للشخصية لذا نجد تعاريف متعددة للشخصية منها يأتي</a:t>
            </a:r>
          </a:p>
          <a:p>
            <a:pPr marL="457200" indent="-457200">
              <a:buFont typeface="+mj-lt"/>
              <a:buAutoNum type="arabicPeriod"/>
            </a:pPr>
            <a:r>
              <a:rPr lang="ar-IQ" sz="2400" b="1" dirty="0" smtClean="0"/>
              <a:t>الشخصية :⁠-⁠هي السلوك المميز للفرد.</a:t>
            </a:r>
          </a:p>
          <a:p>
            <a:pPr marL="457200" indent="-457200">
              <a:buFont typeface="+mj-lt"/>
              <a:buAutoNum type="arabicPeriod"/>
            </a:pPr>
            <a:r>
              <a:rPr lang="ar-IQ" sz="2400" b="1" dirty="0" smtClean="0"/>
              <a:t>الشخصية:.هي النظام المتكامل من الصفات التي تميز الفرد عن غيره.</a:t>
            </a:r>
          </a:p>
          <a:p>
            <a:pPr marL="457200" indent="-457200">
              <a:buFont typeface="+mj-lt"/>
              <a:buAutoNum type="arabicPeriod"/>
            </a:pPr>
            <a:r>
              <a:rPr lang="ar-IQ" sz="2400" b="1" dirty="0" smtClean="0"/>
              <a:t>الشخصية:هي التنظيم العقل الكامل للإنسان عند مراحل معينة من مراحل نموه وهي تتضمن كل النواحي النفسية والعقلية والمزاجية ومهارات الفرد وأخلاقه  واتجاهاته التي كونها خلال حياته.</a:t>
            </a:r>
          </a:p>
          <a:p>
            <a:pPr marL="457200" indent="-457200">
              <a:buFont typeface="+mj-lt"/>
              <a:buAutoNum type="arabicPeriod"/>
            </a:pPr>
            <a:r>
              <a:rPr lang="ar-IQ" sz="2400" b="1" dirty="0" smtClean="0"/>
              <a:t>الشخصية :هي ذلك المفهوم الذي يصف الفرد من حيث هو كل موحد من الأساليب السلوكية والادراكية المعقدة التنظيم والتي تميزه عن غيره من الناس وخاصة في المواقف الاجتماعية.</a:t>
            </a:r>
            <a:endParaRPr lang="ar-IQ"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IQ" dirty="0" smtClean="0"/>
              <a:t> إن نظرة البسيطة إلى تعاريف تشير إلى تكامل في هذه التعاريف وعدم وجود تقاطع بينهما</a:t>
            </a:r>
            <a:endParaRPr lang="ar-IQ" dirty="0"/>
          </a:p>
        </p:txBody>
      </p:sp>
      <p:sp>
        <p:nvSpPr>
          <p:cNvPr id="3" name="Content Placeholder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normAutofit/>
          </a:bodyPr>
          <a:lstStyle/>
          <a:p>
            <a:r>
              <a:rPr lang="ar-IQ" sz="3600" b="1" dirty="0" smtClean="0">
                <a:solidFill>
                  <a:schemeClr val="bg1"/>
                </a:solidFill>
              </a:rPr>
              <a:t>تعريف الاول يركز .(( على الضواهر الخارجية فقط السلوك)). </a:t>
            </a:r>
          </a:p>
          <a:p>
            <a:r>
              <a:rPr lang="ar-IQ" sz="3600" b="1" dirty="0" smtClean="0">
                <a:solidFill>
                  <a:schemeClr val="bg1"/>
                </a:solidFill>
              </a:rPr>
              <a:t>تعريف الثاني ((على تكامل بين السلوك والمكونات الداخلية للفرد)).</a:t>
            </a:r>
          </a:p>
          <a:p>
            <a:r>
              <a:rPr lang="ar-IQ" sz="3600" b="1" dirty="0" smtClean="0">
                <a:solidFill>
                  <a:schemeClr val="bg1"/>
                </a:solidFill>
              </a:rPr>
              <a:t>تعريف الثالث ((فيؤكد على حركية الشخصية )).</a:t>
            </a:r>
          </a:p>
          <a:p>
            <a:r>
              <a:rPr lang="ar-IQ" sz="3600" b="1" dirty="0" smtClean="0">
                <a:solidFill>
                  <a:schemeClr val="bg1"/>
                </a:solidFill>
              </a:rPr>
              <a:t>تعريف الرابع ((هو تعريف أكثر شمولاً للشخصية من التعاريف التى سبقته)).</a:t>
            </a:r>
            <a:endParaRPr lang="ar-IQ" sz="3600" b="1"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a:ln/>
        </p:spPr>
        <p:style>
          <a:lnRef idx="1">
            <a:schemeClr val="accent5"/>
          </a:lnRef>
          <a:fillRef idx="2">
            <a:schemeClr val="accent5"/>
          </a:fillRef>
          <a:effectRef idx="1">
            <a:schemeClr val="accent5"/>
          </a:effectRef>
          <a:fontRef idx="minor">
            <a:schemeClr val="dk1"/>
          </a:fontRef>
        </p:style>
        <p:txBody>
          <a:bodyPr>
            <a:normAutofit/>
          </a:bodyPr>
          <a:lstStyle/>
          <a:p>
            <a:r>
              <a:rPr lang="ar-IQ" sz="3200" b="1" dirty="0" smtClean="0">
                <a:solidFill>
                  <a:schemeClr val="tx1"/>
                </a:solidFill>
              </a:rPr>
              <a:t>على الرغم من اختلاف التعاريف للشخصية ،لابد من التأكد على أن التعريف الجيد للشخصية يجب أن يؤشر النقاط الآتية</a:t>
            </a:r>
            <a:endParaRPr lang="ar-IQ" sz="3200" b="1" dirty="0">
              <a:solidFill>
                <a:schemeClr val="tx1"/>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ln w="3810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ar-IQ" b="1" dirty="0" smtClean="0">
                <a:solidFill>
                  <a:schemeClr val="tx1"/>
                </a:solidFill>
              </a:rPr>
              <a:t>مبحث الثاني </a:t>
            </a:r>
            <a:br>
              <a:rPr lang="ar-IQ" b="1" dirty="0" smtClean="0">
                <a:solidFill>
                  <a:schemeClr val="tx1"/>
                </a:solidFill>
              </a:rPr>
            </a:br>
            <a:r>
              <a:rPr lang="ar-IQ" b="1" dirty="0" smtClean="0">
                <a:solidFill>
                  <a:schemeClr val="tx1"/>
                </a:solidFill>
              </a:rPr>
              <a:t>((مكونات الشخصية))</a:t>
            </a:r>
            <a:endParaRPr lang="ar-IQ" b="1" dirty="0">
              <a:solidFill>
                <a:schemeClr val="tx1"/>
              </a:solidFill>
            </a:endParaRPr>
          </a:p>
        </p:txBody>
      </p:sp>
      <p:sp>
        <p:nvSpPr>
          <p:cNvPr id="3" name="Content Placeholder 2"/>
          <p:cNvSpPr>
            <a:spLocks noGrp="1"/>
          </p:cNvSpPr>
          <p:nvPr>
            <p:ph idx="1"/>
          </p:nvPr>
        </p:nvSpPr>
        <p:spPr/>
        <p:txBody>
          <a:bodyPr>
            <a:normAutofit/>
          </a:bodyPr>
          <a:lstStyle/>
          <a:p>
            <a:r>
              <a:rPr lang="ar-IQ" sz="2800" b="1" dirty="0" smtClean="0"/>
              <a:t>أن مكونات الشخصية كثيرة ويمكن تلخيصها بعوامل خمسة رئيسية تؤثر في تكوين الشخصية هي:</a:t>
            </a:r>
          </a:p>
          <a:p>
            <a:endParaRPr lang="ar-IQ" sz="2400" b="1" dirty="0" smtClean="0"/>
          </a:p>
        </p:txBody>
      </p:sp>
      <p:sp>
        <p:nvSpPr>
          <p:cNvPr id="4" name="Heart 3"/>
          <p:cNvSpPr/>
          <p:nvPr/>
        </p:nvSpPr>
        <p:spPr>
          <a:xfrm>
            <a:off x="6572264" y="2857496"/>
            <a:ext cx="1643074" cy="1285884"/>
          </a:xfrm>
          <a:prstGeom prst="hear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IQ" sz="2800" b="1" dirty="0" smtClean="0">
                <a:solidFill>
                  <a:schemeClr val="tx1"/>
                </a:solidFill>
              </a:rPr>
              <a:t>الاخلاق</a:t>
            </a:r>
            <a:endParaRPr lang="ar-IQ" sz="2800" b="1" dirty="0">
              <a:solidFill>
                <a:schemeClr val="tx1"/>
              </a:solidFill>
            </a:endParaRPr>
          </a:p>
        </p:txBody>
      </p:sp>
      <p:sp>
        <p:nvSpPr>
          <p:cNvPr id="5" name="Heart 4"/>
          <p:cNvSpPr/>
          <p:nvPr/>
        </p:nvSpPr>
        <p:spPr>
          <a:xfrm>
            <a:off x="1071538" y="5143512"/>
            <a:ext cx="1857388" cy="1285884"/>
          </a:xfrm>
          <a:prstGeom prst="hear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IQ" sz="2400" b="1" dirty="0" smtClean="0">
                <a:solidFill>
                  <a:schemeClr val="tx1"/>
                </a:solidFill>
              </a:rPr>
              <a:t>العوامل الجسمية</a:t>
            </a:r>
            <a:endParaRPr lang="ar-IQ" sz="2400" b="1" dirty="0">
              <a:solidFill>
                <a:schemeClr val="tx1"/>
              </a:solidFill>
            </a:endParaRPr>
          </a:p>
        </p:txBody>
      </p:sp>
      <p:sp>
        <p:nvSpPr>
          <p:cNvPr id="6" name="Heart 5"/>
          <p:cNvSpPr/>
          <p:nvPr/>
        </p:nvSpPr>
        <p:spPr>
          <a:xfrm>
            <a:off x="6643702" y="4857760"/>
            <a:ext cx="1928826" cy="1428760"/>
          </a:xfrm>
          <a:prstGeom prst="hear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IQ" b="1" dirty="0" smtClean="0">
                <a:solidFill>
                  <a:schemeClr val="tx1"/>
                </a:solidFill>
              </a:rPr>
              <a:t>العوامل البيئية والاجتماعية</a:t>
            </a:r>
            <a:endParaRPr lang="ar-IQ" b="1" dirty="0">
              <a:solidFill>
                <a:schemeClr val="tx1"/>
              </a:solidFill>
            </a:endParaRPr>
          </a:p>
        </p:txBody>
      </p:sp>
      <p:sp>
        <p:nvSpPr>
          <p:cNvPr id="7" name="Heart 6"/>
          <p:cNvSpPr/>
          <p:nvPr/>
        </p:nvSpPr>
        <p:spPr>
          <a:xfrm>
            <a:off x="1285852" y="2857496"/>
            <a:ext cx="1643074" cy="1285884"/>
          </a:xfrm>
          <a:prstGeom prst="hear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IQ" sz="2800" b="1" dirty="0" smtClean="0">
                <a:solidFill>
                  <a:schemeClr val="tx1"/>
                </a:solidFill>
              </a:rPr>
              <a:t>الذكاء</a:t>
            </a:r>
            <a:endParaRPr lang="ar-IQ" sz="2800" b="1" dirty="0">
              <a:solidFill>
                <a:schemeClr val="tx1"/>
              </a:solidFill>
            </a:endParaRPr>
          </a:p>
        </p:txBody>
      </p:sp>
      <p:sp>
        <p:nvSpPr>
          <p:cNvPr id="8" name="Heart 7"/>
          <p:cNvSpPr/>
          <p:nvPr/>
        </p:nvSpPr>
        <p:spPr>
          <a:xfrm>
            <a:off x="3857620" y="4071942"/>
            <a:ext cx="1643074" cy="1285884"/>
          </a:xfrm>
          <a:prstGeom prst="hear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IQ" sz="2800" b="1" dirty="0" smtClean="0">
                <a:solidFill>
                  <a:schemeClr val="tx1"/>
                </a:solidFill>
              </a:rPr>
              <a:t>المزاج</a:t>
            </a:r>
            <a:endParaRPr lang="ar-IQ" sz="2800" b="1"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a:ln w="38100"/>
        </p:spPr>
        <p:style>
          <a:lnRef idx="1">
            <a:schemeClr val="accent3"/>
          </a:lnRef>
          <a:fillRef idx="3">
            <a:schemeClr val="accent3"/>
          </a:fillRef>
          <a:effectRef idx="2">
            <a:schemeClr val="accent3"/>
          </a:effectRef>
          <a:fontRef idx="minor">
            <a:schemeClr val="lt1"/>
          </a:fontRef>
        </p:style>
        <p:txBody>
          <a:bodyPr/>
          <a:lstStyle/>
          <a:p>
            <a:r>
              <a:rPr lang="ar-IQ" b="1" dirty="0" smtClean="0">
                <a:solidFill>
                  <a:schemeClr val="tx1"/>
                </a:solidFill>
              </a:rPr>
              <a:t>مكونات الشخصية</a:t>
            </a:r>
            <a:endParaRPr lang="ar-IQ" dirty="0">
              <a:solidFill>
                <a:schemeClr val="tx1"/>
              </a:solidFill>
            </a:endParaRPr>
          </a:p>
        </p:txBody>
      </p:sp>
      <p:sp>
        <p:nvSpPr>
          <p:cNvPr id="3" name="Content Placeholder 2"/>
          <p:cNvSpPr>
            <a:spLocks noGrp="1"/>
          </p:cNvSpPr>
          <p:nvPr>
            <p:ph idx="1"/>
          </p:nvPr>
        </p:nvSpPr>
        <p:spPr>
          <a:xfrm>
            <a:off x="457200" y="1285860"/>
            <a:ext cx="8229600" cy="5072098"/>
          </a:xfrm>
          <a:ln w="57150">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10000"/>
          </a:bodyPr>
          <a:lstStyle/>
          <a:p>
            <a:pPr marL="457200" indent="-457200" algn="ctr">
              <a:buFont typeface="+mj-lt"/>
              <a:buAutoNum type="arabicParenR"/>
            </a:pPr>
            <a:r>
              <a:rPr lang="ar-IQ" sz="2200" b="1" dirty="0" smtClean="0">
                <a:solidFill>
                  <a:schemeClr val="tx1"/>
                </a:solidFill>
              </a:rPr>
              <a:t>((الاخلاق)) أن اخلاق الفرد إضافة إلى كونها تشكل جانبا مهماً من جوانب الشخصية فهي في الوقت نفسه واجهه تعكس مكونات الشخصية واخلاق الشخص هي المرأة لمعتقداته وقناعاته    واتجاهاته .   </a:t>
            </a:r>
          </a:p>
          <a:p>
            <a:pPr marL="457200" indent="-457200" algn="ctr">
              <a:buFont typeface="+mj-lt"/>
              <a:buAutoNum type="arabicParenR"/>
            </a:pPr>
            <a:r>
              <a:rPr lang="ar-IQ" sz="2200" b="1" dirty="0" smtClean="0">
                <a:solidFill>
                  <a:schemeClr val="tx1"/>
                </a:solidFill>
              </a:rPr>
              <a:t>((المزاج ))أ ما الامزجة التي تمثل مجموع انفعالات الفرد فهي من المكونات الثابتة نسبياً حيث يصعب تغير مزاج الفرد كونه يتأثر بعوامل الوراثية تحدد النمط الجسماني وحالة الجهاز العصبي وفرازات الغدد من الهرمونات  .  </a:t>
            </a:r>
          </a:p>
          <a:p>
            <a:pPr marL="457200" indent="-457200" algn="ctr">
              <a:buFont typeface="+mj-lt"/>
              <a:buAutoNum type="arabicParenR"/>
            </a:pPr>
            <a:r>
              <a:rPr lang="ar-IQ" sz="2200" b="1" dirty="0" smtClean="0">
                <a:solidFill>
                  <a:schemeClr val="tx1"/>
                </a:solidFill>
              </a:rPr>
              <a:t>((والذكاء)) هو الآخر من المكونات الأساسية للشخصية فذكاء الفرد يحدد الصفات الشخصية ويحدد السلوك الذي يكون المظهر الخارجي للشخصية .إضافة إلى كون ذكاء يتاثر. بالعوامل الوراثية فهو يؤثر ويتأثر بالبيئة التي يعيش فيها الفرد    </a:t>
            </a:r>
          </a:p>
          <a:p>
            <a:pPr marL="457200" indent="-457200" algn="ctr">
              <a:buFont typeface="+mj-lt"/>
              <a:buAutoNum type="arabicParenR"/>
            </a:pPr>
            <a:r>
              <a:rPr lang="ar-IQ" sz="2200" b="1" dirty="0" smtClean="0">
                <a:solidFill>
                  <a:schemeClr val="tx1"/>
                </a:solidFill>
              </a:rPr>
              <a:t>((العوامل الجسمية )) تلعب دوراً مهماً في تكوين الشخصية فالشخص الطويل متناسق الأجزاء جميل الشكل ذو الصوت القوي المؤثر يكون في العادة شخصاً اجتماعياً  وقياديا يتعامل مع الناس بثقة عالية بالنفس أما نمط السمين فيتصف با بساطة في الحياة وفي التكيف وعدم المبالاة .   </a:t>
            </a:r>
          </a:p>
          <a:p>
            <a:pPr marL="457200" indent="-457200" algn="ctr">
              <a:buFont typeface="+mj-lt"/>
              <a:buAutoNum type="arabicParenR"/>
            </a:pPr>
            <a:r>
              <a:rPr lang="ar-IQ" sz="2200" b="1" dirty="0" smtClean="0">
                <a:solidFill>
                  <a:schemeClr val="tx1"/>
                </a:solidFill>
              </a:rPr>
              <a:t> ((العوامل البيئية والاجتماعية )) تأثير كبيرا في تحديد شخصية الفرد من خلال تعاملها مع البيئة  الجغرافية والمجتمع المحيط بيها .أن العوامل البيئية كثيرة لايمكن حصرها ومنها على سبيل المثال لا الحصر الأسرة والمدرسة والاصدقاء والبلد والنظام الاجتماعي والسياسي والحالة الاقتصادية.</a:t>
            </a:r>
          </a:p>
          <a:p>
            <a:endParaRPr lang="ar-IQ"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FFFF66">
            <a:alpha val="27843"/>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99"/>
          </a:solidFill>
          <a:ln w="76200">
            <a:solidFill>
              <a:srgbClr val="FFFF66"/>
            </a:solidFill>
          </a:ln>
        </p:spPr>
        <p:txBody>
          <a:bodyPr/>
          <a:lstStyle/>
          <a:p>
            <a:r>
              <a:rPr lang="ar-IQ" dirty="0" smtClean="0"/>
              <a:t>نظريات الشخصية</a:t>
            </a:r>
            <a:endParaRPr lang="ar-IQ" dirty="0"/>
          </a:p>
        </p:txBody>
      </p:sp>
      <p:sp>
        <p:nvSpPr>
          <p:cNvPr id="3" name="Content Placeholder 2"/>
          <p:cNvSpPr>
            <a:spLocks noGrp="1"/>
          </p:cNvSpPr>
          <p:nvPr>
            <p:ph idx="1"/>
          </p:nvPr>
        </p:nvSpPr>
        <p:spPr/>
        <p:txBody>
          <a:bodyPr/>
          <a:lstStyle/>
          <a:p>
            <a:pPr algn="ctr">
              <a:buNone/>
            </a:pPr>
            <a:r>
              <a:rPr lang="ar-IQ" b="1" dirty="0" smtClean="0"/>
              <a:t>تقسم الشخصيه الئ ثلاث اقسام</a:t>
            </a:r>
          </a:p>
          <a:p>
            <a:pPr algn="ctr">
              <a:buNone/>
            </a:pPr>
            <a:endParaRPr lang="ar-IQ" b="1" dirty="0"/>
          </a:p>
        </p:txBody>
      </p:sp>
      <p:sp>
        <p:nvSpPr>
          <p:cNvPr id="6" name="Sun 5"/>
          <p:cNvSpPr/>
          <p:nvPr/>
        </p:nvSpPr>
        <p:spPr>
          <a:xfrm>
            <a:off x="1142976" y="2643182"/>
            <a:ext cx="2214578" cy="2071702"/>
          </a:xfrm>
          <a:prstGeom prst="sun">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solidFill>
                  <a:schemeClr val="accent4">
                    <a:lumMod val="75000"/>
                  </a:schemeClr>
                </a:solidFill>
              </a:rPr>
              <a:t>النظرية الحركية</a:t>
            </a:r>
            <a:endParaRPr lang="ar-IQ" b="1" dirty="0">
              <a:solidFill>
                <a:schemeClr val="accent4">
                  <a:lumMod val="75000"/>
                </a:schemeClr>
              </a:solidFill>
            </a:endParaRPr>
          </a:p>
        </p:txBody>
      </p:sp>
      <p:sp>
        <p:nvSpPr>
          <p:cNvPr id="9" name="Sun 8"/>
          <p:cNvSpPr/>
          <p:nvPr/>
        </p:nvSpPr>
        <p:spPr>
          <a:xfrm>
            <a:off x="5500694" y="2714620"/>
            <a:ext cx="2214578" cy="2071702"/>
          </a:xfrm>
          <a:prstGeom prst="sun">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solidFill>
                  <a:schemeClr val="accent4">
                    <a:lumMod val="75000"/>
                  </a:schemeClr>
                </a:solidFill>
              </a:rPr>
              <a:t>النظرية السمات</a:t>
            </a:r>
            <a:endParaRPr lang="ar-IQ" sz="2000" b="1" dirty="0">
              <a:solidFill>
                <a:schemeClr val="accent4">
                  <a:lumMod val="75000"/>
                </a:schemeClr>
              </a:solidFill>
            </a:endParaRPr>
          </a:p>
        </p:txBody>
      </p:sp>
      <p:sp>
        <p:nvSpPr>
          <p:cNvPr id="10" name="Sun 9"/>
          <p:cNvSpPr/>
          <p:nvPr/>
        </p:nvSpPr>
        <p:spPr>
          <a:xfrm>
            <a:off x="3286116" y="3857628"/>
            <a:ext cx="2214578" cy="2071702"/>
          </a:xfrm>
          <a:prstGeom prst="sun">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solidFill>
                  <a:schemeClr val="accent4">
                    <a:lumMod val="75000"/>
                  </a:schemeClr>
                </a:solidFill>
              </a:rPr>
              <a:t>النظرية سلوكية</a:t>
            </a:r>
            <a:endParaRPr lang="ar-IQ" sz="2000" b="1" dirty="0">
              <a:solidFill>
                <a:schemeClr val="accent4">
                  <a:lumMod val="75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TotalTime>
  <Words>1874</Words>
  <Application>Microsoft Office PowerPoint</Application>
  <PresentationFormat>On-screen Show (4:3)</PresentationFormat>
  <Paragraphs>169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vt:lpstr>
      <vt:lpstr>الفصل الاول الشخصية</vt:lpstr>
      <vt:lpstr>  المقدمة </vt:lpstr>
      <vt:lpstr>المبحث الاول مفهوم الشخصية</vt:lpstr>
      <vt:lpstr> إن نظرة البسيطة إلى تعاريف تشير إلى تكامل في هذه التعاريف وعدم وجود تقاطع بينهما</vt:lpstr>
      <vt:lpstr>على الرغم من اختلاف التعاريف للشخصية ،لابد من التأكد على أن التعريف الجيد للشخصية يجب أن يؤشر النقاط الآتية</vt:lpstr>
      <vt:lpstr>مبحث الثاني  ((مكونات الشخصية))</vt:lpstr>
      <vt:lpstr>مكونات الشخصية</vt:lpstr>
      <vt:lpstr>نظريات الشخصية</vt:lpstr>
      <vt:lpstr>  نظرية السمات  </vt:lpstr>
      <vt:lpstr>.</vt:lpstr>
      <vt:lpstr>.</vt:lpstr>
      <vt:lpstr>انماط النفسية قسم يونك الناس الئ نمطين اساسسين</vt:lpstr>
      <vt:lpstr>النظريه السلوكية</vt:lpstr>
      <vt:lpstr>Slide 15</vt:lpstr>
      <vt:lpstr>Slide 16</vt:lpstr>
      <vt:lpstr>Slide 17</vt:lpstr>
      <vt:lpstr>Slide 18</vt:lpstr>
      <vt:lpstr>Slide 19</vt:lpstr>
      <vt:lpstr>Slide 20</vt:lpstr>
      <vt:lpstr>مقايس الشخصية</vt:lpstr>
      <vt:lpstr>مقياس القلق حاله وسمه</vt:lpstr>
      <vt:lpstr>الفصل الثاني </vt:lpstr>
      <vt:lpstr>المقدمة</vt:lpstr>
      <vt:lpstr>المبحث الاول  العلاقه بين الشخصيه والنشاط</vt:lpstr>
      <vt:lpstr>السمات الجوهريه للانسان</vt:lpstr>
      <vt:lpstr>المبحث الثاني  تنميه السمات من خلال النشاط الرياضي</vt:lpstr>
      <vt:lpstr>Slide 28</vt:lpstr>
      <vt:lpstr>Slide 29</vt:lpstr>
      <vt:lpstr>المبحث الثالث  أهمية الرياضة المدرسية في تطوير الشخصية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ali11</dc:creator>
  <cp:lastModifiedBy>ali11</cp:lastModifiedBy>
  <cp:revision>36</cp:revision>
  <dcterms:created xsi:type="dcterms:W3CDTF">2023-10-21T15:33:25Z</dcterms:created>
  <dcterms:modified xsi:type="dcterms:W3CDTF">2023-10-25T19:45:14Z</dcterms:modified>
</cp:coreProperties>
</file>