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4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3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40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8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2D50-427C-4153-90E0-D5EB174E581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1537-554F-46B4-CC60-E5B757B20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6586" y="2404531"/>
            <a:ext cx="7766936" cy="1646302"/>
          </a:xfrm>
        </p:spPr>
        <p:txBody>
          <a:bodyPr>
            <a:normAutofit/>
          </a:bodyPr>
          <a:lstStyle/>
          <a:p>
            <a:r>
              <a:rPr lang="ar-IQ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 الطحالب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B611F-1DB2-F7FB-9C5A-7F98A2B71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المختبر الثاني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8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3B2C-A628-9131-D52A-54EDF753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64" y="290759"/>
            <a:ext cx="9528672" cy="1145720"/>
          </a:xfrm>
        </p:spPr>
        <p:txBody>
          <a:bodyPr/>
          <a:lstStyle/>
          <a:p>
            <a:pPr algn="ctr"/>
            <a:r>
              <a:rPr lang="en-US" b="1" dirty="0"/>
              <a:t>conjugation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A62C-A9E8-55AB-5AE3-B53E3DA4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6090" y="2673091"/>
            <a:ext cx="4104185" cy="2251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33FFC-B65E-5089-5FA6-910DA7748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78" y="1672309"/>
            <a:ext cx="5544324" cy="4104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EE848A-950D-C28D-6389-D07ADE06EE97}"/>
              </a:ext>
            </a:extLst>
          </p:cNvPr>
          <p:cNvSpPr txBox="1"/>
          <p:nvPr/>
        </p:nvSpPr>
        <p:spPr>
          <a:xfrm>
            <a:off x="1980282" y="6012322"/>
            <a:ext cx="4321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بالاقتران السلمي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scalariform conjugation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78389-31F0-A5AF-FC1D-156D90D49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18" y="1672308"/>
            <a:ext cx="3963554" cy="4178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DFAB27-0017-E7F7-5A34-B3A7FC018A7F}"/>
              </a:ext>
            </a:extLst>
          </p:cNvPr>
          <p:cNvSpPr txBox="1"/>
          <p:nvPr/>
        </p:nvSpPr>
        <p:spPr>
          <a:xfrm>
            <a:off x="7720070" y="6012322"/>
            <a:ext cx="396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بالاقتران الجانبي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conjugation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4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56BD-8B89-C315-0284-1BB0B737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الطحالب الخضر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Chlorophyta (Green Algae)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F727-B404-F2DF-108F-DAF39506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4125"/>
            <a:ext cx="8596668" cy="5156616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اكبر مجاميع الطحالب تنوعا وانتشارا في جميع انواع البيئات اليابسة والمائية.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 الطحالب الخضر من الكائنات حقيقية النواة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تظهر البلاستيدات الخضر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باشكال متنوعة فمنها كاسية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والجداريه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والحلزونية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والقرصية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discoid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والشبكية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reticulate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والنجمية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stellate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الغذاء المخزون بهيئة  نشا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الذي يخزن اما في السايتوبلازم او في المراكز النشوية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يحتوي جدار الخلية على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فضلا عن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pectin ,chitin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قد يحاط الجسم بغلاف شفاف ،وقد تدخل بعض المركبات مثل كاربونات الكالسيوم والمغنيسيوم في تركيب الجدار لبعض الانواع.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بشكل زوج او زوجين </a:t>
            </a:r>
            <a:r>
              <a:rPr lang="ar-IQ" sz="2400">
                <a:latin typeface="Times New Roman" panose="02020603050405020304" pitchFamily="18" charset="0"/>
                <a:cs typeface="Times New Roman" panose="02020603050405020304" pitchFamily="18" charset="0"/>
              </a:rPr>
              <a:t>من الاسواط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المتساوية بالطول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تضم صبغتى كلوروفيل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&amp; a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9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1927-37AB-43EF-0737-7FA96FAC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Chlamydomonas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22EF8-BD98-2BEF-9EFA-DDE391B1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115"/>
            <a:ext cx="9755820" cy="4692247"/>
          </a:xfrm>
        </p:spPr>
        <p:txBody>
          <a:bodyPr>
            <a:norm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وحيد الخلية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بيضوي الشكل متحرك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بواسطة زوج من الاسواط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المتساوية بالطول الملساء ،يحتوي على بلاستيدة </a:t>
            </a:r>
            <a:r>
              <a:rPr 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خضراء كاسية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الشكل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chloroplast shape cup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والتي تحتل معظم جسم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الخلية نواة مفردة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single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بالإضافة الى احتواءه على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eye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البقعه العينية، كما يحوي على فجوة واحدة او اثنين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7C125-18E1-E2E4-C48D-5CE5231D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7" y="3429000"/>
            <a:ext cx="4546551" cy="317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854B6-7BD2-EFD8-FFB3-59EA0033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4" y="3695238"/>
            <a:ext cx="6115268" cy="2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6E34-AA96-7985-DF50-2635FBD8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Volvox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A985-C017-1420-7B84-48375DA5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0208"/>
            <a:ext cx="9863527" cy="3187050"/>
          </a:xfrm>
        </p:spPr>
        <p:txBody>
          <a:bodyPr>
            <a:normAutofit fontScale="92500"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مستعمرة كروية الشكل تتالف من عدد كبير من الخلايا وتتكون المستمرة من الخلايا التالية: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الخضرية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تكاثرية لا جنسية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reproductive asexual 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اكبر حجما من الخلايا الخضرية تكون مسوطة تكون متثخنة الجدران تدعى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gonidia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والتي تترتب عند المحيط (محيط المستعمرة ) وعندما تنقسم هذه الخلية تكون مجموعه من الخلايا تدعى المستعمرة البنوية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colony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جنسية ذكرية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antheridia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وخلايا جنسية انثوية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Oogonia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وعند الاخصاب تكون البيضة المخصبة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zygote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وهي خلية كبيره الحجم متثخنة الجدران وتدعى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Oospore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ذات جدران مسننة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48AB8-5F35-6EAE-85D9-A6BCDAC05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258"/>
            <a:ext cx="5029902" cy="2770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AB1FA-2B98-3329-540F-81FD9302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6" y="4087258"/>
            <a:ext cx="6599104" cy="2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5C42-53E3-472C-E0E6-CC927EB9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Scenedesmus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1D28-17A6-92F8-3ED5-0A44B923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" y="1270000"/>
            <a:ext cx="9776296" cy="2293419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7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مستعمرة محددة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Coenobia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يصل عددها من 2-16 خلية ،اغلب الانواع العائدة لهذا الجنس تكون من اربع خلايا تتركب في صف واحد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 single ،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اما المستعمرة التي يكون عدد خلاياها (8 (فاكثر تترتب في صفين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rows ،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تحتوي بعض الانواع على اشواك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spines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الخلايا العرضية او زوائد اخرى وبعضها لا تحتوي خلاياها على هذه الزوائد والبلاستيدة جدارية.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47D76-AB10-D44F-2803-32FDC365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2" y="3523391"/>
            <a:ext cx="5077534" cy="3248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27CDA-095A-C92C-59C9-34BA5953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3391"/>
            <a:ext cx="4887007" cy="32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C42D-19C1-CAAC-8D16-1FCEF76A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/>
              <a:t>Cosmarium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9C3B-0E1B-392D-7029-173196C2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62916"/>
            <a:ext cx="9853053" cy="3010780"/>
          </a:xfrm>
        </p:spPr>
        <p:txBody>
          <a:bodyPr>
            <a:normAutofit/>
          </a:bodyPr>
          <a:lstStyle/>
          <a:p>
            <a:pPr algn="just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احادي الخلية ،مستدير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rounded ،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الخلية مقسومة الى نصفين يسمى كل منهما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خلال شق عميق ضيق يسمى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ويوجد في الوسط التخضر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isthmus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بين كل من النصفين كل نصف يحوي بلاستيدة محورية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 axile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تحوي على مراكز نشوية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pyrenoid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تقع في الجزء المحوري من البلاستيده سطح الخلية يكون اما املس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خشن يحوي على حبيبات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granular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نتوءات صغير.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D62E0-9DA7-B277-3937-6430BCEB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4" y="3956582"/>
            <a:ext cx="2775333" cy="2511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3D28B-B4E0-BA75-5DF9-0B9E310EE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0" y="3956582"/>
            <a:ext cx="4636696" cy="27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7163-EB46-D917-41E5-58B4BE14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Closterium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FD92-1983-DD61-CCD0-37363690A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6" y="1825625"/>
            <a:ext cx="10240630" cy="206332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احادي الخلية متطاول يكون بشكل هلال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بشكل منجل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sickle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الخلية تكون مستدقة في النهايات ،تكون الخلية منقسمة الى نصفين كل نصف يسمى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يوجد عاده بلاستيدتين واحدة في كل نصف خلية ،التخضر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isthum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يكون غير واضح ولكن ممكن معرفه منطقة التخضر من موقع النواة في الوسط ،تحتوي البلاستيدة عدة مراكز نشوية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3C4C2-7EF3-950C-638B-B9497FEF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14" y="3888954"/>
            <a:ext cx="3061837" cy="227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AFBA2-2182-BC69-9223-125D2B19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5" y="3756752"/>
            <a:ext cx="7377630" cy="30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Order:Ulotrichales</a:t>
            </a:r>
            <a:br>
              <a:rPr lang="en-US" dirty="0"/>
            </a:br>
            <a:r>
              <a:rPr lang="en-US" dirty="0"/>
              <a:t>Genus : </a:t>
            </a:r>
            <a:r>
              <a:rPr lang="en-US" i="1" dirty="0" err="1"/>
              <a:t>Ulothrix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330" y="598714"/>
            <a:ext cx="4764096" cy="5736771"/>
          </a:xfrm>
        </p:spPr>
        <p:txBody>
          <a:bodyPr>
            <a:normAutofit/>
          </a:bodyPr>
          <a:lstStyle/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خيطي غير متفرع تتواجد في المياه العدبة بشكل ملتصق على الصخور  والاحجار الغاطسة 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يتركب جسمه من سلسلة من الخلايا المتماثلة عدا الخلية القاعدية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fast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الخلايا الخضرية مستطيلة الشكل وتحتوي بلاستيدات حزامية الشكل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–shape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او طوقية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2473D3-493C-5944-FCD3-8C645F9E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68768"/>
            <a:ext cx="4764096" cy="3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9F3A-D550-06DF-0453-7E3ACEAA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3" y="88136"/>
            <a:ext cx="4461832" cy="545334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Super kingdom: </a:t>
            </a:r>
            <a:r>
              <a:rPr lang="en-US" dirty="0" err="1"/>
              <a:t>Euokaryota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Kingdom: </a:t>
            </a:r>
            <a:r>
              <a:rPr lang="en-US" dirty="0" err="1"/>
              <a:t>protista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Division: </a:t>
            </a:r>
            <a:r>
              <a:rPr lang="en-US" dirty="0" err="1"/>
              <a:t>chlorophyta</a:t>
            </a:r>
            <a:r>
              <a:rPr lang="en-US" dirty="0"/>
              <a:t> 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Class: Chlorophyceae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order: </a:t>
            </a:r>
            <a:r>
              <a:rPr lang="en-US" dirty="0" err="1"/>
              <a:t>zygnematales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Family: </a:t>
            </a:r>
            <a:r>
              <a:rPr lang="en-US" dirty="0" err="1"/>
              <a:t>zygnemataceae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Genus: </a:t>
            </a:r>
            <a:r>
              <a:rPr lang="en-US" b="1" i="1" dirty="0"/>
              <a:t>Spirogyra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9B255-8BB2-A81D-EF58-37CC3A2EFF1C}"/>
              </a:ext>
            </a:extLst>
          </p:cNvPr>
          <p:cNvSpPr txBox="1"/>
          <p:nvPr/>
        </p:nvSpPr>
        <p:spPr>
          <a:xfrm>
            <a:off x="4516917" y="396607"/>
            <a:ext cx="6327354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غير متفرع خيطي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unbrunched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خلاياه اسطوانية الشكل يحتوي على فجوة وبلاستيدات عددها (1-7 ) حلزونية ومراكز نشوية متعددة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يتكاثر: </a:t>
            </a: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1 -بالتجزئة </a:t>
            </a: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2 -بتكوين خلاياه ساكنة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akinate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جنسيا بالاقتران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والذي قد يحدث بين خيطين متقابلين فيدعى بالاقتران السلمي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scalariform conjugation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او في نفس الخيط بين خليتين متجاورتين فيدعى بالاقتران الجانبي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conjugation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C3EFF-D171-B5A1-1C6B-5E1BFF7E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3827285"/>
            <a:ext cx="4463291" cy="20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7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593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علم الطحالب</vt:lpstr>
      <vt:lpstr>الطحالب الخضر Chlorophyta (Green Algae)</vt:lpstr>
      <vt:lpstr>Chlamydomonas</vt:lpstr>
      <vt:lpstr>Volvox</vt:lpstr>
      <vt:lpstr>Scenedesmus</vt:lpstr>
      <vt:lpstr>Cosmarium</vt:lpstr>
      <vt:lpstr>Closterium</vt:lpstr>
      <vt:lpstr>Order:Ulotrichales Genus : Ulothrix</vt:lpstr>
      <vt:lpstr>PowerPoint Presentation</vt:lpstr>
      <vt:lpstr>conjugation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Teba Alani</dc:creator>
  <cp:lastModifiedBy>Teba Alani</cp:lastModifiedBy>
  <cp:revision>11</cp:revision>
  <dcterms:created xsi:type="dcterms:W3CDTF">2023-09-13T07:41:37Z</dcterms:created>
  <dcterms:modified xsi:type="dcterms:W3CDTF">2023-10-07T18:17:25Z</dcterms:modified>
</cp:coreProperties>
</file>