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78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76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6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7901-151D-4F88-ADF1-12836630DC9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AD0A-81A3-F961-CCA7-6A8AE9C72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52" y="2404531"/>
            <a:ext cx="7766936" cy="1646302"/>
          </a:xfrm>
        </p:spPr>
        <p:txBody>
          <a:bodyPr/>
          <a:lstStyle/>
          <a:p>
            <a:r>
              <a:rPr lang="ar-IQ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علم الطحالب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F8C79-CBCC-31CB-B0F7-13D32C08C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المختبر الاول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3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A70B-0359-F810-E216-A410D351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علم الطحالب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56F3-0F0F-EDA6-0E6C-D8A184FA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هو العلم الذي يهتم بدراسة الطحالب من الناحية التصنيفية والفسلجية والبيئية والوراثية والبايوكيميائية بالاضافة الى اهتمام العلم بالجانب البايوتكنولوجي للطحالب التكنولوجية الاحيائية.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2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B53-04EF-3DB7-3010-53D286A4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8" y="162995"/>
            <a:ext cx="10515600" cy="1325563"/>
          </a:xfrm>
        </p:spPr>
        <p:txBody>
          <a:bodyPr/>
          <a:lstStyle/>
          <a:p>
            <a:pPr algn="ct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انتشار وتواجد الطحالب في البيئة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75C75-EC8E-A271-6383-4AEA6F70A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4" y="734519"/>
            <a:ext cx="9910068" cy="6038422"/>
          </a:xfrm>
        </p:spPr>
        <p:txBody>
          <a:bodyPr>
            <a:noAutofit/>
          </a:bodyPr>
          <a:lstStyle/>
          <a:p>
            <a:pPr marL="914400" lvl="2" indent="0" algn="r" rtl="1">
              <a:buNone/>
            </a:pPr>
            <a:r>
              <a:rPr 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الطحالب المائية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algae </a:t>
            </a:r>
            <a:endParaRPr lang="ar-IQ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r" rtl="1">
              <a:buNone/>
            </a:pP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تكون اما ملتصقة على سطح ما وتدعى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Benthic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او تكون هائمة وتدعى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Planktonic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اي تتحرك محمولة مع التيارات المائية المتاثرة بحركة الرياح او حركة المد والجزر.</a:t>
            </a:r>
          </a:p>
          <a:p>
            <a:pPr marL="914400" lvl="2" indent="0" algn="r" rtl="1"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Benthic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Epipelic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 ملتصقة على الطين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Eoizamic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 ملتصقة على الرمال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Epiphytic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طحالب قاعية تنموملصقة على نباتات او طحالب اخرى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Epizoic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تنموملتصقة على اجسام بعض الحيوانات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Epilithic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تنموملتصقة على الصخور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Endozoic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:طحالب تنمو داخل اجسام بعض الحيوانات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Endophytic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:طحالب تنمو داخل جسم نباتي</a:t>
            </a:r>
          </a:p>
          <a:p>
            <a:pPr marL="914400" lvl="2" indent="0" algn="r" rtl="1">
              <a:buNone/>
            </a:pP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r" rtl="1">
              <a:buNone/>
            </a:pP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9C9D-BDB4-D7B3-DC33-84505A72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هناك ايضا خمس اســس اعتمدت في تصنيف الطحالب الى المجاميع الرئيسية وهي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1452-7C90-C136-8B8D-6D4DD557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تركيب الجدار الخلوي ومكوناته .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تركيب البلاستيدات وانواع الصبغات .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 تركيب ونوع الغذاء المخزون . 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الاسواط في حالة وجودها عددها , موقعها , تركيبها , او قد تكون مفقودة . 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التركيب الخلوي للمحتويات الاخرى للخلية الطحلبية .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6 -التصنيف اعتمادة على التركيب الوراثي للخلايا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6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D877EF-15C2-618E-47A1-78942126960E}"/>
              </a:ext>
            </a:extLst>
          </p:cNvPr>
          <p:cNvSpPr txBox="1"/>
          <p:nvPr/>
        </p:nvSpPr>
        <p:spPr>
          <a:xfrm>
            <a:off x="771181" y="474667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الطحالب الخضر المزرقة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cyanophyta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(Blue-green algae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F6C58-EF3A-C6A0-0079-F1B867194BE3}"/>
              </a:ext>
            </a:extLst>
          </p:cNvPr>
          <p:cNvSpPr txBox="1"/>
          <p:nvPr/>
        </p:nvSpPr>
        <p:spPr>
          <a:xfrm>
            <a:off x="202019" y="1225689"/>
            <a:ext cx="104110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بدائية النواة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prokaryote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تكون افرادها اما احادية الخلية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متعددة الخلايا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بشكل مستعمرات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Colony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متعددة خيطية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بشكل تجمعات غير منتظمة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تحتوي هذه الشعبة على الاسواط او اي وسيلة حركة اخرى فتتحرك حركة تزحلقيه او مع الماء الذي هي فيه (حركة تزحلقية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glid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تلاحظ في هذه الشعبة ثلاثة انواع من الخلايا :</a:t>
            </a:r>
          </a:p>
          <a:p>
            <a:pPr marL="628650" indent="-285750" algn="r" rt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 cell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خلايا خضرية</a:t>
            </a:r>
          </a:p>
          <a:p>
            <a:pPr marL="628650" indent="-285750" algn="r" rtl="1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Heterocystes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وهي اكبر من الخلايا الخضرية ويكون موقعها اما قاعدي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قمي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apical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بيني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اي بين الخلايا الخضريه، ولهذه الخلايا اهميه في تثبيت النايتروجين في التربة </a:t>
            </a:r>
          </a:p>
          <a:p>
            <a:pPr marL="628650" indent="-285750" algn="r" rt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Akinete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وهي خلايا اكثر تطاولا من الخلايا الخضرية واسمك جدارا وظيفتها مهمة في عملية التكاثر.</a:t>
            </a:r>
          </a:p>
          <a:p>
            <a:pPr marL="342900" indent="-342900" algn="r" rtl="1">
              <a:buAutoNum type="arabicPeriod" startAt="5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تفتقر الى التكاثر الجنسي حيث تتكاثر لاجنسيا او خضريا</a:t>
            </a:r>
          </a:p>
          <a:p>
            <a:pPr marL="342900" indent="-342900" algn="r" rtl="1">
              <a:buAutoNum type="arabicPeriod" startAt="5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الغذاء المخزون بشكل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cyanophycean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 تكون بشكل حبيبات او بوليمرات</a:t>
            </a:r>
          </a:p>
          <a:p>
            <a:pPr marL="342900" indent="-342900" algn="r" rtl="1">
              <a:buAutoNum type="arabicPeriod" startAt="5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تحتوي صبغة الكلوروفيل نوع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و صبغة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phycocyanean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وهي المسؤولة عن اعطاء اللون المميز للمجموعة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7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B8DA3-F144-65FA-E995-A4D7F0F04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261015"/>
            <a:ext cx="11519418" cy="6368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2101F-A587-5AA6-EBC6-71B01485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19" y="2943734"/>
            <a:ext cx="7417981" cy="3820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F3E13-8CFC-F573-80DB-C61110DB6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761"/>
            <a:ext cx="462161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3944-A71F-993F-9944-1B405AE3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AD87E0-A283-2D0C-245F-8A315091C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255181"/>
            <a:ext cx="11876567" cy="63263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84D6A-F2E9-81CF-E4C0-6227F4283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39" y="4107911"/>
            <a:ext cx="4501354" cy="25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167A-908A-353F-D398-412D8F1B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B3706-3006-17BC-5441-B8D1B785D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6" y="191386"/>
            <a:ext cx="11841127" cy="66666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58439-3748-3B67-6823-F25D9E2E9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62" y="2646996"/>
            <a:ext cx="4647905" cy="3658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A9D9A0-F05D-3918-C909-AA95B9102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8" y="2646996"/>
            <a:ext cx="6226842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1423-2A26-B9C2-50C3-6B4A7F11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0DEC9-55CD-C632-B97E-32BB9008F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80752"/>
            <a:ext cx="11227982" cy="66772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E6554-BF05-2AA6-2B79-014BB860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92" y="3519375"/>
            <a:ext cx="4454508" cy="3248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9F1D2-C082-72BD-8AB0-90BAB619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31" y="3721395"/>
            <a:ext cx="5140281" cy="30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30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348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علم الطحالب</vt:lpstr>
      <vt:lpstr>علم الطحالب </vt:lpstr>
      <vt:lpstr>انتشار وتواجد الطحالب في البيئة </vt:lpstr>
      <vt:lpstr>هناك ايضا خمس اســس اعتمدت في تصنيف الطحالب الى المجاميع الرئيسية وهي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الطحالب</dc:title>
  <dc:creator>HP</dc:creator>
  <cp:lastModifiedBy>Teba Alani</cp:lastModifiedBy>
  <cp:revision>12</cp:revision>
  <dcterms:created xsi:type="dcterms:W3CDTF">2022-10-08T09:04:02Z</dcterms:created>
  <dcterms:modified xsi:type="dcterms:W3CDTF">2023-09-22T19:27:37Z</dcterms:modified>
</cp:coreProperties>
</file>