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2" r:id="rId9"/>
    <p:sldId id="264" r:id="rId10"/>
    <p:sldId id="266" r:id="rId11"/>
    <p:sldId id="268" r:id="rId12"/>
    <p:sldId id="267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2919-F694-4200-BDC0-FE6A87F6677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D18D-C315-46CC-A8F3-DAD45BCDB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306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2919-F694-4200-BDC0-FE6A87F6677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D18D-C315-46CC-A8F3-DAD45BCDB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633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2919-F694-4200-BDC0-FE6A87F6677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D18D-C315-46CC-A8F3-DAD45BCDB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755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2919-F694-4200-BDC0-FE6A87F6677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D18D-C315-46CC-A8F3-DAD45BCDB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14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2919-F694-4200-BDC0-FE6A87F6677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D18D-C315-46CC-A8F3-DAD45BCDB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774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2919-F694-4200-BDC0-FE6A87F6677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D18D-C315-46CC-A8F3-DAD45BCDB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185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2919-F694-4200-BDC0-FE6A87F6677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D18D-C315-46CC-A8F3-DAD45BCDB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37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2919-F694-4200-BDC0-FE6A87F6677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D18D-C315-46CC-A8F3-DAD45BCDB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2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2919-F694-4200-BDC0-FE6A87F6677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D18D-C315-46CC-A8F3-DAD45BCDB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841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2919-F694-4200-BDC0-FE6A87F6677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D18D-C315-46CC-A8F3-DAD45BCDB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42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2919-F694-4200-BDC0-FE6A87F6677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D18D-C315-46CC-A8F3-DAD45BCDB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41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42919-F694-4200-BDC0-FE6A87F6677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6D18D-C315-46CC-A8F3-DAD45BCDB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46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SA" sz="7200" b="1" dirty="0">
                <a:solidFill>
                  <a:schemeClr val="bg1"/>
                </a:solidFill>
              </a:rPr>
              <a:t>قياس المتغيرات </a:t>
            </a:r>
            <a:r>
              <a:rPr lang="ar-SA" sz="7200" b="1" dirty="0" err="1">
                <a:solidFill>
                  <a:schemeClr val="bg1"/>
                </a:solidFill>
              </a:rPr>
              <a:t>الفسلجية</a:t>
            </a:r>
            <a:r>
              <a:rPr lang="ar-SA" sz="7200" b="1" dirty="0">
                <a:solidFill>
                  <a:schemeClr val="bg1"/>
                </a:solidFill>
              </a:rPr>
              <a:t> في المختبر </a:t>
            </a:r>
            <a:endParaRPr lang="en-US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74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86200" y="335280"/>
            <a:ext cx="46329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</a:rPr>
              <a:t>Carl Ludwig </a:t>
            </a:r>
            <a:endParaRPr lang="en-US" sz="6600" dirty="0"/>
          </a:p>
        </p:txBody>
      </p:sp>
      <p:pic>
        <p:nvPicPr>
          <p:cNvPr id="1026" name="Picture 2" descr="https://upload.wikimedia.org/wikipedia/commons/thumb/1/1d/Carl_Ludwig_%28physiologist%29.jpg/220px-Carl_Ludwig_%28physiologist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4" y="1580436"/>
            <a:ext cx="3562985" cy="458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g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880" y="1244955"/>
            <a:ext cx="2179320" cy="5288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101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86200" y="335280"/>
            <a:ext cx="46329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</a:rPr>
              <a:t>Kymograph</a:t>
            </a:r>
            <a:endParaRPr lang="en-US" sz="6600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720" y="1599486"/>
            <a:ext cx="8153399" cy="481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568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0160" y="335280"/>
            <a:ext cx="10424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6600" dirty="0">
                <a:solidFill>
                  <a:schemeClr val="bg1"/>
                </a:solidFill>
              </a:rPr>
              <a:t> أنظمة قياس المتغيرات </a:t>
            </a:r>
            <a:r>
              <a:rPr lang="ar-SA" sz="6600" dirty="0" err="1">
                <a:solidFill>
                  <a:schemeClr val="bg1"/>
                </a:solidFill>
              </a:rPr>
              <a:t>الفسلجية</a:t>
            </a:r>
            <a:r>
              <a:rPr lang="ar-SA" sz="6600" dirty="0">
                <a:solidFill>
                  <a:schemeClr val="bg1"/>
                </a:solidFill>
              </a:rPr>
              <a:t>  </a:t>
            </a:r>
            <a:endParaRPr lang="en-US" sz="66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1173480" y="2162174"/>
            <a:ext cx="10256520" cy="317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51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86200" y="335280"/>
            <a:ext cx="46329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solidFill>
                  <a:schemeClr val="bg1"/>
                </a:solidFill>
              </a:rPr>
              <a:t>PowerLab</a:t>
            </a:r>
            <a:endParaRPr lang="en-US" sz="6600" dirty="0"/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917257" y="3886200"/>
            <a:ext cx="9064943" cy="23926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37" y="1438752"/>
            <a:ext cx="221932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127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8720" y="381000"/>
            <a:ext cx="104851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6600" b="1" dirty="0">
                <a:solidFill>
                  <a:schemeClr val="bg1"/>
                </a:solidFill>
              </a:rPr>
              <a:t> دراسة وظيفة الاعصاب المحيطية </a:t>
            </a:r>
            <a:endParaRPr lang="en-US" sz="6600" dirty="0"/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22" y="1816417"/>
            <a:ext cx="4966018" cy="4140518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840" y="1859756"/>
            <a:ext cx="5120640" cy="4144804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9660890" y="6375320"/>
            <a:ext cx="2012950" cy="28995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i="1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©</a:t>
            </a:r>
            <a:r>
              <a:rPr lang="en-US" sz="1200" i="1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Lt LabStation platform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51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8720" y="381000"/>
            <a:ext cx="104851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6600" b="1" dirty="0">
                <a:solidFill>
                  <a:schemeClr val="bg1"/>
                </a:solidFill>
              </a:rPr>
              <a:t> دراسة وظيفة الاعصاب المحيطية </a:t>
            </a:r>
            <a:endParaRPr lang="en-US" sz="6600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9660890" y="6375320"/>
            <a:ext cx="2012950" cy="28995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i="1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©</a:t>
            </a:r>
            <a:r>
              <a:rPr lang="en-US" sz="1200" i="1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Lt LabStation platform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2"/>
          <a:stretch>
            <a:fillRect/>
          </a:stretch>
        </p:blipFill>
        <p:spPr>
          <a:xfrm>
            <a:off x="1188720" y="1792287"/>
            <a:ext cx="9799320" cy="390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62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8720" y="381000"/>
            <a:ext cx="10820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</a:rPr>
              <a:t>Electromyography (EMG)</a:t>
            </a:r>
            <a:r>
              <a:rPr lang="ar-SA" sz="6600" b="1" dirty="0">
                <a:solidFill>
                  <a:schemeClr val="bg1"/>
                </a:solidFill>
              </a:rPr>
              <a:t> </a:t>
            </a:r>
            <a:endParaRPr lang="en-US" sz="6600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9660890" y="6375320"/>
            <a:ext cx="2012950" cy="28995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i="1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©</a:t>
            </a:r>
            <a:r>
              <a:rPr lang="en-US" sz="1200" i="1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Lt LabStation platform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0" y="1757759"/>
            <a:ext cx="8823960" cy="434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53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9660890" y="6375320"/>
            <a:ext cx="2012950" cy="28995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i="1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©</a:t>
            </a:r>
            <a:r>
              <a:rPr lang="en-US" sz="1200" i="1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Lt LabStation platform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70" y="1782444"/>
            <a:ext cx="10994390" cy="29876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88720" y="381000"/>
            <a:ext cx="10820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</a:rPr>
              <a:t>Electromyography (EMG)</a:t>
            </a:r>
            <a:r>
              <a:rPr lang="ar-SA" sz="6600" b="1" dirty="0">
                <a:solidFill>
                  <a:schemeClr val="bg1"/>
                </a:solidFill>
              </a:rPr>
              <a:t>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983431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9660890" y="6375320"/>
            <a:ext cx="2012950" cy="28995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i="1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©</a:t>
            </a:r>
            <a:r>
              <a:rPr lang="en-US" sz="1200" i="1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Lt LabStation platform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8720" y="381000"/>
            <a:ext cx="10820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</a:rPr>
              <a:t>Electromyography (EMG)</a:t>
            </a:r>
            <a:r>
              <a:rPr lang="ar-SA" sz="6600" b="1" dirty="0">
                <a:solidFill>
                  <a:schemeClr val="bg1"/>
                </a:solidFill>
              </a:rPr>
              <a:t> </a:t>
            </a:r>
            <a:endParaRPr lang="en-US"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1658302"/>
            <a:ext cx="9966960" cy="454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950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9660890" y="6375320"/>
            <a:ext cx="2012950" cy="28995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i="1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©</a:t>
            </a:r>
            <a:r>
              <a:rPr lang="en-US" sz="1200" i="1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Lt LabStation platform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0800" y="274320"/>
            <a:ext cx="76047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6600" dirty="0">
                <a:solidFill>
                  <a:schemeClr val="bg1"/>
                </a:solidFill>
              </a:rPr>
              <a:t>سرعة توصيل العصب </a:t>
            </a:r>
            <a:endParaRPr lang="en-US" sz="66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25" y="1527492"/>
            <a:ext cx="10927715" cy="313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868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9660890" y="6375320"/>
            <a:ext cx="2012950" cy="28995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i="1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©</a:t>
            </a:r>
            <a:r>
              <a:rPr lang="en-US" sz="1200" i="1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Lt LabStation platform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82316"/>
            <a:ext cx="11292840" cy="38907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90800" y="274320"/>
            <a:ext cx="76047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6600" dirty="0">
                <a:solidFill>
                  <a:schemeClr val="bg1"/>
                </a:solidFill>
              </a:rPr>
              <a:t>سرعة توصيل العصب </a:t>
            </a:r>
            <a:endParaRPr lang="en-US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314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191000" y="2026920"/>
            <a:ext cx="396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chemeClr val="bg1"/>
                </a:solidFill>
              </a:rPr>
              <a:t>Q &amp; A</a:t>
            </a:r>
            <a:r>
              <a:rPr lang="ar-SA" sz="9600" dirty="0">
                <a:solidFill>
                  <a:schemeClr val="bg1"/>
                </a:solidFill>
              </a:rPr>
              <a:t> </a:t>
            </a:r>
            <a:endParaRPr lang="en-US" sz="9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143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73</Words>
  <Application>Microsoft Office PowerPoint</Application>
  <PresentationFormat>شاشة عريضة</PresentationFormat>
  <Paragraphs>20</Paragraphs>
  <Slides>13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قياس المتغيرات الفسلجية في المختبر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SACC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قياس المتغيرات الفسلجية في المختبر</dc:title>
  <dc:creator>Ahmed</dc:creator>
  <cp:lastModifiedBy>ranahanan2016@gmail.com</cp:lastModifiedBy>
  <cp:revision>9</cp:revision>
  <dcterms:created xsi:type="dcterms:W3CDTF">2024-11-09T07:11:47Z</dcterms:created>
  <dcterms:modified xsi:type="dcterms:W3CDTF">2025-10-27T06:16:00Z</dcterms:modified>
</cp:coreProperties>
</file>