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iXuCWBqojdM3FLqKQ/tZkb8P2Tw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snapToGrid="0">
      <p:cViewPr varScale="1">
        <p:scale>
          <a:sx n="105" d="100"/>
          <a:sy n="105" d="100"/>
        </p:scale>
        <p:origin x="8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شريحة عنوان" type="title">
  <p:cSld name="TITLE">
    <p:spTree>
      <p:nvGrpSpPr>
        <p:cNvPr id="1" name="Shape 11"/>
        <p:cNvGrpSpPr/>
        <p:nvPr/>
      </p:nvGrpSpPr>
      <p:grpSpPr>
        <a:xfrm>
          <a:off x="0" y="0"/>
          <a:ext cx="0" cy="0"/>
          <a:chOff x="0" y="0"/>
          <a:chExt cx="0" cy="0"/>
        </a:xfrm>
      </p:grpSpPr>
      <p:sp>
        <p:nvSpPr>
          <p:cNvPr id="12" name="Google Shape;12;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rtl="1">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rtl="1">
              <a:lnSpc>
                <a:spcPct val="90000"/>
              </a:lnSpc>
              <a:spcBef>
                <a:spcPts val="1000"/>
              </a:spcBef>
              <a:spcAft>
                <a:spcPts val="0"/>
              </a:spcAft>
              <a:buClr>
                <a:schemeClr val="dk1"/>
              </a:buClr>
              <a:buSzPts val="2400"/>
              <a:buNone/>
              <a:defRPr sz="2400"/>
            </a:lvl1pPr>
            <a:lvl2pPr lvl="1" algn="ctr" rtl="1">
              <a:lnSpc>
                <a:spcPct val="90000"/>
              </a:lnSpc>
              <a:spcBef>
                <a:spcPts val="500"/>
              </a:spcBef>
              <a:spcAft>
                <a:spcPts val="0"/>
              </a:spcAft>
              <a:buClr>
                <a:schemeClr val="dk1"/>
              </a:buClr>
              <a:buSzPts val="2000"/>
              <a:buNone/>
              <a:defRPr sz="2000"/>
            </a:lvl2pPr>
            <a:lvl3pPr lvl="2" algn="ctr" rtl="1">
              <a:lnSpc>
                <a:spcPct val="90000"/>
              </a:lnSpc>
              <a:spcBef>
                <a:spcPts val="500"/>
              </a:spcBef>
              <a:spcAft>
                <a:spcPts val="0"/>
              </a:spcAft>
              <a:buClr>
                <a:schemeClr val="dk1"/>
              </a:buClr>
              <a:buSzPts val="1800"/>
              <a:buNone/>
              <a:defRPr sz="1800"/>
            </a:lvl3pPr>
            <a:lvl4pPr lvl="3" algn="ctr" rtl="1">
              <a:lnSpc>
                <a:spcPct val="90000"/>
              </a:lnSpc>
              <a:spcBef>
                <a:spcPts val="500"/>
              </a:spcBef>
              <a:spcAft>
                <a:spcPts val="0"/>
              </a:spcAft>
              <a:buClr>
                <a:schemeClr val="dk1"/>
              </a:buClr>
              <a:buSzPts val="1600"/>
              <a:buNone/>
              <a:defRPr sz="1600"/>
            </a:lvl4pPr>
            <a:lvl5pPr lvl="4" algn="ctr" rtl="1">
              <a:lnSpc>
                <a:spcPct val="90000"/>
              </a:lnSpc>
              <a:spcBef>
                <a:spcPts val="500"/>
              </a:spcBef>
              <a:spcAft>
                <a:spcPts val="0"/>
              </a:spcAft>
              <a:buClr>
                <a:schemeClr val="dk1"/>
              </a:buClr>
              <a:buSzPts val="1600"/>
              <a:buNone/>
              <a:defRPr sz="1600"/>
            </a:lvl5pPr>
            <a:lvl6pPr lvl="5" algn="ctr" rtl="1">
              <a:lnSpc>
                <a:spcPct val="90000"/>
              </a:lnSpc>
              <a:spcBef>
                <a:spcPts val="500"/>
              </a:spcBef>
              <a:spcAft>
                <a:spcPts val="0"/>
              </a:spcAft>
              <a:buClr>
                <a:schemeClr val="dk1"/>
              </a:buClr>
              <a:buSzPts val="1600"/>
              <a:buNone/>
              <a:defRPr sz="1600"/>
            </a:lvl6pPr>
            <a:lvl7pPr lvl="6" algn="ctr" rtl="1">
              <a:lnSpc>
                <a:spcPct val="90000"/>
              </a:lnSpc>
              <a:spcBef>
                <a:spcPts val="500"/>
              </a:spcBef>
              <a:spcAft>
                <a:spcPts val="0"/>
              </a:spcAft>
              <a:buClr>
                <a:schemeClr val="dk1"/>
              </a:buClr>
              <a:buSzPts val="1600"/>
              <a:buNone/>
              <a:defRPr sz="1600"/>
            </a:lvl7pPr>
            <a:lvl8pPr lvl="7" algn="ctr" rtl="1">
              <a:lnSpc>
                <a:spcPct val="90000"/>
              </a:lnSpc>
              <a:spcBef>
                <a:spcPts val="500"/>
              </a:spcBef>
              <a:spcAft>
                <a:spcPts val="0"/>
              </a:spcAft>
              <a:buClr>
                <a:schemeClr val="dk1"/>
              </a:buClr>
              <a:buSzPts val="1600"/>
              <a:buNone/>
              <a:defRPr sz="1600"/>
            </a:lvl8pPr>
            <a:lvl9pPr lvl="8" algn="ctr" rtl="1">
              <a:lnSpc>
                <a:spcPct val="90000"/>
              </a:lnSpc>
              <a:spcBef>
                <a:spcPts val="500"/>
              </a:spcBef>
              <a:spcAft>
                <a:spcPts val="0"/>
              </a:spcAft>
              <a:buClr>
                <a:schemeClr val="dk1"/>
              </a:buClr>
              <a:buSzPts val="1600"/>
              <a:buNone/>
              <a:defRPr sz="1600"/>
            </a:lvl9pPr>
          </a:lstStyle>
          <a:p>
            <a:endParaRPr/>
          </a:p>
        </p:txBody>
      </p:sp>
      <p:sp>
        <p:nvSpPr>
          <p:cNvPr id="14" name="Google Shape;14;p13"/>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5" name="Google Shape;15;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6" name="Google Shape;16;p13"/>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عنوان ونص عمودي" type="vertTx">
  <p:cSld name="VERTICAL_TEXT">
    <p:spTree>
      <p:nvGrpSpPr>
        <p:cNvPr id="1" name="Shape 68"/>
        <p:cNvGrpSpPr/>
        <p:nvPr/>
      </p:nvGrpSpPr>
      <p:grpSpPr>
        <a:xfrm>
          <a:off x="0" y="0"/>
          <a:ext cx="0" cy="0"/>
          <a:chOff x="0" y="0"/>
          <a:chExt cx="0" cy="0"/>
        </a:xfrm>
      </p:grpSpPr>
      <p:sp>
        <p:nvSpPr>
          <p:cNvPr id="69" name="Google Shape;69;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71" name="Google Shape;71;p22"/>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2" name="Google Shape;7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3" name="Google Shape;73;p22"/>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عنوان ونص عموديان" type="vertTitleAndTx">
  <p:cSld name="VERTICAL_TITLE_AND_VERTICAL_TEXT">
    <p:spTree>
      <p:nvGrpSpPr>
        <p:cNvPr id="1" name="Shape 74"/>
        <p:cNvGrpSpPr/>
        <p:nvPr/>
      </p:nvGrpSpPr>
      <p:grpSpPr>
        <a:xfrm>
          <a:off x="0" y="0"/>
          <a:ext cx="0" cy="0"/>
          <a:chOff x="0" y="0"/>
          <a:chExt cx="0" cy="0"/>
        </a:xfrm>
      </p:grpSpPr>
      <p:sp>
        <p:nvSpPr>
          <p:cNvPr id="75" name="Google Shape;75;p2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77" name="Google Shape;77;p23"/>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8" name="Google Shape;7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9" name="Google Shape;79;p23"/>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عنوان ومحتوى" type="obj">
  <p:cSld name="OBJECT">
    <p:spTree>
      <p:nvGrpSpPr>
        <p:cNvPr id="1" name="Shape 17"/>
        <p:cNvGrpSpPr/>
        <p:nvPr/>
      </p:nvGrpSpPr>
      <p:grpSpPr>
        <a:xfrm>
          <a:off x="0" y="0"/>
          <a:ext cx="0" cy="0"/>
          <a:chOff x="0" y="0"/>
          <a:chExt cx="0" cy="0"/>
        </a:xfrm>
      </p:grpSpPr>
      <p:sp>
        <p:nvSpPr>
          <p:cNvPr id="18" name="Google Shape;18;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20" name="Google Shape;20;p14"/>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1" name="Google Shape;21;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2" name="Google Shape;22;p14"/>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عنوان المقطع" type="secHead">
  <p:cSld name="SECTION_HEADER">
    <p:spTree>
      <p:nvGrpSpPr>
        <p:cNvPr id="1" name="Shape 23"/>
        <p:cNvGrpSpPr/>
        <p:nvPr/>
      </p:nvGrpSpPr>
      <p:grpSpPr>
        <a:xfrm>
          <a:off x="0" y="0"/>
          <a:ext cx="0" cy="0"/>
          <a:chOff x="0" y="0"/>
          <a:chExt cx="0" cy="0"/>
        </a:xfrm>
      </p:grpSpPr>
      <p:sp>
        <p:nvSpPr>
          <p:cNvPr id="24" name="Google Shape;24;p1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r" rtl="1">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r" rtl="1">
              <a:lnSpc>
                <a:spcPct val="90000"/>
              </a:lnSpc>
              <a:spcBef>
                <a:spcPts val="1000"/>
              </a:spcBef>
              <a:spcAft>
                <a:spcPts val="0"/>
              </a:spcAft>
              <a:buClr>
                <a:srgbClr val="888888"/>
              </a:buClr>
              <a:buSzPts val="2400"/>
              <a:buNone/>
              <a:defRPr sz="2400">
                <a:solidFill>
                  <a:srgbClr val="888888"/>
                </a:solidFill>
              </a:defRPr>
            </a:lvl1pPr>
            <a:lvl2pPr marL="914400" lvl="1" indent="-228600" algn="r" rtl="1">
              <a:lnSpc>
                <a:spcPct val="90000"/>
              </a:lnSpc>
              <a:spcBef>
                <a:spcPts val="500"/>
              </a:spcBef>
              <a:spcAft>
                <a:spcPts val="0"/>
              </a:spcAft>
              <a:buClr>
                <a:srgbClr val="888888"/>
              </a:buClr>
              <a:buSzPts val="2000"/>
              <a:buNone/>
              <a:defRPr sz="2000">
                <a:solidFill>
                  <a:srgbClr val="888888"/>
                </a:solidFill>
              </a:defRPr>
            </a:lvl2pPr>
            <a:lvl3pPr marL="1371600" lvl="2" indent="-228600" algn="r" rtl="1">
              <a:lnSpc>
                <a:spcPct val="90000"/>
              </a:lnSpc>
              <a:spcBef>
                <a:spcPts val="500"/>
              </a:spcBef>
              <a:spcAft>
                <a:spcPts val="0"/>
              </a:spcAft>
              <a:buClr>
                <a:srgbClr val="888888"/>
              </a:buClr>
              <a:buSzPts val="1800"/>
              <a:buNone/>
              <a:defRPr sz="1800">
                <a:solidFill>
                  <a:srgbClr val="888888"/>
                </a:solidFill>
              </a:defRPr>
            </a:lvl3pPr>
            <a:lvl4pPr marL="1828800" lvl="3" indent="-228600" algn="r" rtl="1">
              <a:lnSpc>
                <a:spcPct val="90000"/>
              </a:lnSpc>
              <a:spcBef>
                <a:spcPts val="500"/>
              </a:spcBef>
              <a:spcAft>
                <a:spcPts val="0"/>
              </a:spcAft>
              <a:buClr>
                <a:srgbClr val="888888"/>
              </a:buClr>
              <a:buSzPts val="1600"/>
              <a:buNone/>
              <a:defRPr sz="1600">
                <a:solidFill>
                  <a:srgbClr val="888888"/>
                </a:solidFill>
              </a:defRPr>
            </a:lvl4pPr>
            <a:lvl5pPr marL="2286000" lvl="4" indent="-228600" algn="r" rtl="1">
              <a:lnSpc>
                <a:spcPct val="90000"/>
              </a:lnSpc>
              <a:spcBef>
                <a:spcPts val="500"/>
              </a:spcBef>
              <a:spcAft>
                <a:spcPts val="0"/>
              </a:spcAft>
              <a:buClr>
                <a:srgbClr val="888888"/>
              </a:buClr>
              <a:buSzPts val="1600"/>
              <a:buNone/>
              <a:defRPr sz="1600">
                <a:solidFill>
                  <a:srgbClr val="888888"/>
                </a:solidFill>
              </a:defRPr>
            </a:lvl5pPr>
            <a:lvl6pPr marL="2743200" lvl="5" indent="-228600" algn="r" rtl="1">
              <a:lnSpc>
                <a:spcPct val="90000"/>
              </a:lnSpc>
              <a:spcBef>
                <a:spcPts val="500"/>
              </a:spcBef>
              <a:spcAft>
                <a:spcPts val="0"/>
              </a:spcAft>
              <a:buClr>
                <a:srgbClr val="888888"/>
              </a:buClr>
              <a:buSzPts val="1600"/>
              <a:buNone/>
              <a:defRPr sz="1600">
                <a:solidFill>
                  <a:srgbClr val="888888"/>
                </a:solidFill>
              </a:defRPr>
            </a:lvl6pPr>
            <a:lvl7pPr marL="3200400" lvl="6" indent="-228600" algn="r" rtl="1">
              <a:lnSpc>
                <a:spcPct val="90000"/>
              </a:lnSpc>
              <a:spcBef>
                <a:spcPts val="500"/>
              </a:spcBef>
              <a:spcAft>
                <a:spcPts val="0"/>
              </a:spcAft>
              <a:buClr>
                <a:srgbClr val="888888"/>
              </a:buClr>
              <a:buSzPts val="1600"/>
              <a:buNone/>
              <a:defRPr sz="1600">
                <a:solidFill>
                  <a:srgbClr val="888888"/>
                </a:solidFill>
              </a:defRPr>
            </a:lvl7pPr>
            <a:lvl8pPr marL="3657600" lvl="7" indent="-228600" algn="r" rtl="1">
              <a:lnSpc>
                <a:spcPct val="90000"/>
              </a:lnSpc>
              <a:spcBef>
                <a:spcPts val="500"/>
              </a:spcBef>
              <a:spcAft>
                <a:spcPts val="0"/>
              </a:spcAft>
              <a:buClr>
                <a:srgbClr val="888888"/>
              </a:buClr>
              <a:buSzPts val="1600"/>
              <a:buNone/>
              <a:defRPr sz="1600">
                <a:solidFill>
                  <a:srgbClr val="888888"/>
                </a:solidFill>
              </a:defRPr>
            </a:lvl8pPr>
            <a:lvl9pPr marL="4114800" lvl="8" indent="-228600" algn="r" rtl="1">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5"/>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7" name="Google Shape;2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8" name="Google Shape;28;p15"/>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محتويان" type="twoObj">
  <p:cSld name="TWO_OBJECTS">
    <p:spTree>
      <p:nvGrpSpPr>
        <p:cNvPr id="1" name="Shape 29"/>
        <p:cNvGrpSpPr/>
        <p:nvPr/>
      </p:nvGrpSpPr>
      <p:grpSpPr>
        <a:xfrm>
          <a:off x="0" y="0"/>
          <a:ext cx="0" cy="0"/>
          <a:chOff x="0" y="0"/>
          <a:chExt cx="0" cy="0"/>
        </a:xfrm>
      </p:grpSpPr>
      <p:sp>
        <p:nvSpPr>
          <p:cNvPr id="30" name="Google Shape;3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32" name="Google Shape;32;p1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33" name="Google Shape;33;p16"/>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4" name="Google Shape;34;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5" name="Google Shape;35;p16"/>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مقارنة" type="twoTxTwoObj">
  <p:cSld name="TWO_OBJECTS_WITH_TEXT">
    <p:spTree>
      <p:nvGrpSpPr>
        <p:cNvPr id="1" name="Shape 36"/>
        <p:cNvGrpSpPr/>
        <p:nvPr/>
      </p:nvGrpSpPr>
      <p:grpSpPr>
        <a:xfrm>
          <a:off x="0" y="0"/>
          <a:ext cx="0" cy="0"/>
          <a:chOff x="0" y="0"/>
          <a:chExt cx="0" cy="0"/>
        </a:xfrm>
      </p:grpSpPr>
      <p:sp>
        <p:nvSpPr>
          <p:cNvPr id="37" name="Google Shape;37;p1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r" rtl="1">
              <a:lnSpc>
                <a:spcPct val="90000"/>
              </a:lnSpc>
              <a:spcBef>
                <a:spcPts val="1000"/>
              </a:spcBef>
              <a:spcAft>
                <a:spcPts val="0"/>
              </a:spcAft>
              <a:buClr>
                <a:schemeClr val="dk1"/>
              </a:buClr>
              <a:buSzPts val="2400"/>
              <a:buNone/>
              <a:defRPr sz="2400" b="1"/>
            </a:lvl1pPr>
            <a:lvl2pPr marL="914400" lvl="1" indent="-228600" algn="r" rtl="1">
              <a:lnSpc>
                <a:spcPct val="90000"/>
              </a:lnSpc>
              <a:spcBef>
                <a:spcPts val="500"/>
              </a:spcBef>
              <a:spcAft>
                <a:spcPts val="0"/>
              </a:spcAft>
              <a:buClr>
                <a:schemeClr val="dk1"/>
              </a:buClr>
              <a:buSzPts val="2000"/>
              <a:buNone/>
              <a:defRPr sz="2000" b="1"/>
            </a:lvl2pPr>
            <a:lvl3pPr marL="1371600" lvl="2" indent="-228600" algn="r" rtl="1">
              <a:lnSpc>
                <a:spcPct val="90000"/>
              </a:lnSpc>
              <a:spcBef>
                <a:spcPts val="500"/>
              </a:spcBef>
              <a:spcAft>
                <a:spcPts val="0"/>
              </a:spcAft>
              <a:buClr>
                <a:schemeClr val="dk1"/>
              </a:buClr>
              <a:buSzPts val="1800"/>
              <a:buNone/>
              <a:defRPr sz="1800" b="1"/>
            </a:lvl3pPr>
            <a:lvl4pPr marL="1828800" lvl="3" indent="-228600" algn="r" rtl="1">
              <a:lnSpc>
                <a:spcPct val="90000"/>
              </a:lnSpc>
              <a:spcBef>
                <a:spcPts val="500"/>
              </a:spcBef>
              <a:spcAft>
                <a:spcPts val="0"/>
              </a:spcAft>
              <a:buClr>
                <a:schemeClr val="dk1"/>
              </a:buClr>
              <a:buSzPts val="1600"/>
              <a:buNone/>
              <a:defRPr sz="1600" b="1"/>
            </a:lvl4pPr>
            <a:lvl5pPr marL="2286000" lvl="4" indent="-228600" algn="r" rtl="1">
              <a:lnSpc>
                <a:spcPct val="90000"/>
              </a:lnSpc>
              <a:spcBef>
                <a:spcPts val="500"/>
              </a:spcBef>
              <a:spcAft>
                <a:spcPts val="0"/>
              </a:spcAft>
              <a:buClr>
                <a:schemeClr val="dk1"/>
              </a:buClr>
              <a:buSzPts val="1600"/>
              <a:buNone/>
              <a:defRPr sz="1600" b="1"/>
            </a:lvl5pPr>
            <a:lvl6pPr marL="2743200" lvl="5" indent="-228600" algn="r" rtl="1">
              <a:lnSpc>
                <a:spcPct val="90000"/>
              </a:lnSpc>
              <a:spcBef>
                <a:spcPts val="500"/>
              </a:spcBef>
              <a:spcAft>
                <a:spcPts val="0"/>
              </a:spcAft>
              <a:buClr>
                <a:schemeClr val="dk1"/>
              </a:buClr>
              <a:buSzPts val="1600"/>
              <a:buNone/>
              <a:defRPr sz="1600" b="1"/>
            </a:lvl6pPr>
            <a:lvl7pPr marL="3200400" lvl="6" indent="-228600" algn="r" rtl="1">
              <a:lnSpc>
                <a:spcPct val="90000"/>
              </a:lnSpc>
              <a:spcBef>
                <a:spcPts val="500"/>
              </a:spcBef>
              <a:spcAft>
                <a:spcPts val="0"/>
              </a:spcAft>
              <a:buClr>
                <a:schemeClr val="dk1"/>
              </a:buClr>
              <a:buSzPts val="1600"/>
              <a:buNone/>
              <a:defRPr sz="1600" b="1"/>
            </a:lvl7pPr>
            <a:lvl8pPr marL="3657600" lvl="7" indent="-228600" algn="r" rtl="1">
              <a:lnSpc>
                <a:spcPct val="90000"/>
              </a:lnSpc>
              <a:spcBef>
                <a:spcPts val="500"/>
              </a:spcBef>
              <a:spcAft>
                <a:spcPts val="0"/>
              </a:spcAft>
              <a:buClr>
                <a:schemeClr val="dk1"/>
              </a:buClr>
              <a:buSzPts val="1600"/>
              <a:buNone/>
              <a:defRPr sz="1600" b="1"/>
            </a:lvl8pPr>
            <a:lvl9pPr marL="4114800" lvl="8" indent="-228600" algn="r" rtl="1">
              <a:lnSpc>
                <a:spcPct val="90000"/>
              </a:lnSpc>
              <a:spcBef>
                <a:spcPts val="500"/>
              </a:spcBef>
              <a:spcAft>
                <a:spcPts val="0"/>
              </a:spcAft>
              <a:buClr>
                <a:schemeClr val="dk1"/>
              </a:buClr>
              <a:buSzPts val="1600"/>
              <a:buNone/>
              <a:defRPr sz="1600" b="1"/>
            </a:lvl9pPr>
          </a:lstStyle>
          <a:p>
            <a:endParaRPr/>
          </a:p>
        </p:txBody>
      </p:sp>
      <p:sp>
        <p:nvSpPr>
          <p:cNvPr id="39" name="Google Shape;39;p1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40" name="Google Shape;40;p1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r" rtl="1">
              <a:lnSpc>
                <a:spcPct val="90000"/>
              </a:lnSpc>
              <a:spcBef>
                <a:spcPts val="1000"/>
              </a:spcBef>
              <a:spcAft>
                <a:spcPts val="0"/>
              </a:spcAft>
              <a:buClr>
                <a:schemeClr val="dk1"/>
              </a:buClr>
              <a:buSzPts val="2400"/>
              <a:buNone/>
              <a:defRPr sz="2400" b="1"/>
            </a:lvl1pPr>
            <a:lvl2pPr marL="914400" lvl="1" indent="-228600" algn="r" rtl="1">
              <a:lnSpc>
                <a:spcPct val="90000"/>
              </a:lnSpc>
              <a:spcBef>
                <a:spcPts val="500"/>
              </a:spcBef>
              <a:spcAft>
                <a:spcPts val="0"/>
              </a:spcAft>
              <a:buClr>
                <a:schemeClr val="dk1"/>
              </a:buClr>
              <a:buSzPts val="2000"/>
              <a:buNone/>
              <a:defRPr sz="2000" b="1"/>
            </a:lvl2pPr>
            <a:lvl3pPr marL="1371600" lvl="2" indent="-228600" algn="r" rtl="1">
              <a:lnSpc>
                <a:spcPct val="90000"/>
              </a:lnSpc>
              <a:spcBef>
                <a:spcPts val="500"/>
              </a:spcBef>
              <a:spcAft>
                <a:spcPts val="0"/>
              </a:spcAft>
              <a:buClr>
                <a:schemeClr val="dk1"/>
              </a:buClr>
              <a:buSzPts val="1800"/>
              <a:buNone/>
              <a:defRPr sz="1800" b="1"/>
            </a:lvl3pPr>
            <a:lvl4pPr marL="1828800" lvl="3" indent="-228600" algn="r" rtl="1">
              <a:lnSpc>
                <a:spcPct val="90000"/>
              </a:lnSpc>
              <a:spcBef>
                <a:spcPts val="500"/>
              </a:spcBef>
              <a:spcAft>
                <a:spcPts val="0"/>
              </a:spcAft>
              <a:buClr>
                <a:schemeClr val="dk1"/>
              </a:buClr>
              <a:buSzPts val="1600"/>
              <a:buNone/>
              <a:defRPr sz="1600" b="1"/>
            </a:lvl4pPr>
            <a:lvl5pPr marL="2286000" lvl="4" indent="-228600" algn="r" rtl="1">
              <a:lnSpc>
                <a:spcPct val="90000"/>
              </a:lnSpc>
              <a:spcBef>
                <a:spcPts val="500"/>
              </a:spcBef>
              <a:spcAft>
                <a:spcPts val="0"/>
              </a:spcAft>
              <a:buClr>
                <a:schemeClr val="dk1"/>
              </a:buClr>
              <a:buSzPts val="1600"/>
              <a:buNone/>
              <a:defRPr sz="1600" b="1"/>
            </a:lvl5pPr>
            <a:lvl6pPr marL="2743200" lvl="5" indent="-228600" algn="r" rtl="1">
              <a:lnSpc>
                <a:spcPct val="90000"/>
              </a:lnSpc>
              <a:spcBef>
                <a:spcPts val="500"/>
              </a:spcBef>
              <a:spcAft>
                <a:spcPts val="0"/>
              </a:spcAft>
              <a:buClr>
                <a:schemeClr val="dk1"/>
              </a:buClr>
              <a:buSzPts val="1600"/>
              <a:buNone/>
              <a:defRPr sz="1600" b="1"/>
            </a:lvl6pPr>
            <a:lvl7pPr marL="3200400" lvl="6" indent="-228600" algn="r" rtl="1">
              <a:lnSpc>
                <a:spcPct val="90000"/>
              </a:lnSpc>
              <a:spcBef>
                <a:spcPts val="500"/>
              </a:spcBef>
              <a:spcAft>
                <a:spcPts val="0"/>
              </a:spcAft>
              <a:buClr>
                <a:schemeClr val="dk1"/>
              </a:buClr>
              <a:buSzPts val="1600"/>
              <a:buNone/>
              <a:defRPr sz="1600" b="1"/>
            </a:lvl7pPr>
            <a:lvl8pPr marL="3657600" lvl="7" indent="-228600" algn="r" rtl="1">
              <a:lnSpc>
                <a:spcPct val="90000"/>
              </a:lnSpc>
              <a:spcBef>
                <a:spcPts val="500"/>
              </a:spcBef>
              <a:spcAft>
                <a:spcPts val="0"/>
              </a:spcAft>
              <a:buClr>
                <a:schemeClr val="dk1"/>
              </a:buClr>
              <a:buSzPts val="1600"/>
              <a:buNone/>
              <a:defRPr sz="1600" b="1"/>
            </a:lvl8pPr>
            <a:lvl9pPr marL="4114800" lvl="8" indent="-228600" algn="r" rtl="1">
              <a:lnSpc>
                <a:spcPct val="90000"/>
              </a:lnSpc>
              <a:spcBef>
                <a:spcPts val="500"/>
              </a:spcBef>
              <a:spcAft>
                <a:spcPts val="0"/>
              </a:spcAft>
              <a:buClr>
                <a:schemeClr val="dk1"/>
              </a:buClr>
              <a:buSzPts val="1600"/>
              <a:buNone/>
              <a:defRPr sz="1600" b="1"/>
            </a:lvl9pPr>
          </a:lstStyle>
          <a:p>
            <a:endParaRPr/>
          </a:p>
        </p:txBody>
      </p:sp>
      <p:sp>
        <p:nvSpPr>
          <p:cNvPr id="41" name="Google Shape;41;p1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42" name="Google Shape;42;p17"/>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3" name="Google Shape;43;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4" name="Google Shape;44;p17"/>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عنوان فقط" type="titleOnly">
  <p:cSld name="TITLE_ONLY">
    <p:spTree>
      <p:nvGrpSpPr>
        <p:cNvPr id="1" name="Shape 45"/>
        <p:cNvGrpSpPr/>
        <p:nvPr/>
      </p:nvGrpSpPr>
      <p:grpSpPr>
        <a:xfrm>
          <a:off x="0" y="0"/>
          <a:ext cx="0" cy="0"/>
          <a:chOff x="0" y="0"/>
          <a:chExt cx="0" cy="0"/>
        </a:xfrm>
      </p:grpSpPr>
      <p:sp>
        <p:nvSpPr>
          <p:cNvPr id="46" name="Google Shape;46;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8"/>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8" name="Google Shape;4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9" name="Google Shape;49;p18"/>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فارغ" type="blank">
  <p:cSld name="BLANK">
    <p:spTree>
      <p:nvGrpSpPr>
        <p:cNvPr id="1" name="Shape 50"/>
        <p:cNvGrpSpPr/>
        <p:nvPr/>
      </p:nvGrpSpPr>
      <p:grpSpPr>
        <a:xfrm>
          <a:off x="0" y="0"/>
          <a:ext cx="0" cy="0"/>
          <a:chOff x="0" y="0"/>
          <a:chExt cx="0" cy="0"/>
        </a:xfrm>
      </p:grpSpPr>
      <p:sp>
        <p:nvSpPr>
          <p:cNvPr id="51" name="Google Shape;51;p19"/>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2" name="Google Shape;5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3" name="Google Shape;53;p19"/>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محتوى مع تسمية توضيحية" type="objTx">
  <p:cSld name="OBJECT_WITH_CAPTION_TEXT">
    <p:spTree>
      <p:nvGrpSpPr>
        <p:cNvPr id="1" name="Shape 54"/>
        <p:cNvGrpSpPr/>
        <p:nvPr/>
      </p:nvGrpSpPr>
      <p:grpSpPr>
        <a:xfrm>
          <a:off x="0" y="0"/>
          <a:ext cx="0" cy="0"/>
          <a:chOff x="0" y="0"/>
          <a:chExt cx="0" cy="0"/>
        </a:xfrm>
      </p:grpSpPr>
      <p:sp>
        <p:nvSpPr>
          <p:cNvPr id="55" name="Google Shape;55;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r" rtl="1">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r" rtl="1">
              <a:lnSpc>
                <a:spcPct val="90000"/>
              </a:lnSpc>
              <a:spcBef>
                <a:spcPts val="1000"/>
              </a:spcBef>
              <a:spcAft>
                <a:spcPts val="0"/>
              </a:spcAft>
              <a:buClr>
                <a:schemeClr val="dk1"/>
              </a:buClr>
              <a:buSzPts val="3200"/>
              <a:buChar char="•"/>
              <a:defRPr sz="3200"/>
            </a:lvl1pPr>
            <a:lvl2pPr marL="914400" lvl="1" indent="-406400" algn="r" rtl="1">
              <a:lnSpc>
                <a:spcPct val="90000"/>
              </a:lnSpc>
              <a:spcBef>
                <a:spcPts val="500"/>
              </a:spcBef>
              <a:spcAft>
                <a:spcPts val="0"/>
              </a:spcAft>
              <a:buClr>
                <a:schemeClr val="dk1"/>
              </a:buClr>
              <a:buSzPts val="2800"/>
              <a:buChar char="•"/>
              <a:defRPr sz="2800"/>
            </a:lvl2pPr>
            <a:lvl3pPr marL="1371600" lvl="2" indent="-381000" algn="r" rtl="1">
              <a:lnSpc>
                <a:spcPct val="90000"/>
              </a:lnSpc>
              <a:spcBef>
                <a:spcPts val="500"/>
              </a:spcBef>
              <a:spcAft>
                <a:spcPts val="0"/>
              </a:spcAft>
              <a:buClr>
                <a:schemeClr val="dk1"/>
              </a:buClr>
              <a:buSzPts val="2400"/>
              <a:buChar char="•"/>
              <a:defRPr sz="2400"/>
            </a:lvl3pPr>
            <a:lvl4pPr marL="1828800" lvl="3" indent="-355600" algn="r" rtl="1">
              <a:lnSpc>
                <a:spcPct val="90000"/>
              </a:lnSpc>
              <a:spcBef>
                <a:spcPts val="500"/>
              </a:spcBef>
              <a:spcAft>
                <a:spcPts val="0"/>
              </a:spcAft>
              <a:buClr>
                <a:schemeClr val="dk1"/>
              </a:buClr>
              <a:buSzPts val="2000"/>
              <a:buChar char="•"/>
              <a:defRPr sz="2000"/>
            </a:lvl4pPr>
            <a:lvl5pPr marL="2286000" lvl="4" indent="-355600" algn="r" rtl="1">
              <a:lnSpc>
                <a:spcPct val="90000"/>
              </a:lnSpc>
              <a:spcBef>
                <a:spcPts val="500"/>
              </a:spcBef>
              <a:spcAft>
                <a:spcPts val="0"/>
              </a:spcAft>
              <a:buClr>
                <a:schemeClr val="dk1"/>
              </a:buClr>
              <a:buSzPts val="2000"/>
              <a:buChar char="•"/>
              <a:defRPr sz="2000"/>
            </a:lvl5pPr>
            <a:lvl6pPr marL="2743200" lvl="5" indent="-355600" algn="r" rtl="1">
              <a:lnSpc>
                <a:spcPct val="90000"/>
              </a:lnSpc>
              <a:spcBef>
                <a:spcPts val="500"/>
              </a:spcBef>
              <a:spcAft>
                <a:spcPts val="0"/>
              </a:spcAft>
              <a:buClr>
                <a:schemeClr val="dk1"/>
              </a:buClr>
              <a:buSzPts val="2000"/>
              <a:buChar char="•"/>
              <a:defRPr sz="2000"/>
            </a:lvl6pPr>
            <a:lvl7pPr marL="3200400" lvl="6" indent="-355600" algn="r" rtl="1">
              <a:lnSpc>
                <a:spcPct val="90000"/>
              </a:lnSpc>
              <a:spcBef>
                <a:spcPts val="500"/>
              </a:spcBef>
              <a:spcAft>
                <a:spcPts val="0"/>
              </a:spcAft>
              <a:buClr>
                <a:schemeClr val="dk1"/>
              </a:buClr>
              <a:buSzPts val="2000"/>
              <a:buChar char="•"/>
              <a:defRPr sz="2000"/>
            </a:lvl7pPr>
            <a:lvl8pPr marL="3657600" lvl="7" indent="-355600" algn="r" rtl="1">
              <a:lnSpc>
                <a:spcPct val="90000"/>
              </a:lnSpc>
              <a:spcBef>
                <a:spcPts val="500"/>
              </a:spcBef>
              <a:spcAft>
                <a:spcPts val="0"/>
              </a:spcAft>
              <a:buClr>
                <a:schemeClr val="dk1"/>
              </a:buClr>
              <a:buSzPts val="2000"/>
              <a:buChar char="•"/>
              <a:defRPr sz="2000"/>
            </a:lvl8pPr>
            <a:lvl9pPr marL="4114800" lvl="8" indent="-355600" algn="r" rtl="1">
              <a:lnSpc>
                <a:spcPct val="90000"/>
              </a:lnSpc>
              <a:spcBef>
                <a:spcPts val="500"/>
              </a:spcBef>
              <a:spcAft>
                <a:spcPts val="0"/>
              </a:spcAft>
              <a:buClr>
                <a:schemeClr val="dk1"/>
              </a:buClr>
              <a:buSzPts val="2000"/>
              <a:buChar char="•"/>
              <a:defRPr sz="2000"/>
            </a:lvl9pPr>
          </a:lstStyle>
          <a:p>
            <a:endParaRPr/>
          </a:p>
        </p:txBody>
      </p:sp>
      <p:sp>
        <p:nvSpPr>
          <p:cNvPr id="57" name="Google Shape;57;p2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r" rtl="1">
              <a:lnSpc>
                <a:spcPct val="90000"/>
              </a:lnSpc>
              <a:spcBef>
                <a:spcPts val="1000"/>
              </a:spcBef>
              <a:spcAft>
                <a:spcPts val="0"/>
              </a:spcAft>
              <a:buClr>
                <a:schemeClr val="dk1"/>
              </a:buClr>
              <a:buSzPts val="1600"/>
              <a:buNone/>
              <a:defRPr sz="1600"/>
            </a:lvl1pPr>
            <a:lvl2pPr marL="914400" lvl="1" indent="-228600" algn="r" rtl="1">
              <a:lnSpc>
                <a:spcPct val="90000"/>
              </a:lnSpc>
              <a:spcBef>
                <a:spcPts val="500"/>
              </a:spcBef>
              <a:spcAft>
                <a:spcPts val="0"/>
              </a:spcAft>
              <a:buClr>
                <a:schemeClr val="dk1"/>
              </a:buClr>
              <a:buSzPts val="1400"/>
              <a:buNone/>
              <a:defRPr sz="1400"/>
            </a:lvl2pPr>
            <a:lvl3pPr marL="1371600" lvl="2" indent="-228600" algn="r" rtl="1">
              <a:lnSpc>
                <a:spcPct val="90000"/>
              </a:lnSpc>
              <a:spcBef>
                <a:spcPts val="500"/>
              </a:spcBef>
              <a:spcAft>
                <a:spcPts val="0"/>
              </a:spcAft>
              <a:buClr>
                <a:schemeClr val="dk1"/>
              </a:buClr>
              <a:buSzPts val="1200"/>
              <a:buNone/>
              <a:defRPr sz="1200"/>
            </a:lvl3pPr>
            <a:lvl4pPr marL="1828800" lvl="3" indent="-228600" algn="r" rtl="1">
              <a:lnSpc>
                <a:spcPct val="90000"/>
              </a:lnSpc>
              <a:spcBef>
                <a:spcPts val="500"/>
              </a:spcBef>
              <a:spcAft>
                <a:spcPts val="0"/>
              </a:spcAft>
              <a:buClr>
                <a:schemeClr val="dk1"/>
              </a:buClr>
              <a:buSzPts val="1000"/>
              <a:buNone/>
              <a:defRPr sz="1000"/>
            </a:lvl4pPr>
            <a:lvl5pPr marL="2286000" lvl="4" indent="-228600" algn="r" rtl="1">
              <a:lnSpc>
                <a:spcPct val="90000"/>
              </a:lnSpc>
              <a:spcBef>
                <a:spcPts val="500"/>
              </a:spcBef>
              <a:spcAft>
                <a:spcPts val="0"/>
              </a:spcAft>
              <a:buClr>
                <a:schemeClr val="dk1"/>
              </a:buClr>
              <a:buSzPts val="1000"/>
              <a:buNone/>
              <a:defRPr sz="1000"/>
            </a:lvl5pPr>
            <a:lvl6pPr marL="2743200" lvl="5" indent="-228600" algn="r" rtl="1">
              <a:lnSpc>
                <a:spcPct val="90000"/>
              </a:lnSpc>
              <a:spcBef>
                <a:spcPts val="500"/>
              </a:spcBef>
              <a:spcAft>
                <a:spcPts val="0"/>
              </a:spcAft>
              <a:buClr>
                <a:schemeClr val="dk1"/>
              </a:buClr>
              <a:buSzPts val="1000"/>
              <a:buNone/>
              <a:defRPr sz="1000"/>
            </a:lvl6pPr>
            <a:lvl7pPr marL="3200400" lvl="6" indent="-228600" algn="r" rtl="1">
              <a:lnSpc>
                <a:spcPct val="90000"/>
              </a:lnSpc>
              <a:spcBef>
                <a:spcPts val="500"/>
              </a:spcBef>
              <a:spcAft>
                <a:spcPts val="0"/>
              </a:spcAft>
              <a:buClr>
                <a:schemeClr val="dk1"/>
              </a:buClr>
              <a:buSzPts val="1000"/>
              <a:buNone/>
              <a:defRPr sz="1000"/>
            </a:lvl7pPr>
            <a:lvl8pPr marL="3657600" lvl="7" indent="-228600" algn="r" rtl="1">
              <a:lnSpc>
                <a:spcPct val="90000"/>
              </a:lnSpc>
              <a:spcBef>
                <a:spcPts val="500"/>
              </a:spcBef>
              <a:spcAft>
                <a:spcPts val="0"/>
              </a:spcAft>
              <a:buClr>
                <a:schemeClr val="dk1"/>
              </a:buClr>
              <a:buSzPts val="1000"/>
              <a:buNone/>
              <a:defRPr sz="1000"/>
            </a:lvl8pPr>
            <a:lvl9pPr marL="4114800" lvl="8" indent="-228600" algn="r" rtl="1">
              <a:lnSpc>
                <a:spcPct val="90000"/>
              </a:lnSpc>
              <a:spcBef>
                <a:spcPts val="500"/>
              </a:spcBef>
              <a:spcAft>
                <a:spcPts val="0"/>
              </a:spcAft>
              <a:buClr>
                <a:schemeClr val="dk1"/>
              </a:buClr>
              <a:buSzPts val="1000"/>
              <a:buNone/>
              <a:defRPr sz="1000"/>
            </a:lvl9pPr>
          </a:lstStyle>
          <a:p>
            <a:endParaRPr/>
          </a:p>
        </p:txBody>
      </p:sp>
      <p:sp>
        <p:nvSpPr>
          <p:cNvPr id="58" name="Google Shape;58;p20"/>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9" name="Google Shape;59;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0" name="Google Shape;60;p20"/>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صورة مع تسمية توضيحية" type="picTx">
  <p:cSld name="PICTURE_WITH_CAPTION_TEXT">
    <p:spTree>
      <p:nvGrpSpPr>
        <p:cNvPr id="1" name="Shape 61"/>
        <p:cNvGrpSpPr/>
        <p:nvPr/>
      </p:nvGrpSpPr>
      <p:grpSpPr>
        <a:xfrm>
          <a:off x="0" y="0"/>
          <a:ext cx="0" cy="0"/>
          <a:chOff x="0" y="0"/>
          <a:chExt cx="0" cy="0"/>
        </a:xfrm>
      </p:grpSpPr>
      <p:sp>
        <p:nvSpPr>
          <p:cNvPr id="62" name="Google Shape;62;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r" rtl="1">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r" rtl="1">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r" rtl="1">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r" rtl="1">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2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r" rtl="1">
              <a:lnSpc>
                <a:spcPct val="90000"/>
              </a:lnSpc>
              <a:spcBef>
                <a:spcPts val="1000"/>
              </a:spcBef>
              <a:spcAft>
                <a:spcPts val="0"/>
              </a:spcAft>
              <a:buClr>
                <a:schemeClr val="dk1"/>
              </a:buClr>
              <a:buSzPts val="1600"/>
              <a:buNone/>
              <a:defRPr sz="1600"/>
            </a:lvl1pPr>
            <a:lvl2pPr marL="914400" lvl="1" indent="-228600" algn="r" rtl="1">
              <a:lnSpc>
                <a:spcPct val="90000"/>
              </a:lnSpc>
              <a:spcBef>
                <a:spcPts val="500"/>
              </a:spcBef>
              <a:spcAft>
                <a:spcPts val="0"/>
              </a:spcAft>
              <a:buClr>
                <a:schemeClr val="dk1"/>
              </a:buClr>
              <a:buSzPts val="1400"/>
              <a:buNone/>
              <a:defRPr sz="1400"/>
            </a:lvl2pPr>
            <a:lvl3pPr marL="1371600" lvl="2" indent="-228600" algn="r" rtl="1">
              <a:lnSpc>
                <a:spcPct val="90000"/>
              </a:lnSpc>
              <a:spcBef>
                <a:spcPts val="500"/>
              </a:spcBef>
              <a:spcAft>
                <a:spcPts val="0"/>
              </a:spcAft>
              <a:buClr>
                <a:schemeClr val="dk1"/>
              </a:buClr>
              <a:buSzPts val="1200"/>
              <a:buNone/>
              <a:defRPr sz="1200"/>
            </a:lvl3pPr>
            <a:lvl4pPr marL="1828800" lvl="3" indent="-228600" algn="r" rtl="1">
              <a:lnSpc>
                <a:spcPct val="90000"/>
              </a:lnSpc>
              <a:spcBef>
                <a:spcPts val="500"/>
              </a:spcBef>
              <a:spcAft>
                <a:spcPts val="0"/>
              </a:spcAft>
              <a:buClr>
                <a:schemeClr val="dk1"/>
              </a:buClr>
              <a:buSzPts val="1000"/>
              <a:buNone/>
              <a:defRPr sz="1000"/>
            </a:lvl4pPr>
            <a:lvl5pPr marL="2286000" lvl="4" indent="-228600" algn="r" rtl="1">
              <a:lnSpc>
                <a:spcPct val="90000"/>
              </a:lnSpc>
              <a:spcBef>
                <a:spcPts val="500"/>
              </a:spcBef>
              <a:spcAft>
                <a:spcPts val="0"/>
              </a:spcAft>
              <a:buClr>
                <a:schemeClr val="dk1"/>
              </a:buClr>
              <a:buSzPts val="1000"/>
              <a:buNone/>
              <a:defRPr sz="1000"/>
            </a:lvl5pPr>
            <a:lvl6pPr marL="2743200" lvl="5" indent="-228600" algn="r" rtl="1">
              <a:lnSpc>
                <a:spcPct val="90000"/>
              </a:lnSpc>
              <a:spcBef>
                <a:spcPts val="500"/>
              </a:spcBef>
              <a:spcAft>
                <a:spcPts val="0"/>
              </a:spcAft>
              <a:buClr>
                <a:schemeClr val="dk1"/>
              </a:buClr>
              <a:buSzPts val="1000"/>
              <a:buNone/>
              <a:defRPr sz="1000"/>
            </a:lvl6pPr>
            <a:lvl7pPr marL="3200400" lvl="6" indent="-228600" algn="r" rtl="1">
              <a:lnSpc>
                <a:spcPct val="90000"/>
              </a:lnSpc>
              <a:spcBef>
                <a:spcPts val="500"/>
              </a:spcBef>
              <a:spcAft>
                <a:spcPts val="0"/>
              </a:spcAft>
              <a:buClr>
                <a:schemeClr val="dk1"/>
              </a:buClr>
              <a:buSzPts val="1000"/>
              <a:buNone/>
              <a:defRPr sz="1000"/>
            </a:lvl7pPr>
            <a:lvl8pPr marL="3657600" lvl="7" indent="-228600" algn="r" rtl="1">
              <a:lnSpc>
                <a:spcPct val="90000"/>
              </a:lnSpc>
              <a:spcBef>
                <a:spcPts val="500"/>
              </a:spcBef>
              <a:spcAft>
                <a:spcPts val="0"/>
              </a:spcAft>
              <a:buClr>
                <a:schemeClr val="dk1"/>
              </a:buClr>
              <a:buSzPts val="1000"/>
              <a:buNone/>
              <a:defRPr sz="1000"/>
            </a:lvl8pPr>
            <a:lvl9pPr marL="4114800" lvl="8" indent="-228600" algn="r" rtl="1">
              <a:lnSpc>
                <a:spcPct val="90000"/>
              </a:lnSpc>
              <a:spcBef>
                <a:spcPts val="500"/>
              </a:spcBef>
              <a:spcAft>
                <a:spcPts val="0"/>
              </a:spcAft>
              <a:buClr>
                <a:schemeClr val="dk1"/>
              </a:buClr>
              <a:buSzPts val="1000"/>
              <a:buNone/>
              <a:defRPr sz="1000"/>
            </a:lvl9pPr>
          </a:lstStyle>
          <a:p>
            <a:endParaRPr/>
          </a:p>
        </p:txBody>
      </p:sp>
      <p:sp>
        <p:nvSpPr>
          <p:cNvPr id="65" name="Google Shape;65;p21"/>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6" name="Google Shape;6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7" name="Google Shape;67;p21"/>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r" rtl="1">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r" rtl="1">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r" rtl="1">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r" rtl="1">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2"/>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2"/>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l" rtl="1">
              <a:spcBef>
                <a:spcPts val="0"/>
              </a:spcBef>
              <a:buNone/>
              <a:defRPr sz="1200" b="0" i="0" u="none" strike="noStrike" cap="none">
                <a:solidFill>
                  <a:srgbClr val="888888"/>
                </a:solidFill>
                <a:latin typeface="Calibri"/>
                <a:ea typeface="Calibri"/>
                <a:cs typeface="Calibri"/>
                <a:sym typeface="Calibri"/>
              </a:defRPr>
            </a:lvl1pPr>
            <a:lvl2pPr marL="0" marR="0" lvl="1" indent="0" algn="l" rtl="1">
              <a:spcBef>
                <a:spcPts val="0"/>
              </a:spcBef>
              <a:buNone/>
              <a:defRPr sz="1200" b="0" i="0" u="none" strike="noStrike" cap="none">
                <a:solidFill>
                  <a:srgbClr val="888888"/>
                </a:solidFill>
                <a:latin typeface="Calibri"/>
                <a:ea typeface="Calibri"/>
                <a:cs typeface="Calibri"/>
                <a:sym typeface="Calibri"/>
              </a:defRPr>
            </a:lvl2pPr>
            <a:lvl3pPr marL="0" marR="0" lvl="2" indent="0" algn="l" rtl="1">
              <a:spcBef>
                <a:spcPts val="0"/>
              </a:spcBef>
              <a:buNone/>
              <a:defRPr sz="1200" b="0" i="0" u="none" strike="noStrike" cap="none">
                <a:solidFill>
                  <a:srgbClr val="888888"/>
                </a:solidFill>
                <a:latin typeface="Calibri"/>
                <a:ea typeface="Calibri"/>
                <a:cs typeface="Calibri"/>
                <a:sym typeface="Calibri"/>
              </a:defRPr>
            </a:lvl3pPr>
            <a:lvl4pPr marL="0" marR="0" lvl="3" indent="0" algn="l" rtl="1">
              <a:spcBef>
                <a:spcPts val="0"/>
              </a:spcBef>
              <a:buNone/>
              <a:defRPr sz="1200" b="0" i="0" u="none" strike="noStrike" cap="none">
                <a:solidFill>
                  <a:srgbClr val="888888"/>
                </a:solidFill>
                <a:latin typeface="Calibri"/>
                <a:ea typeface="Calibri"/>
                <a:cs typeface="Calibri"/>
                <a:sym typeface="Calibri"/>
              </a:defRPr>
            </a:lvl4pPr>
            <a:lvl5pPr marL="0" marR="0" lvl="4" indent="0" algn="l" rtl="1">
              <a:spcBef>
                <a:spcPts val="0"/>
              </a:spcBef>
              <a:buNone/>
              <a:defRPr sz="1200" b="0" i="0" u="none" strike="noStrike" cap="none">
                <a:solidFill>
                  <a:srgbClr val="888888"/>
                </a:solidFill>
                <a:latin typeface="Calibri"/>
                <a:ea typeface="Calibri"/>
                <a:cs typeface="Calibri"/>
                <a:sym typeface="Calibri"/>
              </a:defRPr>
            </a:lvl5pPr>
            <a:lvl6pPr marL="0" marR="0" lvl="5" indent="0" algn="l" rtl="1">
              <a:spcBef>
                <a:spcPts val="0"/>
              </a:spcBef>
              <a:buNone/>
              <a:defRPr sz="1200" b="0" i="0" u="none" strike="noStrike" cap="none">
                <a:solidFill>
                  <a:srgbClr val="888888"/>
                </a:solidFill>
                <a:latin typeface="Calibri"/>
                <a:ea typeface="Calibri"/>
                <a:cs typeface="Calibri"/>
                <a:sym typeface="Calibri"/>
              </a:defRPr>
            </a:lvl6pPr>
            <a:lvl7pPr marL="0" marR="0" lvl="6" indent="0" algn="l" rtl="1">
              <a:spcBef>
                <a:spcPts val="0"/>
              </a:spcBef>
              <a:buNone/>
              <a:defRPr sz="1200" b="0" i="0" u="none" strike="noStrike" cap="none">
                <a:solidFill>
                  <a:srgbClr val="888888"/>
                </a:solidFill>
                <a:latin typeface="Calibri"/>
                <a:ea typeface="Calibri"/>
                <a:cs typeface="Calibri"/>
                <a:sym typeface="Calibri"/>
              </a:defRPr>
            </a:lvl7pPr>
            <a:lvl8pPr marL="0" marR="0" lvl="7" indent="0" algn="l" rtl="1">
              <a:spcBef>
                <a:spcPts val="0"/>
              </a:spcBef>
              <a:buNone/>
              <a:defRPr sz="1200" b="0" i="0" u="none" strike="noStrike" cap="none">
                <a:solidFill>
                  <a:srgbClr val="888888"/>
                </a:solidFill>
                <a:latin typeface="Calibri"/>
                <a:ea typeface="Calibri"/>
                <a:cs typeface="Calibri"/>
                <a:sym typeface="Calibri"/>
              </a:defRPr>
            </a:lvl8pPr>
            <a:lvl9pPr marL="0" marR="0" lvl="8" indent="0" algn="l" rtl="1">
              <a:spcBef>
                <a:spcPts val="0"/>
              </a:spcBef>
              <a:buNone/>
              <a:defRPr sz="12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IQ"/>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122372"/>
            <a:ext cx="9144000" cy="1864500"/>
          </a:xfrm>
          <a:prstGeom prst="rect">
            <a:avLst/>
          </a:prstGeom>
          <a:noFill/>
          <a:ln>
            <a:noFill/>
          </a:ln>
        </p:spPr>
        <p:txBody>
          <a:bodyPr spcFirstLastPara="1" wrap="square" lIns="91425" tIns="45700" rIns="91425" bIns="45700" anchor="b" anchorCtr="0">
            <a:normAutofit/>
          </a:bodyPr>
          <a:lstStyle/>
          <a:p>
            <a:pPr marL="0" lvl="0" indent="0" algn="ctr" rtl="1">
              <a:lnSpc>
                <a:spcPct val="90000"/>
              </a:lnSpc>
              <a:spcBef>
                <a:spcPts val="0"/>
              </a:spcBef>
              <a:spcAft>
                <a:spcPts val="0"/>
              </a:spcAft>
              <a:buClr>
                <a:schemeClr val="dk1"/>
              </a:buClr>
              <a:buSzPts val="6000"/>
              <a:buFont typeface="Calibri"/>
              <a:buNone/>
            </a:pPr>
            <a:r>
              <a:rPr lang="ar-IQ"/>
              <a:t>ثانيا :‏التدريب الثابت و المتغير</a:t>
            </a:r>
            <a:endParaRPr/>
          </a:p>
        </p:txBody>
      </p:sp>
      <p:sp>
        <p:nvSpPr>
          <p:cNvPr id="85" name="Google Shape;85;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1">
              <a:lnSpc>
                <a:spcPct val="90000"/>
              </a:lnSpc>
              <a:spcBef>
                <a:spcPts val="0"/>
              </a:spcBef>
              <a:spcAft>
                <a:spcPts val="0"/>
              </a:spcAft>
              <a:buClr>
                <a:schemeClr val="dk1"/>
              </a:buClr>
              <a:buSzPts val="2400"/>
              <a:buNone/>
            </a:pPr>
            <a:r>
              <a:rPr lang="ar-IQ"/>
              <a:t>‏انه نوعية التدريب لتعليم المهارات الجديدة والذي يعزز من قبليات المتعلم في تنفيذ أشكال مختلفة لحركة واحدة هو مركز اهتمام المدرب لأغراض التعليم و تعميم البرنامج الحركي </a:t>
            </a:r>
            <a:endParaRPr/>
          </a:p>
          <a:p>
            <a:pPr marL="0" lvl="0" indent="0" algn="ctr" rtl="1">
              <a:lnSpc>
                <a:spcPct val="90000"/>
              </a:lnSpc>
              <a:spcBef>
                <a:spcPts val="0"/>
              </a:spcBef>
              <a:spcAft>
                <a:spcPts val="0"/>
              </a:spcAft>
              <a:buClr>
                <a:schemeClr val="dk1"/>
              </a:buClr>
              <a:buSzPts val="2400"/>
              <a:buNone/>
            </a:pPr>
            <a:r>
              <a:rPr lang="ar-IQ"/>
              <a:t>أن المناولة في كرة السلة هي أحد الأمثلة على ذلك حيث يتطلب من المتعلم أنواع مختلفة من المناولة مما يتطلب تعليمهم وتدريبهم  بشكل متغير دائما  .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r>
              <a:rPr lang="ar-IQ"/>
              <a:t>‏ سادسا : التعليم الأتقاني</a:t>
            </a:r>
            <a:endParaRPr/>
          </a:p>
        </p:txBody>
      </p:sp>
      <p:sp>
        <p:nvSpPr>
          <p:cNvPr id="139" name="Google Shape;139;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a:t>‏أن التعلم الأتقاني يعني الوصول بالمجموعة المتعلمة إلى درجة الإتقان في التعلم و الأداء قبل الانتقال إلى تعلم مهارات أخرى أكثر تعقيدا وصعوبة </a:t>
            </a:r>
            <a:endParaRPr/>
          </a:p>
          <a:p>
            <a:pPr marL="228600" lvl="0" indent="-228600" algn="r" rtl="1">
              <a:lnSpc>
                <a:spcPct val="90000"/>
              </a:lnSpc>
              <a:spcBef>
                <a:spcPts val="0"/>
              </a:spcBef>
              <a:spcAft>
                <a:spcPts val="0"/>
              </a:spcAft>
              <a:buClr>
                <a:schemeClr val="dk1"/>
              </a:buClr>
              <a:buSzPts val="2800"/>
              <a:buChar char="•"/>
            </a:pPr>
            <a:r>
              <a:rPr lang="ar-IQ"/>
              <a:t>وإن هذه الطريقة تأخذ بعين الاعتبار الفروق الفردية بين أفراد المجموعة الواحدة و الفريق الواحد فقد تكون الوحدة تعليمية كافية لتعليم بعض الأفراد وغير كافية لآخرين وهذا يعني أن الآخرين يحتاجون إلى تكرارات  أكثر واهتمام اكثر لغرض الوصول ‏بأفراد المجموعة كافة إلى درجة الإتقان .ان تعلم المهارات الأساسية بشكل مرضي ومتوسط لا يتيح نقل المتعلمين إلى مرحلة أعلى وهي المرحلة الخططية لان الأساس ضعيف حيث أن المرحلة الخططية تتطلب أن يؤدي المتعلم المهارات الأساسية بشكل آلي (أوتوماتيكي) وبدون انتباه بشكل فعال.</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r>
              <a:rPr lang="ar-IQ"/>
              <a:t>‏العوامل التي تتطلبها طريقة التعلم الاتقاني :</a:t>
            </a:r>
            <a:endParaRPr/>
          </a:p>
        </p:txBody>
      </p:sp>
      <p:sp>
        <p:nvSpPr>
          <p:cNvPr id="145" name="Google Shape;145;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a:t>1- ‏زيادة التكرارات للأفراد الذين لم يصلوا  إلى مرحلة الإتقان.</a:t>
            </a:r>
            <a:endParaRPr/>
          </a:p>
          <a:p>
            <a:pPr marL="228600" lvl="0" indent="-228600" algn="r" rtl="1">
              <a:lnSpc>
                <a:spcPct val="90000"/>
              </a:lnSpc>
              <a:spcBef>
                <a:spcPts val="1000"/>
              </a:spcBef>
              <a:spcAft>
                <a:spcPts val="0"/>
              </a:spcAft>
              <a:buClr>
                <a:schemeClr val="dk1"/>
              </a:buClr>
              <a:buSzPts val="2800"/>
              <a:buChar char="•"/>
            </a:pPr>
            <a:r>
              <a:rPr lang="ar-IQ"/>
              <a:t>2- ‏تكوين مجموعات تعليمية حسب الأخطاء المرتكبة في أثناء الأداء ، حيث تشترك كل مجموعة بخطا واحد وتدريب المجاميع كل على حدة سوف يكون فعال من خلال تكثيف التغذية الراجعة الملائمة والدقيقة.</a:t>
            </a:r>
            <a:endParaRPr/>
          </a:p>
          <a:p>
            <a:pPr marL="228600" lvl="0" indent="-228600" algn="r" rtl="1">
              <a:lnSpc>
                <a:spcPct val="90000"/>
              </a:lnSpc>
              <a:spcBef>
                <a:spcPts val="1000"/>
              </a:spcBef>
              <a:spcAft>
                <a:spcPts val="0"/>
              </a:spcAft>
              <a:buClr>
                <a:schemeClr val="dk1"/>
              </a:buClr>
              <a:buSzPts val="2800"/>
              <a:buChar char="•"/>
            </a:pPr>
            <a:r>
              <a:rPr lang="ar-IQ"/>
              <a:t>3- ‏استثمار الجيدين في الأداء لغرض مساعدة الآخرين</a:t>
            </a:r>
            <a:endParaRPr/>
          </a:p>
          <a:p>
            <a:pPr marL="228600" lvl="0" indent="-228600" algn="r" rtl="1">
              <a:lnSpc>
                <a:spcPct val="90000"/>
              </a:lnSpc>
              <a:spcBef>
                <a:spcPts val="1000"/>
              </a:spcBef>
              <a:spcAft>
                <a:spcPts val="0"/>
              </a:spcAft>
              <a:buClr>
                <a:schemeClr val="dk1"/>
              </a:buClr>
              <a:buSzPts val="2800"/>
              <a:buChar char="•"/>
            </a:pPr>
            <a:r>
              <a:rPr lang="ar-IQ"/>
              <a:t>4- ‏أعطاء  وقت إضافي وتكرارات  إضافية للضعفاء لغرض النهوض بمستوى أدائهم.</a:t>
            </a:r>
            <a:endParaRPr/>
          </a:p>
          <a:p>
            <a:pPr marL="228600" lvl="0" indent="-228600" algn="r" rtl="1">
              <a:lnSpc>
                <a:spcPct val="90000"/>
              </a:lnSpc>
              <a:spcBef>
                <a:spcPts val="1000"/>
              </a:spcBef>
              <a:spcAft>
                <a:spcPts val="0"/>
              </a:spcAft>
              <a:buClr>
                <a:schemeClr val="dk1"/>
              </a:buClr>
              <a:buSzPts val="2800"/>
              <a:buChar char="•"/>
            </a:pPr>
            <a:r>
              <a:rPr lang="ar-IQ"/>
              <a:t>5- ‏استخدام مساعدين لغرض الوصول إلى مرحلة الإتقان وهذا ما يفعله المدرب الأول للفريق حيث يوكل لمساعدية واجبات خاصة لكل لاعب لغرض تدريبهم بشكل خاص حتى يساير المجموعة الجيدة .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r>
              <a:rPr lang="ar-IQ"/>
              <a:t>ماذا نقصد بالتدريب الثابت و التدريب المتغير </a:t>
            </a:r>
            <a:endParaRPr/>
          </a:p>
        </p:txBody>
      </p:sp>
      <p:sp>
        <p:nvSpPr>
          <p:cNvPr id="91" name="Google Shape;9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b="1"/>
              <a:t>‏التدريب الثابت :</a:t>
            </a:r>
            <a:r>
              <a:rPr lang="ar-IQ"/>
              <a:t> يعني التكرار المتعاقبة لأداء وتنفيذ ثابت حيث يخضع لمتغير ‏واحد فحسب في مدة الوحدة التعليمية .</a:t>
            </a:r>
            <a:endParaRPr/>
          </a:p>
          <a:p>
            <a:pPr marL="228600" lvl="0" indent="-228600" algn="r" rtl="1">
              <a:lnSpc>
                <a:spcPct val="90000"/>
              </a:lnSpc>
              <a:spcBef>
                <a:spcPts val="0"/>
              </a:spcBef>
              <a:spcAft>
                <a:spcPts val="0"/>
              </a:spcAft>
              <a:buClr>
                <a:schemeClr val="dk1"/>
              </a:buClr>
              <a:buSzPts val="2800"/>
              <a:buChar char="•"/>
            </a:pPr>
            <a:r>
              <a:rPr lang="ar-IQ"/>
              <a:t> </a:t>
            </a:r>
            <a:r>
              <a:rPr lang="ar-IQ" b="1"/>
              <a:t>التدريب المتغيرة  : </a:t>
            </a:r>
            <a:r>
              <a:rPr lang="ar-IQ"/>
              <a:t>يعني أداء المهارة بكل أشكالها حيث يتطلب من المتعلم التهيؤ  لاستقبال الظروف المتغيرة والتحرك على أساس هذا التغير.</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r>
              <a:rPr lang="ar-IQ"/>
              <a:t>‏متى يستخدم التدريب الثابت ومتى يستخدم التدريب المتغير:</a:t>
            </a:r>
            <a:endParaRPr/>
          </a:p>
        </p:txBody>
      </p:sp>
      <p:sp>
        <p:nvSpPr>
          <p:cNvPr id="97" name="Google Shape;9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a:t>‏لو رجعنا إلى مفهوم البرامج الحركية لوجدنا أن المهارات المغلقة تتطلب برنامج حركيا ثابتا و أداء عالي المستوى لغرض التنفيذ أما المهارات المفتوحة فإنها تتطلب برنامج حركة مكيفا للاستجابة إلى نوع المثير و حجمه واتجاهه من هذا نستدل بأن التدريب الثابت ملائم للمهارات المغلقة حيث يثبت البرنامج الحركي وهي وبشكل يقترب من النموذج الصحيح للأداء .</a:t>
            </a:r>
            <a:endParaRPr/>
          </a:p>
          <a:p>
            <a:pPr marL="228600" lvl="0" indent="-228600" algn="r" rtl="1">
              <a:lnSpc>
                <a:spcPct val="90000"/>
              </a:lnSpc>
              <a:spcBef>
                <a:spcPts val="0"/>
              </a:spcBef>
              <a:spcAft>
                <a:spcPts val="0"/>
              </a:spcAft>
              <a:buClr>
                <a:schemeClr val="dk1"/>
              </a:buClr>
              <a:buSzPts val="2800"/>
              <a:buChar char="•"/>
            </a:pPr>
            <a:r>
              <a:rPr lang="ar-IQ"/>
              <a:t>أما التدريب المتغير فإنه ملائم للمهارات المفتوحة حيث الانموذج الصحيح في الأداء يأتي بالدرجة الثانية أما في الدرجة الأولى فإن نتيجة استخدام برنامج حركة هو الأهم , ‏فمثلا في كرة القدم لا تؤكد على الجزء التحضيري الصحيح في مساراته فقد يكون الجزء التحضيري الصحيح والكامل هي طريقة غير مجدية في الوصول إلى النتيجة المطلوبة . أن قصر الجزء التحضيري يولد عنصرية مباغتة للخصم ويفوت عليه فرصة التهيؤ  للاستجابة الصحيحة.</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r>
              <a:rPr lang="ar-IQ"/>
              <a:t>‏ ثالثا :التدريب المكثف والتدريب الموزع</a:t>
            </a:r>
            <a:endParaRPr/>
          </a:p>
        </p:txBody>
      </p:sp>
      <p:sp>
        <p:nvSpPr>
          <p:cNvPr id="103" name="Google Shape;103;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a:t>‏أن المبدأ الذي يحدد التدريب المكثف والموزع هو فترة الراحة بين التكرارات </a:t>
            </a:r>
            <a:endParaRPr/>
          </a:p>
          <a:p>
            <a:pPr marL="228600" lvl="0" indent="-228600" algn="r" rtl="1">
              <a:lnSpc>
                <a:spcPct val="90000"/>
              </a:lnSpc>
              <a:spcBef>
                <a:spcPts val="0"/>
              </a:spcBef>
              <a:spcAft>
                <a:spcPts val="0"/>
              </a:spcAft>
              <a:buClr>
                <a:schemeClr val="dk1"/>
              </a:buClr>
              <a:buSzPts val="2800"/>
              <a:buChar char="•"/>
            </a:pPr>
            <a:r>
              <a:rPr lang="ar-IQ"/>
              <a:t>والتدريب المكثف يعني وجود تكرارات  وبدون وقت راحة او  أوقات راحة قصيرة بين مجاميع التكرارات ، ‏اما كيفية تحديد أوقات الراحة بين التكرارات فإن ذلك عملية نسبية ويمكن ان نضع التدريب المكثف والموزع على خط له نهايتين النهاية  الأولى المكثف والنهاية الثانية الموزع وكل ما زادت أوقات الراحة بين التكرارات اتجاه التدريب لأن يكون موزع والعكس صحيح </a:t>
            </a:r>
            <a:endParaRPr/>
          </a:p>
          <a:p>
            <a:pPr marL="228600" lvl="0" indent="-165100" algn="r" rtl="1">
              <a:lnSpc>
                <a:spcPct val="90000"/>
              </a:lnSpc>
              <a:spcBef>
                <a:spcPts val="0"/>
              </a:spcBef>
              <a:spcAft>
                <a:spcPts val="0"/>
              </a:spcAft>
              <a:buSzPts val="1800"/>
              <a:buChar char="•"/>
            </a:pPr>
            <a:r>
              <a:rPr lang="ar-IQ"/>
              <a:t>                                   راحة أقل             راحة اكثر </a:t>
            </a:r>
            <a:endParaRPr/>
          </a:p>
          <a:p>
            <a:pPr marL="228600" lvl="0" indent="-228600" algn="r" rtl="1">
              <a:lnSpc>
                <a:spcPct val="90000"/>
              </a:lnSpc>
              <a:spcBef>
                <a:spcPts val="0"/>
              </a:spcBef>
              <a:spcAft>
                <a:spcPts val="0"/>
              </a:spcAft>
              <a:buClr>
                <a:schemeClr val="dk1"/>
              </a:buClr>
              <a:buSzPts val="2800"/>
              <a:buChar char="•"/>
            </a:pPr>
            <a:r>
              <a:rPr lang="ar-IQ"/>
              <a:t>                        مكثف ------------------------------ موزع </a:t>
            </a:r>
            <a:endParaRPr/>
          </a:p>
          <a:p>
            <a:pPr marL="228600" lvl="0" indent="-228600" algn="r" rtl="1">
              <a:lnSpc>
                <a:spcPct val="90000"/>
              </a:lnSpc>
              <a:spcBef>
                <a:spcPts val="0"/>
              </a:spcBef>
              <a:spcAft>
                <a:spcPts val="0"/>
              </a:spcAft>
              <a:buClr>
                <a:schemeClr val="dk1"/>
              </a:buClr>
              <a:buSzPts val="2800"/>
              <a:buChar char="•"/>
            </a:pPr>
            <a:r>
              <a:rPr lang="ar-IQ"/>
              <a:t> ويمكن للمدرس او المدرب أن يتلاعب ‏بأوقات الراحة فقد تكون بين كل محاولة أو محاولة ثانية أو قد تكون بين كل ثلاث محاولات أو قد تكون بين كل خمس محاولات وهكذا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r>
              <a:rPr lang="ar-IQ"/>
              <a:t>‏العوامل التي يعتمد عليها تحديد نوع التدريب</a:t>
            </a:r>
            <a:endParaRPr/>
          </a:p>
        </p:txBody>
      </p:sp>
      <p:sp>
        <p:nvSpPr>
          <p:cNvPr id="109" name="Google Shape;109;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r" rtl="1">
              <a:lnSpc>
                <a:spcPct val="90000"/>
              </a:lnSpc>
              <a:spcBef>
                <a:spcPts val="0"/>
              </a:spcBef>
              <a:spcAft>
                <a:spcPts val="0"/>
              </a:spcAft>
              <a:buNone/>
            </a:pPr>
            <a:r>
              <a:rPr lang="ar-IQ"/>
              <a:t>1- ‏حجم الأداء : كلما كان الأداء يتطلب مجاميع عضلية كثيرة فإن ذلك يستهلك طاقة عالية ويحتاج إلى قوة كبيرة وبذلك يستحسن إعطاء أوقات راحة كافية للغرض الاستشفاء .</a:t>
            </a:r>
            <a:endParaRPr/>
          </a:p>
          <a:p>
            <a:pPr marL="0" lvl="0" indent="0" algn="r" rtl="1">
              <a:lnSpc>
                <a:spcPct val="90000"/>
              </a:lnSpc>
              <a:spcBef>
                <a:spcPts val="0"/>
              </a:spcBef>
              <a:spcAft>
                <a:spcPts val="0"/>
              </a:spcAft>
              <a:buNone/>
            </a:pPr>
            <a:endParaRPr/>
          </a:p>
          <a:p>
            <a:pPr marL="0" lvl="0" indent="0" algn="r" rtl="1">
              <a:lnSpc>
                <a:spcPct val="90000"/>
              </a:lnSpc>
              <a:spcBef>
                <a:spcPts val="1000"/>
              </a:spcBef>
              <a:spcAft>
                <a:spcPts val="0"/>
              </a:spcAft>
              <a:buNone/>
            </a:pPr>
            <a:r>
              <a:rPr lang="ar-IQ"/>
              <a:t>2- ‏كلما كان الأداء يحتاج إلى توافق عالي بحيث تكون المهارة معقدة مثل الصعود بالكب على العقلة كلما  كانت الحاجة كبيرة إلى أوقات راحة.</a:t>
            </a:r>
            <a:endParaRPr/>
          </a:p>
          <a:p>
            <a:pPr marL="0" lvl="0" indent="0" algn="r" rtl="1">
              <a:lnSpc>
                <a:spcPct val="90000"/>
              </a:lnSpc>
              <a:spcBef>
                <a:spcPts val="1000"/>
              </a:spcBef>
              <a:spcAft>
                <a:spcPts val="0"/>
              </a:spcAft>
              <a:buNone/>
            </a:pPr>
            <a:r>
              <a:rPr lang="ar-IQ"/>
              <a:t>3- ‏كلما ظهر التعب واضح على المتعلم فإن ذلك علامة من علامات عدم إعطاء أوقات الراحة البينية الكافية بين للتكرارات .أن التدريب تحت ظروف التعب يولد أداء منخفض مما يولد برنامج حركة مناسب لذلك الأداء المنخفض وبتكرار الأداء تحت ظروف التعب سوف تتولد و تثبت برامج حركية غير فعاله .</a:t>
            </a:r>
            <a:endParaRPr/>
          </a:p>
          <a:p>
            <a:pPr marL="0" lvl="0" indent="0" algn="r" rtl="1">
              <a:lnSpc>
                <a:spcPct val="90000"/>
              </a:lnSpc>
              <a:spcBef>
                <a:spcPts val="100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endParaRPr/>
          </a:p>
        </p:txBody>
      </p:sp>
      <p:sp>
        <p:nvSpPr>
          <p:cNvPr id="115" name="Google Shape;115;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0" algn="r" rtl="1">
              <a:spcBef>
                <a:spcPts val="1000"/>
              </a:spcBef>
              <a:spcAft>
                <a:spcPts val="0"/>
              </a:spcAft>
              <a:buNone/>
            </a:pPr>
            <a:r>
              <a:rPr lang="ar-IQ"/>
              <a:t>4- ‏إذا كانت المهارة سهله في متطلباتها التوافقية ولا تحتاج إلى طاقة كبيرة من حيث السرعة والقوه والتحمل في يستحسن استخدام أوقات راحة قصيرة جدا .</a:t>
            </a:r>
            <a:endParaRPr/>
          </a:p>
          <a:p>
            <a:pPr marL="228600" lvl="0" indent="0" algn="r" rtl="1">
              <a:spcBef>
                <a:spcPts val="1000"/>
              </a:spcBef>
              <a:spcAft>
                <a:spcPts val="0"/>
              </a:spcAft>
              <a:buNone/>
            </a:pPr>
            <a:endParaRPr/>
          </a:p>
          <a:p>
            <a:pPr marL="228600" lvl="0" indent="0" algn="r" rtl="1">
              <a:lnSpc>
                <a:spcPct val="90000"/>
              </a:lnSpc>
              <a:spcBef>
                <a:spcPts val="0"/>
              </a:spcBef>
              <a:spcAft>
                <a:spcPts val="0"/>
              </a:spcAft>
              <a:buNone/>
            </a:pPr>
            <a:r>
              <a:rPr lang="ar-IQ"/>
              <a:t>5- ‏إذا كانت فترات الراحة قليلة جدا ولا يصل اللاعب إلى مرحلة الإستشفاء فهذا يعني أن للمدرب هدف آخر وهو تطوير القدرات البدنية عن طريق تكرار المهارة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r>
              <a:rPr lang="ar-IQ"/>
              <a:t>‏ رابعا : التدريب الكلي والجزئي</a:t>
            </a:r>
            <a:endParaRPr/>
          </a:p>
        </p:txBody>
      </p:sp>
      <p:sp>
        <p:nvSpPr>
          <p:cNvPr id="121" name="Google Shape;12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a:t>‏أن هذا النوع من التدريب يعتمد على تجزئة المهارة لغرض تسهيل عملية التدريب عليها . ومن الجدير بالذكر بأنه لا يمكن تجزئة المهارات كافة  لغرض تسهيل عملية التعليم ففي كثير من الأحيان يكون تقسيم الحركة إلى اجزاء  يؤدي إلى إيجاد عقبات جديدة ومصاعب تؤدي إلى تعقيد عملية التعلم ، فمثلا من الصعب تعليم حركة الضرب الساحق بالكرة الطائرة بطريقة التجزئة لأن أجزاء هذه الحركة متداخل من حيث نقل القوى من الأطراف السفلة إلى الجذع وعمل القوس ثم إلى الكتف فالذراعين ثم إلى كف ، أن أي قطع أو تجزئة في هذه الحركة سوف يؤدي إلى قطع عملية النقل الحركي  ‏مما يتطلب من اللاعب أداة مدة تحضيرية مغايرة لما هو موجود لغرض إيجاد القوة الكافية للأداء لتعويض عملية نقل القوة من الجذع  إلى الكف .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endParaRPr/>
          </a:p>
        </p:txBody>
      </p:sp>
      <p:sp>
        <p:nvSpPr>
          <p:cNvPr id="127" name="Google Shape;127;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a:t>‏ومن جانب آخر كما هو في السباحة يمكن تعليم السباحة وذلك بتحديد حركة الذراعين عن طريق مسك الطوافة  ثم أداء حركة الرجلين و الانتقال بعد ذلك وضع الطوافة  بين الرجلين ثم أداء حركة الذراعين . أن عمل الذراعين  و الرجلين يكون بشكل توافقي يمكن أن يصلة المتعلم عنده تعلم كل حركة على حدة لذلك يجب أن ينتبه المدرس أو المدرب إلى مدى التداخل بين أجزاء المهارة وهل ان  تقسيمها يؤدي إلى تقسيم المهمة أو تعقدها.</a:t>
            </a:r>
            <a:endParaRPr/>
          </a:p>
          <a:p>
            <a:pPr marL="228600" lvl="0" indent="-228600" algn="r" rtl="1">
              <a:lnSpc>
                <a:spcPct val="90000"/>
              </a:lnSpc>
              <a:spcBef>
                <a:spcPts val="0"/>
              </a:spcBef>
              <a:spcAft>
                <a:spcPts val="0"/>
              </a:spcAft>
              <a:buClr>
                <a:schemeClr val="dk1"/>
              </a:buClr>
              <a:buSzPts val="2800"/>
              <a:buChar char="•"/>
            </a:pPr>
            <a:endParaRPr/>
          </a:p>
          <a:p>
            <a:pPr marL="228600" lvl="0" indent="-228600" algn="r" rtl="1">
              <a:lnSpc>
                <a:spcPct val="90000"/>
              </a:lnSpc>
              <a:spcBef>
                <a:spcPts val="0"/>
              </a:spcBef>
              <a:spcAft>
                <a:spcPts val="0"/>
              </a:spcAft>
              <a:buClr>
                <a:schemeClr val="dk1"/>
              </a:buClr>
              <a:buSzPts val="2800"/>
              <a:buChar char="•"/>
            </a:pPr>
            <a:r>
              <a:rPr lang="ar-IQ"/>
              <a:t> وخلاصة القول هي إذا كانت هناك فترة توقف في ‏الحركة مثل رمي الرمح فيمكن تجزئة  الحركة اما إذا كانت الحركة مستمرة مثل رمي المطرقة فإنه تجزئتها  سيؤدي إلى تعقيدها ولذلك يستحسن تعليمها كليا  .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Calibri"/>
              <a:buNone/>
            </a:pPr>
            <a:r>
              <a:rPr lang="ar-IQ"/>
              <a:t>‏ خامسا : التدريب الذهني</a:t>
            </a:r>
            <a:endParaRPr/>
          </a:p>
        </p:txBody>
      </p:sp>
      <p:sp>
        <p:nvSpPr>
          <p:cNvPr id="133" name="Google Shape;133;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ar-IQ"/>
              <a:t>‏أن التدريب الذهني هي عملية أداء مهارة كاملة ولكن بدون إرسال إشارات حسية كبيرة للعضلات المنفذة للأداء . وسوف يتم التطرق إلى هذا الموضوع لاحقا</a:t>
            </a:r>
            <a:endParaRPr/>
          </a:p>
        </p:txBody>
      </p:sp>
    </p:spTree>
  </p:cSld>
  <p:clrMapOvr>
    <a:masterClrMapping/>
  </p:clrMapOvr>
</p:sld>
</file>

<file path=ppt/theme/theme1.xml><?xml version="1.0" encoding="utf-8"?>
<a:theme xmlns:a="http://schemas.openxmlformats.org/drawingml/2006/main" name="نسق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1040</Words>
  <Application>Microsoft Macintosh PowerPoint</Application>
  <PresentationFormat>شاشة عريضة</PresentationFormat>
  <Paragraphs>39</Paragraphs>
  <Slides>11</Slides>
  <Notes>11</Notes>
  <HiddenSlides>0</HiddenSlides>
  <MMClips>0</MMClips>
  <ScaleCrop>false</ScaleCrop>
  <HeadingPairs>
    <vt:vector size="6" baseType="variant">
      <vt:variant>
        <vt:lpstr>الخطوط المستخدمة</vt:lpstr>
      </vt:variant>
      <vt:variant>
        <vt:i4>2</vt:i4>
      </vt:variant>
      <vt:variant>
        <vt:lpstr>نسق</vt:lpstr>
      </vt:variant>
      <vt:variant>
        <vt:i4>1</vt:i4>
      </vt:variant>
      <vt:variant>
        <vt:lpstr>عناوين الشرائح</vt:lpstr>
      </vt:variant>
      <vt:variant>
        <vt:i4>11</vt:i4>
      </vt:variant>
    </vt:vector>
  </HeadingPairs>
  <TitlesOfParts>
    <vt:vector size="14" baseType="lpstr">
      <vt:lpstr>Arial</vt:lpstr>
      <vt:lpstr>Calibri</vt:lpstr>
      <vt:lpstr>نسق Office</vt:lpstr>
      <vt:lpstr>ثانيا :‏التدريب الثابت و المتغير</vt:lpstr>
      <vt:lpstr>ماذا نقصد بالتدريب الثابت و التدريب المتغير </vt:lpstr>
      <vt:lpstr>‏متى يستخدم التدريب الثابت ومتى يستخدم التدريب المتغير:</vt:lpstr>
      <vt:lpstr>‏ ثالثا :التدريب المكثف والتدريب الموزع</vt:lpstr>
      <vt:lpstr>‏العوامل التي يعتمد عليها تحديد نوع التدريب</vt:lpstr>
      <vt:lpstr>عرض تقديمي في PowerPoint</vt:lpstr>
      <vt:lpstr>‏ رابعا : التدريب الكلي والجزئي</vt:lpstr>
      <vt:lpstr>عرض تقديمي في PowerPoint</vt:lpstr>
      <vt:lpstr>‏ خامسا : التدريب الذهني</vt:lpstr>
      <vt:lpstr>‏ سادسا : التعليم الأتقاني</vt:lpstr>
      <vt:lpstr>‏العوامل التي تتطلبها طريقة التعلم الاتقاني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ثانيا :‏التدريب الثابت و المتغير</dc:title>
  <dc:creator>sahar Hur</dc:creator>
  <cp:lastModifiedBy>Nagham Majeed</cp:lastModifiedBy>
  <cp:revision>1</cp:revision>
  <dcterms:created xsi:type="dcterms:W3CDTF">2021-05-17T12:13:01Z</dcterms:created>
  <dcterms:modified xsi:type="dcterms:W3CDTF">2023-03-08T21:41:59Z</dcterms:modified>
</cp:coreProperties>
</file>