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r">
              <a:defRPr sz="44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r">
              <a:defRPr sz="44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r">
              <a:defRPr sz="44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r">
              <a:defRPr sz="44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r">
              <a:defRPr sz="44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r">
              <a:defRPr sz="24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r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4E904D4-6A8B-7E44-A2B3-6463606829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99729" y="1338650"/>
            <a:ext cx="6974273" cy="1338648"/>
          </a:xfrm>
        </p:spPr>
        <p:txBody>
          <a:bodyPr/>
          <a:lstStyle/>
          <a:p>
            <a:r>
              <a:rPr lang="ar-IQ" sz="3000" dirty="0"/>
              <a:t>‏عمليات الحسحركيه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C387157-C4F5-6D49-8286-EC4B49D621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7197" y="3429000"/>
            <a:ext cx="6974272" cy="3429000"/>
          </a:xfrm>
        </p:spPr>
        <p:txBody>
          <a:bodyPr>
            <a:noAutofit/>
          </a:bodyPr>
          <a:lstStyle/>
          <a:p>
            <a:r>
              <a:rPr lang="ar-IQ" sz="2500" dirty="0"/>
              <a:t>‏كيف تحدث الحركة</a:t>
            </a:r>
            <a:r>
              <a:rPr lang="ar-SA" sz="2500" dirty="0"/>
              <a:t>؟</a:t>
            </a:r>
          </a:p>
          <a:p>
            <a:r>
              <a:rPr lang="ar-IQ" sz="2500" dirty="0"/>
              <a:t> هل هناك نوع واحد من الأعصاب ا</a:t>
            </a:r>
            <a:r>
              <a:rPr lang="ar-SA" sz="2500" dirty="0"/>
              <a:t>ن نوعان ؟</a:t>
            </a:r>
          </a:p>
          <a:p>
            <a:r>
              <a:rPr lang="ar-IQ" sz="2500" dirty="0"/>
              <a:t> لو أخذنا لاعبا يرسل إرسال التن</a:t>
            </a:r>
            <a:r>
              <a:rPr lang="ar-SA" sz="2500" dirty="0"/>
              <a:t>س</a:t>
            </a:r>
            <a:r>
              <a:rPr lang="ar-IQ" sz="2500" dirty="0"/>
              <a:t> و تمعن</a:t>
            </a:r>
            <a:r>
              <a:rPr lang="ar-SA" sz="2500" dirty="0"/>
              <a:t>ا </a:t>
            </a:r>
            <a:r>
              <a:rPr lang="ar-IQ" sz="2500" dirty="0"/>
              <a:t> في حركته لوجدنا انه ينفذ ذلك عن طريق اشتراك مجاميع عضلية كثيرة بشكل مختلف من ناحية</a:t>
            </a:r>
            <a:r>
              <a:rPr lang="ar-SA" sz="2500" dirty="0"/>
              <a:t> </a:t>
            </a:r>
            <a:r>
              <a:rPr lang="ar-IQ" sz="2500" dirty="0"/>
              <a:t>‏حجم الأ</a:t>
            </a:r>
            <a:r>
              <a:rPr lang="ar-SA" sz="2500" dirty="0"/>
              <a:t>نقباض </a:t>
            </a:r>
            <a:r>
              <a:rPr lang="ar-IQ" sz="2500" dirty="0"/>
              <a:t>و</a:t>
            </a:r>
            <a:r>
              <a:rPr lang="ar-SA" sz="2500" dirty="0"/>
              <a:t>شدتة</a:t>
            </a:r>
            <a:r>
              <a:rPr lang="ar-IQ" sz="2500" dirty="0"/>
              <a:t> وزمن</a:t>
            </a:r>
            <a:r>
              <a:rPr lang="ar-SA" sz="2500" dirty="0"/>
              <a:t>ه  </a:t>
            </a:r>
            <a:r>
              <a:rPr lang="ar-IQ" sz="2500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286044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ECBB415-02AC-AB48-964E-40EF08C2A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A9CC72D-DB27-BF4D-894E-817BCA780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IQ" sz="4700" dirty="0"/>
              <a:t>‏وشكرا </a:t>
            </a:r>
            <a:r>
              <a:rPr lang="ar-SA" sz="4700" dirty="0"/>
              <a:t> لاصغاكم</a:t>
            </a:r>
          </a:p>
          <a:p>
            <a:endParaRPr lang="ar-SA" sz="4700" dirty="0"/>
          </a:p>
          <a:p>
            <a:endParaRPr lang="ar-SA" sz="4700" dirty="0"/>
          </a:p>
          <a:p>
            <a:pPr algn="l" rtl="0"/>
            <a:r>
              <a:rPr lang="ar-SA" b="1" dirty="0"/>
              <a:t>د . سحر حر 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2472902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8ED81BB-432F-7F47-9379-2960F4FDB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6369924-E037-5D40-9690-420766B43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2400" dirty="0"/>
              <a:t>‏هناك مجاميع ‏‏</a:t>
            </a:r>
            <a:r>
              <a:rPr lang="ar-SA" sz="2400" dirty="0"/>
              <a:t>عضلية </a:t>
            </a:r>
            <a:r>
              <a:rPr lang="ar-IQ" sz="2400" dirty="0"/>
              <a:t>‏تعمل ايه إنقباض بسيط وقسم آخر بغباء متوسط في الحين   ‏أن هناك‏مجاميع عضلية تعمل بأعلى </a:t>
            </a:r>
            <a:r>
              <a:rPr lang="ar-SA" sz="2400" dirty="0"/>
              <a:t>طاقتها</a:t>
            </a:r>
          </a:p>
          <a:p>
            <a:r>
              <a:rPr lang="ar-SA" sz="2400" dirty="0"/>
              <a:t>ان</a:t>
            </a:r>
            <a:r>
              <a:rPr lang="ar-IQ" sz="2400" dirty="0"/>
              <a:t> كل هذه انقباضاة متزامنة وتعمل في أن واحد</a:t>
            </a:r>
            <a:r>
              <a:rPr lang="ar-SA" sz="2400" dirty="0"/>
              <a:t> . </a:t>
            </a:r>
            <a:r>
              <a:rPr lang="ar-IQ" sz="2400" dirty="0"/>
              <a:t>‏فكيف يتمكن اللاعب من السيطرة والتحكم في كمية الشد ونوعيته لكل مجموعة عضلية </a:t>
            </a:r>
            <a:r>
              <a:rPr lang="ar-SA" sz="2400" dirty="0"/>
              <a:t>وب</a:t>
            </a:r>
            <a:r>
              <a:rPr lang="ar-IQ" sz="2400" dirty="0"/>
              <a:t>وقت واحد </a:t>
            </a:r>
            <a:r>
              <a:rPr lang="ar-SA" sz="2400" dirty="0"/>
              <a:t>؟ 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2971968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FFA70CC-EE9A-7346-BBC1-625AFA2A2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‏كيف تحدث الحركة </a:t>
            </a:r>
            <a:r>
              <a:rPr lang="ar-SA" dirty="0"/>
              <a:t>فسلجيا</a:t>
            </a:r>
            <a:endParaRPr lang="ar-IQ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B38C597-5CA8-3448-974F-DE8D9580D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2400" dirty="0"/>
              <a:t>‏تحدث الحركة حسب المراحل التالية</a:t>
            </a:r>
            <a:endParaRPr lang="ar-SA" sz="2400" dirty="0"/>
          </a:p>
          <a:p>
            <a:r>
              <a:rPr lang="ar-SA" sz="2400" dirty="0"/>
              <a:t>1- </a:t>
            </a:r>
            <a:r>
              <a:rPr lang="ar-IQ" sz="2400" dirty="0"/>
              <a:t>‏يرسل الدماغ إشارات كهربائية بالاستثمارات الأعصاب الحركية وتذهب الإشارات عبر ج</a:t>
            </a:r>
            <a:r>
              <a:rPr lang="ar-SA" sz="2400" dirty="0"/>
              <a:t>ذع</a:t>
            </a:r>
            <a:r>
              <a:rPr lang="ar-IQ" sz="2400" dirty="0"/>
              <a:t> الدماغ </a:t>
            </a:r>
            <a:r>
              <a:rPr lang="ar-SA" sz="2400" dirty="0"/>
              <a:t>الى </a:t>
            </a:r>
            <a:r>
              <a:rPr lang="ar-IQ" sz="2400" dirty="0"/>
              <a:t>الحبل الشوكي ومن هناك تتفرع إلى المجاميع العضلية المرتبطة بها</a:t>
            </a:r>
            <a:r>
              <a:rPr lang="ar-SA" sz="2400" dirty="0"/>
              <a:t>.</a:t>
            </a:r>
          </a:p>
          <a:p>
            <a:r>
              <a:rPr lang="ar-SA" sz="2400" dirty="0"/>
              <a:t>2- </a:t>
            </a:r>
            <a:r>
              <a:rPr lang="ar-IQ" sz="2400" dirty="0"/>
              <a:t>‏تتفرع الأعصاب الحركية إلى أعصاب اصغر وا</a:t>
            </a:r>
            <a:r>
              <a:rPr lang="ar-SA" sz="2400" dirty="0"/>
              <a:t>دق </a:t>
            </a:r>
            <a:r>
              <a:rPr lang="ar-IQ" sz="2400" dirty="0"/>
              <a:t>تسمى ال</a:t>
            </a:r>
            <a:r>
              <a:rPr lang="ar-SA" sz="2400" dirty="0"/>
              <a:t>لعصبونات </a:t>
            </a:r>
            <a:r>
              <a:rPr lang="ar-IQ" sz="2400" dirty="0"/>
              <a:t>أن</a:t>
            </a:r>
            <a:r>
              <a:rPr lang="ar-SA" sz="2400" dirty="0"/>
              <a:t> </a:t>
            </a:r>
            <a:r>
              <a:rPr lang="ar-IQ" sz="2400" dirty="0"/>
              <a:t>كل عصبون</a:t>
            </a:r>
            <a:r>
              <a:rPr lang="ar-SA" sz="2400" dirty="0"/>
              <a:t>ه</a:t>
            </a:r>
            <a:r>
              <a:rPr lang="ar-IQ" sz="2400" dirty="0"/>
              <a:t> ترتبط بعدد من الل</a:t>
            </a:r>
            <a:r>
              <a:rPr lang="ar-SA" sz="2400" dirty="0"/>
              <a:t>ويفات</a:t>
            </a:r>
            <a:r>
              <a:rPr lang="ar-IQ" sz="2400" dirty="0"/>
              <a:t> العضلية</a:t>
            </a:r>
            <a:r>
              <a:rPr lang="ar-SA" sz="2400" dirty="0"/>
              <a:t> .</a:t>
            </a:r>
            <a:r>
              <a:rPr lang="ar-IQ" sz="2400" dirty="0"/>
              <a:t>‏إن العصب</a:t>
            </a:r>
            <a:r>
              <a:rPr lang="ar-SA" sz="2400" dirty="0"/>
              <a:t>ونه</a:t>
            </a:r>
            <a:r>
              <a:rPr lang="ar-IQ" sz="2400" dirty="0"/>
              <a:t> الواحدة و ال</a:t>
            </a:r>
            <a:r>
              <a:rPr lang="ar-SA" sz="2400" dirty="0"/>
              <a:t>لويفات </a:t>
            </a:r>
            <a:r>
              <a:rPr lang="ar-IQ" sz="2400" dirty="0"/>
              <a:t>المرتبطة بها تسمى الوحدة الحركية</a:t>
            </a:r>
            <a:r>
              <a:rPr lang="ar-SA" sz="2400" dirty="0"/>
              <a:t> 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2839803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99D6E06-5700-3B42-A061-9FDEAD802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8B56E89-9055-B44A-9F27-D5917F400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2400" dirty="0"/>
              <a:t>‏فهناك ثلاثة </a:t>
            </a:r>
            <a:r>
              <a:rPr lang="ar-SA" sz="2400" dirty="0"/>
              <a:t>لويفات </a:t>
            </a:r>
            <a:r>
              <a:rPr lang="ar-IQ" sz="2400" dirty="0"/>
              <a:t>فقط مرتبطة بعصبون في عضلات العين في حين أن العضلة ذات الر</a:t>
            </a:r>
            <a:r>
              <a:rPr lang="ar-SA" sz="2400" dirty="0"/>
              <a:t>أسين </a:t>
            </a:r>
            <a:r>
              <a:rPr lang="ar-IQ" sz="2400" dirty="0"/>
              <a:t> ال</a:t>
            </a:r>
            <a:r>
              <a:rPr lang="ar-SA" sz="2400" dirty="0"/>
              <a:t>عضدية</a:t>
            </a:r>
            <a:r>
              <a:rPr lang="ar-IQ" sz="2400" dirty="0"/>
              <a:t> يكون ارتباط </a:t>
            </a:r>
            <a:r>
              <a:rPr lang="ar-SA" sz="2400" dirty="0"/>
              <a:t>كل عصبون ل150 </a:t>
            </a:r>
            <a:r>
              <a:rPr lang="ar-IQ" sz="2400" dirty="0"/>
              <a:t> لويف</a:t>
            </a:r>
            <a:r>
              <a:rPr lang="ar-SA" sz="2400" dirty="0"/>
              <a:t>ه </a:t>
            </a:r>
            <a:r>
              <a:rPr lang="ar-IQ" sz="2400" dirty="0"/>
              <a:t> عضلية أن هذا الاختلاف يعطي </a:t>
            </a:r>
            <a:r>
              <a:rPr lang="ar-SA" sz="2400" dirty="0"/>
              <a:t>ل</a:t>
            </a:r>
            <a:r>
              <a:rPr lang="ar-IQ" sz="2400" dirty="0"/>
              <a:t>عضلات العين قدر</a:t>
            </a:r>
            <a:r>
              <a:rPr lang="ar-SA" sz="2400" dirty="0"/>
              <a:t>ة</a:t>
            </a:r>
            <a:r>
              <a:rPr lang="ar-IQ" sz="2400" dirty="0"/>
              <a:t> سريعة على ال</a:t>
            </a:r>
            <a:r>
              <a:rPr lang="ar-SA" sz="2400" dirty="0"/>
              <a:t>تحرك</a:t>
            </a:r>
            <a:r>
              <a:rPr lang="ar-IQ" sz="2400" dirty="0"/>
              <a:t> فضلا عن التحرك بدقة عالية    </a:t>
            </a:r>
            <a:r>
              <a:rPr lang="ar-SA" sz="2400" dirty="0"/>
              <a:t>.</a:t>
            </a:r>
            <a:r>
              <a:rPr lang="ar-IQ" sz="2400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1089627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DB9551B-A10E-454D-AA64-C8756E9B9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E0A09D5-D0C1-E84D-9CA9-228E555A4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2400" dirty="0"/>
              <a:t>3- ‏هناك اختلاف في ارتباط بعض العصبونات بلويفات العضلية  فقسم منها مرتبط بالويفات </a:t>
            </a:r>
            <a:r>
              <a:rPr lang="ar-IQ" sz="2400" dirty="0"/>
              <a:t>‏عضلية</a:t>
            </a:r>
            <a:r>
              <a:rPr lang="ar-SA" sz="2400" dirty="0"/>
              <a:t> لها قدرة عالية وسرعة للانقباض  ولكنها سريعة التعب وغالبا ما يكون لديها القابلية على توفير قوة عالية من زمان قليل أن مثل هذه الوظيفة تكون مرتبطة بعصبونات </a:t>
            </a:r>
            <a:r>
              <a:rPr lang="ar-IQ" sz="2400" dirty="0"/>
              <a:t>‏تتميز بسرعة نقل الأحساس  والاستث</a:t>
            </a:r>
            <a:r>
              <a:rPr lang="ar-SA" sz="2400" dirty="0"/>
              <a:t>اره . </a:t>
            </a:r>
            <a:r>
              <a:rPr lang="ar-IQ" sz="2400" dirty="0"/>
              <a:t>‏أما القسم الآخر فتكون العصب</a:t>
            </a:r>
            <a:r>
              <a:rPr lang="ar-SA" sz="2400" dirty="0"/>
              <a:t>ونات</a:t>
            </a:r>
            <a:r>
              <a:rPr lang="ar-IQ" sz="2400" dirty="0"/>
              <a:t>مرتبطة ب</a:t>
            </a:r>
            <a:r>
              <a:rPr lang="ar-SA" sz="2400" dirty="0"/>
              <a:t>لويفات </a:t>
            </a:r>
            <a:r>
              <a:rPr lang="ar-IQ" sz="2400" dirty="0"/>
              <a:t>بطيئة تفتقر إلى قوة وسرعة الحركه ولكنها تتمتع بمقاومة التعب لذلك يدوم الأ</a:t>
            </a:r>
            <a:r>
              <a:rPr lang="ar-SA" sz="2400" dirty="0"/>
              <a:t>نقباض </a:t>
            </a:r>
            <a:r>
              <a:rPr lang="ar-IQ" sz="2400" dirty="0"/>
              <a:t> فيها مدة أطول  </a:t>
            </a:r>
            <a:r>
              <a:rPr lang="ar-SA" sz="2400" dirty="0"/>
              <a:t>. 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3953855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1823EB6-BA41-CB4D-B073-504BC0B1A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9446255-7AE2-6F46-85EB-B1B4A1F13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4- </a:t>
            </a:r>
            <a:r>
              <a:rPr lang="ar-IQ" dirty="0"/>
              <a:t>‏‏إن الانقضاض العضلي منظم على شكلين</a:t>
            </a:r>
            <a:r>
              <a:rPr lang="ar-SA" dirty="0"/>
              <a:t> :</a:t>
            </a:r>
            <a:r>
              <a:rPr lang="ar-IQ" dirty="0"/>
              <a:t> الأول من خلال التحكم في عدد الوحدات الحركية المس</a:t>
            </a:r>
            <a:r>
              <a:rPr lang="ar-SA" dirty="0"/>
              <a:t>تثارة </a:t>
            </a:r>
            <a:r>
              <a:rPr lang="ar-IQ" dirty="0"/>
              <a:t> وثانيا هو درجة ومعدل استثاره الوحدات الحركية</a:t>
            </a:r>
            <a:r>
              <a:rPr lang="ar-SA" dirty="0"/>
              <a:t>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75289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E83BFC5-B584-D141-BE9C-3F3680F8D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BDD8033-F97C-784B-9E34-4F0F2ED44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2400" dirty="0"/>
              <a:t>5- </a:t>
            </a:r>
            <a:r>
              <a:rPr lang="ar-IQ" sz="2400" dirty="0"/>
              <a:t>‏إن هذه الإشارات المختلفة تصدر من الجهاز العصبي المركزي وقد لا تؤدي إلى ا</a:t>
            </a:r>
            <a:r>
              <a:rPr lang="ar-SA" sz="2400" dirty="0"/>
              <a:t>نقباضات</a:t>
            </a:r>
            <a:r>
              <a:rPr lang="ar-IQ" sz="2400" dirty="0"/>
              <a:t> مناسبة في المجاميع العضلية مما يؤدي إلى عدم تحقيق الهدف كلنا يريد أن  يدخل الك</a:t>
            </a:r>
            <a:r>
              <a:rPr lang="ar-SA" sz="2400" dirty="0"/>
              <a:t>رة</a:t>
            </a:r>
            <a:r>
              <a:rPr lang="ar-IQ" sz="2400" dirty="0"/>
              <a:t> في الهدف ولكن قد تكون النتيجة غير ناجحة</a:t>
            </a:r>
            <a:r>
              <a:rPr lang="ar-SA" sz="2400" dirty="0"/>
              <a:t> .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992480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B52C30E-3AB8-624F-BD10-4FFDF436C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E1EA6F4-8B39-FA42-B023-514D4448C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2300" dirty="0"/>
              <a:t>‏الأعصاب الحسية وهي تنقل الإزعاج من الجلد والمفاصل والعضلات إلى الدماغ عبر الحبل الشوكي</a:t>
            </a:r>
            <a:endParaRPr lang="ar-SA" sz="2300" dirty="0"/>
          </a:p>
          <a:p>
            <a:r>
              <a:rPr lang="ar-IQ" sz="2300" dirty="0"/>
              <a:t>‏في حال حدوث انقطاع في الأعصاب الحركية وهذا يعني أن الشخص يصاب بشلل لعدم وصول الإ</a:t>
            </a:r>
            <a:r>
              <a:rPr lang="ar-SA" sz="2300" dirty="0"/>
              <a:t>يعاز</a:t>
            </a:r>
            <a:r>
              <a:rPr lang="ar-IQ" sz="2300" dirty="0"/>
              <a:t> من الدماغ إلى</a:t>
            </a:r>
            <a:r>
              <a:rPr lang="ar-SA" sz="2300" dirty="0"/>
              <a:t> </a:t>
            </a:r>
            <a:r>
              <a:rPr lang="ar-IQ" sz="2300" dirty="0"/>
              <a:t>‏الأطراف اما إذا أصبح القطع الأعصاب الحسية تنقطع الإشارات</a:t>
            </a:r>
            <a:r>
              <a:rPr lang="ar-SA" sz="2300" dirty="0"/>
              <a:t> </a:t>
            </a:r>
            <a:r>
              <a:rPr lang="ar-IQ" sz="2300" dirty="0"/>
              <a:t> ذاهب</a:t>
            </a:r>
            <a:r>
              <a:rPr lang="ar-SA" sz="2300" dirty="0"/>
              <a:t> </a:t>
            </a:r>
            <a:r>
              <a:rPr lang="ar-IQ" sz="2300" dirty="0"/>
              <a:t>‏من الأطراف إلى الدماغ</a:t>
            </a:r>
          </a:p>
        </p:txBody>
      </p:sp>
    </p:spTree>
    <p:extLst>
      <p:ext uri="{BB962C8B-B14F-4D97-AF65-F5344CB8AC3E}">
        <p14:creationId xmlns:p14="http://schemas.microsoft.com/office/powerpoint/2010/main" val="2081821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678E3E8-48E4-A94A-9275-EB0AC6C9C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‏مصادر المعلومات الحسية داخله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88DC896-42FB-0448-B0B8-1C0373FCB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1- </a:t>
            </a:r>
            <a:r>
              <a:rPr lang="ar-IQ" dirty="0"/>
              <a:t>‏القنوات الهلالية الجهاز الدهليز</a:t>
            </a:r>
            <a:r>
              <a:rPr lang="ar-SA" dirty="0"/>
              <a:t>ي</a:t>
            </a:r>
          </a:p>
          <a:p>
            <a:r>
              <a:rPr lang="ar-SA" dirty="0"/>
              <a:t>2- </a:t>
            </a:r>
            <a:r>
              <a:rPr lang="ar-IQ" dirty="0"/>
              <a:t>‏المغازل العضلية</a:t>
            </a:r>
            <a:endParaRPr lang="ar-SA" dirty="0"/>
          </a:p>
          <a:p>
            <a:r>
              <a:rPr lang="ar-SA" dirty="0"/>
              <a:t>3- </a:t>
            </a:r>
            <a:r>
              <a:rPr lang="ar-IQ" dirty="0"/>
              <a:t>‏جسيم</a:t>
            </a:r>
            <a:r>
              <a:rPr lang="ar-SA" dirty="0"/>
              <a:t>ات كولجي </a:t>
            </a:r>
          </a:p>
          <a:p>
            <a:r>
              <a:rPr lang="ar-SA" dirty="0"/>
              <a:t>4- </a:t>
            </a:r>
            <a:r>
              <a:rPr lang="ar-IQ" dirty="0"/>
              <a:t>‏وتح</a:t>
            </a:r>
            <a:r>
              <a:rPr lang="ar-SA" dirty="0"/>
              <a:t>سسات </a:t>
            </a:r>
            <a:r>
              <a:rPr lang="ar-IQ" dirty="0"/>
              <a:t> الجلد</a:t>
            </a:r>
            <a:r>
              <a:rPr lang="ar-SA" dirty="0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45687234"/>
      </p:ext>
    </p:extLst>
  </p:cSld>
  <p:clrMapOvr>
    <a:masterClrMapping/>
  </p:clrMapOvr>
</p:sld>
</file>

<file path=ppt/theme/theme1.xml><?xml version="1.0" encoding="utf-8"?>
<a:theme xmlns:a="http://schemas.openxmlformats.org/drawingml/2006/main" name="واجهة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شاشة عريضة</PresentationFormat>
  <Slides>10</Slides>
  <Notes>0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واجهة</vt:lpstr>
      <vt:lpstr>‏عمليات الحسحركيه</vt:lpstr>
      <vt:lpstr>عرض تقديمي في PowerPoint</vt:lpstr>
      <vt:lpstr>‏كيف تحدث الحركة فسلجيا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‏مصادر المعلومات الحسية داخله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‏عمليات الحس حركيه</dc:title>
  <dc:creator>sahar Hur</dc:creator>
  <cp:lastModifiedBy>sahar Hur</cp:lastModifiedBy>
  <cp:revision>2</cp:revision>
  <dcterms:created xsi:type="dcterms:W3CDTF">2021-01-11T20:59:07Z</dcterms:created>
  <dcterms:modified xsi:type="dcterms:W3CDTF">2021-01-16T20:51:54Z</dcterms:modified>
</cp:coreProperties>
</file>