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8" r:id="rId23"/>
    <p:sldId id="277" r:id="rId24"/>
    <p:sldId id="280" r:id="rId25"/>
    <p:sldId id="281" r:id="rId26"/>
    <p:sldId id="25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1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23DF4-6F31-4B76-B8E3-AC16AB28302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0FC5F-80C8-47D9-BB31-89DA98FA2A10}">
      <dgm:prSet phldrT="[Text]"/>
      <dgm:spPr/>
      <dgm:t>
        <a:bodyPr/>
        <a:lstStyle/>
        <a:p>
          <a:r>
            <a:rPr lang="ar-SA" dirty="0"/>
            <a:t>إشارات اليدالموضحة في هذه القواعد هي إشارات الحكام الوحيدة المعتمدة .</a:t>
          </a:r>
          <a:endParaRPr lang="en-US" dirty="0"/>
        </a:p>
      </dgm:t>
    </dgm:pt>
    <dgm:pt modelId="{8F11EA5B-0379-4D8B-864A-3E8572F4B5D7}" type="parTrans" cxnId="{8D229877-8955-48CF-9311-EE7535B38702}">
      <dgm:prSet/>
      <dgm:spPr/>
      <dgm:t>
        <a:bodyPr/>
        <a:lstStyle/>
        <a:p>
          <a:endParaRPr lang="en-US"/>
        </a:p>
      </dgm:t>
    </dgm:pt>
    <dgm:pt modelId="{F20E9A67-BC22-4680-A01A-984B52141B3F}" type="sibTrans" cxnId="{8D229877-8955-48CF-9311-EE7535B38702}">
      <dgm:prSet/>
      <dgm:spPr/>
      <dgm:t>
        <a:bodyPr/>
        <a:lstStyle/>
        <a:p>
          <a:endParaRPr lang="en-US"/>
        </a:p>
      </dgm:t>
    </dgm:pt>
    <dgm:pt modelId="{6BE13753-5ABA-4C72-8730-C495A2090F46}">
      <dgm:prSet phldrT="[Text]"/>
      <dgm:spPr/>
      <dgm:t>
        <a:bodyPr/>
        <a:lstStyle/>
        <a:p>
          <a:r>
            <a:rPr lang="ar-SA" dirty="0"/>
            <a:t>2ينصح باستخدام اللغة الانكليزية عند  التواصل مع حكام الطاولة في المباريات الدولية.</a:t>
          </a:r>
          <a:endParaRPr lang="en-US" dirty="0"/>
        </a:p>
      </dgm:t>
    </dgm:pt>
    <dgm:pt modelId="{54791972-1BEB-4CDB-A528-8619B66111E8}" type="parTrans" cxnId="{905F7E5A-2836-44CB-BEA3-F46E07C97529}">
      <dgm:prSet/>
      <dgm:spPr/>
      <dgm:t>
        <a:bodyPr/>
        <a:lstStyle/>
        <a:p>
          <a:endParaRPr lang="en-US"/>
        </a:p>
      </dgm:t>
    </dgm:pt>
    <dgm:pt modelId="{CC014999-BAE0-4FF9-8BA6-FC86BAF58AF4}" type="sibTrans" cxnId="{905F7E5A-2836-44CB-BEA3-F46E07C97529}">
      <dgm:prSet/>
      <dgm:spPr/>
      <dgm:t>
        <a:bodyPr/>
        <a:lstStyle/>
        <a:p>
          <a:endParaRPr lang="en-US"/>
        </a:p>
      </dgm:t>
    </dgm:pt>
    <dgm:pt modelId="{03486DC7-4193-490B-9F0C-0E21BAB9BD06}">
      <dgm:prSet phldrT="[Text]"/>
      <dgm:spPr/>
      <dgm:t>
        <a:bodyPr/>
        <a:lstStyle/>
        <a:p>
          <a:r>
            <a:rPr lang="ar-SA" dirty="0"/>
            <a:t>أن تكون هذه الإشارات مالوفة من قبل حكام الطاولة.</a:t>
          </a:r>
          <a:endParaRPr lang="en-US" dirty="0"/>
        </a:p>
      </dgm:t>
    </dgm:pt>
    <dgm:pt modelId="{7B0D53A7-3C6E-4069-AE9F-BD09596DDA1F}" type="parTrans" cxnId="{CF2BF16E-2EB7-48F5-877C-EBE62709F951}">
      <dgm:prSet/>
      <dgm:spPr/>
      <dgm:t>
        <a:bodyPr/>
        <a:lstStyle/>
        <a:p>
          <a:endParaRPr lang="en-US"/>
        </a:p>
      </dgm:t>
    </dgm:pt>
    <dgm:pt modelId="{D5DE59CE-3D75-4901-9566-71A7001DB600}" type="sibTrans" cxnId="{CF2BF16E-2EB7-48F5-877C-EBE62709F951}">
      <dgm:prSet/>
      <dgm:spPr/>
      <dgm:t>
        <a:bodyPr/>
        <a:lstStyle/>
        <a:p>
          <a:endParaRPr lang="en-US"/>
        </a:p>
      </dgm:t>
    </dgm:pt>
    <dgm:pt modelId="{3523FDD4-B3B4-41CD-B90C-1CE1DAA9DE51}" type="pres">
      <dgm:prSet presAssocID="{49923DF4-6F31-4B76-B8E3-AC16AB28302F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09A901C3-A952-4E0E-BA49-3A5684F031F5}" type="pres">
      <dgm:prSet presAssocID="{F9A0FC5F-80C8-47D9-BB31-89DA98FA2A10}" presName="parentLin" presStyleCnt="0"/>
      <dgm:spPr/>
    </dgm:pt>
    <dgm:pt modelId="{26C93250-9D03-4684-8886-8779504B43DB}" type="pres">
      <dgm:prSet presAssocID="{F9A0FC5F-80C8-47D9-BB31-89DA98FA2A10}" presName="parentLeftMargin" presStyleLbl="node1" presStyleIdx="0" presStyleCnt="3"/>
      <dgm:spPr/>
    </dgm:pt>
    <dgm:pt modelId="{1128439C-4452-4433-B758-C175AE7934D1}" type="pres">
      <dgm:prSet presAssocID="{F9A0FC5F-80C8-47D9-BB31-89DA98FA2A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F6D051-BB74-43C5-96FF-0E0C69C5A0FA}" type="pres">
      <dgm:prSet presAssocID="{F9A0FC5F-80C8-47D9-BB31-89DA98FA2A10}" presName="negativeSpace" presStyleCnt="0"/>
      <dgm:spPr/>
    </dgm:pt>
    <dgm:pt modelId="{5552A83C-8910-4CE6-ADF9-ED6440074BE9}" type="pres">
      <dgm:prSet presAssocID="{F9A0FC5F-80C8-47D9-BB31-89DA98FA2A10}" presName="childText" presStyleLbl="conFgAcc1" presStyleIdx="0" presStyleCnt="3">
        <dgm:presLayoutVars>
          <dgm:bulletEnabled val="1"/>
        </dgm:presLayoutVars>
      </dgm:prSet>
      <dgm:spPr/>
    </dgm:pt>
    <dgm:pt modelId="{0B9E0C97-FAF5-4FFA-8460-BDF6767A0B96}" type="pres">
      <dgm:prSet presAssocID="{F20E9A67-BC22-4680-A01A-984B52141B3F}" presName="spaceBetweenRectangles" presStyleCnt="0"/>
      <dgm:spPr/>
    </dgm:pt>
    <dgm:pt modelId="{24D6FBF9-C97C-4219-8B86-CA86FE643247}" type="pres">
      <dgm:prSet presAssocID="{6BE13753-5ABA-4C72-8730-C495A2090F46}" presName="parentLin" presStyleCnt="0"/>
      <dgm:spPr/>
    </dgm:pt>
    <dgm:pt modelId="{6E76136A-5361-4234-AD9F-54AD485DFEEA}" type="pres">
      <dgm:prSet presAssocID="{6BE13753-5ABA-4C72-8730-C495A2090F46}" presName="parentLeftMargin" presStyleLbl="node1" presStyleIdx="0" presStyleCnt="3"/>
      <dgm:spPr/>
    </dgm:pt>
    <dgm:pt modelId="{85DEB671-47D7-4C4E-8C79-F762CCAA0E08}" type="pres">
      <dgm:prSet presAssocID="{6BE13753-5ABA-4C72-8730-C495A2090F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C5273D-0B6D-4055-9421-7F5601AABA72}" type="pres">
      <dgm:prSet presAssocID="{6BE13753-5ABA-4C72-8730-C495A2090F46}" presName="negativeSpace" presStyleCnt="0"/>
      <dgm:spPr/>
    </dgm:pt>
    <dgm:pt modelId="{25448CCC-DF69-4A0E-94C4-6070103A1DD5}" type="pres">
      <dgm:prSet presAssocID="{6BE13753-5ABA-4C72-8730-C495A2090F46}" presName="childText" presStyleLbl="conFgAcc1" presStyleIdx="1" presStyleCnt="3">
        <dgm:presLayoutVars>
          <dgm:bulletEnabled val="1"/>
        </dgm:presLayoutVars>
      </dgm:prSet>
      <dgm:spPr/>
    </dgm:pt>
    <dgm:pt modelId="{E6683883-79CB-4FFD-87F9-78469D297FC0}" type="pres">
      <dgm:prSet presAssocID="{CC014999-BAE0-4FF9-8BA6-FC86BAF58AF4}" presName="spaceBetweenRectangles" presStyleCnt="0"/>
      <dgm:spPr/>
    </dgm:pt>
    <dgm:pt modelId="{4C6C5B61-C93F-4B62-99B0-88091906B115}" type="pres">
      <dgm:prSet presAssocID="{03486DC7-4193-490B-9F0C-0E21BAB9BD06}" presName="parentLin" presStyleCnt="0"/>
      <dgm:spPr/>
    </dgm:pt>
    <dgm:pt modelId="{A91A9C8F-2B2E-455A-9B55-07ED3A856985}" type="pres">
      <dgm:prSet presAssocID="{03486DC7-4193-490B-9F0C-0E21BAB9BD06}" presName="parentLeftMargin" presStyleLbl="node1" presStyleIdx="1" presStyleCnt="3"/>
      <dgm:spPr/>
    </dgm:pt>
    <dgm:pt modelId="{FB84B091-3D00-43C7-B3C5-ED71348F096C}" type="pres">
      <dgm:prSet presAssocID="{03486DC7-4193-490B-9F0C-0E21BAB9BD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0F2927A-E8C1-42B0-AAA2-E796B39B266A}" type="pres">
      <dgm:prSet presAssocID="{03486DC7-4193-490B-9F0C-0E21BAB9BD06}" presName="negativeSpace" presStyleCnt="0"/>
      <dgm:spPr/>
    </dgm:pt>
    <dgm:pt modelId="{F7D01623-4A87-41B5-8ED4-F6E61942BA75}" type="pres">
      <dgm:prSet presAssocID="{03486DC7-4193-490B-9F0C-0E21BAB9BD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E95204-E3AC-43B0-B875-C0837D8D833D}" type="presOf" srcId="{6BE13753-5ABA-4C72-8730-C495A2090F46}" destId="{85DEB671-47D7-4C4E-8C79-F762CCAA0E08}" srcOrd="1" destOrd="0" presId="urn:microsoft.com/office/officeart/2005/8/layout/list1"/>
    <dgm:cxn modelId="{7D8C694A-C5C2-4A6C-956E-2F6E7B2FA594}" type="presOf" srcId="{F9A0FC5F-80C8-47D9-BB31-89DA98FA2A10}" destId="{26C93250-9D03-4684-8886-8779504B43DB}" srcOrd="0" destOrd="0" presId="urn:microsoft.com/office/officeart/2005/8/layout/list1"/>
    <dgm:cxn modelId="{905F7E5A-2836-44CB-BEA3-F46E07C97529}" srcId="{49923DF4-6F31-4B76-B8E3-AC16AB28302F}" destId="{6BE13753-5ABA-4C72-8730-C495A2090F46}" srcOrd="1" destOrd="0" parTransId="{54791972-1BEB-4CDB-A528-8619B66111E8}" sibTransId="{CC014999-BAE0-4FF9-8BA6-FC86BAF58AF4}"/>
    <dgm:cxn modelId="{EAD56B64-C80D-41F4-8E32-EE9C9D84CB2A}" type="presOf" srcId="{03486DC7-4193-490B-9F0C-0E21BAB9BD06}" destId="{FB84B091-3D00-43C7-B3C5-ED71348F096C}" srcOrd="1" destOrd="0" presId="urn:microsoft.com/office/officeart/2005/8/layout/list1"/>
    <dgm:cxn modelId="{CF2BF16E-2EB7-48F5-877C-EBE62709F951}" srcId="{49923DF4-6F31-4B76-B8E3-AC16AB28302F}" destId="{03486DC7-4193-490B-9F0C-0E21BAB9BD06}" srcOrd="2" destOrd="0" parTransId="{7B0D53A7-3C6E-4069-AE9F-BD09596DDA1F}" sibTransId="{D5DE59CE-3D75-4901-9566-71A7001DB600}"/>
    <dgm:cxn modelId="{6CC95D76-B078-45C9-9944-0C0D943281DA}" type="presOf" srcId="{6BE13753-5ABA-4C72-8730-C495A2090F46}" destId="{6E76136A-5361-4234-AD9F-54AD485DFEEA}" srcOrd="0" destOrd="0" presId="urn:microsoft.com/office/officeart/2005/8/layout/list1"/>
    <dgm:cxn modelId="{8D229877-8955-48CF-9311-EE7535B38702}" srcId="{49923DF4-6F31-4B76-B8E3-AC16AB28302F}" destId="{F9A0FC5F-80C8-47D9-BB31-89DA98FA2A10}" srcOrd="0" destOrd="0" parTransId="{8F11EA5B-0379-4D8B-864A-3E8572F4B5D7}" sibTransId="{F20E9A67-BC22-4680-A01A-984B52141B3F}"/>
    <dgm:cxn modelId="{65CE3B97-D8E4-40A7-BF7D-A622766E62F8}" type="presOf" srcId="{03486DC7-4193-490B-9F0C-0E21BAB9BD06}" destId="{A91A9C8F-2B2E-455A-9B55-07ED3A856985}" srcOrd="0" destOrd="0" presId="urn:microsoft.com/office/officeart/2005/8/layout/list1"/>
    <dgm:cxn modelId="{FAA300B8-1E2C-41E3-B338-4B7DC9A2AEEA}" type="presOf" srcId="{F9A0FC5F-80C8-47D9-BB31-89DA98FA2A10}" destId="{1128439C-4452-4433-B758-C175AE7934D1}" srcOrd="1" destOrd="0" presId="urn:microsoft.com/office/officeart/2005/8/layout/list1"/>
    <dgm:cxn modelId="{E491C5E9-1452-4FFF-A276-4D4C85F576A3}" type="presOf" srcId="{49923DF4-6F31-4B76-B8E3-AC16AB28302F}" destId="{3523FDD4-B3B4-41CD-B90C-1CE1DAA9DE51}" srcOrd="0" destOrd="0" presId="urn:microsoft.com/office/officeart/2005/8/layout/list1"/>
    <dgm:cxn modelId="{DC5CFADC-5953-4D99-B30D-BDB8858EAFF2}" type="presParOf" srcId="{3523FDD4-B3B4-41CD-B90C-1CE1DAA9DE51}" destId="{09A901C3-A952-4E0E-BA49-3A5684F031F5}" srcOrd="0" destOrd="0" presId="urn:microsoft.com/office/officeart/2005/8/layout/list1"/>
    <dgm:cxn modelId="{F86F3672-EC7A-4E4C-BCF4-757EB151C633}" type="presParOf" srcId="{09A901C3-A952-4E0E-BA49-3A5684F031F5}" destId="{26C93250-9D03-4684-8886-8779504B43DB}" srcOrd="0" destOrd="0" presId="urn:microsoft.com/office/officeart/2005/8/layout/list1"/>
    <dgm:cxn modelId="{DFABA681-0304-4A2C-A559-3A205B8057C9}" type="presParOf" srcId="{09A901C3-A952-4E0E-BA49-3A5684F031F5}" destId="{1128439C-4452-4433-B758-C175AE7934D1}" srcOrd="1" destOrd="0" presId="urn:microsoft.com/office/officeart/2005/8/layout/list1"/>
    <dgm:cxn modelId="{FE0ECE26-9081-46E1-AFD8-44D1E419BB24}" type="presParOf" srcId="{3523FDD4-B3B4-41CD-B90C-1CE1DAA9DE51}" destId="{DEF6D051-BB74-43C5-96FF-0E0C69C5A0FA}" srcOrd="1" destOrd="0" presId="urn:microsoft.com/office/officeart/2005/8/layout/list1"/>
    <dgm:cxn modelId="{8C68EA59-9A35-4A08-85A1-32C63A3FA92E}" type="presParOf" srcId="{3523FDD4-B3B4-41CD-B90C-1CE1DAA9DE51}" destId="{5552A83C-8910-4CE6-ADF9-ED6440074BE9}" srcOrd="2" destOrd="0" presId="urn:microsoft.com/office/officeart/2005/8/layout/list1"/>
    <dgm:cxn modelId="{1FB727AC-02D7-411D-A295-9354F91D9773}" type="presParOf" srcId="{3523FDD4-B3B4-41CD-B90C-1CE1DAA9DE51}" destId="{0B9E0C97-FAF5-4FFA-8460-BDF6767A0B96}" srcOrd="3" destOrd="0" presId="urn:microsoft.com/office/officeart/2005/8/layout/list1"/>
    <dgm:cxn modelId="{0BB63CD7-AFD8-4E7F-AD66-C829008E9B77}" type="presParOf" srcId="{3523FDD4-B3B4-41CD-B90C-1CE1DAA9DE51}" destId="{24D6FBF9-C97C-4219-8B86-CA86FE643247}" srcOrd="4" destOrd="0" presId="urn:microsoft.com/office/officeart/2005/8/layout/list1"/>
    <dgm:cxn modelId="{2723A23B-0470-452D-8CFC-57E5FF4F4553}" type="presParOf" srcId="{24D6FBF9-C97C-4219-8B86-CA86FE643247}" destId="{6E76136A-5361-4234-AD9F-54AD485DFEEA}" srcOrd="0" destOrd="0" presId="urn:microsoft.com/office/officeart/2005/8/layout/list1"/>
    <dgm:cxn modelId="{DA057CD6-A211-4644-9F64-E8E1C6F8FD19}" type="presParOf" srcId="{24D6FBF9-C97C-4219-8B86-CA86FE643247}" destId="{85DEB671-47D7-4C4E-8C79-F762CCAA0E08}" srcOrd="1" destOrd="0" presId="urn:microsoft.com/office/officeart/2005/8/layout/list1"/>
    <dgm:cxn modelId="{87C38DE4-8FE2-4E9F-A785-16D615C6F349}" type="presParOf" srcId="{3523FDD4-B3B4-41CD-B90C-1CE1DAA9DE51}" destId="{CBC5273D-0B6D-4055-9421-7F5601AABA72}" srcOrd="5" destOrd="0" presId="urn:microsoft.com/office/officeart/2005/8/layout/list1"/>
    <dgm:cxn modelId="{9A4C3BED-6D7E-45E9-8714-9CB6D0CECF0C}" type="presParOf" srcId="{3523FDD4-B3B4-41CD-B90C-1CE1DAA9DE51}" destId="{25448CCC-DF69-4A0E-94C4-6070103A1DD5}" srcOrd="6" destOrd="0" presId="urn:microsoft.com/office/officeart/2005/8/layout/list1"/>
    <dgm:cxn modelId="{6C514ED0-72F5-4E5C-B6C5-CA4D8C3A3CCF}" type="presParOf" srcId="{3523FDD4-B3B4-41CD-B90C-1CE1DAA9DE51}" destId="{E6683883-79CB-4FFD-87F9-78469D297FC0}" srcOrd="7" destOrd="0" presId="urn:microsoft.com/office/officeart/2005/8/layout/list1"/>
    <dgm:cxn modelId="{E67D2B87-2BD5-4067-A426-EAD1B5EBAB5D}" type="presParOf" srcId="{3523FDD4-B3B4-41CD-B90C-1CE1DAA9DE51}" destId="{4C6C5B61-C93F-4B62-99B0-88091906B115}" srcOrd="8" destOrd="0" presId="urn:microsoft.com/office/officeart/2005/8/layout/list1"/>
    <dgm:cxn modelId="{021E486D-817F-42AF-810C-F69AABDE280A}" type="presParOf" srcId="{4C6C5B61-C93F-4B62-99B0-88091906B115}" destId="{A91A9C8F-2B2E-455A-9B55-07ED3A856985}" srcOrd="0" destOrd="0" presId="urn:microsoft.com/office/officeart/2005/8/layout/list1"/>
    <dgm:cxn modelId="{F1273B51-A726-4BA9-BEFB-D8D0CFC91FE9}" type="presParOf" srcId="{4C6C5B61-C93F-4B62-99B0-88091906B115}" destId="{FB84B091-3D00-43C7-B3C5-ED71348F096C}" srcOrd="1" destOrd="0" presId="urn:microsoft.com/office/officeart/2005/8/layout/list1"/>
    <dgm:cxn modelId="{3B833951-7D52-42D6-B425-7A000C795E09}" type="presParOf" srcId="{3523FDD4-B3B4-41CD-B90C-1CE1DAA9DE51}" destId="{70F2927A-E8C1-42B0-AAA2-E796B39B266A}" srcOrd="9" destOrd="0" presId="urn:microsoft.com/office/officeart/2005/8/layout/list1"/>
    <dgm:cxn modelId="{B5A499E6-F49D-4533-A980-D06441CEA996}" type="presParOf" srcId="{3523FDD4-B3B4-41CD-B90C-1CE1DAA9DE51}" destId="{F7D01623-4A87-41B5-8ED4-F6E61942BA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2A83C-8910-4CE6-ADF9-ED6440074BE9}">
      <dsp:nvSpPr>
        <dsp:cNvPr id="0" name=""/>
        <dsp:cNvSpPr/>
      </dsp:nvSpPr>
      <dsp:spPr>
        <a:xfrm>
          <a:off x="0" y="1082580"/>
          <a:ext cx="9601200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8439C-4452-4433-B758-C175AE7934D1}">
      <dsp:nvSpPr>
        <dsp:cNvPr id="0" name=""/>
        <dsp:cNvSpPr/>
      </dsp:nvSpPr>
      <dsp:spPr>
        <a:xfrm>
          <a:off x="2400300" y="875940"/>
          <a:ext cx="6720839" cy="413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إشارات اليدالموضحة في هذه القواعد هي إشارات الحكام الوحيدة المعتمدة .</a:t>
          </a:r>
          <a:endParaRPr lang="en-US" sz="1400" kern="1200" dirty="0"/>
        </a:p>
      </dsp:txBody>
      <dsp:txXfrm>
        <a:off x="2420475" y="896115"/>
        <a:ext cx="6680489" cy="372929"/>
      </dsp:txXfrm>
    </dsp:sp>
    <dsp:sp modelId="{25448CCC-DF69-4A0E-94C4-6070103A1DD5}">
      <dsp:nvSpPr>
        <dsp:cNvPr id="0" name=""/>
        <dsp:cNvSpPr/>
      </dsp:nvSpPr>
      <dsp:spPr>
        <a:xfrm>
          <a:off x="0" y="1717620"/>
          <a:ext cx="9601200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EB671-47D7-4C4E-8C79-F762CCAA0E08}">
      <dsp:nvSpPr>
        <dsp:cNvPr id="0" name=""/>
        <dsp:cNvSpPr/>
      </dsp:nvSpPr>
      <dsp:spPr>
        <a:xfrm>
          <a:off x="2400300" y="1510980"/>
          <a:ext cx="6720839" cy="413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2ينصح باستخدام اللغة الانكليزية عند  التواصل مع حكام الطاولة في المباريات الدولية.</a:t>
          </a:r>
          <a:endParaRPr lang="en-US" sz="1400" kern="1200" dirty="0"/>
        </a:p>
      </dsp:txBody>
      <dsp:txXfrm>
        <a:off x="2420475" y="1531155"/>
        <a:ext cx="6680489" cy="372929"/>
      </dsp:txXfrm>
    </dsp:sp>
    <dsp:sp modelId="{F7D01623-4A87-41B5-8ED4-F6E61942BA75}">
      <dsp:nvSpPr>
        <dsp:cNvPr id="0" name=""/>
        <dsp:cNvSpPr/>
      </dsp:nvSpPr>
      <dsp:spPr>
        <a:xfrm>
          <a:off x="0" y="2352659"/>
          <a:ext cx="9601200" cy="35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4B091-3D00-43C7-B3C5-ED71348F096C}">
      <dsp:nvSpPr>
        <dsp:cNvPr id="0" name=""/>
        <dsp:cNvSpPr/>
      </dsp:nvSpPr>
      <dsp:spPr>
        <a:xfrm>
          <a:off x="2400300" y="2146020"/>
          <a:ext cx="6720839" cy="413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أن تكون هذه الإشارات مالوفة من قبل حكام الطاولة.</a:t>
          </a:r>
          <a:endParaRPr lang="en-US" sz="1400" kern="1200" dirty="0"/>
        </a:p>
      </dsp:txBody>
      <dsp:txXfrm>
        <a:off x="2420475" y="2166195"/>
        <a:ext cx="6680489" cy="372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2392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iba-logo.jpe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792786" y="95250"/>
            <a:ext cx="12001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8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7539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9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9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8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249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573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B580419-3C65-4C2E-8137-F3C204207142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78C4B2A-4905-45A0-837D-A51C64E144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774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القانون الرسمي لكرة السلة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128" y="3956279"/>
            <a:ext cx="7596451" cy="1086237"/>
          </a:xfrm>
        </p:spPr>
        <p:txBody>
          <a:bodyPr>
            <a:noAutofit/>
          </a:bodyPr>
          <a:lstStyle/>
          <a:p>
            <a:pPr marL="0" indent="0" algn="ctr" defTabSz="914400" rtl="1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7" y="126881"/>
            <a:ext cx="120101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7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المخالفات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864" y="2285999"/>
            <a:ext cx="10564238" cy="4498923"/>
          </a:xfrm>
          <a:prstGeom prst="rect">
            <a:avLst/>
          </a:prstGeom>
        </p:spPr>
      </p:pic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9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المخالفات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2286000"/>
            <a:ext cx="11277600" cy="4387174"/>
          </a:xfrm>
          <a:prstGeom prst="rect">
            <a:avLst/>
          </a:prstGeom>
        </p:spPr>
      </p:pic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4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المخالفات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946" y="1692613"/>
            <a:ext cx="11297054" cy="5165387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المخالفات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588" y="1809345"/>
            <a:ext cx="10719880" cy="4956189"/>
          </a:xfrm>
          <a:prstGeom prst="rect">
            <a:avLst/>
          </a:prstGeom>
        </p:spPr>
      </p:pic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7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المخالفات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043" y="1785922"/>
            <a:ext cx="10797701" cy="5072078"/>
          </a:xfrm>
          <a:prstGeom prst="rect">
            <a:avLst/>
          </a:prstGeom>
        </p:spPr>
      </p:pic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0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المخالفات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637" y="1334694"/>
            <a:ext cx="10856067" cy="552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8902" y="5603132"/>
            <a:ext cx="24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أولاً يدان معكوستان</a:t>
            </a:r>
            <a:endParaRPr lang="en-US" dirty="0"/>
          </a:p>
        </p:txBody>
      </p:sp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32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صورة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3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أنواع الأخطاء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968902" y="5603132"/>
            <a:ext cx="24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أولاً يدان معكوستان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678" y="1719058"/>
            <a:ext cx="11011710" cy="4895751"/>
          </a:xfrm>
          <a:prstGeom prst="rect">
            <a:avLst/>
          </a:prstGeom>
        </p:spPr>
      </p:pic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32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صورة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84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أنواع الأخطاء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311" y="1770435"/>
            <a:ext cx="10778246" cy="5164758"/>
          </a:xfrm>
          <a:prstGeom prst="rect">
            <a:avLst/>
          </a:prstGeom>
        </p:spPr>
      </p:pic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32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صورة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17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أنواع الأخطاء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132" y="1828801"/>
            <a:ext cx="10758791" cy="4824918"/>
          </a:xfrm>
          <a:prstGeom prst="rect">
            <a:avLst/>
          </a:prstGeom>
        </p:spPr>
      </p:pic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32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صورة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0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أنواع الأخطاء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766" y="2062264"/>
            <a:ext cx="10914434" cy="4572000"/>
          </a:xfrm>
          <a:prstGeom prst="rect">
            <a:avLst/>
          </a:prstGeom>
        </p:spPr>
      </p:pic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32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صورة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26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/>
              <a:t>أ‌-	إشارات الحكام  				          	</a:t>
            </a:r>
            <a:r>
              <a:rPr lang="en-US" dirty="0"/>
              <a:t>Officials signals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90405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80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أخطاء خاصة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09" y="1887166"/>
            <a:ext cx="10564237" cy="4978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8162" y="5642043"/>
            <a:ext cx="355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تدوير اليد مع السبابة الممتدة أفقياً</a:t>
            </a:r>
            <a:endParaRPr lang="en-US" dirty="0"/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32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صورة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6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أخطاء خاصة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362" y="1789889"/>
            <a:ext cx="11358193" cy="4766554"/>
          </a:xfrm>
          <a:prstGeom prst="rect">
            <a:avLst/>
          </a:prstGeom>
        </p:spPr>
      </p:pic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32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صورة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7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إدارة جزاء الخطأ –إبلاغ الطاولة</a:t>
            </a:r>
            <a:br>
              <a:rPr lang="ar-SA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275" y="2295525"/>
            <a:ext cx="10275448" cy="4250987"/>
          </a:xfrm>
          <a:prstGeom prst="rect">
            <a:avLst/>
          </a:prstGeom>
        </p:spPr>
      </p:pic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32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صورة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75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إدارة جزاء الخطأ - إبلاغ الطاولة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132" y="1770434"/>
            <a:ext cx="10953345" cy="4669277"/>
          </a:xfrm>
          <a:prstGeom prst="rect">
            <a:avLst/>
          </a:prstGeom>
        </p:spPr>
      </p:pic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32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صورة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72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23" y="-9525"/>
            <a:ext cx="10155677" cy="152704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إدارة جزاء الرميات الحرة – الحكم الفاعل (المتقدم )</a:t>
            </a:r>
            <a:r>
              <a:rPr lang="en-US" sz="3600" dirty="0"/>
              <a:t>) Lead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08" y="2285999"/>
            <a:ext cx="11206264" cy="4585797"/>
          </a:xfrm>
          <a:prstGeom prst="rect">
            <a:avLst/>
          </a:prstGeom>
        </p:spPr>
      </p:pic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32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صورة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91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23" y="-9526"/>
            <a:ext cx="11128443" cy="1896691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 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إدارة جزاء الرميات الحرة – الحكم غير الفاعل </a:t>
            </a:r>
            <a:r>
              <a:rPr lang="en-US" sz="3600" dirty="0"/>
              <a:t>Trail &amp; Centre)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2285999"/>
            <a:ext cx="10787772" cy="4648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3216" y="6050604"/>
            <a:ext cx="28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ثلاثة أصابع في كلتا اليدين</a:t>
            </a:r>
            <a:endParaRPr lang="en-US" dirty="0"/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32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صورة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54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b="1" dirty="0"/>
              <a:t>شكراً لحسن استماعكم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86562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370" y="2115625"/>
            <a:ext cx="10269268" cy="43951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46952" y="5544767"/>
            <a:ext cx="5051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latin typeface="Arial Narrow" panose="020B0606020202030204" pitchFamily="34" charset="0"/>
              </a:rPr>
              <a:t>تحريك اليد للأسفل </a:t>
            </a:r>
          </a:p>
        </p:txBody>
      </p:sp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7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1051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br>
              <a:rPr lang="ar-SA" dirty="0"/>
            </a:br>
            <a:r>
              <a:rPr lang="ar-SA" dirty="0"/>
              <a:t>إحراز نقاط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524125"/>
            <a:ext cx="10243225" cy="4356071"/>
          </a:xfrm>
          <a:prstGeom prst="rect">
            <a:avLst/>
          </a:prstGeom>
        </p:spPr>
      </p:pic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5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1051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br>
              <a:rPr lang="ar-SA" dirty="0"/>
            </a:br>
            <a:r>
              <a:rPr lang="ar-SA" sz="3600" dirty="0"/>
              <a:t>التبديل والوقت المستقطع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524124"/>
            <a:ext cx="9873574" cy="4149049"/>
          </a:xfrm>
          <a:prstGeom prst="rect">
            <a:avLst/>
          </a:prstGeom>
        </p:spPr>
      </p:pic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6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1051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br>
              <a:rPr lang="ar-SA" dirty="0"/>
            </a:br>
            <a:r>
              <a:rPr lang="ar-SA" sz="3600" dirty="0"/>
              <a:t>إعلام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85999"/>
            <a:ext cx="10282136" cy="4572001"/>
          </a:xfrm>
          <a:prstGeom prst="rect">
            <a:avLst/>
          </a:prstGeom>
        </p:spPr>
      </p:pic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4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br>
              <a:rPr lang="ar-SA" dirty="0"/>
            </a:br>
            <a:r>
              <a:rPr lang="ar-SA" sz="3600" dirty="0"/>
              <a:t>إعلام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2159540"/>
            <a:ext cx="10437779" cy="4661445"/>
          </a:xfrm>
          <a:prstGeom prst="rect">
            <a:avLst/>
          </a:prstGeom>
        </p:spPr>
      </p:pic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7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br>
              <a:rPr lang="ar-SA" dirty="0"/>
            </a:br>
            <a:r>
              <a:rPr lang="ar-SA" sz="3600" dirty="0"/>
              <a:t>المخالفات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2286000"/>
            <a:ext cx="10535056" cy="4360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8859" y="5603131"/>
            <a:ext cx="262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نصف دوران براحة اليد</a:t>
            </a:r>
            <a:endParaRPr lang="en-US" b="1" dirty="0"/>
          </a:p>
        </p:txBody>
      </p:sp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6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952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اشارات ساعة المباراة                               </a:t>
            </a:r>
            <a:r>
              <a:rPr lang="en-US" dirty="0"/>
              <a:t>Game clock signals</a:t>
            </a:r>
            <a:br>
              <a:rPr lang="ar-SA" dirty="0"/>
            </a:br>
            <a:r>
              <a:rPr lang="ar-SA" sz="3600" dirty="0"/>
              <a:t>المخالفات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123" y="1284051"/>
            <a:ext cx="11374877" cy="5992238"/>
          </a:xfrm>
          <a:prstGeom prst="rect">
            <a:avLst/>
          </a:prstGeom>
        </p:spPr>
      </p:pic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2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"/>
          <a:stretch>
            <a:fillRect/>
          </a:stretch>
        </p:blipFill>
        <p:spPr bwMode="auto">
          <a:xfrm>
            <a:off x="0" y="0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7931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70</TotalTime>
  <Words>307</Words>
  <Application>Microsoft Macintosh PowerPoint</Application>
  <PresentationFormat>شاشة عريضة</PresentationFormat>
  <Paragraphs>35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9" baseType="lpstr">
      <vt:lpstr>Arial Narrow</vt:lpstr>
      <vt:lpstr>Franklin Gothic Book</vt:lpstr>
      <vt:lpstr>Crop</vt:lpstr>
      <vt:lpstr>القانون الرسمي لكرة السلة</vt:lpstr>
      <vt:lpstr>أ‌- إشارات الحكام                 Officials signals</vt:lpstr>
      <vt:lpstr>اشارات ساعة المباراة                               Game clock signals</vt:lpstr>
      <vt:lpstr>اشارات ساعة المباراة                               Game clock signals  إحراز نقاط</vt:lpstr>
      <vt:lpstr>اشارات ساعة المباراة                               Game clock signals  التبديل والوقت المستقطع</vt:lpstr>
      <vt:lpstr>اشارات ساعة المباراة                               Game clock signals  إعلام</vt:lpstr>
      <vt:lpstr>اشارات ساعة المباراة                               Game clock signals  إعلام</vt:lpstr>
      <vt:lpstr>اشارات ساعة المباراة                               Game clock signals  المخالفات</vt:lpstr>
      <vt:lpstr>اشارات ساعة المباراة                               Game clock signals المخالفات</vt:lpstr>
      <vt:lpstr>اشارات ساعة المباراة                               Game clock signals المخالفات</vt:lpstr>
      <vt:lpstr>اشارات ساعة المباراة                               Game clock signals المخالفات</vt:lpstr>
      <vt:lpstr>اشارات ساعة المباراة                               Game clock signals المخالفات</vt:lpstr>
      <vt:lpstr>اشارات ساعة المباراة                               Game clock signals المخالفات</vt:lpstr>
      <vt:lpstr>اشارات ساعة المباراة                               Game clock signals المخالفات</vt:lpstr>
      <vt:lpstr>اشارات ساعة المباراة                               Game clock signals المخالفات</vt:lpstr>
      <vt:lpstr>اشارات ساعة المباراة                               Game clock signals أنواع الأخطاء</vt:lpstr>
      <vt:lpstr>اشارات ساعة المباراة                               Game clock signals أنواع الأخطاء</vt:lpstr>
      <vt:lpstr>اشارات ساعة المباراة                               Game clock signals أنواع الأخطاء</vt:lpstr>
      <vt:lpstr>اشارات ساعة المباراة                               Game clock signals أنواع الأخطاء</vt:lpstr>
      <vt:lpstr>اشارات ساعة المباراة                               Game clock signals أخطاء خاصة</vt:lpstr>
      <vt:lpstr>اشارات ساعة المباراة                               Game clock signals أخطاء خاصة</vt:lpstr>
      <vt:lpstr>اشارات ساعة المباراة                               Game clock signals إدارة جزاء الخطأ –إبلاغ الطاولة </vt:lpstr>
      <vt:lpstr>اشارات ساعة المباراة                               Game clock signals إدارة جزاء الخطأ - إبلاغ الطاولة</vt:lpstr>
      <vt:lpstr>اشارات ساعة المباراة                               Game clock signals إدارة جزاء الرميات الحرة – الحكم الفاعل (المتقدم )) Lead</vt:lpstr>
      <vt:lpstr> اشارات ساعة المباراة                               Game clock signals إدارة جزاء الرميات الحرة – الحكم غير الفاعل Trail &amp; Centre)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القانون الرسمي لكرة السلة 2021</dc:title>
  <dc:creator>Shaza AlMidani</dc:creator>
  <cp:lastModifiedBy>Nagham Majeed</cp:lastModifiedBy>
  <cp:revision>13</cp:revision>
  <dcterms:created xsi:type="dcterms:W3CDTF">2021-03-16T11:13:38Z</dcterms:created>
  <dcterms:modified xsi:type="dcterms:W3CDTF">2025-01-23T11:17:37Z</dcterms:modified>
</cp:coreProperties>
</file>