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0" roundtripDataSignature="AMtx7mjvtz50JTaTJjufLBiRCtYkBrfhl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bc9efa19d6_1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bc9efa19d6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bc9efa19d6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bc9efa19d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شريحة عنوان" showMasterSp="0" type="title">
  <p:cSld name="TITLE">
    <p:spTree>
      <p:nvGrpSpPr>
        <p:cNvPr id="22" name="Shape 22"/>
        <p:cNvGrpSpPr/>
        <p:nvPr/>
      </p:nvGrpSpPr>
      <p:grpSpPr>
        <a:xfrm>
          <a:off x="0" y="0"/>
          <a:ext cx="0" cy="0"/>
          <a:chOff x="0" y="0"/>
          <a:chExt cx="0" cy="0"/>
        </a:xfrm>
      </p:grpSpPr>
      <p:grpSp>
        <p:nvGrpSpPr>
          <p:cNvPr id="23" name="Google Shape;23;p15"/>
          <p:cNvGrpSpPr/>
          <p:nvPr/>
        </p:nvGrpSpPr>
        <p:grpSpPr>
          <a:xfrm>
            <a:off x="0" y="-8467"/>
            <a:ext cx="12192000" cy="6866467"/>
            <a:chOff x="0" y="-8467"/>
            <a:chExt cx="12192000" cy="6866467"/>
          </a:xfrm>
        </p:grpSpPr>
        <p:cxnSp>
          <p:nvCxnSpPr>
            <p:cNvPr id="24" name="Google Shape;24;p15"/>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25" name="Google Shape;25;p15"/>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26" name="Google Shape;26;p15"/>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27" name="Google Shape;27;p15"/>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8" name="Google Shape;28;p15"/>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15"/>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30" name="Google Shape;30;p15"/>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31" name="Google Shape;31;p15"/>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2" name="Google Shape;32;p15"/>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15"/>
            <p:cNvSpPr/>
            <p:nvPr/>
          </p:nvSpPr>
          <p:spPr>
            <a:xfrm rot="10800000">
              <a:off x="0" y="0"/>
              <a:ext cx="842596" cy="5666154"/>
            </a:xfrm>
            <a:prstGeom prst="triangle">
              <a:avLst>
                <a:gd fmla="val 10000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15"/>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lvl1pPr lvl="0" rtl="1" algn="r">
              <a:spcBef>
                <a:spcPts val="0"/>
              </a:spcBef>
              <a:spcAft>
                <a:spcPts val="0"/>
              </a:spcAft>
              <a:buClr>
                <a:schemeClr val="accent1"/>
              </a:buClr>
              <a:buSzPts val="5400"/>
              <a:buFont typeface="Trebuchet MS"/>
              <a:buNone/>
              <a:defRPr sz="5400">
                <a:solidFill>
                  <a:schemeClr val="accent1"/>
                </a:solidFill>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35" name="Google Shape;35;p15"/>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lvl1pPr lvl="0" rtl="1" algn="r">
              <a:spcBef>
                <a:spcPts val="1000"/>
              </a:spcBef>
              <a:spcAft>
                <a:spcPts val="0"/>
              </a:spcAft>
              <a:buSzPts val="1440"/>
              <a:buNone/>
              <a:defRPr>
                <a:solidFill>
                  <a:srgbClr val="7F7F7F"/>
                </a:solidFill>
              </a:defRPr>
            </a:lvl1pPr>
            <a:lvl2pPr lvl="1" rtl="1" algn="ctr">
              <a:spcBef>
                <a:spcPts val="1000"/>
              </a:spcBef>
              <a:spcAft>
                <a:spcPts val="0"/>
              </a:spcAft>
              <a:buSzPts val="1280"/>
              <a:buNone/>
              <a:defRPr>
                <a:solidFill>
                  <a:srgbClr val="888888"/>
                </a:solidFill>
              </a:defRPr>
            </a:lvl2pPr>
            <a:lvl3pPr lvl="2" rtl="1" algn="ctr">
              <a:spcBef>
                <a:spcPts val="1000"/>
              </a:spcBef>
              <a:spcAft>
                <a:spcPts val="0"/>
              </a:spcAft>
              <a:buSzPts val="1120"/>
              <a:buNone/>
              <a:defRPr>
                <a:solidFill>
                  <a:srgbClr val="888888"/>
                </a:solidFill>
              </a:defRPr>
            </a:lvl3pPr>
            <a:lvl4pPr lvl="3" rtl="1" algn="ctr">
              <a:spcBef>
                <a:spcPts val="1000"/>
              </a:spcBef>
              <a:spcAft>
                <a:spcPts val="0"/>
              </a:spcAft>
              <a:buSzPts val="960"/>
              <a:buNone/>
              <a:defRPr>
                <a:solidFill>
                  <a:srgbClr val="888888"/>
                </a:solidFill>
              </a:defRPr>
            </a:lvl4pPr>
            <a:lvl5pPr lvl="4" rtl="1" algn="ctr">
              <a:spcBef>
                <a:spcPts val="1000"/>
              </a:spcBef>
              <a:spcAft>
                <a:spcPts val="0"/>
              </a:spcAft>
              <a:buSzPts val="960"/>
              <a:buNone/>
              <a:defRPr>
                <a:solidFill>
                  <a:srgbClr val="888888"/>
                </a:solidFill>
              </a:defRPr>
            </a:lvl5pPr>
            <a:lvl6pPr lvl="5" rtl="1" algn="ctr">
              <a:spcBef>
                <a:spcPts val="1000"/>
              </a:spcBef>
              <a:spcAft>
                <a:spcPts val="0"/>
              </a:spcAft>
              <a:buSzPts val="960"/>
              <a:buNone/>
              <a:defRPr>
                <a:solidFill>
                  <a:srgbClr val="888888"/>
                </a:solidFill>
              </a:defRPr>
            </a:lvl6pPr>
            <a:lvl7pPr lvl="6" rtl="1" algn="ctr">
              <a:spcBef>
                <a:spcPts val="1000"/>
              </a:spcBef>
              <a:spcAft>
                <a:spcPts val="0"/>
              </a:spcAft>
              <a:buSzPts val="960"/>
              <a:buNone/>
              <a:defRPr>
                <a:solidFill>
                  <a:srgbClr val="888888"/>
                </a:solidFill>
              </a:defRPr>
            </a:lvl7pPr>
            <a:lvl8pPr lvl="7" rtl="1" algn="ctr">
              <a:spcBef>
                <a:spcPts val="1000"/>
              </a:spcBef>
              <a:spcAft>
                <a:spcPts val="0"/>
              </a:spcAft>
              <a:buSzPts val="960"/>
              <a:buNone/>
              <a:defRPr>
                <a:solidFill>
                  <a:srgbClr val="888888"/>
                </a:solidFill>
              </a:defRPr>
            </a:lvl8pPr>
            <a:lvl9pPr lvl="8" rtl="1" algn="ctr">
              <a:spcBef>
                <a:spcPts val="1000"/>
              </a:spcBef>
              <a:spcAft>
                <a:spcPts val="0"/>
              </a:spcAft>
              <a:buSzPts val="960"/>
              <a:buNone/>
              <a:defRPr>
                <a:solidFill>
                  <a:srgbClr val="888888"/>
                </a:solidFill>
              </a:defRPr>
            </a:lvl9pPr>
          </a:lstStyle>
          <a:p/>
        </p:txBody>
      </p:sp>
      <p:sp>
        <p:nvSpPr>
          <p:cNvPr id="36" name="Google Shape;36;p1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العنوان والتسمية التوضيحية">
  <p:cSld name="العنوان والتسمية التوضيحية">
    <p:spTree>
      <p:nvGrpSpPr>
        <p:cNvPr id="90" name="Shape 90"/>
        <p:cNvGrpSpPr/>
        <p:nvPr/>
      </p:nvGrpSpPr>
      <p:grpSpPr>
        <a:xfrm>
          <a:off x="0" y="0"/>
          <a:ext cx="0" cy="0"/>
          <a:chOff x="0" y="0"/>
          <a:chExt cx="0" cy="0"/>
        </a:xfrm>
      </p:grpSpPr>
      <p:sp>
        <p:nvSpPr>
          <p:cNvPr id="91" name="Google Shape;91;p24"/>
          <p:cNvSpPr txBox="1"/>
          <p:nvPr>
            <p:ph type="title"/>
          </p:nvPr>
        </p:nvSpPr>
        <p:spPr>
          <a:xfrm>
            <a:off x="677335" y="609600"/>
            <a:ext cx="8596668" cy="3403600"/>
          </a:xfrm>
          <a:prstGeom prst="rect">
            <a:avLst/>
          </a:prstGeom>
          <a:noFill/>
          <a:ln>
            <a:noFill/>
          </a:ln>
        </p:spPr>
        <p:txBody>
          <a:bodyPr anchorCtr="0" anchor="ctr" bIns="45700" lIns="91425" spcFirstLastPara="1" rIns="91425" wrap="square" tIns="45700">
            <a:normAutofit/>
          </a:bodyPr>
          <a:lstStyle>
            <a:lvl1pPr lvl="0" rtl="1" algn="r">
              <a:spcBef>
                <a:spcPts val="0"/>
              </a:spcBef>
              <a:spcAft>
                <a:spcPts val="0"/>
              </a:spcAft>
              <a:buClr>
                <a:schemeClr val="accent1"/>
              </a:buClr>
              <a:buSzPts val="4400"/>
              <a:buFont typeface="Trebuchet MS"/>
              <a:buNone/>
              <a:defRPr b="0" sz="4400" cap="none"/>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92" name="Google Shape;92;p24"/>
          <p:cNvSpPr txBox="1"/>
          <p:nvPr>
            <p:ph idx="1"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rtl="1" algn="r">
              <a:spcBef>
                <a:spcPts val="1000"/>
              </a:spcBef>
              <a:spcAft>
                <a:spcPts val="0"/>
              </a:spcAft>
              <a:buSzPts val="1440"/>
              <a:buNone/>
              <a:defRPr sz="1800">
                <a:solidFill>
                  <a:srgbClr val="3F3F3F"/>
                </a:solidFill>
              </a:defRPr>
            </a:lvl1pPr>
            <a:lvl2pPr indent="-228600" lvl="1" marL="914400" rtl="1" algn="r">
              <a:spcBef>
                <a:spcPts val="1000"/>
              </a:spcBef>
              <a:spcAft>
                <a:spcPts val="0"/>
              </a:spcAft>
              <a:buSzPts val="1440"/>
              <a:buNone/>
              <a:defRPr sz="1800">
                <a:solidFill>
                  <a:srgbClr val="888888"/>
                </a:solidFill>
              </a:defRPr>
            </a:lvl2pPr>
            <a:lvl3pPr indent="-228600" lvl="2" marL="1371600" rtl="1" algn="r">
              <a:spcBef>
                <a:spcPts val="1000"/>
              </a:spcBef>
              <a:spcAft>
                <a:spcPts val="0"/>
              </a:spcAft>
              <a:buSzPts val="1280"/>
              <a:buNone/>
              <a:defRPr sz="1600">
                <a:solidFill>
                  <a:srgbClr val="888888"/>
                </a:solidFill>
              </a:defRPr>
            </a:lvl3pPr>
            <a:lvl4pPr indent="-228600" lvl="3" marL="1828800" rtl="1" algn="r">
              <a:spcBef>
                <a:spcPts val="1000"/>
              </a:spcBef>
              <a:spcAft>
                <a:spcPts val="0"/>
              </a:spcAft>
              <a:buSzPts val="1120"/>
              <a:buNone/>
              <a:defRPr sz="1400">
                <a:solidFill>
                  <a:srgbClr val="888888"/>
                </a:solidFill>
              </a:defRPr>
            </a:lvl4pPr>
            <a:lvl5pPr indent="-228600" lvl="4" marL="2286000" rtl="1" algn="r">
              <a:spcBef>
                <a:spcPts val="1000"/>
              </a:spcBef>
              <a:spcAft>
                <a:spcPts val="0"/>
              </a:spcAft>
              <a:buSzPts val="1120"/>
              <a:buNone/>
              <a:defRPr sz="1400">
                <a:solidFill>
                  <a:srgbClr val="888888"/>
                </a:solidFill>
              </a:defRPr>
            </a:lvl5pPr>
            <a:lvl6pPr indent="-228600" lvl="5" marL="2743200" rtl="1" algn="r">
              <a:spcBef>
                <a:spcPts val="1000"/>
              </a:spcBef>
              <a:spcAft>
                <a:spcPts val="0"/>
              </a:spcAft>
              <a:buSzPts val="1120"/>
              <a:buNone/>
              <a:defRPr sz="1400">
                <a:solidFill>
                  <a:srgbClr val="888888"/>
                </a:solidFill>
              </a:defRPr>
            </a:lvl6pPr>
            <a:lvl7pPr indent="-228600" lvl="6" marL="3200400" rtl="1" algn="r">
              <a:spcBef>
                <a:spcPts val="1000"/>
              </a:spcBef>
              <a:spcAft>
                <a:spcPts val="0"/>
              </a:spcAft>
              <a:buSzPts val="1120"/>
              <a:buNone/>
              <a:defRPr sz="1400">
                <a:solidFill>
                  <a:srgbClr val="888888"/>
                </a:solidFill>
              </a:defRPr>
            </a:lvl7pPr>
            <a:lvl8pPr indent="-228600" lvl="7" marL="3657600" rtl="1" algn="r">
              <a:spcBef>
                <a:spcPts val="1000"/>
              </a:spcBef>
              <a:spcAft>
                <a:spcPts val="0"/>
              </a:spcAft>
              <a:buSzPts val="1120"/>
              <a:buNone/>
              <a:defRPr sz="1400">
                <a:solidFill>
                  <a:srgbClr val="888888"/>
                </a:solidFill>
              </a:defRPr>
            </a:lvl8pPr>
            <a:lvl9pPr indent="-228600" lvl="8" marL="4114800" rtl="1" algn="r">
              <a:spcBef>
                <a:spcPts val="1000"/>
              </a:spcBef>
              <a:spcAft>
                <a:spcPts val="0"/>
              </a:spcAft>
              <a:buSzPts val="1120"/>
              <a:buNone/>
              <a:defRPr sz="1400">
                <a:solidFill>
                  <a:srgbClr val="888888"/>
                </a:solidFill>
              </a:defRPr>
            </a:lvl9pPr>
          </a:lstStyle>
          <a:p/>
        </p:txBody>
      </p:sp>
      <p:sp>
        <p:nvSpPr>
          <p:cNvPr id="93" name="Google Shape;93;p2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2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2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اقتباس مع تسمية توضيحية">
  <p:cSld name="اقتباس مع تسمية توضيحية">
    <p:spTree>
      <p:nvGrpSpPr>
        <p:cNvPr id="96" name="Shape 96"/>
        <p:cNvGrpSpPr/>
        <p:nvPr/>
      </p:nvGrpSpPr>
      <p:grpSpPr>
        <a:xfrm>
          <a:off x="0" y="0"/>
          <a:ext cx="0" cy="0"/>
          <a:chOff x="0" y="0"/>
          <a:chExt cx="0" cy="0"/>
        </a:xfrm>
      </p:grpSpPr>
      <p:sp>
        <p:nvSpPr>
          <p:cNvPr id="97" name="Google Shape;97;p25"/>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rtl="1" algn="r">
              <a:spcBef>
                <a:spcPts val="0"/>
              </a:spcBef>
              <a:spcAft>
                <a:spcPts val="0"/>
              </a:spcAft>
              <a:buClr>
                <a:schemeClr val="accent1"/>
              </a:buClr>
              <a:buSzPts val="4400"/>
              <a:buFont typeface="Trebuchet MS"/>
              <a:buNone/>
              <a:defRPr b="0" sz="4400" cap="none"/>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98" name="Google Shape;98;p25"/>
          <p:cNvSpPr txBox="1"/>
          <p:nvPr>
            <p:ph idx="1" type="body"/>
          </p:nvPr>
        </p:nvSpPr>
        <p:spPr>
          <a:xfrm>
            <a:off x="1366139" y="3632200"/>
            <a:ext cx="7224524" cy="381000"/>
          </a:xfrm>
          <a:prstGeom prst="rect">
            <a:avLst/>
          </a:prstGeom>
          <a:noFill/>
          <a:ln>
            <a:noFill/>
          </a:ln>
        </p:spPr>
        <p:txBody>
          <a:bodyPr anchorCtr="0" anchor="ctr" bIns="45700" lIns="91425" spcFirstLastPara="1" rIns="91425" wrap="square" tIns="45700">
            <a:noAutofit/>
          </a:bodyPr>
          <a:lstStyle>
            <a:lvl1pPr indent="-228600" lvl="0" marL="457200" rtl="1" algn="r">
              <a:spcBef>
                <a:spcPts val="1000"/>
              </a:spcBef>
              <a:spcAft>
                <a:spcPts val="0"/>
              </a:spcAft>
              <a:buSzPts val="1280"/>
              <a:buFont typeface="Trebuchet MS"/>
              <a:buNone/>
              <a:defRPr sz="1600">
                <a:solidFill>
                  <a:srgbClr val="7F7F7F"/>
                </a:solidFill>
              </a:defRPr>
            </a:lvl1pPr>
            <a:lvl2pPr indent="-228600" lvl="1" marL="914400" rtl="1" algn="r">
              <a:spcBef>
                <a:spcPts val="1000"/>
              </a:spcBef>
              <a:spcAft>
                <a:spcPts val="0"/>
              </a:spcAft>
              <a:buSzPts val="1280"/>
              <a:buFont typeface="Trebuchet MS"/>
              <a:buNone/>
              <a:defRPr/>
            </a:lvl2pPr>
            <a:lvl3pPr indent="-228600" lvl="2" marL="1371600" rtl="1" algn="r">
              <a:spcBef>
                <a:spcPts val="1000"/>
              </a:spcBef>
              <a:spcAft>
                <a:spcPts val="0"/>
              </a:spcAft>
              <a:buSzPts val="1120"/>
              <a:buFont typeface="Trebuchet MS"/>
              <a:buNone/>
              <a:defRPr/>
            </a:lvl3pPr>
            <a:lvl4pPr indent="-228600" lvl="3" marL="1828800" rtl="1" algn="r">
              <a:spcBef>
                <a:spcPts val="1000"/>
              </a:spcBef>
              <a:spcAft>
                <a:spcPts val="0"/>
              </a:spcAft>
              <a:buSzPts val="960"/>
              <a:buFont typeface="Trebuchet MS"/>
              <a:buNone/>
              <a:defRPr/>
            </a:lvl4pPr>
            <a:lvl5pPr indent="-228600" lvl="4" marL="2286000" rtl="1" algn="r">
              <a:spcBef>
                <a:spcPts val="1000"/>
              </a:spcBef>
              <a:spcAft>
                <a:spcPts val="0"/>
              </a:spcAft>
              <a:buSzPts val="960"/>
              <a:buFont typeface="Trebuchet MS"/>
              <a:buNone/>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99" name="Google Shape;99;p25"/>
          <p:cNvSpPr txBox="1"/>
          <p:nvPr>
            <p:ph idx="2"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rtl="1" algn="r">
              <a:spcBef>
                <a:spcPts val="1000"/>
              </a:spcBef>
              <a:spcAft>
                <a:spcPts val="0"/>
              </a:spcAft>
              <a:buSzPts val="1440"/>
              <a:buNone/>
              <a:defRPr sz="1800">
                <a:solidFill>
                  <a:srgbClr val="3F3F3F"/>
                </a:solidFill>
              </a:defRPr>
            </a:lvl1pPr>
            <a:lvl2pPr indent="-228600" lvl="1" marL="914400" rtl="1" algn="r">
              <a:spcBef>
                <a:spcPts val="1000"/>
              </a:spcBef>
              <a:spcAft>
                <a:spcPts val="0"/>
              </a:spcAft>
              <a:buSzPts val="1440"/>
              <a:buNone/>
              <a:defRPr sz="1800">
                <a:solidFill>
                  <a:srgbClr val="888888"/>
                </a:solidFill>
              </a:defRPr>
            </a:lvl2pPr>
            <a:lvl3pPr indent="-228600" lvl="2" marL="1371600" rtl="1" algn="r">
              <a:spcBef>
                <a:spcPts val="1000"/>
              </a:spcBef>
              <a:spcAft>
                <a:spcPts val="0"/>
              </a:spcAft>
              <a:buSzPts val="1280"/>
              <a:buNone/>
              <a:defRPr sz="1600">
                <a:solidFill>
                  <a:srgbClr val="888888"/>
                </a:solidFill>
              </a:defRPr>
            </a:lvl3pPr>
            <a:lvl4pPr indent="-228600" lvl="3" marL="1828800" rtl="1" algn="r">
              <a:spcBef>
                <a:spcPts val="1000"/>
              </a:spcBef>
              <a:spcAft>
                <a:spcPts val="0"/>
              </a:spcAft>
              <a:buSzPts val="1120"/>
              <a:buNone/>
              <a:defRPr sz="1400">
                <a:solidFill>
                  <a:srgbClr val="888888"/>
                </a:solidFill>
              </a:defRPr>
            </a:lvl4pPr>
            <a:lvl5pPr indent="-228600" lvl="4" marL="2286000" rtl="1" algn="r">
              <a:spcBef>
                <a:spcPts val="1000"/>
              </a:spcBef>
              <a:spcAft>
                <a:spcPts val="0"/>
              </a:spcAft>
              <a:buSzPts val="1120"/>
              <a:buNone/>
              <a:defRPr sz="1400">
                <a:solidFill>
                  <a:srgbClr val="888888"/>
                </a:solidFill>
              </a:defRPr>
            </a:lvl5pPr>
            <a:lvl6pPr indent="-228600" lvl="5" marL="2743200" rtl="1" algn="r">
              <a:spcBef>
                <a:spcPts val="1000"/>
              </a:spcBef>
              <a:spcAft>
                <a:spcPts val="0"/>
              </a:spcAft>
              <a:buSzPts val="1120"/>
              <a:buNone/>
              <a:defRPr sz="1400">
                <a:solidFill>
                  <a:srgbClr val="888888"/>
                </a:solidFill>
              </a:defRPr>
            </a:lvl6pPr>
            <a:lvl7pPr indent="-228600" lvl="6" marL="3200400" rtl="1" algn="r">
              <a:spcBef>
                <a:spcPts val="1000"/>
              </a:spcBef>
              <a:spcAft>
                <a:spcPts val="0"/>
              </a:spcAft>
              <a:buSzPts val="1120"/>
              <a:buNone/>
              <a:defRPr sz="1400">
                <a:solidFill>
                  <a:srgbClr val="888888"/>
                </a:solidFill>
              </a:defRPr>
            </a:lvl7pPr>
            <a:lvl8pPr indent="-228600" lvl="7" marL="3657600" rtl="1" algn="r">
              <a:spcBef>
                <a:spcPts val="1000"/>
              </a:spcBef>
              <a:spcAft>
                <a:spcPts val="0"/>
              </a:spcAft>
              <a:buSzPts val="1120"/>
              <a:buNone/>
              <a:defRPr sz="1400">
                <a:solidFill>
                  <a:srgbClr val="888888"/>
                </a:solidFill>
              </a:defRPr>
            </a:lvl8pPr>
            <a:lvl9pPr indent="-228600" lvl="8" marL="4114800" rtl="1" algn="r">
              <a:spcBef>
                <a:spcPts val="1000"/>
              </a:spcBef>
              <a:spcAft>
                <a:spcPts val="0"/>
              </a:spcAft>
              <a:buSzPts val="1120"/>
              <a:buNone/>
              <a:defRPr sz="1400">
                <a:solidFill>
                  <a:srgbClr val="888888"/>
                </a:solidFill>
              </a:defRPr>
            </a:lvl9pPr>
          </a:lstStyle>
          <a:p/>
        </p:txBody>
      </p:sp>
      <p:sp>
        <p:nvSpPr>
          <p:cNvPr id="100" name="Google Shape;100;p2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2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2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IQ"/>
              <a:t>‹#›</a:t>
            </a:fld>
            <a:endParaRPr/>
          </a:p>
        </p:txBody>
      </p:sp>
      <p:sp>
        <p:nvSpPr>
          <p:cNvPr id="103" name="Google Shape;103;p25"/>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ar-IQ" sz="8000" u="none" cap="none" strike="noStrike">
                <a:solidFill>
                  <a:srgbClr val="BFE471"/>
                </a:solidFill>
                <a:latin typeface="Arial"/>
                <a:ea typeface="Arial"/>
                <a:cs typeface="Arial"/>
                <a:sym typeface="Arial"/>
              </a:rPr>
              <a:t>“</a:t>
            </a:r>
            <a:endParaRPr/>
          </a:p>
        </p:txBody>
      </p:sp>
      <p:sp>
        <p:nvSpPr>
          <p:cNvPr id="104" name="Google Shape;104;p25"/>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ar-IQ" sz="8000" u="none" cap="none" strike="noStrike">
                <a:solidFill>
                  <a:srgbClr val="BFE471"/>
                </a:solidFill>
                <a:latin typeface="Arial"/>
                <a:ea typeface="Arial"/>
                <a:cs typeface="Arial"/>
                <a:sym typeface="Arial"/>
              </a:rPr>
              <a:t>”</a:t>
            </a:r>
            <a:endParaRPr b="0" i="0" sz="1800" u="none" cap="none" strike="noStrike">
              <a:solidFill>
                <a:srgbClr val="BFE47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بطاقة اسم">
  <p:cSld name="بطاقة اسم">
    <p:spTree>
      <p:nvGrpSpPr>
        <p:cNvPr id="105" name="Shape 105"/>
        <p:cNvGrpSpPr/>
        <p:nvPr/>
      </p:nvGrpSpPr>
      <p:grpSpPr>
        <a:xfrm>
          <a:off x="0" y="0"/>
          <a:ext cx="0" cy="0"/>
          <a:chOff x="0" y="0"/>
          <a:chExt cx="0" cy="0"/>
        </a:xfrm>
      </p:grpSpPr>
      <p:sp>
        <p:nvSpPr>
          <p:cNvPr id="106" name="Google Shape;106;p26"/>
          <p:cNvSpPr txBox="1"/>
          <p:nvPr>
            <p:ph type="title"/>
          </p:nvPr>
        </p:nvSpPr>
        <p:spPr>
          <a:xfrm>
            <a:off x="677335" y="1931988"/>
            <a:ext cx="8596668" cy="2595460"/>
          </a:xfrm>
          <a:prstGeom prst="rect">
            <a:avLst/>
          </a:prstGeom>
          <a:noFill/>
          <a:ln>
            <a:noFill/>
          </a:ln>
        </p:spPr>
        <p:txBody>
          <a:bodyPr anchorCtr="0" anchor="b" bIns="45700" lIns="91425" spcFirstLastPara="1" rIns="91425" wrap="square" tIns="45700">
            <a:normAutofit/>
          </a:bodyPr>
          <a:lstStyle>
            <a:lvl1pPr lvl="0" rtl="1" algn="r">
              <a:spcBef>
                <a:spcPts val="0"/>
              </a:spcBef>
              <a:spcAft>
                <a:spcPts val="0"/>
              </a:spcAft>
              <a:buClr>
                <a:schemeClr val="accent1"/>
              </a:buClr>
              <a:buSzPts val="4400"/>
              <a:buFont typeface="Trebuchet MS"/>
              <a:buNone/>
              <a:defRPr b="0" sz="4400" cap="none"/>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07" name="Google Shape;107;p26"/>
          <p:cNvSpPr txBox="1"/>
          <p:nvPr>
            <p:ph idx="1"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rtl="1" algn="r">
              <a:spcBef>
                <a:spcPts val="1000"/>
              </a:spcBef>
              <a:spcAft>
                <a:spcPts val="0"/>
              </a:spcAft>
              <a:buSzPts val="1440"/>
              <a:buNone/>
              <a:defRPr sz="1800">
                <a:solidFill>
                  <a:srgbClr val="3F3F3F"/>
                </a:solidFill>
              </a:defRPr>
            </a:lvl1pPr>
            <a:lvl2pPr indent="-228600" lvl="1" marL="914400" rtl="1" algn="r">
              <a:spcBef>
                <a:spcPts val="1000"/>
              </a:spcBef>
              <a:spcAft>
                <a:spcPts val="0"/>
              </a:spcAft>
              <a:buSzPts val="1440"/>
              <a:buNone/>
              <a:defRPr sz="1800">
                <a:solidFill>
                  <a:srgbClr val="888888"/>
                </a:solidFill>
              </a:defRPr>
            </a:lvl2pPr>
            <a:lvl3pPr indent="-228600" lvl="2" marL="1371600" rtl="1" algn="r">
              <a:spcBef>
                <a:spcPts val="1000"/>
              </a:spcBef>
              <a:spcAft>
                <a:spcPts val="0"/>
              </a:spcAft>
              <a:buSzPts val="1280"/>
              <a:buNone/>
              <a:defRPr sz="1600">
                <a:solidFill>
                  <a:srgbClr val="888888"/>
                </a:solidFill>
              </a:defRPr>
            </a:lvl3pPr>
            <a:lvl4pPr indent="-228600" lvl="3" marL="1828800" rtl="1" algn="r">
              <a:spcBef>
                <a:spcPts val="1000"/>
              </a:spcBef>
              <a:spcAft>
                <a:spcPts val="0"/>
              </a:spcAft>
              <a:buSzPts val="1120"/>
              <a:buNone/>
              <a:defRPr sz="1400">
                <a:solidFill>
                  <a:srgbClr val="888888"/>
                </a:solidFill>
              </a:defRPr>
            </a:lvl4pPr>
            <a:lvl5pPr indent="-228600" lvl="4" marL="2286000" rtl="1" algn="r">
              <a:spcBef>
                <a:spcPts val="1000"/>
              </a:spcBef>
              <a:spcAft>
                <a:spcPts val="0"/>
              </a:spcAft>
              <a:buSzPts val="1120"/>
              <a:buNone/>
              <a:defRPr sz="1400">
                <a:solidFill>
                  <a:srgbClr val="888888"/>
                </a:solidFill>
              </a:defRPr>
            </a:lvl5pPr>
            <a:lvl6pPr indent="-228600" lvl="5" marL="2743200" rtl="1" algn="r">
              <a:spcBef>
                <a:spcPts val="1000"/>
              </a:spcBef>
              <a:spcAft>
                <a:spcPts val="0"/>
              </a:spcAft>
              <a:buSzPts val="1120"/>
              <a:buNone/>
              <a:defRPr sz="1400">
                <a:solidFill>
                  <a:srgbClr val="888888"/>
                </a:solidFill>
              </a:defRPr>
            </a:lvl6pPr>
            <a:lvl7pPr indent="-228600" lvl="6" marL="3200400" rtl="1" algn="r">
              <a:spcBef>
                <a:spcPts val="1000"/>
              </a:spcBef>
              <a:spcAft>
                <a:spcPts val="0"/>
              </a:spcAft>
              <a:buSzPts val="1120"/>
              <a:buNone/>
              <a:defRPr sz="1400">
                <a:solidFill>
                  <a:srgbClr val="888888"/>
                </a:solidFill>
              </a:defRPr>
            </a:lvl7pPr>
            <a:lvl8pPr indent="-228600" lvl="7" marL="3657600" rtl="1" algn="r">
              <a:spcBef>
                <a:spcPts val="1000"/>
              </a:spcBef>
              <a:spcAft>
                <a:spcPts val="0"/>
              </a:spcAft>
              <a:buSzPts val="1120"/>
              <a:buNone/>
              <a:defRPr sz="1400">
                <a:solidFill>
                  <a:srgbClr val="888888"/>
                </a:solidFill>
              </a:defRPr>
            </a:lvl8pPr>
            <a:lvl9pPr indent="-228600" lvl="8" marL="4114800" rtl="1" algn="r">
              <a:spcBef>
                <a:spcPts val="1000"/>
              </a:spcBef>
              <a:spcAft>
                <a:spcPts val="0"/>
              </a:spcAft>
              <a:buSzPts val="1120"/>
              <a:buNone/>
              <a:defRPr sz="1400">
                <a:solidFill>
                  <a:srgbClr val="888888"/>
                </a:solidFill>
              </a:defRPr>
            </a:lvl9pPr>
          </a:lstStyle>
          <a:p/>
        </p:txBody>
      </p:sp>
      <p:sp>
        <p:nvSpPr>
          <p:cNvPr id="108" name="Google Shape;108;p2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2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2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بطاقة اسم ذات اقتباس">
  <p:cSld name="بطاقة اسم ذات اقتباس">
    <p:spTree>
      <p:nvGrpSpPr>
        <p:cNvPr id="111" name="Shape 111"/>
        <p:cNvGrpSpPr/>
        <p:nvPr/>
      </p:nvGrpSpPr>
      <p:grpSpPr>
        <a:xfrm>
          <a:off x="0" y="0"/>
          <a:ext cx="0" cy="0"/>
          <a:chOff x="0" y="0"/>
          <a:chExt cx="0" cy="0"/>
        </a:xfrm>
      </p:grpSpPr>
      <p:sp>
        <p:nvSpPr>
          <p:cNvPr id="112" name="Google Shape;112;p27"/>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rtl="1" algn="r">
              <a:spcBef>
                <a:spcPts val="0"/>
              </a:spcBef>
              <a:spcAft>
                <a:spcPts val="0"/>
              </a:spcAft>
              <a:buClr>
                <a:schemeClr val="accent1"/>
              </a:buClr>
              <a:buSzPts val="4400"/>
              <a:buFont typeface="Trebuchet MS"/>
              <a:buNone/>
              <a:defRPr b="0" sz="4400" cap="none"/>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13" name="Google Shape;113;p27"/>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rtl="1" algn="r">
              <a:spcBef>
                <a:spcPts val="1000"/>
              </a:spcBef>
              <a:spcAft>
                <a:spcPts val="0"/>
              </a:spcAft>
              <a:buSzPts val="1920"/>
              <a:buFont typeface="Trebuchet MS"/>
              <a:buNone/>
              <a:defRPr sz="2400">
                <a:solidFill>
                  <a:srgbClr val="3F3F3F"/>
                </a:solidFill>
              </a:defRPr>
            </a:lvl1pPr>
            <a:lvl2pPr indent="-228600" lvl="1" marL="914400" rtl="1" algn="r">
              <a:spcBef>
                <a:spcPts val="1000"/>
              </a:spcBef>
              <a:spcAft>
                <a:spcPts val="0"/>
              </a:spcAft>
              <a:buSzPts val="1280"/>
              <a:buFont typeface="Trebuchet MS"/>
              <a:buNone/>
              <a:defRPr/>
            </a:lvl2pPr>
            <a:lvl3pPr indent="-228600" lvl="2" marL="1371600" rtl="1" algn="r">
              <a:spcBef>
                <a:spcPts val="1000"/>
              </a:spcBef>
              <a:spcAft>
                <a:spcPts val="0"/>
              </a:spcAft>
              <a:buSzPts val="1120"/>
              <a:buFont typeface="Trebuchet MS"/>
              <a:buNone/>
              <a:defRPr/>
            </a:lvl3pPr>
            <a:lvl4pPr indent="-228600" lvl="3" marL="1828800" rtl="1" algn="r">
              <a:spcBef>
                <a:spcPts val="1000"/>
              </a:spcBef>
              <a:spcAft>
                <a:spcPts val="0"/>
              </a:spcAft>
              <a:buSzPts val="960"/>
              <a:buFont typeface="Trebuchet MS"/>
              <a:buNone/>
              <a:defRPr/>
            </a:lvl4pPr>
            <a:lvl5pPr indent="-228600" lvl="4" marL="2286000" rtl="1" algn="r">
              <a:spcBef>
                <a:spcPts val="1000"/>
              </a:spcBef>
              <a:spcAft>
                <a:spcPts val="0"/>
              </a:spcAft>
              <a:buSzPts val="960"/>
              <a:buFont typeface="Trebuchet MS"/>
              <a:buNone/>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114" name="Google Shape;114;p27"/>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rtl="1" algn="r">
              <a:spcBef>
                <a:spcPts val="1000"/>
              </a:spcBef>
              <a:spcAft>
                <a:spcPts val="0"/>
              </a:spcAft>
              <a:buSzPts val="1440"/>
              <a:buNone/>
              <a:defRPr sz="1800">
                <a:solidFill>
                  <a:srgbClr val="7F7F7F"/>
                </a:solidFill>
              </a:defRPr>
            </a:lvl1pPr>
            <a:lvl2pPr indent="-228600" lvl="1" marL="914400" rtl="1" algn="r">
              <a:spcBef>
                <a:spcPts val="1000"/>
              </a:spcBef>
              <a:spcAft>
                <a:spcPts val="0"/>
              </a:spcAft>
              <a:buSzPts val="1440"/>
              <a:buNone/>
              <a:defRPr sz="1800">
                <a:solidFill>
                  <a:srgbClr val="888888"/>
                </a:solidFill>
              </a:defRPr>
            </a:lvl2pPr>
            <a:lvl3pPr indent="-228600" lvl="2" marL="1371600" rtl="1" algn="r">
              <a:spcBef>
                <a:spcPts val="1000"/>
              </a:spcBef>
              <a:spcAft>
                <a:spcPts val="0"/>
              </a:spcAft>
              <a:buSzPts val="1280"/>
              <a:buNone/>
              <a:defRPr sz="1600">
                <a:solidFill>
                  <a:srgbClr val="888888"/>
                </a:solidFill>
              </a:defRPr>
            </a:lvl3pPr>
            <a:lvl4pPr indent="-228600" lvl="3" marL="1828800" rtl="1" algn="r">
              <a:spcBef>
                <a:spcPts val="1000"/>
              </a:spcBef>
              <a:spcAft>
                <a:spcPts val="0"/>
              </a:spcAft>
              <a:buSzPts val="1120"/>
              <a:buNone/>
              <a:defRPr sz="1400">
                <a:solidFill>
                  <a:srgbClr val="888888"/>
                </a:solidFill>
              </a:defRPr>
            </a:lvl4pPr>
            <a:lvl5pPr indent="-228600" lvl="4" marL="2286000" rtl="1" algn="r">
              <a:spcBef>
                <a:spcPts val="1000"/>
              </a:spcBef>
              <a:spcAft>
                <a:spcPts val="0"/>
              </a:spcAft>
              <a:buSzPts val="1120"/>
              <a:buNone/>
              <a:defRPr sz="1400">
                <a:solidFill>
                  <a:srgbClr val="888888"/>
                </a:solidFill>
              </a:defRPr>
            </a:lvl5pPr>
            <a:lvl6pPr indent="-228600" lvl="5" marL="2743200" rtl="1" algn="r">
              <a:spcBef>
                <a:spcPts val="1000"/>
              </a:spcBef>
              <a:spcAft>
                <a:spcPts val="0"/>
              </a:spcAft>
              <a:buSzPts val="1120"/>
              <a:buNone/>
              <a:defRPr sz="1400">
                <a:solidFill>
                  <a:srgbClr val="888888"/>
                </a:solidFill>
              </a:defRPr>
            </a:lvl6pPr>
            <a:lvl7pPr indent="-228600" lvl="6" marL="3200400" rtl="1" algn="r">
              <a:spcBef>
                <a:spcPts val="1000"/>
              </a:spcBef>
              <a:spcAft>
                <a:spcPts val="0"/>
              </a:spcAft>
              <a:buSzPts val="1120"/>
              <a:buNone/>
              <a:defRPr sz="1400">
                <a:solidFill>
                  <a:srgbClr val="888888"/>
                </a:solidFill>
              </a:defRPr>
            </a:lvl7pPr>
            <a:lvl8pPr indent="-228600" lvl="7" marL="3657600" rtl="1" algn="r">
              <a:spcBef>
                <a:spcPts val="1000"/>
              </a:spcBef>
              <a:spcAft>
                <a:spcPts val="0"/>
              </a:spcAft>
              <a:buSzPts val="1120"/>
              <a:buNone/>
              <a:defRPr sz="1400">
                <a:solidFill>
                  <a:srgbClr val="888888"/>
                </a:solidFill>
              </a:defRPr>
            </a:lvl8pPr>
            <a:lvl9pPr indent="-228600" lvl="8" marL="4114800" rtl="1" algn="r">
              <a:spcBef>
                <a:spcPts val="1000"/>
              </a:spcBef>
              <a:spcAft>
                <a:spcPts val="0"/>
              </a:spcAft>
              <a:buSzPts val="1120"/>
              <a:buNone/>
              <a:defRPr sz="1400">
                <a:solidFill>
                  <a:srgbClr val="888888"/>
                </a:solidFill>
              </a:defRPr>
            </a:lvl9pPr>
          </a:lstStyle>
          <a:p/>
        </p:txBody>
      </p:sp>
      <p:sp>
        <p:nvSpPr>
          <p:cNvPr id="115" name="Google Shape;115;p2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2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IQ"/>
              <a:t>‹#›</a:t>
            </a:fld>
            <a:endParaRPr/>
          </a:p>
        </p:txBody>
      </p:sp>
      <p:sp>
        <p:nvSpPr>
          <p:cNvPr id="118" name="Google Shape;118;p27"/>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ar-IQ" sz="8000" u="none" cap="none" strike="noStrike">
                <a:solidFill>
                  <a:srgbClr val="BFE471"/>
                </a:solidFill>
                <a:latin typeface="Arial"/>
                <a:ea typeface="Arial"/>
                <a:cs typeface="Arial"/>
                <a:sym typeface="Arial"/>
              </a:rPr>
              <a:t>“</a:t>
            </a:r>
            <a:endParaRPr/>
          </a:p>
        </p:txBody>
      </p:sp>
      <p:sp>
        <p:nvSpPr>
          <p:cNvPr id="119" name="Google Shape;119;p27"/>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ar-IQ" sz="8000" u="none" cap="none" strike="noStrike">
                <a:solidFill>
                  <a:srgbClr val="BFE47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صواب أو خطأ">
  <p:cSld name="صواب أو خطأ">
    <p:spTree>
      <p:nvGrpSpPr>
        <p:cNvPr id="120" name="Shape 120"/>
        <p:cNvGrpSpPr/>
        <p:nvPr/>
      </p:nvGrpSpPr>
      <p:grpSpPr>
        <a:xfrm>
          <a:off x="0" y="0"/>
          <a:ext cx="0" cy="0"/>
          <a:chOff x="0" y="0"/>
          <a:chExt cx="0" cy="0"/>
        </a:xfrm>
      </p:grpSpPr>
      <p:sp>
        <p:nvSpPr>
          <p:cNvPr id="121" name="Google Shape;121;p28"/>
          <p:cNvSpPr txBox="1"/>
          <p:nvPr>
            <p:ph type="title"/>
          </p:nvPr>
        </p:nvSpPr>
        <p:spPr>
          <a:xfrm>
            <a:off x="685799" y="609600"/>
            <a:ext cx="8588203" cy="3022600"/>
          </a:xfrm>
          <a:prstGeom prst="rect">
            <a:avLst/>
          </a:prstGeom>
          <a:noFill/>
          <a:ln>
            <a:noFill/>
          </a:ln>
        </p:spPr>
        <p:txBody>
          <a:bodyPr anchorCtr="0" anchor="ctr" bIns="45700" lIns="91425" spcFirstLastPara="1" rIns="91425" wrap="square" tIns="45700">
            <a:normAutofit/>
          </a:bodyPr>
          <a:lstStyle>
            <a:lvl1pPr lvl="0" rtl="1" algn="r">
              <a:spcBef>
                <a:spcPts val="0"/>
              </a:spcBef>
              <a:spcAft>
                <a:spcPts val="0"/>
              </a:spcAft>
              <a:buClr>
                <a:schemeClr val="accent1"/>
              </a:buClr>
              <a:buSzPts val="4400"/>
              <a:buFont typeface="Trebuchet MS"/>
              <a:buNone/>
              <a:defRPr b="0" sz="4400" cap="none"/>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22" name="Google Shape;122;p28"/>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rtl="1" algn="r">
              <a:spcBef>
                <a:spcPts val="1000"/>
              </a:spcBef>
              <a:spcAft>
                <a:spcPts val="0"/>
              </a:spcAft>
              <a:buSzPts val="1920"/>
              <a:buFont typeface="Trebuchet MS"/>
              <a:buNone/>
              <a:defRPr sz="2400">
                <a:solidFill>
                  <a:schemeClr val="accent1"/>
                </a:solidFill>
              </a:defRPr>
            </a:lvl1pPr>
            <a:lvl2pPr indent="-228600" lvl="1" marL="914400" rtl="1" algn="r">
              <a:spcBef>
                <a:spcPts val="1000"/>
              </a:spcBef>
              <a:spcAft>
                <a:spcPts val="0"/>
              </a:spcAft>
              <a:buSzPts val="1280"/>
              <a:buFont typeface="Trebuchet MS"/>
              <a:buNone/>
              <a:defRPr/>
            </a:lvl2pPr>
            <a:lvl3pPr indent="-228600" lvl="2" marL="1371600" rtl="1" algn="r">
              <a:spcBef>
                <a:spcPts val="1000"/>
              </a:spcBef>
              <a:spcAft>
                <a:spcPts val="0"/>
              </a:spcAft>
              <a:buSzPts val="1120"/>
              <a:buFont typeface="Trebuchet MS"/>
              <a:buNone/>
              <a:defRPr/>
            </a:lvl3pPr>
            <a:lvl4pPr indent="-228600" lvl="3" marL="1828800" rtl="1" algn="r">
              <a:spcBef>
                <a:spcPts val="1000"/>
              </a:spcBef>
              <a:spcAft>
                <a:spcPts val="0"/>
              </a:spcAft>
              <a:buSzPts val="960"/>
              <a:buFont typeface="Trebuchet MS"/>
              <a:buNone/>
              <a:defRPr/>
            </a:lvl4pPr>
            <a:lvl5pPr indent="-228600" lvl="4" marL="2286000" rtl="1" algn="r">
              <a:spcBef>
                <a:spcPts val="1000"/>
              </a:spcBef>
              <a:spcAft>
                <a:spcPts val="0"/>
              </a:spcAft>
              <a:buSzPts val="960"/>
              <a:buFont typeface="Trebuchet MS"/>
              <a:buNone/>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123" name="Google Shape;123;p28"/>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rtl="1" algn="r">
              <a:spcBef>
                <a:spcPts val="1000"/>
              </a:spcBef>
              <a:spcAft>
                <a:spcPts val="0"/>
              </a:spcAft>
              <a:buSzPts val="1440"/>
              <a:buNone/>
              <a:defRPr sz="1800">
                <a:solidFill>
                  <a:srgbClr val="7F7F7F"/>
                </a:solidFill>
              </a:defRPr>
            </a:lvl1pPr>
            <a:lvl2pPr indent="-228600" lvl="1" marL="914400" rtl="1" algn="r">
              <a:spcBef>
                <a:spcPts val="1000"/>
              </a:spcBef>
              <a:spcAft>
                <a:spcPts val="0"/>
              </a:spcAft>
              <a:buSzPts val="1440"/>
              <a:buNone/>
              <a:defRPr sz="1800">
                <a:solidFill>
                  <a:srgbClr val="888888"/>
                </a:solidFill>
              </a:defRPr>
            </a:lvl2pPr>
            <a:lvl3pPr indent="-228600" lvl="2" marL="1371600" rtl="1" algn="r">
              <a:spcBef>
                <a:spcPts val="1000"/>
              </a:spcBef>
              <a:spcAft>
                <a:spcPts val="0"/>
              </a:spcAft>
              <a:buSzPts val="1280"/>
              <a:buNone/>
              <a:defRPr sz="1600">
                <a:solidFill>
                  <a:srgbClr val="888888"/>
                </a:solidFill>
              </a:defRPr>
            </a:lvl3pPr>
            <a:lvl4pPr indent="-228600" lvl="3" marL="1828800" rtl="1" algn="r">
              <a:spcBef>
                <a:spcPts val="1000"/>
              </a:spcBef>
              <a:spcAft>
                <a:spcPts val="0"/>
              </a:spcAft>
              <a:buSzPts val="1120"/>
              <a:buNone/>
              <a:defRPr sz="1400">
                <a:solidFill>
                  <a:srgbClr val="888888"/>
                </a:solidFill>
              </a:defRPr>
            </a:lvl4pPr>
            <a:lvl5pPr indent="-228600" lvl="4" marL="2286000" rtl="1" algn="r">
              <a:spcBef>
                <a:spcPts val="1000"/>
              </a:spcBef>
              <a:spcAft>
                <a:spcPts val="0"/>
              </a:spcAft>
              <a:buSzPts val="1120"/>
              <a:buNone/>
              <a:defRPr sz="1400">
                <a:solidFill>
                  <a:srgbClr val="888888"/>
                </a:solidFill>
              </a:defRPr>
            </a:lvl5pPr>
            <a:lvl6pPr indent="-228600" lvl="5" marL="2743200" rtl="1" algn="r">
              <a:spcBef>
                <a:spcPts val="1000"/>
              </a:spcBef>
              <a:spcAft>
                <a:spcPts val="0"/>
              </a:spcAft>
              <a:buSzPts val="1120"/>
              <a:buNone/>
              <a:defRPr sz="1400">
                <a:solidFill>
                  <a:srgbClr val="888888"/>
                </a:solidFill>
              </a:defRPr>
            </a:lvl6pPr>
            <a:lvl7pPr indent="-228600" lvl="6" marL="3200400" rtl="1" algn="r">
              <a:spcBef>
                <a:spcPts val="1000"/>
              </a:spcBef>
              <a:spcAft>
                <a:spcPts val="0"/>
              </a:spcAft>
              <a:buSzPts val="1120"/>
              <a:buNone/>
              <a:defRPr sz="1400">
                <a:solidFill>
                  <a:srgbClr val="888888"/>
                </a:solidFill>
              </a:defRPr>
            </a:lvl7pPr>
            <a:lvl8pPr indent="-228600" lvl="7" marL="3657600" rtl="1" algn="r">
              <a:spcBef>
                <a:spcPts val="1000"/>
              </a:spcBef>
              <a:spcAft>
                <a:spcPts val="0"/>
              </a:spcAft>
              <a:buSzPts val="1120"/>
              <a:buNone/>
              <a:defRPr sz="1400">
                <a:solidFill>
                  <a:srgbClr val="888888"/>
                </a:solidFill>
              </a:defRPr>
            </a:lvl8pPr>
            <a:lvl9pPr indent="-228600" lvl="8" marL="4114800" rtl="1" algn="r">
              <a:spcBef>
                <a:spcPts val="1000"/>
              </a:spcBef>
              <a:spcAft>
                <a:spcPts val="0"/>
              </a:spcAft>
              <a:buSzPts val="1120"/>
              <a:buNone/>
              <a:defRPr sz="1400">
                <a:solidFill>
                  <a:srgbClr val="888888"/>
                </a:solidFill>
              </a:defRPr>
            </a:lvl9pPr>
          </a:lstStyle>
          <a:p/>
        </p:txBody>
      </p:sp>
      <p:sp>
        <p:nvSpPr>
          <p:cNvPr id="124" name="Google Shape;124;p2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2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2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ونص عمودي" type="vertTx">
  <p:cSld name="VERTICAL_TEXT">
    <p:spTree>
      <p:nvGrpSpPr>
        <p:cNvPr id="127" name="Shape 127"/>
        <p:cNvGrpSpPr/>
        <p:nvPr/>
      </p:nvGrpSpPr>
      <p:grpSpPr>
        <a:xfrm>
          <a:off x="0" y="0"/>
          <a:ext cx="0" cy="0"/>
          <a:chOff x="0" y="0"/>
          <a:chExt cx="0" cy="0"/>
        </a:xfrm>
      </p:grpSpPr>
      <p:sp>
        <p:nvSpPr>
          <p:cNvPr id="128" name="Google Shape;128;p2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rtl="1" algn="r">
              <a:spcBef>
                <a:spcPts val="0"/>
              </a:spcBef>
              <a:spcAft>
                <a:spcPts val="0"/>
              </a:spcAft>
              <a:buClr>
                <a:schemeClr val="accent1"/>
              </a:buClr>
              <a:buSzPts val="1800"/>
              <a:buNone/>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29" name="Google Shape;129;p29"/>
          <p:cNvSpPr txBox="1"/>
          <p:nvPr>
            <p:ph idx="1" type="body"/>
          </p:nvPr>
        </p:nvSpPr>
        <p:spPr>
          <a:xfrm rot="5400000">
            <a:off x="3035282" y="-197358"/>
            <a:ext cx="3880773" cy="8596668"/>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130" name="Google Shape;130;p2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2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2" name="Google Shape;132;p2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ونص عموديان" type="vertTitleAndTx">
  <p:cSld name="VERTICAL_TITLE_AND_VERTICAL_TEXT">
    <p:spTree>
      <p:nvGrpSpPr>
        <p:cNvPr id="133" name="Shape 133"/>
        <p:cNvGrpSpPr/>
        <p:nvPr/>
      </p:nvGrpSpPr>
      <p:grpSpPr>
        <a:xfrm>
          <a:off x="0" y="0"/>
          <a:ext cx="0" cy="0"/>
          <a:chOff x="0" y="0"/>
          <a:chExt cx="0" cy="0"/>
        </a:xfrm>
      </p:grpSpPr>
      <p:sp>
        <p:nvSpPr>
          <p:cNvPr id="134" name="Google Shape;134;p30"/>
          <p:cNvSpPr txBox="1"/>
          <p:nvPr>
            <p:ph type="title"/>
          </p:nvPr>
        </p:nvSpPr>
        <p:spPr>
          <a:xfrm rot="5400000">
            <a:off x="5994319" y="2582953"/>
            <a:ext cx="5251451" cy="1304743"/>
          </a:xfrm>
          <a:prstGeom prst="rect">
            <a:avLst/>
          </a:prstGeom>
          <a:noFill/>
          <a:ln>
            <a:noFill/>
          </a:ln>
        </p:spPr>
        <p:txBody>
          <a:bodyPr anchorCtr="0" anchor="ctr" bIns="45700" lIns="91425" spcFirstLastPara="1" rIns="91425" wrap="square" tIns="45700">
            <a:normAutofit/>
          </a:bodyPr>
          <a:lstStyle>
            <a:lvl1pPr lvl="0" rtl="1" algn="r">
              <a:spcBef>
                <a:spcPts val="0"/>
              </a:spcBef>
              <a:spcAft>
                <a:spcPts val="0"/>
              </a:spcAft>
              <a:buClr>
                <a:schemeClr val="accent1"/>
              </a:buClr>
              <a:buSzPts val="1800"/>
              <a:buNone/>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135" name="Google Shape;135;p30"/>
          <p:cNvSpPr txBox="1"/>
          <p:nvPr>
            <p:ph idx="1" type="body"/>
          </p:nvPr>
        </p:nvSpPr>
        <p:spPr>
          <a:xfrm rot="5400000">
            <a:off x="1581685" y="-294750"/>
            <a:ext cx="5251450" cy="7060150"/>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136" name="Google Shape;136;p3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7" name="Google Shape;137;p3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8" name="Google Shape;138;p3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ومحتوى" type="obj">
  <p:cSld name="OBJECT">
    <p:spTree>
      <p:nvGrpSpPr>
        <p:cNvPr id="39" name="Shape 39"/>
        <p:cNvGrpSpPr/>
        <p:nvPr/>
      </p:nvGrpSpPr>
      <p:grpSpPr>
        <a:xfrm>
          <a:off x="0" y="0"/>
          <a:ext cx="0" cy="0"/>
          <a:chOff x="0" y="0"/>
          <a:chExt cx="0" cy="0"/>
        </a:xfrm>
      </p:grpSpPr>
      <p:sp>
        <p:nvSpPr>
          <p:cNvPr id="40" name="Google Shape;40;p16"/>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rtl="1" algn="r">
              <a:spcBef>
                <a:spcPts val="0"/>
              </a:spcBef>
              <a:spcAft>
                <a:spcPts val="0"/>
              </a:spcAft>
              <a:buClr>
                <a:schemeClr val="accent1"/>
              </a:buClr>
              <a:buSzPts val="3600"/>
              <a:buFont typeface="Trebuchet MS"/>
              <a:buNone/>
              <a:defRPr sz="3600"/>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41" name="Google Shape;41;p16"/>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42" name="Google Shape;42;p1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المقطع" type="secHead">
  <p:cSld name="SECTION_HEADER">
    <p:spTree>
      <p:nvGrpSpPr>
        <p:cNvPr id="45" name="Shape 45"/>
        <p:cNvGrpSpPr/>
        <p:nvPr/>
      </p:nvGrpSpPr>
      <p:grpSpPr>
        <a:xfrm>
          <a:off x="0" y="0"/>
          <a:ext cx="0" cy="0"/>
          <a:chOff x="0" y="0"/>
          <a:chExt cx="0" cy="0"/>
        </a:xfrm>
      </p:grpSpPr>
      <p:sp>
        <p:nvSpPr>
          <p:cNvPr id="46" name="Google Shape;46;p17"/>
          <p:cNvSpPr txBox="1"/>
          <p:nvPr>
            <p:ph type="title"/>
          </p:nvPr>
        </p:nvSpPr>
        <p:spPr>
          <a:xfrm>
            <a:off x="677335" y="2700867"/>
            <a:ext cx="8596668" cy="1826581"/>
          </a:xfrm>
          <a:prstGeom prst="rect">
            <a:avLst/>
          </a:prstGeom>
          <a:noFill/>
          <a:ln>
            <a:noFill/>
          </a:ln>
        </p:spPr>
        <p:txBody>
          <a:bodyPr anchorCtr="0" anchor="b" bIns="45700" lIns="91425" spcFirstLastPara="1" rIns="91425" wrap="square" tIns="45700">
            <a:normAutofit/>
          </a:bodyPr>
          <a:lstStyle>
            <a:lvl1pPr lvl="0" rtl="1" algn="r">
              <a:spcBef>
                <a:spcPts val="0"/>
              </a:spcBef>
              <a:spcAft>
                <a:spcPts val="0"/>
              </a:spcAft>
              <a:buClr>
                <a:schemeClr val="accent1"/>
              </a:buClr>
              <a:buSzPts val="4000"/>
              <a:buFont typeface="Trebuchet MS"/>
              <a:buNone/>
              <a:defRPr b="0" sz="4000" cap="none"/>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47" name="Google Shape;47;p17"/>
          <p:cNvSpPr txBox="1"/>
          <p:nvPr>
            <p:ph idx="1" type="body"/>
          </p:nvPr>
        </p:nvSpPr>
        <p:spPr>
          <a:xfrm>
            <a:off x="677335" y="4527448"/>
            <a:ext cx="8596668" cy="860400"/>
          </a:xfrm>
          <a:prstGeom prst="rect">
            <a:avLst/>
          </a:prstGeom>
          <a:noFill/>
          <a:ln>
            <a:noFill/>
          </a:ln>
        </p:spPr>
        <p:txBody>
          <a:bodyPr anchorCtr="0" anchor="t" bIns="45700" lIns="91425" spcFirstLastPara="1" rIns="91425" wrap="square" tIns="45700">
            <a:normAutofit/>
          </a:bodyPr>
          <a:lstStyle>
            <a:lvl1pPr indent="-228600" lvl="0" marL="457200" rtl="1" algn="r">
              <a:spcBef>
                <a:spcPts val="1000"/>
              </a:spcBef>
              <a:spcAft>
                <a:spcPts val="0"/>
              </a:spcAft>
              <a:buSzPts val="1600"/>
              <a:buNone/>
              <a:defRPr sz="2000">
                <a:solidFill>
                  <a:srgbClr val="7F7F7F"/>
                </a:solidFill>
              </a:defRPr>
            </a:lvl1pPr>
            <a:lvl2pPr indent="-228600" lvl="1" marL="914400" rtl="1" algn="r">
              <a:spcBef>
                <a:spcPts val="1000"/>
              </a:spcBef>
              <a:spcAft>
                <a:spcPts val="0"/>
              </a:spcAft>
              <a:buSzPts val="1440"/>
              <a:buNone/>
              <a:defRPr sz="1800">
                <a:solidFill>
                  <a:srgbClr val="888888"/>
                </a:solidFill>
              </a:defRPr>
            </a:lvl2pPr>
            <a:lvl3pPr indent="-228600" lvl="2" marL="1371600" rtl="1" algn="r">
              <a:spcBef>
                <a:spcPts val="1000"/>
              </a:spcBef>
              <a:spcAft>
                <a:spcPts val="0"/>
              </a:spcAft>
              <a:buSzPts val="1280"/>
              <a:buNone/>
              <a:defRPr sz="1600">
                <a:solidFill>
                  <a:srgbClr val="888888"/>
                </a:solidFill>
              </a:defRPr>
            </a:lvl3pPr>
            <a:lvl4pPr indent="-228600" lvl="3" marL="1828800" rtl="1" algn="r">
              <a:spcBef>
                <a:spcPts val="1000"/>
              </a:spcBef>
              <a:spcAft>
                <a:spcPts val="0"/>
              </a:spcAft>
              <a:buSzPts val="1120"/>
              <a:buNone/>
              <a:defRPr sz="1400">
                <a:solidFill>
                  <a:srgbClr val="888888"/>
                </a:solidFill>
              </a:defRPr>
            </a:lvl4pPr>
            <a:lvl5pPr indent="-228600" lvl="4" marL="2286000" rtl="1" algn="r">
              <a:spcBef>
                <a:spcPts val="1000"/>
              </a:spcBef>
              <a:spcAft>
                <a:spcPts val="0"/>
              </a:spcAft>
              <a:buSzPts val="1120"/>
              <a:buNone/>
              <a:defRPr sz="1400">
                <a:solidFill>
                  <a:srgbClr val="888888"/>
                </a:solidFill>
              </a:defRPr>
            </a:lvl5pPr>
            <a:lvl6pPr indent="-228600" lvl="5" marL="2743200" rtl="1" algn="r">
              <a:spcBef>
                <a:spcPts val="1000"/>
              </a:spcBef>
              <a:spcAft>
                <a:spcPts val="0"/>
              </a:spcAft>
              <a:buSzPts val="1120"/>
              <a:buNone/>
              <a:defRPr sz="1400">
                <a:solidFill>
                  <a:srgbClr val="888888"/>
                </a:solidFill>
              </a:defRPr>
            </a:lvl6pPr>
            <a:lvl7pPr indent="-228600" lvl="6" marL="3200400" rtl="1" algn="r">
              <a:spcBef>
                <a:spcPts val="1000"/>
              </a:spcBef>
              <a:spcAft>
                <a:spcPts val="0"/>
              </a:spcAft>
              <a:buSzPts val="1120"/>
              <a:buNone/>
              <a:defRPr sz="1400">
                <a:solidFill>
                  <a:srgbClr val="888888"/>
                </a:solidFill>
              </a:defRPr>
            </a:lvl7pPr>
            <a:lvl8pPr indent="-228600" lvl="7" marL="3657600" rtl="1" algn="r">
              <a:spcBef>
                <a:spcPts val="1000"/>
              </a:spcBef>
              <a:spcAft>
                <a:spcPts val="0"/>
              </a:spcAft>
              <a:buSzPts val="1120"/>
              <a:buNone/>
              <a:defRPr sz="1400">
                <a:solidFill>
                  <a:srgbClr val="888888"/>
                </a:solidFill>
              </a:defRPr>
            </a:lvl8pPr>
            <a:lvl9pPr indent="-228600" lvl="8" marL="4114800" rtl="1" algn="r">
              <a:spcBef>
                <a:spcPts val="1000"/>
              </a:spcBef>
              <a:spcAft>
                <a:spcPts val="0"/>
              </a:spcAft>
              <a:buSzPts val="1120"/>
              <a:buNone/>
              <a:defRPr sz="1400">
                <a:solidFill>
                  <a:srgbClr val="888888"/>
                </a:solidFill>
              </a:defRPr>
            </a:lvl9pPr>
          </a:lstStyle>
          <a:p/>
        </p:txBody>
      </p:sp>
      <p:sp>
        <p:nvSpPr>
          <p:cNvPr id="48" name="Google Shape;48;p1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1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محتويان" type="twoObj">
  <p:cSld name="TWO_OBJECTS">
    <p:spTree>
      <p:nvGrpSpPr>
        <p:cNvPr id="51" name="Shape 51"/>
        <p:cNvGrpSpPr/>
        <p:nvPr/>
      </p:nvGrpSpPr>
      <p:grpSpPr>
        <a:xfrm>
          <a:off x="0" y="0"/>
          <a:ext cx="0" cy="0"/>
          <a:chOff x="0" y="0"/>
          <a:chExt cx="0" cy="0"/>
        </a:xfrm>
      </p:grpSpPr>
      <p:sp>
        <p:nvSpPr>
          <p:cNvPr id="52" name="Google Shape;52;p18"/>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rtl="1" algn="r">
              <a:spcBef>
                <a:spcPts val="0"/>
              </a:spcBef>
              <a:spcAft>
                <a:spcPts val="0"/>
              </a:spcAft>
              <a:buClr>
                <a:schemeClr val="accent1"/>
              </a:buClr>
              <a:buSzPts val="1800"/>
              <a:buNone/>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53" name="Google Shape;53;p18"/>
          <p:cNvSpPr txBox="1"/>
          <p:nvPr>
            <p:ph idx="1" type="body"/>
          </p:nvPr>
        </p:nvSpPr>
        <p:spPr>
          <a:xfrm>
            <a:off x="677334" y="2160589"/>
            <a:ext cx="4184035" cy="3880772"/>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54" name="Google Shape;54;p18"/>
          <p:cNvSpPr txBox="1"/>
          <p:nvPr>
            <p:ph idx="2" type="body"/>
          </p:nvPr>
        </p:nvSpPr>
        <p:spPr>
          <a:xfrm>
            <a:off x="5089970" y="2160589"/>
            <a:ext cx="4184034" cy="3880773"/>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55" name="Google Shape;55;p1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مقارنة" type="twoTxTwoObj">
  <p:cSld name="TWO_OBJECTS_WITH_TEXT">
    <p:spTree>
      <p:nvGrpSpPr>
        <p:cNvPr id="58" name="Shape 58"/>
        <p:cNvGrpSpPr/>
        <p:nvPr/>
      </p:nvGrpSpPr>
      <p:grpSpPr>
        <a:xfrm>
          <a:off x="0" y="0"/>
          <a:ext cx="0" cy="0"/>
          <a:chOff x="0" y="0"/>
          <a:chExt cx="0" cy="0"/>
        </a:xfrm>
      </p:grpSpPr>
      <p:sp>
        <p:nvSpPr>
          <p:cNvPr id="59" name="Google Shape;59;p1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rtl="1" algn="r">
              <a:spcBef>
                <a:spcPts val="0"/>
              </a:spcBef>
              <a:spcAft>
                <a:spcPts val="0"/>
              </a:spcAft>
              <a:buClr>
                <a:schemeClr val="accent1"/>
              </a:buClr>
              <a:buSzPts val="3600"/>
              <a:buFont typeface="Trebuchet MS"/>
              <a:buNone/>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60" name="Google Shape;60;p19"/>
          <p:cNvSpPr txBox="1"/>
          <p:nvPr>
            <p:ph idx="1" type="body"/>
          </p:nvPr>
        </p:nvSpPr>
        <p:spPr>
          <a:xfrm>
            <a:off x="675745" y="2160983"/>
            <a:ext cx="4185623" cy="576262"/>
          </a:xfrm>
          <a:prstGeom prst="rect">
            <a:avLst/>
          </a:prstGeom>
          <a:noFill/>
          <a:ln>
            <a:noFill/>
          </a:ln>
        </p:spPr>
        <p:txBody>
          <a:bodyPr anchorCtr="0" anchor="b" bIns="45700" lIns="91425" spcFirstLastPara="1" rIns="91425" wrap="square" tIns="45700">
            <a:noAutofit/>
          </a:bodyPr>
          <a:lstStyle>
            <a:lvl1pPr indent="-228600" lvl="0" marL="457200" rtl="1" algn="r">
              <a:spcBef>
                <a:spcPts val="1000"/>
              </a:spcBef>
              <a:spcAft>
                <a:spcPts val="0"/>
              </a:spcAft>
              <a:buSzPts val="1920"/>
              <a:buNone/>
              <a:defRPr b="0" sz="2400"/>
            </a:lvl1pPr>
            <a:lvl2pPr indent="-228600" lvl="1" marL="914400" rtl="1" algn="r">
              <a:spcBef>
                <a:spcPts val="1000"/>
              </a:spcBef>
              <a:spcAft>
                <a:spcPts val="0"/>
              </a:spcAft>
              <a:buSzPts val="1600"/>
              <a:buNone/>
              <a:defRPr b="1" sz="2000"/>
            </a:lvl2pPr>
            <a:lvl3pPr indent="-228600" lvl="2" marL="1371600" rtl="1" algn="r">
              <a:spcBef>
                <a:spcPts val="1000"/>
              </a:spcBef>
              <a:spcAft>
                <a:spcPts val="0"/>
              </a:spcAft>
              <a:buSzPts val="1440"/>
              <a:buNone/>
              <a:defRPr b="1" sz="1800"/>
            </a:lvl3pPr>
            <a:lvl4pPr indent="-228600" lvl="3" marL="1828800" rtl="1" algn="r">
              <a:spcBef>
                <a:spcPts val="1000"/>
              </a:spcBef>
              <a:spcAft>
                <a:spcPts val="0"/>
              </a:spcAft>
              <a:buSzPts val="1280"/>
              <a:buNone/>
              <a:defRPr b="1" sz="1600"/>
            </a:lvl4pPr>
            <a:lvl5pPr indent="-228600" lvl="4" marL="2286000" rtl="1" algn="r">
              <a:spcBef>
                <a:spcPts val="1000"/>
              </a:spcBef>
              <a:spcAft>
                <a:spcPts val="0"/>
              </a:spcAft>
              <a:buSzPts val="1280"/>
              <a:buNone/>
              <a:defRPr b="1" sz="1600"/>
            </a:lvl5pPr>
            <a:lvl6pPr indent="-228600" lvl="5" marL="2743200" rtl="1" algn="r">
              <a:spcBef>
                <a:spcPts val="1000"/>
              </a:spcBef>
              <a:spcAft>
                <a:spcPts val="0"/>
              </a:spcAft>
              <a:buSzPts val="1280"/>
              <a:buNone/>
              <a:defRPr b="1" sz="1600"/>
            </a:lvl6pPr>
            <a:lvl7pPr indent="-228600" lvl="6" marL="3200400" rtl="1" algn="r">
              <a:spcBef>
                <a:spcPts val="1000"/>
              </a:spcBef>
              <a:spcAft>
                <a:spcPts val="0"/>
              </a:spcAft>
              <a:buSzPts val="1280"/>
              <a:buNone/>
              <a:defRPr b="1" sz="1600"/>
            </a:lvl7pPr>
            <a:lvl8pPr indent="-228600" lvl="7" marL="3657600" rtl="1" algn="r">
              <a:spcBef>
                <a:spcPts val="1000"/>
              </a:spcBef>
              <a:spcAft>
                <a:spcPts val="0"/>
              </a:spcAft>
              <a:buSzPts val="1280"/>
              <a:buNone/>
              <a:defRPr b="1" sz="1600"/>
            </a:lvl8pPr>
            <a:lvl9pPr indent="-228600" lvl="8" marL="4114800" rtl="1" algn="r">
              <a:spcBef>
                <a:spcPts val="1000"/>
              </a:spcBef>
              <a:spcAft>
                <a:spcPts val="0"/>
              </a:spcAft>
              <a:buSzPts val="1280"/>
              <a:buNone/>
              <a:defRPr b="1" sz="1600"/>
            </a:lvl9pPr>
          </a:lstStyle>
          <a:p/>
        </p:txBody>
      </p:sp>
      <p:sp>
        <p:nvSpPr>
          <p:cNvPr id="61" name="Google Shape;61;p19"/>
          <p:cNvSpPr txBox="1"/>
          <p:nvPr>
            <p:ph idx="2" type="body"/>
          </p:nvPr>
        </p:nvSpPr>
        <p:spPr>
          <a:xfrm>
            <a:off x="675745" y="2737245"/>
            <a:ext cx="4185623" cy="3304117"/>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62" name="Google Shape;62;p19"/>
          <p:cNvSpPr txBox="1"/>
          <p:nvPr>
            <p:ph idx="3" type="body"/>
          </p:nvPr>
        </p:nvSpPr>
        <p:spPr>
          <a:xfrm>
            <a:off x="5088383" y="2160983"/>
            <a:ext cx="4185618" cy="576262"/>
          </a:xfrm>
          <a:prstGeom prst="rect">
            <a:avLst/>
          </a:prstGeom>
          <a:noFill/>
          <a:ln>
            <a:noFill/>
          </a:ln>
        </p:spPr>
        <p:txBody>
          <a:bodyPr anchorCtr="0" anchor="b" bIns="45700" lIns="91425" spcFirstLastPara="1" rIns="91425" wrap="square" tIns="45700">
            <a:noAutofit/>
          </a:bodyPr>
          <a:lstStyle>
            <a:lvl1pPr indent="-228600" lvl="0" marL="457200" rtl="1" algn="r">
              <a:spcBef>
                <a:spcPts val="1000"/>
              </a:spcBef>
              <a:spcAft>
                <a:spcPts val="0"/>
              </a:spcAft>
              <a:buSzPts val="1920"/>
              <a:buNone/>
              <a:defRPr b="0" sz="2400"/>
            </a:lvl1pPr>
            <a:lvl2pPr indent="-228600" lvl="1" marL="914400" rtl="1" algn="r">
              <a:spcBef>
                <a:spcPts val="1000"/>
              </a:spcBef>
              <a:spcAft>
                <a:spcPts val="0"/>
              </a:spcAft>
              <a:buSzPts val="1600"/>
              <a:buNone/>
              <a:defRPr b="1" sz="2000"/>
            </a:lvl2pPr>
            <a:lvl3pPr indent="-228600" lvl="2" marL="1371600" rtl="1" algn="r">
              <a:spcBef>
                <a:spcPts val="1000"/>
              </a:spcBef>
              <a:spcAft>
                <a:spcPts val="0"/>
              </a:spcAft>
              <a:buSzPts val="1440"/>
              <a:buNone/>
              <a:defRPr b="1" sz="1800"/>
            </a:lvl3pPr>
            <a:lvl4pPr indent="-228600" lvl="3" marL="1828800" rtl="1" algn="r">
              <a:spcBef>
                <a:spcPts val="1000"/>
              </a:spcBef>
              <a:spcAft>
                <a:spcPts val="0"/>
              </a:spcAft>
              <a:buSzPts val="1280"/>
              <a:buNone/>
              <a:defRPr b="1" sz="1600"/>
            </a:lvl4pPr>
            <a:lvl5pPr indent="-228600" lvl="4" marL="2286000" rtl="1" algn="r">
              <a:spcBef>
                <a:spcPts val="1000"/>
              </a:spcBef>
              <a:spcAft>
                <a:spcPts val="0"/>
              </a:spcAft>
              <a:buSzPts val="1280"/>
              <a:buNone/>
              <a:defRPr b="1" sz="1600"/>
            </a:lvl5pPr>
            <a:lvl6pPr indent="-228600" lvl="5" marL="2743200" rtl="1" algn="r">
              <a:spcBef>
                <a:spcPts val="1000"/>
              </a:spcBef>
              <a:spcAft>
                <a:spcPts val="0"/>
              </a:spcAft>
              <a:buSzPts val="1280"/>
              <a:buNone/>
              <a:defRPr b="1" sz="1600"/>
            </a:lvl6pPr>
            <a:lvl7pPr indent="-228600" lvl="6" marL="3200400" rtl="1" algn="r">
              <a:spcBef>
                <a:spcPts val="1000"/>
              </a:spcBef>
              <a:spcAft>
                <a:spcPts val="0"/>
              </a:spcAft>
              <a:buSzPts val="1280"/>
              <a:buNone/>
              <a:defRPr b="1" sz="1600"/>
            </a:lvl7pPr>
            <a:lvl8pPr indent="-228600" lvl="7" marL="3657600" rtl="1" algn="r">
              <a:spcBef>
                <a:spcPts val="1000"/>
              </a:spcBef>
              <a:spcAft>
                <a:spcPts val="0"/>
              </a:spcAft>
              <a:buSzPts val="1280"/>
              <a:buNone/>
              <a:defRPr b="1" sz="1600"/>
            </a:lvl8pPr>
            <a:lvl9pPr indent="-228600" lvl="8" marL="4114800" rtl="1" algn="r">
              <a:spcBef>
                <a:spcPts val="1000"/>
              </a:spcBef>
              <a:spcAft>
                <a:spcPts val="0"/>
              </a:spcAft>
              <a:buSzPts val="1280"/>
              <a:buNone/>
              <a:defRPr b="1" sz="1600"/>
            </a:lvl9pPr>
          </a:lstStyle>
          <a:p/>
        </p:txBody>
      </p:sp>
      <p:sp>
        <p:nvSpPr>
          <p:cNvPr id="63" name="Google Shape;63;p19"/>
          <p:cNvSpPr txBox="1"/>
          <p:nvPr>
            <p:ph idx="4" type="body"/>
          </p:nvPr>
        </p:nvSpPr>
        <p:spPr>
          <a:xfrm>
            <a:off x="5088384" y="2737245"/>
            <a:ext cx="4185617" cy="3304117"/>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64" name="Google Shape;64;p1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فقط" type="titleOnly">
  <p:cSld name="TITLE_ONLY">
    <p:spTree>
      <p:nvGrpSpPr>
        <p:cNvPr id="67" name="Shape 67"/>
        <p:cNvGrpSpPr/>
        <p:nvPr/>
      </p:nvGrpSpPr>
      <p:grpSpPr>
        <a:xfrm>
          <a:off x="0" y="0"/>
          <a:ext cx="0" cy="0"/>
          <a:chOff x="0" y="0"/>
          <a:chExt cx="0" cy="0"/>
        </a:xfrm>
      </p:grpSpPr>
      <p:sp>
        <p:nvSpPr>
          <p:cNvPr id="68" name="Google Shape;68;p20"/>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rtl="1" algn="r">
              <a:spcBef>
                <a:spcPts val="0"/>
              </a:spcBef>
              <a:spcAft>
                <a:spcPts val="0"/>
              </a:spcAft>
              <a:buClr>
                <a:schemeClr val="accent1"/>
              </a:buClr>
              <a:buSzPts val="1800"/>
              <a:buNone/>
              <a:defRPr/>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69" name="Google Shape;69;p2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فارغ" type="blank">
  <p:cSld name="BLANK">
    <p:spTree>
      <p:nvGrpSpPr>
        <p:cNvPr id="72" name="Shape 72"/>
        <p:cNvGrpSpPr/>
        <p:nvPr/>
      </p:nvGrpSpPr>
      <p:grpSpPr>
        <a:xfrm>
          <a:off x="0" y="0"/>
          <a:ext cx="0" cy="0"/>
          <a:chOff x="0" y="0"/>
          <a:chExt cx="0" cy="0"/>
        </a:xfrm>
      </p:grpSpPr>
      <p:sp>
        <p:nvSpPr>
          <p:cNvPr id="73" name="Google Shape;73;p2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2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2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محتوى مع تسمية توضيحية" type="objTx">
  <p:cSld name="OBJECT_WITH_CAPTION_TEXT">
    <p:spTree>
      <p:nvGrpSpPr>
        <p:cNvPr id="76" name="Shape 76"/>
        <p:cNvGrpSpPr/>
        <p:nvPr/>
      </p:nvGrpSpPr>
      <p:grpSpPr>
        <a:xfrm>
          <a:off x="0" y="0"/>
          <a:ext cx="0" cy="0"/>
          <a:chOff x="0" y="0"/>
          <a:chExt cx="0" cy="0"/>
        </a:xfrm>
      </p:grpSpPr>
      <p:sp>
        <p:nvSpPr>
          <p:cNvPr id="77" name="Google Shape;77;p22"/>
          <p:cNvSpPr txBox="1"/>
          <p:nvPr>
            <p:ph type="title"/>
          </p:nvPr>
        </p:nvSpPr>
        <p:spPr>
          <a:xfrm>
            <a:off x="677334" y="1498604"/>
            <a:ext cx="3854528" cy="1278466"/>
          </a:xfrm>
          <a:prstGeom prst="rect">
            <a:avLst/>
          </a:prstGeom>
          <a:noFill/>
          <a:ln>
            <a:noFill/>
          </a:ln>
        </p:spPr>
        <p:txBody>
          <a:bodyPr anchorCtr="0" anchor="b" bIns="45700" lIns="91425" spcFirstLastPara="1" rIns="91425" wrap="square" tIns="45700">
            <a:normAutofit/>
          </a:bodyPr>
          <a:lstStyle>
            <a:lvl1pPr lvl="0" rtl="1" algn="r">
              <a:spcBef>
                <a:spcPts val="0"/>
              </a:spcBef>
              <a:spcAft>
                <a:spcPts val="0"/>
              </a:spcAft>
              <a:buClr>
                <a:schemeClr val="accent1"/>
              </a:buClr>
              <a:buSzPts val="2000"/>
              <a:buFont typeface="Trebuchet MS"/>
              <a:buNone/>
              <a:defRPr sz="2000"/>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78" name="Google Shape;78;p22"/>
          <p:cNvSpPr txBox="1"/>
          <p:nvPr>
            <p:ph idx="1" type="body"/>
          </p:nvPr>
        </p:nvSpPr>
        <p:spPr>
          <a:xfrm>
            <a:off x="4760461" y="514924"/>
            <a:ext cx="4513541" cy="5526437"/>
          </a:xfrm>
          <a:prstGeom prst="rect">
            <a:avLst/>
          </a:prstGeom>
          <a:noFill/>
          <a:ln>
            <a:noFill/>
          </a:ln>
        </p:spPr>
        <p:txBody>
          <a:bodyPr anchorCtr="0" anchor="t" bIns="45700" lIns="91425" spcFirstLastPara="1" rIns="91425" wrap="square" tIns="45700">
            <a:normAutofit/>
          </a:bodyPr>
          <a:lstStyle>
            <a:lvl1pPr indent="-320040" lvl="0" marL="457200" rtl="1" algn="r">
              <a:spcBef>
                <a:spcPts val="1000"/>
              </a:spcBef>
              <a:spcAft>
                <a:spcPts val="0"/>
              </a:spcAft>
              <a:buSzPts val="1440"/>
              <a:buChar char="►"/>
              <a:defRPr/>
            </a:lvl1pPr>
            <a:lvl2pPr indent="-320040" lvl="1" marL="914400" rtl="1" algn="r">
              <a:spcBef>
                <a:spcPts val="1000"/>
              </a:spcBef>
              <a:spcAft>
                <a:spcPts val="0"/>
              </a:spcAft>
              <a:buSzPts val="1440"/>
              <a:buChar char="►"/>
              <a:defRPr/>
            </a:lvl2pPr>
            <a:lvl3pPr indent="-320039" lvl="2" marL="1371600" rtl="1" algn="r">
              <a:spcBef>
                <a:spcPts val="1000"/>
              </a:spcBef>
              <a:spcAft>
                <a:spcPts val="0"/>
              </a:spcAft>
              <a:buSzPts val="1440"/>
              <a:buChar char="►"/>
              <a:defRPr/>
            </a:lvl3pPr>
            <a:lvl4pPr indent="-320039" lvl="3" marL="1828800" rtl="1" algn="r">
              <a:spcBef>
                <a:spcPts val="1000"/>
              </a:spcBef>
              <a:spcAft>
                <a:spcPts val="0"/>
              </a:spcAft>
              <a:buSzPts val="1440"/>
              <a:buChar char="►"/>
              <a:defRPr/>
            </a:lvl4pPr>
            <a:lvl5pPr indent="-320039" lvl="4" marL="2286000" rtl="1" algn="r">
              <a:spcBef>
                <a:spcPts val="1000"/>
              </a:spcBef>
              <a:spcAft>
                <a:spcPts val="0"/>
              </a:spcAft>
              <a:buSzPts val="1440"/>
              <a:buChar char="►"/>
              <a:defRPr/>
            </a:lvl5pPr>
            <a:lvl6pPr indent="-320039" lvl="5" marL="2743200" rtl="1" algn="r">
              <a:spcBef>
                <a:spcPts val="1000"/>
              </a:spcBef>
              <a:spcAft>
                <a:spcPts val="0"/>
              </a:spcAft>
              <a:buSzPts val="1440"/>
              <a:buChar char="►"/>
              <a:defRPr/>
            </a:lvl6pPr>
            <a:lvl7pPr indent="-320039" lvl="6" marL="3200400" rtl="1" algn="r">
              <a:spcBef>
                <a:spcPts val="1000"/>
              </a:spcBef>
              <a:spcAft>
                <a:spcPts val="0"/>
              </a:spcAft>
              <a:buSzPts val="1440"/>
              <a:buChar char="►"/>
              <a:defRPr/>
            </a:lvl7pPr>
            <a:lvl8pPr indent="-320040" lvl="7" marL="3657600" rtl="1" algn="r">
              <a:spcBef>
                <a:spcPts val="1000"/>
              </a:spcBef>
              <a:spcAft>
                <a:spcPts val="0"/>
              </a:spcAft>
              <a:buSzPts val="1440"/>
              <a:buChar char="►"/>
              <a:defRPr/>
            </a:lvl8pPr>
            <a:lvl9pPr indent="-320040" lvl="8" marL="4114800" rtl="1" algn="r">
              <a:spcBef>
                <a:spcPts val="1000"/>
              </a:spcBef>
              <a:spcAft>
                <a:spcPts val="0"/>
              </a:spcAft>
              <a:buSzPts val="1440"/>
              <a:buChar char="►"/>
              <a:defRPr/>
            </a:lvl9pPr>
          </a:lstStyle>
          <a:p/>
        </p:txBody>
      </p:sp>
      <p:sp>
        <p:nvSpPr>
          <p:cNvPr id="79" name="Google Shape;79;p22"/>
          <p:cNvSpPr txBox="1"/>
          <p:nvPr>
            <p:ph idx="2" type="body"/>
          </p:nvPr>
        </p:nvSpPr>
        <p:spPr>
          <a:xfrm>
            <a:off x="677334" y="2777069"/>
            <a:ext cx="3854528" cy="2584449"/>
          </a:xfrm>
          <a:prstGeom prst="rect">
            <a:avLst/>
          </a:prstGeom>
          <a:noFill/>
          <a:ln>
            <a:noFill/>
          </a:ln>
        </p:spPr>
        <p:txBody>
          <a:bodyPr anchorCtr="0" anchor="t" bIns="45700" lIns="91425" spcFirstLastPara="1" rIns="91425" wrap="square" tIns="45700">
            <a:normAutofit/>
          </a:bodyPr>
          <a:lstStyle>
            <a:lvl1pPr indent="-228600" lvl="0" marL="457200" rtl="1" algn="r">
              <a:spcBef>
                <a:spcPts val="1000"/>
              </a:spcBef>
              <a:spcAft>
                <a:spcPts val="0"/>
              </a:spcAft>
              <a:buSzPts val="1120"/>
              <a:buNone/>
              <a:defRPr sz="1400"/>
            </a:lvl1pPr>
            <a:lvl2pPr indent="-228600" lvl="1" marL="914400" rtl="1" algn="r">
              <a:spcBef>
                <a:spcPts val="1000"/>
              </a:spcBef>
              <a:spcAft>
                <a:spcPts val="0"/>
              </a:spcAft>
              <a:buSzPts val="1120"/>
              <a:buNone/>
              <a:defRPr sz="1400"/>
            </a:lvl2pPr>
            <a:lvl3pPr indent="-228600" lvl="2" marL="1371600" rtl="1" algn="r">
              <a:spcBef>
                <a:spcPts val="1000"/>
              </a:spcBef>
              <a:spcAft>
                <a:spcPts val="0"/>
              </a:spcAft>
              <a:buSzPts val="960"/>
              <a:buNone/>
              <a:defRPr sz="1200"/>
            </a:lvl3pPr>
            <a:lvl4pPr indent="-228600" lvl="3" marL="1828800" rtl="1" algn="r">
              <a:spcBef>
                <a:spcPts val="1000"/>
              </a:spcBef>
              <a:spcAft>
                <a:spcPts val="0"/>
              </a:spcAft>
              <a:buSzPts val="800"/>
              <a:buNone/>
              <a:defRPr sz="1000"/>
            </a:lvl4pPr>
            <a:lvl5pPr indent="-228600" lvl="4" marL="2286000" rtl="1" algn="r">
              <a:spcBef>
                <a:spcPts val="1000"/>
              </a:spcBef>
              <a:spcAft>
                <a:spcPts val="0"/>
              </a:spcAft>
              <a:buSzPts val="800"/>
              <a:buNone/>
              <a:defRPr sz="1000"/>
            </a:lvl5pPr>
            <a:lvl6pPr indent="-228600" lvl="5" marL="2743200" rtl="1" algn="r">
              <a:spcBef>
                <a:spcPts val="1000"/>
              </a:spcBef>
              <a:spcAft>
                <a:spcPts val="0"/>
              </a:spcAft>
              <a:buSzPts val="800"/>
              <a:buNone/>
              <a:defRPr sz="1000"/>
            </a:lvl6pPr>
            <a:lvl7pPr indent="-228600" lvl="6" marL="3200400" rtl="1" algn="r">
              <a:spcBef>
                <a:spcPts val="1000"/>
              </a:spcBef>
              <a:spcAft>
                <a:spcPts val="0"/>
              </a:spcAft>
              <a:buSzPts val="800"/>
              <a:buNone/>
              <a:defRPr sz="1000"/>
            </a:lvl7pPr>
            <a:lvl8pPr indent="-228600" lvl="7" marL="3657600" rtl="1" algn="r">
              <a:spcBef>
                <a:spcPts val="1000"/>
              </a:spcBef>
              <a:spcAft>
                <a:spcPts val="0"/>
              </a:spcAft>
              <a:buSzPts val="800"/>
              <a:buNone/>
              <a:defRPr sz="1000"/>
            </a:lvl8pPr>
            <a:lvl9pPr indent="-228600" lvl="8" marL="4114800" rtl="1" algn="r">
              <a:spcBef>
                <a:spcPts val="1000"/>
              </a:spcBef>
              <a:spcAft>
                <a:spcPts val="0"/>
              </a:spcAft>
              <a:buSzPts val="800"/>
              <a:buNone/>
              <a:defRPr sz="1000"/>
            </a:lvl9pPr>
          </a:lstStyle>
          <a:p/>
        </p:txBody>
      </p:sp>
      <p:sp>
        <p:nvSpPr>
          <p:cNvPr id="80" name="Google Shape;80;p2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2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صورة مع تسمية توضيحية" type="picTx">
  <p:cSld name="PICTURE_WITH_CAPTION_TEXT">
    <p:spTree>
      <p:nvGrpSpPr>
        <p:cNvPr id="83" name="Shape 83"/>
        <p:cNvGrpSpPr/>
        <p:nvPr/>
      </p:nvGrpSpPr>
      <p:grpSpPr>
        <a:xfrm>
          <a:off x="0" y="0"/>
          <a:ext cx="0" cy="0"/>
          <a:chOff x="0" y="0"/>
          <a:chExt cx="0" cy="0"/>
        </a:xfrm>
      </p:grpSpPr>
      <p:sp>
        <p:nvSpPr>
          <p:cNvPr id="84" name="Google Shape;84;p23"/>
          <p:cNvSpPr txBox="1"/>
          <p:nvPr>
            <p:ph type="title"/>
          </p:nvPr>
        </p:nvSpPr>
        <p:spPr>
          <a:xfrm>
            <a:off x="677334" y="4800600"/>
            <a:ext cx="8596667" cy="566738"/>
          </a:xfrm>
          <a:prstGeom prst="rect">
            <a:avLst/>
          </a:prstGeom>
          <a:noFill/>
          <a:ln>
            <a:noFill/>
          </a:ln>
        </p:spPr>
        <p:txBody>
          <a:bodyPr anchorCtr="0" anchor="b" bIns="45700" lIns="91425" spcFirstLastPara="1" rIns="91425" wrap="square" tIns="45700">
            <a:normAutofit/>
          </a:bodyPr>
          <a:lstStyle>
            <a:lvl1pPr lvl="0" rtl="1" algn="r">
              <a:spcBef>
                <a:spcPts val="0"/>
              </a:spcBef>
              <a:spcAft>
                <a:spcPts val="0"/>
              </a:spcAft>
              <a:buClr>
                <a:schemeClr val="accent1"/>
              </a:buClr>
              <a:buSzPts val="2400"/>
              <a:buFont typeface="Trebuchet MS"/>
              <a:buNone/>
              <a:defRPr b="0" sz="2400"/>
            </a:lvl1pPr>
            <a:lvl2pPr lvl="1" rtl="1" algn="l">
              <a:spcBef>
                <a:spcPts val="0"/>
              </a:spcBef>
              <a:spcAft>
                <a:spcPts val="0"/>
              </a:spcAft>
              <a:buSzPts val="1400"/>
              <a:buNone/>
              <a:defRPr/>
            </a:lvl2pPr>
            <a:lvl3pPr lvl="2" rtl="1" algn="l">
              <a:spcBef>
                <a:spcPts val="0"/>
              </a:spcBef>
              <a:spcAft>
                <a:spcPts val="0"/>
              </a:spcAft>
              <a:buSzPts val="1400"/>
              <a:buNone/>
              <a:defRPr/>
            </a:lvl3pPr>
            <a:lvl4pPr lvl="3" rtl="1" algn="l">
              <a:spcBef>
                <a:spcPts val="0"/>
              </a:spcBef>
              <a:spcAft>
                <a:spcPts val="0"/>
              </a:spcAft>
              <a:buSzPts val="1400"/>
              <a:buNone/>
              <a:defRPr/>
            </a:lvl4pPr>
            <a:lvl5pPr lvl="4" rtl="1" algn="l">
              <a:spcBef>
                <a:spcPts val="0"/>
              </a:spcBef>
              <a:spcAft>
                <a:spcPts val="0"/>
              </a:spcAft>
              <a:buSzPts val="1400"/>
              <a:buNone/>
              <a:defRPr/>
            </a:lvl5pPr>
            <a:lvl6pPr lvl="5" rtl="1" algn="l">
              <a:spcBef>
                <a:spcPts val="0"/>
              </a:spcBef>
              <a:spcAft>
                <a:spcPts val="0"/>
              </a:spcAft>
              <a:buSzPts val="1400"/>
              <a:buNone/>
              <a:defRPr/>
            </a:lvl6pPr>
            <a:lvl7pPr lvl="6" rtl="1" algn="l">
              <a:spcBef>
                <a:spcPts val="0"/>
              </a:spcBef>
              <a:spcAft>
                <a:spcPts val="0"/>
              </a:spcAft>
              <a:buSzPts val="1400"/>
              <a:buNone/>
              <a:defRPr/>
            </a:lvl7pPr>
            <a:lvl8pPr lvl="7" rtl="1" algn="l">
              <a:spcBef>
                <a:spcPts val="0"/>
              </a:spcBef>
              <a:spcAft>
                <a:spcPts val="0"/>
              </a:spcAft>
              <a:buSzPts val="1400"/>
              <a:buNone/>
              <a:defRPr/>
            </a:lvl8pPr>
            <a:lvl9pPr lvl="8" rtl="1" algn="l">
              <a:spcBef>
                <a:spcPts val="0"/>
              </a:spcBef>
              <a:spcAft>
                <a:spcPts val="0"/>
              </a:spcAft>
              <a:buSzPts val="1400"/>
              <a:buNone/>
              <a:defRPr/>
            </a:lvl9pPr>
          </a:lstStyle>
          <a:p/>
        </p:txBody>
      </p:sp>
      <p:sp>
        <p:nvSpPr>
          <p:cNvPr id="85" name="Google Shape;85;p23"/>
          <p:cNvSpPr/>
          <p:nvPr>
            <p:ph idx="2" type="pic"/>
          </p:nvPr>
        </p:nvSpPr>
        <p:spPr>
          <a:xfrm>
            <a:off x="677334" y="609600"/>
            <a:ext cx="8596668" cy="3845718"/>
          </a:xfrm>
          <a:prstGeom prst="rect">
            <a:avLst/>
          </a:prstGeom>
          <a:noFill/>
          <a:ln>
            <a:noFill/>
          </a:ln>
        </p:spPr>
        <p:txBody>
          <a:bodyPr anchorCtr="0" anchor="t" bIns="45700" lIns="91425" spcFirstLastPara="1" rIns="91425" wrap="square" tIns="45700">
            <a:normAutofit/>
          </a:bodyPr>
          <a:lstStyle>
            <a:lvl1pPr lvl="0" marR="0" rtl="1" algn="ct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1pPr>
            <a:lvl2pPr lvl="1"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2pPr>
            <a:lvl3pPr lvl="2"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3pPr>
            <a:lvl4pPr lvl="3"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4pPr>
            <a:lvl5pPr lvl="4"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5pPr>
            <a:lvl6pPr lvl="5"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6pPr>
            <a:lvl7pPr lvl="6"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7pPr>
            <a:lvl8pPr lvl="7"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8pPr>
            <a:lvl9pPr lvl="8" marR="0" rtl="1" algn="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9pPr>
          </a:lstStyle>
          <a:p/>
        </p:txBody>
      </p:sp>
      <p:sp>
        <p:nvSpPr>
          <p:cNvPr id="86" name="Google Shape;86;p23"/>
          <p:cNvSpPr txBox="1"/>
          <p:nvPr>
            <p:ph idx="1" type="body"/>
          </p:nvPr>
        </p:nvSpPr>
        <p:spPr>
          <a:xfrm>
            <a:off x="677334" y="5367338"/>
            <a:ext cx="8596667" cy="674024"/>
          </a:xfrm>
          <a:prstGeom prst="rect">
            <a:avLst/>
          </a:prstGeom>
          <a:noFill/>
          <a:ln>
            <a:noFill/>
          </a:ln>
        </p:spPr>
        <p:txBody>
          <a:bodyPr anchorCtr="0" anchor="t" bIns="45700" lIns="91425" spcFirstLastPara="1" rIns="91425" wrap="square" tIns="45700">
            <a:normAutofit/>
          </a:bodyPr>
          <a:lstStyle>
            <a:lvl1pPr indent="-228600" lvl="0" marL="457200" rtl="1" algn="r">
              <a:spcBef>
                <a:spcPts val="1000"/>
              </a:spcBef>
              <a:spcAft>
                <a:spcPts val="0"/>
              </a:spcAft>
              <a:buSzPts val="960"/>
              <a:buNone/>
              <a:defRPr sz="1200"/>
            </a:lvl1pPr>
            <a:lvl2pPr indent="-228600" lvl="1" marL="914400" rtl="1" algn="r">
              <a:spcBef>
                <a:spcPts val="1000"/>
              </a:spcBef>
              <a:spcAft>
                <a:spcPts val="0"/>
              </a:spcAft>
              <a:buSzPts val="960"/>
              <a:buNone/>
              <a:defRPr sz="1200"/>
            </a:lvl2pPr>
            <a:lvl3pPr indent="-228600" lvl="2" marL="1371600" rtl="1" algn="r">
              <a:spcBef>
                <a:spcPts val="1000"/>
              </a:spcBef>
              <a:spcAft>
                <a:spcPts val="0"/>
              </a:spcAft>
              <a:buSzPts val="800"/>
              <a:buNone/>
              <a:defRPr sz="1000"/>
            </a:lvl3pPr>
            <a:lvl4pPr indent="-228600" lvl="3" marL="1828800" rtl="1" algn="r">
              <a:spcBef>
                <a:spcPts val="1000"/>
              </a:spcBef>
              <a:spcAft>
                <a:spcPts val="0"/>
              </a:spcAft>
              <a:buSzPts val="720"/>
              <a:buNone/>
              <a:defRPr sz="900"/>
            </a:lvl4pPr>
            <a:lvl5pPr indent="-228600" lvl="4" marL="2286000" rtl="1" algn="r">
              <a:spcBef>
                <a:spcPts val="1000"/>
              </a:spcBef>
              <a:spcAft>
                <a:spcPts val="0"/>
              </a:spcAft>
              <a:buSzPts val="720"/>
              <a:buNone/>
              <a:defRPr sz="900"/>
            </a:lvl5pPr>
            <a:lvl6pPr indent="-228600" lvl="5" marL="2743200" rtl="1" algn="r">
              <a:spcBef>
                <a:spcPts val="1000"/>
              </a:spcBef>
              <a:spcAft>
                <a:spcPts val="0"/>
              </a:spcAft>
              <a:buSzPts val="720"/>
              <a:buNone/>
              <a:defRPr sz="900"/>
            </a:lvl6pPr>
            <a:lvl7pPr indent="-228600" lvl="6" marL="3200400" rtl="1" algn="r">
              <a:spcBef>
                <a:spcPts val="1000"/>
              </a:spcBef>
              <a:spcAft>
                <a:spcPts val="0"/>
              </a:spcAft>
              <a:buSzPts val="720"/>
              <a:buNone/>
              <a:defRPr sz="900"/>
            </a:lvl7pPr>
            <a:lvl8pPr indent="-228600" lvl="7" marL="3657600" rtl="1" algn="r">
              <a:spcBef>
                <a:spcPts val="1000"/>
              </a:spcBef>
              <a:spcAft>
                <a:spcPts val="0"/>
              </a:spcAft>
              <a:buSzPts val="720"/>
              <a:buNone/>
              <a:defRPr sz="900"/>
            </a:lvl8pPr>
            <a:lvl9pPr indent="-228600" lvl="8" marL="4114800" rtl="1" algn="r">
              <a:spcBef>
                <a:spcPts val="1000"/>
              </a:spcBef>
              <a:spcAft>
                <a:spcPts val="0"/>
              </a:spcAft>
              <a:buSzPts val="720"/>
              <a:buNone/>
              <a:defRPr sz="900"/>
            </a:lvl9pPr>
          </a:lstStyle>
          <a:p/>
        </p:txBody>
      </p:sp>
      <p:sp>
        <p:nvSpPr>
          <p:cNvPr id="87" name="Google Shape;87;p2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2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2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IQ"/>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grpSp>
        <p:nvGrpSpPr>
          <p:cNvPr id="6" name="Google Shape;6;p14"/>
          <p:cNvGrpSpPr/>
          <p:nvPr/>
        </p:nvGrpSpPr>
        <p:grpSpPr>
          <a:xfrm>
            <a:off x="0" y="-8467"/>
            <a:ext cx="12192000" cy="6866467"/>
            <a:chOff x="0" y="-8467"/>
            <a:chExt cx="12192000" cy="6866467"/>
          </a:xfrm>
        </p:grpSpPr>
        <p:cxnSp>
          <p:nvCxnSpPr>
            <p:cNvPr id="7" name="Google Shape;7;p14"/>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8" name="Google Shape;8;p14"/>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9" name="Google Shape;9;p14"/>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0" name="Google Shape;10;p14"/>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14"/>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14"/>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13" name="Google Shape;13;p14"/>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14" name="Google Shape;14;p14"/>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5" name="Google Shape;15;p14"/>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14"/>
            <p:cNvSpPr/>
            <p:nvPr/>
          </p:nvSpPr>
          <p:spPr>
            <a:xfrm>
              <a:off x="0" y="4013200"/>
              <a:ext cx="448733" cy="2844800"/>
            </a:xfrm>
            <a:prstGeom prst="triangle">
              <a:avLst>
                <a:gd fmla="val 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7" name="Google Shape;17;p1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marR="0" rtl="1" algn="r">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lvl="1" marR="0" rtl="1" algn="l">
              <a:spcBef>
                <a:spcPts val="0"/>
              </a:spcBef>
              <a:spcAft>
                <a:spcPts val="0"/>
              </a:spcAft>
              <a:buSzPts val="1400"/>
              <a:buNone/>
              <a:defRPr b="0" i="0" sz="1800" u="none" cap="none" strike="noStrike">
                <a:solidFill>
                  <a:schemeClr val="dk2"/>
                </a:solidFill>
              </a:defRPr>
            </a:lvl2pPr>
            <a:lvl3pPr lvl="2" marR="0" rtl="1" algn="l">
              <a:spcBef>
                <a:spcPts val="0"/>
              </a:spcBef>
              <a:spcAft>
                <a:spcPts val="0"/>
              </a:spcAft>
              <a:buSzPts val="1400"/>
              <a:buNone/>
              <a:defRPr b="0" i="0" sz="1800" u="none" cap="none" strike="noStrike">
                <a:solidFill>
                  <a:schemeClr val="dk2"/>
                </a:solidFill>
              </a:defRPr>
            </a:lvl3pPr>
            <a:lvl4pPr lvl="3" marR="0" rtl="1" algn="l">
              <a:spcBef>
                <a:spcPts val="0"/>
              </a:spcBef>
              <a:spcAft>
                <a:spcPts val="0"/>
              </a:spcAft>
              <a:buSzPts val="1400"/>
              <a:buNone/>
              <a:defRPr b="0" i="0" sz="1800" u="none" cap="none" strike="noStrike">
                <a:solidFill>
                  <a:schemeClr val="dk2"/>
                </a:solidFill>
              </a:defRPr>
            </a:lvl4pPr>
            <a:lvl5pPr lvl="4" marR="0" rtl="1" algn="l">
              <a:spcBef>
                <a:spcPts val="0"/>
              </a:spcBef>
              <a:spcAft>
                <a:spcPts val="0"/>
              </a:spcAft>
              <a:buSzPts val="1400"/>
              <a:buNone/>
              <a:defRPr b="0" i="0" sz="1800" u="none" cap="none" strike="noStrike">
                <a:solidFill>
                  <a:schemeClr val="dk2"/>
                </a:solidFill>
              </a:defRPr>
            </a:lvl5pPr>
            <a:lvl6pPr lvl="5" marR="0" rtl="1" algn="l">
              <a:spcBef>
                <a:spcPts val="0"/>
              </a:spcBef>
              <a:spcAft>
                <a:spcPts val="0"/>
              </a:spcAft>
              <a:buSzPts val="1400"/>
              <a:buNone/>
              <a:defRPr b="0" i="0" sz="1800" u="none" cap="none" strike="noStrike">
                <a:solidFill>
                  <a:schemeClr val="dk2"/>
                </a:solidFill>
              </a:defRPr>
            </a:lvl6pPr>
            <a:lvl7pPr lvl="6" marR="0" rtl="1" algn="l">
              <a:spcBef>
                <a:spcPts val="0"/>
              </a:spcBef>
              <a:spcAft>
                <a:spcPts val="0"/>
              </a:spcAft>
              <a:buSzPts val="1400"/>
              <a:buNone/>
              <a:defRPr b="0" i="0" sz="1800" u="none" cap="none" strike="noStrike">
                <a:solidFill>
                  <a:schemeClr val="dk2"/>
                </a:solidFill>
              </a:defRPr>
            </a:lvl7pPr>
            <a:lvl8pPr lvl="7" marR="0" rtl="1" algn="l">
              <a:spcBef>
                <a:spcPts val="0"/>
              </a:spcBef>
              <a:spcAft>
                <a:spcPts val="0"/>
              </a:spcAft>
              <a:buSzPts val="1400"/>
              <a:buNone/>
              <a:defRPr b="0" i="0" sz="1800" u="none" cap="none" strike="noStrike">
                <a:solidFill>
                  <a:schemeClr val="dk2"/>
                </a:solidFill>
              </a:defRPr>
            </a:lvl8pPr>
            <a:lvl9pPr lvl="8" marR="0" rtl="1" algn="l">
              <a:spcBef>
                <a:spcPts val="0"/>
              </a:spcBef>
              <a:spcAft>
                <a:spcPts val="0"/>
              </a:spcAft>
              <a:buSzPts val="1400"/>
              <a:buNone/>
              <a:defRPr b="0" i="0" sz="1800" u="none" cap="none" strike="noStrike">
                <a:solidFill>
                  <a:schemeClr val="dk2"/>
                </a:solidFill>
              </a:defRPr>
            </a:lvl9pPr>
          </a:lstStyle>
          <a:p/>
        </p:txBody>
      </p:sp>
      <p:sp>
        <p:nvSpPr>
          <p:cNvPr id="18" name="Google Shape;18;p14"/>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marR="0" rtl="1" algn="r">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1" algn="r">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1" algn="r">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1" algn="r">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1" algn="r">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1" algn="r">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1" algn="r">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1" algn="r">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1" algn="r">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9" name="Google Shape;19;p1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0" name="Google Shape;20;p1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1" name="Google Shape;21;p1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chemeClr val="accent1"/>
                </a:solidFill>
                <a:latin typeface="Trebuchet MS"/>
                <a:ea typeface="Trebuchet MS"/>
                <a:cs typeface="Trebuchet MS"/>
                <a:sym typeface="Trebuchet MS"/>
              </a:defRPr>
            </a:lvl1pPr>
            <a:lvl2pPr indent="0" lvl="1" marL="0" marR="0" rtl="0" algn="r">
              <a:spcBef>
                <a:spcPts val="0"/>
              </a:spcBef>
              <a:buNone/>
              <a:defRPr b="0" i="0" sz="900" u="none" cap="none" strike="noStrike">
                <a:solidFill>
                  <a:schemeClr val="accent1"/>
                </a:solidFill>
                <a:latin typeface="Trebuchet MS"/>
                <a:ea typeface="Trebuchet MS"/>
                <a:cs typeface="Trebuchet MS"/>
                <a:sym typeface="Trebuchet MS"/>
              </a:defRPr>
            </a:lvl2pPr>
            <a:lvl3pPr indent="0" lvl="2" marL="0" marR="0" rtl="0" algn="r">
              <a:spcBef>
                <a:spcPts val="0"/>
              </a:spcBef>
              <a:buNone/>
              <a:defRPr b="0" i="0" sz="900" u="none" cap="none" strike="noStrike">
                <a:solidFill>
                  <a:schemeClr val="accent1"/>
                </a:solidFill>
                <a:latin typeface="Trebuchet MS"/>
                <a:ea typeface="Trebuchet MS"/>
                <a:cs typeface="Trebuchet MS"/>
                <a:sym typeface="Trebuchet MS"/>
              </a:defRPr>
            </a:lvl3pPr>
            <a:lvl4pPr indent="0" lvl="3" marL="0" marR="0" rtl="0" algn="r">
              <a:spcBef>
                <a:spcPts val="0"/>
              </a:spcBef>
              <a:buNone/>
              <a:defRPr b="0" i="0" sz="900" u="none" cap="none" strike="noStrike">
                <a:solidFill>
                  <a:schemeClr val="accent1"/>
                </a:solidFill>
                <a:latin typeface="Trebuchet MS"/>
                <a:ea typeface="Trebuchet MS"/>
                <a:cs typeface="Trebuchet MS"/>
                <a:sym typeface="Trebuchet MS"/>
              </a:defRPr>
            </a:lvl4pPr>
            <a:lvl5pPr indent="0" lvl="4" marL="0" marR="0" rtl="0" algn="r">
              <a:spcBef>
                <a:spcPts val="0"/>
              </a:spcBef>
              <a:buNone/>
              <a:defRPr b="0" i="0" sz="900" u="none" cap="none" strike="noStrike">
                <a:solidFill>
                  <a:schemeClr val="accent1"/>
                </a:solidFill>
                <a:latin typeface="Trebuchet MS"/>
                <a:ea typeface="Trebuchet MS"/>
                <a:cs typeface="Trebuchet MS"/>
                <a:sym typeface="Trebuchet MS"/>
              </a:defRPr>
            </a:lvl5pPr>
            <a:lvl6pPr indent="0" lvl="5" marL="0" marR="0" rtl="0" algn="r">
              <a:spcBef>
                <a:spcPts val="0"/>
              </a:spcBef>
              <a:buNone/>
              <a:defRPr b="0" i="0" sz="900" u="none" cap="none" strike="noStrike">
                <a:solidFill>
                  <a:schemeClr val="accent1"/>
                </a:solidFill>
                <a:latin typeface="Trebuchet MS"/>
                <a:ea typeface="Trebuchet MS"/>
                <a:cs typeface="Trebuchet MS"/>
                <a:sym typeface="Trebuchet MS"/>
              </a:defRPr>
            </a:lvl6pPr>
            <a:lvl7pPr indent="0" lvl="6" marL="0" marR="0" rtl="0" algn="r">
              <a:spcBef>
                <a:spcPts val="0"/>
              </a:spcBef>
              <a:buNone/>
              <a:defRPr b="0" i="0" sz="900" u="none" cap="none" strike="noStrike">
                <a:solidFill>
                  <a:schemeClr val="accent1"/>
                </a:solidFill>
                <a:latin typeface="Trebuchet MS"/>
                <a:ea typeface="Trebuchet MS"/>
                <a:cs typeface="Trebuchet MS"/>
                <a:sym typeface="Trebuchet MS"/>
              </a:defRPr>
            </a:lvl7pPr>
            <a:lvl8pPr indent="0" lvl="7" marL="0" marR="0" rtl="0" algn="r">
              <a:spcBef>
                <a:spcPts val="0"/>
              </a:spcBef>
              <a:buNone/>
              <a:defRPr b="0" i="0" sz="900" u="none" cap="none" strike="noStrike">
                <a:solidFill>
                  <a:schemeClr val="accent1"/>
                </a:solidFill>
                <a:latin typeface="Trebuchet MS"/>
                <a:ea typeface="Trebuchet MS"/>
                <a:cs typeface="Trebuchet MS"/>
                <a:sym typeface="Trebuchet MS"/>
              </a:defRPr>
            </a:lvl8pPr>
            <a:lvl9pPr indent="0" lvl="8" marL="0" marR="0" rtl="0" algn="r">
              <a:spcBef>
                <a:spcPts val="0"/>
              </a:spcBef>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ar-IQ"/>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
          <p:cNvSpPr txBox="1"/>
          <p:nvPr>
            <p:ph type="ctrTitle"/>
          </p:nvPr>
        </p:nvSpPr>
        <p:spPr>
          <a:xfrm>
            <a:off x="1507075" y="1687700"/>
            <a:ext cx="7767000" cy="1044600"/>
          </a:xfrm>
          <a:prstGeom prst="rect">
            <a:avLst/>
          </a:prstGeom>
          <a:noFill/>
          <a:ln>
            <a:noFill/>
          </a:ln>
        </p:spPr>
        <p:txBody>
          <a:bodyPr anchorCtr="0" anchor="b" bIns="45700" lIns="91425" spcFirstLastPara="1" rIns="91425" wrap="square" tIns="45700">
            <a:noAutofit/>
          </a:bodyPr>
          <a:lstStyle/>
          <a:p>
            <a:pPr indent="0" lvl="0" marL="0" rtl="1" algn="r">
              <a:spcBef>
                <a:spcPts val="0"/>
              </a:spcBef>
              <a:spcAft>
                <a:spcPts val="0"/>
              </a:spcAft>
              <a:buClr>
                <a:schemeClr val="accent1"/>
              </a:buClr>
              <a:buSzPts val="5400"/>
              <a:buFont typeface="Trebuchet MS"/>
              <a:buNone/>
            </a:pPr>
            <a:r>
              <a:rPr lang="ar-IQ"/>
              <a:t>‏</a:t>
            </a:r>
            <a:r>
              <a:rPr lang="ar-IQ" sz="3000"/>
              <a:t>ثالثا : نظرية السبرنتك ( ‏التحكم الذاتي)</a:t>
            </a:r>
            <a:endParaRPr sz="3000"/>
          </a:p>
        </p:txBody>
      </p:sp>
      <p:sp>
        <p:nvSpPr>
          <p:cNvPr id="144" name="Google Shape;144;p1"/>
          <p:cNvSpPr txBox="1"/>
          <p:nvPr>
            <p:ph idx="1" type="subTitle"/>
          </p:nvPr>
        </p:nvSpPr>
        <p:spPr>
          <a:xfrm>
            <a:off x="1507075" y="3362021"/>
            <a:ext cx="7767000" cy="1785600"/>
          </a:xfrm>
          <a:prstGeom prst="rect">
            <a:avLst/>
          </a:prstGeom>
          <a:noFill/>
          <a:ln>
            <a:noFill/>
          </a:ln>
        </p:spPr>
        <p:txBody>
          <a:bodyPr anchorCtr="0" anchor="t" bIns="45700" lIns="91425" spcFirstLastPara="1" rIns="91425" wrap="square" tIns="45700">
            <a:normAutofit fontScale="40000" lnSpcReduction="10000"/>
          </a:bodyPr>
          <a:lstStyle/>
          <a:p>
            <a:pPr indent="0" lvl="0" marL="0" rtl="1" algn="r">
              <a:spcBef>
                <a:spcPts val="0"/>
              </a:spcBef>
              <a:spcAft>
                <a:spcPts val="0"/>
              </a:spcAft>
              <a:buSzPts val="576"/>
              <a:buNone/>
            </a:pPr>
            <a:r>
              <a:rPr lang="ar-IQ" sz="6000"/>
              <a:t>‏لقد تكون مفهوم التحكم الذاتي في نهاية القرن التاسع عشر لغرض تطوير الآلات الصناعية  وخفض عدد العمال وبدأت رحلة الأجهزة </a:t>
            </a:r>
            <a:r>
              <a:rPr lang="ar-IQ" sz="6000"/>
              <a:t>الأوتوماتيكية</a:t>
            </a:r>
            <a:r>
              <a:rPr lang="ar-IQ" sz="6000"/>
              <a:t> . </a:t>
            </a:r>
            <a:endParaRPr sz="6000"/>
          </a:p>
          <a:p>
            <a:pPr indent="0" lvl="0" marL="0" rtl="1" algn="r">
              <a:spcBef>
                <a:spcPts val="0"/>
              </a:spcBef>
              <a:spcAft>
                <a:spcPts val="0"/>
              </a:spcAft>
              <a:buSzPts val="576"/>
              <a:buNone/>
            </a:pPr>
            <a:r>
              <a:rPr lang="ar-IQ" sz="6000"/>
              <a:t>‏</a:t>
            </a:r>
            <a:r>
              <a:rPr lang="ar-IQ" sz="6000"/>
              <a:t>أما</a:t>
            </a:r>
            <a:r>
              <a:rPr lang="ar-IQ" sz="6000"/>
              <a:t> علماء النفس فقد وجدوا </a:t>
            </a:r>
            <a:r>
              <a:rPr lang="ar-IQ" sz="6000"/>
              <a:t>أن</a:t>
            </a:r>
            <a:r>
              <a:rPr lang="ar-IQ" sz="6000"/>
              <a:t>  الجهاز العصبي المركزي والمحيطي  يستخدم التحكم الذاتي في ‏العديد من الحركات والمهارات </a:t>
            </a:r>
            <a:r>
              <a:rPr lang="ar-IQ" sz="6000"/>
              <a:t>اليومية</a:t>
            </a:r>
            <a:r>
              <a:rPr lang="ar-IQ" sz="6000"/>
              <a:t> مثلا (أنت لا تفكر كيف تلبس القميص لأن العمل ‏</a:t>
            </a:r>
            <a:r>
              <a:rPr lang="ar-IQ" sz="6000"/>
              <a:t>أصبح</a:t>
            </a:r>
            <a:r>
              <a:rPr lang="ar-IQ" sz="6000"/>
              <a:t> ذاتيا ) </a:t>
            </a:r>
            <a:r>
              <a:rPr lang="ar-IQ"/>
              <a:t>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gbc9efa19d6_1_0"/>
          <p:cNvSpPr txBox="1"/>
          <p:nvPr>
            <p:ph type="title"/>
          </p:nvPr>
        </p:nvSpPr>
        <p:spPr>
          <a:xfrm>
            <a:off x="677334" y="609600"/>
            <a:ext cx="8596800" cy="1320900"/>
          </a:xfrm>
          <a:prstGeom prst="rect">
            <a:avLst/>
          </a:prstGeom>
        </p:spPr>
        <p:txBody>
          <a:bodyPr anchorCtr="0" anchor="t" bIns="45700" lIns="91425" spcFirstLastPara="1" rIns="91425" wrap="square" tIns="45700">
            <a:normAutofit/>
          </a:bodyPr>
          <a:lstStyle/>
          <a:p>
            <a:pPr indent="0" lvl="0" marL="0" rtl="1" algn="r">
              <a:spcBef>
                <a:spcPts val="0"/>
              </a:spcBef>
              <a:spcAft>
                <a:spcPts val="0"/>
              </a:spcAft>
              <a:buNone/>
            </a:pPr>
            <a:r>
              <a:rPr lang="ar-IQ"/>
              <a:t>أولا : ‏مرحلة التوافق الخام </a:t>
            </a:r>
            <a:endParaRPr/>
          </a:p>
        </p:txBody>
      </p:sp>
      <p:sp>
        <p:nvSpPr>
          <p:cNvPr id="198" name="Google Shape;198;gbc9efa19d6_1_0"/>
          <p:cNvSpPr txBox="1"/>
          <p:nvPr>
            <p:ph idx="1" type="body"/>
          </p:nvPr>
        </p:nvSpPr>
        <p:spPr>
          <a:xfrm>
            <a:off x="677334" y="2160589"/>
            <a:ext cx="8596800" cy="3880800"/>
          </a:xfrm>
          <a:prstGeom prst="rect">
            <a:avLst/>
          </a:prstGeom>
        </p:spPr>
        <p:txBody>
          <a:bodyPr anchorCtr="0" anchor="t" bIns="45700" lIns="91425" spcFirstLastPara="1" rIns="91425" wrap="square" tIns="45700">
            <a:normAutofit/>
          </a:bodyPr>
          <a:lstStyle/>
          <a:p>
            <a:pPr indent="0" lvl="0" marL="0" rtl="1" algn="r">
              <a:spcBef>
                <a:spcPts val="1000"/>
              </a:spcBef>
              <a:spcAft>
                <a:spcPts val="0"/>
              </a:spcAft>
              <a:buNone/>
            </a:pPr>
            <a:r>
              <a:rPr lang="ar-IQ" sz="2400"/>
              <a:t>   </a:t>
            </a:r>
            <a:endParaRPr sz="2400"/>
          </a:p>
          <a:p>
            <a:pPr indent="0" lvl="0" marL="0" rtl="1" algn="r">
              <a:spcBef>
                <a:spcPts val="1000"/>
              </a:spcBef>
              <a:spcAft>
                <a:spcPts val="0"/>
              </a:spcAft>
              <a:buNone/>
            </a:pPr>
            <a:r>
              <a:rPr lang="ar-IQ" sz="2400"/>
              <a:t>تأتي هذه المرحلة بعد أول محاولات لأداء مهارة بعد شرحها من قبل المدرس في هذه المرحلة تستثار  المراكز العصبية العاملة على توجيه الحركة وكذلك مراكز عصبية أخرى نتيجة عدم معرفة الجهاز العصبي المركزي ما هي المراكز المحددة للتنفيذ . أن هذه الإجراء يوضح سبب وجود حركات مصاحبة وزائده  او عمل عقلي إضافي لا يصب في هدف الحركة.</a:t>
            </a:r>
            <a:endParaRPr sz="24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600"/>
              <a:buFont typeface="Trebuchet MS"/>
              <a:buNone/>
            </a:pPr>
            <a:r>
              <a:rPr lang="ar-IQ"/>
              <a:t> </a:t>
            </a:r>
            <a:r>
              <a:rPr lang="ar-IQ"/>
              <a:t>مميزات التوافق الخام:</a:t>
            </a:r>
            <a:endParaRPr/>
          </a:p>
        </p:txBody>
      </p:sp>
      <p:sp>
        <p:nvSpPr>
          <p:cNvPr id="204" name="Google Shape;204;p9"/>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403860" lvl="0" marL="342900" rtl="1" algn="r">
              <a:spcBef>
                <a:spcPts val="1000"/>
              </a:spcBef>
              <a:spcAft>
                <a:spcPts val="0"/>
              </a:spcAft>
              <a:buSzPts val="2400"/>
              <a:buChar char="►"/>
            </a:pPr>
            <a:r>
              <a:rPr lang="ar-IQ" sz="2400"/>
              <a:t>1- ‏صرف ‏للطاقة والجهد اكثر من المطلوب ولذلك يكون الإحساس بالتعب مبكرا . </a:t>
            </a:r>
            <a:endParaRPr sz="2400"/>
          </a:p>
          <a:p>
            <a:pPr indent="-403860" lvl="0" marL="342900" rtl="1" algn="r">
              <a:spcBef>
                <a:spcPts val="1000"/>
              </a:spcBef>
              <a:spcAft>
                <a:spcPts val="0"/>
              </a:spcAft>
              <a:buSzPts val="2400"/>
              <a:buChar char="►"/>
            </a:pPr>
            <a:r>
              <a:rPr lang="ar-IQ" sz="2400"/>
              <a:t>2- ‏انعدام الانسيابية .</a:t>
            </a:r>
            <a:endParaRPr sz="2400"/>
          </a:p>
          <a:p>
            <a:pPr indent="-403860" lvl="0" marL="342900" rtl="1" algn="r">
              <a:spcBef>
                <a:spcPts val="0"/>
              </a:spcBef>
              <a:spcAft>
                <a:spcPts val="0"/>
              </a:spcAft>
              <a:buSzPts val="2400"/>
              <a:buChar char="►"/>
            </a:pPr>
            <a:r>
              <a:rPr lang="ar-IQ" sz="2400"/>
              <a:t>3- ‏ظهور حركات مصاحبة زائدة .</a:t>
            </a:r>
            <a:endParaRPr sz="2400"/>
          </a:p>
          <a:p>
            <a:pPr indent="-403860" lvl="0" marL="342900" rtl="1" algn="r">
              <a:spcBef>
                <a:spcPts val="1000"/>
              </a:spcBef>
              <a:spcAft>
                <a:spcPts val="0"/>
              </a:spcAft>
              <a:buSzPts val="2400"/>
              <a:buChar char="►"/>
            </a:pPr>
            <a:r>
              <a:rPr lang="ar-IQ" sz="2400"/>
              <a:t>4- ‏ألتوقع ‏الحركة ضعيف لقلة المعلومات الموجودة في الذاكرة الحركية .</a:t>
            </a:r>
            <a:endParaRPr sz="2400"/>
          </a:p>
          <a:p>
            <a:pPr indent="-403860" lvl="0" marL="342900" rtl="1" algn="r">
              <a:spcBef>
                <a:spcPts val="1000"/>
              </a:spcBef>
              <a:spcAft>
                <a:spcPts val="0"/>
              </a:spcAft>
              <a:buSzPts val="2400"/>
              <a:buChar char="►"/>
            </a:pPr>
            <a:r>
              <a:rPr lang="ar-IQ" sz="2400"/>
              <a:t>5- ‏ضعف التوقيت ورد الفعل .</a:t>
            </a:r>
            <a:endParaRPr sz="2400"/>
          </a:p>
          <a:p>
            <a:pPr indent="-403860" lvl="0" marL="342900" rtl="1" algn="r">
              <a:spcBef>
                <a:spcPts val="1000"/>
              </a:spcBef>
              <a:spcAft>
                <a:spcPts val="0"/>
              </a:spcAft>
              <a:buSzPts val="2400"/>
              <a:buChar char="►"/>
            </a:pPr>
            <a:r>
              <a:rPr lang="ar-IQ" sz="2400"/>
              <a:t>6- ‏تداخل أقسام الحركة فيما بعضها .</a:t>
            </a:r>
            <a:endParaRPr sz="2400"/>
          </a:p>
          <a:p>
            <a:pPr indent="-403860" lvl="0" marL="342900" rtl="1" algn="r">
              <a:spcBef>
                <a:spcPts val="1000"/>
              </a:spcBef>
              <a:spcAft>
                <a:spcPts val="0"/>
              </a:spcAft>
              <a:buSzPts val="2400"/>
              <a:buChar char="►"/>
            </a:pPr>
            <a:r>
              <a:rPr lang="ar-IQ" sz="2400"/>
              <a:t>7- ‏عدم النجاح في الأداء كل مرة .</a:t>
            </a:r>
            <a:endParaRPr sz="2400"/>
          </a:p>
          <a:p>
            <a:pPr indent="-403860" lvl="0" marL="342900" rtl="1" algn="r">
              <a:spcBef>
                <a:spcPts val="1000"/>
              </a:spcBef>
              <a:spcAft>
                <a:spcPts val="0"/>
              </a:spcAft>
              <a:buSzPts val="2400"/>
              <a:buChar char="►"/>
            </a:pPr>
            <a:r>
              <a:rPr lang="ar-IQ" sz="2400"/>
              <a:t>8- ‏احتمال ظهور الخوف القلق أثناء الأداء.</a:t>
            </a:r>
            <a:endParaRPr sz="24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10"/>
          <p:cNvSpPr txBox="1"/>
          <p:nvPr>
            <p:ph type="title"/>
          </p:nvPr>
        </p:nvSpPr>
        <p:spPr>
          <a:xfrm>
            <a:off x="677325" y="609600"/>
            <a:ext cx="8596800" cy="97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600"/>
              <a:buFont typeface="Trebuchet MS"/>
              <a:buNone/>
            </a:pPr>
            <a:r>
              <a:rPr lang="ar-IQ"/>
              <a:t>‏ثانيا : مرحلة التوافق الدقيق.</a:t>
            </a:r>
            <a:endParaRPr/>
          </a:p>
        </p:txBody>
      </p:sp>
      <p:sp>
        <p:nvSpPr>
          <p:cNvPr id="210" name="Google Shape;210;p10"/>
          <p:cNvSpPr txBox="1"/>
          <p:nvPr>
            <p:ph idx="1" type="body"/>
          </p:nvPr>
        </p:nvSpPr>
        <p:spPr>
          <a:xfrm>
            <a:off x="677325" y="1446600"/>
            <a:ext cx="8596800" cy="5331000"/>
          </a:xfrm>
          <a:prstGeom prst="rect">
            <a:avLst/>
          </a:prstGeom>
          <a:noFill/>
          <a:ln>
            <a:noFill/>
          </a:ln>
        </p:spPr>
        <p:txBody>
          <a:bodyPr anchorCtr="0" anchor="t" bIns="45700" lIns="91425" spcFirstLastPara="1" rIns="91425" wrap="square" tIns="45700">
            <a:noAutofit/>
          </a:bodyPr>
          <a:lstStyle/>
          <a:p>
            <a:pPr indent="-403860" lvl="0" marL="342900" rtl="1" algn="r">
              <a:spcBef>
                <a:spcPts val="0"/>
              </a:spcBef>
              <a:spcAft>
                <a:spcPts val="0"/>
              </a:spcAft>
              <a:buSzPts val="2400"/>
              <a:buChar char="►"/>
            </a:pPr>
            <a:r>
              <a:rPr lang="ar-IQ" sz="2400"/>
              <a:t>‏بعد عدة قرارات لأداء مهارة جديدة يبدأ المتعلم بتحديد المجاميع العضلية العاملة    و المؤثرة في الأداء وتحديد المجاميع العضلية الغير عاملة .أن هذا يعني أن المتعلم تمكن من تحديد وتوجيه الاستثارات العصبية نحو المجاميع العضلية المطلوب استثارتها . ونتيجة للتكرار والتصحيح فإن قدرة التحكم الحركي تتحسن بحيث يتمكن المتعلم من تحديد اتجاه وحجم الاستثارة  للعضلات العاملة وكذلك توقيت عملها .أن هذا الإجراء ‏يعكس حركة هادفه ومنسابه و رشيقة ومن مميزات هذه المرحلة</a:t>
            </a:r>
            <a:endParaRPr sz="2400"/>
          </a:p>
          <a:p>
            <a:pPr indent="-403860" lvl="0" marL="342900" rtl="1" algn="r">
              <a:spcBef>
                <a:spcPts val="1000"/>
              </a:spcBef>
              <a:spcAft>
                <a:spcPts val="0"/>
              </a:spcAft>
              <a:buSzPts val="2400"/>
              <a:buChar char="►"/>
            </a:pPr>
            <a:r>
              <a:rPr lang="ar-IQ" sz="2400"/>
              <a:t>1- ‏انسجام سير الحركة مع الأداء من خلال التركيز والانتباه.</a:t>
            </a:r>
            <a:endParaRPr sz="2400"/>
          </a:p>
          <a:p>
            <a:pPr indent="-403860" lvl="0" marL="342900" rtl="1" algn="r">
              <a:spcBef>
                <a:spcPts val="1000"/>
              </a:spcBef>
              <a:spcAft>
                <a:spcPts val="0"/>
              </a:spcAft>
              <a:buSzPts val="2400"/>
              <a:buChar char="►"/>
            </a:pPr>
            <a:r>
              <a:rPr lang="ar-IQ" sz="2400"/>
              <a:t>2- ‏ظهور أقسام الحركة الثلاث بشكل واضح نتيجة الانتقال الصحيح من قسم إلى آخر.</a:t>
            </a:r>
            <a:endParaRPr sz="2400"/>
          </a:p>
          <a:p>
            <a:pPr indent="-403860" lvl="0" marL="342900" rtl="1" algn="r">
              <a:spcBef>
                <a:spcPts val="1000"/>
              </a:spcBef>
              <a:spcAft>
                <a:spcPts val="0"/>
              </a:spcAft>
              <a:buSzPts val="2400"/>
              <a:buChar char="►"/>
            </a:pPr>
            <a:r>
              <a:rPr lang="ar-IQ" sz="2400"/>
              <a:t>3- ‏تظهر الانسيابية والرشاقة عند الأداء.</a:t>
            </a:r>
            <a:endParaRPr sz="2400"/>
          </a:p>
          <a:p>
            <a:pPr indent="-403860" lvl="0" marL="342900" rtl="1" algn="r">
              <a:spcBef>
                <a:spcPts val="1000"/>
              </a:spcBef>
              <a:spcAft>
                <a:spcPts val="0"/>
              </a:spcAft>
              <a:buSzPts val="2400"/>
              <a:buChar char="►"/>
            </a:pPr>
            <a:r>
              <a:rPr lang="ar-IQ" sz="2400"/>
              <a:t>4- ‏انعدام الخوف والقلق من الأداء.</a:t>
            </a:r>
            <a:endParaRPr sz="2400"/>
          </a:p>
          <a:p>
            <a:pPr indent="-403860" lvl="0" marL="342900" rtl="1" algn="r">
              <a:spcBef>
                <a:spcPts val="1000"/>
              </a:spcBef>
              <a:spcAft>
                <a:spcPts val="0"/>
              </a:spcAft>
              <a:buSzPts val="2400"/>
              <a:buChar char="►"/>
            </a:pPr>
            <a:r>
              <a:rPr lang="ar-IQ" sz="2400"/>
              <a:t>5- ‏يتطور الأداء الحركي والتصور الحركي .</a:t>
            </a:r>
            <a:endParaRPr sz="2400"/>
          </a:p>
          <a:p>
            <a:pPr indent="-251459" lvl="0" marL="342900" rtl="1" algn="r">
              <a:spcBef>
                <a:spcPts val="1000"/>
              </a:spcBef>
              <a:spcAft>
                <a:spcPts val="0"/>
              </a:spcAft>
              <a:buSzPts val="144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11"/>
          <p:cNvSpPr txBox="1"/>
          <p:nvPr>
            <p:ph type="title"/>
          </p:nvPr>
        </p:nvSpPr>
        <p:spPr>
          <a:xfrm>
            <a:off x="677325" y="609600"/>
            <a:ext cx="8596800" cy="11184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600"/>
              <a:buFont typeface="Trebuchet MS"/>
              <a:buNone/>
            </a:pPr>
            <a:r>
              <a:rPr lang="ar-IQ"/>
              <a:t>‏ثالثا : مرحلة ثبات التوافق وآلية الأداء.</a:t>
            </a:r>
            <a:endParaRPr/>
          </a:p>
        </p:txBody>
      </p:sp>
      <p:sp>
        <p:nvSpPr>
          <p:cNvPr id="216" name="Google Shape;216;p11"/>
          <p:cNvSpPr txBox="1"/>
          <p:nvPr>
            <p:ph idx="1" type="body"/>
          </p:nvPr>
        </p:nvSpPr>
        <p:spPr>
          <a:xfrm>
            <a:off x="677325" y="1888624"/>
            <a:ext cx="8596800" cy="4219800"/>
          </a:xfrm>
          <a:prstGeom prst="rect">
            <a:avLst/>
          </a:prstGeom>
          <a:noFill/>
          <a:ln>
            <a:noFill/>
          </a:ln>
        </p:spPr>
        <p:txBody>
          <a:bodyPr anchorCtr="0" anchor="t" bIns="45700" lIns="91425" spcFirstLastPara="1" rIns="91425" wrap="square" tIns="45700">
            <a:normAutofit/>
          </a:bodyPr>
          <a:lstStyle/>
          <a:p>
            <a:pPr indent="-342900" lvl="0" marL="342900" rtl="1" algn="r">
              <a:spcBef>
                <a:spcPts val="0"/>
              </a:spcBef>
              <a:spcAft>
                <a:spcPts val="0"/>
              </a:spcAft>
              <a:buSzPts val="1440"/>
              <a:buChar char="►"/>
            </a:pPr>
            <a:r>
              <a:rPr lang="ar-IQ"/>
              <a:t>‏إ</a:t>
            </a:r>
            <a:r>
              <a:rPr lang="ar-IQ" sz="2400"/>
              <a:t>ن ثبات أداء المهارة هو اداء المهارة  تحت ظروف متعددة وتحت متطلبات مختلفة .ويأتي الثبات نتيجة التكرار والتصحيح وفي هذه المرحلة يظهر ما يسمى بالفورما  الرياضية . ويتمكن المدرب او المدرس من تحديد وصول المتعلم إلى هذه المرحلة وذلك عند  ثبات الأداء وتطابق </a:t>
            </a:r>
            <a:r>
              <a:rPr lang="ar-IQ" sz="2400"/>
              <a:t>الأداءات</a:t>
            </a:r>
            <a:r>
              <a:rPr lang="ar-IQ" sz="2400"/>
              <a:t> المتعاقبة . ويبقى المتعلم يكرر المهارة إلى أن تصل إلى حد الآلية في الأداء .</a:t>
            </a:r>
            <a:endParaRPr sz="2400"/>
          </a:p>
          <a:p>
            <a:pPr indent="-342900" lvl="0" marL="342900" rtl="1" algn="r">
              <a:spcBef>
                <a:spcPts val="0"/>
              </a:spcBef>
              <a:spcAft>
                <a:spcPts val="0"/>
              </a:spcAft>
              <a:buSzPts val="1440"/>
              <a:buChar char="►"/>
            </a:pPr>
            <a:r>
              <a:rPr lang="ar-IQ" sz="2400"/>
              <a:t> الية  </a:t>
            </a:r>
            <a:r>
              <a:rPr lang="ar-IQ" sz="2400"/>
              <a:t>الأداء</a:t>
            </a:r>
            <a:r>
              <a:rPr lang="ar-IQ" sz="2400"/>
              <a:t>  تعني‏ </a:t>
            </a:r>
            <a:r>
              <a:rPr lang="ar-IQ" sz="2400"/>
              <a:t>أن</a:t>
            </a:r>
            <a:r>
              <a:rPr lang="ar-IQ" sz="2400"/>
              <a:t> المتعلم يؤدي المهارة باقل قدر من الانتباه والتركيز ولا يقوم بعمليات عقلية عالية المستوى لغرض التنفيذ كما هو الحال في المرحلتين السابقتين . </a:t>
            </a:r>
            <a:endParaRPr sz="24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1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600"/>
              <a:buFont typeface="Trebuchet MS"/>
              <a:buNone/>
            </a:pPr>
            <a:r>
              <a:rPr lang="ar-IQ"/>
              <a:t>‏مميزات مرحلة الثبات التوافق وآلية الأداء</a:t>
            </a:r>
            <a:endParaRPr/>
          </a:p>
        </p:txBody>
      </p:sp>
      <p:sp>
        <p:nvSpPr>
          <p:cNvPr id="222" name="Google Shape;222;p12"/>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1" algn="r">
              <a:spcBef>
                <a:spcPts val="0"/>
              </a:spcBef>
              <a:spcAft>
                <a:spcPts val="0"/>
              </a:spcAft>
              <a:buSzPts val="1440"/>
              <a:buChar char="►"/>
            </a:pPr>
            <a:r>
              <a:rPr lang="ar-IQ"/>
              <a:t>1- ‏تطابق الإداءات  المتعاقبة.</a:t>
            </a:r>
            <a:endParaRPr/>
          </a:p>
          <a:p>
            <a:pPr indent="-342900" lvl="0" marL="342900" rtl="1" algn="r">
              <a:spcBef>
                <a:spcPts val="1000"/>
              </a:spcBef>
              <a:spcAft>
                <a:spcPts val="0"/>
              </a:spcAft>
              <a:buSzPts val="1440"/>
              <a:buChar char="►"/>
            </a:pPr>
            <a:r>
              <a:rPr lang="ar-IQ"/>
              <a:t>2-‏ظهور الفورما الخاصة بالمتعلم .</a:t>
            </a:r>
            <a:endParaRPr/>
          </a:p>
          <a:p>
            <a:pPr indent="-342900" lvl="0" marL="342900" rtl="1" algn="r">
              <a:spcBef>
                <a:spcPts val="1000"/>
              </a:spcBef>
              <a:spcAft>
                <a:spcPts val="0"/>
              </a:spcAft>
              <a:buSzPts val="1440"/>
              <a:buChar char="►"/>
            </a:pPr>
            <a:r>
              <a:rPr lang="ar-IQ"/>
              <a:t>3- ‏تؤدي المهارة بأقل قدر من العمليات العقلية .</a:t>
            </a:r>
            <a:endParaRPr/>
          </a:p>
          <a:p>
            <a:pPr indent="-342900" lvl="0" marL="342900" rtl="1" algn="r">
              <a:spcBef>
                <a:spcPts val="1000"/>
              </a:spcBef>
              <a:spcAft>
                <a:spcPts val="0"/>
              </a:spcAft>
              <a:buSzPts val="1440"/>
              <a:buChar char="►"/>
            </a:pPr>
            <a:r>
              <a:rPr lang="ar-IQ"/>
              <a:t>4-‏لأن الإداء ‏يصبح الىي فإن الجهاز العصبي المركزي يتمتع بمساحة كبيرة للتفكير في مهارة أخرى أو شيء آخر ولذلك يمكن للمدرب من نقل التدريب من التركيز على الأداء التكنيك إلى التركيز على استراتيجية التنفيذ التكتيك .</a:t>
            </a:r>
            <a:endParaRPr/>
          </a:p>
          <a:p>
            <a:pPr indent="-342900" lvl="0" marL="342900" rtl="1" algn="r">
              <a:spcBef>
                <a:spcPts val="1000"/>
              </a:spcBef>
              <a:spcAft>
                <a:spcPts val="0"/>
              </a:spcAft>
              <a:buSzPts val="1440"/>
              <a:buChar char="►"/>
            </a:pPr>
            <a:r>
              <a:rPr lang="ar-IQ"/>
              <a:t>5- ‏يمكن للمدرب أن يحدد وصول المتعلم إلى هذه المرحلة عن طريق إعطاء مهارة ‏ثانيا أثناء أداء المهارة الأساسية فإذا تأثرت المهارة الأساسية وهذا يعني أنها لم تصل إلى حد الآلية في التنفيذ و أن المتعلم يحتاج إلى تكرار مرات أخرى للوصول إلى هذه المرحلة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1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600"/>
              <a:buFont typeface="Trebuchet MS"/>
              <a:buNone/>
            </a:pPr>
            <a:r>
              <a:t/>
            </a:r>
            <a:endParaRPr/>
          </a:p>
        </p:txBody>
      </p:sp>
      <p:sp>
        <p:nvSpPr>
          <p:cNvPr id="228" name="Google Shape;228;p13"/>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480060" lvl="0" marL="342900" rtl="1" algn="r">
              <a:spcBef>
                <a:spcPts val="0"/>
              </a:spcBef>
              <a:spcAft>
                <a:spcPts val="0"/>
              </a:spcAft>
              <a:buSzPts val="3600"/>
              <a:buChar char="►"/>
            </a:pPr>
            <a:r>
              <a:rPr lang="ar-IQ" sz="3600"/>
              <a:t>‏وشكرا لحسن الاصغاء </a:t>
            </a:r>
            <a:endParaRPr sz="3600"/>
          </a:p>
          <a:p>
            <a:pPr indent="0" lvl="0" marL="0" rtl="1" algn="r">
              <a:spcBef>
                <a:spcPts val="0"/>
              </a:spcBef>
              <a:spcAft>
                <a:spcPts val="0"/>
              </a:spcAft>
              <a:buNone/>
            </a:pPr>
            <a:r>
              <a:t/>
            </a:r>
            <a:endParaRPr sz="3600"/>
          </a:p>
          <a:p>
            <a:pPr indent="0" lvl="0" marL="0" rtl="1" algn="r">
              <a:spcBef>
                <a:spcPts val="0"/>
              </a:spcBef>
              <a:spcAft>
                <a:spcPts val="0"/>
              </a:spcAft>
              <a:buNone/>
            </a:pPr>
            <a:r>
              <a:t/>
            </a:r>
            <a:endParaRPr sz="3600"/>
          </a:p>
          <a:p>
            <a:pPr indent="0" lvl="0" marL="0" rtl="1" algn="r">
              <a:spcBef>
                <a:spcPts val="0"/>
              </a:spcBef>
              <a:spcAft>
                <a:spcPts val="0"/>
              </a:spcAft>
              <a:buNone/>
            </a:pPr>
            <a:r>
              <a:t/>
            </a:r>
            <a:endParaRPr sz="3600"/>
          </a:p>
          <a:p>
            <a:pPr indent="0" lvl="0" marL="0" rtl="1" algn="r">
              <a:spcBef>
                <a:spcPts val="0"/>
              </a:spcBef>
              <a:spcAft>
                <a:spcPts val="0"/>
              </a:spcAft>
              <a:buNone/>
            </a:pPr>
            <a:r>
              <a:rPr lang="ar-IQ" sz="3600"/>
              <a:t>                                  د. سحر حر </a:t>
            </a:r>
            <a:endParaRPr sz="3600"/>
          </a:p>
          <a:p>
            <a:pPr indent="0" lvl="0" marL="0" rtl="1" algn="r">
              <a:spcBef>
                <a:spcPts val="0"/>
              </a:spcBef>
              <a:spcAft>
                <a:spcPts val="0"/>
              </a:spcAft>
              <a:buNone/>
            </a:pPr>
            <a:r>
              <a:rPr lang="ar-IQ" sz="3600"/>
              <a:t>                                   مدرسة المادة </a:t>
            </a:r>
            <a:endParaRPr sz="36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600"/>
              <a:buFont typeface="Trebuchet MS"/>
              <a:buNone/>
            </a:pPr>
            <a:r>
              <a:rPr lang="ar-IQ"/>
              <a:t>اولا : ‏نموذج الاتصال</a:t>
            </a:r>
            <a:endParaRPr/>
          </a:p>
        </p:txBody>
      </p:sp>
      <p:sp>
        <p:nvSpPr>
          <p:cNvPr id="150" name="Google Shape;150;p2"/>
          <p:cNvSpPr txBox="1"/>
          <p:nvPr>
            <p:ph idx="1" type="body"/>
          </p:nvPr>
        </p:nvSpPr>
        <p:spPr>
          <a:xfrm>
            <a:off x="677334" y="2160589"/>
            <a:ext cx="8596800" cy="3880800"/>
          </a:xfrm>
          <a:prstGeom prst="rect">
            <a:avLst/>
          </a:prstGeom>
          <a:noFill/>
          <a:ln>
            <a:noFill/>
          </a:ln>
        </p:spPr>
        <p:txBody>
          <a:bodyPr anchorCtr="0" anchor="t" bIns="45700" lIns="91425" spcFirstLastPara="1" rIns="91425" wrap="square" tIns="45700">
            <a:normAutofit/>
          </a:bodyPr>
          <a:lstStyle/>
          <a:p>
            <a:pPr indent="-342900" lvl="0" marL="342900" rtl="1" algn="r">
              <a:spcBef>
                <a:spcPts val="0"/>
              </a:spcBef>
              <a:spcAft>
                <a:spcPts val="0"/>
              </a:spcAft>
              <a:buSzPts val="1440"/>
              <a:buChar char="►"/>
            </a:pPr>
            <a:r>
              <a:rPr lang="ar-IQ"/>
              <a:t>‏عندما يولد الطفل تكون المراكز الدماغية ضعيفة الاتصال إلا من بعض الاتصالات الانعكاسية . وكلما تعرف الوليد على حافز جديد ‏وضع استجابة لذلك الحافز فهذا يعني أنه أوجد اتصال بين الخليتين  أو مركزين عصبيين ‏وكل ما تعرفه على حوافز أكثر وكانون إستجابة لتلك الحوافز كلما  زادت خطوط الاتصال بين المراكز الدماغية وبذلك تتكون شبكة اتصالات داخل الدماغ . وعندما يكبر الطفل تزداد الشبكة تشعبان وهذا يعني سعة التفكير.</a:t>
            </a:r>
            <a:endParaRPr/>
          </a:p>
          <a:p>
            <a:pPr indent="-342900" lvl="0" marL="342900" rtl="1" algn="r">
              <a:spcBef>
                <a:spcPts val="1000"/>
              </a:spcBef>
              <a:spcAft>
                <a:spcPts val="0"/>
              </a:spcAft>
              <a:buSzPts val="1440"/>
              <a:buChar char="►"/>
            </a:pPr>
            <a:r>
              <a:rPr lang="ar-IQ"/>
              <a:t>‏أن عملية  خزن المعلومات عند ‏الطفل ضعيف وذاكرة لا تستوعب إلا القليل من المعلومات بسبب عدم النضج وكلما نضج الطفل زادت معه القدرة الاستيعابية (إذا جمعت كل ‏كلمات كتاب القراءة للصف الأول الابتدائي و التي يدرسها خلال سنة كاملة لوجدت أنها لا تتعدى صفحة واحدة مم تقراء  أنت الان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600"/>
              <a:buFont typeface="Trebuchet MS"/>
              <a:buNone/>
            </a:pPr>
            <a:r>
              <a:t/>
            </a:r>
            <a:endParaRPr/>
          </a:p>
        </p:txBody>
      </p:sp>
      <p:sp>
        <p:nvSpPr>
          <p:cNvPr id="156" name="Google Shape;156;p3"/>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1" algn="r">
              <a:spcBef>
                <a:spcPts val="0"/>
              </a:spcBef>
              <a:spcAft>
                <a:spcPts val="0"/>
              </a:spcAft>
              <a:buSzPts val="1440"/>
              <a:buChar char="►"/>
            </a:pPr>
            <a:r>
              <a:rPr lang="ar-IQ"/>
              <a:t>‏أن الدماغ يخزن المعلومات تحت مبدأ الحزم المعلوماتية وليس المعلومات المفردة فهو يبوب المعلومات بشكل يشبه عمل المكتبة العامة أن المعلومات المتصلة فيما ‏بعضها باتصال المنطقية تكون سهلة الخزن لأنها سوف تخزن على شكل مفهوم عام يحوي إجزاء  متصلة ببعضها . تلاحظ العديد من المتحدثين يسهل خزن المعلومات التي يعطونها وخصوصا إذا اقترنت بأمثلة وهذا ما يحدث عند التدريس . اما المعلومات </a:t>
            </a:r>
            <a:r>
              <a:rPr lang="ar-IQ"/>
              <a:t>المبعثرة</a:t>
            </a:r>
            <a:r>
              <a:rPr lang="ar-IQ"/>
              <a:t> ‏فإن الدماغ يجد صعوبة في تبويبها </a:t>
            </a:r>
            <a:r>
              <a:rPr lang="ar-IQ"/>
              <a:t>لأنه</a:t>
            </a:r>
            <a:r>
              <a:rPr lang="ar-IQ"/>
              <a:t> سوف ينتقل من مركز معلوماتي إلى آخر وفي هذا الوقت يكون المتحدث قد انتقل إلى موضوع آخر ويحاول الدماغ اللحاق بالمعلومات لينتهي المطاف بعدم التركيز والضجر ومراقبة الساعة</a:t>
            </a:r>
            <a:endParaRPr/>
          </a:p>
          <a:p>
            <a:pPr indent="-342900" lvl="0" marL="342900" rtl="1" algn="r">
              <a:spcBef>
                <a:spcPts val="1000"/>
              </a:spcBef>
              <a:spcAft>
                <a:spcPts val="0"/>
              </a:spcAft>
              <a:buSzPts val="1440"/>
              <a:buChar char="►"/>
            </a:pPr>
            <a:r>
              <a:rPr lang="ar-IQ"/>
              <a:t>للخلاص من المحاضرة.</a:t>
            </a:r>
            <a:endParaRPr/>
          </a:p>
          <a:p>
            <a:pPr indent="-342900" lvl="0" marL="342900" rtl="1" algn="r">
              <a:spcBef>
                <a:spcPts val="1000"/>
              </a:spcBef>
              <a:spcAft>
                <a:spcPts val="0"/>
              </a:spcAft>
              <a:buSzPts val="1440"/>
              <a:buChar char="►"/>
            </a:pPr>
            <a:r>
              <a:rPr lang="ar-IQ"/>
              <a:t>‏أن المعلومات الحديثة تحتاج إلى تكرار لغرض الخزن الدقيق و الاسترجاع السريع وتكون على سطح الذاكرة .وعندما لا نستخدم المعلومات فإنها تندفع إلى الأسفل إلى أن تصل  ‏قاعدة الخزن حيث تفقد بعض خصائصها ومفرداتها ودقتها (هل تتذكر كل أسماء المعلمين ‏الذين درسوا في المرحلة الابتدائية أن المعلومات تعمل تحت شعار استخدمها وإلا تفقدها  ).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4"/>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600"/>
              <a:buFont typeface="Trebuchet MS"/>
              <a:buNone/>
            </a:pPr>
            <a:r>
              <a:rPr lang="ar-IQ"/>
              <a:t>‏كيف نستفيد من ذلك في المجال الرياضي</a:t>
            </a:r>
            <a:endParaRPr/>
          </a:p>
        </p:txBody>
      </p:sp>
      <p:sp>
        <p:nvSpPr>
          <p:cNvPr id="162" name="Google Shape;162;p4"/>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342900" lvl="0" marL="342900" rtl="1" algn="r">
              <a:spcBef>
                <a:spcPts val="0"/>
              </a:spcBef>
              <a:spcAft>
                <a:spcPts val="0"/>
              </a:spcAft>
              <a:buSzPts val="1440"/>
              <a:buChar char="►"/>
            </a:pPr>
            <a:r>
              <a:rPr lang="ar-IQ"/>
              <a:t>‏أ</a:t>
            </a:r>
            <a:r>
              <a:rPr lang="ar-IQ" sz="2400"/>
              <a:t>ن اللاعب لا يحتاج إلى حماية الجهاز الحركي فقط وإنما إلى سحب المعلومات التي لها علاقة بالمهاره التي تعلمها سابقا ووضعها على سطح الذاكرة عن طريق استرجاع المعلومات وهذا ما يسمى التهيئة العقلية</a:t>
            </a:r>
            <a:endParaRPr sz="2400"/>
          </a:p>
          <a:p>
            <a:pPr indent="-403860" lvl="0" marL="342900" rtl="1" algn="r">
              <a:spcBef>
                <a:spcPts val="1000"/>
              </a:spcBef>
              <a:spcAft>
                <a:spcPts val="0"/>
              </a:spcAft>
              <a:buSzPts val="2400"/>
              <a:buChar char="►"/>
            </a:pPr>
            <a:r>
              <a:rPr lang="ar-IQ" sz="2400"/>
              <a:t>‏أما في فترة التعلم فإن المدرب يحتاج إلى شرح المهارة بشكل متسلسل من ناحية أقسام الحركة بدقة اما التكرار فإنه يرسخ  البرنامج الحركي في الذاكرة الحركية.</a:t>
            </a:r>
            <a:endParaRPr sz="24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5"/>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600"/>
              <a:buFont typeface="Trebuchet MS"/>
              <a:buNone/>
            </a:pPr>
            <a:r>
              <a:rPr lang="ar-IQ"/>
              <a:t> ثانيا : ‏نموذج التحكم</a:t>
            </a:r>
            <a:endParaRPr/>
          </a:p>
        </p:txBody>
      </p:sp>
      <p:sp>
        <p:nvSpPr>
          <p:cNvPr id="168" name="Google Shape;168;p5"/>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403860" lvl="0" marL="342900" rtl="1" algn="r">
              <a:spcBef>
                <a:spcPts val="0"/>
              </a:spcBef>
              <a:spcAft>
                <a:spcPts val="0"/>
              </a:spcAft>
              <a:buSzPts val="2400"/>
              <a:buChar char="►"/>
            </a:pPr>
            <a:r>
              <a:rPr lang="ar-IQ" sz="2400"/>
              <a:t>‏أن هذا النموذج يعني وضع خطة للعمل . فعندما تريد أن تقوم بعمل ما أو حركة ما فأنت تضع خطة للتحرك وهذا يعني إنك تقرر عمل المجاميع العضلية بشكل متوالي ومنسق لتحصل على حركة رشيقة ومتى ما تم تهيئة ذلك </a:t>
            </a:r>
            <a:r>
              <a:rPr lang="ar-IQ" sz="2400"/>
              <a:t>أصبح</a:t>
            </a:r>
            <a:r>
              <a:rPr lang="ar-IQ" sz="2400"/>
              <a:t> بالإمكان تنفيذ ذلك بقرار من الجهاز العصبي المركزي .أن هذا العمل لا يأتي إلا بتكرار والتصحيح وكلما زاد ‏التكرار والتصحيح تشذبت الحركة وظهر التوافق.</a:t>
            </a:r>
            <a:endParaRPr sz="2400"/>
          </a:p>
          <a:p>
            <a:pPr indent="-403860" lvl="0" marL="342900" rtl="1" algn="r">
              <a:spcBef>
                <a:spcPts val="1000"/>
              </a:spcBef>
              <a:spcAft>
                <a:spcPts val="0"/>
              </a:spcAft>
              <a:buSzPts val="2400"/>
              <a:buChar char="►"/>
            </a:pPr>
            <a:r>
              <a:rPr lang="ar-IQ" sz="2400"/>
              <a:t>‏ويحتوي  نموذج التحكم أيضا على  نظام </a:t>
            </a:r>
            <a:r>
              <a:rPr lang="ar-IQ" sz="2400"/>
              <a:t>الملاحقة</a:t>
            </a:r>
            <a:r>
              <a:rPr lang="ar-IQ" sz="2400"/>
              <a:t> ويعمل هذا النظام أثناء التنفيذ لأن اللاعب في بعض الأحيان يحتاج ‏إلى أجراء تغيير على الخطة </a:t>
            </a:r>
            <a:r>
              <a:rPr lang="ar-IQ" sz="2400"/>
              <a:t>المرسومة</a:t>
            </a:r>
            <a:r>
              <a:rPr lang="ar-IQ" sz="2400"/>
              <a:t> لملاقاة مستجدات جديدة . وكلما زادت الخبرة المتاتية  من المرور في مثل هذه الحالات كلما كان التغيير والتحكم أسرع وأدق .</a:t>
            </a:r>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6"/>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600"/>
              <a:buFont typeface="Trebuchet MS"/>
              <a:buNone/>
            </a:pPr>
            <a:r>
              <a:rPr lang="ar-IQ"/>
              <a:t>‏ثالثا : نموذج بناء المعلومات</a:t>
            </a:r>
            <a:endParaRPr/>
          </a:p>
        </p:txBody>
      </p:sp>
      <p:sp>
        <p:nvSpPr>
          <p:cNvPr id="174" name="Google Shape;174;p6"/>
          <p:cNvSpPr txBox="1"/>
          <p:nvPr>
            <p:ph idx="1" type="body"/>
          </p:nvPr>
        </p:nvSpPr>
        <p:spPr>
          <a:xfrm>
            <a:off x="677325" y="1794874"/>
            <a:ext cx="8596800" cy="4246500"/>
          </a:xfrm>
          <a:prstGeom prst="rect">
            <a:avLst/>
          </a:prstGeom>
          <a:noFill/>
          <a:ln>
            <a:noFill/>
          </a:ln>
        </p:spPr>
        <p:txBody>
          <a:bodyPr anchorCtr="0" anchor="t" bIns="45700" lIns="91425" spcFirstLastPara="1" rIns="91425" wrap="square" tIns="45700">
            <a:noAutofit/>
          </a:bodyPr>
          <a:lstStyle/>
          <a:p>
            <a:pPr indent="-410718" lvl="0" marL="342900" rtl="1" algn="r">
              <a:spcBef>
                <a:spcPts val="0"/>
              </a:spcBef>
              <a:spcAft>
                <a:spcPts val="0"/>
              </a:spcAft>
              <a:buSzPts val="2400"/>
              <a:buChar char="►"/>
            </a:pPr>
            <a:r>
              <a:rPr lang="ar-IQ" sz="2400"/>
              <a:t>‏أنا لبناء  التكويني للمعلومات داخل الدماغ يكون على شكل هرم . وأن المعلومات الجديدة تدخل من خلال قمة الهرم في حين أن المهارات المتعارف عليها تهبط إلى مستوى أدنى اما المعلومات او المهارات التي وصلت إلى حد الآلية في الأداء فإنها تنحدر إلى قاعدة البناء التكويني للمعلومات .</a:t>
            </a:r>
            <a:endParaRPr sz="2400"/>
          </a:p>
          <a:p>
            <a:pPr indent="-410718" lvl="0" marL="342900" rtl="1" algn="r">
              <a:spcBef>
                <a:spcPts val="0"/>
              </a:spcBef>
              <a:spcAft>
                <a:spcPts val="0"/>
              </a:spcAft>
              <a:buSzPts val="2400"/>
              <a:buChar char="►"/>
            </a:pPr>
            <a:r>
              <a:rPr lang="ar-IQ" sz="2400"/>
              <a:t>‏فلو أراد لاعب ‏أن يتعلم مهارة جديدة فإنه سوف يستخدم كافة القدرات العقلية (الانتباه والتركيز البحث في الذاكرة ) بكل طاقتها عنده تهيئة الاستجابة . ‏ولكن مع تكرار المهارة فإن القدرات العقلية تعمل بطاقة </a:t>
            </a:r>
            <a:r>
              <a:rPr lang="ar-IQ" sz="2400"/>
              <a:t>أقل</a:t>
            </a:r>
            <a:r>
              <a:rPr lang="ar-IQ" sz="2400"/>
              <a:t> إلى أن يصل اتخاذ القرار و الاستجابة إلى حد الآلية في التنفيذ . أن الآلية تعني أن الدماغ لن يقوم الا بعمليات  عقلية بسيطة ولا تحتاج إلى استخدام الانتباه والتركيز والبحث في الذاكرة </a:t>
            </a:r>
            <a:endParaRPr sz="2400"/>
          </a:p>
          <a:p>
            <a:pPr indent="-410718" lvl="0" marL="342900" rtl="1" algn="r">
              <a:spcBef>
                <a:spcPts val="0"/>
              </a:spcBef>
              <a:spcAft>
                <a:spcPts val="0"/>
              </a:spcAft>
              <a:buSzPts val="2400"/>
              <a:buChar char="►"/>
            </a:pPr>
            <a:r>
              <a:rPr lang="ar-IQ" sz="2400"/>
              <a:t>فمثلا عندما كنت في الخامسة ‏من العمر فإنك تستخدم كافة القدرات العقلية و بكل طاقتها عنده لبس الحذاء ولكنك تودي ذلك الآن وانت تفكر بشيء آخر.</a:t>
            </a:r>
            <a:endParaRPr sz="2400"/>
          </a:p>
          <a:p>
            <a:pPr indent="-349758" lvl="0" marL="342900" rtl="1" algn="r">
              <a:spcBef>
                <a:spcPts val="1000"/>
              </a:spcBef>
              <a:spcAft>
                <a:spcPts val="0"/>
              </a:spcAft>
              <a:buSzPts val="1440"/>
              <a:buChar char="►"/>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gbc9efa19d6_0_0"/>
          <p:cNvSpPr txBox="1"/>
          <p:nvPr>
            <p:ph type="title"/>
          </p:nvPr>
        </p:nvSpPr>
        <p:spPr>
          <a:xfrm>
            <a:off x="677334" y="609600"/>
            <a:ext cx="8596800" cy="1320900"/>
          </a:xfrm>
          <a:prstGeom prst="rect">
            <a:avLst/>
          </a:prstGeom>
        </p:spPr>
        <p:txBody>
          <a:bodyPr anchorCtr="0" anchor="t" bIns="45700" lIns="91425" spcFirstLastPara="1" rIns="91425" wrap="square" tIns="45700">
            <a:normAutofit/>
          </a:bodyPr>
          <a:lstStyle/>
          <a:p>
            <a:pPr indent="0" lvl="0" marL="0" rtl="1" algn="ctr">
              <a:spcBef>
                <a:spcPts val="1000"/>
              </a:spcBef>
              <a:spcAft>
                <a:spcPts val="0"/>
              </a:spcAft>
              <a:buClr>
                <a:schemeClr val="dk1"/>
              </a:buClr>
              <a:buSzPts val="1100"/>
              <a:buFont typeface="Arial"/>
              <a:buNone/>
            </a:pPr>
            <a:r>
              <a:rPr lang="ar-IQ" sz="3000">
                <a:solidFill>
                  <a:srgbClr val="3F3F3F"/>
                </a:solidFill>
              </a:rPr>
              <a:t>‏كيف يستفيد المدرب من ذلك ؟</a:t>
            </a:r>
            <a:endParaRPr sz="3000"/>
          </a:p>
        </p:txBody>
      </p:sp>
      <p:sp>
        <p:nvSpPr>
          <p:cNvPr id="180" name="Google Shape;180;gbc9efa19d6_0_0"/>
          <p:cNvSpPr txBox="1"/>
          <p:nvPr>
            <p:ph idx="1" type="body"/>
          </p:nvPr>
        </p:nvSpPr>
        <p:spPr>
          <a:xfrm>
            <a:off x="677334" y="2107014"/>
            <a:ext cx="8596800" cy="3880800"/>
          </a:xfrm>
          <a:prstGeom prst="rect">
            <a:avLst/>
          </a:prstGeom>
        </p:spPr>
        <p:txBody>
          <a:bodyPr anchorCtr="0" anchor="t" bIns="45700" lIns="91425" spcFirstLastPara="1" rIns="91425" wrap="square" tIns="45700">
            <a:normAutofit/>
          </a:bodyPr>
          <a:lstStyle/>
          <a:p>
            <a:pPr indent="0" lvl="0" marL="0" rtl="1" algn="r">
              <a:spcBef>
                <a:spcPts val="1000"/>
              </a:spcBef>
              <a:spcAft>
                <a:spcPts val="0"/>
              </a:spcAft>
              <a:buNone/>
            </a:pPr>
            <a:r>
              <a:rPr lang="ar-IQ" sz="2400"/>
              <a:t> يجب على المدرب أن يضمن انه كافة المهارات الأساسية عند اللاعب قد وصلت إلى المرحلة الآلية في الأداء . وهذا يعني ان اللاعب يوفر استخدام القدرات العقلية للاستجابة لحافز آخر في الوقت نفسه لذلك لا يمكن للمدرب ‏الانتقال من مرحلة </a:t>
            </a:r>
            <a:r>
              <a:rPr lang="ar-IQ" sz="2400"/>
              <a:t>الإعداد</a:t>
            </a:r>
            <a:r>
              <a:rPr lang="ar-IQ" sz="2400"/>
              <a:t> المهاري إلى مرحلة  الأعداد الخططى ما لم يضمن أداء لاعبيه للمهارات ‏الأساسية بشكل آلي .</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7"/>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600"/>
              <a:buFont typeface="Trebuchet MS"/>
              <a:buNone/>
            </a:pPr>
            <a:r>
              <a:rPr lang="ar-IQ"/>
              <a:t>‏كيف يتحقق المدرب من ذلك ؟</a:t>
            </a:r>
            <a:endParaRPr/>
          </a:p>
        </p:txBody>
      </p:sp>
      <p:sp>
        <p:nvSpPr>
          <p:cNvPr id="186" name="Google Shape;186;p7"/>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403860" lvl="0" marL="342900" rtl="1" algn="r">
              <a:spcBef>
                <a:spcPts val="0"/>
              </a:spcBef>
              <a:spcAft>
                <a:spcPts val="0"/>
              </a:spcAft>
              <a:buSzPts val="2400"/>
              <a:buChar char="►"/>
            </a:pPr>
            <a:r>
              <a:rPr lang="ar-IQ" sz="2400"/>
              <a:t>‏يمكن إعطاء مهارة أخرى إلى اللاعب </a:t>
            </a:r>
            <a:r>
              <a:rPr lang="ar-IQ" sz="2400"/>
              <a:t>يؤديها</a:t>
            </a:r>
            <a:r>
              <a:rPr lang="ar-IQ" sz="2400"/>
              <a:t> خلال أداء المهارة الأساسية فهذا  تأثرت المهارة الأساسية فهذا يعني أن اللاعب لإزالة يستخدم القدرات العقلية و أنها لم تصل إلى حد الأوتوماتيكية في الأداء.</a:t>
            </a:r>
            <a:endParaRPr sz="2400"/>
          </a:p>
          <a:p>
            <a:pPr indent="-403860" lvl="0" marL="342900" rtl="1" algn="r">
              <a:spcBef>
                <a:spcPts val="1000"/>
              </a:spcBef>
              <a:spcAft>
                <a:spcPts val="0"/>
              </a:spcAft>
              <a:buSzPts val="2400"/>
              <a:buChar char="►"/>
            </a:pPr>
            <a:r>
              <a:rPr lang="ar-IQ" sz="2400"/>
              <a:t>‏والخلاصة فإن الإنسان يقوم بالعديد من الحركات بشكل آلي وأن ‏ذلك أتى من خلال التكرار أن </a:t>
            </a:r>
            <a:r>
              <a:rPr lang="ar-IQ" sz="2400"/>
              <a:t>أغلب</a:t>
            </a:r>
            <a:r>
              <a:rPr lang="ar-IQ" sz="2400"/>
              <a:t> أصحاب  المهن ‏اليدوية تكون مهارة الإداء   سريعة ‏ودقيقة ولا تأخذ منه أي انتباه أو تفكير.</a:t>
            </a:r>
            <a:endParaRPr sz="24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8"/>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1" algn="r">
              <a:spcBef>
                <a:spcPts val="0"/>
              </a:spcBef>
              <a:spcAft>
                <a:spcPts val="0"/>
              </a:spcAft>
              <a:buClr>
                <a:schemeClr val="accent1"/>
              </a:buClr>
              <a:buSzPts val="3600"/>
              <a:buFont typeface="Trebuchet MS"/>
              <a:buNone/>
            </a:pPr>
            <a:r>
              <a:rPr lang="ar-IQ"/>
              <a:t>‏ رابعا : نظرية المسارات الحركية لماينال</a:t>
            </a:r>
            <a:endParaRPr/>
          </a:p>
        </p:txBody>
      </p:sp>
      <p:sp>
        <p:nvSpPr>
          <p:cNvPr id="192" name="Google Shape;192;p8"/>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p>
            <a:pPr indent="-403860" lvl="0" marL="342900" rtl="1" algn="r">
              <a:spcBef>
                <a:spcPts val="0"/>
              </a:spcBef>
              <a:spcAft>
                <a:spcPts val="0"/>
              </a:spcAft>
              <a:buSzPts val="2400"/>
              <a:buChar char="►"/>
            </a:pPr>
            <a:r>
              <a:rPr lang="ar-IQ" sz="2400"/>
              <a:t>‏لقد اقترحها ‏العالم الألماني ماينال أن هذه النظرية تبحث تطور التعلم من خلال الشكل الظاهري للحركة وعلى هذا الأساس فقد قسمها إلى ثلاثة مراحل الوصول إلى هضبة التعلم وهي:</a:t>
            </a:r>
            <a:endParaRPr sz="2400"/>
          </a:p>
          <a:p>
            <a:pPr indent="-403860" lvl="0" marL="342900" rtl="1" algn="r">
              <a:spcBef>
                <a:spcPts val="1000"/>
              </a:spcBef>
              <a:spcAft>
                <a:spcPts val="0"/>
              </a:spcAft>
              <a:buSzPts val="2400"/>
              <a:buChar char="►"/>
            </a:pPr>
            <a:r>
              <a:t/>
            </a:r>
            <a:endParaRPr sz="2400"/>
          </a:p>
          <a:p>
            <a:pPr indent="-342900" lvl="0" marL="342900" rtl="1" algn="r">
              <a:spcBef>
                <a:spcPts val="1000"/>
              </a:spcBef>
              <a:spcAft>
                <a:spcPts val="0"/>
              </a:spcAft>
              <a:buSzPts val="1440"/>
              <a:buChar char="►"/>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واجهة">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2021-02-09T19:22:04Z</dcterms:created>
  <dc:creator>sahar Hur</dc:creator>
</cp:coreProperties>
</file>