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ar-IQ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591A5-6706-4EE9-9FB0-DE27AD667929}" type="datetimeFigureOut">
              <a:rPr lang="ar-IQ" smtClean="0"/>
              <a:t>08/10/1446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96147-5A36-4E44-9124-12AB83B2E55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69832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591A5-6706-4EE9-9FB0-DE27AD667929}" type="datetimeFigureOut">
              <a:rPr lang="ar-IQ" smtClean="0"/>
              <a:t>08/10/1446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96147-5A36-4E44-9124-12AB83B2E55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99321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591A5-6706-4EE9-9FB0-DE27AD667929}" type="datetimeFigureOut">
              <a:rPr lang="ar-IQ" smtClean="0"/>
              <a:t>08/10/1446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96147-5A36-4E44-9124-12AB83B2E55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02523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591A5-6706-4EE9-9FB0-DE27AD667929}" type="datetimeFigureOut">
              <a:rPr lang="ar-IQ" smtClean="0"/>
              <a:t>08/10/1446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96147-5A36-4E44-9124-12AB83B2E55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586267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591A5-6706-4EE9-9FB0-DE27AD667929}" type="datetimeFigureOut">
              <a:rPr lang="ar-IQ" smtClean="0"/>
              <a:t>08/10/1446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96147-5A36-4E44-9124-12AB83B2E55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715600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591A5-6706-4EE9-9FB0-DE27AD667929}" type="datetimeFigureOut">
              <a:rPr lang="ar-IQ" smtClean="0"/>
              <a:t>08/10/1446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96147-5A36-4E44-9124-12AB83B2E55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420730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591A5-6706-4EE9-9FB0-DE27AD667929}" type="datetimeFigureOut">
              <a:rPr lang="ar-IQ" smtClean="0"/>
              <a:t>08/10/1446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96147-5A36-4E44-9124-12AB83B2E55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43431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591A5-6706-4EE9-9FB0-DE27AD667929}" type="datetimeFigureOut">
              <a:rPr lang="ar-IQ" smtClean="0"/>
              <a:t>08/10/1446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96147-5A36-4E44-9124-12AB83B2E55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25008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591A5-6706-4EE9-9FB0-DE27AD667929}" type="datetimeFigureOut">
              <a:rPr lang="ar-IQ" smtClean="0"/>
              <a:t>08/10/1446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96147-5A36-4E44-9124-12AB83B2E55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07266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591A5-6706-4EE9-9FB0-DE27AD667929}" type="datetimeFigureOut">
              <a:rPr lang="ar-IQ" smtClean="0"/>
              <a:t>08/10/1446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96147-5A36-4E44-9124-12AB83B2E55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54805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591A5-6706-4EE9-9FB0-DE27AD667929}" type="datetimeFigureOut">
              <a:rPr lang="ar-IQ" smtClean="0"/>
              <a:t>08/10/1446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96147-5A36-4E44-9124-12AB83B2E55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11616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591A5-6706-4EE9-9FB0-DE27AD667929}" type="datetimeFigureOut">
              <a:rPr lang="ar-IQ" smtClean="0"/>
              <a:t>08/10/1446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396147-5A36-4E44-9124-12AB83B2E55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51323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914" y="699706"/>
            <a:ext cx="8926171" cy="545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275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0904" y="733048"/>
            <a:ext cx="10005392" cy="566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742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7410" y="523469"/>
            <a:ext cx="9682176" cy="581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427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670" y="463827"/>
            <a:ext cx="10243929" cy="587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619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7496" y="715617"/>
            <a:ext cx="8958469" cy="543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126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386391">
            <a:off x="1551068" y="429723"/>
            <a:ext cx="9357985" cy="22667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03512" y="2822714"/>
            <a:ext cx="9366891" cy="376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9188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Maher</dc:creator>
  <cp:lastModifiedBy>Maher</cp:lastModifiedBy>
  <cp:revision>4</cp:revision>
  <dcterms:created xsi:type="dcterms:W3CDTF">2025-04-05T00:00:04Z</dcterms:created>
  <dcterms:modified xsi:type="dcterms:W3CDTF">2025-04-05T22:04:19Z</dcterms:modified>
</cp:coreProperties>
</file>