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ar-IQ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84D1-DBC8-47FE-B0F2-4D695E753F10}" type="datetimeFigureOut">
              <a:rPr lang="ar-IQ" smtClean="0"/>
              <a:t>08/10/1446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0143-00D8-4C82-86B7-6BF858FE20F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209534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84D1-DBC8-47FE-B0F2-4D695E753F10}" type="datetimeFigureOut">
              <a:rPr lang="ar-IQ" smtClean="0"/>
              <a:t>08/10/1446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0143-00D8-4C82-86B7-6BF858FE20F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75856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84D1-DBC8-47FE-B0F2-4D695E753F10}" type="datetimeFigureOut">
              <a:rPr lang="ar-IQ" smtClean="0"/>
              <a:t>08/10/1446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0143-00D8-4C82-86B7-6BF858FE20F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5076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84D1-DBC8-47FE-B0F2-4D695E753F10}" type="datetimeFigureOut">
              <a:rPr lang="ar-IQ" smtClean="0"/>
              <a:t>08/10/1446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0143-00D8-4C82-86B7-6BF858FE20F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97069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84D1-DBC8-47FE-B0F2-4D695E753F10}" type="datetimeFigureOut">
              <a:rPr lang="ar-IQ" smtClean="0"/>
              <a:t>08/10/1446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0143-00D8-4C82-86B7-6BF858FE20F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67882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84D1-DBC8-47FE-B0F2-4D695E753F10}" type="datetimeFigureOut">
              <a:rPr lang="ar-IQ" smtClean="0"/>
              <a:t>08/10/1446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0143-00D8-4C82-86B7-6BF858FE20F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23274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84D1-DBC8-47FE-B0F2-4D695E753F10}" type="datetimeFigureOut">
              <a:rPr lang="ar-IQ" smtClean="0"/>
              <a:t>08/10/1446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0143-00D8-4C82-86B7-6BF858FE20F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02409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84D1-DBC8-47FE-B0F2-4D695E753F10}" type="datetimeFigureOut">
              <a:rPr lang="ar-IQ" smtClean="0"/>
              <a:t>08/10/1446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0143-00D8-4C82-86B7-6BF858FE20F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4171824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84D1-DBC8-47FE-B0F2-4D695E753F10}" type="datetimeFigureOut">
              <a:rPr lang="ar-IQ" smtClean="0"/>
              <a:t>08/10/1446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0143-00D8-4C82-86B7-6BF858FE20F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209788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84D1-DBC8-47FE-B0F2-4D695E753F10}" type="datetimeFigureOut">
              <a:rPr lang="ar-IQ" smtClean="0"/>
              <a:t>08/10/1446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0143-00D8-4C82-86B7-6BF858FE20F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85672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CB84D1-DBC8-47FE-B0F2-4D695E753F10}" type="datetimeFigureOut">
              <a:rPr lang="ar-IQ" smtClean="0"/>
              <a:t>08/10/1446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10143-00D8-4C82-86B7-6BF858FE20F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84114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B84D1-DBC8-47FE-B0F2-4D695E753F10}" type="datetimeFigureOut">
              <a:rPr lang="ar-IQ" smtClean="0"/>
              <a:t>08/10/1446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010143-00D8-4C82-86B7-6BF858FE20F0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65042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67618" y="1290339"/>
            <a:ext cx="9415283" cy="4983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17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8572" y="552048"/>
            <a:ext cx="9354856" cy="575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4167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8130" y="1026942"/>
            <a:ext cx="10607040" cy="3678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5422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5415" y="1069145"/>
            <a:ext cx="9774390" cy="3879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238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94892" y="661181"/>
            <a:ext cx="5739683" cy="528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1075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09019" y="713996"/>
            <a:ext cx="9573961" cy="543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9326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5250" y="237679"/>
            <a:ext cx="10592972" cy="638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401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Maher</dc:creator>
  <cp:lastModifiedBy>Maher</cp:lastModifiedBy>
  <cp:revision>5</cp:revision>
  <dcterms:created xsi:type="dcterms:W3CDTF">2025-04-05T21:37:27Z</dcterms:created>
  <dcterms:modified xsi:type="dcterms:W3CDTF">2025-04-05T22:04:52Z</dcterms:modified>
</cp:coreProperties>
</file>