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ar-IQ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56A14-0926-4590-B446-06D33F0AC844}" type="datetimeFigureOut">
              <a:rPr lang="ar-IQ" smtClean="0"/>
              <a:t>10/10/1446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BB368-153D-41CD-ABB2-8EA0F62C65F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834066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56A14-0926-4590-B446-06D33F0AC844}" type="datetimeFigureOut">
              <a:rPr lang="ar-IQ" smtClean="0"/>
              <a:t>10/10/1446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BB368-153D-41CD-ABB2-8EA0F62C65F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345476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56A14-0926-4590-B446-06D33F0AC844}" type="datetimeFigureOut">
              <a:rPr lang="ar-IQ" smtClean="0"/>
              <a:t>10/10/1446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BB368-153D-41CD-ABB2-8EA0F62C65F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345711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56A14-0926-4590-B446-06D33F0AC844}" type="datetimeFigureOut">
              <a:rPr lang="ar-IQ" smtClean="0"/>
              <a:t>10/10/1446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BB368-153D-41CD-ABB2-8EA0F62C65F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276473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56A14-0926-4590-B446-06D33F0AC844}" type="datetimeFigureOut">
              <a:rPr lang="ar-IQ" smtClean="0"/>
              <a:t>10/10/1446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BB368-153D-41CD-ABB2-8EA0F62C65F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902135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56A14-0926-4590-B446-06D33F0AC844}" type="datetimeFigureOut">
              <a:rPr lang="ar-IQ" smtClean="0"/>
              <a:t>10/10/1446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BB368-153D-41CD-ABB2-8EA0F62C65F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502452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56A14-0926-4590-B446-06D33F0AC844}" type="datetimeFigureOut">
              <a:rPr lang="ar-IQ" smtClean="0"/>
              <a:t>10/10/1446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BB368-153D-41CD-ABB2-8EA0F62C65F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911358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56A14-0926-4590-B446-06D33F0AC844}" type="datetimeFigureOut">
              <a:rPr lang="ar-IQ" smtClean="0"/>
              <a:t>10/10/1446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BB368-153D-41CD-ABB2-8EA0F62C65F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088608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56A14-0926-4590-B446-06D33F0AC844}" type="datetimeFigureOut">
              <a:rPr lang="ar-IQ" smtClean="0"/>
              <a:t>10/10/1446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BB368-153D-41CD-ABB2-8EA0F62C65F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051328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56A14-0926-4590-B446-06D33F0AC844}" type="datetimeFigureOut">
              <a:rPr lang="ar-IQ" smtClean="0"/>
              <a:t>10/10/1446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BB368-153D-41CD-ABB2-8EA0F62C65F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41953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56A14-0926-4590-B446-06D33F0AC844}" type="datetimeFigureOut">
              <a:rPr lang="ar-IQ" smtClean="0"/>
              <a:t>10/10/1446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BB368-153D-41CD-ABB2-8EA0F62C65F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515164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56A14-0926-4590-B446-06D33F0AC844}" type="datetimeFigureOut">
              <a:rPr lang="ar-IQ" smtClean="0"/>
              <a:t>10/10/1446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EBB368-153D-41CD-ABB2-8EA0F62C65F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757400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312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7200" y="216568"/>
            <a:ext cx="11381874" cy="6641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720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36294" y="573085"/>
            <a:ext cx="9384631" cy="587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760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0947" y="360947"/>
            <a:ext cx="11478128" cy="6232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926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033852" y="-553358"/>
            <a:ext cx="16259704" cy="7964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383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92505"/>
            <a:ext cx="12192000" cy="666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3217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Maher</dc:creator>
  <cp:lastModifiedBy>Maher</cp:lastModifiedBy>
  <cp:revision>3</cp:revision>
  <dcterms:created xsi:type="dcterms:W3CDTF">2025-03-17T14:59:35Z</dcterms:created>
  <dcterms:modified xsi:type="dcterms:W3CDTF">2025-04-07T21:44:39Z</dcterms:modified>
</cp:coreProperties>
</file>