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0408-765F-457B-92DD-DB2738CAEADD}" type="datetimeFigureOut">
              <a:rPr lang="ar-IQ" smtClean="0"/>
              <a:t>07/10/1446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3BC8-9BFC-4968-89B1-AA10E5AA3F7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7889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0408-765F-457B-92DD-DB2738CAEADD}" type="datetimeFigureOut">
              <a:rPr lang="ar-IQ" smtClean="0"/>
              <a:t>07/10/1446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3BC8-9BFC-4968-89B1-AA10E5AA3F7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69052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0408-765F-457B-92DD-DB2738CAEADD}" type="datetimeFigureOut">
              <a:rPr lang="ar-IQ" smtClean="0"/>
              <a:t>07/10/1446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3BC8-9BFC-4968-89B1-AA10E5AA3F7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828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0408-765F-457B-92DD-DB2738CAEADD}" type="datetimeFigureOut">
              <a:rPr lang="ar-IQ" smtClean="0"/>
              <a:t>07/10/1446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3BC8-9BFC-4968-89B1-AA10E5AA3F7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1031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0408-765F-457B-92DD-DB2738CAEADD}" type="datetimeFigureOut">
              <a:rPr lang="ar-IQ" smtClean="0"/>
              <a:t>07/10/1446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3BC8-9BFC-4968-89B1-AA10E5AA3F7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5793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0408-765F-457B-92DD-DB2738CAEADD}" type="datetimeFigureOut">
              <a:rPr lang="ar-IQ" smtClean="0"/>
              <a:t>07/10/1446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3BC8-9BFC-4968-89B1-AA10E5AA3F7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6058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0408-765F-457B-92DD-DB2738CAEADD}" type="datetimeFigureOut">
              <a:rPr lang="ar-IQ" smtClean="0"/>
              <a:t>07/10/1446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3BC8-9BFC-4968-89B1-AA10E5AA3F7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108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0408-765F-457B-92DD-DB2738CAEADD}" type="datetimeFigureOut">
              <a:rPr lang="ar-IQ" smtClean="0"/>
              <a:t>07/10/1446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3BC8-9BFC-4968-89B1-AA10E5AA3F7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78149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0408-765F-457B-92DD-DB2738CAEADD}" type="datetimeFigureOut">
              <a:rPr lang="ar-IQ" smtClean="0"/>
              <a:t>07/10/1446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3BC8-9BFC-4968-89B1-AA10E5AA3F7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56567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0408-765F-457B-92DD-DB2738CAEADD}" type="datetimeFigureOut">
              <a:rPr lang="ar-IQ" smtClean="0"/>
              <a:t>07/10/1446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3BC8-9BFC-4968-89B1-AA10E5AA3F7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5598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0408-765F-457B-92DD-DB2738CAEADD}" type="datetimeFigureOut">
              <a:rPr lang="ar-IQ" smtClean="0"/>
              <a:t>07/10/1446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3BC8-9BFC-4968-89B1-AA10E5AA3F7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0991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50408-765F-457B-92DD-DB2738CAEADD}" type="datetimeFigureOut">
              <a:rPr lang="ar-IQ" smtClean="0"/>
              <a:t>07/10/1446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53BC8-9BFC-4968-89B1-AA10E5AA3F7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2279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33"/>
          <a:stretch/>
        </p:blipFill>
        <p:spPr>
          <a:xfrm>
            <a:off x="1252025" y="703384"/>
            <a:ext cx="9678571" cy="543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81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52025" y="1190312"/>
            <a:ext cx="9211797" cy="447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26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8294" y="1410176"/>
            <a:ext cx="8736037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ar-IQ" sz="3200" b="1" u="sng" dirty="0" smtClean="0">
                <a:solidFill>
                  <a:srgbClr val="FF0000"/>
                </a:solidFill>
              </a:rPr>
              <a:t>Anticoagulants</a:t>
            </a:r>
          </a:p>
          <a:p>
            <a:endParaRPr lang="ar-IQ" sz="3200" dirty="0" smtClean="0"/>
          </a:p>
          <a:p>
            <a:r>
              <a:rPr lang="ar-IQ" sz="3200" dirty="0" smtClean="0"/>
              <a:t>Is a substance that prevents coagulation (clotting) of blood. Anticoagulant drugs inhibit clot ormation by blocking the action of clotting factors or platelets.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3176240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 r="-629" b="7089"/>
          <a:stretch/>
        </p:blipFill>
        <p:spPr>
          <a:xfrm rot="158275">
            <a:off x="1662076" y="473079"/>
            <a:ext cx="7723821" cy="544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315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28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4</cp:revision>
  <dcterms:created xsi:type="dcterms:W3CDTF">2025-04-05T20:31:00Z</dcterms:created>
  <dcterms:modified xsi:type="dcterms:W3CDTF">2025-04-05T21:36:31Z</dcterms:modified>
</cp:coreProperties>
</file>