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9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ED10C8-2926-4FB4-B8EC-5E8098EA5F2F}" v="18" dt="2026-03-04T16:50:23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1138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mood salih" userId="dfca9276d3373927" providerId="LiveId" clId="{0219A7F9-178B-4BAA-A666-57C63752784E}"/>
    <pc:docChg chg="custSel addSld modSld">
      <pc:chgData name="mahmood salih" userId="dfca9276d3373927" providerId="LiveId" clId="{0219A7F9-178B-4BAA-A666-57C63752784E}" dt="2026-03-04T16:50:33.397" v="48" actId="2890"/>
      <pc:docMkLst>
        <pc:docMk/>
      </pc:docMkLst>
      <pc:sldChg chg="addSp modSp new mod setBg setClrOvrMap chgLayout">
        <pc:chgData name="mahmood salih" userId="dfca9276d3373927" providerId="LiveId" clId="{0219A7F9-178B-4BAA-A666-57C63752784E}" dt="2026-03-04T16:47:17.982" v="12"/>
        <pc:sldMkLst>
          <pc:docMk/>
          <pc:sldMk cId="3265862597" sldId="269"/>
        </pc:sldMkLst>
        <pc:spChg chg="add mod">
          <ac:chgData name="mahmood salih" userId="dfca9276d3373927" providerId="LiveId" clId="{0219A7F9-178B-4BAA-A666-57C63752784E}" dt="2026-03-04T16:47:17.982" v="12"/>
          <ac:spMkLst>
            <pc:docMk/>
            <pc:sldMk cId="3265862597" sldId="269"/>
            <ac:spMk id="2" creationId="{8C222186-CCA4-92BA-9D76-87820CDE2622}"/>
          </ac:spMkLst>
        </pc:spChg>
        <pc:spChg chg="add">
          <ac:chgData name="mahmood salih" userId="dfca9276d3373927" providerId="LiveId" clId="{0219A7F9-178B-4BAA-A666-57C63752784E}" dt="2026-03-04T16:47:00.083" v="10" actId="26606"/>
          <ac:spMkLst>
            <pc:docMk/>
            <pc:sldMk cId="3265862597" sldId="269"/>
            <ac:spMk id="7" creationId="{A3E8498D-DA8F-EF6C-5420-F153D4979209}"/>
          </ac:spMkLst>
        </pc:spChg>
      </pc:sldChg>
      <pc:sldChg chg="addSp modSp new mod">
        <pc:chgData name="mahmood salih" userId="dfca9276d3373927" providerId="LiveId" clId="{0219A7F9-178B-4BAA-A666-57C63752784E}" dt="2026-03-04T16:47:57.747" v="24" actId="1076"/>
        <pc:sldMkLst>
          <pc:docMk/>
          <pc:sldMk cId="200283960" sldId="270"/>
        </pc:sldMkLst>
        <pc:picChg chg="add mod">
          <ac:chgData name="mahmood salih" userId="dfca9276d3373927" providerId="LiveId" clId="{0219A7F9-178B-4BAA-A666-57C63752784E}" dt="2026-03-04T16:47:41.564" v="16"/>
          <ac:picMkLst>
            <pc:docMk/>
            <pc:sldMk cId="200283960" sldId="270"/>
            <ac:picMk id="2" creationId="{1AEF4EBE-75A0-B613-C5A3-4431D611810F}"/>
          </ac:picMkLst>
        </pc:picChg>
        <pc:picChg chg="add mod">
          <ac:chgData name="mahmood salih" userId="dfca9276d3373927" providerId="LiveId" clId="{0219A7F9-178B-4BAA-A666-57C63752784E}" dt="2026-03-04T16:47:57.747" v="24" actId="1076"/>
          <ac:picMkLst>
            <pc:docMk/>
            <pc:sldMk cId="200283960" sldId="270"/>
            <ac:picMk id="3" creationId="{7F563022-83A1-4C63-C29F-C51E0968FB2C}"/>
          </ac:picMkLst>
        </pc:picChg>
      </pc:sldChg>
      <pc:sldChg chg="addSp delSp modSp new mod setBg modClrScheme chgLayout">
        <pc:chgData name="mahmood salih" userId="dfca9276d3373927" providerId="LiveId" clId="{0219A7F9-178B-4BAA-A666-57C63752784E}" dt="2026-03-04T16:50:23.330" v="47"/>
        <pc:sldMkLst>
          <pc:docMk/>
          <pc:sldMk cId="4282957665" sldId="271"/>
        </pc:sldMkLst>
        <pc:spChg chg="add mod">
          <ac:chgData name="mahmood salih" userId="dfca9276d3373927" providerId="LiveId" clId="{0219A7F9-178B-4BAA-A666-57C63752784E}" dt="2026-03-04T16:50:05.735" v="42" actId="1076"/>
          <ac:spMkLst>
            <pc:docMk/>
            <pc:sldMk cId="4282957665" sldId="271"/>
            <ac:spMk id="2" creationId="{697681C0-7F8E-43E6-1433-E7A989C88E98}"/>
          </ac:spMkLst>
        </pc:spChg>
        <pc:spChg chg="add mod">
          <ac:chgData name="mahmood salih" userId="dfca9276d3373927" providerId="LiveId" clId="{0219A7F9-178B-4BAA-A666-57C63752784E}" dt="2026-03-04T16:50:23.330" v="47"/>
          <ac:spMkLst>
            <pc:docMk/>
            <pc:sldMk cId="4282957665" sldId="271"/>
            <ac:spMk id="4" creationId="{12337067-F73A-2632-6B51-AB89AAD098C6}"/>
          </ac:spMkLst>
        </pc:spChg>
        <pc:spChg chg="add">
          <ac:chgData name="mahmood salih" userId="dfca9276d3373927" providerId="LiveId" clId="{0219A7F9-178B-4BAA-A666-57C63752784E}" dt="2026-03-04T16:48:15.841" v="25" actId="26606"/>
          <ac:spMkLst>
            <pc:docMk/>
            <pc:sldMk cId="4282957665" sldId="271"/>
            <ac:spMk id="8" creationId="{EC8C6078-B9FC-62D3-82A6-AED0C1C0C03A}"/>
          </ac:spMkLst>
        </pc:spChg>
        <pc:spChg chg="add">
          <ac:chgData name="mahmood salih" userId="dfca9276d3373927" providerId="LiveId" clId="{0219A7F9-178B-4BAA-A666-57C63752784E}" dt="2026-03-04T16:48:15.841" v="25" actId="26606"/>
          <ac:spMkLst>
            <pc:docMk/>
            <pc:sldMk cId="4282957665" sldId="271"/>
            <ac:spMk id="10" creationId="{8323CF07-AAA9-DC0B-9E00-84313AE4538F}"/>
          </ac:spMkLst>
        </pc:spChg>
        <pc:graphicFrameChg chg="add del mod modGraphic">
          <ac:chgData name="mahmood salih" userId="dfca9276d3373927" providerId="LiveId" clId="{0219A7F9-178B-4BAA-A666-57C63752784E}" dt="2026-03-04T16:50:14.821" v="44" actId="478"/>
          <ac:graphicFrameMkLst>
            <pc:docMk/>
            <pc:sldMk cId="4282957665" sldId="271"/>
            <ac:graphicFrameMk id="11" creationId="{650A701D-445B-124D-DA86-6E45CCDA94CA}"/>
          </ac:graphicFrameMkLst>
        </pc:graphicFrameChg>
      </pc:sldChg>
      <pc:sldChg chg="new">
        <pc:chgData name="mahmood salih" userId="dfca9276d3373927" providerId="LiveId" clId="{0219A7F9-178B-4BAA-A666-57C63752784E}" dt="2026-03-04T16:46:23.732" v="3" actId="680"/>
        <pc:sldMkLst>
          <pc:docMk/>
          <pc:sldMk cId="250160644" sldId="272"/>
        </pc:sldMkLst>
      </pc:sldChg>
      <pc:sldChg chg="new">
        <pc:chgData name="mahmood salih" userId="dfca9276d3373927" providerId="LiveId" clId="{0219A7F9-178B-4BAA-A666-57C63752784E}" dt="2026-03-04T16:46:23.908" v="4" actId="680"/>
        <pc:sldMkLst>
          <pc:docMk/>
          <pc:sldMk cId="948900094" sldId="273"/>
        </pc:sldMkLst>
      </pc:sldChg>
      <pc:sldChg chg="new">
        <pc:chgData name="mahmood salih" userId="dfca9276d3373927" providerId="LiveId" clId="{0219A7F9-178B-4BAA-A666-57C63752784E}" dt="2026-03-04T16:46:24.054" v="5" actId="680"/>
        <pc:sldMkLst>
          <pc:docMk/>
          <pc:sldMk cId="2905399630" sldId="274"/>
        </pc:sldMkLst>
      </pc:sldChg>
      <pc:sldChg chg="new">
        <pc:chgData name="mahmood salih" userId="dfca9276d3373927" providerId="LiveId" clId="{0219A7F9-178B-4BAA-A666-57C63752784E}" dt="2026-03-04T16:46:24.218" v="6" actId="680"/>
        <pc:sldMkLst>
          <pc:docMk/>
          <pc:sldMk cId="1035135604" sldId="275"/>
        </pc:sldMkLst>
      </pc:sldChg>
      <pc:sldChg chg="new">
        <pc:chgData name="mahmood salih" userId="dfca9276d3373927" providerId="LiveId" clId="{0219A7F9-178B-4BAA-A666-57C63752784E}" dt="2026-03-04T16:46:24.413" v="7" actId="680"/>
        <pc:sldMkLst>
          <pc:docMk/>
          <pc:sldMk cId="1582742984" sldId="276"/>
        </pc:sldMkLst>
      </pc:sldChg>
      <pc:sldChg chg="new">
        <pc:chgData name="mahmood salih" userId="dfca9276d3373927" providerId="LiveId" clId="{0219A7F9-178B-4BAA-A666-57C63752784E}" dt="2026-03-04T16:46:24.559" v="8" actId="680"/>
        <pc:sldMkLst>
          <pc:docMk/>
          <pc:sldMk cId="2682512081" sldId="277"/>
        </pc:sldMkLst>
      </pc:sldChg>
      <pc:sldChg chg="new">
        <pc:chgData name="mahmood salih" userId="dfca9276d3373927" providerId="LiveId" clId="{0219A7F9-178B-4BAA-A666-57C63752784E}" dt="2026-03-04T16:46:24.727" v="9" actId="680"/>
        <pc:sldMkLst>
          <pc:docMk/>
          <pc:sldMk cId="36189554" sldId="278"/>
        </pc:sldMkLst>
      </pc:sldChg>
      <pc:sldChg chg="add">
        <pc:chgData name="mahmood salih" userId="dfca9276d3373927" providerId="LiveId" clId="{0219A7F9-178B-4BAA-A666-57C63752784E}" dt="2026-03-04T16:50:33.397" v="48" actId="2890"/>
        <pc:sldMkLst>
          <pc:docMk/>
          <pc:sldMk cId="906858814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3E8498D-DA8F-EF6C-5420-F153D497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222186-CCA4-92BA-9D76-87820CDE2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54" y="2419094"/>
            <a:ext cx="10363200" cy="60812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9800" b="1" dirty="0"/>
              <a:t>BLOOD COAGULATION</a:t>
            </a:r>
          </a:p>
        </p:txBody>
      </p:sp>
    </p:spTree>
    <p:extLst>
      <p:ext uri="{BB962C8B-B14F-4D97-AF65-F5344CB8AC3E}">
        <p14:creationId xmlns:p14="http://schemas.microsoft.com/office/powerpoint/2010/main" val="3265862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563022-83A1-4C63-C29F-C51E0968F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32657"/>
            <a:ext cx="8458200" cy="913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3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8C6078-B9FC-62D3-82A6-AED0C1C0C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323CF07-AAA9-DC0B-9E00-84313AE45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7681C0-7F8E-43E6-1433-E7A989C88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57" y="914400"/>
            <a:ext cx="11038521" cy="1765156"/>
          </a:xfrm>
        </p:spPr>
        <p:txBody>
          <a:bodyPr anchor="b">
            <a:normAutofit/>
          </a:bodyPr>
          <a:lstStyle/>
          <a:p>
            <a:r>
              <a:rPr lang="en-US" b="1" dirty="0"/>
              <a:t>Inhibitors of coagulation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37067-F73A-2632-6B51-AB89AAD09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770270"/>
            <a:ext cx="14859000" cy="4925930"/>
          </a:xfrm>
        </p:spPr>
        <p:txBody>
          <a:bodyPr/>
          <a:lstStyle/>
          <a:p>
            <a:r>
              <a:rPr lang="en-US" dirty="0"/>
              <a:t>It is important that coagulation is restricted to the local site of vascular injury. Endogenously, </a:t>
            </a:r>
            <a:r>
              <a:rPr lang="en-US" b="1" dirty="0"/>
              <a:t>protein C, protein S, antithrombin Ill, and tissue factor pathway inhibitor</a:t>
            </a:r>
            <a:r>
              <a:rPr lang="en-US" dirty="0"/>
              <a:t> all inhibit coagulation factors. The mechanism of action of several anticoagulant agents, including heparin and heparin-related products, involves activation of these endogenous inhibitors (primarily antithrombin Ill). </a:t>
            </a:r>
            <a:br>
              <a:rPr lang="en-US" dirty="0"/>
            </a:br>
            <a:r>
              <a:rPr lang="en-US" dirty="0"/>
              <a:t>d a title</a:t>
            </a:r>
          </a:p>
        </p:txBody>
      </p:sp>
    </p:spTree>
    <p:extLst>
      <p:ext uri="{BB962C8B-B14F-4D97-AF65-F5344CB8AC3E}">
        <p14:creationId xmlns:p14="http://schemas.microsoft.com/office/powerpoint/2010/main" val="4282957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0F895-7C06-0A49-4BCB-B2A25693A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F35EE8-B75C-AD5C-DD48-52F04B412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2236237-AB34-C882-7A50-234E9AE12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B1A91B-6C46-4EBC-3EAB-FE96E85F8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57" y="914400"/>
            <a:ext cx="11038521" cy="1765156"/>
          </a:xfrm>
        </p:spPr>
        <p:txBody>
          <a:bodyPr anchor="b">
            <a:normAutofit/>
          </a:bodyPr>
          <a:lstStyle/>
          <a:p>
            <a:r>
              <a:rPr lang="en-US" b="1" dirty="0"/>
              <a:t>Inhibitors of coagulation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   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CA14A3-0E19-8DC6-F174-59F8F50C7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770270"/>
            <a:ext cx="14859000" cy="4925930"/>
          </a:xfrm>
        </p:spPr>
        <p:txBody>
          <a:bodyPr/>
          <a:lstStyle/>
          <a:p>
            <a:r>
              <a:rPr lang="en-US" dirty="0"/>
              <a:t>It is important that coagulation is restricted to the local site of vascular injury. Endogenously, </a:t>
            </a:r>
            <a:r>
              <a:rPr lang="en-US" b="1" dirty="0"/>
              <a:t>protein C, protein S, antithrombin Ill, and tissue factor pathway inhibitor</a:t>
            </a:r>
            <a:r>
              <a:rPr lang="en-US" dirty="0"/>
              <a:t> all inhibit coagulation factors. The mechanism of action of several anticoagulant agents, including heparin and heparin-related products, involves activation of these endogenous inhibitors (primarily antithrombin Ill). </a:t>
            </a:r>
            <a:br>
              <a:rPr lang="en-US" dirty="0"/>
            </a:br>
            <a:r>
              <a:rPr lang="en-US" dirty="0"/>
              <a:t>d a title</a:t>
            </a:r>
          </a:p>
        </p:txBody>
      </p:sp>
    </p:spTree>
    <p:extLst>
      <p:ext uri="{BB962C8B-B14F-4D97-AF65-F5344CB8AC3E}">
        <p14:creationId xmlns:p14="http://schemas.microsoft.com/office/powerpoint/2010/main" val="906858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60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8900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5399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135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742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2512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89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144</Words>
  <Application>Microsoft Office PowerPoint</Application>
  <PresentationFormat>Custom</PresentationFormat>
  <Paragraphs>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Neue Haas Grotesk Text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BLOOD COAGULATION</vt:lpstr>
      <vt:lpstr>PowerPoint Presentation</vt:lpstr>
      <vt:lpstr>Inhibitors of coagulation       </vt:lpstr>
      <vt:lpstr>Inhibitors of coagulation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mahmood salih</cp:lastModifiedBy>
  <cp:revision>1</cp:revision>
  <dcterms:created xsi:type="dcterms:W3CDTF">2006-08-16T00:00:00Z</dcterms:created>
  <dcterms:modified xsi:type="dcterms:W3CDTF">2026-03-04T16:50:41Z</dcterms:modified>
</cp:coreProperties>
</file>