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889A-6C56-F401-DBCE-77EC8A18B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A32B5-88E1-B836-8D27-6BECCBD1E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4E1FD-C98E-C7C5-4A1C-7816C2B5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4C0-1DE3-8E8F-67BD-6FCA882D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B78A-2B67-7359-0D69-07EB047F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8D7C-179E-4BE1-A54D-ACB561AB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00C96-277D-10D0-355C-71CB86486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141D7-4874-73F4-3738-51895A1E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23DA-0751-1739-44B2-90B375C7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C86E-5A96-449A-F081-DE92BEB8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4B941-E70B-610D-A200-98A06BDEB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01C1-D67A-B94E-CE02-4F1AC18A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764D5-79C9-F1CA-01AF-1A77277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702F-5609-ADCD-0DB5-99814FD4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DFA4-63AE-394A-649F-D441BEF9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56A6-6A25-8373-966B-A7BE0375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B771-39D1-2689-43C0-0DC70788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9E42-247A-5D56-A522-5E5564FF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76D7-5637-78C6-545F-20D5520C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A2EB-6B68-88AC-3B74-D3B549A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6017-1358-91CC-35B0-0A1FD52A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0689C-3392-F7D3-3BCD-AD200D3E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3272-F410-64AF-4E22-71C847A4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9FB6-3C62-828F-FF69-ECBE578F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A5B68-859D-C125-A2D0-B2A389BF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3388-7F48-AA27-3D4C-3C480B6F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CD41-6C99-1E26-06A6-B24D2CB0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E5E0-84B4-9B2A-1436-B7174982F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D4274-B3BA-B4A7-B8AD-8B7B27E1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080C0-FC44-11BF-8326-BBC5A83B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14811-E803-E916-FD26-C226566C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AD3-A122-B2E9-062A-3F8B853E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F034-613B-1B93-A646-636BA340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5C141-A98C-9C1C-7DAE-9B648B3E1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3C3D6-5A52-350D-B8DF-F3CB13E89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52C50-8890-3E26-2EC0-7C6CE4104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95AD2-AA0F-80C3-9374-8A7EEE37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2DA58-ED79-5ECF-38B9-44937221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E8F00-D7FF-CA85-27AE-5DCD31D2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7B94-EFF1-9F95-78C3-5CD9C11D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E476E-1087-5C79-459B-9FF3CA44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47823-385D-E76D-4C20-93453B5A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F554C-A3F6-4E53-A4F7-2362365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15EB6-BD2F-7AF4-2136-3213A7D5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CC018-1EA3-8339-ED68-AD3525D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C85C9-7A8A-5494-472C-0D654C69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3DF5-47EE-40C5-A1DD-3D1367DF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5ECF-926E-2C1F-A2E4-79E180B9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5D0EC-5BC4-BAC4-534E-98C887FA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14963-3E77-C694-77A6-B2597CBB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63AC-AF79-9085-B84D-4168709E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2AED4-8251-0DB2-2DC4-3CDE52AC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A56D-AEA0-6843-9BEF-7E963A49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FCEAE-4F61-CA0A-837D-5B2EC3B4C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5726D-9A62-4C84-F363-C2929C39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27AEE-EB0E-DC8B-2545-63854191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E9C99-0822-642A-4329-8CADCF94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1FC1-28DB-130E-1BB7-524A456D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5CC3B-4CDC-C63F-1CC3-76DA402C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94601-37BE-45BB-BCB5-D0964738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455F8-F31B-EF1E-4356-9E415D217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149D-8BA2-4C0D-B93B-0288C1A3F18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B543-93AB-9EF8-C177-36C08F856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B0CA-52B0-7327-EBD2-54B4DFEE7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409D-5483-4B7C-938D-96C03B1B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73540-820A-3870-1C69-2FDD9603A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3" t="30313" r="20334" b="9766"/>
          <a:stretch/>
        </p:blipFill>
        <p:spPr>
          <a:xfrm>
            <a:off x="3495040" y="0"/>
            <a:ext cx="586232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55929-53B3-D7D9-8F84-6EEAD581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4823" r="52924" b="23316"/>
          <a:stretch/>
        </p:blipFill>
        <p:spPr>
          <a:xfrm>
            <a:off x="233680" y="223520"/>
            <a:ext cx="11338560" cy="6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55929-53B3-D7D9-8F84-6EEAD581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3" t="25870" r="22584" b="18864"/>
          <a:stretch/>
        </p:blipFill>
        <p:spPr>
          <a:xfrm>
            <a:off x="741680" y="111760"/>
            <a:ext cx="10952480" cy="66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71AD6-0A1C-1C8B-5406-C5DDAD8D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27648" r="53237" b="10272"/>
          <a:stretch/>
        </p:blipFill>
        <p:spPr>
          <a:xfrm>
            <a:off x="956930" y="101600"/>
            <a:ext cx="1006667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71AD6-0A1C-1C8B-5406-C5DDAD8D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5" t="27648" r="20500" b="10956"/>
          <a:stretch/>
        </p:blipFill>
        <p:spPr>
          <a:xfrm>
            <a:off x="1432560" y="71120"/>
            <a:ext cx="9367520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16011-8DB7-CA19-B42F-1805BC92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8117" r="53101" b="6785"/>
          <a:stretch/>
        </p:blipFill>
        <p:spPr>
          <a:xfrm>
            <a:off x="355600" y="101600"/>
            <a:ext cx="11409679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16011-8DB7-CA19-B42F-1805BC92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3" t="28117" r="20250" b="6785"/>
          <a:stretch/>
        </p:blipFill>
        <p:spPr>
          <a:xfrm>
            <a:off x="975360" y="91440"/>
            <a:ext cx="1059688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D3C2B-13EE-C9AB-8655-DC815B38E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t="26706" r="53273" b="10217"/>
          <a:stretch/>
        </p:blipFill>
        <p:spPr>
          <a:xfrm>
            <a:off x="589279" y="159149"/>
            <a:ext cx="10881361" cy="65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D3C2B-13EE-C9AB-8655-DC815B38E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5" t="26706" r="20335" b="8510"/>
          <a:stretch/>
        </p:blipFill>
        <p:spPr>
          <a:xfrm>
            <a:off x="1341120" y="142240"/>
            <a:ext cx="9895840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ED040-E6C8-27AA-E233-21B15F32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7981" r="52781" b="7882"/>
          <a:stretch/>
        </p:blipFill>
        <p:spPr>
          <a:xfrm>
            <a:off x="255180" y="85060"/>
            <a:ext cx="11306899" cy="6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ED040-E6C8-27AA-E233-21B15F32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27176" r="19833" b="13319"/>
          <a:stretch/>
        </p:blipFill>
        <p:spPr>
          <a:xfrm>
            <a:off x="914400" y="129326"/>
            <a:ext cx="10332720" cy="65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14</cp:revision>
  <dcterms:created xsi:type="dcterms:W3CDTF">2024-09-19T20:10:57Z</dcterms:created>
  <dcterms:modified xsi:type="dcterms:W3CDTF">2024-09-23T13:16:49Z</dcterms:modified>
</cp:coreProperties>
</file>