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BD58-BC55-68DC-9CBE-B0FEAD960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640BD-7AD7-10FA-D14A-9520A8B84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4A696-B77D-45F3-E00B-8A4DB643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6741-13DC-4F5B-B568-25FB5AF4F1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6AB52-0A15-1375-CBBD-7E5318D7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EC73B-C2F5-74CD-43EF-72170FEB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40D-F209-4523-A9FD-12D33551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0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FD336-771D-0C5F-507E-906E2773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4BC69-DC89-302B-553E-6E935B625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74395-87FD-3DE0-CEF0-5700A5AD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6741-13DC-4F5B-B568-25FB5AF4F1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4A0CE-F3B9-A79A-CED1-F272B01D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A9FE1-7F9A-E7CB-7C1F-706704FB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40D-F209-4523-A9FD-12D33551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77AF3B-9E34-5B82-713E-7AFF07D97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D14AF-C7CA-7942-B06B-98C070DF0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D6AA8-2C0B-2535-345C-3E6F072E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6741-13DC-4F5B-B568-25FB5AF4F1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16827-84A7-9123-2576-AD4FBA53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6449D-5E1B-3290-FDFA-2B01EEFC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40D-F209-4523-A9FD-12D33551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9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2D5AB-F5E8-14A3-A0F3-6B4B1F65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4CBBF-6F3F-5DB0-FB54-23C3CF348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FF932-D458-B4F3-738B-80E95027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6741-13DC-4F5B-B568-25FB5AF4F1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EF900-E34C-51ED-E809-51DE9E76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9D6C2-19AE-382B-13E2-1F42BC0A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40D-F209-4523-A9FD-12D33551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B212-92A7-4145-BFE5-04BDF296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E18C4-1E06-55BD-278D-6267EC0FB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B6637-CFE2-EF2E-A10F-52BF5970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6741-13DC-4F5B-B568-25FB5AF4F1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F329-BB1E-2634-BABD-2E371475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77157-1A2D-D34F-33EF-5096F0BF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40D-F209-4523-A9FD-12D33551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0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367C-E482-4765-EDF0-D87F947B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8801E-6FD5-C81F-02BA-50A82D714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71D0-EAD3-8F8C-7802-18D0AF6D0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6362E-D1D6-C110-D862-A1D94353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6741-13DC-4F5B-B568-25FB5AF4F1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00116-0F2B-75D7-143B-1049545F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C18B6-FE2A-E420-B70C-5D2BCAB6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40D-F209-4523-A9FD-12D33551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6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6E98-0598-EBA3-1CD5-E0C3B8C0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25E3D-16BE-7D22-E504-D2CF2BC9D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0C414-6B9E-671E-959B-C8E50FCE9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53D78-EFDA-F252-019A-49390D1AA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2CE75-166C-1704-B932-B60545577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FA19A-85A4-0EBF-2298-5C66596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6741-13DC-4F5B-B568-25FB5AF4F1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0395C0-6059-9B26-83C4-EA4FA0A2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80589E-D37C-FAEC-DE36-492193AD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40D-F209-4523-A9FD-12D33551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8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4044-96CD-2E3A-FF84-0ACAB91C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A0090-8C5C-AA88-A142-F33ACC4D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6741-13DC-4F5B-B568-25FB5AF4F1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E1271-A441-92A7-4999-0A748AF0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3D856-B912-2A20-BFFA-845A2903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40D-F209-4523-A9FD-12D33551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6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3A864-D857-B2CE-0283-467CE81D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6741-13DC-4F5B-B568-25FB5AF4F1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6C21B-4EB2-3223-5CD0-773D41CB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D15B3-BFBC-B035-85C1-68AFD611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40D-F209-4523-A9FD-12D33551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C3FF-A232-537A-5318-11C6FB84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9B26F-13C7-8CBC-D720-C147E92E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5E363-D244-C6F9-9F45-F5F927C9E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125DA-9312-CCCB-A52E-097EE642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6741-13DC-4F5B-B568-25FB5AF4F1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7D5E0-679D-4E39-11BB-D00284B1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7308B-053C-112A-8D3E-A1FFA655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40D-F209-4523-A9FD-12D33551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C224-00DB-6BCF-F9A2-3FB65514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2290A-A5DE-A305-E4FC-37ABF3B0E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5D35B-6B79-CDF8-943C-5FA8BBA8B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F1D80-DF89-A7A6-B1AC-D082E872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6741-13DC-4F5B-B568-25FB5AF4F1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3798A-5CDA-7E72-3371-1B01D5A8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686E4-869F-6C75-02B6-7E95C0AF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40D-F209-4523-A9FD-12D33551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7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3D5D5-23F7-89AE-BEA1-255DC401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89763-D94C-8745-CADA-B7BA212C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E20F9-C745-7935-F8D7-118FD42D0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6741-13DC-4F5B-B568-25FB5AF4F1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7420B-E297-0DC4-D729-946A00F75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6074D-BE81-783C-3D76-E43D70CF1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140D-F209-4523-A9FD-12D33551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3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155746-516A-25B7-297E-F35877329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3" t="33764" r="18666" b="15725"/>
          <a:stretch/>
        </p:blipFill>
        <p:spPr>
          <a:xfrm>
            <a:off x="2895600" y="243840"/>
            <a:ext cx="693928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3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9BA22-E752-353E-8873-8C7C3DDD6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30157" r="53659" b="19804"/>
          <a:stretch/>
        </p:blipFill>
        <p:spPr>
          <a:xfrm>
            <a:off x="250692" y="264160"/>
            <a:ext cx="11695814" cy="64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1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59096-68B4-A1EE-B580-6E761C329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28902" r="53592" b="14158"/>
          <a:stretch/>
        </p:blipFill>
        <p:spPr>
          <a:xfrm>
            <a:off x="111760" y="101600"/>
            <a:ext cx="119888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0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59096-68B4-A1EE-B580-6E761C329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7" t="28902" r="21419" b="6471"/>
          <a:stretch/>
        </p:blipFill>
        <p:spPr>
          <a:xfrm>
            <a:off x="218793" y="0"/>
            <a:ext cx="11504429" cy="6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8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6CD07-CCBB-2A69-6A55-EA4727CD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26863" r="53112" b="7725"/>
          <a:stretch/>
        </p:blipFill>
        <p:spPr>
          <a:xfrm>
            <a:off x="180752" y="71120"/>
            <a:ext cx="11909648" cy="66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6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6CD07-CCBB-2A69-6A55-EA4727CD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6863" r="21534" b="7725"/>
          <a:stretch/>
        </p:blipFill>
        <p:spPr>
          <a:xfrm>
            <a:off x="162560" y="71120"/>
            <a:ext cx="11734800" cy="66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8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A3C638-6345-56BE-E7FA-B906EB5CB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6" t="25137" r="53587" b="9609"/>
          <a:stretch/>
        </p:blipFill>
        <p:spPr>
          <a:xfrm>
            <a:off x="193039" y="91440"/>
            <a:ext cx="11866881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6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A3C638-6345-56BE-E7FA-B906EB5CB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0" t="25137" r="22250" b="9609"/>
          <a:stretch/>
        </p:blipFill>
        <p:spPr>
          <a:xfrm>
            <a:off x="284480" y="91440"/>
            <a:ext cx="11755119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1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97EA1-632D-D407-6539-35B353389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73" t="29686" r="54274" b="5372"/>
          <a:stretch/>
        </p:blipFill>
        <p:spPr>
          <a:xfrm>
            <a:off x="382772" y="121920"/>
            <a:ext cx="11355572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7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97EA1-632D-D407-6539-35B353389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5" t="29686" r="21869" b="5372"/>
          <a:stretch/>
        </p:blipFill>
        <p:spPr>
          <a:xfrm>
            <a:off x="142240" y="121920"/>
            <a:ext cx="1194816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87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12</cp:revision>
  <dcterms:created xsi:type="dcterms:W3CDTF">2024-09-19T19:19:28Z</dcterms:created>
  <dcterms:modified xsi:type="dcterms:W3CDTF">2024-09-23T11:19:40Z</dcterms:modified>
</cp:coreProperties>
</file>