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14.130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0,'2'7,"0"-1,0 0,1 1,0-1,0 0,0 0,1 0,-1-1,7 8,0 1,1 1,-2 1,0 0,0 0,-2 1,10 30,58 199,-61-204,-3-27,-11-14,0-1,1 0,-1 0,0 0,0 0,1 0,-1 0,0 0,1 0,-1 0,0 0,1 0,-1 0,0 0,0-1,1 1,-1 0,0 0,0 0,1 0,-1 0,0 0,0-1,1 1,-1 0,0 0,0-1,0 1,1 0,-1 0,0 0,0-1,0 1,0 0,0-1,1 1,-1 0,0 0,0-1,0 1,0 0,0-1,0 1,0 0,0 0,0-1,0 0,5-26,-1 0,-1 0,-2-1,-2-40,0 16,2-153,-1 204,5-43,5 27,-9 17,-1-1,1 1,-1 0,1 0,-1 0,1-1,0 1,-1 0,1 0,0 0,-1 0,1 0,-1 0,1 0,0 0,-1 1,1-1,0 0,-1 0,1 0,-1 1,1-1,-1 0,1 0,0 1,-1-1,0 1,1 0,5 3,-1 1,0 0,0 1,0 0,-1-1,0 1,0 1,3 6,25 61,-23-53,9 27,-2 0,-3 1,-1 0,-3 1,-2 0,-2 1,-2-1,-7 86,-1-115,4-21,1 0,0 0,-1 0,1 0,0 0,0 0,-1 0,1 0,0 0,-1-1,1 1,0 0,0 0,-1 0,1 0,0 0,0-1,-1 1,1 0,0 0,0 0,0-1,0 1,-1 0,1 0,0 0,0-1,0 1,0 0,0-1,0 1,-1 0,1 0,0-1,0 1,-10-42,3-56,7 68,-1 0,-2 0,-1 0,-1 1,-2 0,-13-36,21 65,-1 0,0-1,0 1,0 0,0 0,0-1,0 1,0 0,0 0,0-1,0 1,-1 0,1-1,0 1,0 0,0 0,0-1,0 1,0 0,-1 0,1 0,0-1,0 1,0 0,0 0,-1 0,1-1,0 1,0 0,-1 0,1 0,0 0,0 0,-1 0,1-1,0 1,0 0,-1 0,1 0,0 0,0 0,-1 0,1 0,0 0,-1 0,1 0,0 0,0 1,-1-1,1 0,0 0,-1 0,-4 19,1 32,5 282,0-140,-1-181,1-8,-1 0,0 1,0-1,0 0,-1 0,1 0,-1 0,0 1,-2 3,3-8,0 0,0 0,0 0,0 0,-1 0,1 1,0-1,0 0,0 0,0 0,0 0,-1 0,1 0,0 0,0 0,0 0,0 0,0 0,-1 0,1 0,0 0,0 0,0 0,0 0,-1 0,1 0,0 0,0 0,0 0,0 0,-1 0,1 0,0 0,0 0,0 0,0 0,0 0,-1 0,1-1,0 1,0 0,0 0,0 0,0 0,0 0,0-1,0 1,0 0,-1 0,1 0,0 0,0 0,0-1,0 1,0 0,0 0,0 0,0 0,0-1,0 1,-6-13,1-1,0 1,1-1,1 0,-3-25,0 4,-9-44,4 0,-3-135,17 246,7 39,5 37,-11-50,-4-44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14.130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0,'2'7,"0"-1,0 0,1 1,0-1,0 0,0 0,1 0,-1-1,7 8,0 1,1 1,-2 1,0 0,0 0,-2 1,10 30,58 199,-61-204,-3-27,-11-14,0-1,1 0,-1 0,0 0,0 0,1 0,-1 0,0 0,1 0,-1 0,0 0,1 0,-1 0,0 0,0-1,1 1,-1 0,0 0,0 0,1 0,-1 0,0 0,0-1,1 1,-1 0,0 0,0-1,0 1,1 0,-1 0,0 0,0-1,0 1,0 0,0-1,1 1,-1 0,0 0,0-1,0 1,0 0,0-1,0 1,0 0,0 0,0-1,0 0,5-26,-1 0,-1 0,-2-1,-2-40,0 16,2-153,-1 204,5-43,5 27,-9 17,-1-1,1 1,-1 0,1 0,-1 0,1-1,0 1,-1 0,1 0,0 0,-1 0,1 0,-1 0,1 0,0 0,-1 1,1-1,0 0,-1 0,1 0,-1 1,1-1,-1 0,1 0,0 1,-1-1,0 1,1 0,5 3,-1 1,0 0,0 1,0 0,-1-1,0 1,0 1,3 6,25 61,-23-53,9 27,-2 0,-3 1,-1 0,-3 1,-2 0,-2 1,-2-1,-7 86,-1-115,4-21,1 0,0 0,-1 0,1 0,0 0,0 0,-1 0,1 0,0 0,-1-1,1 1,0 0,0 0,-1 0,1 0,0 0,0-1,-1 1,1 0,0 0,0 0,0-1,0 1,-1 0,1 0,0 0,0-1,0 1,0 0,0-1,0 1,-1 0,1 0,0-1,0 1,-10-42,3-56,7 68,-1 0,-2 0,-1 0,-1 1,-2 0,-13-36,21 65,-1 0,0-1,0 1,0 0,0 0,0-1,0 1,0 0,0 0,0-1,0 1,-1 0,1-1,0 1,0 0,0 0,0-1,0 1,0 0,-1 0,1 0,0-1,0 1,0 0,0 0,-1 0,1-1,0 1,0 0,-1 0,1 0,0 0,0 0,-1 0,1-1,0 1,0 0,-1 0,1 0,0 0,0 0,-1 0,1 0,0 0,-1 0,1 0,0 0,0 1,-1-1,1 0,0 0,-1 0,-4 19,1 32,5 282,0-140,-1-181,1-8,-1 0,0 1,0-1,0 0,-1 0,1 0,-1 0,0 1,-2 3,3-8,0 0,0 0,0 0,0 0,-1 0,1 1,0-1,0 0,0 0,0 0,0 0,-1 0,1 0,0 0,0 0,0 0,0 0,0 0,-1 0,1 0,0 0,0 0,0 0,0 0,-1 0,1 0,0 0,0 0,0 0,0 0,-1 0,1 0,0 0,0 0,0 0,0 0,0 0,-1 0,1-1,0 1,0 0,0 0,0 0,0 0,0 0,0-1,0 1,0 0,-1 0,1 0,0 0,0 0,0-1,0 1,0 0,0 0,0 0,0 0,0-1,0 1,-6-13,1-1,0 1,1-1,1 0,-3-25,0 4,-9-44,4 0,-3-135,17 246,7 39,5 37,-11-50,-4-44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15.600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88 114,'0'-1,"0"0,0 0,1 0,-1 0,1 0,-1 0,1 0,-1 0,1 0,-1 1,1-1,0 0,-1 0,1 1,0-1,0 0,-1 1,1-1,0 1,0-1,0 1,0-1,0 1,0 0,0-1,2 1,30-6,-30 5,10 1,0 0,0 0,0 1,0 0,0 2,-1-1,1 1,-1 1,1 1,-1-1,22 14,-16-8,-1 1,0 1,-1 0,0 2,-1-1,25 31,-36-39,0 1,0 0,-1 0,0 0,0 0,-1 0,0 1,0-1,0 1,-1 0,0-1,0 1,0 0,-1 0,0 0,-1-1,1 1,-1 0,-1-1,1 1,-1 0,0-1,-1 0,-4 10,2-5,-1-1,0 0,-1-1,0 0,0 0,-1 0,0-1,0 0,-1 0,0-1,-1 0,0-1,-16 8,15-9,0 0,0-2,0 1,-1-1,0-1,1 0,-1-1,-18 0,23-1,1-1,-1 0,1 0,0 0,-1-1,1 0,0 0,0 0,0-1,1 0,-1 0,0-1,1 1,0-1,0 0,0-1,-4-5,-4-6,1 0,1-2,1 1,1-1,0 0,1-1,1 0,1-1,-5-23,4 3,1 0,2-1,2-67,4 50,-1 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18.742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1,'0'942,"0"-940,-1 30,7 47,0-61,-1-28,1-35,0-160,-7 126,4 1,14-84,-16 156,1 0,0 0,0 0,0 0,6-9,-8 14,0 1,0-1,1 0,-1 1,0-1,1 0,-1 1,1-1,-1 0,1 1,-1-1,1 1,0-1,-1 1,1 0,0-1,-1 1,1-1,0 1,-1 0,1 0,0-1,0 1,-1 0,1 0,0 0,0 0,-1 0,1 0,0 0,0 0,-1 0,1 0,0 0,0 1,-1-1,1 0,0 1,-1-1,1 0,0 1,-1-1,1 1,0-1,-1 1,1-1,-1 1,1-1,-1 1,1-1,-1 1,1 0,-1-1,0 1,1 0,-1 0,6 10,0-1,-1 1,0 0,-1 0,0 1,-1-1,0 1,2 21,0 102,-4-116,-3 63,0-485,3 263,-1 565,-1-414,-3-14,-5-23,6 19,-13-41,-3-3,2-2,3 0,-13-85,28 110,-1 28,0 0,0 0,0 0,0 0,0-1,0 1,0 0,0 0,0 0,0 0,0 0,0 0,0 0,0-1,0 1,0 0,0 0,0 0,0 0,1 0,-1 0,0 0,0 0,0 0,0 0,0-1,0 1,0 0,0 0,1 0,-1 0,0 0,0 0,0 0,0 0,0 0,0 0,0 0,1 0,-1 0,0 0,0 0,0 0,0 0,0 0,0 0,1 0,-1 0,0 1,0-1,0 0,0 0,0 0,0 0,0 0,0 0,0 0,1 0,-1 0,0 0,0 1,0-1,0 0,0 0,0 0,0 0,0 0,0 1,10 13,6 19,-5-4,-1 0,-1 1,-2-1,-1 2,-1-1,0 33,-16-92,-1-24,12 52,-1-1,1 0,0 1,0-1,1 0,-1 0,0 1,0-1,1 0,-1 1,1-1,-1 0,2-1,5 3,1 14,-2 3,-2-1,0 1,2 26,2 10,-5-147,-4 61,1-46,1 71,0 1,0 0,0-1,1 1,0 0,1 0,0 0,4-7,-7 12,1 0,0 1,-1-1,1 1,0-1,0 1,0-1,0 1,0 0,1 0,-1-1,0 1,1 0,-1 0,1 0,-1 0,1 1,-1-1,1 0,-1 1,1-1,0 1,0-1,-1 1,1 0,0-1,-1 1,1 0,0 0,0 1,-1-1,1 0,0 1,0-1,-1 0,1 1,-1 0,1-1,0 1,-1 0,1 0,-1 0,0 0,1 0,-1 0,2 3,2 1,0 0,0 1,-1-1,0 1,0 0,0 1,-1-1,0 0,0 1,2 8,-1 6,-1 0,-1 0,0 26,-2-17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38.879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43.112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200 137,'0'4,"0"8,0 10,0 6,0 9,0 2,0-1,0 4,0-2,0 3,0-2,0-2,-4-4,-8-7,0-18,-4-26,1-19,3-13,4-9,-2-3,1 3,2 6,-3 3,1 5,1 14,3 16,2 21,1 23,1 16,1 10,0 9,1-2,-1-1,1-8,-1-7,0-8,-5-11,-1-14,-5-25,0-16,1-16,3-22,3-14,1-3,2 3,1 9,0 7,0 10,1 8,4 12,7 11,0 19,4 24,3 18,4 22,3 14,-4 4,0 3,-4-9,-5-6,-5-10,-3-11,-3-17,-2-29,-1-19,0-21,0-18,0-9,1-8,-1-1,1 8,0 5,0 9,0 18,5 29,1 26,0 33,-1 26,-1 20,-2 12,-1-8,0-13,-1-15,-1-17,1-28,0-28,0-24,-1-23,1-18,0-13,0-7,0-5,0 8,0 4,-4 4,-3 11,1 19,1 28,2 24,1 17,1 7,0 9,1 1,0-3,-4-21,-2-25,0-20,1-17,2-9,1-2,1 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46.269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146 1,'0'9,"0"18,0 14,0 15,0 16,0 20,-5 19,-6 9,-2-1,-3 3,-3-4,-4-14,2-14,5-13,5-15,5-12,3-11,2-22,1-22,1-21,0-20,0-12,-1-10,1-9,-1 0,0 3,0 5,0 9,0 10,0 9,5 6,1 15,0 19,-1 15,-2 15,0 12,-2 4,-1 13,0 2,0-4,-5 2,-2-14,1-18,6-29,3-18,0-15,1-16,-1-9,-1 1,4 2,6 5,1 17,-2 29,-3 25,-2 24,-3 19,-2 9,0 7,-2 0,6-14,0-31,1-31,-2-30,0-24,3-18,5-16,1-3,3-5,-1 9,-4 14,-3 10,-3 20,-2 31,-3 28,0 25,0 25,-1 10,0 7,1-2,0-10,-1-11,1-23,0-26,0-34,0-29,0-19,0-13,0-6,0 3,0 5,0 8,0 11,0 11,5 15,1 27,0 25,-1 25,-1 14,-2 8,-1 2,0-4,-1-8,-1-9,1-16,0-18,0-20,-1-13,1-17,0-12,0-1,5 12,1 19,0 32,-1 29,-1 17,-2 9,-1-2,0-7,-1-8,-1-7,1-26,0-24,-5-30,-2-13,1-13,1 1,2 1,1 6,1 9,0 22,1 24,0 19,1 19,-1 19,0 9,0 4,0-5,0-8,0-24,-4-26,-7-34,-7-20,-4-13,-8-10,0 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49.026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0,'0'10,"0"12,0 22,0 22,0 25,0 15,0 0,0-4,0-5,0-14,0-12,0-13,4-11,8-10,0-15,-1-16,-3-24,-2-18,-3-18,-1-9,-2-3,0-5,-1-5,6-9,1 1,-1 10,0 22,-2 34,-1 30,-1 28,0 20,-1 11,0 2,-1-1,1-9,0-5,0-7,9-13,4-17,0-23,1-29,5-20,-3-10,-2-9,0-3,-2 2,-3 4,1 7,0 10,2 33,0 23,-3 31,-2 23,-3 10,-2 14,-2 1,0-9,0-12,-1-12,6-16,1-22,0-25,-1-23,-1-22,-2-9,4-14,1 1,-1 11,-2 10,0 11,2 23,1 25,0 26,-2 13,-2 10,-1 0,-1-3,-1-5,0-15,-1-17,1-24,0-21,0-8,-1-2,1 1,5 4,1 13,0 20,-1 17,-1 15,-2 13,-1 5,0 0,-1-3,-1-18,1-18,0-19,0-12,-1-16,6-16,1-2,0 4,-1 7,4 7,-1 15,-1 17,-1 25,-3 24,-1 15,-1 8,-1-1,0-8,-1-6,6-18,1-17,1-21,-3-8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58.583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0,'0'5,"0"11,0 22,0 24,0 25,0 22,0 17,0 10,0 7,0-8,0-11,0-22,0-24,0-21,0-24,0-27,0-25,0-19,0-17,0-8,0 1,0 1,0 7,0 3,0 0,0 4,0 6,0 4,0 19,0 16,0 20,0 10,0 5,0 8,0 0,0-1,0-3,0-2,0-4,0-15,0-26,0-30,0-27,0-17,0-8,0-8,0 3,0 14,0 11,0 13,4 17,3 20,4 28,5 23,4 21,0 11,-5 10,-4-3,-4-3,-4-7,-1-9,-2-18,-1-19,0-16,0 2,1 6,4 12,2 8,0 5,-2 7,0 2,3 0,1-12,-1-20,-2-15,-2-12,-1-6,-1-4,0-1,3 9,7 14,6 23,4 23,0 10,-5 2,-4 2,0-3,-2-4,-3-15,-2-22,-2-17,-2-16,-1-13,0-6,0 2,4 6,7 16,6 20,5 20,-1 17,-5 6,-4 2,-5-22,-3-24,-2-21,-2-21,-1-18,0-2,0-1,0 6,1 9,-1 7,6 7,6 10,6 18,1 25,1 19,3 14,-2 7,-6 3,-4-2,1 2,-2-4,-2-7,-2-6,-3-16,-1-18,-5-23,-3-21,1-12,1-19,1-12,1 3,2 4,0 4,1 10,1 9,-1 17,5 34,6 30,2 15,3 23,3 14,0 1,-5-8,-4-8,-4-11,-2-11,-3-18,-1-20,-6-25,-1-25,-1-10,3-1,1-2,1 3,2 15,0 23,1 24,0 23,1 16,-6 14,-6 4,-1-18,2-22,1-27,4-22,1-18,3-8,0 1,1 21,1 24,-1 32,1 25,-1 12,1 4,-1-6,-5-14,-6-16,-1-20,1-16,2-24,4-17,1-16,3-13,0-14,1-3,1 0,-1 4,1 11,-1 23,1 29,-1 32,0 28,0 13,0 5,0-1,0-7,0-6,0-7,0-14,0-26,0-21,0-28,0-23,0-8,0-6,0 3,0 12,0 12,0 13,0 19,4 23,3 19,-1 21,-1 19,-2 10,-1 4,-1-4,0-4,-1-7,0-17,-1-19,1-32,0-22,0-10,0-7,0-3,0 4,0 20,0 21,0 22,0 24,0 11,0 3,0-2,0-13,0-17,0-25,0-21,0-10,0-2,0 1,0 12,0 26,0 23,0 23,0 18,0 10,0 6,0 5,0-16,0-34,0-31,0-31,0-23,0-14,0-13,0-7,0 5,0 9,0 11,0 11,0 21,0 28,0 31,-5 23,-1 14,0 10,-4-4,-5-8,-4-15,0-20,4-26,4-21,5-23,2-18,3-9,1-2,0-3,1 6,0 9,-1 20,1 27,-1 29,0 26,0 15,0 13,0 4,0-2,0-9,0-23,0-30,-4-40,-3-25,1-12,1-10,2-7,1 7,1 11,0 21,1 28,0 31,1 23,-1 14,0 8,0-1,0-2,0-5,0-26,-4-31,-7-30,-2-19,2-4,3 2,2 16,3 34,1 23,2 17,0 18,1 5,-1-2,1-11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8:06.169"/>
    </inkml:context>
    <inkml:brush xml:id="br0">
      <inkml:brushProperty name="width" value="0.35" units="cm"/>
      <inkml:brushProperty name="height" value="2.1" units="cm"/>
      <inkml:brushProperty name="color" value="#5B2D90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18:40:40.6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381 0 24575,'-4'0'0,"0"1"0,-1 0 0,1 0 0,0 0 0,0 0 0,-6 4 0,-12 3 0,-229 51 0,244-58 0,-3 1 0,1 0 0,0 0 0,0 1 0,-15 6 0,23-9 0,1 0 0,0 0 0,0 0 0,0 0 0,-1 0 0,1 0 0,0 0 0,0 1 0,0-1 0,0 0 0,-1 0 0,1 0 0,0 0 0,0 0 0,0 0 0,0 0 0,-1 1 0,1-1 0,0 0 0,0 0 0,0 0 0,0 0 0,0 1 0,0-1 0,0 0 0,-1 0 0,1 0 0,0 0 0,0 1 0,0-1 0,0 0 0,0 0 0,0 0 0,0 1 0,0-1 0,0 0 0,0 0 0,0 0 0,0 1 0,0-1 0,0 0 0,0 0 0,1 0 0,-1 1 0,0-1 0,11 5 0,16-1 0,262-3 0,-229-2 0,-102 1-455,0 2 0,-78 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15.600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88 114,'0'-1,"0"0,0 0,1 0,-1 0,1 0,-1 0,1 0,-1 0,1 0,-1 1,1-1,0 0,-1 0,1 1,0-1,0 0,-1 1,1-1,0 1,0-1,0 1,0-1,0 1,0 0,0-1,2 1,30-6,-30 5,10 1,0 0,0 0,0 1,0 0,0 2,-1-1,1 1,-1 1,1 1,-1-1,22 14,-16-8,-1 1,0 1,-1 0,0 2,-1-1,25 31,-36-39,0 1,0 0,-1 0,0 0,0 0,-1 0,0 1,0-1,0 1,-1 0,0-1,0 1,0 0,-1 0,0 0,-1-1,1 1,-1 0,-1-1,1 1,-1 0,0-1,-1 0,-4 10,2-5,-1-1,0 0,-1-1,0 0,0 0,-1 0,0-1,0 0,-1 0,0-1,-1 0,0-1,-16 8,15-9,0 0,0-2,0 1,-1-1,0-1,1 0,-1-1,-18 0,23-1,1-1,-1 0,1 0,0 0,-1-1,1 0,0 0,0 0,0-1,1 0,-1 0,0-1,1 1,0-1,0 0,0-1,-4-5,-4-6,1 0,1-2,1 1,1-1,0 0,1-1,1 0,1-1,-5-23,4 3,1 0,2-1,2-67,4 50,-1 35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18:40:40.6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381 0 24575,'-4'0'0,"0"1"0,-1 0 0,1 0 0,0 0 0,0 0 0,-6 4 0,-12 3 0,-229 51 0,244-58 0,-3 1 0,1 0 0,0 0 0,0 1 0,-15 6 0,23-9 0,1 0 0,0 0 0,0 0 0,0 0 0,-1 0 0,1 0 0,0 0 0,0 1 0,0-1 0,0 0 0,-1 0 0,1 0 0,0 0 0,0 0 0,0 0 0,0 0 0,-1 1 0,1-1 0,0 0 0,0 0 0,0 0 0,0 0 0,0 1 0,0-1 0,0 0 0,-1 0 0,1 0 0,0 0 0,0 1 0,0-1 0,0 0 0,0 0 0,0 0 0,0 1 0,0-1 0,0 0 0,0 0 0,0 0 0,0 1 0,0-1 0,0 0 0,0 0 0,1 0 0,-1 1 0,0-1 0,11 5 0,16-1 0,262-3 0,-229-2 0,-102 1-455,0 2 0,-78 14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18:41:42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24575,'-4'0'0,"-12"0"0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18:41:46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 0 24575,'-8'1'0,"0"1"0,0 0 0,0 1 0,1-1 0,-1 1 0,1 1 0,-13 7 0,1-1 0,-65 24 0,59-25 0,1 1 0,-38 20 0,62-30 0,-1 0 0,1 0 0,-1 0 0,1 0 0,0 1 0,-1-1 0,1 0 0,0 0 0,-1 0 0,1 1 0,0-1 0,-1 0 0,1 0 0,0 1 0,-1-1 0,1 0 0,0 1 0,0-1 0,-1 0 0,1 1 0,0-1 0,0 0 0,0 1 0,-1-1 0,1 1 0,0-1 0,0 0 0,0 1 0,0-1 0,0 1 0,0-1 0,0 0 0,0 1 0,0-1 0,0 1 0,0-1 0,0 1 0,17 6 0,29-4 0,28-8-682,106-21-1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18:41:42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24575,'-4'0'0,"-12"0"0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18:41:46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 0 24575,'-8'1'0,"0"1"0,0 0 0,0 1 0,1-1 0,-1 1 0,1 1 0,-13 7 0,1-1 0,-65 24 0,59-25 0,1 1 0,-38 20 0,62-30 0,-1 0 0,1 0 0,-1 0 0,1 0 0,0 1 0,-1-1 0,1 0 0,0 0 0,-1 0 0,1 1 0,0-1 0,-1 0 0,1 0 0,0 1 0,-1-1 0,1 0 0,0 1 0,0-1 0,-1 0 0,1 1 0,0-1 0,0 0 0,0 1 0,-1-1 0,1 1 0,0-1 0,0 0 0,0 1 0,0-1 0,0 1 0,0-1 0,0 0 0,0 1 0,0-1 0,0 1 0,0-1 0,0 1 0,17 6 0,29-4 0,28-8-682,106-21-1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18.742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1,'0'942,"0"-940,-1 30,7 47,0-61,-1-28,1-35,0-160,-7 126,4 1,14-84,-16 156,1 0,0 0,0 0,0 0,6-9,-8 14,0 1,0-1,1 0,-1 1,0-1,1 0,-1 1,1-1,-1 0,1 1,-1-1,1 1,0-1,-1 1,1 0,0-1,-1 1,1-1,0 1,-1 0,1 0,0-1,0 1,-1 0,1 0,0 0,0 0,-1 0,1 0,0 0,0 0,-1 0,1 0,0 0,0 1,-1-1,1 0,0 1,-1-1,1 0,0 1,-1-1,1 1,0-1,-1 1,1-1,-1 1,1-1,-1 1,1-1,-1 1,1 0,-1-1,0 1,1 0,-1 0,6 10,0-1,-1 1,0 0,-1 0,0 1,-1-1,0 1,2 21,0 102,-4-116,-3 63,0-485,3 263,-1 565,-1-414,-3-14,-5-23,6 19,-13-41,-3-3,2-2,3 0,-13-85,28 110,-1 28,0 0,0 0,0 0,0 0,0-1,0 1,0 0,0 0,0 0,0 0,0 0,0 0,0 0,0-1,0 1,0 0,0 0,0 0,0 0,1 0,-1 0,0 0,0 0,0 0,0 0,0-1,0 1,0 0,0 0,1 0,-1 0,0 0,0 0,0 0,0 0,0 0,0 0,0 0,1 0,-1 0,0 0,0 0,0 0,0 0,0 0,0 0,1 0,-1 0,0 1,0-1,0 0,0 0,0 0,0 0,0 0,0 0,0 0,1 0,-1 0,0 0,0 1,0-1,0 0,0 0,0 0,0 0,0 0,0 1,10 13,6 19,-5-4,-1 0,-1 1,-2-1,-1 2,-1-1,0 33,-16-92,-1-24,12 52,-1-1,1 0,0 1,0-1,1 0,-1 0,0 1,0-1,1 0,-1 1,1-1,-1 0,2-1,5 3,1 14,-2 3,-2-1,0 1,2 26,2 10,-5-147,-4 61,1-46,1 71,0 1,0 0,0-1,1 1,0 0,1 0,0 0,4-7,-7 12,1 0,0 1,-1-1,1 1,0-1,0 1,0-1,0 1,0 0,1 0,-1-1,0 1,1 0,-1 0,1 0,-1 0,1 1,-1-1,1 0,-1 1,1-1,0 1,0-1,-1 1,1 0,0-1,-1 1,1 0,0 0,0 1,-1-1,1 0,0 1,0-1,-1 0,1 1,-1 0,1-1,0 1,-1 0,1 0,-1 0,0 0,1 0,-1 0,2 3,2 1,0 0,0 1,-1-1,0 1,0 0,0 1,-1-1,0 0,0 1,2 8,-1 6,-1 0,-1 0,0 26,-2-17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38.879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43.112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200 137,'0'4,"0"8,0 10,0 6,0 9,0 2,0-1,0 4,0-2,0 3,0-2,0-2,-4-4,-8-7,0-18,-4-26,1-19,3-13,4-9,-2-3,1 3,2 6,-3 3,1 5,1 14,3 16,2 21,1 23,1 16,1 10,0 9,1-2,-1-1,1-8,-1-7,0-8,-5-11,-1-14,-5-25,0-16,1-16,3-22,3-14,1-3,2 3,1 9,0 7,0 10,1 8,4 12,7 11,0 19,4 24,3 18,4 22,3 14,-4 4,0 3,-4-9,-5-6,-5-10,-3-11,-3-17,-2-29,-1-19,0-21,0-18,0-9,1-8,-1-1,1 8,0 5,0 9,0 18,5 29,1 26,0 33,-1 26,-1 20,-2 12,-1-8,0-13,-1-15,-1-17,1-28,0-28,0-24,-1-23,1-18,0-13,0-7,0-5,0 8,0 4,-4 4,-3 11,1 19,1 28,2 24,1 17,1 7,0 9,1 1,0-3,-4-21,-2-25,0-20,1-17,2-9,1-2,1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46.269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146 1,'0'9,"0"18,0 14,0 15,0 16,0 20,-5 19,-6 9,-2-1,-3 3,-3-4,-4-14,2-14,5-13,5-15,5-12,3-11,2-22,1-22,1-21,0-20,0-12,-1-10,1-9,-1 0,0 3,0 5,0 9,0 10,0 9,5 6,1 15,0 19,-1 15,-2 15,0 12,-2 4,-1 13,0 2,0-4,-5 2,-2-14,1-18,6-29,3-18,0-15,1-16,-1-9,-1 1,4 2,6 5,1 17,-2 29,-3 25,-2 24,-3 19,-2 9,0 7,-2 0,6-14,0-31,1-31,-2-30,0-24,3-18,5-16,1-3,3-5,-1 9,-4 14,-3 10,-3 20,-2 31,-3 28,0 25,0 25,-1 10,0 7,1-2,0-10,-1-11,1-23,0-26,0-34,0-29,0-19,0-13,0-6,0 3,0 5,0 8,0 11,0 11,5 15,1 27,0 25,-1 25,-1 14,-2 8,-1 2,0-4,-1-8,-1-9,1-16,0-18,0-20,-1-13,1-17,0-12,0-1,5 12,1 19,0 32,-1 29,-1 17,-2 9,-1-2,0-7,-1-8,-1-7,1-26,0-24,-5-30,-2-13,1-13,1 1,2 1,1 6,1 9,0 22,1 24,0 19,1 19,-1 19,0 9,0 4,0-5,0-8,0-24,-4-26,-7-34,-7-20,-4-13,-8-10,0 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49.026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0,'0'10,"0"12,0 22,0 22,0 25,0 15,0 0,0-4,0-5,0-14,0-12,0-13,4-11,8-10,0-15,-1-16,-3-24,-2-18,-3-18,-1-9,-2-3,0-5,-1-5,6-9,1 1,-1 10,0 22,-2 34,-1 30,-1 28,0 20,-1 11,0 2,-1-1,1-9,0-5,0-7,9-13,4-17,0-23,1-29,5-20,-3-10,-2-9,0-3,-2 2,-3 4,1 7,0 10,2 33,0 23,-3 31,-2 23,-3 10,-2 14,-2 1,0-9,0-12,-1-12,6-16,1-22,0-25,-1-23,-1-22,-2-9,4-14,1 1,-1 11,-2 10,0 11,2 23,1 25,0 26,-2 13,-2 10,-1 0,-1-3,-1-5,0-15,-1-17,1-24,0-21,0-8,-1-2,1 1,5 4,1 13,0 20,-1 17,-1 15,-2 13,-1 5,0 0,-1-3,-1-18,1-18,0-19,0-12,-1-16,6-16,1-2,0 4,-1 7,4 7,-1 15,-1 17,-1 25,-3 24,-1 15,-1 8,-1-1,0-8,-1-6,6-18,1-17,1-21,-3-8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7:58.583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0,'0'5,"0"11,0 22,0 24,0 25,0 22,0 17,0 10,0 7,0-8,0-11,0-22,0-24,0-21,0-24,0-27,0-25,0-19,0-17,0-8,0 1,0 1,0 7,0 3,0 0,0 4,0 6,0 4,0 19,0 16,0 20,0 10,0 5,0 8,0 0,0-1,0-3,0-2,0-4,0-15,0-26,0-30,0-27,0-17,0-8,0-8,0 3,0 14,0 11,0 13,4 17,3 20,4 28,5 23,4 21,0 11,-5 10,-4-3,-4-3,-4-7,-1-9,-2-18,-1-19,0-16,0 2,1 6,4 12,2 8,0 5,-2 7,0 2,3 0,1-12,-1-20,-2-15,-2-12,-1-6,-1-4,0-1,3 9,7 14,6 23,4 23,0 10,-5 2,-4 2,0-3,-2-4,-3-15,-2-22,-2-17,-2-16,-1-13,0-6,0 2,4 6,7 16,6 20,5 20,-1 17,-5 6,-4 2,-5-22,-3-24,-2-21,-2-21,-1-18,0-2,0-1,0 6,1 9,-1 7,6 7,6 10,6 18,1 25,1 19,3 14,-2 7,-6 3,-4-2,1 2,-2-4,-2-7,-2-6,-3-16,-1-18,-5-23,-3-21,1-12,1-19,1-12,1 3,2 4,0 4,1 10,1 9,-1 17,5 34,6 30,2 15,3 23,3 14,0 1,-5-8,-4-8,-4-11,-2-11,-3-18,-1-20,-6-25,-1-25,-1-10,3-1,1-2,1 3,2 15,0 23,1 24,0 23,1 16,-6 14,-6 4,-1-18,2-22,1-27,4-22,1-18,3-8,0 1,1 21,1 24,-1 32,1 25,-1 12,1 4,-1-6,-5-14,-6-16,-1-20,1-16,2-24,4-17,1-16,3-13,0-14,1-3,1 0,-1 4,1 11,-1 23,1 29,-1 32,0 28,0 13,0 5,0-1,0-7,0-6,0-7,0-14,0-26,0-21,0-28,0-23,0-8,0-6,0 3,0 12,0 12,0 13,0 19,4 23,3 19,-1 21,-1 19,-2 10,-1 4,-1-4,0-4,-1-7,0-17,-1-19,1-32,0-22,0-10,0-7,0-3,0 4,0 20,0 21,0 22,0 24,0 11,0 3,0-2,0-13,0-17,0-25,0-21,0-10,0-2,0 1,0 12,0 26,0 23,0 23,0 18,0 10,0 6,0 5,0-16,0-34,0-31,0-31,0-23,0-14,0-13,0-7,0 5,0 9,0 11,0 11,0 21,0 28,0 31,-5 23,-1 14,0 10,-4-4,-5-8,-4-15,0-20,4-26,4-21,5-23,2-18,3-9,1-2,0-3,1 6,0 9,-1 20,1 27,-1 29,0 26,0 15,0 13,0 4,0-2,0-9,0-23,0-30,-4-40,-3-25,1-12,1-10,2-7,1 7,1 11,0 21,1 28,0 31,1 23,-1 14,0 8,0-1,0-2,0-5,0-26,-4-31,-7-30,-2-19,2-4,3 2,2 16,3 34,1 23,2 17,0 18,1 5,-1-2,1-11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9T18:38:06.169"/>
    </inkml:context>
    <inkml:brush xml:id="br0">
      <inkml:brushProperty name="width" value="0.35" units="cm"/>
      <inkml:brushProperty name="height" value="2.1" units="cm"/>
      <inkml:brushProperty name="color" value="#5B2D90"/>
      <inkml:brushProperty name="ignorePressure" value="1"/>
      <inkml:brushProperty name="inkEffects" value="pencil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492C-EF98-EB64-FB10-523D1813B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96C33-B3F7-BF95-F735-C4108A9C8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3B812-53FE-216B-FD63-AEA9C7BD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7740-EEB7-FF8D-C96E-F99B6436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E193-3B25-3F8D-78A9-63729E3C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B194-23EC-78F5-474D-0F56283F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4DEBB-7A83-9778-4C21-4A06DB992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5E469-1DDA-32D7-F809-2C3AAB51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3BD70-A3F7-9FCF-BF6A-7D8DAD66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487FA-5910-1EFA-9867-E8D60E64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1B0E4-DC52-9567-8D32-7488A04EE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60492-56D3-C10F-1272-6A6F612E8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5B68-3C96-437E-308F-44E8AE47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04B0-834F-6EC9-9B59-0250A223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63866-4277-C6B3-C9AA-62729547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796A-B603-0C70-65DB-B9CCEE06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846EB-FCE5-E34D-622F-62EFAFA38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747D1-86A8-220C-C953-8631C580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0F35A-5029-87CB-5E07-291C96BC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5615F-6041-C557-0693-B0F47294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3F2C-D4FA-0042-7DD0-DAF23156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5FF42-B7DB-C30A-2C74-14D3011E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4CC9-B058-0C30-7FD7-8008FB27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AB8F1-AB32-DC68-1DF5-5C93FA4B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4BD3D-C856-B35F-84BA-EAAF0989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E982-108F-2BC8-7B98-E5134C53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FEFBF-DEEF-6210-49CE-7919FD253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3CD46-459B-003F-5C00-5F6155DB3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12A67-3D95-36DF-6C37-68900E33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C55AF-DE11-D7A3-41A6-BABEF9E7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3BE14-E8D5-CFDE-EDFB-CD655B2D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9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8730-1E79-538E-C9A0-03274A8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22940-7D55-907E-7528-D8272D16D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F5A69-71F4-6247-F350-CF3D22191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AB703-BEE4-18C5-C41E-A1A9536E8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3724B-47CD-DE13-B706-07C556686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1A95B-9A4F-1D93-8220-9B625560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F52450-3D7A-F85D-6391-B0BACDDE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07956-0AA6-1779-6E2F-F588EC72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7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3829-7113-E9B3-B8B9-8F2DA617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39558-83EF-4177-E487-8FFD5F53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74BB1-24F8-CCA5-A150-E53C10E3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8795-BB1D-24DC-3477-B6296A1E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41F23-BB3C-E845-1873-90033EB1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7D930-62C3-9358-970E-0347FA04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6A4FA-4F7D-7ED8-C8A4-00A36037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5185-9501-87C0-9355-A9B5F115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4B508-9BBF-4395-2785-F0805DBE1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A8FCF-6A57-7F56-2D54-BB12417DF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F61D0-3846-CEEC-AFCA-36B2F4D0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B5B57-481C-9C33-6690-91D8189F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4B146-E0F3-B8B5-EAB4-76A89656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3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5C21-9218-85A4-722F-DFD88203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933850-C63B-8BDE-D626-89F55AE6B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84CDF-81AA-22C3-1A7F-3F95A2A5D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58ADE-D8DB-AA17-E224-B020F50B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F3B07-B171-B41E-D8B9-C19C61FA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3F4E4-A9F5-DEC5-7520-4F563F08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5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839C8-9625-169E-1BA8-04258251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49D3B-04C4-5B8E-5E44-BD9BF6447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2F50D-2F3C-99C5-4E91-922BBF037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0BCF-C3EB-45A3-B22C-5348CD00A27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C700-C167-FA22-45F1-2BF84788D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3F6AA-8895-E56D-89EA-803D4EBAF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0190D-3D13-4300-ACEA-084A6094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tmp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2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7" Type="http://schemas.openxmlformats.org/officeDocument/2006/relationships/image" Target="../media/image37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customXml" Target="../ink/ink2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" Type="http://schemas.openxmlformats.org/officeDocument/2006/relationships/image" Target="../media/image6.tmp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21.png"/><Relationship Id="rId18" Type="http://schemas.openxmlformats.org/officeDocument/2006/relationships/customXml" Target="../ink/ink18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customXml" Target="../ink/ink15.xml"/><Relationship Id="rId17" Type="http://schemas.openxmlformats.org/officeDocument/2006/relationships/image" Target="../media/image23.png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customXml" Target="../ink/ink14.xml"/><Relationship Id="rId19" Type="http://schemas.openxmlformats.org/officeDocument/2006/relationships/image" Target="../media/image24.png"/><Relationship Id="rId4" Type="http://schemas.openxmlformats.org/officeDocument/2006/relationships/customXml" Target="../ink/ink11.xml"/><Relationship Id="rId9" Type="http://schemas.openxmlformats.org/officeDocument/2006/relationships/image" Target="../media/image19.png"/><Relationship Id="rId14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161B07-B2B6-3521-092A-6F2205E28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35176" r="51084" b="7098"/>
          <a:stretch/>
        </p:blipFill>
        <p:spPr>
          <a:xfrm>
            <a:off x="2367280" y="91440"/>
            <a:ext cx="721360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DAD66-E3E7-514B-A566-5447B1E7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25451" r="19917" b="9137"/>
          <a:stretch/>
        </p:blipFill>
        <p:spPr>
          <a:xfrm>
            <a:off x="0" y="111760"/>
            <a:ext cx="12131040" cy="6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8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04E55-FD1E-CADE-3AA3-694F3CD3B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5" t="27020" r="53333" b="11804"/>
          <a:stretch/>
        </p:blipFill>
        <p:spPr>
          <a:xfrm>
            <a:off x="152400" y="111760"/>
            <a:ext cx="11948159" cy="6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F473B-5638-72D7-39A8-111188DF9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3" t="26863" r="20001" b="9294"/>
          <a:stretch/>
        </p:blipFill>
        <p:spPr>
          <a:xfrm>
            <a:off x="0" y="121920"/>
            <a:ext cx="12039600" cy="6543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C53273-E488-D646-04F4-E1687E175BBA}"/>
                  </a:ext>
                </a:extLst>
              </p14:cNvPr>
              <p14:cNvContentPartPr/>
              <p14:nvPr/>
            </p14:nvContentPartPr>
            <p14:xfrm>
              <a:off x="8620760" y="1341280"/>
              <a:ext cx="140040" cy="4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C53273-E488-D646-04F4-E1687E175B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7760" y="1278280"/>
                <a:ext cx="26568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47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E3105D-EBBC-2C50-A276-E49EB2D20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28432" r="50833" b="6627"/>
          <a:stretch/>
        </p:blipFill>
        <p:spPr>
          <a:xfrm>
            <a:off x="152400" y="0"/>
            <a:ext cx="12039600" cy="67462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C53273-E488-D646-04F4-E1687E175BBA}"/>
                  </a:ext>
                </a:extLst>
              </p14:cNvPr>
              <p14:cNvContentPartPr/>
              <p14:nvPr/>
            </p14:nvContentPartPr>
            <p14:xfrm>
              <a:off x="8620760" y="1341280"/>
              <a:ext cx="140040" cy="4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C53273-E488-D646-04F4-E1687E175B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7760" y="1278280"/>
                <a:ext cx="26568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52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AEE7E-90F6-B266-911E-C89DC910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24510" r="20667" b="5530"/>
          <a:stretch/>
        </p:blipFill>
        <p:spPr>
          <a:xfrm>
            <a:off x="132080" y="0"/>
            <a:ext cx="119888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5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A3D26-E6EE-7D02-80B5-673EA2FD9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4510" r="52583" b="9294"/>
          <a:stretch/>
        </p:blipFill>
        <p:spPr>
          <a:xfrm>
            <a:off x="132080" y="0"/>
            <a:ext cx="11948160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5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D8A82C-40BA-B93C-BB3A-3070EB45AF14}"/>
                  </a:ext>
                </a:extLst>
              </p14:cNvPr>
              <p14:cNvContentPartPr/>
              <p14:nvPr/>
            </p14:nvContentPartPr>
            <p14:xfrm>
              <a:off x="8821280" y="507880"/>
              <a:ext cx="792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D8A82C-40BA-B93C-BB3A-3070EB45AF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8640" y="444880"/>
                <a:ext cx="1335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BC1B75-3ED2-7E5E-ED96-42FF58B6C24F}"/>
                  </a:ext>
                </a:extLst>
              </p14:cNvPr>
              <p14:cNvContentPartPr/>
              <p14:nvPr/>
            </p14:nvContentPartPr>
            <p14:xfrm>
              <a:off x="8945840" y="1178560"/>
              <a:ext cx="11484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BC1B75-3ED2-7E5E-ED96-42FF58B6C2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3200" y="1115560"/>
                <a:ext cx="240480" cy="1774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1EA7733-5A2E-CC96-FA95-462A2D7D9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30000" r="21083" b="6000"/>
          <a:stretch/>
        </p:blipFill>
        <p:spPr>
          <a:xfrm>
            <a:off x="101600" y="0"/>
            <a:ext cx="11968480" cy="67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8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93834-8F36-8C6B-0B22-AC7C31952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5461000"/>
            <a:ext cx="9966960" cy="1295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D8A82C-40BA-B93C-BB3A-3070EB45AF14}"/>
                  </a:ext>
                </a:extLst>
              </p14:cNvPr>
              <p14:cNvContentPartPr/>
              <p14:nvPr/>
            </p14:nvContentPartPr>
            <p14:xfrm>
              <a:off x="8821280" y="507880"/>
              <a:ext cx="792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D8A82C-40BA-B93C-BB3A-3070EB45AF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5280" y="444880"/>
                <a:ext cx="139543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BC1B75-3ED2-7E5E-ED96-42FF58B6C24F}"/>
                  </a:ext>
                </a:extLst>
              </p14:cNvPr>
              <p14:cNvContentPartPr/>
              <p14:nvPr/>
            </p14:nvContentPartPr>
            <p14:xfrm>
              <a:off x="8945840" y="1178560"/>
              <a:ext cx="114840" cy="51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BC1B75-3ED2-7E5E-ED96-42FF58B6C2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2642" y="1115560"/>
                <a:ext cx="240875" cy="1774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DFCA2E7-8896-5EF9-39D2-C8E1F43FD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30314" r="53083" b="15098"/>
          <a:stretch/>
        </p:blipFill>
        <p:spPr>
          <a:xfrm>
            <a:off x="640080" y="0"/>
            <a:ext cx="11176000" cy="54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5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D5D3F-BD67-164A-BA3F-D155FA96C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157" r="20333" b="7412"/>
          <a:stretch/>
        </p:blipFill>
        <p:spPr>
          <a:xfrm>
            <a:off x="142240" y="81280"/>
            <a:ext cx="12252960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2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C5CD7D-1469-E904-99A7-51BF2C49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25294" r="52833" b="8039"/>
          <a:stretch/>
        </p:blipFill>
        <p:spPr>
          <a:xfrm>
            <a:off x="265814" y="142240"/>
            <a:ext cx="11753466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E13B6-AEB0-5ECD-DFD2-15A213043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7" t="25294" r="20262" b="15568"/>
          <a:stretch/>
        </p:blipFill>
        <p:spPr>
          <a:xfrm>
            <a:off x="71120" y="111760"/>
            <a:ext cx="11948160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8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942C8E-7999-C8CC-8A61-E09BCACD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6863" r="53333" b="15098"/>
          <a:stretch/>
        </p:blipFill>
        <p:spPr>
          <a:xfrm>
            <a:off x="0" y="101600"/>
            <a:ext cx="12070080" cy="6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6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FD131-B071-17DA-DE77-BA72D1436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27020" r="19916" b="23098"/>
          <a:stretch/>
        </p:blipFill>
        <p:spPr>
          <a:xfrm>
            <a:off x="132080" y="111760"/>
            <a:ext cx="12059920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6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8FEFC0-CDA7-F214-DACE-C32CB5048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28275" r="53250" b="7240"/>
          <a:stretch/>
        </p:blipFill>
        <p:spPr>
          <a:xfrm>
            <a:off x="152400" y="0"/>
            <a:ext cx="12039600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0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FD76E-F66B-2093-8608-09557E369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6" t="27804" r="20705" b="16667"/>
          <a:stretch/>
        </p:blipFill>
        <p:spPr>
          <a:xfrm>
            <a:off x="172720" y="121920"/>
            <a:ext cx="11856720" cy="6624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2B6076-15ED-672D-4CB2-F5F2822110D5}"/>
                  </a:ext>
                </a:extLst>
              </p14:cNvPr>
              <p14:cNvContentPartPr/>
              <p14:nvPr/>
            </p14:nvContentPartPr>
            <p14:xfrm>
              <a:off x="2783720" y="995680"/>
              <a:ext cx="154440" cy="351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2B6076-15ED-672D-4CB2-F5F2822110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720" y="959680"/>
                <a:ext cx="1900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6C7E73-13E7-5136-4068-29D66E904E12}"/>
                  </a:ext>
                </a:extLst>
              </p14:cNvPr>
              <p14:cNvContentPartPr/>
              <p14:nvPr/>
            </p14:nvContentPartPr>
            <p14:xfrm>
              <a:off x="2823320" y="1056520"/>
              <a:ext cx="176760" cy="20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6C7E73-13E7-5136-4068-29D66E904E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5320" y="1020880"/>
                <a:ext cx="2124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675DF6-24D6-533B-822F-4627B9FC8C57}"/>
                  </a:ext>
                </a:extLst>
              </p14:cNvPr>
              <p14:cNvContentPartPr/>
              <p14:nvPr/>
            </p14:nvContentPartPr>
            <p14:xfrm>
              <a:off x="2864720" y="954640"/>
              <a:ext cx="103680" cy="386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675DF6-24D6-533B-822F-4627B9FC8C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6720" y="919000"/>
                <a:ext cx="1393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8590A9-577A-02E5-73FD-B91337BB1BEC}"/>
                  </a:ext>
                </a:extLst>
              </p14:cNvPr>
              <p14:cNvContentPartPr/>
              <p14:nvPr/>
            </p14:nvContentPartPr>
            <p14:xfrm>
              <a:off x="1483400" y="-30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8590A9-577A-02E5-73FD-B91337BB1B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0400" y="-40868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2FEB48-C849-5839-5CBE-14D2672206D5}"/>
                  </a:ext>
                </a:extLst>
              </p14:cNvPr>
              <p14:cNvContentPartPr/>
              <p14:nvPr/>
            </p14:nvContentPartPr>
            <p14:xfrm>
              <a:off x="2874440" y="1058320"/>
              <a:ext cx="82800" cy="29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2FEB48-C849-5839-5CBE-14D2672206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1800" y="680320"/>
                <a:ext cx="208440" cy="10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D36EF83-6359-1A33-DBA2-37E5B5D980DF}"/>
              </a:ext>
            </a:extLst>
          </p:cNvPr>
          <p:cNvGrpSpPr/>
          <p:nvPr/>
        </p:nvGrpSpPr>
        <p:grpSpPr>
          <a:xfrm>
            <a:off x="2814320" y="832960"/>
            <a:ext cx="245520" cy="569520"/>
            <a:chOff x="2814320" y="832960"/>
            <a:chExt cx="245520" cy="569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56889AF-4A71-5D9E-35F7-20DD4DC62EDF}"/>
                    </a:ext>
                  </a:extLst>
                </p14:cNvPr>
                <p14:cNvContentPartPr/>
                <p14:nvPr/>
              </p14:nvContentPartPr>
              <p14:xfrm>
                <a:off x="2883800" y="924400"/>
                <a:ext cx="93600" cy="47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56889AF-4A71-5D9E-35F7-20DD4DC62E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21160" y="546760"/>
                  <a:ext cx="219240" cy="12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56FE042-0237-967E-7D2C-1313C3DAAAFA}"/>
                    </a:ext>
                  </a:extLst>
                </p14:cNvPr>
                <p14:cNvContentPartPr/>
                <p14:nvPr/>
              </p14:nvContentPartPr>
              <p14:xfrm>
                <a:off x="2824400" y="965440"/>
                <a:ext cx="171000" cy="348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56FE042-0237-967E-7D2C-1313C3DAAA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61760" y="587440"/>
                  <a:ext cx="29664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1CE060-ED82-B85D-C003-C2FD52DCCB12}"/>
                    </a:ext>
                  </a:extLst>
                </p14:cNvPr>
                <p14:cNvContentPartPr/>
                <p14:nvPr/>
              </p14:nvContentPartPr>
              <p14:xfrm>
                <a:off x="2814320" y="832960"/>
                <a:ext cx="245520" cy="486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1CE060-ED82-B85D-C003-C2FD52DCCB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51680" y="454960"/>
                  <a:ext cx="371160" cy="124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28E275-2F50-0F65-66D4-514694CE1604}"/>
                  </a:ext>
                </a:extLst>
              </p14:cNvPr>
              <p14:cNvContentPartPr/>
              <p14:nvPr/>
            </p14:nvContentPartPr>
            <p14:xfrm>
              <a:off x="-1524400" y="20296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28E275-2F50-0F65-66D4-514694CE16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587040" y="-174680"/>
                <a:ext cx="1260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19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2B6076-15ED-672D-4CB2-F5F2822110D5}"/>
                  </a:ext>
                </a:extLst>
              </p14:cNvPr>
              <p14:cNvContentPartPr/>
              <p14:nvPr/>
            </p14:nvContentPartPr>
            <p14:xfrm>
              <a:off x="2783720" y="995680"/>
              <a:ext cx="154440" cy="35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2B6076-15ED-672D-4CB2-F5F2822110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5762" y="959680"/>
                <a:ext cx="189997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6C7E73-13E7-5136-4068-29D66E904E12}"/>
                  </a:ext>
                </a:extLst>
              </p14:cNvPr>
              <p14:cNvContentPartPr/>
              <p14:nvPr/>
            </p14:nvContentPartPr>
            <p14:xfrm>
              <a:off x="2823320" y="1056520"/>
              <a:ext cx="176760" cy="20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6C7E73-13E7-5136-4068-29D66E904E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5320" y="1020520"/>
                <a:ext cx="2124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675DF6-24D6-533B-822F-4627B9FC8C57}"/>
                  </a:ext>
                </a:extLst>
              </p14:cNvPr>
              <p14:cNvContentPartPr/>
              <p14:nvPr/>
            </p14:nvContentPartPr>
            <p14:xfrm>
              <a:off x="2864720" y="954640"/>
              <a:ext cx="103680" cy="38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675DF6-24D6-533B-822F-4627B9FC8C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46782" y="918640"/>
                <a:ext cx="139197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8590A9-577A-02E5-73FD-B91337BB1BEC}"/>
                  </a:ext>
                </a:extLst>
              </p14:cNvPr>
              <p14:cNvContentPartPr/>
              <p14:nvPr/>
            </p14:nvContentPartPr>
            <p14:xfrm>
              <a:off x="1483400" y="-3068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8590A9-577A-02E5-73FD-B91337BB1B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0400" y="-40868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2FEB48-C849-5839-5CBE-14D2672206D5}"/>
                  </a:ext>
                </a:extLst>
              </p14:cNvPr>
              <p14:cNvContentPartPr/>
              <p14:nvPr/>
            </p14:nvContentPartPr>
            <p14:xfrm>
              <a:off x="2874440" y="1058320"/>
              <a:ext cx="82800" cy="29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2FEB48-C849-5839-5CBE-14D2672206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1440" y="680320"/>
                <a:ext cx="208440" cy="10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D36EF83-6359-1A33-DBA2-37E5B5D980DF}"/>
              </a:ext>
            </a:extLst>
          </p:cNvPr>
          <p:cNvGrpSpPr/>
          <p:nvPr/>
        </p:nvGrpSpPr>
        <p:grpSpPr>
          <a:xfrm>
            <a:off x="2814320" y="832960"/>
            <a:ext cx="245520" cy="569520"/>
            <a:chOff x="2814320" y="832960"/>
            <a:chExt cx="245520" cy="5695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56889AF-4A71-5D9E-35F7-20DD4DC62EDF}"/>
                    </a:ext>
                  </a:extLst>
                </p14:cNvPr>
                <p14:cNvContentPartPr/>
                <p14:nvPr/>
              </p14:nvContentPartPr>
              <p14:xfrm>
                <a:off x="2883800" y="924400"/>
                <a:ext cx="93600" cy="478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56889AF-4A71-5D9E-35F7-20DD4DC62E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20800" y="546115"/>
                  <a:ext cx="219240" cy="1234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56FE042-0237-967E-7D2C-1313C3DAAAFA}"/>
                    </a:ext>
                  </a:extLst>
                </p14:cNvPr>
                <p14:cNvContentPartPr/>
                <p14:nvPr/>
              </p14:nvContentPartPr>
              <p14:xfrm>
                <a:off x="2824400" y="965440"/>
                <a:ext cx="171000" cy="348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56FE042-0237-967E-7D2C-1313C3DAAA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61267" y="587440"/>
                  <a:ext cx="296905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1CE060-ED82-B85D-C003-C2FD52DCCB12}"/>
                    </a:ext>
                  </a:extLst>
                </p14:cNvPr>
                <p14:cNvContentPartPr/>
                <p14:nvPr/>
              </p14:nvContentPartPr>
              <p14:xfrm>
                <a:off x="2814320" y="832960"/>
                <a:ext cx="245520" cy="486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1CE060-ED82-B85D-C003-C2FD52DCCB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51320" y="454960"/>
                  <a:ext cx="371160" cy="124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28E275-2F50-0F65-66D4-514694CE1604}"/>
                  </a:ext>
                </a:extLst>
              </p14:cNvPr>
              <p14:cNvContentPartPr/>
              <p14:nvPr/>
            </p14:nvContentPartPr>
            <p14:xfrm>
              <a:off x="-1524400" y="2029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28E275-2F50-0F65-66D4-514694CE160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587400" y="-17504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A288F09E-35D1-96F6-67A1-1C53A85562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26705" r="53167" b="8825"/>
          <a:stretch/>
        </p:blipFill>
        <p:spPr>
          <a:xfrm>
            <a:off x="81280" y="0"/>
            <a:ext cx="12019280" cy="65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3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29</cp:revision>
  <dcterms:created xsi:type="dcterms:W3CDTF">2024-09-19T17:36:57Z</dcterms:created>
  <dcterms:modified xsi:type="dcterms:W3CDTF">2024-09-23T07:48:10Z</dcterms:modified>
</cp:coreProperties>
</file>