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FEE10-F28E-4121-BD66-29D3AB1376E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B233E-3749-40DC-A292-51FAF22DB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B233E-3749-40DC-A292-51FAF22DB7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9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6ECA-18A8-DC11-2DBD-50A10A6EA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4C636-A93B-684A-FCCF-9F132CD1A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8534F-0190-CA32-230B-267D03B9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35D-1662-4C54-8903-F40269D171E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3A9C4-21A7-C9BB-D9EF-81919889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5A6EF-E6B1-B295-778F-A2878D03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366B-9EA6-481D-89BE-5355B706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2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8221-490E-601A-E513-A7C005D2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632CE-3E78-E292-DA32-403CC901D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78A54-BEC0-F469-0AFE-2CAF30B5C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35D-1662-4C54-8903-F40269D171E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93549-B6CD-A88B-4C24-45FCADD4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A601C-2FF3-9511-D9DD-82C63749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366B-9EA6-481D-89BE-5355B706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9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F4B11-0005-2014-696F-465ABCF6C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4504C-CF51-78BC-1E67-50994985C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D2F09-C573-C1A9-041C-D695A26D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35D-1662-4C54-8903-F40269D171E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B4CD-3C2C-FC0B-7677-75340376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2EA6B-124A-5723-AABD-40EF1BD7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366B-9EA6-481D-89BE-5355B706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4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E0C7-F13D-8423-62E1-B3906280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F7FFC-7C48-A643-6944-54EAAA4EC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97AE2-F3D1-AC3E-7559-22B874F1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35D-1662-4C54-8903-F40269D171E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8F501-099B-27F9-4D87-36A6F1EE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5A650-501B-A958-3196-9A81B8DA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366B-9EA6-481D-89BE-5355B706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6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866D-1147-CA91-54B4-C2752AEB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BDFDE-1C8A-AD71-2AC2-D6E40363B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2AD79-8160-8648-AF66-771390A8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35D-1662-4C54-8903-F40269D171E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7C567-FDE6-2C1A-18DE-546D8DF5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C1ECB-632D-EC6E-EA54-E63BDEC9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366B-9EA6-481D-89BE-5355B706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5B0C-CDAD-1842-B848-9EA27AFF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C0F88-FC58-3EF2-D1F4-42E510DC9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67FFB-F9C2-97AA-3BAA-21404D536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A70C4-ADC5-0BF2-841E-55A3E794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35D-1662-4C54-8903-F40269D171E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81A48-89CF-B31E-F98E-EF5058CB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5B205-1DD4-322D-3BDA-EA49C9F8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366B-9EA6-481D-89BE-5355B706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9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0DB7-4093-E3E2-8AC5-53AD669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00248-D18E-6FC8-E126-7993DC379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12D31-5EBF-AF48-6BBE-0C3A4B931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D131D-C8DA-55A7-8AA4-12F9FF9AC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F7CDD-7343-9C7F-780E-53536B309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C79670-1C2A-3B02-6A58-7AF4C837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35D-1662-4C54-8903-F40269D171E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66A65-75D7-2ACB-0AB7-E59CB8B7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2F33A-6681-BCBB-37BA-BDCA2D71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366B-9EA6-481D-89BE-5355B706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8FD8-A076-A256-680C-33FEA49C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CE302-4349-E819-95D7-048D56E8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35D-1662-4C54-8903-F40269D171E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C210F-636F-A15C-64AD-23C532B3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A857E-4BEB-AAFC-54A1-D3E5AF1B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366B-9EA6-481D-89BE-5355B706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5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24E67-73E3-7E25-2119-DE3865C2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35D-1662-4C54-8903-F40269D171E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0C84F-F209-2075-9B81-8A6DBE3F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8EDE7-DA80-CA48-16DE-625DF671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366B-9EA6-481D-89BE-5355B706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0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CE55-F86E-3008-5383-4DDF8F64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0DDA5-A167-553F-B28C-11AA5FFF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1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D21EB-D796-3717-63AF-807F4E2D5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D0E8C-977A-8F87-BF89-6DC3AFD0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35D-1662-4C54-8903-F40269D171E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D8DD3-4DAF-4464-F990-0F949B58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2EADE-0749-6C39-48F9-4FBBA1BE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366B-9EA6-481D-89BE-5355B706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3AE2-8AC0-250E-FD10-2796B203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CD4B8-29E1-9A3D-DA90-D665AE9A7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1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1FA5F-B9A7-6890-E062-4FD9F085E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0D44B-A92C-7CD0-4E03-8FCD643C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35D-1662-4C54-8903-F40269D171E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17FBA-8932-A2C1-9A3A-4D699924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0B1E5-E248-A7A2-3E54-58101200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366B-9EA6-481D-89BE-5355B706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1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25D98-BE8C-45F4-3909-116A1883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438EE-D89E-9809-7077-E924068C7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03C49-4D0D-3D9B-FEAA-D917E2362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035D-1662-4C54-8903-F40269D171E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3F025-21FD-F374-165E-4A8A66E1A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FE440-46E3-2E85-1B1B-912B2A0DB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B366B-9EA6-481D-89BE-5355B706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379961-311B-9AD0-A648-3B5D274ED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4" t="33137" r="21363" b="16510"/>
          <a:stretch/>
        </p:blipFill>
        <p:spPr>
          <a:xfrm>
            <a:off x="2854960" y="111761"/>
            <a:ext cx="6502400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8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C66CA0-39AF-A81F-860C-5CF095EC1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t="31726" r="55509" b="23726"/>
          <a:stretch/>
        </p:blipFill>
        <p:spPr>
          <a:xfrm>
            <a:off x="142241" y="132081"/>
            <a:ext cx="1190752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3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906BCE-A811-D887-3B9D-8BA7CDBEE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28118" r="53329" b="10549"/>
          <a:stretch/>
        </p:blipFill>
        <p:spPr>
          <a:xfrm>
            <a:off x="91441" y="91441"/>
            <a:ext cx="11998960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4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4177D2-173F-72FA-502B-1F342BF0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7" t="28118" r="20583" b="15109"/>
          <a:stretch/>
        </p:blipFill>
        <p:spPr>
          <a:xfrm>
            <a:off x="152400" y="1"/>
            <a:ext cx="11907520" cy="67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CEB97-188E-849E-7E2A-FF3271D6F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4" t="26235" r="60708" b="17540"/>
          <a:stretch/>
        </p:blipFill>
        <p:spPr>
          <a:xfrm>
            <a:off x="822961" y="91441"/>
            <a:ext cx="9875520" cy="66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C8ED6-D999-FC6B-19CF-C64D0F1C6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58" t="26235" r="27514" b="10078"/>
          <a:stretch/>
        </p:blipFill>
        <p:spPr>
          <a:xfrm>
            <a:off x="904240" y="142241"/>
            <a:ext cx="9753600" cy="64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6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5B622-C1FF-FE0E-33D5-FD92D7084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6" t="27176" r="52916" b="11019"/>
          <a:stretch/>
        </p:blipFill>
        <p:spPr>
          <a:xfrm>
            <a:off x="182881" y="91441"/>
            <a:ext cx="11897359" cy="66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9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5B622-C1FF-FE0E-33D5-FD92D7084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0" t="27176" r="20250" b="11019"/>
          <a:stretch/>
        </p:blipFill>
        <p:spPr>
          <a:xfrm>
            <a:off x="170121" y="91441"/>
            <a:ext cx="11808520" cy="66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6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30723-1DED-5091-B17F-A1AB61AE6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27332" r="57450" b="20398"/>
          <a:stretch/>
        </p:blipFill>
        <p:spPr>
          <a:xfrm>
            <a:off x="91441" y="121921"/>
            <a:ext cx="12019279" cy="65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3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30723-1DED-5091-B17F-A1AB61AE6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98" t="27332" r="22652" b="12589"/>
          <a:stretch/>
        </p:blipFill>
        <p:spPr>
          <a:xfrm>
            <a:off x="101600" y="121921"/>
            <a:ext cx="11968479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78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</TotalTime>
  <Words>1</Words>
  <Application>Microsoft Office PowerPoint</Application>
  <PresentationFormat>Widescreen</PresentationFormat>
  <Paragraphs>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14</cp:revision>
  <dcterms:created xsi:type="dcterms:W3CDTF">2024-09-19T18:44:53Z</dcterms:created>
  <dcterms:modified xsi:type="dcterms:W3CDTF">2024-09-23T11:14:16Z</dcterms:modified>
</cp:coreProperties>
</file>