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9" r:id="rId6"/>
    <p:sldId id="278" r:id="rId7"/>
    <p:sldId id="259" r:id="rId8"/>
    <p:sldId id="280" r:id="rId9"/>
    <p:sldId id="281" r:id="rId10"/>
    <p:sldId id="260" r:id="rId11"/>
    <p:sldId id="282" r:id="rId12"/>
    <p:sldId id="261" r:id="rId13"/>
    <p:sldId id="283" r:id="rId14"/>
    <p:sldId id="262" r:id="rId15"/>
    <p:sldId id="284" r:id="rId16"/>
    <p:sldId id="263" r:id="rId17"/>
    <p:sldId id="285" r:id="rId18"/>
    <p:sldId id="286" r:id="rId19"/>
    <p:sldId id="264" r:id="rId20"/>
    <p:sldId id="287" r:id="rId21"/>
    <p:sldId id="265" r:id="rId22"/>
    <p:sldId id="288" r:id="rId23"/>
    <p:sldId id="266" r:id="rId24"/>
    <p:sldId id="289" r:id="rId25"/>
    <p:sldId id="267" r:id="rId26"/>
    <p:sldId id="290" r:id="rId27"/>
    <p:sldId id="268" r:id="rId28"/>
    <p:sldId id="291" r:id="rId29"/>
    <p:sldId id="269" r:id="rId30"/>
    <p:sldId id="292" r:id="rId31"/>
    <p:sldId id="270" r:id="rId32"/>
    <p:sldId id="293" r:id="rId33"/>
    <p:sldId id="271" r:id="rId34"/>
    <p:sldId id="294" r:id="rId35"/>
    <p:sldId id="272" r:id="rId36"/>
    <p:sldId id="295" r:id="rId37"/>
    <p:sldId id="273" r:id="rId38"/>
    <p:sldId id="296" r:id="rId39"/>
    <p:sldId id="274" r:id="rId40"/>
    <p:sldId id="297" r:id="rId41"/>
    <p:sldId id="275" r:id="rId42"/>
    <p:sldId id="298" r:id="rId43"/>
    <p:sldId id="27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980B-D795-EBAE-ABC3-C72FB2ECC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F695B-2483-FEB3-81F4-B6E927FAD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043D5-7C21-96E7-F8D8-7886516A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BAA85-10F7-F772-F300-3AD197DF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47FF1-2507-AA66-FCB2-92B068AF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619E-A6B2-4132-1CE4-38752812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3CE32-5921-C3C1-0166-15D4113F9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B5C0-FBF6-A701-7BE6-EAC3FA23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642-3134-5813-D2D5-1415A469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B172-FCBB-04E3-2330-74492832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8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DBCF28-691B-A0DD-A6E4-66305D99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F65D6-BFFB-8859-D036-8259E12E8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74B3B-AA5C-521C-7670-28DF99C6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7BC66-E612-19C8-29AE-0E2BD6F7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71B2E-C5A5-9CFA-21F6-472BF6F5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516E-6B43-67AE-D48D-1991CEC2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C0756-FB84-EFD7-2F09-D3253CFAD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E2760-F52B-CF33-3FA7-C5AE84E8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8B52A-AC88-F6D4-47E8-3F2685A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9C3A-8291-7FBD-CB85-D58BDB34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38C3-01A1-5023-09AF-6B0D699F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F06A2-1197-67A0-615F-3A41F0C2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0354B-EB80-986E-6644-C3194BDB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DB806-F726-9410-803B-3DF57B32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F3F6-569A-743F-506A-964A0EF2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794E-7FE8-79DE-4EF9-4CEFA33B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19BA-EADA-1953-0E02-BBABD773B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84B5-5AF1-384D-BA7A-C66E0EF1A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27519-A35C-EDC1-6E0B-F5EC5C7B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B7E91-B820-BBC7-C4EE-E7E2F125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943EB-D965-A701-BFBA-43A94CF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26A9-04A5-CFC5-B8B6-0F7731B4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3F35A-5A02-15AA-CC49-715F36C31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2CBD9-F941-5582-5D84-A3C020287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E0D92-DA26-2E49-B8C4-140B9BE1C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ECEA2-7DB8-2119-9383-E8BB8287F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8E48F-8583-3057-9021-83167E0F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8617C7-4E1B-84DC-086A-ABA26F64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C2A88-1DAB-FA1D-A1C9-B9FD036F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6F7E-C054-B5D5-75F7-F7146F10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7FDBE-6F89-8E3E-890C-7C7D5601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D82F1-F300-3A48-A736-BAC9C573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97168-DEB8-9674-9D63-9314A7BB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14DB3-A98A-EF54-AAFA-F654336A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84BE4-E9A4-3219-7164-320D386B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47DFB-11A5-209F-E040-AB49AE2C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BB51-658E-7817-3105-00D8E7D9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4B97-60A6-A436-36AE-3F3F682B4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EBDCF-F6A6-6CAA-F5C2-1A5D4B63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6146-8ACD-CBCB-04F8-9822EE0C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7E21F-6A76-91E1-2ED3-109983FF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68191-ADAB-445D-6A4A-5D07BF32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B3D4-068A-0C00-1CF8-D05FCB2D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7165B-D341-4D00-56FA-D8A454B7A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4E9CC-67F9-DB0D-41E4-C2D41BB3C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24043-90D4-E80C-4EEA-A7D2E1EC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98887-7FE0-7517-6856-EEF797E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46D68-7D57-2F2F-8E24-3CC849C6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5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BACD8-1F4D-57CD-1575-4A3AD504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89BBA-B250-91BC-DBB1-FED07000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D3E6-469A-6DB0-4968-896C02DCD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BE97F-30A1-418D-8F28-A5F99709AF1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132CE-9291-858F-BD2A-A801AD5AC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93B9-1963-8856-40A1-0E00A1316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5966-7B41-4C48-8D3D-7E89721E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9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7891A-EFA9-B883-9AE1-E64203FBF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9373" r="51917" b="13687"/>
          <a:stretch/>
        </p:blipFill>
        <p:spPr>
          <a:xfrm>
            <a:off x="3180080" y="172720"/>
            <a:ext cx="6106160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CEDD7-BA84-EB92-38F0-D32A19DF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25764" r="52723" b="89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CEDD7-BA84-EB92-38F0-D32A19DF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5" t="25764" r="21051" b="14609"/>
          <a:stretch/>
        </p:blipFill>
        <p:spPr>
          <a:xfrm>
            <a:off x="294640" y="87654"/>
            <a:ext cx="11593033" cy="62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2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F592E-F1F6-346A-FC0A-3B459F07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26078" r="52891" b="8658"/>
          <a:stretch/>
        </p:blipFill>
        <p:spPr>
          <a:xfrm>
            <a:off x="250220" y="152400"/>
            <a:ext cx="1167762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9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F592E-F1F6-346A-FC0A-3B459F07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7" t="26078" r="18666" b="25182"/>
          <a:stretch/>
        </p:blipFill>
        <p:spPr>
          <a:xfrm>
            <a:off x="1422400" y="101600"/>
            <a:ext cx="948944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77BE9-C92C-3009-EACE-7A6E584A2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t="27648" r="53041" b="11839"/>
          <a:stretch/>
        </p:blipFill>
        <p:spPr>
          <a:xfrm>
            <a:off x="314960" y="101600"/>
            <a:ext cx="1159256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4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77BE9-C92C-3009-EACE-7A6E584A2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5" t="27648" r="20960" b="4116"/>
          <a:stretch/>
        </p:blipFill>
        <p:spPr>
          <a:xfrm>
            <a:off x="416560" y="81280"/>
            <a:ext cx="11422203" cy="66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351DD-3E61-4EDA-2638-3FDFED5CA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4823" r="53427" b="8925"/>
          <a:stretch/>
        </p:blipFill>
        <p:spPr>
          <a:xfrm>
            <a:off x="0" y="0"/>
            <a:ext cx="12192000" cy="67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1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351DD-3E61-4EDA-2638-3FDFED5CA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9" t="24823" r="20916" b="44712"/>
          <a:stretch/>
        </p:blipFill>
        <p:spPr>
          <a:xfrm>
            <a:off x="135624" y="264160"/>
            <a:ext cx="118836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07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351DD-3E61-4EDA-2638-3FDFED5CA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0" t="55288" r="20916" b="11334"/>
          <a:stretch/>
        </p:blipFill>
        <p:spPr>
          <a:xfrm>
            <a:off x="72774" y="158306"/>
            <a:ext cx="11926186" cy="65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5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F804A-8AC7-9B78-20F0-5A5D57C7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 t="29686" r="52890" b="15727"/>
          <a:stretch/>
        </p:blipFill>
        <p:spPr>
          <a:xfrm>
            <a:off x="300310" y="91440"/>
            <a:ext cx="11576729" cy="6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7EE1D-543E-290B-3515-4128966B9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3" t="25922" r="20750" b="47594"/>
          <a:stretch/>
        </p:blipFill>
        <p:spPr>
          <a:xfrm>
            <a:off x="137042" y="264160"/>
            <a:ext cx="11821278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25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F804A-8AC7-9B78-20F0-5A5D57C76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2" t="30678" r="21001" b="12118"/>
          <a:stretch/>
        </p:blipFill>
        <p:spPr>
          <a:xfrm>
            <a:off x="497840" y="116958"/>
            <a:ext cx="11155680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22235-564C-57CF-08DC-38D22689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26549" r="53121" b="7882"/>
          <a:stretch/>
        </p:blipFill>
        <p:spPr>
          <a:xfrm>
            <a:off x="148856" y="152400"/>
            <a:ext cx="11433544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5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22235-564C-57CF-08DC-38D22689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3" t="26549" r="19750" b="19470"/>
          <a:stretch/>
        </p:blipFill>
        <p:spPr>
          <a:xfrm>
            <a:off x="589280" y="111760"/>
            <a:ext cx="1100328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7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F7C05-60F1-D4E2-FCA7-0F9A96B8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8431" r="55690" b="6784"/>
          <a:stretch/>
        </p:blipFill>
        <p:spPr>
          <a:xfrm>
            <a:off x="467360" y="142240"/>
            <a:ext cx="11074400" cy="65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F7C05-60F1-D4E2-FCA7-0F9A96B8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3" t="28430" r="19750" b="9195"/>
          <a:stretch/>
        </p:blipFill>
        <p:spPr>
          <a:xfrm>
            <a:off x="863600" y="81280"/>
            <a:ext cx="10607040" cy="66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40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A8B13-223F-C3E9-3042-C4F1A340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25764" r="53397" b="9689"/>
          <a:stretch/>
        </p:blipFill>
        <p:spPr>
          <a:xfrm>
            <a:off x="281230" y="152400"/>
            <a:ext cx="11341810" cy="6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1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A8B13-223F-C3E9-3042-C4F1A340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25764" r="20833" b="24966"/>
          <a:stretch/>
        </p:blipFill>
        <p:spPr>
          <a:xfrm>
            <a:off x="1310640" y="213360"/>
            <a:ext cx="943864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4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D5011-A788-5AB7-F751-088FBC91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6706" r="53326" b="15069"/>
          <a:stretch/>
        </p:blipFill>
        <p:spPr>
          <a:xfrm>
            <a:off x="304800" y="152400"/>
            <a:ext cx="11115040" cy="6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1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D5011-A788-5AB7-F751-088FBC91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4" t="26706" r="22167" b="8279"/>
          <a:stretch/>
        </p:blipFill>
        <p:spPr>
          <a:xfrm>
            <a:off x="995680" y="121920"/>
            <a:ext cx="10515600" cy="65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64E65-1118-2A22-F2BA-902D6134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8587" r="53017" b="6471"/>
          <a:stretch/>
        </p:blipFill>
        <p:spPr>
          <a:xfrm>
            <a:off x="538480" y="142240"/>
            <a:ext cx="11358880" cy="66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6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489A6-52C6-9BA8-A72F-267403C4C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6" t="51402" r="20750" b="10236"/>
          <a:stretch/>
        </p:blipFill>
        <p:spPr>
          <a:xfrm>
            <a:off x="639371" y="99710"/>
            <a:ext cx="11197029" cy="66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4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64E65-1118-2A22-F2BA-902D6134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7" t="28587" r="24333" b="6471"/>
          <a:stretch/>
        </p:blipFill>
        <p:spPr>
          <a:xfrm>
            <a:off x="1432560" y="121920"/>
            <a:ext cx="94488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5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CB74A-82F8-3D50-2FD3-6653C085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5294" r="53418" b="8039"/>
          <a:stretch/>
        </p:blipFill>
        <p:spPr>
          <a:xfrm>
            <a:off x="243840" y="90284"/>
            <a:ext cx="11602720" cy="66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CB74A-82F8-3D50-2FD3-6653C085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3" t="25294" r="20666" b="11760"/>
          <a:stretch/>
        </p:blipFill>
        <p:spPr>
          <a:xfrm>
            <a:off x="782320" y="81280"/>
            <a:ext cx="10881360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8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F9637-4675-8A69-985B-2683C0A6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30469" r="53081" b="18901"/>
          <a:stretch/>
        </p:blipFill>
        <p:spPr>
          <a:xfrm>
            <a:off x="200600" y="172720"/>
            <a:ext cx="11595159" cy="6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8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F9637-4675-8A69-985B-2683C0A6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4" t="30470" r="20499" b="6069"/>
          <a:stretch/>
        </p:blipFill>
        <p:spPr>
          <a:xfrm>
            <a:off x="782320" y="140014"/>
            <a:ext cx="10922000" cy="66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44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A8BAE-FF9C-BDBC-9F42-48121BAD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28588" r="53081" b="7255"/>
          <a:stretch/>
        </p:blipFill>
        <p:spPr>
          <a:xfrm>
            <a:off x="335280" y="132080"/>
            <a:ext cx="1119632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6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A8BAE-FF9C-BDBC-9F42-48121BAD8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28589" r="20333" b="8548"/>
          <a:stretch/>
        </p:blipFill>
        <p:spPr>
          <a:xfrm>
            <a:off x="548640" y="111760"/>
            <a:ext cx="11074400" cy="65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7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32A74-065B-9608-20C7-7F4588675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t="27333" r="53051" b="8013"/>
          <a:stretch/>
        </p:blipFill>
        <p:spPr>
          <a:xfrm>
            <a:off x="706710" y="91440"/>
            <a:ext cx="10784249" cy="66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7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32A74-065B-9608-20C7-7F4588675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1" t="27333" r="20084" b="6157"/>
          <a:stretch/>
        </p:blipFill>
        <p:spPr>
          <a:xfrm>
            <a:off x="538480" y="111760"/>
            <a:ext cx="11186160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60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288F4-363B-A2EC-C044-7BD211DF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27804" r="52877" b="12617"/>
          <a:stretch/>
        </p:blipFill>
        <p:spPr>
          <a:xfrm>
            <a:off x="120000" y="142240"/>
            <a:ext cx="11848479" cy="63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B1F41-59D7-B0AD-57A0-7ACC5098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27020" r="53175" b="42889"/>
          <a:stretch/>
        </p:blipFill>
        <p:spPr>
          <a:xfrm>
            <a:off x="248802" y="304800"/>
            <a:ext cx="11695814" cy="6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5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288F4-363B-A2EC-C044-7BD211DF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5" t="27804" r="20666" b="9608"/>
          <a:stretch/>
        </p:blipFill>
        <p:spPr>
          <a:xfrm>
            <a:off x="1178560" y="91440"/>
            <a:ext cx="1024128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64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F4124-F9DB-058F-D695-7CE02FA4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25137" r="53005" b="14936"/>
          <a:stretch/>
        </p:blipFill>
        <p:spPr>
          <a:xfrm>
            <a:off x="215758" y="81280"/>
            <a:ext cx="11620642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26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F4124-F9DB-058F-D695-7CE02FA4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6" t="25137" r="20334" b="18951"/>
          <a:stretch/>
        </p:blipFill>
        <p:spPr>
          <a:xfrm>
            <a:off x="711200" y="162560"/>
            <a:ext cx="10922000" cy="6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74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8E519-837F-FEBC-5C40-549B1F4D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30471" r="52582" b="13216"/>
          <a:stretch/>
        </p:blipFill>
        <p:spPr>
          <a:xfrm>
            <a:off x="1046480" y="120642"/>
            <a:ext cx="9997440" cy="65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6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B1F41-59D7-B0AD-57A0-7ACC5098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56481" r="53175" b="8667"/>
          <a:stretch/>
        </p:blipFill>
        <p:spPr>
          <a:xfrm>
            <a:off x="289442" y="121920"/>
            <a:ext cx="11695814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B1F41-59D7-B0AD-57A0-7ACC5098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4" t="27020" r="20857" b="8667"/>
          <a:stretch/>
        </p:blipFill>
        <p:spPr>
          <a:xfrm>
            <a:off x="182880" y="213360"/>
            <a:ext cx="11842543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1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32E3C-FAD9-C576-F0D1-E36669F9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27648" r="53208" b="12861"/>
          <a:stretch/>
        </p:blipFill>
        <p:spPr>
          <a:xfrm>
            <a:off x="467360" y="111760"/>
            <a:ext cx="10891520" cy="6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8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32E3C-FAD9-C576-F0D1-E36669F9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9" t="27648" r="20758" b="25230"/>
          <a:stretch/>
        </p:blipFill>
        <p:spPr>
          <a:xfrm>
            <a:off x="132080" y="284480"/>
            <a:ext cx="11903976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32E3C-FAD9-C576-F0D1-E36669F9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9" t="74862" r="20758" b="8823"/>
          <a:stretch/>
        </p:blipFill>
        <p:spPr>
          <a:xfrm>
            <a:off x="653784" y="497840"/>
            <a:ext cx="10938776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49</cp:revision>
  <dcterms:created xsi:type="dcterms:W3CDTF">2024-09-19T19:50:09Z</dcterms:created>
  <dcterms:modified xsi:type="dcterms:W3CDTF">2024-09-23T13:02:19Z</dcterms:modified>
</cp:coreProperties>
</file>