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71" r:id="rId8"/>
    <p:sldId id="261" r:id="rId9"/>
    <p:sldId id="272" r:id="rId10"/>
    <p:sldId id="262" r:id="rId11"/>
    <p:sldId id="263" r:id="rId12"/>
    <p:sldId id="264" r:id="rId13"/>
    <p:sldId id="265" r:id="rId14"/>
    <p:sldId id="273" r:id="rId15"/>
    <p:sldId id="266" r:id="rId16"/>
    <p:sldId id="274" r:id="rId17"/>
    <p:sldId id="267" r:id="rId18"/>
    <p:sldId id="275" r:id="rId19"/>
    <p:sldId id="268" r:id="rId20"/>
    <p:sldId id="26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F3CE-8138-6D4B-A86B-E772D87C5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D749E-6843-E965-8CF3-56C7A1E35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55F07-377E-3F1E-CC3D-19FA5222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06CC0-AE80-D818-28DA-C48BE694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E984A-849C-E715-61C2-BCDB6404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0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F700-AD4B-8149-E955-EA5895C7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2A875-1723-0E96-FF96-6270D436A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4EDAB-AA95-DEFB-000A-7C59B996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5690E-5BE6-E59F-C91D-C1A489F5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045CE-5BA9-742E-C52C-9425EB0B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4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1B5F5-C384-AC13-7D2C-828FFAEED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1A60-DABC-C32E-DE50-5E6A6D69B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F0894-66F2-1DE9-22BE-2470BEFE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2AE84-0D10-AA43-FE84-1823CAE4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13797-8444-90EE-207B-32B25A2D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5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1F97-54BD-68DB-0125-BC9A4A64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5DE1F-0676-D6F3-E22F-1981AC68C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0DD24-9BD0-582D-42E6-53AE642A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8C632-4694-529E-6871-4A13B672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3472-400B-4C96-9BB7-CA8B45C8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DB29-0F42-FA0F-C7E7-6E441840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5D999-E3CC-EC99-0ED2-C2BF98F72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BDFC3-82B8-7F21-9324-814925F9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860AE-D651-D5C4-FB58-9E064D6E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9D6AD-619A-9150-A234-0A520E25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A1FA-BD21-C47A-730E-D34E8140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09B03-CD26-DD66-B10E-41DD5AA29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6E9FB-CEB6-6175-E3CE-5FE2D945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4FAC0-CD5F-3F07-081F-33A3D5DA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9E57F-78B1-02C3-010E-13CFB5E2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1213D-1128-1564-36D2-7C648A7C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F7F9-41FF-27A4-DD14-55FC054E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1EFD1-E228-D487-D43F-345EAED65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CC43C-3213-AA05-C61E-69A4EB8AE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4993B-B213-2FC8-F77D-2FFFC0623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E076E-0DC8-E799-6114-B2429C160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38ECD-4C86-290E-29DC-EC6457BD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362B2-870A-6E09-213B-6907ECDE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88FE22-84A8-50E9-9302-9A8A480F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3027-664E-846A-5462-9E5BD450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62156-0089-55E3-7308-78D61CB6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BBED1-0A4A-C087-84BE-0DA09951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16F7B-4809-ACB2-AC57-F708C439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6BD44-2307-2509-FC79-F1E5F06D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EF06F-EE45-E930-C230-B48FE354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FA394-1DA2-146C-A6E9-EB553507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29ED-AFCD-9A50-C4C5-857D8439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1AB17-0653-90AB-F086-5DF6FBED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AF19C-071B-AF10-A9A7-57133DDB4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60D42-6B3D-1C16-43FF-3C0F611F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86F0C-5476-F44E-E6D6-22BFAADE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DAA2F-620D-514A-CB57-2E2F0B9C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2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2E33-2C66-BDE2-9695-1CC0DECF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3155B-A2FD-8E7A-837B-A53BFD44E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7D890-4207-BA32-E5FF-7B3B233A2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6BCE6-CF99-D8EE-84F3-4B946583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F92AA-B040-27B9-1764-F2007ECC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C2B2C-4622-8532-438C-C8843648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9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75B9A-232B-2305-C227-C46DD679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A8D9D-54C5-F232-3516-72C8068D2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A04D-AC46-E7C1-BD3D-212647D0E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B556-A990-4A3C-A710-1C9E0860B61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BE512-D9CA-C562-2F7C-1CF8C5078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2F5FE-FA56-5D1E-42E7-1464D3A3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F2F2-D85C-40E5-BAD4-E86AACDF7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9D0304-A19E-18BD-05AD-0C469775B6B9}"/>
              </a:ext>
            </a:extLst>
          </p:cNvPr>
          <p:cNvSpPr txBox="1"/>
          <p:nvPr/>
        </p:nvSpPr>
        <p:spPr>
          <a:xfrm>
            <a:off x="375920" y="430562"/>
            <a:ext cx="11338560" cy="567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Chemistry of Transition Elements, Lanthanum Contraction &amp; Investigation of Coordination Complex Formation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Inorganic Coordination Chemistry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b="1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Prof. Dr.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Mahasin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Faisal A. Alias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2024-2025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312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BD33A-FD8E-D25D-2DF3-FCCBE879D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t="26863" r="27333" b="24823"/>
          <a:stretch/>
        </p:blipFill>
        <p:spPr>
          <a:xfrm>
            <a:off x="71120" y="0"/>
            <a:ext cx="1199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0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085C9-8131-B2C4-21FB-6C72C163B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0" t="26863" r="26334" b="8510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5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67715-AA01-9931-EA84-A84B1B6DF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6" t="34415" r="26911" b="26655"/>
          <a:stretch/>
        </p:blipFill>
        <p:spPr>
          <a:xfrm>
            <a:off x="0" y="-162560"/>
            <a:ext cx="12192000" cy="70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6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0F58D-6B42-6C41-93BF-381894D02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27803" r="15917" b="5373"/>
          <a:stretch/>
        </p:blipFill>
        <p:spPr>
          <a:xfrm>
            <a:off x="0" y="0"/>
            <a:ext cx="12110720" cy="67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6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73D8F-898E-7C43-9304-1FFF5F10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27176" r="53412" b="6627"/>
          <a:stretch/>
        </p:blipFill>
        <p:spPr>
          <a:xfrm>
            <a:off x="721360" y="0"/>
            <a:ext cx="10911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2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C5958-94F8-2ED7-AA69-B0D99FFB7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27804" r="15334" b="8824"/>
          <a:stretch/>
        </p:blipFill>
        <p:spPr>
          <a:xfrm>
            <a:off x="81280" y="182880"/>
            <a:ext cx="12110720" cy="65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1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7CA14F-C29A-663E-8441-559A30DB7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28431" r="53565" b="6627"/>
          <a:stretch/>
        </p:blipFill>
        <p:spPr>
          <a:xfrm>
            <a:off x="457200" y="81280"/>
            <a:ext cx="11287760" cy="6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5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D8B14-7E16-8D0A-75C0-01BC6082F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5" t="27804" r="21053" b="7540"/>
          <a:stretch/>
        </p:blipFill>
        <p:spPr>
          <a:xfrm>
            <a:off x="600148" y="111760"/>
            <a:ext cx="11153553" cy="65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919061-FC61-338F-9614-8182093D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25609" r="53703" b="11019"/>
          <a:stretch/>
        </p:blipFill>
        <p:spPr>
          <a:xfrm>
            <a:off x="489098" y="81280"/>
            <a:ext cx="11323674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1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A65FA-4108-49DA-BD00-4F99645FB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2" t="25922" r="21113" b="39382"/>
          <a:stretch/>
        </p:blipFill>
        <p:spPr>
          <a:xfrm>
            <a:off x="426720" y="162560"/>
            <a:ext cx="11206480" cy="65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winster Modern Periodic Table With Real Elements Posters Size 18 * 12 Inch  *(Without Frame) Laminated Chemistry Periodic Table For School Posters  College Posters Laboratory : Amazon.ae: Home">
            <a:extLst>
              <a:ext uri="{FF2B5EF4-FFF2-40B4-BE49-F238E27FC236}">
                <a16:creationId xmlns:a16="http://schemas.microsoft.com/office/drawing/2014/main" id="{D0C84BF4-A290-F2B3-2F64-36E1A6941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1483" r="6712" b="32147"/>
          <a:stretch/>
        </p:blipFill>
        <p:spPr bwMode="auto">
          <a:xfrm>
            <a:off x="213360" y="81280"/>
            <a:ext cx="1177544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7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1B3E8D-B190-9910-9F8C-40EAC9AD7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30629" r="52787" b="8509"/>
          <a:stretch/>
        </p:blipFill>
        <p:spPr>
          <a:xfrm>
            <a:off x="203200" y="91440"/>
            <a:ext cx="1169416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56AC6E-8E13-8242-129D-14E7333BC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0" t="30628" r="20929" b="26034"/>
          <a:stretch/>
        </p:blipFill>
        <p:spPr>
          <a:xfrm>
            <a:off x="314960" y="91440"/>
            <a:ext cx="11412752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4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A0B88-C63A-C339-C93F-219FBD970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27804" r="18750" b="5529"/>
          <a:stretch/>
        </p:blipFill>
        <p:spPr>
          <a:xfrm>
            <a:off x="304800" y="193040"/>
            <a:ext cx="11795760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2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E4D20E-0477-DCF7-66B2-175A58FA5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3" t="25608" r="20750" b="6314"/>
          <a:stretch/>
        </p:blipFill>
        <p:spPr>
          <a:xfrm>
            <a:off x="81280" y="182880"/>
            <a:ext cx="11907520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AE7CF7-FCE5-5F09-C83E-7122CD09B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3" t="28118" r="26417" b="3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6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6A8F0-931F-9346-89C8-E81DDFDDE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5609" r="25000" b="299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2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150B62-5AAE-EC9A-FDD3-432B8327A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36745" r="25084" b="14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58A5F4-232F-9528-05BA-2F7DA369B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7804" r="22083" b="70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8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7A1263-E42B-0C40-F1D2-5210C2F3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83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133</TotalTime>
  <Words>31</Words>
  <Application>Microsoft Office PowerPoint</Application>
  <PresentationFormat>Widescreen</PresentationFormat>
  <Paragraphs>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Berlin Sans FB Demi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43</cp:revision>
  <dcterms:created xsi:type="dcterms:W3CDTF">2024-09-19T14:30:08Z</dcterms:created>
  <dcterms:modified xsi:type="dcterms:W3CDTF">2024-09-23T07:31:39Z</dcterms:modified>
</cp:coreProperties>
</file>