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76" r:id="rId5"/>
    <p:sldId id="258" r:id="rId6"/>
    <p:sldId id="277" r:id="rId7"/>
    <p:sldId id="265" r:id="rId8"/>
    <p:sldId id="259" r:id="rId9"/>
    <p:sldId id="266" r:id="rId10"/>
    <p:sldId id="260" r:id="rId11"/>
    <p:sldId id="273" r:id="rId12"/>
    <p:sldId id="274" r:id="rId13"/>
    <p:sldId id="275" r:id="rId14"/>
    <p:sldId id="268" r:id="rId15"/>
    <p:sldId id="261" r:id="rId16"/>
    <p:sldId id="262" r:id="rId17"/>
    <p:sldId id="269" r:id="rId18"/>
    <p:sldId id="271" r:id="rId19"/>
    <p:sldId id="263" r:id="rId20"/>
    <p:sldId id="272" r:id="rId21"/>
    <p:sldId id="27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87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411D9-BF65-27B4-8F3A-660B18A4BB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CBD5E0-BAB8-2FA4-9DF5-41A4C73F16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55B9A3-C29D-0841-37C8-2F077D339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FBD31-662E-417E-ADD2-E79FCAAF7D33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FAE9B2-16EB-2D5A-1C25-A4C75B6B2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E465DA-E983-F739-0321-F18C1E8BE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F5F87-DA7F-4028-9F01-DD8706285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414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36529-3FEC-2B8F-24FA-4A75AC816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39DCAA-9D99-52D7-14F4-696A95438A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63C372-139D-26A4-1B9B-83E172E67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FBD31-662E-417E-ADD2-E79FCAAF7D33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8C219-6AB2-B411-2F3A-A4494BD43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AD7F60-5FBB-F3DA-A7A4-F88E235F3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F5F87-DA7F-4028-9F01-DD8706285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454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E50A330-FE90-FA43-3FED-401571456B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D7CE88-868D-D688-E6D2-AD111E8EA9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283D8F-8742-8009-2982-A3DB6E62A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FBD31-662E-417E-ADD2-E79FCAAF7D33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38FF76-DE28-667A-6DEE-D0750ACB5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EBF535-30A2-69DE-BDB8-16AF054B5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F5F87-DA7F-4028-9F01-DD8706285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831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CD079-8C38-306C-0D4F-435FCB29F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178F1-6A51-8EEC-0CFA-1CDFEF7571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6CB173-EF76-FD83-DE54-1A45BD00F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FBD31-662E-417E-ADD2-E79FCAAF7D33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D02FB9-CB0E-FD7F-027C-5CB06E418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BBE219-2AA6-44CA-3135-EF9707E1B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F5F87-DA7F-4028-9F01-DD8706285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046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B3776-C728-2820-B707-2FDB47D09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6B4713-700C-432F-0EBC-BFB7957460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A09B90-4E41-DE07-C31E-0071876BF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FBD31-662E-417E-ADD2-E79FCAAF7D33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47AD0-BAB1-3A5F-E5CB-FF68167D6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22D204-2F11-EDD4-57A8-5B04E7405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F5F87-DA7F-4028-9F01-DD8706285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239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31157-0D88-D444-D897-112E585B3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68A2C-0C53-45A9-169B-27BB265E87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9C5682-41EC-191E-D1A2-544D38BB96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636C35-7B32-A0F2-0854-4E268F968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FBD31-662E-417E-ADD2-E79FCAAF7D33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30816D-D6CD-520B-696E-8EB6F2470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36D4D2-2696-36F7-B51A-FD80F3096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F5F87-DA7F-4028-9F01-DD8706285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849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B08B0-A885-01FC-A3C3-EE42DBD7A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F2DA6C-8FCE-8323-58C4-25AEE18B33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7BB2A1-1EA5-4C8C-20EB-D81D67AB3A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950E3-2623-6EC2-447F-73ADBDC654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BA8D9F-A0DE-01CA-7C58-DE11276935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E262D0-4BED-3E7F-2527-594A66DAE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FBD31-662E-417E-ADD2-E79FCAAF7D33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9100B5-4CF9-AC55-DEDC-7AE82B354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16E606-9380-923A-A631-E3CDED408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F5F87-DA7F-4028-9F01-DD8706285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131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1D29E-F3CC-32EE-B1DF-FB6B1B663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FEC464-4C99-0593-79BD-B73B9A2C5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FBD31-662E-417E-ADD2-E79FCAAF7D33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9ED3E4-2CEC-6B75-0600-27F7F155B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0861A2-F6A6-D43C-044A-8EEF60A3C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F5F87-DA7F-4028-9F01-DD8706285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181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DB771F-3B5D-FAAF-9720-5662C076A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FBD31-662E-417E-ADD2-E79FCAAF7D33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9CDC98-17E0-9487-0001-05A2DB122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68C1E2-DD57-6F75-F8DB-43662E480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F5F87-DA7F-4028-9F01-DD8706285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248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7E031-9AB0-494E-54F5-762BC99E3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BEBEB1-5123-386E-B527-C8EEE5EC6F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8D051A-807D-AA4D-3E9D-7039223DBC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541E07-2ECE-2956-0E66-E14DDAAAE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FBD31-662E-417E-ADD2-E79FCAAF7D33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3D5937-F343-A7D6-ACAC-327E421DC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627F6C-46BC-8141-4468-521A66559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F5F87-DA7F-4028-9F01-DD8706285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089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E2FAA-42A0-28DC-7914-D3413E807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3926C6-31FA-CF21-6784-60F5AE07CC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855E4D-93F0-CD4E-43E2-130A7675CC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6EA58E-D3A7-8EE9-4D0F-1A16D79B7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FBD31-662E-417E-ADD2-E79FCAAF7D33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30DDC7-9D48-439C-29B3-CEE76E51F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DCE461-8B78-7989-CFD2-4FB91996A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F5F87-DA7F-4028-9F01-DD8706285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352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88822E-CA35-976A-E1AC-C28506E21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F8CAC7-4C33-DE77-5870-910E9961E1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9F99C-F0C7-5408-A253-8044BD40ED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DFBD31-662E-417E-ADD2-E79FCAAF7D33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3E4CD8-5318-0B1C-E247-D773D9D9C5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1A1FCC-DC7F-7126-E381-EEF19B4841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F5F87-DA7F-4028-9F01-DD8706285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873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7D6DD4-53EE-4C8E-98F7-8A3F638E94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50" t="29843" r="19750" b="17451"/>
          <a:stretch/>
        </p:blipFill>
        <p:spPr>
          <a:xfrm>
            <a:off x="2743200" y="121920"/>
            <a:ext cx="7040880" cy="659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74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197024-A062-71B0-1FF4-24D63DAB7A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93" t="24824" r="53153" b="68131"/>
          <a:stretch/>
        </p:blipFill>
        <p:spPr>
          <a:xfrm>
            <a:off x="477520" y="1899920"/>
            <a:ext cx="10901680" cy="184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1198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197024-A062-71B0-1FF4-24D63DAB7A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93" t="31273" r="53153" b="21992"/>
          <a:stretch/>
        </p:blipFill>
        <p:spPr>
          <a:xfrm>
            <a:off x="228482" y="162560"/>
            <a:ext cx="11597758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6715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197024-A062-71B0-1FF4-24D63DAB7A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93" t="77512" r="65980" b="11176"/>
          <a:stretch/>
        </p:blipFill>
        <p:spPr>
          <a:xfrm>
            <a:off x="177682" y="0"/>
            <a:ext cx="6214376" cy="172011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F197024-A062-71B0-1FF4-24D63DAB7A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70" t="24823" r="20916" b="33303"/>
          <a:stretch/>
        </p:blipFill>
        <p:spPr>
          <a:xfrm>
            <a:off x="304800" y="1849120"/>
            <a:ext cx="11196320" cy="4791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3896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197024-A062-71B0-1FF4-24D63DAB7A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70" t="66300" r="20916" b="11176"/>
          <a:stretch/>
        </p:blipFill>
        <p:spPr>
          <a:xfrm>
            <a:off x="965200" y="95928"/>
            <a:ext cx="10068560" cy="241359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FEFF371-31B0-F170-57C2-0F47309899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7" t="25922" r="53488" b="45034"/>
          <a:stretch/>
        </p:blipFill>
        <p:spPr>
          <a:xfrm>
            <a:off x="294640" y="2489200"/>
            <a:ext cx="11562080" cy="413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8697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1901A3-6FE5-3B65-7496-373D391447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7" t="54369" r="53488" b="9922"/>
          <a:stretch/>
        </p:blipFill>
        <p:spPr>
          <a:xfrm>
            <a:off x="457200" y="132080"/>
            <a:ext cx="11633200" cy="397256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74AC4C3-6562-F6DF-4A18-DCCB489803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54" t="25921" r="31242" b="59549"/>
          <a:stretch/>
        </p:blipFill>
        <p:spPr>
          <a:xfrm>
            <a:off x="2377440" y="4124960"/>
            <a:ext cx="7003784" cy="256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7025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1901A3-6FE5-3B65-7496-373D391447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51" t="40642" r="21150" b="9922"/>
          <a:stretch/>
        </p:blipFill>
        <p:spPr>
          <a:xfrm>
            <a:off x="335279" y="136979"/>
            <a:ext cx="11582401" cy="6588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120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1CDF5A-0061-5316-B86C-F5E9FD066D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00" t="26391" r="53404" b="9208"/>
          <a:stretch/>
        </p:blipFill>
        <p:spPr>
          <a:xfrm>
            <a:off x="193040" y="91440"/>
            <a:ext cx="11727712" cy="6687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1744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1CDF5A-0061-5316-B86C-F5E9FD066D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58" t="27305" r="20863" b="30401"/>
          <a:stretch/>
        </p:blipFill>
        <p:spPr>
          <a:xfrm>
            <a:off x="212651" y="0"/>
            <a:ext cx="11653284" cy="679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280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1CDF5A-0061-5316-B86C-F5E9FD066D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04" t="69496" r="21114" b="7570"/>
          <a:stretch/>
        </p:blipFill>
        <p:spPr>
          <a:xfrm>
            <a:off x="213360" y="396240"/>
            <a:ext cx="11748268" cy="604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5004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7831BB-820C-086E-8C5B-4A5B03171D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16" t="28670" r="53041" b="43067"/>
          <a:stretch/>
        </p:blipFill>
        <p:spPr>
          <a:xfrm>
            <a:off x="213360" y="340242"/>
            <a:ext cx="11856720" cy="6172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135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BE0ADE-473A-6F29-6172-9DD5ADDC48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3" t="28745" r="53120" b="16353"/>
          <a:stretch/>
        </p:blipFill>
        <p:spPr>
          <a:xfrm>
            <a:off x="162560" y="101600"/>
            <a:ext cx="11826240" cy="663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6942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7831BB-820C-086E-8C5B-4A5B03171D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16" t="57232" r="53676" b="8667"/>
          <a:stretch/>
        </p:blipFill>
        <p:spPr>
          <a:xfrm>
            <a:off x="152400" y="233680"/>
            <a:ext cx="11567514" cy="6167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6313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7831BB-820C-086E-8C5B-4A5B03171D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05" t="27020" r="20416" b="52263"/>
          <a:stretch/>
        </p:blipFill>
        <p:spPr>
          <a:xfrm>
            <a:off x="1544320" y="314960"/>
            <a:ext cx="9672320" cy="605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776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BE0ADE-473A-6F29-6172-9DD5ADDC48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518" t="28745" r="21685" b="42796"/>
          <a:stretch/>
        </p:blipFill>
        <p:spPr>
          <a:xfrm>
            <a:off x="839972" y="101600"/>
            <a:ext cx="10653823" cy="647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534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BE0ADE-473A-6F29-6172-9DD5ADDC48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95" t="57028" r="20583" b="16353"/>
          <a:stretch/>
        </p:blipFill>
        <p:spPr>
          <a:xfrm>
            <a:off x="81280" y="264160"/>
            <a:ext cx="11927840" cy="6471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389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DF08DD-2BBF-AD8D-2CB6-FABE0BCAE4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87" t="26236" r="53146" b="43499"/>
          <a:stretch/>
        </p:blipFill>
        <p:spPr>
          <a:xfrm>
            <a:off x="284480" y="81280"/>
            <a:ext cx="11541760" cy="61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695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DF08DD-2BBF-AD8D-2CB6-FABE0BCAE4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87" t="55972" r="53146" b="7411"/>
          <a:stretch/>
        </p:blipFill>
        <p:spPr>
          <a:xfrm>
            <a:off x="284480" y="213360"/>
            <a:ext cx="11541760" cy="654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70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DF08DD-2BBF-AD8D-2CB6-FABE0BCAE4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65" t="26236" r="20958" b="7411"/>
          <a:stretch/>
        </p:blipFill>
        <p:spPr>
          <a:xfrm>
            <a:off x="254001" y="0"/>
            <a:ext cx="117808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0878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D26AF3-63AB-939B-965F-915164EFAF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32" t="26863" r="53718" b="7255"/>
          <a:stretch/>
        </p:blipFill>
        <p:spPr>
          <a:xfrm>
            <a:off x="77972" y="0"/>
            <a:ext cx="118092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2851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D26AF3-63AB-939B-965F-915164EFAF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73" t="26863" r="25916" b="7255"/>
          <a:stretch/>
        </p:blipFill>
        <p:spPr>
          <a:xfrm>
            <a:off x="375920" y="0"/>
            <a:ext cx="110540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2616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0</Words>
  <Application>Microsoft Office PowerPoint</Application>
  <PresentationFormat>Widescreen</PresentationFormat>
  <Paragraphs>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Administrator</cp:lastModifiedBy>
  <cp:revision>20</cp:revision>
  <dcterms:created xsi:type="dcterms:W3CDTF">2024-09-19T19:25:32Z</dcterms:created>
  <dcterms:modified xsi:type="dcterms:W3CDTF">2024-09-23T12:02:44Z</dcterms:modified>
</cp:coreProperties>
</file>