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5" d="100"/>
          <a:sy n="65" d="100"/>
        </p:scale>
        <p:origin x="1320" y="4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66" name="Group 65"/>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900238" y="1122363"/>
            <a:ext cx="6593681" cy="2387600"/>
          </a:xfrm>
        </p:spPr>
        <p:txBody>
          <a:bodyPr anchor="b">
            <a:normAutofit/>
          </a:bodyPr>
          <a:lstStyle>
            <a:lvl1pPr algn="r">
              <a:defRPr sz="48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900238" y="3602038"/>
            <a:ext cx="6593681" cy="1655762"/>
          </a:xfrm>
        </p:spPr>
        <p:txBody>
          <a:bodyPr>
            <a:normAutofit/>
          </a:bodyPr>
          <a:lstStyle>
            <a:lvl1pPr marL="0" indent="0" algn="r">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5801052" y="5410202"/>
            <a:ext cx="2057400" cy="365125"/>
          </a:xfrm>
        </p:spPr>
        <p:txBody>
          <a:bodyPr/>
          <a:lstStyle/>
          <a:p>
            <a:fld id="{4C1685FE-2396-4971-9349-0192E403D4D6}" type="datetimeFigureOut">
              <a:rPr lang="ar-IQ" smtClean="0"/>
              <a:t>07/06/1445</a:t>
            </a:fld>
            <a:endParaRPr lang="ar-IQ"/>
          </a:p>
        </p:txBody>
      </p:sp>
      <p:sp>
        <p:nvSpPr>
          <p:cNvPr id="5" name="Footer Placeholder 4"/>
          <p:cNvSpPr>
            <a:spLocks noGrp="1"/>
          </p:cNvSpPr>
          <p:nvPr>
            <p:ph type="ftr" sz="quarter" idx="11"/>
          </p:nvPr>
        </p:nvSpPr>
        <p:spPr>
          <a:xfrm>
            <a:off x="1900237" y="5410202"/>
            <a:ext cx="3843665" cy="365125"/>
          </a:xfrm>
        </p:spPr>
        <p:txBody>
          <a:bodyPr/>
          <a:lstStyle/>
          <a:p>
            <a:endParaRPr lang="ar-IQ"/>
          </a:p>
        </p:txBody>
      </p:sp>
      <p:sp>
        <p:nvSpPr>
          <p:cNvPr id="6" name="Slide Number Placeholder 5"/>
          <p:cNvSpPr>
            <a:spLocks noGrp="1"/>
          </p:cNvSpPr>
          <p:nvPr>
            <p:ph type="sldNum" sz="quarter" idx="12"/>
          </p:nvPr>
        </p:nvSpPr>
        <p:spPr>
          <a:xfrm>
            <a:off x="7915603" y="5410200"/>
            <a:ext cx="578317" cy="365125"/>
          </a:xfrm>
        </p:spPr>
        <p:txBody>
          <a:bodyPr/>
          <a:lstStyle/>
          <a:p>
            <a:fld id="{806679C0-285E-4C28-B760-2704C7E46936}" type="slidenum">
              <a:rPr lang="ar-IQ" smtClean="0"/>
              <a:t>‹#›</a:t>
            </a:fld>
            <a:endParaRPr lang="ar-IQ"/>
          </a:p>
        </p:txBody>
      </p:sp>
    </p:spTree>
    <p:extLst>
      <p:ext uri="{BB962C8B-B14F-4D97-AF65-F5344CB8AC3E}">
        <p14:creationId xmlns:p14="http://schemas.microsoft.com/office/powerpoint/2010/main" val="4222059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56058" y="4304665"/>
            <a:ext cx="7434266" cy="819355"/>
          </a:xfrm>
        </p:spPr>
        <p:txBody>
          <a:bodyPr anchor="b">
            <a:normAutofit/>
          </a:bodyPr>
          <a:lstStyle>
            <a:lvl1pPr>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856058" y="606426"/>
            <a:ext cx="7434266"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ar-SA" smtClean="0"/>
              <a:t>انقر فوق الأيقونة لإضافة صورة</a:t>
            </a:r>
            <a:endParaRPr lang="en-US" dirty="0"/>
          </a:p>
        </p:txBody>
      </p:sp>
      <p:sp>
        <p:nvSpPr>
          <p:cNvPr id="4" name="Text Placeholder 3"/>
          <p:cNvSpPr>
            <a:spLocks noGrp="1"/>
          </p:cNvSpPr>
          <p:nvPr>
            <p:ph type="body" sz="half" idx="2"/>
          </p:nvPr>
        </p:nvSpPr>
        <p:spPr>
          <a:xfrm>
            <a:off x="856024" y="5124020"/>
            <a:ext cx="7433144"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C1685FE-2396-4971-9349-0192E403D4D6}" type="datetimeFigureOut">
              <a:rPr lang="ar-IQ" smtClean="0"/>
              <a:t>07/06/1445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06679C0-285E-4C28-B760-2704C7E46936}" type="slidenum">
              <a:rPr lang="ar-IQ" smtClean="0"/>
              <a:t>‹#›</a:t>
            </a:fld>
            <a:endParaRPr lang="ar-IQ"/>
          </a:p>
        </p:txBody>
      </p:sp>
    </p:spTree>
    <p:extLst>
      <p:ext uri="{BB962C8B-B14F-4D97-AF65-F5344CB8AC3E}">
        <p14:creationId xmlns:p14="http://schemas.microsoft.com/office/powerpoint/2010/main" val="2939674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56093" y="609600"/>
            <a:ext cx="7429466" cy="3429000"/>
          </a:xfrm>
        </p:spPr>
        <p:txBody>
          <a:bodyPr anchor="ctr">
            <a:normAutofit/>
          </a:bodyPr>
          <a:lstStyle>
            <a:lvl1pPr>
              <a:defRPr sz="36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856058" y="4419600"/>
            <a:ext cx="7428344"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C1685FE-2396-4971-9349-0192E403D4D6}" type="datetimeFigureOut">
              <a:rPr lang="ar-IQ" smtClean="0"/>
              <a:t>07/06/1445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06679C0-285E-4C28-B760-2704C7E46936}" type="slidenum">
              <a:rPr lang="ar-IQ" smtClean="0"/>
              <a:t>‹#›</a:t>
            </a:fld>
            <a:endParaRPr lang="ar-IQ"/>
          </a:p>
        </p:txBody>
      </p:sp>
    </p:spTree>
    <p:extLst>
      <p:ext uri="{BB962C8B-B14F-4D97-AF65-F5344CB8AC3E}">
        <p14:creationId xmlns:p14="http://schemas.microsoft.com/office/powerpoint/2010/main" val="3856504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748429"/>
          </a:xfrm>
        </p:spPr>
        <p:txBody>
          <a:bodyPr anchor="ctr">
            <a:normAutofit/>
          </a:bodyPr>
          <a:lstStyle>
            <a:lvl1pPr>
              <a:defRPr sz="36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4" name="Text Placeholder 3"/>
          <p:cNvSpPr>
            <a:spLocks noGrp="1"/>
          </p:cNvSpPr>
          <p:nvPr>
            <p:ph type="body" sz="half" idx="2"/>
          </p:nvPr>
        </p:nvSpPr>
        <p:spPr>
          <a:xfrm>
            <a:off x="856058" y="4309919"/>
            <a:ext cx="74295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C1685FE-2396-4971-9349-0192E403D4D6}" type="datetimeFigureOut">
              <a:rPr lang="ar-IQ" smtClean="0"/>
              <a:t>07/06/1445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06679C0-285E-4C28-B760-2704C7E46936}" type="slidenum">
              <a:rPr lang="ar-IQ" smtClean="0"/>
              <a:t>‹#›</a:t>
            </a:fld>
            <a:endParaRPr lang="ar-IQ"/>
          </a:p>
        </p:txBody>
      </p:sp>
      <p:sp>
        <p:nvSpPr>
          <p:cNvPr id="52" name="TextBox 51"/>
          <p:cNvSpPr txBox="1"/>
          <p:nvPr/>
        </p:nvSpPr>
        <p:spPr>
          <a:xfrm>
            <a:off x="696579" y="718458"/>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53" name="TextBox 52"/>
          <p:cNvSpPr txBox="1"/>
          <p:nvPr/>
        </p:nvSpPr>
        <p:spPr>
          <a:xfrm>
            <a:off x="7817473" y="2764972"/>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Tree>
    <p:extLst>
      <p:ext uri="{BB962C8B-B14F-4D97-AF65-F5344CB8AC3E}">
        <p14:creationId xmlns:p14="http://schemas.microsoft.com/office/powerpoint/2010/main" val="19760446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856058" y="2134042"/>
            <a:ext cx="7429501" cy="2511835"/>
          </a:xfrm>
        </p:spPr>
        <p:txBody>
          <a:bodyPr anchor="b">
            <a:normAutofit/>
          </a:bodyPr>
          <a:lstStyle>
            <a:lvl1pPr>
              <a:defRPr sz="36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856023" y="4657655"/>
            <a:ext cx="7428379"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C1685FE-2396-4971-9349-0192E403D4D6}" type="datetimeFigureOut">
              <a:rPr lang="ar-IQ" smtClean="0"/>
              <a:t>07/06/1445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06679C0-285E-4C28-B760-2704C7E46936}" type="slidenum">
              <a:rPr lang="ar-IQ" smtClean="0"/>
              <a:t>‹#›</a:t>
            </a:fld>
            <a:endParaRPr lang="ar-IQ"/>
          </a:p>
        </p:txBody>
      </p:sp>
    </p:spTree>
    <p:extLst>
      <p:ext uri="{BB962C8B-B14F-4D97-AF65-F5344CB8AC3E}">
        <p14:creationId xmlns:p14="http://schemas.microsoft.com/office/powerpoint/2010/main" val="31123490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856060" y="609600"/>
            <a:ext cx="7429499" cy="1905000"/>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856058" y="2674463"/>
            <a:ext cx="2397674"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8" name="Text Placeholder 3"/>
          <p:cNvSpPr>
            <a:spLocks noGrp="1"/>
          </p:cNvSpPr>
          <p:nvPr>
            <p:ph type="body" sz="half" idx="15"/>
          </p:nvPr>
        </p:nvSpPr>
        <p:spPr>
          <a:xfrm>
            <a:off x="856059" y="3360263"/>
            <a:ext cx="2396432"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9" name="Text Placeholder 4"/>
          <p:cNvSpPr>
            <a:spLocks noGrp="1"/>
          </p:cNvSpPr>
          <p:nvPr>
            <p:ph type="body" sz="quarter" idx="3"/>
          </p:nvPr>
        </p:nvSpPr>
        <p:spPr>
          <a:xfrm>
            <a:off x="3386075" y="2677635"/>
            <a:ext cx="2388289"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0" name="Text Placeholder 3"/>
          <p:cNvSpPr>
            <a:spLocks noGrp="1"/>
          </p:cNvSpPr>
          <p:nvPr>
            <p:ph type="body" sz="half" idx="16"/>
          </p:nvPr>
        </p:nvSpPr>
        <p:spPr>
          <a:xfrm>
            <a:off x="3386075" y="3363435"/>
            <a:ext cx="238895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1" name="Text Placeholder 4"/>
          <p:cNvSpPr>
            <a:spLocks noGrp="1"/>
          </p:cNvSpPr>
          <p:nvPr>
            <p:ph type="body" sz="quarter" idx="13"/>
          </p:nvPr>
        </p:nvSpPr>
        <p:spPr>
          <a:xfrm>
            <a:off x="5889332" y="2674463"/>
            <a:ext cx="2396226"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Text Placeholder 3"/>
          <p:cNvSpPr>
            <a:spLocks noGrp="1"/>
          </p:cNvSpPr>
          <p:nvPr>
            <p:ph type="body" sz="half" idx="17"/>
          </p:nvPr>
        </p:nvSpPr>
        <p:spPr>
          <a:xfrm>
            <a:off x="5889332" y="3360263"/>
            <a:ext cx="2396226"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4C1685FE-2396-4971-9349-0192E403D4D6}" type="datetimeFigureOut">
              <a:rPr lang="ar-IQ" smtClean="0"/>
              <a:t>07/06/1445</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06679C0-285E-4C28-B760-2704C7E46936}" type="slidenum">
              <a:rPr lang="ar-IQ" smtClean="0"/>
              <a:t>‹#›</a:t>
            </a:fld>
            <a:endParaRPr lang="ar-IQ"/>
          </a:p>
        </p:txBody>
      </p:sp>
    </p:spTree>
    <p:extLst>
      <p:ext uri="{BB962C8B-B14F-4D97-AF65-F5344CB8AC3E}">
        <p14:creationId xmlns:p14="http://schemas.microsoft.com/office/powerpoint/2010/main" val="18130370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856059" y="609600"/>
            <a:ext cx="7429499" cy="1905000"/>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856060" y="4404596"/>
            <a:ext cx="239643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Picture Placeholder 2"/>
          <p:cNvSpPr>
            <a:spLocks noGrp="1" noChangeAspect="1"/>
          </p:cNvSpPr>
          <p:nvPr>
            <p:ph type="pic" idx="15"/>
          </p:nvPr>
        </p:nvSpPr>
        <p:spPr>
          <a:xfrm>
            <a:off x="856060" y="2666998"/>
            <a:ext cx="239643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ar-SA" smtClean="0"/>
              <a:t>انقر فوق الأيقونة لإضافة صورة</a:t>
            </a:r>
            <a:endParaRPr lang="en-US" dirty="0"/>
          </a:p>
        </p:txBody>
      </p:sp>
      <p:sp>
        <p:nvSpPr>
          <p:cNvPr id="21" name="Text Placeholder 3"/>
          <p:cNvSpPr>
            <a:spLocks noGrp="1"/>
          </p:cNvSpPr>
          <p:nvPr>
            <p:ph type="body" sz="half" idx="18"/>
          </p:nvPr>
        </p:nvSpPr>
        <p:spPr>
          <a:xfrm>
            <a:off x="856060" y="4980859"/>
            <a:ext cx="239643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2" name="Text Placeholder 4"/>
          <p:cNvSpPr>
            <a:spLocks noGrp="1"/>
          </p:cNvSpPr>
          <p:nvPr>
            <p:ph type="body" sz="quarter" idx="3"/>
          </p:nvPr>
        </p:nvSpPr>
        <p:spPr>
          <a:xfrm>
            <a:off x="3366790" y="4404596"/>
            <a:ext cx="24003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3" name="Picture Placeholder 2"/>
          <p:cNvSpPr>
            <a:spLocks noGrp="1" noChangeAspect="1"/>
          </p:cNvSpPr>
          <p:nvPr>
            <p:ph type="pic" idx="21"/>
          </p:nvPr>
        </p:nvSpPr>
        <p:spPr>
          <a:xfrm>
            <a:off x="3366790" y="2666998"/>
            <a:ext cx="2399205"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ar-SA" smtClean="0"/>
              <a:t>انقر فوق الأيقونة لإضافة صورة</a:t>
            </a:r>
            <a:endParaRPr lang="en-US" dirty="0"/>
          </a:p>
        </p:txBody>
      </p:sp>
      <p:sp>
        <p:nvSpPr>
          <p:cNvPr id="24" name="Text Placeholder 3"/>
          <p:cNvSpPr>
            <a:spLocks noGrp="1"/>
          </p:cNvSpPr>
          <p:nvPr>
            <p:ph type="body" sz="half" idx="19"/>
          </p:nvPr>
        </p:nvSpPr>
        <p:spPr>
          <a:xfrm>
            <a:off x="3365695" y="4980857"/>
            <a:ext cx="24003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5" name="Text Placeholder 4"/>
          <p:cNvSpPr>
            <a:spLocks noGrp="1"/>
          </p:cNvSpPr>
          <p:nvPr>
            <p:ph type="body" sz="quarter" idx="13"/>
          </p:nvPr>
        </p:nvSpPr>
        <p:spPr>
          <a:xfrm>
            <a:off x="5889426" y="4404595"/>
            <a:ext cx="2393056"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6" name="Picture Placeholder 2"/>
          <p:cNvSpPr>
            <a:spLocks noGrp="1" noChangeAspect="1"/>
          </p:cNvSpPr>
          <p:nvPr>
            <p:ph type="pic" idx="22"/>
          </p:nvPr>
        </p:nvSpPr>
        <p:spPr>
          <a:xfrm>
            <a:off x="5889332" y="2666998"/>
            <a:ext cx="239622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ar-SA" smtClean="0"/>
              <a:t>انقر فوق الأيقونة لإضافة صورة</a:t>
            </a:r>
            <a:endParaRPr lang="en-US" dirty="0"/>
          </a:p>
        </p:txBody>
      </p:sp>
      <p:sp>
        <p:nvSpPr>
          <p:cNvPr id="27" name="Text Placeholder 3"/>
          <p:cNvSpPr>
            <a:spLocks noGrp="1"/>
          </p:cNvSpPr>
          <p:nvPr>
            <p:ph type="body" sz="half" idx="20"/>
          </p:nvPr>
        </p:nvSpPr>
        <p:spPr>
          <a:xfrm>
            <a:off x="5889332" y="4980855"/>
            <a:ext cx="2396226"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4C1685FE-2396-4971-9349-0192E403D4D6}" type="datetimeFigureOut">
              <a:rPr lang="ar-IQ" smtClean="0"/>
              <a:t>07/06/1445</a:t>
            </a:fld>
            <a:endParaRPr lang="ar-IQ"/>
          </a:p>
        </p:txBody>
      </p:sp>
      <p:sp>
        <p:nvSpPr>
          <p:cNvPr id="4" name="Footer Placeholder 3"/>
          <p:cNvSpPr>
            <a:spLocks noGrp="1"/>
          </p:cNvSpPr>
          <p:nvPr>
            <p:ph type="ftr" sz="quarter" idx="11"/>
          </p:nvPr>
        </p:nvSpPr>
        <p:spPr/>
        <p:txBody>
          <a:bodyPr/>
          <a:lstStyle>
            <a:lvl1pPr>
              <a:defRPr cap="all" baseline="0"/>
            </a:lvl1pPr>
          </a:lstStyle>
          <a:p>
            <a:endParaRPr lang="ar-IQ"/>
          </a:p>
        </p:txBody>
      </p:sp>
      <p:sp>
        <p:nvSpPr>
          <p:cNvPr id="5" name="Slide Number Placeholder 4"/>
          <p:cNvSpPr>
            <a:spLocks noGrp="1"/>
          </p:cNvSpPr>
          <p:nvPr>
            <p:ph type="sldNum" sz="quarter" idx="12"/>
          </p:nvPr>
        </p:nvSpPr>
        <p:spPr/>
        <p:txBody>
          <a:bodyPr/>
          <a:lstStyle/>
          <a:p>
            <a:fld id="{806679C0-285E-4C28-B760-2704C7E46936}" type="slidenum">
              <a:rPr lang="ar-IQ" smtClean="0"/>
              <a:t>‹#›</a:t>
            </a:fld>
            <a:endParaRPr lang="ar-IQ"/>
          </a:p>
        </p:txBody>
      </p:sp>
    </p:spTree>
    <p:extLst>
      <p:ext uri="{BB962C8B-B14F-4D97-AF65-F5344CB8AC3E}">
        <p14:creationId xmlns:p14="http://schemas.microsoft.com/office/powerpoint/2010/main" val="11409411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C1685FE-2396-4971-9349-0192E403D4D6}" type="datetimeFigureOut">
              <a:rPr lang="ar-IQ" smtClean="0"/>
              <a:t>07/06/1445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6679C0-285E-4C28-B760-2704C7E46936}" type="slidenum">
              <a:rPr lang="ar-IQ" smtClean="0"/>
              <a:t>‹#›</a:t>
            </a:fld>
            <a:endParaRPr lang="ar-IQ"/>
          </a:p>
        </p:txBody>
      </p:sp>
    </p:spTree>
    <p:extLst>
      <p:ext uri="{BB962C8B-B14F-4D97-AF65-F5344CB8AC3E}">
        <p14:creationId xmlns:p14="http://schemas.microsoft.com/office/powerpoint/2010/main" val="34217573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1" y="609600"/>
            <a:ext cx="1503758" cy="5181601"/>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856057" y="609600"/>
            <a:ext cx="5811443" cy="5181601"/>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C1685FE-2396-4971-9349-0192E403D4D6}" type="datetimeFigureOut">
              <a:rPr lang="ar-IQ" smtClean="0"/>
              <a:t>07/06/1445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6679C0-285E-4C28-B760-2704C7E46936}" type="slidenum">
              <a:rPr lang="ar-IQ" smtClean="0"/>
              <a:t>‹#›</a:t>
            </a:fld>
            <a:endParaRPr lang="ar-IQ"/>
          </a:p>
        </p:txBody>
      </p:sp>
    </p:spTree>
    <p:extLst>
      <p:ext uri="{BB962C8B-B14F-4D97-AF65-F5344CB8AC3E}">
        <p14:creationId xmlns:p14="http://schemas.microsoft.com/office/powerpoint/2010/main" val="2559745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47" name="Title 1"/>
          <p:cNvSpPr>
            <a:spLocks noGrp="1"/>
          </p:cNvSpPr>
          <p:nvPr>
            <p:ph type="title"/>
          </p:nvPr>
        </p:nvSpPr>
        <p:spPr>
          <a:xfrm>
            <a:off x="856060" y="618518"/>
            <a:ext cx="7429499" cy="1478570"/>
          </a:xfrm>
        </p:spPr>
        <p:txBody>
          <a:bodyPr/>
          <a:lstStyle/>
          <a:p>
            <a:r>
              <a:rPr lang="ar-SA" smtClean="0"/>
              <a:t>انقر لتحرير نمط العنوان الرئيسي</a:t>
            </a:r>
            <a:endParaRPr lang="en-US" dirty="0"/>
          </a:p>
        </p:txBody>
      </p:sp>
      <p:sp>
        <p:nvSpPr>
          <p:cNvPr id="48" name="Content Placeholder 2"/>
          <p:cNvSpPr>
            <a:spLocks noGrp="1"/>
          </p:cNvSpPr>
          <p:nvPr>
            <p:ph idx="1"/>
          </p:nvPr>
        </p:nvSpPr>
        <p:spPr>
          <a:xfrm>
            <a:off x="856060" y="2249487"/>
            <a:ext cx="7429499" cy="3541714"/>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9" name="Date Placeholder 3"/>
          <p:cNvSpPr>
            <a:spLocks noGrp="1"/>
          </p:cNvSpPr>
          <p:nvPr>
            <p:ph type="dt" sz="half" idx="10"/>
          </p:nvPr>
        </p:nvSpPr>
        <p:spPr>
          <a:xfrm>
            <a:off x="5592691" y="5883277"/>
            <a:ext cx="2057400" cy="365125"/>
          </a:xfrm>
        </p:spPr>
        <p:txBody>
          <a:bodyPr/>
          <a:lstStyle/>
          <a:p>
            <a:fld id="{4C1685FE-2396-4971-9349-0192E403D4D6}" type="datetimeFigureOut">
              <a:rPr lang="ar-IQ" smtClean="0"/>
              <a:t>07/06/1445</a:t>
            </a:fld>
            <a:endParaRPr lang="ar-IQ"/>
          </a:p>
        </p:txBody>
      </p:sp>
      <p:sp>
        <p:nvSpPr>
          <p:cNvPr id="50" name="Footer Placeholder 4"/>
          <p:cNvSpPr>
            <a:spLocks noGrp="1"/>
          </p:cNvSpPr>
          <p:nvPr>
            <p:ph type="ftr" sz="quarter" idx="11"/>
          </p:nvPr>
        </p:nvSpPr>
        <p:spPr>
          <a:xfrm>
            <a:off x="856059" y="5883276"/>
            <a:ext cx="4679482" cy="365125"/>
          </a:xfrm>
        </p:spPr>
        <p:txBody>
          <a:bodyPr/>
          <a:lstStyle/>
          <a:p>
            <a:endParaRPr lang="ar-IQ"/>
          </a:p>
        </p:txBody>
      </p:sp>
      <p:sp>
        <p:nvSpPr>
          <p:cNvPr id="51" name="Slide Number Placeholder 5"/>
          <p:cNvSpPr>
            <a:spLocks noGrp="1"/>
          </p:cNvSpPr>
          <p:nvPr>
            <p:ph type="sldNum" sz="quarter" idx="12"/>
          </p:nvPr>
        </p:nvSpPr>
        <p:spPr>
          <a:xfrm>
            <a:off x="7707241" y="5883275"/>
            <a:ext cx="578317" cy="365125"/>
          </a:xfrm>
        </p:spPr>
        <p:txBody>
          <a:bodyPr/>
          <a:lstStyle/>
          <a:p>
            <a:fld id="{806679C0-285E-4C28-B760-2704C7E46936}" type="slidenum">
              <a:rPr lang="ar-IQ" smtClean="0"/>
              <a:t>‹#›</a:t>
            </a:fld>
            <a:endParaRPr lang="ar-IQ"/>
          </a:p>
        </p:txBody>
      </p:sp>
    </p:spTree>
    <p:extLst>
      <p:ext uri="{BB962C8B-B14F-4D97-AF65-F5344CB8AC3E}">
        <p14:creationId xmlns:p14="http://schemas.microsoft.com/office/powerpoint/2010/main" val="2737040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856058" y="1419227"/>
            <a:ext cx="7429500" cy="2852737"/>
          </a:xfrm>
        </p:spPr>
        <p:txBody>
          <a:bodyPr anchor="b">
            <a:normAutofit/>
          </a:bodyPr>
          <a:lstStyle>
            <a:lvl1pPr>
              <a:defRPr sz="36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56058" y="4424362"/>
            <a:ext cx="74295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4C1685FE-2396-4971-9349-0192E403D4D6}" type="datetimeFigureOut">
              <a:rPr lang="ar-IQ" smtClean="0"/>
              <a:t>07/06/1445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6679C0-285E-4C28-B760-2704C7E46936}" type="slidenum">
              <a:rPr lang="ar-IQ" smtClean="0"/>
              <a:t>‹#›</a:t>
            </a:fld>
            <a:endParaRPr lang="ar-IQ"/>
          </a:p>
        </p:txBody>
      </p:sp>
    </p:spTree>
    <p:extLst>
      <p:ext uri="{BB962C8B-B14F-4D97-AF65-F5344CB8AC3E}">
        <p14:creationId xmlns:p14="http://schemas.microsoft.com/office/powerpoint/2010/main" val="3990808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856058" y="2249486"/>
            <a:ext cx="3658792" cy="3541714"/>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629151" y="2249486"/>
            <a:ext cx="3656408" cy="3541714"/>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4C1685FE-2396-4971-9349-0192E403D4D6}" type="datetimeFigureOut">
              <a:rPr lang="ar-IQ" smtClean="0"/>
              <a:t>07/06/1445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06679C0-285E-4C28-B760-2704C7E46936}" type="slidenum">
              <a:rPr lang="ar-IQ" smtClean="0"/>
              <a:t>‹#›</a:t>
            </a:fld>
            <a:endParaRPr lang="ar-IQ"/>
          </a:p>
        </p:txBody>
      </p:sp>
    </p:spTree>
    <p:extLst>
      <p:ext uri="{BB962C8B-B14F-4D97-AF65-F5344CB8AC3E}">
        <p14:creationId xmlns:p14="http://schemas.microsoft.com/office/powerpoint/2010/main" val="2959223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856058" y="619127"/>
            <a:ext cx="7429500" cy="1477961"/>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78902" y="2249486"/>
            <a:ext cx="3435949"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856058" y="3073398"/>
            <a:ext cx="3658793" cy="2717801"/>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851992" y="2249485"/>
            <a:ext cx="3433565"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4629150" y="3073398"/>
            <a:ext cx="3656408" cy="2717801"/>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C1685FE-2396-4971-9349-0192E403D4D6}" type="datetimeFigureOut">
              <a:rPr lang="ar-IQ" smtClean="0"/>
              <a:t>07/06/1445</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06679C0-285E-4C28-B760-2704C7E46936}" type="slidenum">
              <a:rPr lang="ar-IQ" smtClean="0"/>
              <a:t>‹#›</a:t>
            </a:fld>
            <a:endParaRPr lang="ar-IQ"/>
          </a:p>
        </p:txBody>
      </p:sp>
    </p:spTree>
    <p:extLst>
      <p:ext uri="{BB962C8B-B14F-4D97-AF65-F5344CB8AC3E}">
        <p14:creationId xmlns:p14="http://schemas.microsoft.com/office/powerpoint/2010/main" val="3564879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4C1685FE-2396-4971-9349-0192E403D4D6}" type="datetimeFigureOut">
              <a:rPr lang="ar-IQ" smtClean="0"/>
              <a:t>07/06/1445</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06679C0-285E-4C28-B760-2704C7E46936}" type="slidenum">
              <a:rPr lang="ar-IQ" smtClean="0"/>
              <a:t>‹#›</a:t>
            </a:fld>
            <a:endParaRPr lang="ar-IQ"/>
          </a:p>
        </p:txBody>
      </p:sp>
    </p:spTree>
    <p:extLst>
      <p:ext uri="{BB962C8B-B14F-4D97-AF65-F5344CB8AC3E}">
        <p14:creationId xmlns:p14="http://schemas.microsoft.com/office/powerpoint/2010/main" val="2580437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1685FE-2396-4971-9349-0192E403D4D6}" type="datetimeFigureOut">
              <a:rPr lang="ar-IQ" smtClean="0"/>
              <a:t>07/06/1445</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06679C0-285E-4C28-B760-2704C7E46936}" type="slidenum">
              <a:rPr lang="ar-IQ" smtClean="0"/>
              <a:t>‹#›</a:t>
            </a:fld>
            <a:endParaRPr lang="ar-IQ"/>
          </a:p>
        </p:txBody>
      </p:sp>
    </p:spTree>
    <p:extLst>
      <p:ext uri="{BB962C8B-B14F-4D97-AF65-F5344CB8AC3E}">
        <p14:creationId xmlns:p14="http://schemas.microsoft.com/office/powerpoint/2010/main" val="1253244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60029" y="609601"/>
            <a:ext cx="2892028" cy="1639884"/>
          </a:xfrm>
        </p:spPr>
        <p:txBody>
          <a:bodyPr anchor="b"/>
          <a:lstStyle>
            <a:lvl1pPr>
              <a:defRPr sz="32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3867150" y="592666"/>
            <a:ext cx="4418407" cy="5198534"/>
          </a:xfrm>
        </p:spPr>
        <p:txBody>
          <a:bodyPr anchor="ct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860029" y="2249486"/>
            <a:ext cx="2892028"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C1685FE-2396-4971-9349-0192E403D4D6}" type="datetimeFigureOut">
              <a:rPr lang="ar-IQ" smtClean="0"/>
              <a:t>07/06/1445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06679C0-285E-4C28-B760-2704C7E46936}" type="slidenum">
              <a:rPr lang="ar-IQ" smtClean="0"/>
              <a:t>‹#›</a:t>
            </a:fld>
            <a:endParaRPr lang="ar-IQ"/>
          </a:p>
        </p:txBody>
      </p:sp>
    </p:spTree>
    <p:extLst>
      <p:ext uri="{BB962C8B-B14F-4D97-AF65-F5344CB8AC3E}">
        <p14:creationId xmlns:p14="http://schemas.microsoft.com/office/powerpoint/2010/main" val="1845524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56061" y="609600"/>
            <a:ext cx="3753962" cy="1639886"/>
          </a:xfrm>
        </p:spPr>
        <p:txBody>
          <a:bodyPr anchor="b"/>
          <a:lstStyle>
            <a:lvl1pPr>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4832866" y="609600"/>
            <a:ext cx="3452693"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3200"/>
            </a:lvl1pPr>
          </a:lstStyle>
          <a:p>
            <a:pPr marL="0" lvl="0" indent="0">
              <a:buNone/>
            </a:pPr>
            <a:r>
              <a:rPr lang="ar-SA" smtClean="0"/>
              <a:t>انقر فوق الأيقونة لإضافة صورة</a:t>
            </a:r>
            <a:endParaRPr lang="en-US" dirty="0"/>
          </a:p>
        </p:txBody>
      </p:sp>
      <p:sp>
        <p:nvSpPr>
          <p:cNvPr id="4" name="Text Placeholder 3"/>
          <p:cNvSpPr>
            <a:spLocks noGrp="1"/>
          </p:cNvSpPr>
          <p:nvPr>
            <p:ph type="body" sz="half" idx="2"/>
          </p:nvPr>
        </p:nvSpPr>
        <p:spPr>
          <a:xfrm>
            <a:off x="856059" y="2249486"/>
            <a:ext cx="3753964"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C1685FE-2396-4971-9349-0192E403D4D6}" type="datetimeFigureOut">
              <a:rPr lang="ar-IQ" smtClean="0"/>
              <a:t>07/06/1445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06679C0-285E-4C28-B760-2704C7E46936}" type="slidenum">
              <a:rPr lang="ar-IQ" smtClean="0"/>
              <a:t>‹#›</a:t>
            </a:fld>
            <a:endParaRPr lang="ar-IQ"/>
          </a:p>
        </p:txBody>
      </p:sp>
    </p:spTree>
    <p:extLst>
      <p:ext uri="{BB962C8B-B14F-4D97-AF65-F5344CB8AC3E}">
        <p14:creationId xmlns:p14="http://schemas.microsoft.com/office/powerpoint/2010/main" val="1976233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9041774" cy="6858001"/>
            <a:chOff x="-14288" y="0"/>
            <a:chExt cx="9041774"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856060" y="618518"/>
            <a:ext cx="74294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0" y="2249487"/>
            <a:ext cx="7429499" cy="3541714"/>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592691" y="5883277"/>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C1685FE-2396-4971-9349-0192E403D4D6}" type="datetimeFigureOut">
              <a:rPr lang="ar-IQ" smtClean="0"/>
              <a:t>07/06/1445</a:t>
            </a:fld>
            <a:endParaRPr lang="ar-IQ"/>
          </a:p>
        </p:txBody>
      </p:sp>
      <p:sp>
        <p:nvSpPr>
          <p:cNvPr id="5" name="Footer Placeholder 4"/>
          <p:cNvSpPr>
            <a:spLocks noGrp="1"/>
          </p:cNvSpPr>
          <p:nvPr>
            <p:ph type="ftr" sz="quarter" idx="3"/>
          </p:nvPr>
        </p:nvSpPr>
        <p:spPr>
          <a:xfrm>
            <a:off x="856059" y="5883276"/>
            <a:ext cx="4679482" cy="365125"/>
          </a:xfrm>
          <a:prstGeom prst="rect">
            <a:avLst/>
          </a:prstGeom>
        </p:spPr>
        <p:txBody>
          <a:bodyPr vert="horz" lIns="91440" tIns="45720" rIns="91440" bIns="45720" rtlCol="0" anchor="ctr"/>
          <a:lstStyle>
            <a:lvl1pPr algn="r">
              <a:defRPr sz="105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7707241" y="5883275"/>
            <a:ext cx="578317"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06679C0-285E-4C28-B760-2704C7E46936}" type="slidenum">
              <a:rPr lang="ar-IQ" smtClean="0"/>
              <a:t>‹#›</a:t>
            </a:fld>
            <a:endParaRPr lang="ar-IQ"/>
          </a:p>
        </p:txBody>
      </p:sp>
    </p:spTree>
    <p:extLst>
      <p:ext uri="{BB962C8B-B14F-4D97-AF65-F5344CB8AC3E}">
        <p14:creationId xmlns:p14="http://schemas.microsoft.com/office/powerpoint/2010/main" val="406052947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1"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r" defTabSz="914400" rtl="1"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r" defTabSz="914400" rtl="1"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800100" y="304800"/>
            <a:ext cx="7848600" cy="1905000"/>
          </a:xfrm>
        </p:spPr>
        <p:txBody>
          <a:bodyPr>
            <a:normAutofit fontScale="90000"/>
          </a:bodyPr>
          <a:lstStyle/>
          <a:p>
            <a:pPr algn="ctr"/>
            <a:r>
              <a:rPr lang="ar-IQ" dirty="0" smtClean="0"/>
              <a:t> القانون الدولي لتنس الطاولة</a:t>
            </a:r>
            <a:br>
              <a:rPr lang="ar-IQ" dirty="0" smtClean="0"/>
            </a:br>
            <a:r>
              <a:rPr lang="ar-IQ" dirty="0" smtClean="0"/>
              <a:t>    طاولة ،شبكة ،مضرب ،</a:t>
            </a:r>
            <a:r>
              <a:rPr lang="ar-IQ" dirty="0" smtClean="0"/>
              <a:t>كرة</a:t>
            </a:r>
            <a:r>
              <a:rPr lang="ar-SA" dirty="0" smtClean="0"/>
              <a:t/>
            </a:r>
            <a:br>
              <a:rPr lang="ar-SA" dirty="0" smtClean="0"/>
            </a:br>
            <a:r>
              <a:rPr lang="ar-SA" dirty="0" smtClean="0"/>
              <a:t>محاضرة الخامسة</a:t>
            </a:r>
            <a:endParaRPr lang="ar-IQ" dirty="0"/>
          </a:p>
        </p:txBody>
      </p:sp>
      <p:sp>
        <p:nvSpPr>
          <p:cNvPr id="3" name="عنوان فرعي 2"/>
          <p:cNvSpPr>
            <a:spLocks noGrp="1"/>
          </p:cNvSpPr>
          <p:nvPr>
            <p:ph type="subTitle" idx="1"/>
          </p:nvPr>
        </p:nvSpPr>
        <p:spPr>
          <a:xfrm>
            <a:off x="1905000" y="2438400"/>
            <a:ext cx="5486400" cy="3124200"/>
          </a:xfrm>
        </p:spPr>
        <p:txBody>
          <a:bodyPr>
            <a:normAutofit fontScale="25000" lnSpcReduction="20000"/>
          </a:bodyPr>
          <a:lstStyle/>
          <a:p>
            <a:endParaRPr lang="ar-IQ" dirty="0" smtClean="0"/>
          </a:p>
          <a:p>
            <a:endParaRPr lang="ar-IQ" dirty="0" smtClean="0"/>
          </a:p>
          <a:p>
            <a:r>
              <a:rPr lang="ar-IQ" dirty="0" smtClean="0"/>
              <a:t> </a:t>
            </a:r>
            <a:endParaRPr lang="ar-IQ" dirty="0"/>
          </a:p>
          <a:p>
            <a:endParaRPr lang="ar-IQ" dirty="0" smtClean="0"/>
          </a:p>
          <a:p>
            <a:pPr algn="ctr"/>
            <a:r>
              <a:rPr lang="ar-SA" sz="16000" b="1" smtClean="0">
                <a:solidFill>
                  <a:srgbClr val="FF0000"/>
                </a:solidFill>
              </a:rPr>
              <a:t>اعداد</a:t>
            </a:r>
            <a:endParaRPr lang="ar-SA" sz="16000" b="1" dirty="0" smtClean="0">
              <a:solidFill>
                <a:srgbClr val="FF0000"/>
              </a:solidFill>
            </a:endParaRPr>
          </a:p>
          <a:p>
            <a:pPr algn="ctr"/>
            <a:r>
              <a:rPr lang="ar-SA" sz="16000" b="1" dirty="0" err="1" smtClean="0">
                <a:solidFill>
                  <a:schemeClr val="bg1"/>
                </a:solidFill>
              </a:rPr>
              <a:t>أ.م.د</a:t>
            </a:r>
            <a:r>
              <a:rPr lang="ar-SA" sz="16000" b="1" dirty="0" smtClean="0">
                <a:solidFill>
                  <a:schemeClr val="bg1"/>
                </a:solidFill>
              </a:rPr>
              <a:t> عبير داخل حاتم</a:t>
            </a:r>
          </a:p>
          <a:p>
            <a:pPr algn="ctr"/>
            <a:r>
              <a:rPr lang="ar-SA" sz="16000" b="1" dirty="0" err="1" smtClean="0">
                <a:solidFill>
                  <a:schemeClr val="bg1"/>
                </a:solidFill>
              </a:rPr>
              <a:t>م.م</a:t>
            </a:r>
            <a:r>
              <a:rPr lang="ar-SA" sz="16000" b="1" dirty="0" smtClean="0">
                <a:solidFill>
                  <a:schemeClr val="bg1"/>
                </a:solidFill>
              </a:rPr>
              <a:t> زينة عبد الكريم عباس</a:t>
            </a:r>
            <a:endParaRPr lang="ar-IQ" sz="7200" b="1" dirty="0" smtClean="0">
              <a:solidFill>
                <a:schemeClr val="bg1"/>
              </a:solidFill>
            </a:endParaRPr>
          </a:p>
          <a:p>
            <a:endParaRPr lang="ar-IQ" sz="7200" dirty="0" smtClean="0"/>
          </a:p>
          <a:p>
            <a:endParaRPr lang="ar-IQ" sz="7200" dirty="0" smtClean="0">
              <a:solidFill>
                <a:schemeClr val="tx2">
                  <a:lumMod val="50000"/>
                </a:schemeClr>
              </a:solidFill>
            </a:endParaRPr>
          </a:p>
          <a:p>
            <a:endParaRPr lang="ar-IQ" dirty="0" smtClean="0"/>
          </a:p>
        </p:txBody>
      </p:sp>
    </p:spTree>
    <p:extLst>
      <p:ext uri="{BB962C8B-B14F-4D97-AF65-F5344CB8AC3E}">
        <p14:creationId xmlns:p14="http://schemas.microsoft.com/office/powerpoint/2010/main" val="876674941"/>
      </p:ext>
    </p:extLst>
  </p:cSld>
  <p:clrMapOvr>
    <a:masterClrMapping/>
  </p:clrMapOvr>
  <mc:AlternateContent xmlns:mc="http://schemas.openxmlformats.org/markup-compatibility/2006" xmlns:p14="http://schemas.microsoft.com/office/powerpoint/2010/main">
    <mc:Choice Requires="p14">
      <p:transition spd="slow" p14:dur="2000" advTm="13188"/>
    </mc:Choice>
    <mc:Fallback xmlns="">
      <p:transition spd="slow" advTm="13188"/>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324600" y="152400"/>
            <a:ext cx="2590800" cy="685800"/>
          </a:xfrm>
        </p:spPr>
        <p:txBody>
          <a:bodyPr>
            <a:normAutofit/>
          </a:bodyPr>
          <a:lstStyle/>
          <a:p>
            <a:r>
              <a:rPr lang="ar-IQ" dirty="0" smtClean="0"/>
              <a:t>١-الطاولة :-</a:t>
            </a:r>
            <a:endParaRPr lang="ar-IQ" dirty="0"/>
          </a:p>
        </p:txBody>
      </p:sp>
      <p:sp>
        <p:nvSpPr>
          <p:cNvPr id="3" name="عنصر نائب للمحتوى 2"/>
          <p:cNvSpPr>
            <a:spLocks noGrp="1"/>
          </p:cNvSpPr>
          <p:nvPr>
            <p:ph idx="1"/>
          </p:nvPr>
        </p:nvSpPr>
        <p:spPr>
          <a:xfrm>
            <a:off x="152400" y="685800"/>
            <a:ext cx="8763000" cy="6019800"/>
          </a:xfrm>
        </p:spPr>
        <p:txBody>
          <a:bodyPr>
            <a:normAutofit lnSpcReduction="10000"/>
          </a:bodyPr>
          <a:lstStyle/>
          <a:p>
            <a:pPr marL="0" indent="0" algn="just">
              <a:buNone/>
            </a:pPr>
            <a:r>
              <a:rPr lang="ar-IQ" dirty="0" smtClean="0"/>
              <a:t> يتراوح وزن طاولة التنس بين (22 - 135) كغ، حيث تُستخدم الطاولات ذات الوزن الثقيل في المسابقات العالمية والبطولات كالأولمبياد، أما خفيفة الوزن فتُستخدم للاقتناء المنزلي أو الشخصي كونها سهلة الحمل وأقل سعرًا،[١] ويكون شكل سطحها مستطيل مقسوم لجزأين متساويين عرضيًا بواسطة شبكة في المنتصف،[٢] وتُصنع الشبكة من البلاستيك الصناعي أو ألياف النايلون أو القطن[٣]، وفيما يأتي المواصفات القياسية لأبعاد طاولة التنس</a:t>
            </a:r>
          </a:p>
          <a:p>
            <a:pPr marL="0" indent="0">
              <a:buNone/>
            </a:pPr>
            <a:r>
              <a:rPr lang="ar-IQ" dirty="0" smtClean="0"/>
              <a:t>الطول: 2.74 م.</a:t>
            </a:r>
          </a:p>
          <a:p>
            <a:pPr marL="0" indent="0">
              <a:buNone/>
            </a:pPr>
            <a:r>
              <a:rPr lang="ar-IQ" dirty="0" smtClean="0"/>
              <a:t>العرض: 1.525 م.</a:t>
            </a:r>
          </a:p>
          <a:p>
            <a:pPr marL="0" indent="0">
              <a:buNone/>
            </a:pPr>
            <a:r>
              <a:rPr lang="ar-IQ" dirty="0" smtClean="0"/>
              <a:t>الارتفاع: 0.76 م.</a:t>
            </a:r>
          </a:p>
          <a:p>
            <a:pPr marL="0" indent="0">
              <a:buNone/>
            </a:pPr>
            <a:r>
              <a:rPr lang="ar-IQ" dirty="0" smtClean="0"/>
              <a:t>طول الشبكة: 1.83 م.</a:t>
            </a:r>
          </a:p>
          <a:p>
            <a:pPr marL="0" indent="0">
              <a:buNone/>
            </a:pPr>
            <a:r>
              <a:rPr lang="ar-IQ" dirty="0" smtClean="0"/>
              <a:t>عرض الشبكة: 0.1525 م.</a:t>
            </a:r>
          </a:p>
          <a:p>
            <a:pPr marL="0" indent="0">
              <a:buNone/>
            </a:pPr>
            <a:r>
              <a:rPr lang="ar-IQ" dirty="0" smtClean="0"/>
              <a:t>ارتفاع الشبكة: 0.153 م عن سطح طاولة التنس، </a:t>
            </a:r>
          </a:p>
          <a:p>
            <a:pPr marL="0" indent="0">
              <a:buNone/>
            </a:pPr>
            <a:endParaRPr lang="ar-IQ" dirty="0"/>
          </a:p>
        </p:txBody>
      </p:sp>
    </p:spTree>
    <p:extLst>
      <p:ext uri="{BB962C8B-B14F-4D97-AF65-F5344CB8AC3E}">
        <p14:creationId xmlns:p14="http://schemas.microsoft.com/office/powerpoint/2010/main" val="33906630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228600"/>
            <a:ext cx="8458201" cy="2971800"/>
          </a:xfrm>
        </p:spPr>
        <p:txBody>
          <a:bodyPr>
            <a:normAutofit fontScale="90000"/>
          </a:bodyPr>
          <a:lstStyle/>
          <a:p>
            <a:pPr algn="just"/>
            <a:r>
              <a:rPr lang="ar-IQ" dirty="0" smtClean="0"/>
              <a:t>حيث إن المسافة بين أسفل الشبكة وسطح الطاولة لا تتجاوز 5 ملم </a:t>
            </a:r>
            <a:br>
              <a:rPr lang="ar-IQ" dirty="0" smtClean="0"/>
            </a:br>
            <a:r>
              <a:rPr lang="ar-IQ" dirty="0" smtClean="0"/>
              <a:t>تَبلغ المواصفات القياسية لأبعاد طاولة التنس حسب الاتحاد العالمي لتنس الطاولة من طول وعرض وارتفاع كما يأتي: (2.74 م × 1.525 م × 0.76 م)، ويتراوح وزنها من 22 كغ إلى 135 كغ، حيث تُستخدم الطاولات ذات الوزن الثقيل في البطولات</a:t>
            </a:r>
            <a:br>
              <a:rPr lang="ar-IQ" dirty="0" smtClean="0"/>
            </a:br>
            <a:endParaRPr lang="ar-IQ"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981200" y="3429000"/>
            <a:ext cx="4999153" cy="2889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39017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553200" y="274638"/>
            <a:ext cx="2057400" cy="715962"/>
          </a:xfrm>
        </p:spPr>
        <p:txBody>
          <a:bodyPr>
            <a:normAutofit/>
          </a:bodyPr>
          <a:lstStyle/>
          <a:p>
            <a:r>
              <a:rPr lang="ar-IQ" dirty="0" smtClean="0"/>
              <a:t>٢-الشبكة :-</a:t>
            </a:r>
            <a:endParaRPr lang="ar-IQ" dirty="0"/>
          </a:p>
        </p:txBody>
      </p:sp>
      <p:sp>
        <p:nvSpPr>
          <p:cNvPr id="3" name="عنصر نائب للمحتوى 2"/>
          <p:cNvSpPr>
            <a:spLocks noGrp="1"/>
          </p:cNvSpPr>
          <p:nvPr>
            <p:ph idx="1"/>
          </p:nvPr>
        </p:nvSpPr>
        <p:spPr>
          <a:xfrm>
            <a:off x="457200" y="1295400"/>
            <a:ext cx="8458200" cy="5029200"/>
          </a:xfrm>
        </p:spPr>
        <p:txBody>
          <a:bodyPr>
            <a:normAutofit fontScale="92500" lnSpcReduction="20000"/>
          </a:bodyPr>
          <a:lstStyle/>
          <a:p>
            <a:r>
              <a:rPr lang="ar-IQ" dirty="0" smtClean="0"/>
              <a:t>١- يقسم سطح اللعب إلى ملعبين متساويين بالحجم بواسطة شبكة رأسية تمتد بمحاذاة خطوط  </a:t>
            </a:r>
          </a:p>
          <a:p>
            <a:r>
              <a:rPr lang="ar-IQ" dirty="0" smtClean="0"/>
              <a:t>النهاية. </a:t>
            </a:r>
          </a:p>
          <a:p>
            <a:r>
              <a:rPr lang="ar-IQ" dirty="0" smtClean="0"/>
              <a:t>٢- يتم تعليق الشبكة بواسطة حبل مشدود عند كال الطرفين بعارضتين رأسيتين يبلغ ارتفاع كل  </a:t>
            </a:r>
          </a:p>
          <a:p>
            <a:r>
              <a:rPr lang="ar-IQ" dirty="0" smtClean="0"/>
              <a:t>منهما ,25 15 سم. </a:t>
            </a:r>
          </a:p>
          <a:p>
            <a:r>
              <a:rPr lang="ar-IQ" dirty="0" smtClean="0"/>
              <a:t>٣- يبلغ طول الشبكة بعارضتيها 183 سم ويبلغ ارتفاع قمتها على كامل امتداد طولها 25 </a:t>
            </a:r>
          </a:p>
          <a:p>
            <a:r>
              <a:rPr lang="ar-IQ" dirty="0" smtClean="0"/>
              <a:t>15, سم. </a:t>
            </a:r>
          </a:p>
          <a:p>
            <a:r>
              <a:rPr lang="ar-IQ" dirty="0" smtClean="0"/>
              <a:t>تتكون مجموع الشبكة من الشبكة، وتر التعليق، عارضتا الارتكاز بما فيها </a:t>
            </a:r>
            <a:r>
              <a:rPr lang="ar-IQ" dirty="0" err="1" smtClean="0"/>
              <a:t>الكابالت</a:t>
            </a:r>
            <a:r>
              <a:rPr lang="ar-IQ" dirty="0" smtClean="0"/>
              <a:t> التي تربطها  </a:t>
            </a:r>
          </a:p>
          <a:p>
            <a:r>
              <a:rPr lang="ar-IQ" dirty="0" smtClean="0"/>
              <a:t>بالطاولة.</a:t>
            </a:r>
          </a:p>
          <a:p>
            <a:r>
              <a:rPr lang="ar-IQ" dirty="0" smtClean="0"/>
              <a:t> تصنع من </a:t>
            </a:r>
            <a:r>
              <a:rPr lang="ar-IQ" dirty="0" err="1" smtClean="0"/>
              <a:t>السليوليد</a:t>
            </a:r>
            <a:r>
              <a:rPr lang="ar-IQ" dirty="0" smtClean="0"/>
              <a:t> وهي خشنة ومجوفة وخفيفة جدا.</a:t>
            </a:r>
          </a:p>
          <a:p>
            <a:endParaRPr lang="ar-IQ" dirty="0"/>
          </a:p>
        </p:txBody>
      </p:sp>
    </p:spTree>
    <p:extLst>
      <p:ext uri="{BB962C8B-B14F-4D97-AF65-F5344CB8AC3E}">
        <p14:creationId xmlns:p14="http://schemas.microsoft.com/office/powerpoint/2010/main" val="1560232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553200" y="0"/>
            <a:ext cx="2362200" cy="914400"/>
          </a:xfrm>
        </p:spPr>
        <p:txBody>
          <a:bodyPr>
            <a:normAutofit/>
          </a:bodyPr>
          <a:lstStyle/>
          <a:p>
            <a:r>
              <a:rPr lang="ar-IQ" dirty="0" smtClean="0"/>
              <a:t>٣-المضرب :</a:t>
            </a:r>
            <a:endParaRPr lang="ar-IQ" dirty="0"/>
          </a:p>
        </p:txBody>
      </p:sp>
      <p:sp>
        <p:nvSpPr>
          <p:cNvPr id="3" name="عنصر نائب للمحتوى 2"/>
          <p:cNvSpPr>
            <a:spLocks noGrp="1"/>
          </p:cNvSpPr>
          <p:nvPr>
            <p:ph idx="1"/>
          </p:nvPr>
        </p:nvSpPr>
        <p:spPr>
          <a:xfrm>
            <a:off x="609600" y="838200"/>
            <a:ext cx="8382000" cy="5257800"/>
          </a:xfrm>
        </p:spPr>
        <p:txBody>
          <a:bodyPr>
            <a:normAutofit/>
          </a:bodyPr>
          <a:lstStyle/>
          <a:p>
            <a:r>
              <a:rPr lang="ar-IQ" dirty="0" smtClean="0"/>
              <a:t> يمكن أن يكون المضرب من اي حجم أو شكل أو وزن الا ان جسم المضرب يجب أن يكون مستوياً ومتماسكاً يجب أن يكون على الاقل ٨٥% من سمك جسم المضرب من الخشب الطبيعي ،ويجوز تقوية الطبقة اللاصقة التي يتضمنها جسم المضرب بماده ليفية مثل الألياف الكربونية أو الألياف الزجاجية أو الورق المضغوط ،على إلا يزيد سمكها عن ٧.٥% من السمك الاجمالي أو ٠,٣٥ ملم ايهما اقل .</a:t>
            </a:r>
          </a:p>
          <a:p>
            <a:r>
              <a:rPr lang="ar-IQ" dirty="0" smtClean="0"/>
              <a:t>يجب ان يكون وجه المضرب المستخدم في ضرب الكرة مغطى بطبقة من المطاط المحبب العادي ذي حبيبات بارزة إلى الخارج لا يزيد سمكها الإجمالي بما في ذلك المادة اللاصقة عن ٢ ملم أو أن تكون هذه الطبقة من المطاط الساندويتش ذي حبيبات متجهه إلى الداخل أو بارزة إلى الخارج بسمك إجمالي لا يتجاوز عن ٤ ملم بما في ذلك المادة اللاصقة .</a:t>
            </a:r>
            <a:endParaRPr lang="ar-IQ" dirty="0"/>
          </a:p>
        </p:txBody>
      </p:sp>
    </p:spTree>
    <p:extLst>
      <p:ext uri="{BB962C8B-B14F-4D97-AF65-F5344CB8AC3E}">
        <p14:creationId xmlns:p14="http://schemas.microsoft.com/office/powerpoint/2010/main" val="2419447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458200" cy="2925762"/>
          </a:xfrm>
        </p:spPr>
        <p:txBody>
          <a:bodyPr>
            <a:normAutofit/>
          </a:bodyPr>
          <a:lstStyle/>
          <a:p>
            <a:r>
              <a:rPr lang="ar-IQ" dirty="0" smtClean="0"/>
              <a:t>يغطى سطح المضرب بالكامل ماعدا الجزء الأقرب إلى المقبض والذي تقبض عليه الاصابع فيمكن تركه عادياً أو يغطى بأية مادة .</a:t>
            </a:r>
            <a:endParaRPr lang="ar-IQ"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850305" y="2249488"/>
            <a:ext cx="3440215" cy="354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382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400800" y="274638"/>
            <a:ext cx="2514600" cy="792162"/>
          </a:xfrm>
        </p:spPr>
        <p:txBody>
          <a:bodyPr/>
          <a:lstStyle/>
          <a:p>
            <a:r>
              <a:rPr lang="ar-IQ" dirty="0" smtClean="0"/>
              <a:t>٤-الكرة : </a:t>
            </a:r>
            <a:endParaRPr lang="ar-IQ" dirty="0"/>
          </a:p>
        </p:txBody>
      </p:sp>
      <p:sp>
        <p:nvSpPr>
          <p:cNvPr id="3" name="عنصر نائب للمحتوى 2"/>
          <p:cNvSpPr>
            <a:spLocks noGrp="1"/>
          </p:cNvSpPr>
          <p:nvPr>
            <p:ph idx="1"/>
          </p:nvPr>
        </p:nvSpPr>
        <p:spPr>
          <a:xfrm>
            <a:off x="457200" y="1600201"/>
            <a:ext cx="8153400" cy="3048000"/>
          </a:xfrm>
        </p:spPr>
        <p:txBody>
          <a:bodyPr/>
          <a:lstStyle/>
          <a:p>
            <a:r>
              <a:rPr lang="ar-IQ" dirty="0" smtClean="0"/>
              <a:t>يجب أن تكون الكرة كروية الشكل ذات قطر مقداره </a:t>
            </a:r>
          </a:p>
          <a:p>
            <a:r>
              <a:rPr lang="ar-IQ" dirty="0" smtClean="0"/>
              <a:t>٤٠ ملم </a:t>
            </a:r>
          </a:p>
          <a:p>
            <a:r>
              <a:rPr lang="ar-IQ" dirty="0" smtClean="0"/>
              <a:t>يجب أن يكون وزن الكرة ٢,٧جرام .</a:t>
            </a:r>
          </a:p>
          <a:p>
            <a:r>
              <a:rPr lang="ar-IQ" dirty="0" smtClean="0"/>
              <a:t>يجب أن تصنع الكرة من مادة </a:t>
            </a:r>
            <a:r>
              <a:rPr lang="ar-IQ" dirty="0" err="1" smtClean="0"/>
              <a:t>السلولي</a:t>
            </a:r>
            <a:r>
              <a:rPr lang="ar-IQ" dirty="0" smtClean="0"/>
              <a:t> أو أية مادة بلاستيكية مشابهة وان تكون ذات لون ابيض أو برتقالي مطفي .</a:t>
            </a:r>
          </a:p>
          <a:p>
            <a:pPr marL="0" indent="0">
              <a:buNone/>
            </a:pPr>
            <a:endParaRPr lang="ar-IQ" dirty="0" smtClean="0"/>
          </a:p>
        </p:txBody>
      </p:sp>
    </p:spTree>
    <p:extLst>
      <p:ext uri="{BB962C8B-B14F-4D97-AF65-F5344CB8AC3E}">
        <p14:creationId xmlns:p14="http://schemas.microsoft.com/office/powerpoint/2010/main" val="16899445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دارة">
  <a:themeElements>
    <a:clrScheme name="دارة">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دارة">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دارة">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دارة</Template>
  <TotalTime>3029</TotalTime>
  <Words>425</Words>
  <Application>Microsoft Office PowerPoint</Application>
  <PresentationFormat>عرض على الشاشة (4:3)</PresentationFormat>
  <Paragraphs>37</Paragraphs>
  <Slides>7</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7</vt:i4>
      </vt:variant>
    </vt:vector>
  </HeadingPairs>
  <TitlesOfParts>
    <vt:vector size="12" baseType="lpstr">
      <vt:lpstr>Arial</vt:lpstr>
      <vt:lpstr>Times New Roman</vt:lpstr>
      <vt:lpstr>Trebuchet MS</vt:lpstr>
      <vt:lpstr>Tw Cen MT</vt:lpstr>
      <vt:lpstr>دارة</vt:lpstr>
      <vt:lpstr> القانون الدولي لتنس الطاولة     طاولة ،شبكة ،مضرب ،كرة محاضرة الخامسة</vt:lpstr>
      <vt:lpstr>١-الطاولة :-</vt:lpstr>
      <vt:lpstr>حيث إن المسافة بين أسفل الشبكة وسطح الطاولة لا تتجاوز 5 ملم  تَبلغ المواصفات القياسية لأبعاد طاولة التنس حسب الاتحاد العالمي لتنس الطاولة من طول وعرض وارتفاع كما يأتي: (2.74 م × 1.525 م × 0.76 م)، ويتراوح وزنها من 22 كغ إلى 135 كغ، حيث تُستخدم الطاولات ذات الوزن الثقيل في البطولات </vt:lpstr>
      <vt:lpstr>٢-الشبكة :-</vt:lpstr>
      <vt:lpstr>٣-المضرب :</vt:lpstr>
      <vt:lpstr>يغطى سطح المضرب بالكامل ماعدا الجزء الأقرب إلى المقبض والذي تقبض عليه الاصابع فيمكن تركه عادياً أو يغطى بأية مادة .</vt:lpstr>
      <vt:lpstr>٤-الكرة : </vt:lpstr>
    </vt:vector>
  </TitlesOfParts>
  <Company>Al-Qaisar Technologies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تقرير الفصل الخامس قانون الريشة الطائرة</dc:title>
  <dc:creator>hp</dc:creator>
  <cp:lastModifiedBy>DELL</cp:lastModifiedBy>
  <cp:revision>11</cp:revision>
  <dcterms:created xsi:type="dcterms:W3CDTF">2023-10-30T06:44:09Z</dcterms:created>
  <dcterms:modified xsi:type="dcterms:W3CDTF">2023-12-19T18:51:48Z</dcterms:modified>
</cp:coreProperties>
</file>