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7" r:id="rId1"/>
  </p:sldMasterIdLst>
  <p:notesMasterIdLst>
    <p:notesMasterId r:id="rId6"/>
  </p:notesMasterIdLst>
  <p:sldIdLst>
    <p:sldId id="256" r:id="rId2"/>
    <p:sldId id="257" r:id="rId3"/>
    <p:sldId id="268" r:id="rId4"/>
    <p:sldId id="259" r:id="rId5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A42320-129D-5544-9625-199B39CB78FA}" v="249" dt="2023-10-14T22:57:38.5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412" autoAdjust="0"/>
    <p:restoredTop sz="91474" autoAdjust="0"/>
  </p:normalViewPr>
  <p:slideViewPr>
    <p:cSldViewPr>
      <p:cViewPr varScale="1">
        <p:scale>
          <a:sx n="69" d="100"/>
          <a:sy n="69" d="100"/>
        </p:scale>
        <p:origin x="54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baaboa@gmail.com" userId="a9a09d03af07522e" providerId="LiveId" clId="{6CA42320-129D-5544-9625-199B39CB78FA}"/>
    <pc:docChg chg="undo custSel addSld modSld addMainMaster delMainMaster">
      <pc:chgData name="nabaaboa@gmail.com" userId="a9a09d03af07522e" providerId="LiveId" clId="{6CA42320-129D-5544-9625-199B39CB78FA}" dt="2023-10-15T15:21:26.133" v="928" actId="14100"/>
      <pc:docMkLst>
        <pc:docMk/>
      </pc:docMkLst>
      <pc:sldChg chg="addSp delSp modSp">
        <pc:chgData name="nabaaboa@gmail.com" userId="a9a09d03af07522e" providerId="LiveId" clId="{6CA42320-129D-5544-9625-199B39CB78FA}" dt="2023-10-15T15:07:28.797" v="519" actId="1076"/>
        <pc:sldMkLst>
          <pc:docMk/>
          <pc:sldMk cId="2406202702" sldId="256"/>
        </pc:sldMkLst>
        <pc:spChg chg="mod">
          <ac:chgData name="nabaaboa@gmail.com" userId="a9a09d03af07522e" providerId="LiveId" clId="{6CA42320-129D-5544-9625-199B39CB78FA}" dt="2023-10-14T22:52:25.440" v="37" actId="1076"/>
          <ac:spMkLst>
            <pc:docMk/>
            <pc:sldMk cId="2406202702" sldId="256"/>
            <ac:spMk id="2" creationId="{F85094E9-685A-DA1E-1700-1F4E97426EF6}"/>
          </ac:spMkLst>
        </pc:spChg>
        <pc:spChg chg="add del mod">
          <ac:chgData name="nabaaboa@gmail.com" userId="a9a09d03af07522e" providerId="LiveId" clId="{6CA42320-129D-5544-9625-199B39CB78FA}" dt="2023-10-15T15:07:20.485" v="517" actId="478"/>
          <ac:spMkLst>
            <pc:docMk/>
            <pc:sldMk cId="2406202702" sldId="256"/>
            <ac:spMk id="3" creationId="{3FA1DC52-5AD5-CF1A-BF63-ACDEB49DEB3B}"/>
          </ac:spMkLst>
        </pc:spChg>
        <pc:spChg chg="add del mod">
          <ac:chgData name="nabaaboa@gmail.com" userId="a9a09d03af07522e" providerId="LiveId" clId="{6CA42320-129D-5544-9625-199B39CB78FA}" dt="2023-10-14T22:51:10.170" v="17" actId="478"/>
          <ac:spMkLst>
            <pc:docMk/>
            <pc:sldMk cId="2406202702" sldId="256"/>
            <ac:spMk id="3" creationId="{55454AEE-89B1-F0D0-8C31-F61F586BA5F5}"/>
          </ac:spMkLst>
        </pc:spChg>
        <pc:spChg chg="add mod">
          <ac:chgData name="nabaaboa@gmail.com" userId="a9a09d03af07522e" providerId="LiveId" clId="{6CA42320-129D-5544-9625-199B39CB78FA}" dt="2023-10-14T22:54:09.109" v="91" actId="14100"/>
          <ac:spMkLst>
            <pc:docMk/>
            <pc:sldMk cId="2406202702" sldId="256"/>
            <ac:spMk id="4" creationId="{CEB6F8A9-C1D2-813C-1743-9FA42F0FDF40}"/>
          </ac:spMkLst>
        </pc:spChg>
        <pc:spChg chg="mod">
          <ac:chgData name="nabaaboa@gmail.com" userId="a9a09d03af07522e" providerId="LiveId" clId="{6CA42320-129D-5544-9625-199B39CB78FA}" dt="2023-10-15T15:07:25.790" v="518" actId="1076"/>
          <ac:spMkLst>
            <pc:docMk/>
            <pc:sldMk cId="2406202702" sldId="256"/>
            <ac:spMk id="5" creationId="{79F3D9CF-46AB-EE55-84C8-FA3FCA977BDB}"/>
          </ac:spMkLst>
        </pc:spChg>
        <pc:spChg chg="add del mod">
          <ac:chgData name="nabaaboa@gmail.com" userId="a9a09d03af07522e" providerId="LiveId" clId="{6CA42320-129D-5544-9625-199B39CB78FA}" dt="2023-10-14T22:51:44.065" v="25" actId="478"/>
          <ac:spMkLst>
            <pc:docMk/>
            <pc:sldMk cId="2406202702" sldId="256"/>
            <ac:spMk id="6" creationId="{E7FCD6AF-3B6C-79CB-AD87-DA036777DB6B}"/>
          </ac:spMkLst>
        </pc:spChg>
        <pc:spChg chg="mod">
          <ac:chgData name="nabaaboa@gmail.com" userId="a9a09d03af07522e" providerId="LiveId" clId="{6CA42320-129D-5544-9625-199B39CB78FA}" dt="2023-10-15T15:07:28.797" v="519" actId="1076"/>
          <ac:spMkLst>
            <pc:docMk/>
            <pc:sldMk cId="2406202702" sldId="256"/>
            <ac:spMk id="7" creationId="{BFC39A5D-24EF-DE70-C8C9-2CB6A5D0A36E}"/>
          </ac:spMkLst>
        </pc:spChg>
        <pc:spChg chg="add del mod">
          <ac:chgData name="nabaaboa@gmail.com" userId="a9a09d03af07522e" providerId="LiveId" clId="{6CA42320-129D-5544-9625-199B39CB78FA}" dt="2023-10-14T22:52:30.026" v="38" actId="478"/>
          <ac:spMkLst>
            <pc:docMk/>
            <pc:sldMk cId="2406202702" sldId="256"/>
            <ac:spMk id="8" creationId="{A4BF3180-D37B-F3DD-E47A-4F0828097696}"/>
          </ac:spMkLst>
        </pc:spChg>
        <pc:spChg chg="add mod">
          <ac:chgData name="nabaaboa@gmail.com" userId="a9a09d03af07522e" providerId="LiveId" clId="{6CA42320-129D-5544-9625-199B39CB78FA}" dt="2023-10-14T22:53:11.125" v="43" actId="14100"/>
          <ac:spMkLst>
            <pc:docMk/>
            <pc:sldMk cId="2406202702" sldId="256"/>
            <ac:spMk id="9" creationId="{C85638C6-A44F-1E78-D5E0-351005CB76CE}"/>
          </ac:spMkLst>
        </pc:spChg>
      </pc:sldChg>
      <pc:sldChg chg="addSp delSp modSp new">
        <pc:chgData name="nabaaboa@gmail.com" userId="a9a09d03af07522e" providerId="LiveId" clId="{6CA42320-129D-5544-9625-199B39CB78FA}" dt="2023-10-15T15:21:26.133" v="928" actId="14100"/>
        <pc:sldMkLst>
          <pc:docMk/>
          <pc:sldMk cId="1806065925" sldId="257"/>
        </pc:sldMkLst>
        <pc:spChg chg="mod">
          <ac:chgData name="nabaaboa@gmail.com" userId="a9a09d03af07522e" providerId="LiveId" clId="{6CA42320-129D-5544-9625-199B39CB78FA}" dt="2023-10-14T22:55:54.605" v="137" actId="1076"/>
          <ac:spMkLst>
            <pc:docMk/>
            <pc:sldMk cId="1806065925" sldId="257"/>
            <ac:spMk id="2" creationId="{AC565ED6-2FF9-B4DF-431E-6348D6D49CCE}"/>
          </ac:spMkLst>
        </pc:spChg>
        <pc:spChg chg="mod">
          <ac:chgData name="nabaaboa@gmail.com" userId="a9a09d03af07522e" providerId="LiveId" clId="{6CA42320-129D-5544-9625-199B39CB78FA}" dt="2023-10-15T14:52:50.427" v="258" actId="1076"/>
          <ac:spMkLst>
            <pc:docMk/>
            <pc:sldMk cId="1806065925" sldId="257"/>
            <ac:spMk id="3" creationId="{0E8A86AF-283C-C2D7-7430-3313EE7E6667}"/>
          </ac:spMkLst>
        </pc:spChg>
        <pc:spChg chg="add del mod">
          <ac:chgData name="nabaaboa@gmail.com" userId="a9a09d03af07522e" providerId="LiveId" clId="{6CA42320-129D-5544-9625-199B39CB78FA}" dt="2023-10-15T14:53:01.768" v="266" actId="478"/>
          <ac:spMkLst>
            <pc:docMk/>
            <pc:sldMk cId="1806065925" sldId="257"/>
            <ac:spMk id="4" creationId="{808B9CB2-A10F-B11D-96CA-69CE155ED970}"/>
          </ac:spMkLst>
        </pc:spChg>
        <pc:spChg chg="add mod">
          <ac:chgData name="nabaaboa@gmail.com" userId="a9a09d03af07522e" providerId="LiveId" clId="{6CA42320-129D-5544-9625-199B39CB78FA}" dt="2023-10-15T14:54:57.244" v="333" actId="207"/>
          <ac:spMkLst>
            <pc:docMk/>
            <pc:sldMk cId="1806065925" sldId="257"/>
            <ac:spMk id="5" creationId="{AE4F8EB0-8160-CC42-E19A-510ACAE27695}"/>
          </ac:spMkLst>
        </pc:spChg>
        <pc:spChg chg="add mod">
          <ac:chgData name="nabaaboa@gmail.com" userId="a9a09d03af07522e" providerId="LiveId" clId="{6CA42320-129D-5544-9625-199B39CB78FA}" dt="2023-10-15T15:21:26.133" v="928" actId="14100"/>
          <ac:spMkLst>
            <pc:docMk/>
            <pc:sldMk cId="1806065925" sldId="257"/>
            <ac:spMk id="6" creationId="{551843FE-7091-6089-9A14-B185029B6345}"/>
          </ac:spMkLst>
        </pc:spChg>
        <pc:cxnChg chg="add del mod">
          <ac:chgData name="nabaaboa@gmail.com" userId="a9a09d03af07522e" providerId="LiveId" clId="{6CA42320-129D-5544-9625-199B39CB78FA}" dt="2023-10-15T14:59:44.317" v="509" actId="478"/>
          <ac:cxnSpMkLst>
            <pc:docMk/>
            <pc:sldMk cId="1806065925" sldId="257"/>
            <ac:cxnSpMk id="7" creationId="{9C748452-B860-D73A-323E-5940D13856CA}"/>
          </ac:cxnSpMkLst>
        </pc:cxnChg>
        <pc:cxnChg chg="add mod">
          <ac:chgData name="nabaaboa@gmail.com" userId="a9a09d03af07522e" providerId="LiveId" clId="{6CA42320-129D-5544-9625-199B39CB78FA}" dt="2023-10-15T15:00:12.124" v="514" actId="208"/>
          <ac:cxnSpMkLst>
            <pc:docMk/>
            <pc:sldMk cId="1806065925" sldId="257"/>
            <ac:cxnSpMk id="16" creationId="{3C69D2BE-AA1C-F99C-6B68-67EF622F1B70}"/>
          </ac:cxnSpMkLst>
        </pc:cxnChg>
      </pc:sldChg>
      <pc:sldChg chg="addSp delSp modSp new mod setBg modClrScheme chgLayout">
        <pc:chgData name="nabaaboa@gmail.com" userId="a9a09d03af07522e" providerId="LiveId" clId="{6CA42320-129D-5544-9625-199B39CB78FA}" dt="2023-10-15T15:20:27.972" v="897" actId="207"/>
        <pc:sldMkLst>
          <pc:docMk/>
          <pc:sldMk cId="1367832167" sldId="258"/>
        </pc:sldMkLst>
        <pc:spChg chg="mod ord">
          <ac:chgData name="nabaaboa@gmail.com" userId="a9a09d03af07522e" providerId="LiveId" clId="{6CA42320-129D-5544-9625-199B39CB78FA}" dt="2023-10-15T15:13:28.543" v="763" actId="1076"/>
          <ac:spMkLst>
            <pc:docMk/>
            <pc:sldMk cId="1367832167" sldId="258"/>
            <ac:spMk id="2" creationId="{FE45ABCB-3AF4-AE80-6F6C-5EDC89554D11}"/>
          </ac:spMkLst>
        </pc:spChg>
        <pc:spChg chg="del mod ord">
          <ac:chgData name="nabaaboa@gmail.com" userId="a9a09d03af07522e" providerId="LiveId" clId="{6CA42320-129D-5544-9625-199B39CB78FA}" dt="2023-10-15T15:12:48.144" v="757" actId="478"/>
          <ac:spMkLst>
            <pc:docMk/>
            <pc:sldMk cId="1367832167" sldId="258"/>
            <ac:spMk id="3" creationId="{A5AF5DC4-3E51-0C20-5B05-393D806F516A}"/>
          </ac:spMkLst>
        </pc:spChg>
        <pc:spChg chg="add mod">
          <ac:chgData name="nabaaboa@gmail.com" userId="a9a09d03af07522e" providerId="LiveId" clId="{6CA42320-129D-5544-9625-199B39CB78FA}" dt="2023-10-15T15:16:53.741" v="787" actId="14100"/>
          <ac:spMkLst>
            <pc:docMk/>
            <pc:sldMk cId="1367832167" sldId="258"/>
            <ac:spMk id="4" creationId="{BFA2B06C-3CD6-BC68-ABB3-BF4C836ACD6A}"/>
          </ac:spMkLst>
        </pc:spChg>
        <pc:spChg chg="add mod">
          <ac:chgData name="nabaaboa@gmail.com" userId="a9a09d03af07522e" providerId="LiveId" clId="{6CA42320-129D-5544-9625-199B39CB78FA}" dt="2023-10-15T15:20:27.972" v="897" actId="207"/>
          <ac:spMkLst>
            <pc:docMk/>
            <pc:sldMk cId="1367832167" sldId="258"/>
            <ac:spMk id="5" creationId="{A46994CF-E924-7860-1AFA-26E82E5D4C06}"/>
          </ac:spMkLst>
        </pc:spChg>
      </pc:sldChg>
      <pc:sldChg chg="modSp new">
        <pc:chgData name="nabaaboa@gmail.com" userId="a9a09d03af07522e" providerId="LiveId" clId="{6CA42320-129D-5544-9625-199B39CB78FA}" dt="2023-10-15T15:21:00.386" v="927" actId="20577"/>
        <pc:sldMkLst>
          <pc:docMk/>
          <pc:sldMk cId="3577547041" sldId="259"/>
        </pc:sldMkLst>
        <pc:spChg chg="mod">
          <ac:chgData name="nabaaboa@gmail.com" userId="a9a09d03af07522e" providerId="LiveId" clId="{6CA42320-129D-5544-9625-199B39CB78FA}" dt="2023-10-15T15:21:00.386" v="927" actId="20577"/>
          <ac:spMkLst>
            <pc:docMk/>
            <pc:sldMk cId="3577547041" sldId="259"/>
            <ac:spMk id="2" creationId="{DCCFD519-A7BA-565D-EB3F-4A40A268A073}"/>
          </ac:spMkLst>
        </pc:spChg>
      </pc:sldChg>
    </pc:docChg>
  </pc:docChgLst>
  <pc:docChgLst>
    <pc:chgData name="nabaaboa@gmail.com" userId="a9a09d03af07522e" providerId="LiveId" clId="{4342979D-DD4E-A84D-A38B-10FFBB39FE8E}"/>
    <pc:docChg chg="custSel modSld addMainMaster delMainMaster">
      <pc:chgData name="nabaaboa@gmail.com" userId="a9a09d03af07522e" providerId="LiveId" clId="{4342979D-DD4E-A84D-A38B-10FFBB39FE8E}" dt="2023-10-14T22:36:03.627" v="229" actId="25668"/>
      <pc:docMkLst>
        <pc:docMk/>
      </pc:docMkLst>
      <pc:sldChg chg="addSp delSp modSp mod setBg">
        <pc:chgData name="nabaaboa@gmail.com" userId="a9a09d03af07522e" providerId="LiveId" clId="{4342979D-DD4E-A84D-A38B-10FFBB39FE8E}" dt="2023-10-14T22:36:03.627" v="229" actId="25668"/>
        <pc:sldMkLst>
          <pc:docMk/>
          <pc:sldMk cId="2406202702" sldId="256"/>
        </pc:sldMkLst>
        <pc:spChg chg="mod">
          <ac:chgData name="nabaaboa@gmail.com" userId="a9a09d03af07522e" providerId="LiveId" clId="{4342979D-DD4E-A84D-A38B-10FFBB39FE8E}" dt="2023-10-14T22:31:20.177" v="37" actId="1076"/>
          <ac:spMkLst>
            <pc:docMk/>
            <pc:sldMk cId="2406202702" sldId="256"/>
            <ac:spMk id="2" creationId="{F85094E9-685A-DA1E-1700-1F4E97426EF6}"/>
          </ac:spMkLst>
        </pc:spChg>
        <pc:spChg chg="del mod">
          <ac:chgData name="nabaaboa@gmail.com" userId="a9a09d03af07522e" providerId="LiveId" clId="{4342979D-DD4E-A84D-A38B-10FFBB39FE8E}" dt="2023-10-14T22:35:01.784" v="161" actId="478"/>
          <ac:spMkLst>
            <pc:docMk/>
            <pc:sldMk cId="2406202702" sldId="256"/>
            <ac:spMk id="3" creationId="{807F3DCE-7CDC-98B1-CAEC-D3CB2DCBDD70}"/>
          </ac:spMkLst>
        </pc:spChg>
        <pc:spChg chg="add mod">
          <ac:chgData name="nabaaboa@gmail.com" userId="a9a09d03af07522e" providerId="LiveId" clId="{4342979D-DD4E-A84D-A38B-10FFBB39FE8E}" dt="2023-10-14T22:34:05.306" v="150" actId="14100"/>
          <ac:spMkLst>
            <pc:docMk/>
            <pc:sldMk cId="2406202702" sldId="256"/>
            <ac:spMk id="5" creationId="{79F3D9CF-46AB-EE55-84C8-FA3FCA977BDB}"/>
          </ac:spMkLst>
        </pc:spChg>
        <pc:spChg chg="add mod">
          <ac:chgData name="nabaaboa@gmail.com" userId="a9a09d03af07522e" providerId="LiveId" clId="{4342979D-DD4E-A84D-A38B-10FFBB39FE8E}" dt="2023-10-14T22:36:03.627" v="229" actId="25668"/>
          <ac:spMkLst>
            <pc:docMk/>
            <pc:sldMk cId="2406202702" sldId="256"/>
            <ac:spMk id="7" creationId="{BFC39A5D-24EF-DE70-C8C9-2CB6A5D0A36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B346161-4781-4D3D-98D4-FB953241876A}" type="datetimeFigureOut">
              <a:rPr lang="ar-IQ" smtClean="0"/>
              <a:t>08/06/1445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671AE18-8CB8-4A61-A13A-1A864E6D4DE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266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1AE18-8CB8-4A61-A13A-1A864E6D4DE1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5228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1AE18-8CB8-4A61-A13A-1A864E6D4DE1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446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54F42-0E08-4260-92E2-EC47F18CCDB2}" type="datetime1">
              <a:rPr lang="en-US" smtClean="0"/>
              <a:t>12/20/2023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3E7A-4795-406D-89DF-DB62D8B807F3}" type="datetime1">
              <a:rPr lang="en-US" smtClean="0"/>
              <a:t>12/20/2023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A0AE-2CB3-4435-A7EA-67A2B15C1407}" type="datetime1">
              <a:rPr lang="en-US" smtClean="0"/>
              <a:t>12/20/2023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CC89-8E93-4CB1-B072-57F2488B3359}" type="datetime1">
              <a:rPr lang="en-US" smtClean="0"/>
              <a:t>12/20/2023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A1632-E661-4A88-B4E3-3C9AFCB2860D}" type="datetime1">
              <a:rPr lang="en-US" smtClean="0"/>
              <a:t>12/20/2023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A4B6-7AB4-498C-8F55-4D553F8E0416}" type="datetime1">
              <a:rPr lang="en-US" smtClean="0"/>
              <a:t>12/20/2023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E09D-3C7C-4466-BB4E-031D1B0BFDC5}" type="datetime1">
              <a:rPr lang="en-US" smtClean="0"/>
              <a:t>12/20/2023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مستطيل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F125-9F55-46D7-B406-EEB6501D4CFB}" type="datetime1">
              <a:rPr lang="en-US" smtClean="0"/>
              <a:t>12/20/2023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79A2-D4D0-46B6-A615-649A247FA96A}" type="datetime1">
              <a:rPr lang="en-US" smtClean="0"/>
              <a:t>12/20/2023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A4B6-7AB4-498C-8F55-4D553F8E0416}" type="datetime1">
              <a:rPr lang="en-US" smtClean="0"/>
              <a:t>12/20/2023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AC67A4B6-7AB4-498C-8F55-4D553F8E0416}" type="datetime1">
              <a:rPr lang="en-US" smtClean="0"/>
              <a:t>12/20/2023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C67A4B6-7AB4-498C-8F55-4D553F8E0416}" type="datetime1">
              <a:rPr lang="en-US" smtClean="0"/>
              <a:t>12/20/2023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BFC39A5D-24EF-DE70-C8C9-2CB6A5D0A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4114800"/>
            <a:ext cx="5217884" cy="1905000"/>
          </a:xfrm>
        </p:spPr>
        <p:txBody>
          <a:bodyPr/>
          <a:lstStyle/>
          <a:p>
            <a:pPr algn="ctr"/>
            <a:r>
              <a:rPr lang="ar-SA" sz="3200" dirty="0">
                <a:solidFill>
                  <a:srgbClr val="FFC000"/>
                </a:solidFill>
              </a:rPr>
              <a:t>اعداد </a:t>
            </a:r>
            <a:r>
              <a:rPr lang="ar-SA" sz="3200" dirty="0" smtClean="0">
                <a:solidFill>
                  <a:srgbClr val="FFC000"/>
                </a:solidFill>
              </a:rPr>
              <a:t>:</a:t>
            </a:r>
            <a:r>
              <a:rPr lang="ar-SA" sz="3200" dirty="0">
                <a:solidFill>
                  <a:srgbClr val="FFC000"/>
                </a:solidFill>
              </a:rPr>
              <a:t/>
            </a:r>
            <a:br>
              <a:rPr lang="ar-SA" sz="3200" dirty="0">
                <a:solidFill>
                  <a:srgbClr val="FFC000"/>
                </a:solidFill>
              </a:rPr>
            </a:br>
            <a:r>
              <a:rPr lang="ar-SA" sz="3200" dirty="0" err="1" smtClean="0">
                <a:solidFill>
                  <a:srgbClr val="FFC000"/>
                </a:solidFill>
              </a:rPr>
              <a:t>أ.م.د</a:t>
            </a:r>
            <a:r>
              <a:rPr lang="ar-SA" sz="3200" dirty="0" smtClean="0">
                <a:solidFill>
                  <a:srgbClr val="FFC000"/>
                </a:solidFill>
              </a:rPr>
              <a:t> عبير داخل حاتم</a:t>
            </a:r>
            <a:br>
              <a:rPr lang="ar-SA" sz="3200" dirty="0" smtClean="0">
                <a:solidFill>
                  <a:srgbClr val="FFC000"/>
                </a:solidFill>
              </a:rPr>
            </a:br>
            <a:r>
              <a:rPr lang="ar-SA" sz="3200" dirty="0" err="1" smtClean="0">
                <a:solidFill>
                  <a:srgbClr val="FFC000"/>
                </a:solidFill>
              </a:rPr>
              <a:t>م.م</a:t>
            </a:r>
            <a:r>
              <a:rPr lang="ar-SA" sz="3200" dirty="0" smtClean="0">
                <a:solidFill>
                  <a:srgbClr val="FFC000"/>
                </a:solidFill>
              </a:rPr>
              <a:t> </a:t>
            </a:r>
            <a:r>
              <a:rPr lang="ar-SA" sz="3200" smtClean="0">
                <a:solidFill>
                  <a:srgbClr val="FFC000"/>
                </a:solidFill>
              </a:rPr>
              <a:t>زينة عبدالكريم عباس</a:t>
            </a:r>
            <a:r>
              <a:rPr lang="ar-SA" sz="3200" dirty="0">
                <a:solidFill>
                  <a:srgbClr val="FFC000"/>
                </a:solidFill>
              </a:rPr>
              <a:t/>
            </a:r>
            <a:br>
              <a:rPr lang="ar-SA" sz="3200" dirty="0">
                <a:solidFill>
                  <a:srgbClr val="FFC000"/>
                </a:solidFill>
              </a:rPr>
            </a:br>
            <a:endParaRPr lang="ar-AE" sz="3200" dirty="0">
              <a:solidFill>
                <a:srgbClr val="FFC000"/>
              </a:solidFill>
            </a:endParaRPr>
          </a:p>
        </p:txBody>
      </p:sp>
      <p:sp>
        <p:nvSpPr>
          <p:cNvPr id="6" name="عنوان 5"/>
          <p:cNvSpPr>
            <a:spLocks noGrp="1"/>
          </p:cNvSpPr>
          <p:nvPr>
            <p:ph type="ctrTitle" idx="4294967295"/>
          </p:nvPr>
        </p:nvSpPr>
        <p:spPr>
          <a:xfrm>
            <a:off x="2667000" y="762000"/>
            <a:ext cx="8001000" cy="20574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ar-IQ" sz="4400" i="1" dirty="0" smtClean="0">
                <a:solidFill>
                  <a:srgbClr val="FF0000"/>
                </a:solidFill>
              </a:rPr>
              <a:t>الاستقبال في الريشة الطائرة </a:t>
            </a:r>
            <a:r>
              <a:rPr lang="ar-SA" sz="4400" i="1" dirty="0">
                <a:solidFill>
                  <a:srgbClr val="FF0000"/>
                </a:solidFill>
              </a:rPr>
              <a:t/>
            </a:r>
            <a:br>
              <a:rPr lang="ar-SA" sz="4400" i="1" dirty="0">
                <a:solidFill>
                  <a:srgbClr val="FF0000"/>
                </a:solidFill>
              </a:rPr>
            </a:br>
            <a:r>
              <a:rPr lang="ar-SA" sz="4400" i="1" dirty="0" smtClean="0">
                <a:solidFill>
                  <a:srgbClr val="FF0000"/>
                </a:solidFill>
              </a:rPr>
              <a:t>المحاضرة الرابعة</a:t>
            </a:r>
            <a:endParaRPr lang="ar-IQ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0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565ED6-2FF9-B4DF-431E-6348D6D49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1524000"/>
            <a:ext cx="6096000" cy="706964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IQ" sz="3200" dirty="0" smtClean="0"/>
              <a:t>انواع الاستقبال ( الاحتمالات ) :-</a:t>
            </a:r>
            <a:endParaRPr lang="ar-AE" sz="36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E8A86AF-283C-C2D7-7430-3313EE7E6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362200"/>
            <a:ext cx="10474617" cy="1460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800" dirty="0" smtClean="0"/>
              <a:t>اولا / الرد على الارسال الفوري المرتفع :</a:t>
            </a:r>
          </a:p>
          <a:p>
            <a:pPr marL="0" indent="0">
              <a:buNone/>
            </a:pPr>
            <a:r>
              <a:rPr lang="ar-IQ" sz="2800" dirty="0" smtClean="0">
                <a:cs typeface="+mj-cs"/>
              </a:rPr>
              <a:t>هناك عدة احتمالات وقد رتبها (بول ,سو )كما يلي </a:t>
            </a:r>
            <a:endParaRPr lang="ar-AE" sz="2800" dirty="0">
              <a:cs typeface="+mj-cs"/>
            </a:endParaRPr>
          </a:p>
        </p:txBody>
      </p:sp>
      <p:sp>
        <p:nvSpPr>
          <p:cNvPr id="6" name="مستطيل: زاوية مطوية 5">
            <a:extLst>
              <a:ext uri="{FF2B5EF4-FFF2-40B4-BE49-F238E27FC236}">
                <a16:creationId xmlns:a16="http://schemas.microsoft.com/office/drawing/2014/main" id="{551843FE-7091-6089-9A14-B185029B6345}"/>
              </a:ext>
            </a:extLst>
          </p:cNvPr>
          <p:cNvSpPr/>
          <p:nvPr/>
        </p:nvSpPr>
        <p:spPr>
          <a:xfrm>
            <a:off x="4953000" y="3429000"/>
            <a:ext cx="7239000" cy="2514600"/>
          </a:xfrm>
          <a:prstGeom prst="foldedCorner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>
              <a:buAutoNum type="arabicPeriod"/>
            </a:pPr>
            <a:r>
              <a:rPr lang="ar-IQ" sz="2000" dirty="0" smtClean="0"/>
              <a:t>الرد الدفاعي العالي المستقيم </a:t>
            </a:r>
          </a:p>
          <a:p>
            <a:pPr marL="457200" indent="-457200">
              <a:buAutoNum type="arabicPeriod"/>
            </a:pPr>
            <a:r>
              <a:rPr lang="ar-IQ" sz="2000" dirty="0" smtClean="0"/>
              <a:t>الرد المسقط المستقيم البطيء بجوار الشبكة </a:t>
            </a:r>
          </a:p>
          <a:p>
            <a:pPr marL="457200" indent="-457200">
              <a:buAutoNum type="arabicPeriod"/>
            </a:pPr>
            <a:r>
              <a:rPr lang="ar-IQ" sz="2000" dirty="0" smtClean="0"/>
              <a:t>الرد الدفاعي عبر الملعب </a:t>
            </a:r>
          </a:p>
          <a:p>
            <a:pPr marL="457200" indent="-457200">
              <a:buAutoNum type="arabicPeriod"/>
            </a:pPr>
            <a:r>
              <a:rPr lang="ar-IQ" sz="2000" dirty="0" smtClean="0"/>
              <a:t>الرد المسقط عبر الملعب وخلف الشبكة والى اليسار </a:t>
            </a:r>
          </a:p>
          <a:p>
            <a:pPr marL="457200" indent="-457200">
              <a:buAutoNum type="arabicPeriod"/>
            </a:pPr>
            <a:r>
              <a:rPr lang="ar-IQ" sz="2000" dirty="0" smtClean="0"/>
              <a:t>الرد الدفاعي عبر الملعب وباتجاه وسط خط القاعدة </a:t>
            </a:r>
          </a:p>
          <a:p>
            <a:pPr marL="457200" indent="-457200">
              <a:buAutoNum type="arabicPeriod"/>
            </a:pPr>
            <a:r>
              <a:rPr lang="ar-IQ" sz="2000" dirty="0" smtClean="0"/>
              <a:t>الرد المسقط الدفاعي (يستخدم في حالة الدفاع القصوى )</a:t>
            </a:r>
            <a:endParaRPr lang="ar-SA" sz="2000" dirty="0"/>
          </a:p>
        </p:txBody>
      </p:sp>
      <p:sp>
        <p:nvSpPr>
          <p:cNvPr id="4" name="مستطيل 3"/>
          <p:cNvSpPr/>
          <p:nvPr/>
        </p:nvSpPr>
        <p:spPr>
          <a:xfrm>
            <a:off x="1659699" y="401903"/>
            <a:ext cx="9144000" cy="70788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spc="-100" dirty="0">
                <a:solidFill>
                  <a:srgbClr val="D6ECFF">
                    <a:satMod val="200000"/>
                  </a:srgbClr>
                </a:solidFill>
                <a:latin typeface="Consolas"/>
                <a:ea typeface="+mj-ea"/>
                <a:cs typeface="+mj-cs"/>
              </a:rPr>
              <a:t>ا</a:t>
            </a:r>
            <a:r>
              <a:rPr lang="ar-IQ" sz="4000" spc="-100" dirty="0">
                <a:solidFill>
                  <a:srgbClr val="D6ECFF">
                    <a:satMod val="200000"/>
                  </a:srgbClr>
                </a:solidFill>
                <a:latin typeface="Consolas"/>
                <a:ea typeface="+mj-ea"/>
              </a:rPr>
              <a:t>لاستقبال :- هو احتمال الرد على الارسال </a:t>
            </a:r>
            <a:endParaRPr lang="ar-IQ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27653" y="2588189"/>
            <a:ext cx="5354241" cy="292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0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عنوان 2"/>
          <p:cNvSpPr>
            <a:spLocks noGrp="1"/>
          </p:cNvSpPr>
          <p:nvPr>
            <p:ph type="ctrTitle"/>
          </p:nvPr>
        </p:nvSpPr>
        <p:spPr>
          <a:xfrm>
            <a:off x="1600200" y="533400"/>
            <a:ext cx="10439400" cy="1219200"/>
          </a:xfrm>
        </p:spPr>
        <p:txBody>
          <a:bodyPr/>
          <a:lstStyle/>
          <a:p>
            <a:pPr algn="r"/>
            <a:r>
              <a:rPr lang="ar-SA" sz="2400" dirty="0" smtClean="0"/>
              <a:t>ثانيا/</a:t>
            </a:r>
            <a:r>
              <a:rPr lang="ar-IQ" sz="2400" dirty="0" smtClean="0"/>
              <a:t>الرد </a:t>
            </a:r>
            <a:r>
              <a:rPr lang="ar-IQ" sz="2400" dirty="0" smtClean="0"/>
              <a:t>على الارسال الزوجي المنخفض :</a:t>
            </a:r>
            <a:br>
              <a:rPr lang="ar-IQ" sz="2400" dirty="0" smtClean="0"/>
            </a:br>
            <a:r>
              <a:rPr lang="ar-IQ" sz="2400" dirty="0" smtClean="0"/>
              <a:t>يعد الرد على الارسال المنخفض احد الضربات الصعبة في الريشة الطائرة بشكل عام </a:t>
            </a:r>
            <a:endParaRPr lang="ar-IQ" sz="2400" dirty="0"/>
          </a:p>
        </p:txBody>
      </p:sp>
      <p:sp>
        <p:nvSpPr>
          <p:cNvPr id="7" name="مخطط انسيابي: شريط مثقب 6"/>
          <p:cNvSpPr/>
          <p:nvPr/>
        </p:nvSpPr>
        <p:spPr>
          <a:xfrm>
            <a:off x="6172200" y="2014728"/>
            <a:ext cx="5791200" cy="957072"/>
          </a:xfrm>
          <a:prstGeom prst="flowChartPunchedTap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/>
              <a:t>هناك عدة احتمالات للرد مرتبة من حيث فعاليتها كما يأتي: </a:t>
            </a:r>
          </a:p>
        </p:txBody>
      </p:sp>
      <p:sp>
        <p:nvSpPr>
          <p:cNvPr id="9" name="مخطط انسيابي: معالجة متعاقبة 8"/>
          <p:cNvSpPr/>
          <p:nvPr/>
        </p:nvSpPr>
        <p:spPr>
          <a:xfrm>
            <a:off x="5257800" y="3200400"/>
            <a:ext cx="6918542" cy="2286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dirty="0" smtClean="0"/>
              <a:t> 1. ضربة دفاعية ملفوفة تسقط في عمق ملعب المنافس وفي زاوية اليسرى منه .</a:t>
            </a:r>
          </a:p>
          <a:p>
            <a:r>
              <a:rPr lang="ar-IQ" dirty="0" smtClean="0"/>
              <a:t>2. ضربة الدفاع لنصف الملعب هي تستهدف ارباك المنافسين في منطقة مشتركة بينهما .</a:t>
            </a:r>
          </a:p>
          <a:p>
            <a:r>
              <a:rPr lang="ar-IQ" dirty="0" smtClean="0"/>
              <a:t>3.ضربة الشبكة على مال المنافس. </a:t>
            </a:r>
          </a:p>
          <a:p>
            <a:r>
              <a:rPr lang="ar-IQ" dirty="0" smtClean="0"/>
              <a:t>4. ضربة الملفوفة عبر الشبكة .</a:t>
            </a:r>
          </a:p>
          <a:p>
            <a:r>
              <a:rPr lang="ar-IQ" dirty="0" smtClean="0"/>
              <a:t>5.ضربة الشبكة على يمين المنافس .</a:t>
            </a:r>
          </a:p>
          <a:p>
            <a:r>
              <a:rPr lang="ar-IQ" dirty="0" smtClean="0"/>
              <a:t>6.ضربة خط القاعدة الملفوفة .</a:t>
            </a:r>
            <a:endParaRPr lang="ar-IQ" dirty="0"/>
          </a:p>
        </p:txBody>
      </p:sp>
      <p:pic>
        <p:nvPicPr>
          <p:cNvPr id="10" name="صورة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0305" y="2552895"/>
            <a:ext cx="4696589" cy="3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6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CFD519-A7BA-565D-EB3F-4A40A268A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0" y="26096"/>
            <a:ext cx="7239000" cy="70713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r"/>
            <a:r>
              <a:rPr lang="ar-IQ" sz="3200" dirty="0" smtClean="0"/>
              <a:t>ثالثا/ احتمالات الرد في استقبال زوجي مرتفع: </a:t>
            </a:r>
            <a:endParaRPr lang="ar-AE" sz="32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Hexagon 6"/>
          <p:cNvSpPr/>
          <p:nvPr/>
        </p:nvSpPr>
        <p:spPr>
          <a:xfrm>
            <a:off x="5625230" y="1066800"/>
            <a:ext cx="6553200" cy="97024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ان احتمالات الرد الارسال المرتفع في الزوجي اسهل بكثير من الارسال المنخفض على اساس انهاء الضربة لا يتحمل الكثير من خداع وهذه الاحتمالات هي :-</a:t>
            </a:r>
            <a:endParaRPr lang="ar-IQ" dirty="0"/>
          </a:p>
        </p:txBody>
      </p:sp>
      <p:sp>
        <p:nvSpPr>
          <p:cNvPr id="8" name="Down Arrow 7"/>
          <p:cNvSpPr/>
          <p:nvPr/>
        </p:nvSpPr>
        <p:spPr>
          <a:xfrm>
            <a:off x="1632559" y="3455097"/>
            <a:ext cx="240082" cy="40292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6019800" y="2437357"/>
            <a:ext cx="6019800" cy="24383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dirty="0" smtClean="0"/>
              <a:t>1.الضرب الساحق او الضربة المسقطة امام منتصف الملعب </a:t>
            </a:r>
          </a:p>
          <a:p>
            <a:r>
              <a:rPr lang="ar-IQ" dirty="0" smtClean="0"/>
              <a:t>2.الضربة الهجومية الاسفل عند حدود الجانب الايسر للمنافس </a:t>
            </a:r>
          </a:p>
          <a:p>
            <a:r>
              <a:rPr lang="ar-IQ" dirty="0" smtClean="0"/>
              <a:t>3.الضربة الساحقة لجسم المنافس (هي ضربة صعبة في ارجاعها )</a:t>
            </a:r>
          </a:p>
          <a:p>
            <a:r>
              <a:rPr lang="ar-IQ" dirty="0" smtClean="0"/>
              <a:t>4. ضربة بطول الملعب (قد تكون ساحقة ام مسقطة )</a:t>
            </a:r>
          </a:p>
          <a:p>
            <a:endParaRPr lang="ar-IQ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75" y="2018557"/>
            <a:ext cx="4969650" cy="32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54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372</TotalTime>
  <Words>231</Words>
  <Application>Microsoft Office PowerPoint</Application>
  <PresentationFormat>شاشة عريضة</PresentationFormat>
  <Paragraphs>31</Paragraphs>
  <Slides>4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3" baseType="lpstr">
      <vt:lpstr>Arial</vt:lpstr>
      <vt:lpstr>Calibri</vt:lpstr>
      <vt:lpstr>Consolas</vt:lpstr>
      <vt:lpstr>Corbel</vt:lpstr>
      <vt:lpstr>Tahoma</vt:lpstr>
      <vt:lpstr>Wingdings</vt:lpstr>
      <vt:lpstr>Wingdings 2</vt:lpstr>
      <vt:lpstr>Wingdings 3</vt:lpstr>
      <vt:lpstr>حركة</vt:lpstr>
      <vt:lpstr>اعداد : أ.م.د عبير داخل حاتم م.م زينة عبدالكريم عباس </vt:lpstr>
      <vt:lpstr>انواع الاستقبال ( الاحتمالات ) :-</vt:lpstr>
      <vt:lpstr>ثانيا/الرد على الارسال الزوجي المنخفض : يعد الرد على الارسال المنخفض احد الضربات الصعبة في الريشة الطائرة بشكل عام </vt:lpstr>
      <vt:lpstr>ثالثا/ احتمالات الرد في استقبال زوجي مرتفع: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النفس الرياضي</dc:title>
  <dc:creator>nabaaboa@gmail.com</dc:creator>
  <cp:lastModifiedBy>DELL</cp:lastModifiedBy>
  <cp:revision>36</cp:revision>
  <dcterms:created xsi:type="dcterms:W3CDTF">2023-10-14T22:27:58Z</dcterms:created>
  <dcterms:modified xsi:type="dcterms:W3CDTF">2023-12-20T20:39:58Z</dcterms:modified>
</cp:coreProperties>
</file>