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77" r:id="rId1"/>
  </p:sldMasterIdLst>
  <p:notesMasterIdLst>
    <p:notesMasterId r:id="rId6"/>
  </p:notesMasterIdLst>
  <p:sldIdLst>
    <p:sldId id="256" r:id="rId2"/>
    <p:sldId id="257" r:id="rId3"/>
    <p:sldId id="268" r:id="rId4"/>
    <p:sldId id="259" r:id="rId5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A42320-129D-5544-9625-199B39CB78FA}" v="249" dt="2023-10-14T22:57:38.5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412" autoAdjust="0"/>
    <p:restoredTop sz="91474" autoAdjust="0"/>
  </p:normalViewPr>
  <p:slideViewPr>
    <p:cSldViewPr>
      <p:cViewPr varScale="1">
        <p:scale>
          <a:sx n="69" d="100"/>
          <a:sy n="69" d="100"/>
        </p:scale>
        <p:origin x="540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baaboa@gmail.com" userId="a9a09d03af07522e" providerId="LiveId" clId="{6CA42320-129D-5544-9625-199B39CB78FA}"/>
    <pc:docChg chg="undo custSel addSld modSld addMainMaster delMainMaster">
      <pc:chgData name="nabaaboa@gmail.com" userId="a9a09d03af07522e" providerId="LiveId" clId="{6CA42320-129D-5544-9625-199B39CB78FA}" dt="2023-10-15T15:21:26.133" v="928" actId="14100"/>
      <pc:docMkLst>
        <pc:docMk/>
      </pc:docMkLst>
      <pc:sldChg chg="addSp delSp modSp">
        <pc:chgData name="nabaaboa@gmail.com" userId="a9a09d03af07522e" providerId="LiveId" clId="{6CA42320-129D-5544-9625-199B39CB78FA}" dt="2023-10-15T15:07:28.797" v="519" actId="1076"/>
        <pc:sldMkLst>
          <pc:docMk/>
          <pc:sldMk cId="2406202702" sldId="256"/>
        </pc:sldMkLst>
        <pc:spChg chg="mod">
          <ac:chgData name="nabaaboa@gmail.com" userId="a9a09d03af07522e" providerId="LiveId" clId="{6CA42320-129D-5544-9625-199B39CB78FA}" dt="2023-10-14T22:52:25.440" v="37" actId="1076"/>
          <ac:spMkLst>
            <pc:docMk/>
            <pc:sldMk cId="2406202702" sldId="256"/>
            <ac:spMk id="2" creationId="{F85094E9-685A-DA1E-1700-1F4E97426EF6}"/>
          </ac:spMkLst>
        </pc:spChg>
        <pc:spChg chg="add del mod">
          <ac:chgData name="nabaaboa@gmail.com" userId="a9a09d03af07522e" providerId="LiveId" clId="{6CA42320-129D-5544-9625-199B39CB78FA}" dt="2023-10-15T15:07:20.485" v="517" actId="478"/>
          <ac:spMkLst>
            <pc:docMk/>
            <pc:sldMk cId="2406202702" sldId="256"/>
            <ac:spMk id="3" creationId="{3FA1DC52-5AD5-CF1A-BF63-ACDEB49DEB3B}"/>
          </ac:spMkLst>
        </pc:spChg>
        <pc:spChg chg="add del mod">
          <ac:chgData name="nabaaboa@gmail.com" userId="a9a09d03af07522e" providerId="LiveId" clId="{6CA42320-129D-5544-9625-199B39CB78FA}" dt="2023-10-14T22:51:10.170" v="17" actId="478"/>
          <ac:spMkLst>
            <pc:docMk/>
            <pc:sldMk cId="2406202702" sldId="256"/>
            <ac:spMk id="3" creationId="{55454AEE-89B1-F0D0-8C31-F61F586BA5F5}"/>
          </ac:spMkLst>
        </pc:spChg>
        <pc:spChg chg="add mod">
          <ac:chgData name="nabaaboa@gmail.com" userId="a9a09d03af07522e" providerId="LiveId" clId="{6CA42320-129D-5544-9625-199B39CB78FA}" dt="2023-10-14T22:54:09.109" v="91" actId="14100"/>
          <ac:spMkLst>
            <pc:docMk/>
            <pc:sldMk cId="2406202702" sldId="256"/>
            <ac:spMk id="4" creationId="{CEB6F8A9-C1D2-813C-1743-9FA42F0FDF40}"/>
          </ac:spMkLst>
        </pc:spChg>
        <pc:spChg chg="mod">
          <ac:chgData name="nabaaboa@gmail.com" userId="a9a09d03af07522e" providerId="LiveId" clId="{6CA42320-129D-5544-9625-199B39CB78FA}" dt="2023-10-15T15:07:25.790" v="518" actId="1076"/>
          <ac:spMkLst>
            <pc:docMk/>
            <pc:sldMk cId="2406202702" sldId="256"/>
            <ac:spMk id="5" creationId="{79F3D9CF-46AB-EE55-84C8-FA3FCA977BDB}"/>
          </ac:spMkLst>
        </pc:spChg>
        <pc:spChg chg="add del mod">
          <ac:chgData name="nabaaboa@gmail.com" userId="a9a09d03af07522e" providerId="LiveId" clId="{6CA42320-129D-5544-9625-199B39CB78FA}" dt="2023-10-14T22:51:44.065" v="25" actId="478"/>
          <ac:spMkLst>
            <pc:docMk/>
            <pc:sldMk cId="2406202702" sldId="256"/>
            <ac:spMk id="6" creationId="{E7FCD6AF-3B6C-79CB-AD87-DA036777DB6B}"/>
          </ac:spMkLst>
        </pc:spChg>
        <pc:spChg chg="mod">
          <ac:chgData name="nabaaboa@gmail.com" userId="a9a09d03af07522e" providerId="LiveId" clId="{6CA42320-129D-5544-9625-199B39CB78FA}" dt="2023-10-15T15:07:28.797" v="519" actId="1076"/>
          <ac:spMkLst>
            <pc:docMk/>
            <pc:sldMk cId="2406202702" sldId="256"/>
            <ac:spMk id="7" creationId="{BFC39A5D-24EF-DE70-C8C9-2CB6A5D0A36E}"/>
          </ac:spMkLst>
        </pc:spChg>
        <pc:spChg chg="add del mod">
          <ac:chgData name="nabaaboa@gmail.com" userId="a9a09d03af07522e" providerId="LiveId" clId="{6CA42320-129D-5544-9625-199B39CB78FA}" dt="2023-10-14T22:52:30.026" v="38" actId="478"/>
          <ac:spMkLst>
            <pc:docMk/>
            <pc:sldMk cId="2406202702" sldId="256"/>
            <ac:spMk id="8" creationId="{A4BF3180-D37B-F3DD-E47A-4F0828097696}"/>
          </ac:spMkLst>
        </pc:spChg>
        <pc:spChg chg="add mod">
          <ac:chgData name="nabaaboa@gmail.com" userId="a9a09d03af07522e" providerId="LiveId" clId="{6CA42320-129D-5544-9625-199B39CB78FA}" dt="2023-10-14T22:53:11.125" v="43" actId="14100"/>
          <ac:spMkLst>
            <pc:docMk/>
            <pc:sldMk cId="2406202702" sldId="256"/>
            <ac:spMk id="9" creationId="{C85638C6-A44F-1E78-D5E0-351005CB76CE}"/>
          </ac:spMkLst>
        </pc:spChg>
      </pc:sldChg>
      <pc:sldChg chg="addSp delSp modSp new">
        <pc:chgData name="nabaaboa@gmail.com" userId="a9a09d03af07522e" providerId="LiveId" clId="{6CA42320-129D-5544-9625-199B39CB78FA}" dt="2023-10-15T15:21:26.133" v="928" actId="14100"/>
        <pc:sldMkLst>
          <pc:docMk/>
          <pc:sldMk cId="1806065925" sldId="257"/>
        </pc:sldMkLst>
        <pc:spChg chg="mod">
          <ac:chgData name="nabaaboa@gmail.com" userId="a9a09d03af07522e" providerId="LiveId" clId="{6CA42320-129D-5544-9625-199B39CB78FA}" dt="2023-10-14T22:55:54.605" v="137" actId="1076"/>
          <ac:spMkLst>
            <pc:docMk/>
            <pc:sldMk cId="1806065925" sldId="257"/>
            <ac:spMk id="2" creationId="{AC565ED6-2FF9-B4DF-431E-6348D6D49CCE}"/>
          </ac:spMkLst>
        </pc:spChg>
        <pc:spChg chg="mod">
          <ac:chgData name="nabaaboa@gmail.com" userId="a9a09d03af07522e" providerId="LiveId" clId="{6CA42320-129D-5544-9625-199B39CB78FA}" dt="2023-10-15T14:52:50.427" v="258" actId="1076"/>
          <ac:spMkLst>
            <pc:docMk/>
            <pc:sldMk cId="1806065925" sldId="257"/>
            <ac:spMk id="3" creationId="{0E8A86AF-283C-C2D7-7430-3313EE7E6667}"/>
          </ac:spMkLst>
        </pc:spChg>
        <pc:spChg chg="add del mod">
          <ac:chgData name="nabaaboa@gmail.com" userId="a9a09d03af07522e" providerId="LiveId" clId="{6CA42320-129D-5544-9625-199B39CB78FA}" dt="2023-10-15T14:53:01.768" v="266" actId="478"/>
          <ac:spMkLst>
            <pc:docMk/>
            <pc:sldMk cId="1806065925" sldId="257"/>
            <ac:spMk id="4" creationId="{808B9CB2-A10F-B11D-96CA-69CE155ED970}"/>
          </ac:spMkLst>
        </pc:spChg>
        <pc:spChg chg="add mod">
          <ac:chgData name="nabaaboa@gmail.com" userId="a9a09d03af07522e" providerId="LiveId" clId="{6CA42320-129D-5544-9625-199B39CB78FA}" dt="2023-10-15T14:54:57.244" v="333" actId="207"/>
          <ac:spMkLst>
            <pc:docMk/>
            <pc:sldMk cId="1806065925" sldId="257"/>
            <ac:spMk id="5" creationId="{AE4F8EB0-8160-CC42-E19A-510ACAE27695}"/>
          </ac:spMkLst>
        </pc:spChg>
        <pc:spChg chg="add mod">
          <ac:chgData name="nabaaboa@gmail.com" userId="a9a09d03af07522e" providerId="LiveId" clId="{6CA42320-129D-5544-9625-199B39CB78FA}" dt="2023-10-15T15:21:26.133" v="928" actId="14100"/>
          <ac:spMkLst>
            <pc:docMk/>
            <pc:sldMk cId="1806065925" sldId="257"/>
            <ac:spMk id="6" creationId="{551843FE-7091-6089-9A14-B185029B6345}"/>
          </ac:spMkLst>
        </pc:spChg>
        <pc:cxnChg chg="add del mod">
          <ac:chgData name="nabaaboa@gmail.com" userId="a9a09d03af07522e" providerId="LiveId" clId="{6CA42320-129D-5544-9625-199B39CB78FA}" dt="2023-10-15T14:59:44.317" v="509" actId="478"/>
          <ac:cxnSpMkLst>
            <pc:docMk/>
            <pc:sldMk cId="1806065925" sldId="257"/>
            <ac:cxnSpMk id="7" creationId="{9C748452-B860-D73A-323E-5940D13856CA}"/>
          </ac:cxnSpMkLst>
        </pc:cxnChg>
        <pc:cxnChg chg="add mod">
          <ac:chgData name="nabaaboa@gmail.com" userId="a9a09d03af07522e" providerId="LiveId" clId="{6CA42320-129D-5544-9625-199B39CB78FA}" dt="2023-10-15T15:00:12.124" v="514" actId="208"/>
          <ac:cxnSpMkLst>
            <pc:docMk/>
            <pc:sldMk cId="1806065925" sldId="257"/>
            <ac:cxnSpMk id="16" creationId="{3C69D2BE-AA1C-F99C-6B68-67EF622F1B70}"/>
          </ac:cxnSpMkLst>
        </pc:cxnChg>
      </pc:sldChg>
      <pc:sldChg chg="addSp delSp modSp new mod setBg modClrScheme chgLayout">
        <pc:chgData name="nabaaboa@gmail.com" userId="a9a09d03af07522e" providerId="LiveId" clId="{6CA42320-129D-5544-9625-199B39CB78FA}" dt="2023-10-15T15:20:27.972" v="897" actId="207"/>
        <pc:sldMkLst>
          <pc:docMk/>
          <pc:sldMk cId="1367832167" sldId="258"/>
        </pc:sldMkLst>
        <pc:spChg chg="mod ord">
          <ac:chgData name="nabaaboa@gmail.com" userId="a9a09d03af07522e" providerId="LiveId" clId="{6CA42320-129D-5544-9625-199B39CB78FA}" dt="2023-10-15T15:13:28.543" v="763" actId="1076"/>
          <ac:spMkLst>
            <pc:docMk/>
            <pc:sldMk cId="1367832167" sldId="258"/>
            <ac:spMk id="2" creationId="{FE45ABCB-3AF4-AE80-6F6C-5EDC89554D11}"/>
          </ac:spMkLst>
        </pc:spChg>
        <pc:spChg chg="del mod ord">
          <ac:chgData name="nabaaboa@gmail.com" userId="a9a09d03af07522e" providerId="LiveId" clId="{6CA42320-129D-5544-9625-199B39CB78FA}" dt="2023-10-15T15:12:48.144" v="757" actId="478"/>
          <ac:spMkLst>
            <pc:docMk/>
            <pc:sldMk cId="1367832167" sldId="258"/>
            <ac:spMk id="3" creationId="{A5AF5DC4-3E51-0C20-5B05-393D806F516A}"/>
          </ac:spMkLst>
        </pc:spChg>
        <pc:spChg chg="add mod">
          <ac:chgData name="nabaaboa@gmail.com" userId="a9a09d03af07522e" providerId="LiveId" clId="{6CA42320-129D-5544-9625-199B39CB78FA}" dt="2023-10-15T15:16:53.741" v="787" actId="14100"/>
          <ac:spMkLst>
            <pc:docMk/>
            <pc:sldMk cId="1367832167" sldId="258"/>
            <ac:spMk id="4" creationId="{BFA2B06C-3CD6-BC68-ABB3-BF4C836ACD6A}"/>
          </ac:spMkLst>
        </pc:spChg>
        <pc:spChg chg="add mod">
          <ac:chgData name="nabaaboa@gmail.com" userId="a9a09d03af07522e" providerId="LiveId" clId="{6CA42320-129D-5544-9625-199B39CB78FA}" dt="2023-10-15T15:20:27.972" v="897" actId="207"/>
          <ac:spMkLst>
            <pc:docMk/>
            <pc:sldMk cId="1367832167" sldId="258"/>
            <ac:spMk id="5" creationId="{A46994CF-E924-7860-1AFA-26E82E5D4C06}"/>
          </ac:spMkLst>
        </pc:spChg>
      </pc:sldChg>
      <pc:sldChg chg="modSp new">
        <pc:chgData name="nabaaboa@gmail.com" userId="a9a09d03af07522e" providerId="LiveId" clId="{6CA42320-129D-5544-9625-199B39CB78FA}" dt="2023-10-15T15:21:00.386" v="927" actId="20577"/>
        <pc:sldMkLst>
          <pc:docMk/>
          <pc:sldMk cId="3577547041" sldId="259"/>
        </pc:sldMkLst>
        <pc:spChg chg="mod">
          <ac:chgData name="nabaaboa@gmail.com" userId="a9a09d03af07522e" providerId="LiveId" clId="{6CA42320-129D-5544-9625-199B39CB78FA}" dt="2023-10-15T15:21:00.386" v="927" actId="20577"/>
          <ac:spMkLst>
            <pc:docMk/>
            <pc:sldMk cId="3577547041" sldId="259"/>
            <ac:spMk id="2" creationId="{DCCFD519-A7BA-565D-EB3F-4A40A268A073}"/>
          </ac:spMkLst>
        </pc:spChg>
      </pc:sldChg>
    </pc:docChg>
  </pc:docChgLst>
  <pc:docChgLst>
    <pc:chgData name="nabaaboa@gmail.com" userId="a9a09d03af07522e" providerId="LiveId" clId="{4342979D-DD4E-A84D-A38B-10FFBB39FE8E}"/>
    <pc:docChg chg="custSel modSld addMainMaster delMainMaster">
      <pc:chgData name="nabaaboa@gmail.com" userId="a9a09d03af07522e" providerId="LiveId" clId="{4342979D-DD4E-A84D-A38B-10FFBB39FE8E}" dt="2023-10-14T22:36:03.627" v="229" actId="25668"/>
      <pc:docMkLst>
        <pc:docMk/>
      </pc:docMkLst>
      <pc:sldChg chg="addSp delSp modSp mod setBg">
        <pc:chgData name="nabaaboa@gmail.com" userId="a9a09d03af07522e" providerId="LiveId" clId="{4342979D-DD4E-A84D-A38B-10FFBB39FE8E}" dt="2023-10-14T22:36:03.627" v="229" actId="25668"/>
        <pc:sldMkLst>
          <pc:docMk/>
          <pc:sldMk cId="2406202702" sldId="256"/>
        </pc:sldMkLst>
        <pc:spChg chg="mod">
          <ac:chgData name="nabaaboa@gmail.com" userId="a9a09d03af07522e" providerId="LiveId" clId="{4342979D-DD4E-A84D-A38B-10FFBB39FE8E}" dt="2023-10-14T22:31:20.177" v="37" actId="1076"/>
          <ac:spMkLst>
            <pc:docMk/>
            <pc:sldMk cId="2406202702" sldId="256"/>
            <ac:spMk id="2" creationId="{F85094E9-685A-DA1E-1700-1F4E97426EF6}"/>
          </ac:spMkLst>
        </pc:spChg>
        <pc:spChg chg="del mod">
          <ac:chgData name="nabaaboa@gmail.com" userId="a9a09d03af07522e" providerId="LiveId" clId="{4342979D-DD4E-A84D-A38B-10FFBB39FE8E}" dt="2023-10-14T22:35:01.784" v="161" actId="478"/>
          <ac:spMkLst>
            <pc:docMk/>
            <pc:sldMk cId="2406202702" sldId="256"/>
            <ac:spMk id="3" creationId="{807F3DCE-7CDC-98B1-CAEC-D3CB2DCBDD70}"/>
          </ac:spMkLst>
        </pc:spChg>
        <pc:spChg chg="add mod">
          <ac:chgData name="nabaaboa@gmail.com" userId="a9a09d03af07522e" providerId="LiveId" clId="{4342979D-DD4E-A84D-A38B-10FFBB39FE8E}" dt="2023-10-14T22:34:05.306" v="150" actId="14100"/>
          <ac:spMkLst>
            <pc:docMk/>
            <pc:sldMk cId="2406202702" sldId="256"/>
            <ac:spMk id="5" creationId="{79F3D9CF-46AB-EE55-84C8-FA3FCA977BDB}"/>
          </ac:spMkLst>
        </pc:spChg>
        <pc:spChg chg="add mod">
          <ac:chgData name="nabaaboa@gmail.com" userId="a9a09d03af07522e" providerId="LiveId" clId="{4342979D-DD4E-A84D-A38B-10FFBB39FE8E}" dt="2023-10-14T22:36:03.627" v="229" actId="25668"/>
          <ac:spMkLst>
            <pc:docMk/>
            <pc:sldMk cId="2406202702" sldId="256"/>
            <ac:spMk id="7" creationId="{BFC39A5D-24EF-DE70-C8C9-2CB6A5D0A36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B346161-4781-4D3D-98D4-FB953241876A}" type="datetimeFigureOut">
              <a:rPr lang="ar-IQ" smtClean="0"/>
              <a:t>08/06/1445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671AE18-8CB8-4A61-A13A-1A864E6D4D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02669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1AE18-8CB8-4A61-A13A-1A864E6D4DE1}" type="slidenum">
              <a:rPr lang="ar-IQ" smtClean="0"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05228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1AE18-8CB8-4A61-A13A-1A864E6D4DE1}" type="slidenum">
              <a:rPr lang="ar-IQ" smtClean="0"/>
              <a:t>4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54460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54F42-0E08-4260-92E2-EC47F18CCDB2}" type="datetime1">
              <a:rPr lang="en-US" smtClean="0"/>
              <a:t>12/20/2023</a:t>
            </a:fld>
            <a:endParaRPr lang="en-US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مستطيل 31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مستطيل 39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مستطيل 40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مستطيل 41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1219200" y="4343400"/>
            <a:ext cx="103632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219200" y="2834640"/>
            <a:ext cx="103632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56" name="مستطيل 55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مستطيل 64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مستطيل 65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مستطيل 66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3E7A-4795-406D-89DF-DB62D8B807F3}" type="datetime1">
              <a:rPr lang="en-US" smtClean="0"/>
              <a:t>12/20/2023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641600" cy="5851525"/>
          </a:xfrm>
        </p:spPr>
        <p:txBody>
          <a:bodyPr vert="eaVert" anchor="ctr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12800" y="274640"/>
            <a:ext cx="78232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8A0AE-2CB3-4435-A7EA-67A2B15C1407}" type="datetime1">
              <a:rPr lang="en-US" smtClean="0"/>
              <a:t>12/20/2023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CC89-8E93-4CB1-B072-57F2488B3359}" type="datetime1">
              <a:rPr lang="en-US" smtClean="0"/>
              <a:t>12/20/2023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شكل حر 13"/>
          <p:cNvSpPr>
            <a:spLocks/>
          </p:cNvSpPr>
          <p:nvPr/>
        </p:nvSpPr>
        <p:spPr bwMode="auto">
          <a:xfrm>
            <a:off x="6438603" y="1073888"/>
            <a:ext cx="5762848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شكل حر 14"/>
          <p:cNvSpPr>
            <a:spLocks/>
          </p:cNvSpPr>
          <p:nvPr/>
        </p:nvSpPr>
        <p:spPr bwMode="auto">
          <a:xfrm>
            <a:off x="498621" y="0"/>
            <a:ext cx="7352715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شكل حر 12"/>
          <p:cNvSpPr>
            <a:spLocks/>
          </p:cNvSpPr>
          <p:nvPr/>
        </p:nvSpPr>
        <p:spPr bwMode="auto">
          <a:xfrm rot="5236414">
            <a:off x="6635304" y="1285480"/>
            <a:ext cx="4114800" cy="15849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924800" y="0"/>
            <a:ext cx="3657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شكل حر 16"/>
          <p:cNvSpPr>
            <a:spLocks/>
          </p:cNvSpPr>
          <p:nvPr/>
        </p:nvSpPr>
        <p:spPr bwMode="auto">
          <a:xfrm>
            <a:off x="7924800" y="4267200"/>
            <a:ext cx="42672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شكل حر 17"/>
          <p:cNvSpPr>
            <a:spLocks/>
          </p:cNvSpPr>
          <p:nvPr/>
        </p:nvSpPr>
        <p:spPr bwMode="auto">
          <a:xfrm>
            <a:off x="7924800" y="0"/>
            <a:ext cx="18288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شكل حر 18"/>
          <p:cNvSpPr>
            <a:spLocks/>
          </p:cNvSpPr>
          <p:nvPr/>
        </p:nvSpPr>
        <p:spPr bwMode="auto">
          <a:xfrm>
            <a:off x="7931152" y="4246564"/>
            <a:ext cx="2787649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شكل حر 19"/>
          <p:cNvSpPr>
            <a:spLocks/>
          </p:cNvSpPr>
          <p:nvPr/>
        </p:nvSpPr>
        <p:spPr bwMode="auto">
          <a:xfrm>
            <a:off x="7924800" y="4267200"/>
            <a:ext cx="2133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شكل حر 20"/>
          <p:cNvSpPr>
            <a:spLocks/>
          </p:cNvSpPr>
          <p:nvPr/>
        </p:nvSpPr>
        <p:spPr bwMode="auto">
          <a:xfrm>
            <a:off x="7924800" y="1371600"/>
            <a:ext cx="42672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شكل حر 21"/>
          <p:cNvSpPr>
            <a:spLocks/>
          </p:cNvSpPr>
          <p:nvPr/>
        </p:nvSpPr>
        <p:spPr bwMode="auto">
          <a:xfrm>
            <a:off x="7924800" y="1752600"/>
            <a:ext cx="42672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شكل حر 22"/>
          <p:cNvSpPr>
            <a:spLocks/>
          </p:cNvSpPr>
          <p:nvPr/>
        </p:nvSpPr>
        <p:spPr bwMode="auto">
          <a:xfrm>
            <a:off x="1320800" y="4267200"/>
            <a:ext cx="660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شكل حر 23"/>
          <p:cNvSpPr>
            <a:spLocks/>
          </p:cNvSpPr>
          <p:nvPr/>
        </p:nvSpPr>
        <p:spPr bwMode="auto">
          <a:xfrm>
            <a:off x="711200" y="4267200"/>
            <a:ext cx="7112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شكل حر 24"/>
          <p:cNvSpPr>
            <a:spLocks/>
          </p:cNvSpPr>
          <p:nvPr/>
        </p:nvSpPr>
        <p:spPr bwMode="auto">
          <a:xfrm>
            <a:off x="489099" y="2438400"/>
            <a:ext cx="75184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شكل حر 25"/>
          <p:cNvSpPr>
            <a:spLocks/>
          </p:cNvSpPr>
          <p:nvPr/>
        </p:nvSpPr>
        <p:spPr bwMode="auto">
          <a:xfrm>
            <a:off x="489099" y="2133600"/>
            <a:ext cx="75184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شكل حر 26"/>
          <p:cNvSpPr>
            <a:spLocks/>
          </p:cNvSpPr>
          <p:nvPr/>
        </p:nvSpPr>
        <p:spPr bwMode="auto">
          <a:xfrm>
            <a:off x="6096000" y="4267200"/>
            <a:ext cx="18288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42536" y="1351672"/>
            <a:ext cx="7624064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A1632-E661-4A88-B4E3-3C9AFCB2860D}" type="datetime1">
              <a:rPr lang="en-US" smtClean="0"/>
              <a:t>12/20/2023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مستطيل 6"/>
          <p:cNvSpPr/>
          <p:nvPr/>
        </p:nvSpPr>
        <p:spPr>
          <a:xfrm>
            <a:off x="484213" y="402265"/>
            <a:ext cx="1133856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42536" y="512064"/>
            <a:ext cx="10875264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 flipH="1">
            <a:off x="49538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مستطيل 8"/>
          <p:cNvSpPr/>
          <p:nvPr/>
        </p:nvSpPr>
        <p:spPr>
          <a:xfrm flipH="1">
            <a:off x="548145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مستطيل 9"/>
          <p:cNvSpPr/>
          <p:nvPr/>
        </p:nvSpPr>
        <p:spPr>
          <a:xfrm flipH="1">
            <a:off x="59793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H="1">
            <a:off x="63560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>
          <a:xfrm>
            <a:off x="667304" y="680477"/>
            <a:ext cx="48768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512064"/>
            <a:ext cx="10972800" cy="9144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19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207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7A4B6-7AB4-498C-8F55-4D553F8E0416}" type="datetime1">
              <a:rPr lang="en-US" smtClean="0"/>
              <a:t>12/20/2023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مستطيل 24"/>
          <p:cNvSpPr/>
          <p:nvPr/>
        </p:nvSpPr>
        <p:spPr>
          <a:xfrm>
            <a:off x="0" y="402266"/>
            <a:ext cx="11822773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73099" y="512064"/>
            <a:ext cx="103632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600" y="1809750"/>
            <a:ext cx="5386917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6193368" y="1809750"/>
            <a:ext cx="5389033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609600" y="2459037"/>
            <a:ext cx="5386917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93368" y="2459037"/>
            <a:ext cx="5389033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0E09D-3C7C-4466-BB4E-031D1B0BFDC5}" type="datetime1">
              <a:rPr lang="en-US" smtClean="0"/>
              <a:t>12/20/2023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مستطيل 15"/>
          <p:cNvSpPr/>
          <p:nvPr/>
        </p:nvSpPr>
        <p:spPr>
          <a:xfrm>
            <a:off x="117053" y="680477"/>
            <a:ext cx="6096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مستطيل 16"/>
          <p:cNvSpPr/>
          <p:nvPr/>
        </p:nvSpPr>
        <p:spPr>
          <a:xfrm>
            <a:off x="6307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مستطيل 17"/>
          <p:cNvSpPr/>
          <p:nvPr/>
        </p:nvSpPr>
        <p:spPr>
          <a:xfrm>
            <a:off x="37669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مستطيل 19"/>
          <p:cNvSpPr/>
          <p:nvPr/>
        </p:nvSpPr>
        <p:spPr>
          <a:xfrm flipH="1">
            <a:off x="19969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مستطيل 20"/>
          <p:cNvSpPr/>
          <p:nvPr/>
        </p:nvSpPr>
        <p:spPr>
          <a:xfrm flipH="1">
            <a:off x="252455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مستطيل 21"/>
          <p:cNvSpPr/>
          <p:nvPr/>
        </p:nvSpPr>
        <p:spPr>
          <a:xfrm flipH="1">
            <a:off x="302243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 flipH="1">
            <a:off x="339912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مستطيل 29"/>
          <p:cNvSpPr/>
          <p:nvPr/>
        </p:nvSpPr>
        <p:spPr>
          <a:xfrm>
            <a:off x="371613" y="680477"/>
            <a:ext cx="48768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5F125-9F55-46D7-B406-EEB6501D4CFB}" type="datetime1">
              <a:rPr lang="en-US" smtClean="0"/>
              <a:t>12/20/2023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79A2-D4D0-46B6-A615-649A247FA96A}" type="datetime1">
              <a:rPr lang="en-US" smtClean="0"/>
              <a:t>12/20/2023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109728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914400" y="1435100"/>
            <a:ext cx="33528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0" y="1435100"/>
            <a:ext cx="73152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7A4B6-7AB4-498C-8F55-4D553F8E0416}" type="datetime1">
              <a:rPr lang="en-US" smtClean="0"/>
              <a:t>12/20/2023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490709" y="0"/>
            <a:ext cx="1170432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رابط مستقيم 8"/>
          <p:cNvCxnSpPr/>
          <p:nvPr/>
        </p:nvCxnSpPr>
        <p:spPr>
          <a:xfrm flipV="1">
            <a:off x="484260" y="1885028"/>
            <a:ext cx="11710163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مجموعة 9"/>
          <p:cNvGrpSpPr/>
          <p:nvPr/>
        </p:nvGrpSpPr>
        <p:grpSpPr>
          <a:xfrm rot="5400000">
            <a:off x="11374903" y="1197789"/>
            <a:ext cx="132763" cy="171288"/>
            <a:chOff x="6668087" y="1297746"/>
            <a:chExt cx="161840" cy="156602"/>
          </a:xfrm>
        </p:grpSpPr>
        <p:cxnSp>
          <p:nvCxnSpPr>
            <p:cNvPr id="15" name="رابط مستقيم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عنوان 1"/>
          <p:cNvSpPr>
            <a:spLocks noGrp="1"/>
          </p:cNvSpPr>
          <p:nvPr>
            <p:ph type="title"/>
          </p:nvPr>
        </p:nvSpPr>
        <p:spPr bwMode="grayWhite">
          <a:xfrm>
            <a:off x="1219200" y="441252"/>
            <a:ext cx="9144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90709" y="1893781"/>
            <a:ext cx="1170432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 bwMode="grayWhite">
          <a:xfrm>
            <a:off x="1219200" y="1150144"/>
            <a:ext cx="9144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grpSp>
        <p:nvGrpSpPr>
          <p:cNvPr id="14" name="مجموعة 13"/>
          <p:cNvGrpSpPr/>
          <p:nvPr/>
        </p:nvGrpSpPr>
        <p:grpSpPr>
          <a:xfrm rot="5400000">
            <a:off x="11578103" y="1350189"/>
            <a:ext cx="132763" cy="171288"/>
            <a:chOff x="6668087" y="1297746"/>
            <a:chExt cx="161840" cy="156602"/>
          </a:xfrm>
        </p:grpSpPr>
        <p:cxnSp>
          <p:nvCxnSpPr>
            <p:cNvPr id="11" name="رابط مستقيم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مجموعة 17"/>
          <p:cNvGrpSpPr/>
          <p:nvPr/>
        </p:nvGrpSpPr>
        <p:grpSpPr>
          <a:xfrm rot="5400000">
            <a:off x="11115579" y="1453352"/>
            <a:ext cx="132763" cy="171288"/>
            <a:chOff x="6668087" y="1297746"/>
            <a:chExt cx="161840" cy="156602"/>
          </a:xfrm>
        </p:grpSpPr>
        <p:cxnSp>
          <p:nvCxnSpPr>
            <p:cNvPr id="19" name="رابط مستقيم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رابط مستقيم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رابط مستقيم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8636000" y="55499"/>
            <a:ext cx="2844800" cy="365125"/>
          </a:xfrm>
        </p:spPr>
        <p:txBody>
          <a:bodyPr/>
          <a:lstStyle/>
          <a:p>
            <a:fld id="{AC67A4B6-7AB4-498C-8F55-4D553F8E0416}" type="datetime1">
              <a:rPr lang="en-US" smtClean="0"/>
              <a:t>12/20/2023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219200" y="55499"/>
            <a:ext cx="7416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1480800" y="55499"/>
            <a:ext cx="6096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مستطيل 14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مستطيل 15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مستطيل 16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1219200" y="1783560"/>
            <a:ext cx="103632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C67A4B6-7AB4-498C-8F55-4D553F8E0416}" type="datetime1">
              <a:rPr lang="en-US" smtClean="0"/>
              <a:t>12/20/2023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عنوان 1">
            <a:extLst>
              <a:ext uri="{FF2B5EF4-FFF2-40B4-BE49-F238E27FC236}">
                <a16:creationId xmlns:a16="http://schemas.microsoft.com/office/drawing/2014/main" id="{BFC39A5D-24EF-DE70-C8C9-2CB6A5D0A3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4114800"/>
            <a:ext cx="5217884" cy="1905000"/>
          </a:xfrm>
        </p:spPr>
        <p:txBody>
          <a:bodyPr/>
          <a:lstStyle/>
          <a:p>
            <a:pPr algn="ctr"/>
            <a:r>
              <a:rPr lang="ar-SA" sz="3200" dirty="0">
                <a:solidFill>
                  <a:srgbClr val="FFC000"/>
                </a:solidFill>
              </a:rPr>
              <a:t>اعداد </a:t>
            </a:r>
            <a:r>
              <a:rPr lang="ar-SA" sz="3200" dirty="0" smtClean="0">
                <a:solidFill>
                  <a:srgbClr val="FFC000"/>
                </a:solidFill>
              </a:rPr>
              <a:t>:</a:t>
            </a:r>
            <a:r>
              <a:rPr lang="ar-SA" sz="3200" dirty="0">
                <a:solidFill>
                  <a:srgbClr val="FFC000"/>
                </a:solidFill>
              </a:rPr>
              <a:t/>
            </a:r>
            <a:br>
              <a:rPr lang="ar-SA" sz="3200" dirty="0">
                <a:solidFill>
                  <a:srgbClr val="FFC000"/>
                </a:solidFill>
              </a:rPr>
            </a:br>
            <a:r>
              <a:rPr lang="ar-SA" sz="3200" dirty="0" err="1" smtClean="0">
                <a:solidFill>
                  <a:srgbClr val="FFC000"/>
                </a:solidFill>
              </a:rPr>
              <a:t>أ.م.د</a:t>
            </a:r>
            <a:r>
              <a:rPr lang="ar-SA" sz="3200" dirty="0" smtClean="0">
                <a:solidFill>
                  <a:srgbClr val="FFC000"/>
                </a:solidFill>
              </a:rPr>
              <a:t> عبير داخل حاتم</a:t>
            </a:r>
            <a:br>
              <a:rPr lang="ar-SA" sz="3200" dirty="0" smtClean="0">
                <a:solidFill>
                  <a:srgbClr val="FFC000"/>
                </a:solidFill>
              </a:rPr>
            </a:br>
            <a:r>
              <a:rPr lang="ar-SA" sz="3200" dirty="0" err="1" smtClean="0">
                <a:solidFill>
                  <a:srgbClr val="FFC000"/>
                </a:solidFill>
              </a:rPr>
              <a:t>م.م</a:t>
            </a:r>
            <a:r>
              <a:rPr lang="ar-SA" sz="3200" dirty="0" smtClean="0">
                <a:solidFill>
                  <a:srgbClr val="FFC000"/>
                </a:solidFill>
              </a:rPr>
              <a:t> </a:t>
            </a:r>
            <a:r>
              <a:rPr lang="ar-SA" sz="3200" smtClean="0">
                <a:solidFill>
                  <a:srgbClr val="FFC000"/>
                </a:solidFill>
              </a:rPr>
              <a:t>زينة عبدالكريم عباس</a:t>
            </a:r>
            <a:r>
              <a:rPr lang="ar-SA" sz="3200" dirty="0">
                <a:solidFill>
                  <a:srgbClr val="FFC000"/>
                </a:solidFill>
              </a:rPr>
              <a:t/>
            </a:r>
            <a:br>
              <a:rPr lang="ar-SA" sz="3200" dirty="0">
                <a:solidFill>
                  <a:srgbClr val="FFC000"/>
                </a:solidFill>
              </a:rPr>
            </a:br>
            <a:endParaRPr lang="ar-AE" sz="3200" dirty="0">
              <a:solidFill>
                <a:srgbClr val="FFC000"/>
              </a:solidFill>
            </a:endParaRPr>
          </a:p>
        </p:txBody>
      </p:sp>
      <p:sp>
        <p:nvSpPr>
          <p:cNvPr id="6" name="عنوان 5"/>
          <p:cNvSpPr>
            <a:spLocks noGrp="1"/>
          </p:cNvSpPr>
          <p:nvPr>
            <p:ph type="ctrTitle" idx="4294967295"/>
          </p:nvPr>
        </p:nvSpPr>
        <p:spPr>
          <a:xfrm>
            <a:off x="2667000" y="762000"/>
            <a:ext cx="8001000" cy="205740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pPr algn="ctr"/>
            <a:r>
              <a:rPr lang="ar-IQ" sz="4400" i="1" dirty="0" smtClean="0">
                <a:solidFill>
                  <a:srgbClr val="FF0000"/>
                </a:solidFill>
              </a:rPr>
              <a:t>الاستقبال في الريشة الطائرة </a:t>
            </a:r>
            <a:r>
              <a:rPr lang="ar-SA" sz="4400" i="1" dirty="0">
                <a:solidFill>
                  <a:srgbClr val="FF0000"/>
                </a:solidFill>
              </a:rPr>
              <a:t/>
            </a:r>
            <a:br>
              <a:rPr lang="ar-SA" sz="4400" i="1" dirty="0">
                <a:solidFill>
                  <a:srgbClr val="FF0000"/>
                </a:solidFill>
              </a:rPr>
            </a:br>
            <a:r>
              <a:rPr lang="ar-SA" sz="4400" i="1" dirty="0" smtClean="0">
                <a:solidFill>
                  <a:srgbClr val="FF0000"/>
                </a:solidFill>
              </a:rPr>
              <a:t>المحاضرة الرابعة</a:t>
            </a:r>
            <a:endParaRPr lang="ar-IQ" sz="4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20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C565ED6-2FF9-B4DF-431E-6348D6D49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0" y="1524000"/>
            <a:ext cx="6096000" cy="706964"/>
          </a:xfrm>
          <a:solidFill>
            <a:schemeClr val="accent2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ar-IQ" sz="3200" dirty="0" smtClean="0"/>
              <a:t>انواع الاستقبال ( الاحتمالات ) :-</a:t>
            </a:r>
            <a:endParaRPr lang="ar-AE" sz="3600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E8A86AF-283C-C2D7-7430-3313EE7E6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362200"/>
            <a:ext cx="10474617" cy="1460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2800" dirty="0" smtClean="0"/>
              <a:t>اولا / الرد على الارسال الفوري المرتفع :</a:t>
            </a:r>
          </a:p>
          <a:p>
            <a:pPr marL="0" indent="0">
              <a:buNone/>
            </a:pPr>
            <a:r>
              <a:rPr lang="ar-IQ" sz="2800" dirty="0" smtClean="0">
                <a:cs typeface="+mj-cs"/>
              </a:rPr>
              <a:t>هناك عدة احتمالات وقد رتبها (بول ,سو )كما يلي </a:t>
            </a:r>
            <a:endParaRPr lang="ar-AE" sz="2800" dirty="0">
              <a:cs typeface="+mj-cs"/>
            </a:endParaRPr>
          </a:p>
        </p:txBody>
      </p:sp>
      <p:sp>
        <p:nvSpPr>
          <p:cNvPr id="6" name="مستطيل: زاوية مطوية 5">
            <a:extLst>
              <a:ext uri="{FF2B5EF4-FFF2-40B4-BE49-F238E27FC236}">
                <a16:creationId xmlns:a16="http://schemas.microsoft.com/office/drawing/2014/main" id="{551843FE-7091-6089-9A14-B185029B6345}"/>
              </a:ext>
            </a:extLst>
          </p:cNvPr>
          <p:cNvSpPr/>
          <p:nvPr/>
        </p:nvSpPr>
        <p:spPr>
          <a:xfrm>
            <a:off x="4953000" y="3429000"/>
            <a:ext cx="7239000" cy="2514600"/>
          </a:xfrm>
          <a:prstGeom prst="foldedCorner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>
              <a:buAutoNum type="arabicPeriod"/>
            </a:pPr>
            <a:r>
              <a:rPr lang="ar-IQ" sz="2000" dirty="0" smtClean="0"/>
              <a:t>الرد الدفاعي العالي المستقيم </a:t>
            </a:r>
          </a:p>
          <a:p>
            <a:pPr marL="457200" indent="-457200">
              <a:buAutoNum type="arabicPeriod"/>
            </a:pPr>
            <a:r>
              <a:rPr lang="ar-IQ" sz="2000" dirty="0" smtClean="0"/>
              <a:t>الرد المسقط المستقيم البطيء بجوار الشبكة </a:t>
            </a:r>
          </a:p>
          <a:p>
            <a:pPr marL="457200" indent="-457200">
              <a:buAutoNum type="arabicPeriod"/>
            </a:pPr>
            <a:r>
              <a:rPr lang="ar-IQ" sz="2000" dirty="0" smtClean="0"/>
              <a:t>الرد الدفاعي عبر الملعب </a:t>
            </a:r>
          </a:p>
          <a:p>
            <a:pPr marL="457200" indent="-457200">
              <a:buAutoNum type="arabicPeriod"/>
            </a:pPr>
            <a:r>
              <a:rPr lang="ar-IQ" sz="2000" dirty="0" smtClean="0"/>
              <a:t>الرد المسقط عبر الملعب وخلف الشبكة والى اليسار </a:t>
            </a:r>
          </a:p>
          <a:p>
            <a:pPr marL="457200" indent="-457200">
              <a:buAutoNum type="arabicPeriod"/>
            </a:pPr>
            <a:r>
              <a:rPr lang="ar-IQ" sz="2000" dirty="0" smtClean="0"/>
              <a:t>الرد الدفاعي عبر الملعب وباتجاه وسط خط القاعدة </a:t>
            </a:r>
          </a:p>
          <a:p>
            <a:pPr marL="457200" indent="-457200">
              <a:buAutoNum type="arabicPeriod"/>
            </a:pPr>
            <a:r>
              <a:rPr lang="ar-IQ" sz="2000" dirty="0" smtClean="0"/>
              <a:t>الرد المسقط الدفاعي (يستخدم في حالة الدفاع القصوى )</a:t>
            </a:r>
            <a:endParaRPr lang="ar-SA" sz="2000" dirty="0"/>
          </a:p>
        </p:txBody>
      </p:sp>
      <p:sp>
        <p:nvSpPr>
          <p:cNvPr id="4" name="مستطيل 3"/>
          <p:cNvSpPr/>
          <p:nvPr/>
        </p:nvSpPr>
        <p:spPr>
          <a:xfrm>
            <a:off x="1659699" y="401903"/>
            <a:ext cx="9144000" cy="70788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spc="-100" dirty="0">
                <a:solidFill>
                  <a:srgbClr val="D6ECFF">
                    <a:satMod val="200000"/>
                  </a:srgbClr>
                </a:solidFill>
                <a:latin typeface="Consolas"/>
                <a:ea typeface="+mj-ea"/>
                <a:cs typeface="+mj-cs"/>
              </a:rPr>
              <a:t>ا</a:t>
            </a:r>
            <a:r>
              <a:rPr lang="ar-IQ" sz="4000" spc="-100" dirty="0">
                <a:solidFill>
                  <a:srgbClr val="D6ECFF">
                    <a:satMod val="200000"/>
                  </a:srgbClr>
                </a:solidFill>
                <a:latin typeface="Consolas"/>
                <a:ea typeface="+mj-ea"/>
              </a:rPr>
              <a:t>لاستقبال :- هو احتمال الرد على الارسال </a:t>
            </a:r>
            <a:endParaRPr lang="ar-IQ" dirty="0"/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27653" y="2588189"/>
            <a:ext cx="5354241" cy="2921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06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عنوان 2"/>
          <p:cNvSpPr>
            <a:spLocks noGrp="1"/>
          </p:cNvSpPr>
          <p:nvPr>
            <p:ph type="ctrTitle"/>
          </p:nvPr>
        </p:nvSpPr>
        <p:spPr>
          <a:xfrm>
            <a:off x="1600200" y="533400"/>
            <a:ext cx="10439400" cy="1219200"/>
          </a:xfrm>
        </p:spPr>
        <p:txBody>
          <a:bodyPr/>
          <a:lstStyle/>
          <a:p>
            <a:pPr algn="r"/>
            <a:r>
              <a:rPr lang="ar-SA" sz="2400" dirty="0" smtClean="0"/>
              <a:t>ثانيا/</a:t>
            </a:r>
            <a:r>
              <a:rPr lang="ar-IQ" sz="2400" dirty="0" smtClean="0"/>
              <a:t>الرد </a:t>
            </a:r>
            <a:r>
              <a:rPr lang="ar-IQ" sz="2400" dirty="0" smtClean="0"/>
              <a:t>على الارسال الزوجي المنخفض :</a:t>
            </a:r>
            <a:br>
              <a:rPr lang="ar-IQ" sz="2400" dirty="0" smtClean="0"/>
            </a:br>
            <a:r>
              <a:rPr lang="ar-IQ" sz="2400" dirty="0" smtClean="0"/>
              <a:t>يعد الرد على الارسال المنخفض احد الضربات الصعبة في الريشة الطائرة بشكل عام </a:t>
            </a:r>
            <a:endParaRPr lang="ar-IQ" sz="2400" dirty="0"/>
          </a:p>
        </p:txBody>
      </p:sp>
      <p:sp>
        <p:nvSpPr>
          <p:cNvPr id="7" name="مخطط انسيابي: شريط مثقب 6"/>
          <p:cNvSpPr/>
          <p:nvPr/>
        </p:nvSpPr>
        <p:spPr>
          <a:xfrm>
            <a:off x="6172200" y="2014728"/>
            <a:ext cx="5791200" cy="957072"/>
          </a:xfrm>
          <a:prstGeom prst="flowChartPunchedTap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dirty="0"/>
              <a:t>هناك عدة احتمالات للرد مرتبة من حيث فعاليتها كما يأتي: </a:t>
            </a:r>
          </a:p>
        </p:txBody>
      </p:sp>
      <p:sp>
        <p:nvSpPr>
          <p:cNvPr id="9" name="مخطط انسيابي: معالجة متعاقبة 8"/>
          <p:cNvSpPr/>
          <p:nvPr/>
        </p:nvSpPr>
        <p:spPr>
          <a:xfrm>
            <a:off x="5257800" y="3200400"/>
            <a:ext cx="6918542" cy="22860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dirty="0" smtClean="0"/>
              <a:t> 1. ضربة دفاعية ملفوفة تسقط في عمق ملعب المنافس وفي زاوية اليسرى منه .</a:t>
            </a:r>
          </a:p>
          <a:p>
            <a:r>
              <a:rPr lang="ar-IQ" dirty="0" smtClean="0"/>
              <a:t>2. ضربة الدفاع لنصف الملعب هي تستهدف ارباك المنافسين في منطقة مشتركة بينهما .</a:t>
            </a:r>
          </a:p>
          <a:p>
            <a:r>
              <a:rPr lang="ar-IQ" dirty="0" smtClean="0"/>
              <a:t>3.ضربة الشبكة على مال المنافس. </a:t>
            </a:r>
          </a:p>
          <a:p>
            <a:r>
              <a:rPr lang="ar-IQ" dirty="0" smtClean="0"/>
              <a:t>4. ضربة الملفوفة عبر الشبكة .</a:t>
            </a:r>
          </a:p>
          <a:p>
            <a:r>
              <a:rPr lang="ar-IQ" dirty="0" smtClean="0"/>
              <a:t>5.ضربة الشبكة على يمين المنافس .</a:t>
            </a:r>
          </a:p>
          <a:p>
            <a:r>
              <a:rPr lang="ar-IQ" dirty="0" smtClean="0"/>
              <a:t>6.ضربة خط القاعدة الملفوفة .</a:t>
            </a:r>
            <a:endParaRPr lang="ar-IQ" dirty="0"/>
          </a:p>
        </p:txBody>
      </p:sp>
      <p:pic>
        <p:nvPicPr>
          <p:cNvPr id="10" name="صورة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90305" y="2552895"/>
            <a:ext cx="4696589" cy="3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860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CCFD519-A7BA-565D-EB3F-4A40A268A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600" y="26096"/>
            <a:ext cx="7239000" cy="707136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r"/>
            <a:r>
              <a:rPr lang="ar-IQ" sz="3200" dirty="0" smtClean="0"/>
              <a:t>ثالثا/ احتمالات الرد في استقبال زوجي مرتفع: </a:t>
            </a:r>
            <a:endParaRPr lang="ar-AE" sz="3200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Hexagon 6"/>
          <p:cNvSpPr/>
          <p:nvPr/>
        </p:nvSpPr>
        <p:spPr>
          <a:xfrm>
            <a:off x="5625230" y="1066800"/>
            <a:ext cx="6553200" cy="97024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dirty="0" smtClean="0"/>
              <a:t>ان احتمالات الرد الارسال المرتفع في الزوجي اسهل بكثير من الارسال المنخفض على اساس انهاء الضربة لا يتحمل الكثير من خداع وهذه الاحتمالات هي :-</a:t>
            </a:r>
            <a:endParaRPr lang="ar-IQ" dirty="0"/>
          </a:p>
        </p:txBody>
      </p:sp>
      <p:sp>
        <p:nvSpPr>
          <p:cNvPr id="8" name="Down Arrow 7"/>
          <p:cNvSpPr/>
          <p:nvPr/>
        </p:nvSpPr>
        <p:spPr>
          <a:xfrm>
            <a:off x="1632559" y="3455097"/>
            <a:ext cx="240082" cy="40292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6019800" y="2437357"/>
            <a:ext cx="6019800" cy="24383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dirty="0" smtClean="0"/>
              <a:t>1.الضرب الساحق او الضربة المسقطة امام منتصف الملعب </a:t>
            </a:r>
          </a:p>
          <a:p>
            <a:r>
              <a:rPr lang="ar-IQ" dirty="0" smtClean="0"/>
              <a:t>2.الضربة الهجومية الاسفل عند حدود الجانب الايسر للمنافس </a:t>
            </a:r>
          </a:p>
          <a:p>
            <a:r>
              <a:rPr lang="ar-IQ" dirty="0" smtClean="0"/>
              <a:t>3.الضربة الساحقة لجسم المنافس (هي ضربة صعبة في ارجاعها )</a:t>
            </a:r>
          </a:p>
          <a:p>
            <a:r>
              <a:rPr lang="ar-IQ" dirty="0" smtClean="0"/>
              <a:t>4. ضربة بطول الملعب (قد تكون ساحقة ام مسقطة )</a:t>
            </a:r>
          </a:p>
          <a:p>
            <a:endParaRPr lang="ar-IQ" dirty="0"/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975" y="2018557"/>
            <a:ext cx="4969650" cy="32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54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ركة">
  <a:themeElements>
    <a:clrScheme name="حركة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حركة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حركة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372</TotalTime>
  <Words>231</Words>
  <Application>Microsoft Office PowerPoint</Application>
  <PresentationFormat>شاشة عريضة</PresentationFormat>
  <Paragraphs>31</Paragraphs>
  <Slides>4</Slides>
  <Notes>2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8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13" baseType="lpstr">
      <vt:lpstr>Arial</vt:lpstr>
      <vt:lpstr>Calibri</vt:lpstr>
      <vt:lpstr>Consolas</vt:lpstr>
      <vt:lpstr>Corbel</vt:lpstr>
      <vt:lpstr>Tahoma</vt:lpstr>
      <vt:lpstr>Wingdings</vt:lpstr>
      <vt:lpstr>Wingdings 2</vt:lpstr>
      <vt:lpstr>Wingdings 3</vt:lpstr>
      <vt:lpstr>حركة</vt:lpstr>
      <vt:lpstr>اعداد : أ.م.د عبير داخل حاتم م.م زينة عبدالكريم عباس </vt:lpstr>
      <vt:lpstr>انواع الاستقبال ( الاحتمالات ) :-</vt:lpstr>
      <vt:lpstr>ثانيا/الرد على الارسال الزوجي المنخفض : يعد الرد على الارسال المنخفض احد الضربات الصعبة في الريشة الطائرة بشكل عام </vt:lpstr>
      <vt:lpstr>ثالثا/ احتمالات الرد في استقبال زوجي مرتفع: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علم النفس الرياضي</dc:title>
  <dc:creator>nabaaboa@gmail.com</dc:creator>
  <cp:lastModifiedBy>DELL</cp:lastModifiedBy>
  <cp:revision>36</cp:revision>
  <dcterms:created xsi:type="dcterms:W3CDTF">2023-10-14T22:27:58Z</dcterms:created>
  <dcterms:modified xsi:type="dcterms:W3CDTF">2023-12-20T20:39:58Z</dcterms:modified>
</cp:coreProperties>
</file>