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72" r:id="rId1"/>
  </p:sldMasterIdLst>
  <p:sldIdLst>
    <p:sldId id="256" r:id="rId2"/>
    <p:sldId id="257" r:id="rId3"/>
    <p:sldId id="258" r:id="rId4"/>
    <p:sldId id="259" r:id="rId5"/>
    <p:sldId id="260" r:id="rId6"/>
    <p:sldId id="261" r:id="rId7"/>
    <p:sldId id="262" r:id="rId8"/>
    <p:sldId id="263" r:id="rId9"/>
    <p:sldId id="264" r:id="rId10"/>
    <p:sldId id="265" r:id="rId11"/>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5" d="100"/>
          <a:sy n="65" d="100"/>
        </p:scale>
        <p:origin x="1320" y="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pic>
        <p:nvPicPr>
          <p:cNvPr id="8" name="Picture 7" descr="Brickwork-SD-R1acrop.jp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sp useBgFill="1">
        <p:nvSpPr>
          <p:cNvPr id="13" name="Freeform 12"/>
          <p:cNvSpPr/>
          <p:nvPr/>
        </p:nvSpPr>
        <p:spPr>
          <a:xfrm>
            <a:off x="-8467" y="-16933"/>
            <a:ext cx="8754534" cy="6451600"/>
          </a:xfrm>
          <a:custGeom>
            <a:avLst/>
            <a:gdLst/>
            <a:ahLst/>
            <a:cxnLst/>
            <a:rect l="l" t="t" r="r" b="b"/>
            <a:pathLst>
              <a:path w="8754534" h="6451600">
                <a:moveTo>
                  <a:pt x="8373534" y="0"/>
                </a:moveTo>
                <a:lnTo>
                  <a:pt x="8754534" y="5994400"/>
                </a:lnTo>
                <a:lnTo>
                  <a:pt x="0" y="6451600"/>
                </a:lnTo>
                <a:lnTo>
                  <a:pt x="0" y="0"/>
                </a:lnTo>
                <a:lnTo>
                  <a:pt x="8373534" y="0"/>
                </a:lnTo>
                <a:close/>
              </a:path>
            </a:pathLst>
          </a:custGeom>
          <a:ln>
            <a:noFill/>
          </a:ln>
          <a:effectLst>
            <a:outerShdw blurRad="98425" dist="76200" dir="4380000" algn="tl" rotWithShape="0">
              <a:srgbClr val="000000">
                <a:alpha val="68000"/>
              </a:srgbClr>
            </a:outerShdw>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10379" y="4445000"/>
            <a:ext cx="8464695" cy="1715811"/>
          </a:xfrm>
          <a:custGeom>
            <a:avLst/>
            <a:gdLst/>
            <a:ahLst/>
            <a:cxnLst/>
            <a:rect l="l" t="t" r="r" b="b"/>
            <a:pathLst>
              <a:path w="8428428" h="1878553">
                <a:moveTo>
                  <a:pt x="0" y="438229"/>
                </a:moveTo>
                <a:lnTo>
                  <a:pt x="8343246" y="0"/>
                </a:lnTo>
                <a:lnTo>
                  <a:pt x="8428428" y="1424838"/>
                </a:lnTo>
                <a:lnTo>
                  <a:pt x="7515" y="1878553"/>
                </a:lnTo>
                <a:lnTo>
                  <a:pt x="0" y="438229"/>
                </a:lnTo>
                <a:close/>
              </a:path>
            </a:pathLst>
          </a:custGeom>
          <a:gradFill flip="none" rotWithShape="1">
            <a:gsLst>
              <a:gs pos="34000">
                <a:schemeClr val="accent1"/>
              </a:gs>
              <a:gs pos="100000">
                <a:schemeClr val="accent1">
                  <a:lumMod val="50000"/>
                </a:schemeClr>
              </a:gs>
            </a:gsLst>
            <a:path path="circle">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sp>
      <p:sp>
        <p:nvSpPr>
          <p:cNvPr id="29" name="Freeform 28"/>
          <p:cNvSpPr/>
          <p:nvPr/>
        </p:nvSpPr>
        <p:spPr>
          <a:xfrm>
            <a:off x="-2864" y="0"/>
            <a:ext cx="5811235" cy="321615"/>
          </a:xfrm>
          <a:custGeom>
            <a:avLst/>
            <a:gdLst/>
            <a:ahLst/>
            <a:cxnLst/>
            <a:rect l="l" t="t" r="r" b="b"/>
            <a:pathLst>
              <a:path w="5811235" h="321615">
                <a:moveTo>
                  <a:pt x="0" y="0"/>
                </a:moveTo>
                <a:lnTo>
                  <a:pt x="5811235" y="0"/>
                </a:lnTo>
                <a:lnTo>
                  <a:pt x="1" y="321615"/>
                </a:lnTo>
                <a:cubicBezTo>
                  <a:pt x="1" y="214410"/>
                  <a:pt x="0" y="107205"/>
                  <a:pt x="0" y="0"/>
                </a:cubicBezTo>
                <a:close/>
              </a:path>
            </a:pathLst>
          </a:custGeom>
          <a:gradFill flip="none" rotWithShape="1">
            <a:gsLst>
              <a:gs pos="34000">
                <a:schemeClr val="accent1"/>
              </a:gs>
              <a:gs pos="100000">
                <a:schemeClr val="accent1">
                  <a:lumMod val="50000"/>
                </a:schemeClr>
              </a:gs>
            </a:gsLst>
            <a:path path="circle">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sp>
      <p:sp>
        <p:nvSpPr>
          <p:cNvPr id="30" name="Freeform 29"/>
          <p:cNvSpPr/>
          <p:nvPr/>
        </p:nvSpPr>
        <p:spPr>
          <a:xfrm rot="21420000">
            <a:off x="-170768" y="213023"/>
            <a:ext cx="8480534" cy="5746008"/>
          </a:xfrm>
          <a:custGeom>
            <a:avLst/>
            <a:gdLst/>
            <a:ahLst/>
            <a:cxnLst/>
            <a:rect l="l" t="t" r="r" b="b"/>
            <a:pathLst>
              <a:path w="11307378" h="5746008">
                <a:moveTo>
                  <a:pt x="11270997" y="0"/>
                </a:moveTo>
                <a:lnTo>
                  <a:pt x="11307378" y="5746008"/>
                </a:lnTo>
                <a:lnTo>
                  <a:pt x="1" y="5743137"/>
                </a:lnTo>
              </a:path>
            </a:pathLst>
          </a:custGeom>
          <a:ln w="82550">
            <a:solidFill>
              <a:schemeClr val="tx1">
                <a:lumMod val="50000"/>
                <a:lumOff val="50000"/>
              </a:schemeClr>
            </a:solidFill>
            <a:miter lim="800000"/>
          </a:ln>
        </p:spPr>
        <p:style>
          <a:lnRef idx="2">
            <a:schemeClr val="accent1"/>
          </a:lnRef>
          <a:fillRef idx="0">
            <a:schemeClr val="accent1"/>
          </a:fillRef>
          <a:effectRef idx="1">
            <a:schemeClr val="accent1"/>
          </a:effectRef>
          <a:fontRef idx="minor">
            <a:schemeClr val="tx1"/>
          </a:fontRef>
        </p:style>
      </p:sp>
      <p:sp>
        <p:nvSpPr>
          <p:cNvPr id="2" name="Title 1"/>
          <p:cNvSpPr>
            <a:spLocks noGrp="1"/>
          </p:cNvSpPr>
          <p:nvPr>
            <p:ph type="ctrTitle"/>
          </p:nvPr>
        </p:nvSpPr>
        <p:spPr>
          <a:xfrm rot="21420000">
            <a:off x="451416" y="668338"/>
            <a:ext cx="7533524" cy="2766528"/>
          </a:xfrm>
        </p:spPr>
        <p:txBody>
          <a:bodyPr anchor="b">
            <a:normAutofit/>
          </a:bodyPr>
          <a:lstStyle>
            <a:lvl1pPr algn="r">
              <a:defRPr sz="7200"/>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rot="21420000">
            <a:off x="554462" y="3446830"/>
            <a:ext cx="7512060" cy="550333"/>
          </a:xfrm>
        </p:spPr>
        <p:txBody>
          <a:bodyPr anchor="t">
            <a:noAutofit/>
          </a:bodyPr>
          <a:lstStyle>
            <a:lvl1pPr marL="0" indent="0" algn="r">
              <a:buNone/>
              <a:defRPr sz="24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a:xfrm rot="21420000">
            <a:off x="3669071" y="4714242"/>
            <a:ext cx="4607740" cy="942356"/>
          </a:xfrm>
        </p:spPr>
        <p:txBody>
          <a:bodyPr/>
          <a:lstStyle>
            <a:lvl1pPr algn="ctr">
              <a:defRPr sz="4200">
                <a:solidFill>
                  <a:schemeClr val="accent1">
                    <a:lumMod val="50000"/>
                  </a:schemeClr>
                </a:solidFill>
              </a:defRPr>
            </a:lvl1pPr>
          </a:lstStyle>
          <a:p>
            <a:fld id="{14B811DD-EA31-4093-B487-5959B2922237}" type="datetimeFigureOut">
              <a:rPr lang="ar-IQ" smtClean="0"/>
              <a:t>29/05/1445</a:t>
            </a:fld>
            <a:endParaRPr lang="ar-IQ"/>
          </a:p>
        </p:txBody>
      </p:sp>
      <p:sp>
        <p:nvSpPr>
          <p:cNvPr id="5" name="Footer Placeholder 4"/>
          <p:cNvSpPr>
            <a:spLocks noGrp="1"/>
          </p:cNvSpPr>
          <p:nvPr>
            <p:ph type="ftr" sz="quarter" idx="11"/>
          </p:nvPr>
        </p:nvSpPr>
        <p:spPr>
          <a:xfrm rot="21420000">
            <a:off x="-12134" y="4954635"/>
            <a:ext cx="2987069" cy="918361"/>
          </a:xfrm>
        </p:spPr>
        <p:txBody>
          <a:bodyPr vert="horz" lIns="91440" tIns="45720" rIns="91440" bIns="45720" rtlCol="0" anchor="ctr"/>
          <a:lstStyle>
            <a:lvl1pPr algn="r">
              <a:defRPr lang="en-US" sz="4200" dirty="0"/>
            </a:lvl1pPr>
          </a:lstStyle>
          <a:p>
            <a:endParaRPr lang="ar-IQ"/>
          </a:p>
        </p:txBody>
      </p:sp>
      <p:sp>
        <p:nvSpPr>
          <p:cNvPr id="6" name="Slide Number Placeholder 5"/>
          <p:cNvSpPr>
            <a:spLocks noGrp="1"/>
          </p:cNvSpPr>
          <p:nvPr>
            <p:ph type="sldNum" sz="quarter" idx="12"/>
          </p:nvPr>
        </p:nvSpPr>
        <p:spPr>
          <a:xfrm rot="21420000">
            <a:off x="7401518" y="3819948"/>
            <a:ext cx="680390" cy="498470"/>
          </a:xfrm>
        </p:spPr>
        <p:txBody>
          <a:bodyPr/>
          <a:lstStyle>
            <a:lvl1pPr>
              <a:defRPr sz="2400">
                <a:solidFill>
                  <a:schemeClr val="tx1">
                    <a:lumMod val="75000"/>
                    <a:lumOff val="25000"/>
                  </a:schemeClr>
                </a:solidFill>
              </a:defRPr>
            </a:lvl1pPr>
          </a:lstStyle>
          <a:p>
            <a:fld id="{A3DBF541-0F69-4DE0-B1DB-F27CD9214116}" type="slidenum">
              <a:rPr lang="ar-IQ" smtClean="0"/>
              <a:t>‹#›</a:t>
            </a:fld>
            <a:endParaRPr lang="ar-IQ"/>
          </a:p>
        </p:txBody>
      </p:sp>
      <p:sp>
        <p:nvSpPr>
          <p:cNvPr id="33" name="5-Point Star 32"/>
          <p:cNvSpPr/>
          <p:nvPr/>
        </p:nvSpPr>
        <p:spPr>
          <a:xfrm rot="21420000">
            <a:off x="3121951" y="5057183"/>
            <a:ext cx="515386" cy="515386"/>
          </a:xfrm>
          <a:prstGeom prst="star5">
            <a:avLst>
              <a:gd name="adj" fmla="val 26693"/>
              <a:gd name="hf" fmla="val 105146"/>
              <a:gd name="vf" fmla="val 110557"/>
            </a:avLst>
          </a:prstGeom>
          <a:solidFill>
            <a:schemeClr val="tx1">
              <a:alpha val="40000"/>
            </a:schemeClr>
          </a:solidFill>
          <a:ln>
            <a:noFill/>
          </a:ln>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28043279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صورة بانورامي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14350" y="4106333"/>
            <a:ext cx="7796031" cy="588846"/>
          </a:xfrm>
        </p:spPr>
        <p:txBody>
          <a:bodyPr anchor="b"/>
          <a:lstStyle>
            <a:lvl1pPr>
              <a:defRPr sz="32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514351" y="685800"/>
            <a:ext cx="7794385" cy="3194903"/>
          </a:xfrm>
          <a:ln w="57150" cmpd="thinThick">
            <a:solidFill>
              <a:schemeClr val="bg1">
                <a:lumMod val="50000"/>
              </a:schemeClr>
            </a:solidFill>
            <a:miter lim="800000"/>
          </a:ln>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514335" y="4702923"/>
            <a:ext cx="7796046" cy="682472"/>
          </a:xfrm>
        </p:spPr>
        <p:txBody>
          <a:bodyPr anchor="t"/>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14B811DD-EA31-4093-B487-5959B2922237}" type="datetimeFigureOut">
              <a:rPr lang="ar-IQ" smtClean="0"/>
              <a:t>29/05/1445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3DBF541-0F69-4DE0-B1DB-F27CD9214116}" type="slidenum">
              <a:rPr lang="ar-IQ" smtClean="0"/>
              <a:t>‹#›</a:t>
            </a:fld>
            <a:endParaRPr lang="ar-IQ"/>
          </a:p>
        </p:txBody>
      </p:sp>
    </p:spTree>
    <p:extLst>
      <p:ext uri="{BB962C8B-B14F-4D97-AF65-F5344CB8AC3E}">
        <p14:creationId xmlns:p14="http://schemas.microsoft.com/office/powerpoint/2010/main" val="7934070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العنوان والتسمية ال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14351" y="685801"/>
            <a:ext cx="7797677" cy="3194903"/>
          </a:xfrm>
        </p:spPr>
        <p:txBody>
          <a:bodyPr anchor="ctr">
            <a:normAutofit/>
          </a:bodyPr>
          <a:lstStyle>
            <a:lvl1pPr algn="ctr">
              <a:defRPr sz="48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514335" y="4106333"/>
            <a:ext cx="7796047" cy="1273606"/>
          </a:xfrm>
        </p:spPr>
        <p:txBody>
          <a:bodyPr anchor="ct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14B811DD-EA31-4093-B487-5959B2922237}" type="datetimeFigureOut">
              <a:rPr lang="ar-IQ" smtClean="0"/>
              <a:t>29/05/1445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3DBF541-0F69-4DE0-B1DB-F27CD9214116}" type="slidenum">
              <a:rPr lang="ar-IQ" smtClean="0"/>
              <a:t>‹#›</a:t>
            </a:fld>
            <a:endParaRPr lang="ar-IQ"/>
          </a:p>
        </p:txBody>
      </p:sp>
    </p:spTree>
    <p:extLst>
      <p:ext uri="{BB962C8B-B14F-4D97-AF65-F5344CB8AC3E}">
        <p14:creationId xmlns:p14="http://schemas.microsoft.com/office/powerpoint/2010/main" val="41406819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اقتباس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841299" y="685800"/>
            <a:ext cx="7143765" cy="2916704"/>
          </a:xfrm>
        </p:spPr>
        <p:txBody>
          <a:bodyPr anchor="ctr">
            <a:normAutofit/>
          </a:bodyPr>
          <a:lstStyle>
            <a:lvl1pPr algn="ctr">
              <a:defRPr sz="4800"/>
            </a:lvl1pPr>
          </a:lstStyle>
          <a:p>
            <a:r>
              <a:rPr lang="ar-SA" smtClean="0"/>
              <a:t>انقر لتحرير نمط العنوان الرئيسي</a:t>
            </a:r>
            <a:endParaRPr lang="en-US" dirty="0"/>
          </a:p>
        </p:txBody>
      </p:sp>
      <p:sp>
        <p:nvSpPr>
          <p:cNvPr id="12" name="Text Placeholder 3"/>
          <p:cNvSpPr>
            <a:spLocks noGrp="1"/>
          </p:cNvSpPr>
          <p:nvPr>
            <p:ph type="body" sz="half" idx="13"/>
          </p:nvPr>
        </p:nvSpPr>
        <p:spPr>
          <a:xfrm>
            <a:off x="1162698" y="3610032"/>
            <a:ext cx="6500967" cy="377768"/>
          </a:xfrm>
        </p:spPr>
        <p:txBody>
          <a:bodyPr anchor="t">
            <a:normAutofit/>
          </a:bodyPr>
          <a:lstStyle>
            <a:lvl1pPr marL="0" indent="0" algn="r">
              <a:buNone/>
              <a:defRPr sz="1400">
                <a:solidFill>
                  <a:schemeClr val="tx1">
                    <a:lumMod val="50000"/>
                    <a:lumOff val="5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4" name="Text Placeholder 3"/>
          <p:cNvSpPr>
            <a:spLocks noGrp="1"/>
          </p:cNvSpPr>
          <p:nvPr>
            <p:ph type="body" sz="half" idx="2"/>
          </p:nvPr>
        </p:nvSpPr>
        <p:spPr>
          <a:xfrm>
            <a:off x="514351" y="4106334"/>
            <a:ext cx="7797662" cy="1268252"/>
          </a:xfrm>
        </p:spPr>
        <p:txBody>
          <a:bodyPr anchor="ct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14B811DD-EA31-4093-B487-5959B2922237}" type="datetimeFigureOut">
              <a:rPr lang="ar-IQ" smtClean="0"/>
              <a:t>29/05/1445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3DBF541-0F69-4DE0-B1DB-F27CD9214116}" type="slidenum">
              <a:rPr lang="ar-IQ" smtClean="0"/>
              <a:t>‹#›</a:t>
            </a:fld>
            <a:endParaRPr lang="ar-IQ"/>
          </a:p>
        </p:txBody>
      </p:sp>
      <p:sp>
        <p:nvSpPr>
          <p:cNvPr id="10" name="TextBox 9"/>
          <p:cNvSpPr txBox="1"/>
          <p:nvPr/>
        </p:nvSpPr>
        <p:spPr>
          <a:xfrm>
            <a:off x="404280" y="887850"/>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1" name="TextBox 10"/>
          <p:cNvSpPr txBox="1"/>
          <p:nvPr/>
        </p:nvSpPr>
        <p:spPr>
          <a:xfrm>
            <a:off x="7897147" y="2906482"/>
            <a:ext cx="4572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26257736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بطاقة اسم">
    <p:spTree>
      <p:nvGrpSpPr>
        <p:cNvPr id="1" name=""/>
        <p:cNvGrpSpPr/>
        <p:nvPr/>
      </p:nvGrpSpPr>
      <p:grpSpPr>
        <a:xfrm>
          <a:off x="0" y="0"/>
          <a:ext cx="0" cy="0"/>
          <a:chOff x="0" y="0"/>
          <a:chExt cx="0" cy="0"/>
        </a:xfrm>
      </p:grpSpPr>
      <p:sp>
        <p:nvSpPr>
          <p:cNvPr id="2" name="Title 1"/>
          <p:cNvSpPr>
            <a:spLocks noGrp="1"/>
          </p:cNvSpPr>
          <p:nvPr>
            <p:ph type="title"/>
          </p:nvPr>
        </p:nvSpPr>
        <p:spPr>
          <a:xfrm>
            <a:off x="514351" y="1723855"/>
            <a:ext cx="7796030" cy="2511835"/>
          </a:xfrm>
        </p:spPr>
        <p:txBody>
          <a:bodyPr anchor="b">
            <a:normAutofit/>
          </a:bodyPr>
          <a:lstStyle>
            <a:lvl1pPr algn="l">
              <a:defRPr sz="4800"/>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514351" y="4247468"/>
            <a:ext cx="7796030" cy="1140644"/>
          </a:xfrm>
        </p:spPr>
        <p:txBody>
          <a:bodyPr anchor="t">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14B811DD-EA31-4093-B487-5959B2922237}" type="datetimeFigureOut">
              <a:rPr lang="ar-IQ" smtClean="0"/>
              <a:t>29/05/1445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3DBF541-0F69-4DE0-B1DB-F27CD9214116}" type="slidenum">
              <a:rPr lang="ar-IQ" smtClean="0"/>
              <a:t>‹#›</a:t>
            </a:fld>
            <a:endParaRPr lang="ar-IQ"/>
          </a:p>
        </p:txBody>
      </p:sp>
    </p:spTree>
    <p:extLst>
      <p:ext uri="{BB962C8B-B14F-4D97-AF65-F5344CB8AC3E}">
        <p14:creationId xmlns:p14="http://schemas.microsoft.com/office/powerpoint/2010/main" val="288444996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أعمدة">
    <p:spTree>
      <p:nvGrpSpPr>
        <p:cNvPr id="1" name=""/>
        <p:cNvGrpSpPr/>
        <p:nvPr/>
      </p:nvGrpSpPr>
      <p:grpSpPr>
        <a:xfrm>
          <a:off x="0" y="0"/>
          <a:ext cx="0" cy="0"/>
          <a:chOff x="0" y="0"/>
          <a:chExt cx="0" cy="0"/>
        </a:xfrm>
      </p:grpSpPr>
      <p:sp>
        <p:nvSpPr>
          <p:cNvPr id="15" name="Title 1"/>
          <p:cNvSpPr>
            <a:spLocks noGrp="1"/>
          </p:cNvSpPr>
          <p:nvPr>
            <p:ph type="title"/>
          </p:nvPr>
        </p:nvSpPr>
        <p:spPr>
          <a:xfrm>
            <a:off x="514351" y="685801"/>
            <a:ext cx="7796030" cy="1151965"/>
          </a:xfrm>
        </p:spPr>
        <p:txBody>
          <a:bodyPr/>
          <a:lstStyle>
            <a:lvl1pPr algn="ctr">
              <a:defRPr/>
            </a:lvl1pPr>
          </a:lstStyle>
          <a:p>
            <a:r>
              <a:rPr lang="ar-SA" smtClean="0"/>
              <a:t>انقر لتحرير نمط العنوان الرئيسي</a:t>
            </a:r>
            <a:endParaRPr lang="en-US" dirty="0"/>
          </a:p>
        </p:txBody>
      </p:sp>
      <p:sp>
        <p:nvSpPr>
          <p:cNvPr id="7" name="Text Placeholder 2"/>
          <p:cNvSpPr>
            <a:spLocks noGrp="1"/>
          </p:cNvSpPr>
          <p:nvPr>
            <p:ph type="body" idx="1"/>
          </p:nvPr>
        </p:nvSpPr>
        <p:spPr>
          <a:xfrm>
            <a:off x="514352" y="2063395"/>
            <a:ext cx="2482596" cy="576262"/>
          </a:xfrm>
        </p:spPr>
        <p:txBody>
          <a:bodyPr anchor="b">
            <a:noAutofit/>
          </a:bodyPr>
          <a:lstStyle>
            <a:lvl1pPr marL="0" indent="0" algn="ctr">
              <a:lnSpc>
                <a:spcPct val="90000"/>
              </a:lnSpc>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8" name="Text Placeholder 3"/>
          <p:cNvSpPr>
            <a:spLocks noGrp="1"/>
          </p:cNvSpPr>
          <p:nvPr>
            <p:ph type="body" sz="half" idx="15"/>
          </p:nvPr>
        </p:nvSpPr>
        <p:spPr>
          <a:xfrm>
            <a:off x="514352" y="2639658"/>
            <a:ext cx="2482596" cy="273492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9" name="Text Placeholder 4"/>
          <p:cNvSpPr>
            <a:spLocks noGrp="1"/>
          </p:cNvSpPr>
          <p:nvPr>
            <p:ph type="body" sz="quarter" idx="3"/>
          </p:nvPr>
        </p:nvSpPr>
        <p:spPr>
          <a:xfrm>
            <a:off x="3175967" y="2063395"/>
            <a:ext cx="2482596" cy="576262"/>
          </a:xfrm>
        </p:spPr>
        <p:txBody>
          <a:bodyPr anchor="b">
            <a:noAutofit/>
          </a:bodyPr>
          <a:lstStyle>
            <a:lvl1pPr marL="0" indent="0" algn="ctr">
              <a:lnSpc>
                <a:spcPct val="90000"/>
              </a:lnSpc>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0" name="Text Placeholder 3"/>
          <p:cNvSpPr>
            <a:spLocks noGrp="1"/>
          </p:cNvSpPr>
          <p:nvPr>
            <p:ph type="body" sz="half" idx="16"/>
          </p:nvPr>
        </p:nvSpPr>
        <p:spPr>
          <a:xfrm>
            <a:off x="3175966" y="2639658"/>
            <a:ext cx="2482596" cy="273492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11" name="Text Placeholder 4"/>
          <p:cNvSpPr>
            <a:spLocks noGrp="1"/>
          </p:cNvSpPr>
          <p:nvPr>
            <p:ph type="body" sz="quarter" idx="13"/>
          </p:nvPr>
        </p:nvSpPr>
        <p:spPr>
          <a:xfrm>
            <a:off x="5827785" y="2063395"/>
            <a:ext cx="2482596" cy="576262"/>
          </a:xfrm>
        </p:spPr>
        <p:txBody>
          <a:bodyPr anchor="b">
            <a:noAutofit/>
          </a:bodyPr>
          <a:lstStyle>
            <a:lvl1pPr marL="0" indent="0" algn="ctr">
              <a:lnSpc>
                <a:spcPct val="90000"/>
              </a:lnSpc>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2" name="Text Placeholder 3"/>
          <p:cNvSpPr>
            <a:spLocks noGrp="1"/>
          </p:cNvSpPr>
          <p:nvPr>
            <p:ph type="body" sz="half" idx="17"/>
          </p:nvPr>
        </p:nvSpPr>
        <p:spPr>
          <a:xfrm>
            <a:off x="5827785" y="2639658"/>
            <a:ext cx="2482596" cy="273492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14B811DD-EA31-4093-B487-5959B2922237}" type="datetimeFigureOut">
              <a:rPr lang="ar-IQ" smtClean="0"/>
              <a:t>29/05/1445</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A3DBF541-0F69-4DE0-B1DB-F27CD9214116}" type="slidenum">
              <a:rPr lang="ar-IQ" smtClean="0"/>
              <a:t>‹#›</a:t>
            </a:fld>
            <a:endParaRPr lang="ar-IQ"/>
          </a:p>
        </p:txBody>
      </p:sp>
    </p:spTree>
    <p:extLst>
      <p:ext uri="{BB962C8B-B14F-4D97-AF65-F5344CB8AC3E}">
        <p14:creationId xmlns:p14="http://schemas.microsoft.com/office/powerpoint/2010/main" val="353093429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أعمدة صور">
    <p:spTree>
      <p:nvGrpSpPr>
        <p:cNvPr id="1" name=""/>
        <p:cNvGrpSpPr/>
        <p:nvPr/>
      </p:nvGrpSpPr>
      <p:grpSpPr>
        <a:xfrm>
          <a:off x="0" y="0"/>
          <a:ext cx="0" cy="0"/>
          <a:chOff x="0" y="0"/>
          <a:chExt cx="0" cy="0"/>
        </a:xfrm>
      </p:grpSpPr>
      <p:sp>
        <p:nvSpPr>
          <p:cNvPr id="30" name="Title 1"/>
          <p:cNvSpPr>
            <a:spLocks noGrp="1"/>
          </p:cNvSpPr>
          <p:nvPr>
            <p:ph type="title"/>
          </p:nvPr>
        </p:nvSpPr>
        <p:spPr>
          <a:xfrm>
            <a:off x="514351" y="685801"/>
            <a:ext cx="7797662" cy="1151965"/>
          </a:xfrm>
        </p:spPr>
        <p:txBody>
          <a:bodyPr/>
          <a:lstStyle>
            <a:lvl1pPr algn="ctr">
              <a:defRPr/>
            </a:lvl1pPr>
          </a:lstStyle>
          <a:p>
            <a:r>
              <a:rPr lang="ar-SA" smtClean="0"/>
              <a:t>انقر لتحرير نمط العنوان الرئيسي</a:t>
            </a:r>
            <a:endParaRPr lang="en-US" dirty="0"/>
          </a:p>
        </p:txBody>
      </p:sp>
      <p:sp>
        <p:nvSpPr>
          <p:cNvPr id="19" name="Text Placeholder 2"/>
          <p:cNvSpPr>
            <a:spLocks noGrp="1"/>
          </p:cNvSpPr>
          <p:nvPr>
            <p:ph type="body" idx="1"/>
          </p:nvPr>
        </p:nvSpPr>
        <p:spPr>
          <a:xfrm>
            <a:off x="518880" y="3813025"/>
            <a:ext cx="2482596" cy="576262"/>
          </a:xfrm>
        </p:spPr>
        <p:txBody>
          <a:bodyPr anchor="b">
            <a:noAutofit/>
          </a:bodyPr>
          <a:lstStyle>
            <a:lvl1pPr marL="0" indent="0" algn="ctr">
              <a:lnSpc>
                <a:spcPct val="90000"/>
              </a:lnSpc>
              <a:buNone/>
              <a:defRPr sz="2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0" name="Picture Placeholder 2"/>
          <p:cNvSpPr>
            <a:spLocks noGrp="1" noChangeAspect="1"/>
          </p:cNvSpPr>
          <p:nvPr>
            <p:ph type="pic" idx="15"/>
          </p:nvPr>
        </p:nvSpPr>
        <p:spPr>
          <a:xfrm>
            <a:off x="514335" y="2063396"/>
            <a:ext cx="2482596" cy="1536725"/>
          </a:xfrm>
          <a:prstGeom prst="roundRect">
            <a:avLst>
              <a:gd name="adj" fmla="val 0"/>
            </a:avLst>
          </a:prstGeom>
          <a:ln w="57150" cmpd="thinThick">
            <a:solidFill>
              <a:schemeClr val="bg1">
                <a:lumMod val="50000"/>
              </a:schemeClr>
            </a:solidFill>
            <a:miter lim="800000"/>
          </a:ln>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1" name="Text Placeholder 3"/>
          <p:cNvSpPr>
            <a:spLocks noGrp="1"/>
          </p:cNvSpPr>
          <p:nvPr>
            <p:ph type="body" sz="half" idx="18"/>
          </p:nvPr>
        </p:nvSpPr>
        <p:spPr>
          <a:xfrm>
            <a:off x="518880" y="4389288"/>
            <a:ext cx="2482596" cy="98529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2" name="Text Placeholder 4"/>
          <p:cNvSpPr>
            <a:spLocks noGrp="1"/>
          </p:cNvSpPr>
          <p:nvPr>
            <p:ph type="body" sz="quarter" idx="3"/>
          </p:nvPr>
        </p:nvSpPr>
        <p:spPr>
          <a:xfrm>
            <a:off x="3178058" y="3813025"/>
            <a:ext cx="2482596" cy="576262"/>
          </a:xfrm>
        </p:spPr>
        <p:txBody>
          <a:bodyPr anchor="b">
            <a:noAutofit/>
          </a:bodyPr>
          <a:lstStyle>
            <a:lvl1pPr marL="0" indent="0" algn="ctr">
              <a:lnSpc>
                <a:spcPct val="90000"/>
              </a:lnSpc>
              <a:buNone/>
              <a:defRPr sz="2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3" name="Picture Placeholder 2"/>
          <p:cNvSpPr>
            <a:spLocks noGrp="1" noChangeAspect="1"/>
          </p:cNvSpPr>
          <p:nvPr>
            <p:ph type="pic" idx="21"/>
          </p:nvPr>
        </p:nvSpPr>
        <p:spPr>
          <a:xfrm>
            <a:off x="3176999" y="2063396"/>
            <a:ext cx="2482596" cy="1535237"/>
          </a:xfrm>
          <a:prstGeom prst="roundRect">
            <a:avLst>
              <a:gd name="adj" fmla="val 0"/>
            </a:avLst>
          </a:prstGeom>
          <a:ln w="57150" cmpd="thinThick">
            <a:solidFill>
              <a:schemeClr val="bg1">
                <a:lumMod val="50000"/>
              </a:schemeClr>
            </a:solidFill>
            <a:miter lim="800000"/>
          </a:ln>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4" name="Text Placeholder 3"/>
          <p:cNvSpPr>
            <a:spLocks noGrp="1"/>
          </p:cNvSpPr>
          <p:nvPr>
            <p:ph type="body" sz="half" idx="19"/>
          </p:nvPr>
        </p:nvSpPr>
        <p:spPr>
          <a:xfrm>
            <a:off x="3176998" y="4389286"/>
            <a:ext cx="2483655" cy="98530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25" name="Text Placeholder 4"/>
          <p:cNvSpPr>
            <a:spLocks noGrp="1"/>
          </p:cNvSpPr>
          <p:nvPr>
            <p:ph type="body" sz="quarter" idx="13"/>
          </p:nvPr>
        </p:nvSpPr>
        <p:spPr>
          <a:xfrm>
            <a:off x="5826708" y="3813025"/>
            <a:ext cx="2482596" cy="576262"/>
          </a:xfrm>
        </p:spPr>
        <p:txBody>
          <a:bodyPr anchor="b">
            <a:noAutofit/>
          </a:bodyPr>
          <a:lstStyle>
            <a:lvl1pPr marL="0" indent="0" algn="ctr">
              <a:lnSpc>
                <a:spcPct val="90000"/>
              </a:lnSpc>
              <a:buNone/>
              <a:defRPr sz="2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26" name="Picture Placeholder 2"/>
          <p:cNvSpPr>
            <a:spLocks noGrp="1" noChangeAspect="1"/>
          </p:cNvSpPr>
          <p:nvPr>
            <p:ph type="pic" idx="22"/>
          </p:nvPr>
        </p:nvSpPr>
        <p:spPr>
          <a:xfrm>
            <a:off x="5826614" y="2063394"/>
            <a:ext cx="2482596" cy="1537196"/>
          </a:xfrm>
          <a:prstGeom prst="roundRect">
            <a:avLst>
              <a:gd name="adj" fmla="val 0"/>
            </a:avLst>
          </a:prstGeom>
          <a:ln w="57150" cmpd="thinThick">
            <a:solidFill>
              <a:schemeClr val="bg1">
                <a:lumMod val="50000"/>
              </a:schemeClr>
            </a:solidFill>
            <a:miter lim="800000"/>
          </a:ln>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ar-SA" smtClean="0"/>
              <a:t>انقر فوق الأيقونة لإضافة صورة</a:t>
            </a:r>
            <a:endParaRPr lang="en-US" dirty="0"/>
          </a:p>
        </p:txBody>
      </p:sp>
      <p:sp>
        <p:nvSpPr>
          <p:cNvPr id="27" name="Text Placeholder 3"/>
          <p:cNvSpPr>
            <a:spLocks noGrp="1"/>
          </p:cNvSpPr>
          <p:nvPr>
            <p:ph type="body" sz="half" idx="20"/>
          </p:nvPr>
        </p:nvSpPr>
        <p:spPr>
          <a:xfrm>
            <a:off x="5826614" y="4389284"/>
            <a:ext cx="2482596" cy="98530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تحرير أنماط النص الرئيسي</a:t>
            </a:r>
          </a:p>
        </p:txBody>
      </p:sp>
      <p:sp>
        <p:nvSpPr>
          <p:cNvPr id="3" name="Date Placeholder 2"/>
          <p:cNvSpPr>
            <a:spLocks noGrp="1"/>
          </p:cNvSpPr>
          <p:nvPr>
            <p:ph type="dt" sz="half" idx="10"/>
          </p:nvPr>
        </p:nvSpPr>
        <p:spPr/>
        <p:txBody>
          <a:bodyPr/>
          <a:lstStyle/>
          <a:p>
            <a:fld id="{14B811DD-EA31-4093-B487-5959B2922237}" type="datetimeFigureOut">
              <a:rPr lang="ar-IQ" smtClean="0"/>
              <a:t>29/05/1445</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A3DBF541-0F69-4DE0-B1DB-F27CD9214116}" type="slidenum">
              <a:rPr lang="ar-IQ" smtClean="0"/>
              <a:t>‹#›</a:t>
            </a:fld>
            <a:endParaRPr lang="ar-IQ"/>
          </a:p>
        </p:txBody>
      </p:sp>
    </p:spTree>
    <p:extLst>
      <p:ext uri="{BB962C8B-B14F-4D97-AF65-F5344CB8AC3E}">
        <p14:creationId xmlns:p14="http://schemas.microsoft.com/office/powerpoint/2010/main" val="26644302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r">
              <a:defRPr/>
            </a:lvl1pPr>
          </a:lstStyle>
          <a:p>
            <a:r>
              <a:rPr lang="ar-SA" smtClean="0"/>
              <a:t>انقر لتحرير نمط العنوان الرئيسي</a:t>
            </a:r>
            <a:endParaRPr lang="en-US" dirty="0"/>
          </a:p>
        </p:txBody>
      </p:sp>
      <p:sp>
        <p:nvSpPr>
          <p:cNvPr id="11" name="Vertical Text Placeholder 2"/>
          <p:cNvSpPr>
            <a:spLocks noGrp="1"/>
          </p:cNvSpPr>
          <p:nvPr>
            <p:ph type="body" orient="vert" sz="quarter" idx="13"/>
          </p:nvPr>
        </p:nvSpPr>
        <p:spPr>
          <a:xfrm>
            <a:off x="514351" y="2063396"/>
            <a:ext cx="7796030" cy="3311190"/>
          </a:xfrm>
        </p:spPr>
        <p:txBody>
          <a:bodyPr vert="eaVert" ancho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4B811DD-EA31-4093-B487-5959B2922237}" type="datetimeFigureOut">
              <a:rPr lang="ar-IQ" smtClean="0"/>
              <a:t>29/05/1445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3DBF541-0F69-4DE0-B1DB-F27CD9214116}" type="slidenum">
              <a:rPr lang="ar-IQ" smtClean="0"/>
              <a:t>‹#›</a:t>
            </a:fld>
            <a:endParaRPr lang="ar-IQ"/>
          </a:p>
        </p:txBody>
      </p:sp>
    </p:spTree>
    <p:extLst>
      <p:ext uri="{BB962C8B-B14F-4D97-AF65-F5344CB8AC3E}">
        <p14:creationId xmlns:p14="http://schemas.microsoft.com/office/powerpoint/2010/main" val="47070034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1896" y="685801"/>
            <a:ext cx="1698485" cy="4688785"/>
          </a:xfrm>
        </p:spPr>
        <p:txBody>
          <a:bodyPr vert="eaVert"/>
          <a:lstStyle>
            <a:lvl1pPr algn="l">
              <a:defRPr/>
            </a:lvl1pPr>
          </a:lstStyle>
          <a:p>
            <a:r>
              <a:rPr lang="ar-SA" smtClean="0"/>
              <a:t>انقر لتحرير نمط العنوان الرئيسي</a:t>
            </a:r>
            <a:endParaRPr lang="en-US" dirty="0"/>
          </a:p>
        </p:txBody>
      </p:sp>
      <p:sp>
        <p:nvSpPr>
          <p:cNvPr id="8" name="Vertical Text Placeholder 2"/>
          <p:cNvSpPr>
            <a:spLocks noGrp="1"/>
          </p:cNvSpPr>
          <p:nvPr>
            <p:ph type="body" orient="vert" sz="quarter" idx="13"/>
          </p:nvPr>
        </p:nvSpPr>
        <p:spPr>
          <a:xfrm>
            <a:off x="514351" y="685801"/>
            <a:ext cx="5928323" cy="4688785"/>
          </a:xfrm>
        </p:spPr>
        <p:txBody>
          <a:bodyPr vert="eaVert" ancho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4B811DD-EA31-4093-B487-5959B2922237}" type="datetimeFigureOut">
              <a:rPr lang="ar-IQ" smtClean="0"/>
              <a:t>29/05/1445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3DBF541-0F69-4DE0-B1DB-F27CD9214116}" type="slidenum">
              <a:rPr lang="ar-IQ" smtClean="0"/>
              <a:t>‹#›</a:t>
            </a:fld>
            <a:endParaRPr lang="ar-IQ"/>
          </a:p>
        </p:txBody>
      </p:sp>
    </p:spTree>
    <p:extLst>
      <p:ext uri="{BB962C8B-B14F-4D97-AF65-F5344CB8AC3E}">
        <p14:creationId xmlns:p14="http://schemas.microsoft.com/office/powerpoint/2010/main" val="438726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12" name="Content Placeholder 2"/>
          <p:cNvSpPr>
            <a:spLocks noGrp="1"/>
          </p:cNvSpPr>
          <p:nvPr>
            <p:ph sz="quarter" idx="13"/>
          </p:nvPr>
        </p:nvSpPr>
        <p:spPr>
          <a:xfrm>
            <a:off x="514351" y="2063396"/>
            <a:ext cx="7796030" cy="3311189"/>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10"/>
          </p:nvPr>
        </p:nvSpPr>
        <p:spPr/>
        <p:txBody>
          <a:bodyPr/>
          <a:lstStyle/>
          <a:p>
            <a:fld id="{14B811DD-EA31-4093-B487-5959B2922237}" type="datetimeFigureOut">
              <a:rPr lang="ar-IQ" smtClean="0"/>
              <a:t>29/05/1445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3DBF541-0F69-4DE0-B1DB-F27CD9214116}" type="slidenum">
              <a:rPr lang="ar-IQ" smtClean="0"/>
              <a:t>‹#›</a:t>
            </a:fld>
            <a:endParaRPr lang="ar-IQ"/>
          </a:p>
        </p:txBody>
      </p:sp>
    </p:spTree>
    <p:extLst>
      <p:ext uri="{BB962C8B-B14F-4D97-AF65-F5344CB8AC3E}">
        <p14:creationId xmlns:p14="http://schemas.microsoft.com/office/powerpoint/2010/main" val="1385592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514351" y="685801"/>
            <a:ext cx="7796030" cy="3193487"/>
          </a:xfrm>
        </p:spPr>
        <p:txBody>
          <a:bodyPr anchor="b">
            <a:normAutofit/>
          </a:bodyPr>
          <a:lstStyle>
            <a:lvl1pPr algn="l">
              <a:defRPr sz="5400"/>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514351" y="3742267"/>
            <a:ext cx="7796030" cy="1639614"/>
          </a:xfrm>
        </p:spPr>
        <p:txBody>
          <a:bodyPr anchor="t">
            <a:normAutofit/>
          </a:bodyPr>
          <a:lstStyle>
            <a:lvl1pPr marL="0" indent="0" algn="l">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ar-SA" smtClean="0"/>
              <a:t>تحرير أنماط النص الرئيسي</a:t>
            </a:r>
          </a:p>
        </p:txBody>
      </p:sp>
      <p:sp>
        <p:nvSpPr>
          <p:cNvPr id="4" name="Date Placeholder 3"/>
          <p:cNvSpPr>
            <a:spLocks noGrp="1"/>
          </p:cNvSpPr>
          <p:nvPr>
            <p:ph type="dt" sz="half" idx="10"/>
          </p:nvPr>
        </p:nvSpPr>
        <p:spPr/>
        <p:txBody>
          <a:bodyPr/>
          <a:lstStyle/>
          <a:p>
            <a:fld id="{14B811DD-EA31-4093-B487-5959B2922237}" type="datetimeFigureOut">
              <a:rPr lang="ar-IQ" smtClean="0"/>
              <a:t>29/05/1445</a:t>
            </a:fld>
            <a:endParaRPr lang="ar-IQ"/>
          </a:p>
        </p:txBody>
      </p:sp>
      <p:sp>
        <p:nvSpPr>
          <p:cNvPr id="5" name="Footer Placeholder 4"/>
          <p:cNvSpPr>
            <a:spLocks noGrp="1"/>
          </p:cNvSpPr>
          <p:nvPr>
            <p:ph type="ftr" sz="quarter" idx="11"/>
          </p:nvPr>
        </p:nvSpPr>
        <p:spPr/>
        <p:txBody>
          <a:bodyPr/>
          <a:lstStyle/>
          <a:p>
            <a:endParaRPr lang="ar-IQ"/>
          </a:p>
        </p:txBody>
      </p:sp>
      <p:sp>
        <p:nvSpPr>
          <p:cNvPr id="6" name="Slide Number Placeholder 5"/>
          <p:cNvSpPr>
            <a:spLocks noGrp="1"/>
          </p:cNvSpPr>
          <p:nvPr>
            <p:ph type="sldNum" sz="quarter" idx="12"/>
          </p:nvPr>
        </p:nvSpPr>
        <p:spPr/>
        <p:txBody>
          <a:bodyPr/>
          <a:lstStyle/>
          <a:p>
            <a:fld id="{A3DBF541-0F69-4DE0-B1DB-F27CD9214116}" type="slidenum">
              <a:rPr lang="ar-IQ" smtClean="0"/>
              <a:t>‹#›</a:t>
            </a:fld>
            <a:endParaRPr lang="ar-IQ"/>
          </a:p>
        </p:txBody>
      </p:sp>
    </p:spTree>
    <p:extLst>
      <p:ext uri="{BB962C8B-B14F-4D97-AF65-F5344CB8AC3E}">
        <p14:creationId xmlns:p14="http://schemas.microsoft.com/office/powerpoint/2010/main" val="2674758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14" name="Title 1"/>
          <p:cNvSpPr>
            <a:spLocks noGrp="1"/>
          </p:cNvSpPr>
          <p:nvPr>
            <p:ph type="title"/>
          </p:nvPr>
        </p:nvSpPr>
        <p:spPr>
          <a:xfrm>
            <a:off x="514351" y="685800"/>
            <a:ext cx="7797662" cy="1158140"/>
          </a:xfrm>
        </p:spPr>
        <p:txBody>
          <a:bodyPr/>
          <a:lstStyle/>
          <a:p>
            <a:r>
              <a:rPr lang="ar-SA" smtClean="0"/>
              <a:t>انقر لتحرير نمط العنوان الرئيسي</a:t>
            </a:r>
            <a:endParaRPr lang="en-US" dirty="0"/>
          </a:p>
        </p:txBody>
      </p:sp>
      <p:sp>
        <p:nvSpPr>
          <p:cNvPr id="12" name="Content Placeholder 2"/>
          <p:cNvSpPr>
            <a:spLocks noGrp="1"/>
          </p:cNvSpPr>
          <p:nvPr>
            <p:ph sz="quarter" idx="13"/>
          </p:nvPr>
        </p:nvSpPr>
        <p:spPr>
          <a:xfrm>
            <a:off x="514350" y="2063396"/>
            <a:ext cx="3816536" cy="3311189"/>
          </a:xfrm>
        </p:spPr>
        <p:txBody>
          <a:bodyPr ancho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13" name="Content Placeholder 3"/>
          <p:cNvSpPr>
            <a:spLocks noGrp="1"/>
          </p:cNvSpPr>
          <p:nvPr>
            <p:ph sz="quarter" idx="14"/>
          </p:nvPr>
        </p:nvSpPr>
        <p:spPr>
          <a:xfrm>
            <a:off x="4495478" y="2063396"/>
            <a:ext cx="3814904" cy="3311189"/>
          </a:xfrm>
        </p:spPr>
        <p:txBody>
          <a:bodyPr ancho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fld id="{14B811DD-EA31-4093-B487-5959B2922237}" type="datetimeFigureOut">
              <a:rPr lang="ar-IQ" smtClean="0"/>
              <a:t>29/05/1445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3DBF541-0F69-4DE0-B1DB-F27CD9214116}" type="slidenum">
              <a:rPr lang="ar-IQ" smtClean="0"/>
              <a:t>‹#›</a:t>
            </a:fld>
            <a:endParaRPr lang="ar-IQ"/>
          </a:p>
        </p:txBody>
      </p:sp>
    </p:spTree>
    <p:extLst>
      <p:ext uri="{BB962C8B-B14F-4D97-AF65-F5344CB8AC3E}">
        <p14:creationId xmlns:p14="http://schemas.microsoft.com/office/powerpoint/2010/main" val="2144522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14" name="Title 1"/>
          <p:cNvSpPr>
            <a:spLocks noGrp="1"/>
          </p:cNvSpPr>
          <p:nvPr>
            <p:ph type="title"/>
          </p:nvPr>
        </p:nvSpPr>
        <p:spPr>
          <a:xfrm>
            <a:off x="514351" y="685800"/>
            <a:ext cx="7796030" cy="1158140"/>
          </a:xfrm>
        </p:spPr>
        <p:txBody>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39569" y="2063396"/>
            <a:ext cx="3591317" cy="679994"/>
          </a:xfrm>
        </p:spPr>
        <p:txBody>
          <a:bodyPr anchor="b">
            <a:noAutofit/>
          </a:bodyPr>
          <a:lstStyle>
            <a:lvl1pPr marL="0" indent="0">
              <a:lnSpc>
                <a:spcPct val="90000"/>
              </a:lnSpc>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2" name="Content Placeholder 3"/>
          <p:cNvSpPr>
            <a:spLocks noGrp="1"/>
          </p:cNvSpPr>
          <p:nvPr>
            <p:ph sz="quarter" idx="13"/>
          </p:nvPr>
        </p:nvSpPr>
        <p:spPr>
          <a:xfrm>
            <a:off x="514352" y="2861733"/>
            <a:ext cx="3816534" cy="2512852"/>
          </a:xfrm>
        </p:spPr>
        <p:txBody>
          <a:bodyPr ancho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715340" y="2063396"/>
            <a:ext cx="3596671" cy="679994"/>
          </a:xfrm>
        </p:spPr>
        <p:txBody>
          <a:bodyPr anchor="b">
            <a:noAutofit/>
          </a:bodyPr>
          <a:lstStyle>
            <a:lvl1pPr marL="0" indent="0">
              <a:lnSpc>
                <a:spcPct val="90000"/>
              </a:lnSpc>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تحرير أنماط النص الرئيسي</a:t>
            </a:r>
          </a:p>
        </p:txBody>
      </p:sp>
      <p:sp>
        <p:nvSpPr>
          <p:cNvPr id="13" name="Content Placeholder 5"/>
          <p:cNvSpPr>
            <a:spLocks noGrp="1"/>
          </p:cNvSpPr>
          <p:nvPr>
            <p:ph sz="quarter" idx="14"/>
          </p:nvPr>
        </p:nvSpPr>
        <p:spPr>
          <a:xfrm>
            <a:off x="4495477" y="2861733"/>
            <a:ext cx="3816535" cy="2512852"/>
          </a:xfrm>
        </p:spPr>
        <p:txBody>
          <a:bodyPr anchor="t"/>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Date Placeholder 6"/>
          <p:cNvSpPr>
            <a:spLocks noGrp="1"/>
          </p:cNvSpPr>
          <p:nvPr>
            <p:ph type="dt" sz="half" idx="10"/>
          </p:nvPr>
        </p:nvSpPr>
        <p:spPr/>
        <p:txBody>
          <a:bodyPr/>
          <a:lstStyle/>
          <a:p>
            <a:fld id="{14B811DD-EA31-4093-B487-5959B2922237}" type="datetimeFigureOut">
              <a:rPr lang="ar-IQ" smtClean="0"/>
              <a:t>29/05/1445</a:t>
            </a:fld>
            <a:endParaRPr lang="ar-IQ"/>
          </a:p>
        </p:txBody>
      </p:sp>
      <p:sp>
        <p:nvSpPr>
          <p:cNvPr id="8" name="Footer Placeholder 7"/>
          <p:cNvSpPr>
            <a:spLocks noGrp="1"/>
          </p:cNvSpPr>
          <p:nvPr>
            <p:ph type="ftr" sz="quarter" idx="11"/>
          </p:nvPr>
        </p:nvSpPr>
        <p:spPr/>
        <p:txBody>
          <a:bodyPr/>
          <a:lstStyle/>
          <a:p>
            <a:endParaRPr lang="ar-IQ"/>
          </a:p>
        </p:txBody>
      </p:sp>
      <p:sp>
        <p:nvSpPr>
          <p:cNvPr id="9" name="Slide Number Placeholder 8"/>
          <p:cNvSpPr>
            <a:spLocks noGrp="1"/>
          </p:cNvSpPr>
          <p:nvPr>
            <p:ph type="sldNum" sz="quarter" idx="12"/>
          </p:nvPr>
        </p:nvSpPr>
        <p:spPr/>
        <p:txBody>
          <a:bodyPr/>
          <a:lstStyle/>
          <a:p>
            <a:fld id="{A3DBF541-0F69-4DE0-B1DB-F27CD9214116}" type="slidenum">
              <a:rPr lang="ar-IQ" smtClean="0"/>
              <a:t>‹#›</a:t>
            </a:fld>
            <a:endParaRPr lang="ar-IQ"/>
          </a:p>
        </p:txBody>
      </p:sp>
    </p:spTree>
    <p:extLst>
      <p:ext uri="{BB962C8B-B14F-4D97-AF65-F5344CB8AC3E}">
        <p14:creationId xmlns:p14="http://schemas.microsoft.com/office/powerpoint/2010/main" val="4125972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dirty="0"/>
          </a:p>
        </p:txBody>
      </p:sp>
      <p:sp>
        <p:nvSpPr>
          <p:cNvPr id="3" name="Date Placeholder 2"/>
          <p:cNvSpPr>
            <a:spLocks noGrp="1"/>
          </p:cNvSpPr>
          <p:nvPr>
            <p:ph type="dt" sz="half" idx="10"/>
          </p:nvPr>
        </p:nvSpPr>
        <p:spPr/>
        <p:txBody>
          <a:bodyPr/>
          <a:lstStyle/>
          <a:p>
            <a:fld id="{14B811DD-EA31-4093-B487-5959B2922237}" type="datetimeFigureOut">
              <a:rPr lang="ar-IQ" smtClean="0"/>
              <a:t>29/05/1445</a:t>
            </a:fld>
            <a:endParaRPr lang="ar-IQ"/>
          </a:p>
        </p:txBody>
      </p:sp>
      <p:sp>
        <p:nvSpPr>
          <p:cNvPr id="4" name="Footer Placeholder 3"/>
          <p:cNvSpPr>
            <a:spLocks noGrp="1"/>
          </p:cNvSpPr>
          <p:nvPr>
            <p:ph type="ftr" sz="quarter" idx="11"/>
          </p:nvPr>
        </p:nvSpPr>
        <p:spPr/>
        <p:txBody>
          <a:bodyPr/>
          <a:lstStyle/>
          <a:p>
            <a:endParaRPr lang="ar-IQ"/>
          </a:p>
        </p:txBody>
      </p:sp>
      <p:sp>
        <p:nvSpPr>
          <p:cNvPr id="5" name="Slide Number Placeholder 4"/>
          <p:cNvSpPr>
            <a:spLocks noGrp="1"/>
          </p:cNvSpPr>
          <p:nvPr>
            <p:ph type="sldNum" sz="quarter" idx="12"/>
          </p:nvPr>
        </p:nvSpPr>
        <p:spPr/>
        <p:txBody>
          <a:bodyPr/>
          <a:lstStyle/>
          <a:p>
            <a:fld id="{A3DBF541-0F69-4DE0-B1DB-F27CD9214116}" type="slidenum">
              <a:rPr lang="ar-IQ" smtClean="0"/>
              <a:t>‹#›</a:t>
            </a:fld>
            <a:endParaRPr lang="ar-IQ"/>
          </a:p>
        </p:txBody>
      </p:sp>
    </p:spTree>
    <p:extLst>
      <p:ext uri="{BB962C8B-B14F-4D97-AF65-F5344CB8AC3E}">
        <p14:creationId xmlns:p14="http://schemas.microsoft.com/office/powerpoint/2010/main" val="13501059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4B811DD-EA31-4093-B487-5959B2922237}" type="datetimeFigureOut">
              <a:rPr lang="ar-IQ" smtClean="0"/>
              <a:t>29/05/1445</a:t>
            </a:fld>
            <a:endParaRPr lang="ar-IQ"/>
          </a:p>
        </p:txBody>
      </p:sp>
      <p:sp>
        <p:nvSpPr>
          <p:cNvPr id="3" name="Footer Placeholder 2"/>
          <p:cNvSpPr>
            <a:spLocks noGrp="1"/>
          </p:cNvSpPr>
          <p:nvPr>
            <p:ph type="ftr" sz="quarter" idx="11"/>
          </p:nvPr>
        </p:nvSpPr>
        <p:spPr/>
        <p:txBody>
          <a:bodyPr/>
          <a:lstStyle/>
          <a:p>
            <a:endParaRPr lang="ar-IQ"/>
          </a:p>
        </p:txBody>
      </p:sp>
      <p:sp>
        <p:nvSpPr>
          <p:cNvPr id="4" name="Slide Number Placeholder 3"/>
          <p:cNvSpPr>
            <a:spLocks noGrp="1"/>
          </p:cNvSpPr>
          <p:nvPr>
            <p:ph type="sldNum" sz="quarter" idx="12"/>
          </p:nvPr>
        </p:nvSpPr>
        <p:spPr/>
        <p:txBody>
          <a:bodyPr/>
          <a:lstStyle/>
          <a:p>
            <a:fld id="{A3DBF541-0F69-4DE0-B1DB-F27CD9214116}" type="slidenum">
              <a:rPr lang="ar-IQ" smtClean="0"/>
              <a:t>‹#›</a:t>
            </a:fld>
            <a:endParaRPr lang="ar-IQ"/>
          </a:p>
        </p:txBody>
      </p:sp>
    </p:spTree>
    <p:extLst>
      <p:ext uri="{BB962C8B-B14F-4D97-AF65-F5344CB8AC3E}">
        <p14:creationId xmlns:p14="http://schemas.microsoft.com/office/powerpoint/2010/main" val="370099963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20232" y="685800"/>
            <a:ext cx="3095145" cy="2023252"/>
          </a:xfrm>
        </p:spPr>
        <p:txBody>
          <a:bodyPr anchor="b">
            <a:normAutofit/>
          </a:bodyPr>
          <a:lstStyle>
            <a:lvl1pPr algn="ctr">
              <a:defRPr sz="3600"/>
            </a:lvl1pPr>
          </a:lstStyle>
          <a:p>
            <a:r>
              <a:rPr lang="ar-SA" smtClean="0"/>
              <a:t>انقر لتحرير نمط العنوان الرئيسي</a:t>
            </a:r>
            <a:endParaRPr lang="en-US" dirty="0"/>
          </a:p>
        </p:txBody>
      </p:sp>
      <p:sp>
        <p:nvSpPr>
          <p:cNvPr id="10" name="Content Placeholder 2"/>
          <p:cNvSpPr>
            <a:spLocks noGrp="1"/>
          </p:cNvSpPr>
          <p:nvPr>
            <p:ph sz="quarter" idx="13"/>
          </p:nvPr>
        </p:nvSpPr>
        <p:spPr>
          <a:xfrm>
            <a:off x="3784600" y="685801"/>
            <a:ext cx="4525781" cy="4688785"/>
          </a:xfrm>
        </p:spPr>
        <p:txBody>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Text Placeholder 3"/>
          <p:cNvSpPr>
            <a:spLocks noGrp="1"/>
          </p:cNvSpPr>
          <p:nvPr>
            <p:ph type="body" sz="half" idx="2"/>
          </p:nvPr>
        </p:nvSpPr>
        <p:spPr>
          <a:xfrm>
            <a:off x="520232" y="2709053"/>
            <a:ext cx="3095146" cy="2665533"/>
          </a:xfrm>
        </p:spPr>
        <p:txBody>
          <a:bodyPr anchor="t">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14B811DD-EA31-4093-B487-5959B2922237}" type="datetimeFigureOut">
              <a:rPr lang="ar-IQ" smtClean="0"/>
              <a:t>29/05/1445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3DBF541-0F69-4DE0-B1DB-F27CD9214116}" type="slidenum">
              <a:rPr lang="ar-IQ" smtClean="0"/>
              <a:t>‹#›</a:t>
            </a:fld>
            <a:endParaRPr lang="ar-IQ"/>
          </a:p>
        </p:txBody>
      </p:sp>
    </p:spTree>
    <p:extLst>
      <p:ext uri="{BB962C8B-B14F-4D97-AF65-F5344CB8AC3E}">
        <p14:creationId xmlns:p14="http://schemas.microsoft.com/office/powerpoint/2010/main" val="20316582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مع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514351" y="685800"/>
            <a:ext cx="4408172" cy="2023252"/>
          </a:xfrm>
        </p:spPr>
        <p:txBody>
          <a:bodyPr anchor="b">
            <a:normAutofit/>
          </a:bodyPr>
          <a:lstStyle>
            <a:lvl1pPr algn="ctr">
              <a:defRPr sz="3600"/>
            </a:lvl1pPr>
          </a:lstStyle>
          <a:p>
            <a:r>
              <a:rPr lang="ar-SA" smtClean="0"/>
              <a:t>انقر لتحرير نمط العنوان الرئيسي</a:t>
            </a:r>
            <a:endParaRPr lang="en-US" dirty="0"/>
          </a:p>
        </p:txBody>
      </p:sp>
      <p:sp>
        <p:nvSpPr>
          <p:cNvPr id="3" name="Picture Placeholder 2"/>
          <p:cNvSpPr>
            <a:spLocks noGrp="1" noChangeAspect="1"/>
          </p:cNvSpPr>
          <p:nvPr>
            <p:ph type="pic" idx="1"/>
          </p:nvPr>
        </p:nvSpPr>
        <p:spPr>
          <a:xfrm>
            <a:off x="5147740" y="1"/>
            <a:ext cx="3162641" cy="5071533"/>
          </a:xfrm>
          <a:ln w="57150" cmpd="thinThick">
            <a:solidFill>
              <a:schemeClr val="bg1">
                <a:lumMod val="50000"/>
              </a:schemeClr>
            </a:solidFill>
            <a:miter lim="800000"/>
          </a:ln>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514351" y="2709053"/>
            <a:ext cx="4408171" cy="2362481"/>
          </a:xfrm>
        </p:spPr>
        <p:txBody>
          <a:bodyPr anchor="t">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ar-SA" smtClean="0"/>
              <a:t>تحرير أنماط النص الرئيسي</a:t>
            </a:r>
          </a:p>
        </p:txBody>
      </p:sp>
      <p:sp>
        <p:nvSpPr>
          <p:cNvPr id="5" name="Date Placeholder 4"/>
          <p:cNvSpPr>
            <a:spLocks noGrp="1"/>
          </p:cNvSpPr>
          <p:nvPr>
            <p:ph type="dt" sz="half" idx="10"/>
          </p:nvPr>
        </p:nvSpPr>
        <p:spPr/>
        <p:txBody>
          <a:bodyPr/>
          <a:lstStyle/>
          <a:p>
            <a:fld id="{14B811DD-EA31-4093-B487-5959B2922237}" type="datetimeFigureOut">
              <a:rPr lang="ar-IQ" smtClean="0"/>
              <a:t>29/05/1445</a:t>
            </a:fld>
            <a:endParaRPr lang="ar-IQ"/>
          </a:p>
        </p:txBody>
      </p:sp>
      <p:sp>
        <p:nvSpPr>
          <p:cNvPr id="6" name="Footer Placeholder 5"/>
          <p:cNvSpPr>
            <a:spLocks noGrp="1"/>
          </p:cNvSpPr>
          <p:nvPr>
            <p:ph type="ftr" sz="quarter" idx="11"/>
          </p:nvPr>
        </p:nvSpPr>
        <p:spPr/>
        <p:txBody>
          <a:bodyPr/>
          <a:lstStyle/>
          <a:p>
            <a:endParaRPr lang="ar-IQ"/>
          </a:p>
        </p:txBody>
      </p:sp>
      <p:sp>
        <p:nvSpPr>
          <p:cNvPr id="7" name="Slide Number Placeholder 6"/>
          <p:cNvSpPr>
            <a:spLocks noGrp="1"/>
          </p:cNvSpPr>
          <p:nvPr>
            <p:ph type="sldNum" sz="quarter" idx="12"/>
          </p:nvPr>
        </p:nvSpPr>
        <p:spPr/>
        <p:txBody>
          <a:bodyPr/>
          <a:lstStyle/>
          <a:p>
            <a:fld id="{A3DBF541-0F69-4DE0-B1DB-F27CD9214116}" type="slidenum">
              <a:rPr lang="ar-IQ" smtClean="0"/>
              <a:t>‹#›</a:t>
            </a:fld>
            <a:endParaRPr lang="ar-IQ"/>
          </a:p>
        </p:txBody>
      </p:sp>
    </p:spTree>
    <p:extLst>
      <p:ext uri="{BB962C8B-B14F-4D97-AF65-F5344CB8AC3E}">
        <p14:creationId xmlns:p14="http://schemas.microsoft.com/office/powerpoint/2010/main" val="22119164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3.jp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8" name="Picture 7" descr="Brickwork-SD-R1acrop.jp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pSp>
        <p:nvGrpSpPr>
          <p:cNvPr id="10" name="Group 9"/>
          <p:cNvGrpSpPr/>
          <p:nvPr/>
        </p:nvGrpSpPr>
        <p:grpSpPr>
          <a:xfrm>
            <a:off x="-19048" y="1"/>
            <a:ext cx="9004013" cy="6644081"/>
            <a:chOff x="-25397" y="0"/>
            <a:chExt cx="12005350" cy="6644081"/>
          </a:xfrm>
        </p:grpSpPr>
        <p:sp useBgFill="1">
          <p:nvSpPr>
            <p:cNvPr id="11" name="Rectangle 10"/>
            <p:cNvSpPr/>
            <p:nvPr/>
          </p:nvSpPr>
          <p:spPr>
            <a:xfrm>
              <a:off x="1" y="0"/>
              <a:ext cx="11979952" cy="6644081"/>
            </a:xfrm>
            <a:prstGeom prst="rect">
              <a:avLst/>
            </a:prstGeom>
            <a:ln>
              <a:noFill/>
            </a:ln>
            <a:effectLst>
              <a:outerShdw blurRad="98425" dist="76200" dir="4380000" algn="tl" rotWithShape="0">
                <a:srgbClr val="000000">
                  <a:alpha val="68000"/>
                </a:srgbClr>
              </a:outerShdw>
            </a:effectLst>
          </p:spPr>
          <p:style>
            <a:lnRef idx="1">
              <a:schemeClr val="accent1"/>
            </a:lnRef>
            <a:fillRef idx="3">
              <a:schemeClr val="accent1"/>
            </a:fillRef>
            <a:effectRef idx="2">
              <a:schemeClr val="accent1"/>
            </a:effectRef>
            <a:fontRef idx="minor">
              <a:schemeClr val="lt1"/>
            </a:fontRef>
          </p:style>
        </p:sp>
        <p:sp>
          <p:nvSpPr>
            <p:cNvPr id="13" name="Rectangle 12"/>
            <p:cNvSpPr/>
            <p:nvPr/>
          </p:nvSpPr>
          <p:spPr>
            <a:xfrm>
              <a:off x="1" y="5600215"/>
              <a:ext cx="11706512" cy="780581"/>
            </a:xfrm>
            <a:prstGeom prst="rect">
              <a:avLst/>
            </a:prstGeom>
            <a:gradFill flip="none" rotWithShape="1">
              <a:gsLst>
                <a:gs pos="34000">
                  <a:schemeClr val="accent1"/>
                </a:gs>
                <a:gs pos="100000">
                  <a:schemeClr val="accent1">
                    <a:lumMod val="50000"/>
                  </a:schemeClr>
                </a:gs>
              </a:gsLst>
              <a:path path="circle">
                <a:fillToRect l="50000" t="50000" r="50000" b="50000"/>
              </a:path>
              <a:tileRect/>
            </a:gradFill>
            <a:ln>
              <a:noFill/>
            </a:ln>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25397" y="0"/>
              <a:ext cx="11773291" cy="6419514"/>
            </a:xfrm>
            <a:custGeom>
              <a:avLst/>
              <a:gdLst/>
              <a:ahLst/>
              <a:cxnLst/>
              <a:rect l="l" t="t" r="r" b="b"/>
              <a:pathLst>
                <a:path w="11773291" h="6419514">
                  <a:moveTo>
                    <a:pt x="11750059" y="0"/>
                  </a:moveTo>
                  <a:lnTo>
                    <a:pt x="11773291" y="6419514"/>
                  </a:lnTo>
                  <a:lnTo>
                    <a:pt x="0" y="6411047"/>
                  </a:lnTo>
                </a:path>
              </a:pathLst>
            </a:custGeom>
            <a:ln w="82550">
              <a:solidFill>
                <a:schemeClr val="tx1">
                  <a:lumMod val="50000"/>
                  <a:lumOff val="50000"/>
                </a:schemeClr>
              </a:solidFill>
              <a:miter lim="800000"/>
            </a:ln>
          </p:spPr>
          <p:style>
            <a:lnRef idx="2">
              <a:schemeClr val="accent1"/>
            </a:lnRef>
            <a:fillRef idx="0">
              <a:schemeClr val="accent1"/>
            </a:fillRef>
            <a:effectRef idx="1">
              <a:schemeClr val="accent1"/>
            </a:effectRef>
            <a:fontRef idx="minor">
              <a:schemeClr val="tx1"/>
            </a:fontRef>
          </p:style>
        </p:sp>
      </p:grpSp>
      <p:sp>
        <p:nvSpPr>
          <p:cNvPr id="2" name="Title Placeholder 1"/>
          <p:cNvSpPr>
            <a:spLocks noGrp="1"/>
          </p:cNvSpPr>
          <p:nvPr>
            <p:ph type="title"/>
          </p:nvPr>
        </p:nvSpPr>
        <p:spPr>
          <a:xfrm>
            <a:off x="514351" y="685801"/>
            <a:ext cx="7797662" cy="1151965"/>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514351" y="2063396"/>
            <a:ext cx="7797662" cy="3311189"/>
          </a:xfrm>
          <a:prstGeom prst="rect">
            <a:avLst/>
          </a:prstGeom>
        </p:spPr>
        <p:txBody>
          <a:bodyPr vert="horz" lIns="91440" tIns="45720" rIns="91440" bIns="45720" rtlCol="0" anchor="ctr">
            <a:normAutofit/>
          </a:bodyPr>
          <a:lstStyle/>
          <a:p>
            <a:pPr lvl="0"/>
            <a:r>
              <a:rPr lang="ar-SA" smtClean="0"/>
              <a:t>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Date Placeholder 3"/>
          <p:cNvSpPr>
            <a:spLocks noGrp="1"/>
          </p:cNvSpPr>
          <p:nvPr>
            <p:ph type="dt" sz="half" idx="2"/>
          </p:nvPr>
        </p:nvSpPr>
        <p:spPr>
          <a:xfrm>
            <a:off x="5473562" y="5757334"/>
            <a:ext cx="2838450" cy="498470"/>
          </a:xfrm>
          <a:prstGeom prst="rect">
            <a:avLst/>
          </a:prstGeom>
        </p:spPr>
        <p:txBody>
          <a:bodyPr vert="horz" lIns="91440" tIns="45720" rIns="91440" bIns="45720" rtlCol="0" anchor="ctr"/>
          <a:lstStyle>
            <a:lvl1pPr algn="r">
              <a:defRPr sz="2800" cap="all" baseline="0">
                <a:solidFill>
                  <a:schemeClr val="accent1">
                    <a:lumMod val="50000"/>
                  </a:schemeClr>
                </a:solidFill>
              </a:defRPr>
            </a:lvl1pPr>
          </a:lstStyle>
          <a:p>
            <a:fld id="{14B811DD-EA31-4093-B487-5959B2922237}" type="datetimeFigureOut">
              <a:rPr lang="ar-IQ" smtClean="0"/>
              <a:t>29/05/1445</a:t>
            </a:fld>
            <a:endParaRPr lang="ar-IQ"/>
          </a:p>
        </p:txBody>
      </p:sp>
      <p:sp>
        <p:nvSpPr>
          <p:cNvPr id="5" name="Footer Placeholder 4"/>
          <p:cNvSpPr>
            <a:spLocks noGrp="1"/>
          </p:cNvSpPr>
          <p:nvPr>
            <p:ph type="ftr" sz="quarter" idx="3"/>
          </p:nvPr>
        </p:nvSpPr>
        <p:spPr>
          <a:xfrm>
            <a:off x="514351" y="5757334"/>
            <a:ext cx="4124789" cy="498470"/>
          </a:xfrm>
          <a:prstGeom prst="rect">
            <a:avLst/>
          </a:prstGeom>
        </p:spPr>
        <p:txBody>
          <a:bodyPr vert="horz" lIns="91440" tIns="45720" rIns="91440" bIns="45720" rtlCol="0" anchor="ctr"/>
          <a:lstStyle>
            <a:lvl1pPr algn="l">
              <a:defRPr sz="2800" cap="all" baseline="0">
                <a:solidFill>
                  <a:schemeClr val="accent1">
                    <a:lumMod val="50000"/>
                  </a:schemeClr>
                </a:solidFill>
              </a:defRPr>
            </a:lvl1pPr>
          </a:lstStyle>
          <a:p>
            <a:endParaRPr lang="ar-IQ"/>
          </a:p>
        </p:txBody>
      </p:sp>
      <p:sp>
        <p:nvSpPr>
          <p:cNvPr id="6" name="Slide Number Placeholder 5"/>
          <p:cNvSpPr>
            <a:spLocks noGrp="1"/>
          </p:cNvSpPr>
          <p:nvPr>
            <p:ph type="sldNum" sz="quarter" idx="4"/>
          </p:nvPr>
        </p:nvSpPr>
        <p:spPr>
          <a:xfrm>
            <a:off x="4715341" y="5757334"/>
            <a:ext cx="680390" cy="498470"/>
          </a:xfrm>
          <a:prstGeom prst="rect">
            <a:avLst/>
          </a:prstGeom>
        </p:spPr>
        <p:txBody>
          <a:bodyPr vert="horz" lIns="91440" tIns="45720" rIns="91440" bIns="45720" rtlCol="0" anchor="ctr"/>
          <a:lstStyle>
            <a:lvl1pPr algn="ctr">
              <a:defRPr sz="2800" cap="all" baseline="0">
                <a:solidFill>
                  <a:schemeClr val="accent1">
                    <a:lumMod val="50000"/>
                  </a:schemeClr>
                </a:solidFill>
              </a:defRPr>
            </a:lvl1pPr>
          </a:lstStyle>
          <a:p>
            <a:fld id="{A3DBF541-0F69-4DE0-B1DB-F27CD9214116}" type="slidenum">
              <a:rPr lang="ar-IQ" smtClean="0"/>
              <a:t>‹#›</a:t>
            </a:fld>
            <a:endParaRPr lang="ar-IQ"/>
          </a:p>
        </p:txBody>
      </p:sp>
    </p:spTree>
    <p:extLst>
      <p:ext uri="{BB962C8B-B14F-4D97-AF65-F5344CB8AC3E}">
        <p14:creationId xmlns:p14="http://schemas.microsoft.com/office/powerpoint/2010/main" val="22236113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txStyles>
    <p:titleStyle>
      <a:lvl1pPr algn="l" defTabSz="914400" rtl="0" eaLnBrk="1" latinLnBrk="0" hangingPunct="1">
        <a:lnSpc>
          <a:spcPct val="90000"/>
        </a:lnSpc>
        <a:spcBef>
          <a:spcPct val="0"/>
        </a:spcBef>
        <a:buNone/>
        <a:defRPr sz="4400" kern="1200" cap="all" baseline="0">
          <a:solidFill>
            <a:schemeClr val="accent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60000"/>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2057400" y="685800"/>
            <a:ext cx="4572000" cy="2954655"/>
          </a:xfrm>
          <a:prstGeom prst="rect">
            <a:avLst/>
          </a:prstGeom>
        </p:spPr>
        <p:txBody>
          <a:bodyPr>
            <a:spAutoFit/>
          </a:bodyPr>
          <a:lstStyle/>
          <a:p>
            <a:pPr algn="ctr"/>
            <a:r>
              <a:rPr lang="ar-IQ" sz="2800" b="1" dirty="0"/>
              <a:t>تنس الطاولة</a:t>
            </a:r>
            <a:endParaRPr lang="en-US" sz="2800" b="1" dirty="0"/>
          </a:p>
          <a:p>
            <a:pPr algn="ctr"/>
            <a:r>
              <a:rPr lang="ar-SA" sz="2800" b="1" dirty="0"/>
              <a:t> </a:t>
            </a:r>
            <a:r>
              <a:rPr lang="ar-SA" sz="2800" b="1" dirty="0" smtClean="0"/>
              <a:t>المحاضرة الأولى</a:t>
            </a:r>
          </a:p>
          <a:p>
            <a:pPr algn="ctr"/>
            <a:endParaRPr lang="en-US" sz="2800" b="1" dirty="0"/>
          </a:p>
          <a:p>
            <a:pPr algn="ctr"/>
            <a:r>
              <a:rPr lang="ar-SA" sz="2800" b="1" dirty="0" smtClean="0"/>
              <a:t>بأشراف </a:t>
            </a:r>
            <a:endParaRPr lang="en-US" sz="2800" b="1" dirty="0"/>
          </a:p>
          <a:p>
            <a:pPr algn="ctr"/>
            <a:r>
              <a:rPr lang="ar-SA" sz="2800" b="1" dirty="0" err="1" smtClean="0"/>
              <a:t>أ.م.د</a:t>
            </a:r>
            <a:r>
              <a:rPr lang="ar-SA" sz="2800" b="1" dirty="0" smtClean="0"/>
              <a:t> عبير داخل حاتم</a:t>
            </a:r>
          </a:p>
          <a:p>
            <a:pPr algn="ctr"/>
            <a:r>
              <a:rPr lang="ar-SA" sz="2800" b="1" dirty="0" smtClean="0"/>
              <a:t> </a:t>
            </a:r>
            <a:r>
              <a:rPr lang="ar-SA" sz="2800" b="1" dirty="0" err="1" smtClean="0"/>
              <a:t>م.م</a:t>
            </a:r>
            <a:r>
              <a:rPr lang="ar-SA" sz="2800" b="1" dirty="0" smtClean="0"/>
              <a:t> زينة عبدالكريم عباس</a:t>
            </a:r>
            <a:endParaRPr lang="en-US" sz="2800" b="1" dirty="0"/>
          </a:p>
          <a:p>
            <a:pPr algn="ctr"/>
            <a:r>
              <a:rPr lang="ar-SA" dirty="0"/>
              <a:t> </a:t>
            </a:r>
            <a:endParaRPr lang="en-US" dirty="0"/>
          </a:p>
        </p:txBody>
      </p:sp>
    </p:spTree>
    <p:extLst>
      <p:ext uri="{BB962C8B-B14F-4D97-AF65-F5344CB8AC3E}">
        <p14:creationId xmlns:p14="http://schemas.microsoft.com/office/powerpoint/2010/main" val="2980669772"/>
      </p:ext>
    </p:extLst>
  </p:cSld>
  <p:clrMapOvr>
    <a:masterClrMapping/>
  </p:clrMapOvr>
  <mc:AlternateContent xmlns:mc="http://schemas.openxmlformats.org/markup-compatibility/2006" xmlns:p14="http://schemas.microsoft.com/office/powerpoint/2010/main">
    <mc:Choice Requires="p14">
      <p:transition spd="slow" p14:dur="3400">
        <p14:reveal thruBlk="1" dir="r"/>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0600" y="609601"/>
            <a:ext cx="7315200" cy="3539430"/>
          </a:xfrm>
          <a:prstGeom prst="rect">
            <a:avLst/>
          </a:prstGeom>
        </p:spPr>
        <p:txBody>
          <a:bodyPr wrap="square">
            <a:spAutoFit/>
          </a:bodyPr>
          <a:lstStyle/>
          <a:p>
            <a:pPr lvl="0" algn="just"/>
            <a:r>
              <a:rPr lang="ar-SA" sz="2800" b="1" dirty="0"/>
              <a:t>تعلم كيفية الإرسال والاستقبال</a:t>
            </a:r>
            <a:r>
              <a:rPr lang="en-US" sz="2800" b="1" dirty="0"/>
              <a:t>:</a:t>
            </a:r>
            <a:endParaRPr lang="en-US" sz="2800" dirty="0"/>
          </a:p>
          <a:p>
            <a:pPr algn="just"/>
            <a:r>
              <a:rPr lang="ar-SA" sz="2800" dirty="0"/>
              <a:t>إذا كان اللاعب جيدًا في مهارة إرسال الكرة لخصمه بنسبة 50%، فهو مستعدٌ للفوز في مباراته، كما يجب على اللاعب محاولة فهم خصمه؛ ليتمكن من استقبالها بشكلٍ جيدٍ</a:t>
            </a:r>
            <a:r>
              <a:rPr lang="en-US" sz="2800" dirty="0"/>
              <a:t>.</a:t>
            </a:r>
          </a:p>
          <a:p>
            <a:pPr lvl="0" algn="just"/>
            <a:r>
              <a:rPr lang="ar-SA" sz="2800" b="1" dirty="0"/>
              <a:t>أن يكون لديك تكتيكاتك الخاصة</a:t>
            </a:r>
            <a:r>
              <a:rPr lang="en-US" sz="2800" b="1" dirty="0"/>
              <a:t>:</a:t>
            </a:r>
            <a:endParaRPr lang="en-US" sz="2800" dirty="0"/>
          </a:p>
          <a:p>
            <a:pPr algn="just"/>
            <a:r>
              <a:rPr lang="ar-SA" sz="2800" dirty="0"/>
              <a:t>فإذا لم يكن للاعب خطةٌ وتكتيكاتٌ مُحكمةٌ نوعًا ما؛ لا يمكنه توقع الفوز بالمبارة، مثل فهم نقاط القوة والضعف لدى الخصم، فهو مهمٌ جدًا. يمكنك القول أن</a:t>
            </a:r>
            <a:r>
              <a:rPr lang="en-US" sz="2800" dirty="0"/>
              <a:t> </a:t>
            </a:r>
            <a:r>
              <a:rPr lang="ar-SA" sz="2800" dirty="0"/>
              <a:t>لعلم النفس</a:t>
            </a:r>
            <a:r>
              <a:rPr lang="en-US" sz="2800" dirty="0"/>
              <a:t> </a:t>
            </a:r>
            <a:r>
              <a:rPr lang="ar-SA" sz="2800" dirty="0"/>
              <a:t>حصّةً في هذا البند</a:t>
            </a:r>
            <a:endParaRPr lang="ar-IQ" sz="2800" dirty="0"/>
          </a:p>
        </p:txBody>
      </p:sp>
    </p:spTree>
    <p:extLst>
      <p:ext uri="{BB962C8B-B14F-4D97-AF65-F5344CB8AC3E}">
        <p14:creationId xmlns:p14="http://schemas.microsoft.com/office/powerpoint/2010/main" val="1432516665"/>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609600"/>
            <a:ext cx="7848600" cy="4401205"/>
          </a:xfrm>
          <a:prstGeom prst="rect">
            <a:avLst/>
          </a:prstGeom>
        </p:spPr>
        <p:txBody>
          <a:bodyPr wrap="square">
            <a:spAutoFit/>
          </a:bodyPr>
          <a:lstStyle/>
          <a:p>
            <a:pPr algn="just"/>
            <a:r>
              <a:rPr lang="ar-SA" sz="2800" dirty="0"/>
              <a:t>تنس الطاولة أو ما يُعرف باسم كرة الطاولة أو "البنغ بونغ</a:t>
            </a:r>
            <a:r>
              <a:rPr lang="en-US" sz="2800" dirty="0"/>
              <a:t> Ping Pong"</a:t>
            </a:r>
            <a:r>
              <a:rPr lang="ar-SA" sz="2800" dirty="0"/>
              <a:t>، هي رياضةٌ شهيرةٌ يتقابل فيها شخصان أو أربعة أشخاصٍ (اثنان لكل فريقٍ)، ليتنافسن عن طريق ضرب كرةٍ خفيفة بواسطة مضاربَ صغيرةٍ، وذلك على طاولةٍ مقسومةٍ من المنتصف بواسطة شبكةٍ صغيرة. شاعَ صيت لعبة كرة الطاولة في الآونة الأخيرة كثيرًا؛ حيث لاقت رواجًا في قارتي أوروبا وآسيا، وخاصةً في اليابان والصين. إليك في هذا المقال بعض المعلومات عن كرة الطاولة وتاريخ بداية كرة الطاولة، وأهم الخطوات المتبعة لتعلّم هذه اللعبة، وبعض القوانين الواجب اتباعها بالإضافة إلى أشهر لاعبي كرة الطاولة</a:t>
            </a:r>
            <a:r>
              <a:rPr lang="en-US" sz="2800" dirty="0"/>
              <a:t>..</a:t>
            </a:r>
          </a:p>
        </p:txBody>
      </p:sp>
    </p:spTree>
    <p:extLst>
      <p:ext uri="{BB962C8B-B14F-4D97-AF65-F5344CB8AC3E}">
        <p14:creationId xmlns:p14="http://schemas.microsoft.com/office/powerpoint/2010/main" val="3904250081"/>
      </p:ext>
    </p:extLst>
  </p:cSld>
  <p:clrMapOvr>
    <a:masterClrMapping/>
  </p:clrMapOvr>
  <p:transition spd="slow">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90600" y="685800"/>
            <a:ext cx="7620000" cy="4832092"/>
          </a:xfrm>
          <a:prstGeom prst="rect">
            <a:avLst/>
          </a:prstGeom>
        </p:spPr>
        <p:txBody>
          <a:bodyPr wrap="square">
            <a:spAutoFit/>
          </a:bodyPr>
          <a:lstStyle/>
          <a:p>
            <a:r>
              <a:rPr lang="ar-SA" sz="2800" b="1" dirty="0"/>
              <a:t>تاريخ كرة الطاولة</a:t>
            </a:r>
            <a:endParaRPr lang="en-US" sz="2800" dirty="0"/>
          </a:p>
          <a:p>
            <a:pPr algn="just"/>
            <a:r>
              <a:rPr lang="ar-SA" sz="2800" dirty="0"/>
              <a:t>إنّ بلاد المنشأ لكرة الطاولة هي إنجلترا، حيث مورست كتسليةٍ بعد وجبة العشاء مثلًا، أيّ كانت تعتبر لعبةً تُلعب في صالة ألعاب داخل مبنى عادي، كما أن لعبها كان متاحًا للجميع. بدأت اللعبة فعليًّا في الثمانينات من القرن التاسع عشر، وكانت تُلعب في الحدائق صيفًا، وفي الصالة أو البيوت شتاءً</a:t>
            </a:r>
            <a:r>
              <a:rPr lang="en-US" sz="2800" dirty="0"/>
              <a:t>.</a:t>
            </a:r>
          </a:p>
          <a:p>
            <a:pPr algn="just"/>
            <a:r>
              <a:rPr lang="ar-SA" sz="2800" dirty="0"/>
              <a:t>أمّا عن الاسم</a:t>
            </a:r>
            <a:r>
              <a:rPr lang="en-US" sz="2800" dirty="0"/>
              <a:t> (Ping Pong)</a:t>
            </a:r>
            <a:r>
              <a:rPr lang="ar-SA" sz="2800" dirty="0"/>
              <a:t>، فهو في الواقع اسمٌ</a:t>
            </a:r>
            <a:r>
              <a:rPr lang="en-US" sz="2800" dirty="0"/>
              <a:t> </a:t>
            </a:r>
            <a:r>
              <a:rPr lang="ar-SA" sz="2800" dirty="0"/>
              <a:t>لعلامةٍ تجارية</a:t>
            </a:r>
            <a:r>
              <a:rPr lang="en-US" sz="2800" dirty="0"/>
              <a:t> </a:t>
            </a:r>
            <a:r>
              <a:rPr lang="ar-SA" sz="2800" dirty="0"/>
              <a:t>لكرة الطاولة والمعدات المرتبطة بها، حيث أطلقت عليها شركة</a:t>
            </a:r>
            <a:r>
              <a:rPr lang="en-US" sz="2800" dirty="0"/>
              <a:t> John </a:t>
            </a:r>
            <a:r>
              <a:rPr lang="en-US" sz="2800" dirty="0" err="1"/>
              <a:t>Jaques</a:t>
            </a:r>
            <a:r>
              <a:rPr lang="en-US" sz="2800" dirty="0"/>
              <a:t> And Son </a:t>
            </a:r>
            <a:r>
              <a:rPr lang="ar-SA" sz="2800" dirty="0"/>
              <a:t>التجارية الإنجليزية هذه التسمية لأول مرةٍ في القرن التاسع عشر. وبحلول عام 1901م، اشتهرت لعبة كرة الطاولة بشكلٍ هائلٍ، لتبدأ الم</a:t>
            </a:r>
            <a:endParaRPr lang="ar-IQ" sz="2800" dirty="0"/>
          </a:p>
        </p:txBody>
      </p:sp>
    </p:spTree>
    <p:extLst>
      <p:ext uri="{BB962C8B-B14F-4D97-AF65-F5344CB8AC3E}">
        <p14:creationId xmlns:p14="http://schemas.microsoft.com/office/powerpoint/2010/main" val="36756857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609600"/>
            <a:ext cx="8001000" cy="4154984"/>
          </a:xfrm>
          <a:prstGeom prst="rect">
            <a:avLst/>
          </a:prstGeom>
        </p:spPr>
        <p:txBody>
          <a:bodyPr wrap="square">
            <a:spAutoFit/>
          </a:bodyPr>
          <a:lstStyle/>
          <a:p>
            <a:pPr algn="just"/>
            <a:r>
              <a:rPr lang="ar-SA" sz="2400" dirty="0"/>
              <a:t>اشتهرت لعبة كرة الطاولة بشكلٍ هائلٍ، لتبدأ المسابقات بأكثر من 300 مشاركٍ، وتمّ فيما بعد تشكيل اتحادٍ للبينغ بونغ، ولكن بحلول العام 1922م، أُعيدت تسميته لاتحاد تنس الطاولة</a:t>
            </a:r>
            <a:r>
              <a:rPr lang="en-US" sz="2400" dirty="0"/>
              <a:t>.</a:t>
            </a:r>
          </a:p>
          <a:p>
            <a:pPr algn="just"/>
            <a:r>
              <a:rPr lang="ar-SA" sz="2400" dirty="0"/>
              <a:t>أقيمت أول بطولةٍ عالمية لكرة الطاولة عام 1927م، وانتهت بفوز الدكتور رولاند جاكوبي</a:t>
            </a:r>
            <a:r>
              <a:rPr lang="en-US" sz="2400" dirty="0"/>
              <a:t> (Roland Jacoby) </a:t>
            </a:r>
            <a:r>
              <a:rPr lang="ar-SA" sz="2400" dirty="0"/>
              <a:t>ذي الجنسية المجرية، حيث أبدع المجريون في هذه اللعبة واستمر فوزهم في أغلب بطولات كرة الطاولة تلك الفترة</a:t>
            </a:r>
            <a:r>
              <a:rPr lang="en-US" sz="2400" dirty="0"/>
              <a:t>.</a:t>
            </a:r>
          </a:p>
          <a:p>
            <a:pPr algn="just"/>
            <a:r>
              <a:rPr lang="ar-SA" sz="2400" dirty="0"/>
              <a:t>منذ فترةٍ ليست ببعيدة، طوّر اليابانيون المضرب الخاص بكرة الطاولة؛ ليصبح اللاعب أكثر تحكمًا بتحريك الكرة بطريقةٍ سحريةٍ، وذلك عن طريق تغييرهم لسماكة الإسفنج والمطاط. أمّا عن وقتنا الحالي، فما تزال اللعبة رائجةً في إنجلترا، والصين وغيرها من الأماكن، ويلعبها الناس في المدرسة والحديقة، وفي كل مكانٍ</a:t>
            </a:r>
            <a:r>
              <a:rPr lang="en-US" sz="2400" dirty="0"/>
              <a:t>..</a:t>
            </a:r>
          </a:p>
        </p:txBody>
      </p:sp>
    </p:spTree>
    <p:extLst>
      <p:ext uri="{BB962C8B-B14F-4D97-AF65-F5344CB8AC3E}">
        <p14:creationId xmlns:p14="http://schemas.microsoft.com/office/powerpoint/2010/main" val="7504081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8200" y="609600"/>
            <a:ext cx="7696200" cy="4832092"/>
          </a:xfrm>
          <a:prstGeom prst="rect">
            <a:avLst/>
          </a:prstGeom>
        </p:spPr>
        <p:txBody>
          <a:bodyPr wrap="square">
            <a:spAutoFit/>
          </a:bodyPr>
          <a:lstStyle/>
          <a:p>
            <a:pPr algn="just"/>
            <a:r>
              <a:rPr lang="ar-SA" sz="2800" b="1" dirty="0"/>
              <a:t>أهم الخطوات لتعلم هذه اللعبة</a:t>
            </a:r>
            <a:endParaRPr lang="en-US" sz="2800" dirty="0"/>
          </a:p>
          <a:p>
            <a:pPr algn="just"/>
            <a:r>
              <a:rPr lang="ar-SA" sz="2800" dirty="0"/>
              <a:t>أقرَّ أحد مدربي تنس الطاولة أنّ تعلمها أصعب من تعلم الرياضيات، فهل هذا صحيح!؟ لابأس، إليك 7 خطواتٍ سهلة لتعلمها بالترتيب، وهي</a:t>
            </a:r>
            <a:r>
              <a:rPr lang="en-US" sz="2800" dirty="0"/>
              <a:t>:</a:t>
            </a:r>
          </a:p>
          <a:p>
            <a:pPr lvl="0" algn="just"/>
            <a:r>
              <a:rPr lang="ar-SA" sz="2800" b="1" dirty="0"/>
              <a:t>تعلم أهم القواعد</a:t>
            </a:r>
            <a:r>
              <a:rPr lang="en-US" sz="2800" b="1" dirty="0"/>
              <a:t>:</a:t>
            </a:r>
            <a:endParaRPr lang="en-US" sz="2800" dirty="0"/>
          </a:p>
          <a:p>
            <a:pPr algn="just"/>
            <a:r>
              <a:rPr lang="ar-SA" sz="2800" dirty="0"/>
              <a:t>إذا أردت أن تتعلم لعب كرة الطاولة بسرعةٍ، يجب عليك تعلم القواعد الأساسية للعبة، مثلًا تعلم الإشارات الأساسية للحكم (البطاقات)، وماهي قوانين اللعبة، وما التصرفات المرفوضة فيها، كما تعد الروح الرياضية والآداب السّامية أحد أهم تلك قواعد، إضافةً إلى ذلك، يجب على اللاعب فهم مصطلحاتها الرياضية بشكلٍ جيدٍ، وأيضًا كيفية التعامل مع المواقف المربكة</a:t>
            </a:r>
            <a:r>
              <a:rPr lang="en-US" sz="2800" dirty="0"/>
              <a:t>.</a:t>
            </a:r>
          </a:p>
        </p:txBody>
      </p:sp>
    </p:spTree>
    <p:extLst>
      <p:ext uri="{BB962C8B-B14F-4D97-AF65-F5344CB8AC3E}">
        <p14:creationId xmlns:p14="http://schemas.microsoft.com/office/powerpoint/2010/main" val="2978207437"/>
      </p:ext>
    </p:extLst>
  </p:cSld>
  <p:clrMapOvr>
    <a:masterClrMapping/>
  </p:clrMapOvr>
  <mc:AlternateContent xmlns:mc="http://schemas.openxmlformats.org/markup-compatibility/2006" xmlns:p14="http://schemas.microsoft.com/office/powerpoint/2010/main">
    <mc:Choice Requires="p14">
      <p:transition p14:dur="100">
        <p:cut/>
      </p:transition>
    </mc:Choice>
    <mc:Fallback xmlns="">
      <p:transition>
        <p:cut/>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81000" y="609600"/>
            <a:ext cx="8077200" cy="4401205"/>
          </a:xfrm>
          <a:prstGeom prst="rect">
            <a:avLst/>
          </a:prstGeom>
        </p:spPr>
        <p:txBody>
          <a:bodyPr wrap="square">
            <a:spAutoFit/>
          </a:bodyPr>
          <a:lstStyle/>
          <a:p>
            <a:pPr lvl="0"/>
            <a:r>
              <a:rPr lang="ar-SA" sz="2800" b="1" dirty="0"/>
              <a:t>إتقان المهارات الأساسية لكرة الطاولة</a:t>
            </a:r>
            <a:r>
              <a:rPr lang="en-US" sz="2800" b="1" dirty="0"/>
              <a:t>:</a:t>
            </a:r>
            <a:endParaRPr lang="en-US" sz="2800" dirty="0"/>
          </a:p>
          <a:p>
            <a:pPr algn="just"/>
            <a:r>
              <a:rPr lang="ar-SA" sz="2800" dirty="0"/>
              <a:t>في أول عامين من بداية تعلّم كرة الطاولة، يجب أن تتعلم أهم المهارات الخاصة بها، فهناك 10 مهاراتٍ أساسيةٍ، مثلًا، يوجد 4 أنواعٍ من حركات القدمين يجب تعلمها لمعرفة كيفية الحركة الصحيحة أثناء اللعب، وتنسيقها، فيجب أن يتحرك اللاعب قبل أنّ يضرب الكرة</a:t>
            </a:r>
            <a:r>
              <a:rPr lang="en-US" sz="2800" dirty="0"/>
              <a:t>.</a:t>
            </a:r>
            <a:br>
              <a:rPr lang="en-US" sz="2800" dirty="0"/>
            </a:br>
            <a:r>
              <a:rPr lang="ar-SA" sz="2800" dirty="0"/>
              <a:t>كما تعد تقنيات الواجهة الأمامية مهمةً جدًا في كرة الطاولة بشكلٍ خاص، كالدفع الأمامي، وتقنية الضرب بشكلٍ خلفيٍّ، وبشكلٍ حلقيٍّ باستخدام جبهتك (تقنية صينية)، من أهم المهارات. وهناك أيضًا مهاراتٌ لتعلم كيفية دوران الكرة، وكيفية إمساك المضرب والضغط باستخدام الأصبع في لحظة ملامسة الكرة للمضرب، والعشرات غيرها</a:t>
            </a:r>
            <a:r>
              <a:rPr lang="en-US" sz="2800" dirty="0"/>
              <a:t>.</a:t>
            </a:r>
          </a:p>
        </p:txBody>
      </p:sp>
    </p:spTree>
    <p:extLst>
      <p:ext uri="{BB962C8B-B14F-4D97-AF65-F5344CB8AC3E}">
        <p14:creationId xmlns:p14="http://schemas.microsoft.com/office/powerpoint/2010/main" val="1509762262"/>
      </p:ext>
    </p:extLst>
  </p:cSld>
  <p:clrMapOvr>
    <a:masterClrMapping/>
  </p:clrMapOvr>
  <p:transition spd="slow">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09600" y="0"/>
            <a:ext cx="7620000" cy="6124754"/>
          </a:xfrm>
          <a:prstGeom prst="rect">
            <a:avLst/>
          </a:prstGeom>
        </p:spPr>
        <p:txBody>
          <a:bodyPr wrap="square">
            <a:spAutoFit/>
          </a:bodyPr>
          <a:lstStyle/>
          <a:p>
            <a:pPr lvl="0" algn="just"/>
            <a:r>
              <a:rPr lang="ar-SA" sz="2800" b="1" dirty="0"/>
              <a:t>اختيار المعدات المناسبة</a:t>
            </a:r>
            <a:r>
              <a:rPr lang="en-US" sz="2800" b="1" dirty="0"/>
              <a:t>:</a:t>
            </a:r>
            <a:endParaRPr lang="en-US" sz="2800" dirty="0"/>
          </a:p>
          <a:p>
            <a:pPr algn="just"/>
            <a:r>
              <a:rPr lang="ar-SA" sz="2800" dirty="0"/>
              <a:t>تشكل المعدات حوالي 80% من نسبة نجاح اللاعب، فيجب اختيار مضارب مناسبة، ذات مطاطٍ ولاصقٍ جيدٍ؛ ولا ضير في الانتباه لمدى قربك وبعدك عن الطاولة أو تغيير المعدات بشكلٍ دوريٍّ</a:t>
            </a:r>
            <a:r>
              <a:rPr lang="en-US" sz="2800" dirty="0"/>
              <a:t>.</a:t>
            </a:r>
          </a:p>
          <a:p>
            <a:pPr lvl="0" algn="just"/>
            <a:r>
              <a:rPr lang="ar-SA" sz="2800" b="1" dirty="0"/>
              <a:t>التدريب والممارسة اليومية</a:t>
            </a:r>
            <a:r>
              <a:rPr lang="en-US" sz="2800" b="1" dirty="0"/>
              <a:t>:</a:t>
            </a:r>
            <a:endParaRPr lang="en-US" sz="2800" dirty="0"/>
          </a:p>
          <a:p>
            <a:pPr algn="just"/>
            <a:r>
              <a:rPr lang="ar-SA" sz="2800" dirty="0"/>
              <a:t>وَصَل أشهر اللاعبين للعالمية في كرة الطاولة بسبب تدريبهم اليومي. حتى إذا كان اللاعب مبتدئًا، أو ليس لديه مدرب خاص، لا بأس بذلك، المهم هو التديب اليومي حتى لو كانت تمارين بسيطة. كما يعد التدريب على التنفس وكيفية أخذ شهيقٍ وزفير بشكلٍ جيدٍ مهمًا جدًا أيضًا</a:t>
            </a:r>
            <a:r>
              <a:rPr lang="en-US" sz="2800" dirty="0"/>
              <a:t>.</a:t>
            </a:r>
          </a:p>
          <a:p>
            <a:pPr lvl="0" algn="just"/>
            <a:r>
              <a:rPr lang="ar-SA" sz="2800" b="1" dirty="0"/>
              <a:t>وضع المستويات العالية في ذهنك والسّعي إليها</a:t>
            </a:r>
            <a:r>
              <a:rPr lang="en-US" sz="2800" b="1" dirty="0"/>
              <a:t>:</a:t>
            </a:r>
            <a:endParaRPr lang="en-US" sz="2800" dirty="0"/>
          </a:p>
          <a:p>
            <a:pPr algn="just"/>
            <a:r>
              <a:rPr lang="ar-SA" sz="2800" dirty="0"/>
              <a:t>المهارة والوصول إلى العالمية في كرة الطاولة تحتاجان أن تبقي في ذهنك ثلاث كلماتٍ فقط، وهي التوقيت الجيد، والقوة، والتكتيك السليم</a:t>
            </a:r>
            <a:r>
              <a:rPr lang="en-US" sz="2800" dirty="0"/>
              <a:t>.</a:t>
            </a:r>
          </a:p>
        </p:txBody>
      </p:sp>
    </p:spTree>
    <p:extLst>
      <p:ext uri="{BB962C8B-B14F-4D97-AF65-F5344CB8AC3E}">
        <p14:creationId xmlns:p14="http://schemas.microsoft.com/office/powerpoint/2010/main" val="28680903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76200"/>
            <a:ext cx="8153400" cy="6001643"/>
          </a:xfrm>
          <a:prstGeom prst="rect">
            <a:avLst/>
          </a:prstGeom>
        </p:spPr>
        <p:txBody>
          <a:bodyPr wrap="square">
            <a:spAutoFit/>
          </a:bodyPr>
          <a:lstStyle/>
          <a:p>
            <a:r>
              <a:rPr lang="en-US" sz="2400" dirty="0"/>
              <a:t> </a:t>
            </a:r>
          </a:p>
          <a:p>
            <a:r>
              <a:rPr lang="ar-SA" sz="2400" b="1" dirty="0"/>
              <a:t>قوانين اللعبة</a:t>
            </a:r>
            <a:endParaRPr lang="en-US" sz="2400" dirty="0"/>
          </a:p>
          <a:p>
            <a:pPr algn="just"/>
            <a:r>
              <a:rPr lang="ar-SA" sz="2400" dirty="0"/>
              <a:t>أولًا، من أجل تحديد اللاعب البادئ بإرسال الكرة، يعتمد الحكام على رمي قطعة نقودٍ مثلًا، ليأخذ اللاعب الفائز المكان الذي يريد، ويبقى الطرف المقابل ملكًا للاعب الثاني، وعند انتهاء كل شوطٍ يتم تبديل اللاعبين؛ ليصبح اللاعب الثاني هو المرسل هذه المرة</a:t>
            </a:r>
            <a:r>
              <a:rPr lang="en-US" sz="2400" dirty="0"/>
              <a:t>.</a:t>
            </a:r>
          </a:p>
          <a:p>
            <a:pPr algn="just"/>
            <a:r>
              <a:rPr lang="ar-SA" sz="2400" dirty="0"/>
              <a:t>يتم الإرسال الصحيح للكرة بوضع الكرة على راحة اليد، طبعًا اليد التي لا تمسك المضرب، بشكلٍ مستقرٍ، بعد ذلك تُرمى الكرة بشكلٍ عموديٍّ وذلك من ارتفاعٍ لا يقل عن 16 سم قبل ضربها، وبعد أن تضرب الكرة، ستمر من فوق الشبكة إلى مكان الخصم، ولكن إذا لامست الكرة أيّ مكانٍ من الشبكة، أو إذا تم الإرسال دون أنّ يكون اللاعب الثاني جاهزًا للاستقبال، أو حدوث أمرٍ خارج عن إرادة اللاعبين، يُعاد الإرسال من جديدٍ</a:t>
            </a:r>
            <a:r>
              <a:rPr lang="en-US" sz="2400" dirty="0"/>
              <a:t>.</a:t>
            </a:r>
          </a:p>
          <a:p>
            <a:pPr algn="just"/>
            <a:r>
              <a:rPr lang="ar-SA" sz="2400" dirty="0"/>
              <a:t>أمّا عن الفوز في هذه الرياضة، فيكون بتسجيل 11 نقطةً في الشوط الواحد، وإذا تعادل اللاعبان في 10 نقاطٍ لكل منهما، فيجب أن يسجل أحدهما فارق نقطتين لصالحه كي يفوز بعد ذلك بالشوط، وتُعتبَر تلك بمثابة نقاط كسر التعادل (كما في رياضة التنس)، وبالنسبة إلى الأشواط، فإذا فاز اللاعب بشوطين من </a:t>
            </a:r>
            <a:endParaRPr lang="ar-IQ" sz="2400" dirty="0"/>
          </a:p>
        </p:txBody>
      </p:sp>
    </p:spTree>
    <p:extLst>
      <p:ext uri="{BB962C8B-B14F-4D97-AF65-F5344CB8AC3E}">
        <p14:creationId xmlns:p14="http://schemas.microsoft.com/office/powerpoint/2010/main" val="28793282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8600" y="152400"/>
            <a:ext cx="8382000" cy="5078313"/>
          </a:xfrm>
          <a:prstGeom prst="rect">
            <a:avLst/>
          </a:prstGeom>
        </p:spPr>
        <p:txBody>
          <a:bodyPr wrap="square">
            <a:spAutoFit/>
          </a:bodyPr>
          <a:lstStyle/>
          <a:p>
            <a:pPr algn="just"/>
            <a:r>
              <a:rPr lang="ar-SA" b="1" dirty="0"/>
              <a:t>الأخطاء التي تتسبب بخسارة النقاط</a:t>
            </a:r>
            <a:endParaRPr lang="en-US" dirty="0"/>
          </a:p>
          <a:p>
            <a:pPr lvl="0" algn="just"/>
            <a:r>
              <a:rPr lang="ar-SA" dirty="0"/>
              <a:t>ملامسةُ يد اللاعب لسطح الطاولة أثناء اللعب، أو ملامسته للشبكة حتى ولو كان بمضربه</a:t>
            </a:r>
            <a:r>
              <a:rPr lang="en-US" dirty="0"/>
              <a:t>.</a:t>
            </a:r>
          </a:p>
          <a:p>
            <a:pPr lvl="0" algn="just"/>
            <a:r>
              <a:rPr lang="ar-SA" dirty="0"/>
              <a:t>هزُّ اللاعب للطاولة عن طريق جسده أو أي شيءٍ يخصه</a:t>
            </a:r>
            <a:r>
              <a:rPr lang="en-US" dirty="0"/>
              <a:t>.</a:t>
            </a:r>
          </a:p>
          <a:p>
            <a:pPr lvl="0" algn="just"/>
            <a:r>
              <a:rPr lang="ar-SA" dirty="0"/>
              <a:t>عدم الإرسال الصحيح من قبل اللاعب، أو عدم استقبالها أو ردها بشكلٍ صحيحٍ</a:t>
            </a:r>
            <a:r>
              <a:rPr lang="en-US" dirty="0"/>
              <a:t>.</a:t>
            </a:r>
          </a:p>
          <a:p>
            <a:pPr lvl="0" algn="just"/>
            <a:r>
              <a:rPr lang="ar-SA" dirty="0"/>
              <a:t>تحريك الكرة من قبل اللاعب بشكلٍ خاطئ، أو ملامستها مرتين عند ضرب الكرة</a:t>
            </a:r>
            <a:r>
              <a:rPr lang="en-US" dirty="0"/>
              <a:t>..</a:t>
            </a:r>
          </a:p>
          <a:p>
            <a:pPr algn="just"/>
            <a:r>
              <a:rPr lang="ar-SA" b="1" dirty="0"/>
              <a:t>أشهر لاعبي كرة الطاولة</a:t>
            </a:r>
            <a:endParaRPr lang="en-US" dirty="0"/>
          </a:p>
          <a:p>
            <a:pPr lvl="0" algn="just"/>
            <a:r>
              <a:rPr lang="ar-SA" b="1" dirty="0"/>
              <a:t>جان أوفي والدنير</a:t>
            </a:r>
            <a:r>
              <a:rPr lang="en-US" b="1" dirty="0"/>
              <a:t> (Jan </a:t>
            </a:r>
            <a:r>
              <a:rPr lang="en-US" b="1" dirty="0" err="1"/>
              <a:t>Ove</a:t>
            </a:r>
            <a:r>
              <a:rPr lang="en-US" b="1" dirty="0"/>
              <a:t> </a:t>
            </a:r>
            <a:r>
              <a:rPr lang="en-US" b="1" dirty="0" err="1"/>
              <a:t>Waldner</a:t>
            </a:r>
            <a:r>
              <a:rPr lang="en-US" b="1" dirty="0"/>
              <a:t>): </a:t>
            </a:r>
            <a:r>
              <a:rPr lang="ar-SA" dirty="0"/>
              <a:t>هو لاعب كرة الطاولة السويدي، أثبت مهارته بلعب كرة الطاولة حتى اعتبره الصينيون قدوتهم في اللعب، وكان ذلك خلال فترة التسعينات، حيث أنّه سجل في تاريخه ميداليات كثيرة، ميدالية ذهبية عام 1992، وثلاث ميدالياتٍ ذهبيات أيضًا عام 1996، وأخرى من الفضة عام 2000</a:t>
            </a:r>
            <a:r>
              <a:rPr lang="en-US" dirty="0"/>
              <a:t>.</a:t>
            </a:r>
          </a:p>
          <a:p>
            <a:pPr lvl="0" algn="just"/>
            <a:r>
              <a:rPr lang="ar-SA" b="1" dirty="0"/>
              <a:t>ليو جوليانج</a:t>
            </a:r>
            <a:r>
              <a:rPr lang="en-US" b="1" dirty="0"/>
              <a:t> (Liu </a:t>
            </a:r>
            <a:r>
              <a:rPr lang="en-US" b="1" dirty="0" err="1"/>
              <a:t>Guoliang</a:t>
            </a:r>
            <a:r>
              <a:rPr lang="en-US" dirty="0"/>
              <a:t>)</a:t>
            </a:r>
            <a:r>
              <a:rPr lang="en-US" b="1" dirty="0"/>
              <a:t>:</a:t>
            </a:r>
            <a:r>
              <a:rPr lang="en-US" dirty="0"/>
              <a:t> </a:t>
            </a:r>
            <a:r>
              <a:rPr lang="ar-SA" dirty="0"/>
              <a:t>هو مدرب فريق كرة الطاولة في الصين حاليًّا، كما أنّه صُنف كثاني أفضل لاعب كرة طاولة لتحقيقه العديد من البطولات كفوزه ببطولة كأس العالم، وميداليتين ذهبيتين، وميدالية فضية، وأخرى برونزية</a:t>
            </a:r>
            <a:r>
              <a:rPr lang="en-US" dirty="0"/>
              <a:t>.</a:t>
            </a:r>
          </a:p>
          <a:p>
            <a:pPr lvl="0" algn="just"/>
            <a:r>
              <a:rPr lang="ar-SA" b="1" dirty="0"/>
              <a:t>دنغ يابينغ</a:t>
            </a:r>
            <a:r>
              <a:rPr lang="en-US" b="1" dirty="0"/>
              <a:t> (Deng </a:t>
            </a:r>
            <a:r>
              <a:rPr lang="en-US" b="1" dirty="0" err="1"/>
              <a:t>Yaping</a:t>
            </a:r>
            <a:r>
              <a:rPr lang="en-US" dirty="0"/>
              <a:t>)</a:t>
            </a:r>
            <a:r>
              <a:rPr lang="en-US" b="1" dirty="0"/>
              <a:t>: </a:t>
            </a:r>
            <a:r>
              <a:rPr lang="ar-SA" dirty="0"/>
              <a:t>من مواليد عام 1973، في المقاطعة الصينية خنان</a:t>
            </a:r>
            <a:r>
              <a:rPr lang="en-US" dirty="0"/>
              <a:t> (Henan)</a:t>
            </a:r>
            <a:r>
              <a:rPr lang="ar-SA" dirty="0"/>
              <a:t>، تعتبر من أعظم لاعبات كرة الطاولة في العالم؛ لتحقيقها رقم قياسي في الحصول على أربعة ميدالياتٍ ذهبية خلال مسيرتها في أولمبياد كرة الطاولة، ومنها الميدالية الذهبية المزدوجة للسيدات في عام 1989م</a:t>
            </a:r>
            <a:r>
              <a:rPr lang="en-US" dirty="0"/>
              <a:t>.</a:t>
            </a:r>
          </a:p>
          <a:p>
            <a:pPr lvl="0" algn="just"/>
            <a:r>
              <a:rPr lang="ar-SA" b="1" dirty="0"/>
              <a:t>ما لونغ</a:t>
            </a:r>
            <a:r>
              <a:rPr lang="en-US" b="1" dirty="0"/>
              <a:t> (Ma Long</a:t>
            </a:r>
            <a:r>
              <a:rPr lang="en-US" dirty="0"/>
              <a:t>)</a:t>
            </a:r>
            <a:r>
              <a:rPr lang="en-US" b="1" dirty="0"/>
              <a:t>: </a:t>
            </a:r>
            <a:r>
              <a:rPr lang="ar-SA" dirty="0"/>
              <a:t>لاعبٌ صينيٌّ من مواليد 1988م، حصل على الميدالية الذهبية في الألعاب الآسيوية لعام 2010، وكان بطل آسيا والعالم لكرة الطاولة للناشئين عام 2004، واستمرت مسيرته بالازدهار والتألق منذ ذلك الحين</a:t>
            </a:r>
            <a:r>
              <a:rPr lang="en-US" dirty="0"/>
              <a:t>..</a:t>
            </a:r>
          </a:p>
        </p:txBody>
      </p:sp>
    </p:spTree>
    <p:extLst>
      <p:ext uri="{BB962C8B-B14F-4D97-AF65-F5344CB8AC3E}">
        <p14:creationId xmlns:p14="http://schemas.microsoft.com/office/powerpoint/2010/main" val="974020625"/>
      </p:ext>
    </p:extLst>
  </p:cSld>
  <p:clrMapOvr>
    <a:masterClrMapping/>
  </p:clrMapOvr>
  <p:transition spd="slow">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الحدث الرئيسي">
  <a:themeElements>
    <a:clrScheme name="الحدث الرئيسي">
      <a:dk1>
        <a:sysClr val="windowText" lastClr="000000"/>
      </a:dk1>
      <a:lt1>
        <a:sysClr val="window" lastClr="FFFFFF"/>
      </a:lt1>
      <a:dk2>
        <a:srgbClr val="424242"/>
      </a:dk2>
      <a:lt2>
        <a:srgbClr val="C8C8C8"/>
      </a:lt2>
      <a:accent1>
        <a:srgbClr val="B80E0F"/>
      </a:accent1>
      <a:accent2>
        <a:srgbClr val="A6987D"/>
      </a:accent2>
      <a:accent3>
        <a:srgbClr val="7F9A71"/>
      </a:accent3>
      <a:accent4>
        <a:srgbClr val="64969F"/>
      </a:accent4>
      <a:accent5>
        <a:srgbClr val="9B75B2"/>
      </a:accent5>
      <a:accent6>
        <a:srgbClr val="80737A"/>
      </a:accent6>
      <a:hlink>
        <a:srgbClr val="F21213"/>
      </a:hlink>
      <a:folHlink>
        <a:srgbClr val="B6A394"/>
      </a:folHlink>
    </a:clrScheme>
    <a:fontScheme name="الحدث الرئيسي">
      <a:majorFont>
        <a:latin typeface="Impact" panose="020B080603090205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Impact" panose="020B080603090205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الحدث الرئيسي">
      <a:fillStyleLst>
        <a:solidFill>
          <a:schemeClr val="phClr"/>
        </a:solidFill>
        <a:solidFill>
          <a:schemeClr val="phClr">
            <a:tint val="69000"/>
            <a:satMod val="105000"/>
            <a:lumMod val="110000"/>
          </a:schemeClr>
        </a:solidFill>
        <a:blipFill>
          <a:blip xmlns:r="http://schemas.openxmlformats.org/officeDocument/2006/relationships" r:embed="rId1">
            <a:duotone>
              <a:schemeClr val="phClr">
                <a:shade val="88000"/>
                <a:lumMod val="88000"/>
              </a:schemeClr>
              <a:schemeClr val="phClr"/>
            </a:duotone>
          </a:blip>
          <a:tile tx="0" ty="0" sx="100000" sy="100000" flip="none" algn="tl"/>
        </a:blipFill>
      </a:fillStyleLst>
      <a:lnStyleLst>
        <a:ln w="9525" cap="flat" cmpd="sng" algn="ctr">
          <a:solidFill>
            <a:schemeClr val="phClr">
              <a:shade val="60000"/>
            </a:scheme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25400" dist="127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88000"/>
              </a:schemeClr>
            </a:gs>
          </a:gsLst>
          <a:lin ang="5400000" scaled="0"/>
        </a:gradFill>
        <a:blipFill>
          <a:blip xmlns:r="http://schemas.openxmlformats.org/officeDocument/2006/relationships" r:embed="rId2">
            <a:duotone>
              <a:schemeClr val="phClr">
                <a:shade val="48000"/>
                <a:satMod val="110000"/>
                <a:lumMod val="40000"/>
              </a:schemeClr>
              <a:schemeClr val="phClr">
                <a:tint val="90000"/>
                <a:lumMod val="106000"/>
              </a:schemeClr>
            </a:duotone>
          </a:blip>
          <a:stretch/>
        </a:blipFill>
      </a:bgFillStyleLst>
    </a:fmtScheme>
  </a:themeElements>
  <a:objectDefaults/>
  <a:extraClrSchemeLst/>
  <a:extLst>
    <a:ext uri="{05A4C25C-085E-4340-85A3-A5531E510DB2}">
      <thm15:themeFamily xmlns:thm15="http://schemas.microsoft.com/office/thememl/2012/main" name="Main Event" id="{AC372BB4-D83D-411E-B849-B641926BA760}" vid="{F1EFBDE3-1A95-4E3D-81AD-1F53D65BEA01}"/>
    </a:ext>
  </a:extLst>
</a:theme>
</file>

<file path=docProps/app.xml><?xml version="1.0" encoding="utf-8"?>
<Properties xmlns="http://schemas.openxmlformats.org/officeDocument/2006/extended-properties" xmlns:vt="http://schemas.openxmlformats.org/officeDocument/2006/docPropsVTypes">
  <Template>TM04033927[[fn=الحدث الرئيسي]]</Template>
  <TotalTime>33</TotalTime>
  <Words>738</Words>
  <Application>Microsoft Office PowerPoint</Application>
  <PresentationFormat>عرض على الشاشة (4:3)</PresentationFormat>
  <Paragraphs>45</Paragraphs>
  <Slides>10</Slides>
  <Notes>0</Notes>
  <HiddenSlides>0</HiddenSlides>
  <MMClips>0</MMClips>
  <ScaleCrop>false</ScaleCrop>
  <HeadingPairs>
    <vt:vector size="6" baseType="variant">
      <vt:variant>
        <vt:lpstr>الخطوط المستخدمة</vt:lpstr>
      </vt:variant>
      <vt:variant>
        <vt:i4>3</vt:i4>
      </vt:variant>
      <vt:variant>
        <vt:lpstr>نسق</vt:lpstr>
      </vt:variant>
      <vt:variant>
        <vt:i4>1</vt:i4>
      </vt:variant>
      <vt:variant>
        <vt:lpstr>عناوين الشرائح</vt:lpstr>
      </vt:variant>
      <vt:variant>
        <vt:i4>10</vt:i4>
      </vt:variant>
    </vt:vector>
  </HeadingPairs>
  <TitlesOfParts>
    <vt:vector size="14" baseType="lpstr">
      <vt:lpstr>Arial</vt:lpstr>
      <vt:lpstr>Impact</vt:lpstr>
      <vt:lpstr>Times New Roman</vt:lpstr>
      <vt:lpstr>الحدث الرئيسي</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vector>
  </TitlesOfParts>
  <Company>Al-Qaisar Technologies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52</dc:creator>
  <cp:lastModifiedBy>DELL</cp:lastModifiedBy>
  <cp:revision>14</cp:revision>
  <dcterms:created xsi:type="dcterms:W3CDTF">2023-11-30T04:53:11Z</dcterms:created>
  <dcterms:modified xsi:type="dcterms:W3CDTF">2023-12-11T18:13:55Z</dcterms:modified>
</cp:coreProperties>
</file>