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5" d="100"/>
          <a:sy n="65" d="100"/>
        </p:scale>
        <p:origin x="7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r">
              <a:defRPr sz="48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r">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12/11/2023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ar-SA"/>
              <a:t>انقر فوق الأيقونة لإضافة صورة</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ar-SA"/>
              <a:t>انقر لتحرير نمط عنوان الشكل الرئيسي</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ar-SA"/>
              <a:t>انقر لتحرير نمط عنوان الشكل الرئيسي</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12/11/2023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ar-SA"/>
              <a:t>انقر لتحرير نمط عنوان الشكل الرئيسي</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12/11/2023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8A87A34-81AB-432B-8DAE-1953F412C126}" type="datetimeFigureOut">
              <a:rPr lang="en-US" dirty="0"/>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141410" y="3073397"/>
            <a:ext cx="487839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172200" y="3073397"/>
            <a:ext cx="4875210"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12/11/2023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r">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D958C1B-322D-EEA3-E929-B861BEE6FB04}"/>
              </a:ext>
            </a:extLst>
          </p:cNvPr>
          <p:cNvSpPr>
            <a:spLocks noGrp="1"/>
          </p:cNvSpPr>
          <p:nvPr>
            <p:ph type="ctrTitle"/>
          </p:nvPr>
        </p:nvSpPr>
        <p:spPr>
          <a:xfrm>
            <a:off x="2172161" y="1228425"/>
            <a:ext cx="8791575" cy="2387600"/>
          </a:xfrm>
        </p:spPr>
        <p:txBody>
          <a:bodyPr>
            <a:normAutofit fontScale="90000"/>
          </a:bodyPr>
          <a:lstStyle/>
          <a:p>
            <a:pPr algn="ctr"/>
            <a:r>
              <a:rPr lang="ar-AE" dirty="0"/>
              <a:t>        </a:t>
            </a:r>
            <a:r>
              <a:rPr lang="ar-AE" dirty="0"/>
              <a:t>بحث الالعاب المضرب </a:t>
            </a:r>
            <a:br>
              <a:rPr lang="ar-AE" dirty="0"/>
            </a:br>
            <a:r>
              <a:rPr lang="ar-AE" dirty="0"/>
              <a:t> </a:t>
            </a:r>
            <a:r>
              <a:rPr lang="ar-AE" dirty="0" smtClean="0"/>
              <a:t> </a:t>
            </a:r>
            <a:r>
              <a:rPr lang="ar-SA" dirty="0"/>
              <a:t>كرة الطاولة</a:t>
            </a:r>
            <a:r>
              <a:rPr lang="ar-AE" dirty="0"/>
              <a:t>( الضربة الساقطة والضربة القاطعة</a:t>
            </a:r>
            <a:r>
              <a:rPr lang="ar-AE" dirty="0" smtClean="0"/>
              <a:t>)</a:t>
            </a:r>
            <a:r>
              <a:rPr lang="ar-SA" dirty="0" smtClean="0"/>
              <a:t/>
            </a:r>
            <a:br>
              <a:rPr lang="ar-SA" dirty="0" smtClean="0"/>
            </a:br>
            <a:r>
              <a:rPr lang="ar-SA" dirty="0"/>
              <a:t/>
            </a:r>
            <a:br>
              <a:rPr lang="ar-SA" dirty="0"/>
            </a:br>
            <a:r>
              <a:rPr lang="ar-SA" dirty="0"/>
              <a:t>المحاضرة الثالثة</a:t>
            </a:r>
            <a:r>
              <a:rPr lang="ar-AE" dirty="0"/>
              <a:t/>
            </a:r>
            <a:br>
              <a:rPr lang="ar-AE" dirty="0"/>
            </a:br>
            <a:r>
              <a:rPr lang="ar-AE" dirty="0" smtClean="0"/>
              <a:t>     </a:t>
            </a:r>
            <a:endParaRPr lang="ar-AE" sz="3200" dirty="0"/>
          </a:p>
        </p:txBody>
      </p:sp>
      <p:sp>
        <p:nvSpPr>
          <p:cNvPr id="3" name="عنوان فرعي 2">
            <a:extLst>
              <a:ext uri="{FF2B5EF4-FFF2-40B4-BE49-F238E27FC236}">
                <a16:creationId xmlns:a16="http://schemas.microsoft.com/office/drawing/2014/main" id="{CBCDB909-FB2B-E477-7AC7-5B721753AD03}"/>
              </a:ext>
            </a:extLst>
          </p:cNvPr>
          <p:cNvSpPr>
            <a:spLocks noGrp="1"/>
          </p:cNvSpPr>
          <p:nvPr>
            <p:ph type="subTitle" idx="1"/>
          </p:nvPr>
        </p:nvSpPr>
        <p:spPr>
          <a:xfrm>
            <a:off x="1700211" y="3429000"/>
            <a:ext cx="8791575" cy="1655762"/>
          </a:xfrm>
        </p:spPr>
        <p:txBody>
          <a:bodyPr>
            <a:normAutofit/>
          </a:bodyPr>
          <a:lstStyle/>
          <a:p>
            <a:pPr algn="ctr"/>
            <a:r>
              <a:rPr lang="ar-AE" sz="2800" b="1" dirty="0" err="1" smtClean="0">
                <a:solidFill>
                  <a:schemeClr val="bg1"/>
                </a:solidFill>
              </a:rPr>
              <a:t>ا.م.د</a:t>
            </a:r>
            <a:r>
              <a:rPr lang="ar-AE" sz="2800" b="1" dirty="0" smtClean="0">
                <a:solidFill>
                  <a:schemeClr val="bg1"/>
                </a:solidFill>
              </a:rPr>
              <a:t> </a:t>
            </a:r>
            <a:r>
              <a:rPr lang="ar-AE" sz="2800" b="1" dirty="0">
                <a:solidFill>
                  <a:schemeClr val="bg1"/>
                </a:solidFill>
              </a:rPr>
              <a:t>عبير داخل حاتم </a:t>
            </a:r>
            <a:endParaRPr lang="ar-SA" sz="2800" b="1" dirty="0">
              <a:solidFill>
                <a:schemeClr val="bg1"/>
              </a:solidFill>
            </a:endParaRPr>
          </a:p>
          <a:p>
            <a:pPr algn="ctr"/>
            <a:r>
              <a:rPr lang="ar-SA" sz="2800" b="1" dirty="0" err="1" smtClean="0">
                <a:solidFill>
                  <a:schemeClr val="bg1"/>
                </a:solidFill>
              </a:rPr>
              <a:t>م.م</a:t>
            </a:r>
            <a:r>
              <a:rPr lang="ar-SA" sz="2800" b="1" dirty="0" smtClean="0">
                <a:solidFill>
                  <a:schemeClr val="bg1"/>
                </a:solidFill>
              </a:rPr>
              <a:t> زينة عبدالكريم عباس</a:t>
            </a:r>
            <a:endParaRPr lang="ar-AE" sz="2800" b="1" dirty="0">
              <a:solidFill>
                <a:schemeClr val="bg1"/>
              </a:solidFill>
            </a:endParaRPr>
          </a:p>
        </p:txBody>
      </p:sp>
    </p:spTree>
    <p:extLst>
      <p:ext uri="{BB962C8B-B14F-4D97-AF65-F5344CB8AC3E}">
        <p14:creationId xmlns:p14="http://schemas.microsoft.com/office/powerpoint/2010/main" val="806822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E4A80C4B-A9D9-A12B-C4DC-6CCB62998EB6}"/>
              </a:ext>
            </a:extLst>
          </p:cNvPr>
          <p:cNvSpPr>
            <a:spLocks noGrp="1"/>
          </p:cNvSpPr>
          <p:nvPr>
            <p:ph idx="1"/>
          </p:nvPr>
        </p:nvSpPr>
        <p:spPr>
          <a:xfrm>
            <a:off x="1150421" y="649432"/>
            <a:ext cx="10762013" cy="5343896"/>
          </a:xfrm>
        </p:spPr>
        <p:txBody>
          <a:bodyPr>
            <a:normAutofit/>
          </a:bodyPr>
          <a:lstStyle/>
          <a:p>
            <a:r>
              <a:rPr lang="ar-AE" sz="2000" b="1" dirty="0"/>
              <a:t>الضربة الساقطة 
يقصد بالضربة الساقطة التي يؤديها اللاعب ويجعل الكرة تسقط في ملعب منافسه خلف الشبكة ، تؤدى هذه الضربة بطريقة الضربة الساقطة الامامية التي يرسلها المنافس الى جهة اليمين وبطريقة الضربة الساقطة الخلفية التي يلعبها المنافس الى جهة اليسار ، أما كيفية اعادة كرة ساقطة الى ملعب المنافس فتكون بواسطة مقابلة المضرب للكرة إذ بعد ارتطامها بالمضرب وبدفعة خفيفة جداً تعود الكرة الى ملعب المنافس بصورة بطيئة وتسقط قرب الشبكة داخل ملعب المنافس ويمكن بمقدور اللاعب توجيه الكرة الى مناطق مختلفة وبزوايا مختلفة ايضاً في ملعب منافسه . عند اداء هذه المهارة يقف اللاعب قرب الطاولة بحيث تكون قدمه اليمنى قرب الطاولة واليسرى متأخرة والركبتان مثنيتان قليلاً لضمان ضرب الكرة بصورة منخفضة أما الذراع، ففي هذه الضربة يخدع اللاعب منافسه بأرجحه الذراع بسرعة ولكنه لا يضرب الكرة بل يجعل مضربه امامها كي ترتطم به وعليه ان يمسك المضرب بقوة وعند مس الكرة للمضرب يلف اللاعب جسمه الى اليمين في الضربة الامامية الساقطة بحيث يقابل كتفه الايسر الشبكة ويلف جسمه الى اليسار في الضربة الساقطة الخلفية بحيث يقابل كتفه الايمن الشبكة اما بعد الانتهاء من الضربة على الاعب ان يسحب ذراعه لوضع التهيؤ </a:t>
            </a:r>
            <a:r>
              <a:rPr lang="ar-AE" sz="2000" b="1" dirty="0" err="1"/>
              <a:t>لاعادة</a:t>
            </a:r>
            <a:r>
              <a:rPr lang="ar-AE" sz="2000" b="1" dirty="0"/>
              <a:t> الكرة القادمة من المنافس .</a:t>
            </a:r>
          </a:p>
        </p:txBody>
      </p:sp>
    </p:spTree>
    <p:extLst>
      <p:ext uri="{BB962C8B-B14F-4D97-AF65-F5344CB8AC3E}">
        <p14:creationId xmlns:p14="http://schemas.microsoft.com/office/powerpoint/2010/main" val="379728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3ABB7AD8-CCB0-7EC5-DD4A-07FE4F017224}"/>
              </a:ext>
            </a:extLst>
          </p:cNvPr>
          <p:cNvPicPr>
            <a:picLocks noGrp="1" noChangeAspect="1"/>
          </p:cNvPicPr>
          <p:nvPr>
            <p:ph idx="1"/>
          </p:nvPr>
        </p:nvPicPr>
        <p:blipFill>
          <a:blip r:embed="rId2"/>
          <a:stretch>
            <a:fillRect/>
          </a:stretch>
        </p:blipFill>
        <p:spPr>
          <a:xfrm>
            <a:off x="2486397" y="923807"/>
            <a:ext cx="7904513" cy="5498269"/>
          </a:xfrm>
        </p:spPr>
      </p:pic>
    </p:spTree>
    <p:extLst>
      <p:ext uri="{BB962C8B-B14F-4D97-AF65-F5344CB8AC3E}">
        <p14:creationId xmlns:p14="http://schemas.microsoft.com/office/powerpoint/2010/main" val="2178956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8EDF279E-E10C-71E5-9E24-22E9F41A4047}"/>
              </a:ext>
            </a:extLst>
          </p:cNvPr>
          <p:cNvSpPr>
            <a:spLocks noGrp="1"/>
          </p:cNvSpPr>
          <p:nvPr>
            <p:ph idx="1"/>
          </p:nvPr>
        </p:nvSpPr>
        <p:spPr>
          <a:xfrm>
            <a:off x="1141412" y="538101"/>
            <a:ext cx="10158702" cy="5253100"/>
          </a:xfrm>
        </p:spPr>
        <p:txBody>
          <a:bodyPr/>
          <a:lstStyle/>
          <a:p>
            <a:r>
              <a:rPr lang="ar-AE" b="1" dirty="0"/>
              <a:t>الضربة القاطعة 
لقد انتشر هذا الاسلوب من اللعب خلال السنوات الاخيرة عندما ظهر المطاط المضاد للضربات اللولبية ، واصناف كثيرة من المطاط الدفاعي وهذه الضربات تعد من الضربات الاساسية في اية </a:t>
            </a:r>
            <a:r>
              <a:rPr lang="ar-AE" b="1" dirty="0" err="1"/>
              <a:t>مبارة</a:t>
            </a:r>
            <a:r>
              <a:rPr lang="ar-AE" b="1" dirty="0"/>
              <a:t> من مباريات تنس الطاولة واذا اتقنت اكثر تعد اماناً للاعب لأنها لعبة خالية من معظم الاخطاء وتستخدم في الدفاع ويندر استخدامه في الهجوم وتؤدي عادة بظهر المضرب اكثر من وجه المضرب ، والفارق بينهما هو موضع الرجل ووضع اليد والجسم العكسي ، وتجدر الاشارة الى ان هذه الضربة تؤدى بوجه المضرب الامامي والخلفي من فوق الطاولة او بعيداً عنها .</a:t>
            </a:r>
          </a:p>
        </p:txBody>
      </p:sp>
    </p:spTree>
    <p:extLst>
      <p:ext uri="{BB962C8B-B14F-4D97-AF65-F5344CB8AC3E}">
        <p14:creationId xmlns:p14="http://schemas.microsoft.com/office/powerpoint/2010/main" val="20191521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دارة">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0</TotalTime>
  <Words>16</Words>
  <Application>Microsoft Office PowerPoint</Application>
  <PresentationFormat>شاشة عريضة</PresentationFormat>
  <Paragraphs>5</Paragraphs>
  <Slides>4</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4</vt:i4>
      </vt:variant>
    </vt:vector>
  </HeadingPairs>
  <TitlesOfParts>
    <vt:vector size="9" baseType="lpstr">
      <vt:lpstr>Arial</vt:lpstr>
      <vt:lpstr>Times New Roman</vt:lpstr>
      <vt:lpstr>Trebuchet MS</vt:lpstr>
      <vt:lpstr>Tw Cen MT</vt:lpstr>
      <vt:lpstr>دارة</vt:lpstr>
      <vt:lpstr>        بحث الالعاب المضرب    كرة الطاولة( الضربة الساقطة والضربة القاطعة)  المحاضرة الثالثة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بحث الالعاب المضرب         كرة الريشة ( الضربة الساقطة والضربة القاطعة)</dc:title>
  <dc:creator>hafsaquteba18@gmail.com</dc:creator>
  <cp:lastModifiedBy>DELL</cp:lastModifiedBy>
  <cp:revision>4</cp:revision>
  <dcterms:created xsi:type="dcterms:W3CDTF">2023-10-30T21:15:47Z</dcterms:created>
  <dcterms:modified xsi:type="dcterms:W3CDTF">2023-12-11T18:16:36Z</dcterms:modified>
</cp:coreProperties>
</file>