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2"/>
  </p:notesMasterIdLst>
  <p:sldIdLst>
    <p:sldId id="369" r:id="rId2"/>
    <p:sldId id="360" r:id="rId3"/>
    <p:sldId id="361" r:id="rId4"/>
    <p:sldId id="362" r:id="rId5"/>
    <p:sldId id="363" r:id="rId6"/>
    <p:sldId id="364" r:id="rId7"/>
    <p:sldId id="365" r:id="rId8"/>
    <p:sldId id="366" r:id="rId9"/>
    <p:sldId id="367" r:id="rId10"/>
    <p:sldId id="36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496" autoAdjust="0"/>
  </p:normalViewPr>
  <p:slideViewPr>
    <p:cSldViewPr snapToGrid="0" snapToObjects="1">
      <p:cViewPr varScale="1">
        <p:scale>
          <a:sx n="21" d="100"/>
          <a:sy n="21" d="100"/>
        </p:scale>
        <p:origin x="2556" y="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20202E-8D74-4275-A1A9-8526DB37095F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CE96D4-CFE6-4A69-9D96-A008A1D5F78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1130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88499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3/26/2025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831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810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9" r:id="rId2"/>
  </p:sldLayoutIdLst>
  <p:hf sldNum="0" hdr="0" ftr="0" dt="0"/>
  <p:txStyles>
    <p:titleStyle>
      <a:lvl1pPr algn="ctr" defTabSz="857250" rtl="0" eaLnBrk="1" latinLnBrk="0" hangingPunct="1">
        <a:spcBef>
          <a:spcPct val="0"/>
        </a:spcBef>
        <a:buNone/>
        <a:defRPr sz="412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1469" indent="-321469" algn="l" defTabSz="85725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696516" indent="-267891" algn="l" defTabSz="857250" rtl="0" eaLnBrk="1" latinLnBrk="0" hangingPunct="1">
        <a:spcBef>
          <a:spcPct val="20000"/>
        </a:spcBef>
        <a:buFont typeface="Arial" pitchFamily="34" charset="0"/>
        <a:buChar char="–"/>
        <a:defRPr sz="2625" kern="1200">
          <a:solidFill>
            <a:schemeClr val="tx1"/>
          </a:solidFill>
          <a:latin typeface="+mn-lt"/>
          <a:ea typeface="+mn-ea"/>
          <a:cs typeface="+mn-cs"/>
        </a:defRPr>
      </a:lvl2pPr>
      <a:lvl3pPr marL="1071563" indent="-214313" algn="l" defTabSz="857250" rtl="0" eaLnBrk="1" latinLnBrk="0" hangingPunct="1">
        <a:spcBef>
          <a:spcPct val="20000"/>
        </a:spcBef>
        <a:buFont typeface="Arial" pitchFamily="34" charset="0"/>
        <a:buChar char="•"/>
        <a:defRPr sz="2250" kern="1200">
          <a:solidFill>
            <a:schemeClr val="tx1"/>
          </a:solidFill>
          <a:latin typeface="+mn-lt"/>
          <a:ea typeface="+mn-ea"/>
          <a:cs typeface="+mn-cs"/>
        </a:defRPr>
      </a:lvl3pPr>
      <a:lvl4pPr marL="1500188" indent="-214313" algn="l" defTabSz="857250" rtl="0" eaLnBrk="1" latinLnBrk="0" hangingPunct="1">
        <a:spcBef>
          <a:spcPct val="20000"/>
        </a:spcBef>
        <a:buFont typeface="Arial" pitchFamily="34" charset="0"/>
        <a:buChar char="–"/>
        <a:defRPr sz="1875" kern="1200">
          <a:solidFill>
            <a:schemeClr val="tx1"/>
          </a:solidFill>
          <a:latin typeface="+mn-lt"/>
          <a:ea typeface="+mn-ea"/>
          <a:cs typeface="+mn-cs"/>
        </a:defRPr>
      </a:lvl4pPr>
      <a:lvl5pPr marL="1928813" indent="-214313" algn="l" defTabSz="857250" rtl="0" eaLnBrk="1" latinLnBrk="0" hangingPunct="1">
        <a:spcBef>
          <a:spcPct val="20000"/>
        </a:spcBef>
        <a:buFont typeface="Arial" pitchFamily="34" charset="0"/>
        <a:buChar char="»"/>
        <a:defRPr sz="1875" kern="1200">
          <a:solidFill>
            <a:schemeClr val="tx1"/>
          </a:solidFill>
          <a:latin typeface="+mn-lt"/>
          <a:ea typeface="+mn-ea"/>
          <a:cs typeface="+mn-cs"/>
        </a:defRPr>
      </a:lvl5pPr>
      <a:lvl6pPr marL="2357438" indent="-214313" algn="l" defTabSz="857250" rtl="0" eaLnBrk="1" latinLnBrk="0" hangingPunct="1">
        <a:spcBef>
          <a:spcPct val="20000"/>
        </a:spcBef>
        <a:buFont typeface="Arial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6pPr>
      <a:lvl7pPr marL="2786063" indent="-214313" algn="l" defTabSz="857250" rtl="0" eaLnBrk="1" latinLnBrk="0" hangingPunct="1">
        <a:spcBef>
          <a:spcPct val="20000"/>
        </a:spcBef>
        <a:buFont typeface="Arial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7pPr>
      <a:lvl8pPr marL="3214688" indent="-214313" algn="l" defTabSz="857250" rtl="0" eaLnBrk="1" latinLnBrk="0" hangingPunct="1">
        <a:spcBef>
          <a:spcPct val="20000"/>
        </a:spcBef>
        <a:buFont typeface="Arial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8pPr>
      <a:lvl9pPr marL="3643313" indent="-214313" algn="l" defTabSz="857250" rtl="0" eaLnBrk="1" latinLnBrk="0" hangingPunct="1">
        <a:spcBef>
          <a:spcPct val="20000"/>
        </a:spcBef>
        <a:buFont typeface="Arial" pitchFamily="34" charset="0"/>
        <a:buChar char="•"/>
        <a:defRPr sz="187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1pPr>
      <a:lvl2pPr marL="4286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3pPr>
      <a:lvl4pPr marL="12858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4pPr>
      <a:lvl5pPr marL="17145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5pPr>
      <a:lvl6pPr marL="214312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6pPr>
      <a:lvl7pPr marL="257175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7pPr>
      <a:lvl8pPr marL="3000375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8pPr>
      <a:lvl9pPr marL="3429000" algn="l" defTabSz="857250" rtl="0" eaLnBrk="1" latinLnBrk="0" hangingPunct="1">
        <a:defRPr sz="16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" y="152400"/>
            <a:ext cx="8817134" cy="655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4660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2959" y="433137"/>
            <a:ext cx="8779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C00000"/>
                </a:solidFill>
              </a:rPr>
              <a:t>Step 5: Select Replace. To find and replace the text. To update all instances at once, choose Replace All.</a:t>
            </a:r>
            <a:endParaRPr lang="en-US" sz="4800" b="1" dirty="0">
              <a:solidFill>
                <a:srgbClr val="C00000"/>
              </a:solidFill>
            </a:endParaRPr>
          </a:p>
        </p:txBody>
      </p:sp>
      <p:pic>
        <p:nvPicPr>
          <p:cNvPr id="9218" name="Picture 2" descr="https://media.geeksforgeeks.org/wp-content/uploads/20210604220901/7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767" y="1395664"/>
            <a:ext cx="8508042" cy="42351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15043" y="5698140"/>
            <a:ext cx="87798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C00000"/>
                </a:solidFill>
              </a:rPr>
              <a:t>Step 6: To Exit from Find and Replace, click on the Cancel button or the close button available in the upper right corner. </a:t>
            </a:r>
            <a:endParaRPr lang="en-US" sz="6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2425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811" y="2775284"/>
            <a:ext cx="8325545" cy="386614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88811" y="2099073"/>
            <a:ext cx="553452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1. To </a:t>
            </a:r>
            <a:r>
              <a:rPr lang="en-US" sz="3200" b="1" dirty="0"/>
              <a:t>find </a:t>
            </a:r>
            <a:r>
              <a:rPr lang="en-US" sz="3200" b="1" dirty="0" smtClean="0"/>
              <a:t>text</a:t>
            </a:r>
            <a:r>
              <a:rPr lang="en-US" dirty="0" smtClean="0"/>
              <a:t> 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65967" y="17895"/>
            <a:ext cx="75359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b="1" dirty="0">
                <a:solidFill>
                  <a:srgbClr val="C00000"/>
                </a:solidFill>
              </a:rPr>
              <a:t>Find and replace text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65966" y="529413"/>
            <a:ext cx="89780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US" sz="2400" b="1" dirty="0"/>
              <a:t>Find and Replace helps you to find words or formats in a document and can let you replace all instances of a word or format. </a:t>
            </a:r>
            <a:endParaRPr lang="en-US" sz="2400" b="1" dirty="0" smtClean="0"/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en-US" sz="2400" b="1" dirty="0">
                <a:solidFill>
                  <a:srgbClr val="FF0000"/>
                </a:solidFill>
              </a:rPr>
              <a:t>The Find feature in Microsoft Word 2016 allows users to quickly locate specific words, phrases, or formatting within a document.</a:t>
            </a:r>
          </a:p>
        </p:txBody>
      </p:sp>
    </p:spTree>
    <p:extLst>
      <p:ext uri="{BB962C8B-B14F-4D97-AF65-F5344CB8AC3E}">
        <p14:creationId xmlns:p14="http://schemas.microsoft.com/office/powerpoint/2010/main" val="3711938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7016" y="328569"/>
            <a:ext cx="7928627" cy="53503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523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915" y="593557"/>
            <a:ext cx="8706501" cy="566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67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555" y="2491673"/>
            <a:ext cx="8659687" cy="403622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35436" y="178422"/>
            <a:ext cx="73755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2. To Replace Text</a:t>
            </a:r>
            <a:r>
              <a:rPr lang="en-US" dirty="0" smtClean="0"/>
              <a:t> 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95555" y="842605"/>
            <a:ext cx="88995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solidFill>
                  <a:srgbClr val="FF0000"/>
                </a:solidFill>
              </a:rPr>
              <a:t>The </a:t>
            </a:r>
            <a:r>
              <a:rPr lang="en-US" sz="2400" b="1" dirty="0">
                <a:solidFill>
                  <a:srgbClr val="FF0000"/>
                </a:solidFill>
              </a:rPr>
              <a:t>Replace</a:t>
            </a:r>
            <a:r>
              <a:rPr lang="en-US" sz="2400" dirty="0">
                <a:solidFill>
                  <a:srgbClr val="FF0000"/>
                </a:solidFill>
              </a:rPr>
              <a:t> feature in </a:t>
            </a:r>
            <a:r>
              <a:rPr lang="en-US" sz="2400" b="1" dirty="0">
                <a:solidFill>
                  <a:srgbClr val="FF0000"/>
                </a:solidFill>
              </a:rPr>
              <a:t>Microsoft Word 2016</a:t>
            </a:r>
            <a:r>
              <a:rPr lang="en-US" sz="2400" dirty="0">
                <a:solidFill>
                  <a:srgbClr val="FF0000"/>
                </a:solidFill>
              </a:rPr>
              <a:t> allows users to find specific words or phrases in a document and replace them with new text automatically. This is useful for correcting mistakes, updating terms, or making bulk edits.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4873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66274"/>
            <a:ext cx="9015663" cy="5117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097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822" y="1026696"/>
            <a:ext cx="8527897" cy="4797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740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977" y="930443"/>
            <a:ext cx="8588561" cy="373955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7688" y="89646"/>
            <a:ext cx="87798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/>
              <a:t>Step 4:</a:t>
            </a:r>
            <a:r>
              <a:rPr lang="en-US" sz="2800" dirty="0"/>
              <a:t> Click on the </a:t>
            </a:r>
            <a:r>
              <a:rPr lang="en-US" sz="2800" b="1" dirty="0"/>
              <a:t>Find Tab </a:t>
            </a:r>
            <a:endParaRPr lang="en-US" sz="5400" b="1" dirty="0"/>
          </a:p>
        </p:txBody>
      </p:sp>
    </p:spTree>
    <p:extLst>
      <p:ext uri="{BB962C8B-B14F-4D97-AF65-F5344CB8AC3E}">
        <p14:creationId xmlns:p14="http://schemas.microsoft.com/office/powerpoint/2010/main" val="1580231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87688" y="130079"/>
            <a:ext cx="87798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rgbClr val="C00000"/>
                </a:solidFill>
              </a:rPr>
              <a:t>And enter the word or phrase to be searched and click on Find Next. Select Find Next until you come to the word you want to update.</a:t>
            </a:r>
            <a:endParaRPr lang="en-US" sz="4000" b="1" dirty="0">
              <a:solidFill>
                <a:srgbClr val="C00000"/>
              </a:solidFill>
            </a:endParaRPr>
          </a:p>
        </p:txBody>
      </p:sp>
      <p:pic>
        <p:nvPicPr>
          <p:cNvPr id="2050" name="Picture 2" descr="https://media.geeksforgeeks.org/wp-content/uploads/20210604220828/6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981" y="1699376"/>
            <a:ext cx="8101263" cy="4065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498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8580</TotalTime>
  <Words>126</Words>
  <Application>Microsoft Office PowerPoint</Application>
  <PresentationFormat>On-screen Show (4:3)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hp probook</dc:creator>
  <cp:keywords/>
  <dc:description>generated using python-pptx</dc:description>
  <cp:lastModifiedBy>Maher</cp:lastModifiedBy>
  <cp:revision>67</cp:revision>
  <dcterms:created xsi:type="dcterms:W3CDTF">2013-01-27T09:14:16Z</dcterms:created>
  <dcterms:modified xsi:type="dcterms:W3CDTF">2025-03-26T19:44:17Z</dcterms:modified>
  <cp:category/>
</cp:coreProperties>
</file>