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369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96" autoAdjust="0"/>
  </p:normalViewPr>
  <p:slideViewPr>
    <p:cSldViewPr snapToGrid="0" snapToObjects="1">
      <p:cViewPr varScale="1">
        <p:scale>
          <a:sx n="21" d="100"/>
          <a:sy n="21" d="100"/>
        </p:scale>
        <p:origin x="255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0202E-8D74-4275-A1A9-8526DB37095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E96D4-CFE6-4A69-9D96-A008A1D5F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13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3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810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hf sldNum="0" hdr="0" ftr="0" dt="0"/>
  <p:txStyles>
    <p:titleStyle>
      <a:lvl1pPr algn="ctr" defTabSz="857250" rtl="0" eaLnBrk="1" latinLnBrk="0" hangingPunct="1"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69" indent="-321469" algn="l" defTabSz="857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6516" indent="-267891" algn="l" defTabSz="857250" rtl="0" eaLnBrk="1" latinLnBrk="0" hangingPunct="1">
        <a:spcBef>
          <a:spcPct val="20000"/>
        </a:spcBef>
        <a:buFont typeface="Arial" pitchFamily="34" charset="0"/>
        <a:buChar char="–"/>
        <a:defRPr sz="2625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spcBef>
          <a:spcPct val="20000"/>
        </a:spcBef>
        <a:buFont typeface="Arial" pitchFamily="34" charset="0"/>
        <a:buChar char="–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spcBef>
          <a:spcPct val="20000"/>
        </a:spcBef>
        <a:buFont typeface="Arial" pitchFamily="34" charset="0"/>
        <a:buChar char="»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" y="152400"/>
            <a:ext cx="8817134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46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959" y="433137"/>
            <a:ext cx="877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</a:rPr>
              <a:t>Step 5: Select Replace. To find and replace the text. To update all instances at once, choose Replace All.</a:t>
            </a:r>
            <a:endParaRPr lang="en-US" sz="4800" b="1" dirty="0">
              <a:solidFill>
                <a:srgbClr val="C00000"/>
              </a:solidFill>
            </a:endParaRPr>
          </a:p>
        </p:txBody>
      </p:sp>
      <p:pic>
        <p:nvPicPr>
          <p:cNvPr id="9218" name="Picture 2" descr="https://media.geeksforgeeks.org/wp-content/uploads/20210604220901/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67" y="1395664"/>
            <a:ext cx="8508042" cy="423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5043" y="5698140"/>
            <a:ext cx="877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</a:rPr>
              <a:t>Step 6: To Exit from Find and Replace, click on the Cancel button or the close button available in the upper right corner. 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811" y="2775284"/>
            <a:ext cx="8325545" cy="38661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811" y="2099073"/>
            <a:ext cx="5534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1. To </a:t>
            </a:r>
            <a:r>
              <a:rPr lang="en-US" sz="3200" b="1" dirty="0"/>
              <a:t>find </a:t>
            </a:r>
            <a:r>
              <a:rPr lang="en-US" sz="3200" b="1" dirty="0" smtClean="0"/>
              <a:t>text</a:t>
            </a:r>
            <a:r>
              <a:rPr lang="en-US" dirty="0" smtClean="0"/>
              <a:t>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5967" y="17895"/>
            <a:ext cx="753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C00000"/>
                </a:solidFill>
              </a:rPr>
              <a:t>Find and replace text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5966" y="529413"/>
            <a:ext cx="8978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/>
              <a:t>Find and Replace helps you to find words or formats in a document and can let you replace all instances of a word or format. </a:t>
            </a:r>
            <a:endParaRPr lang="en-US" sz="2400" b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</a:rPr>
              <a:t>The Find feature in Microsoft Word 2016 allows users to quickly locate specific words, phrases, or formatting within a document.</a:t>
            </a:r>
          </a:p>
        </p:txBody>
      </p:sp>
    </p:spTree>
    <p:extLst>
      <p:ext uri="{BB962C8B-B14F-4D97-AF65-F5344CB8AC3E}">
        <p14:creationId xmlns:p14="http://schemas.microsoft.com/office/powerpoint/2010/main" val="37119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16" y="328569"/>
            <a:ext cx="7928627" cy="535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3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15" y="593557"/>
            <a:ext cx="8706501" cy="566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7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55" y="2491673"/>
            <a:ext cx="8659687" cy="40362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436" y="178422"/>
            <a:ext cx="7375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2. To Replace Text</a:t>
            </a:r>
            <a:r>
              <a:rPr lang="en-US" dirty="0" smtClean="0"/>
              <a:t>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5555" y="842605"/>
            <a:ext cx="88995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b="1" dirty="0">
                <a:solidFill>
                  <a:srgbClr val="FF0000"/>
                </a:solidFill>
              </a:rPr>
              <a:t>Replace</a:t>
            </a:r>
            <a:r>
              <a:rPr lang="en-US" sz="2400" dirty="0">
                <a:solidFill>
                  <a:srgbClr val="FF0000"/>
                </a:solidFill>
              </a:rPr>
              <a:t> feature in </a:t>
            </a:r>
            <a:r>
              <a:rPr lang="en-US" sz="2400" b="1" dirty="0">
                <a:solidFill>
                  <a:srgbClr val="FF0000"/>
                </a:solidFill>
              </a:rPr>
              <a:t>Microsoft Word 2016</a:t>
            </a:r>
            <a:r>
              <a:rPr lang="en-US" sz="2400" dirty="0">
                <a:solidFill>
                  <a:srgbClr val="FF0000"/>
                </a:solidFill>
              </a:rPr>
              <a:t> allows users to find specific words or phrases in a document and replace them with new text automatically. This is useful for correcting mistakes, updating terms, or making bulk edits.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6274"/>
            <a:ext cx="9015663" cy="511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9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22" y="1026696"/>
            <a:ext cx="8527897" cy="479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77" y="930443"/>
            <a:ext cx="8588561" cy="37395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688" y="89646"/>
            <a:ext cx="8779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Step 4:</a:t>
            </a:r>
            <a:r>
              <a:rPr lang="en-US" sz="2800" dirty="0"/>
              <a:t> Click on the </a:t>
            </a:r>
            <a:r>
              <a:rPr lang="en-US" sz="2800" b="1" dirty="0"/>
              <a:t>Find Tab 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8023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7688" y="130079"/>
            <a:ext cx="8779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</a:rPr>
              <a:t>And enter the word or phrase to be searched and click on Find Next. Select Find Next until you come to the word you want to update.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s://media.geeksforgeeks.org/wp-content/uploads/20210604220828/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81" y="1699376"/>
            <a:ext cx="8101263" cy="406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98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8580</TotalTime>
  <Words>126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hp probook</dc:creator>
  <cp:keywords/>
  <dc:description>generated using python-pptx</dc:description>
  <cp:lastModifiedBy>Maher</cp:lastModifiedBy>
  <cp:revision>67</cp:revision>
  <dcterms:created xsi:type="dcterms:W3CDTF">2013-01-27T09:14:16Z</dcterms:created>
  <dcterms:modified xsi:type="dcterms:W3CDTF">2025-03-26T19:44:17Z</dcterms:modified>
  <cp:category/>
</cp:coreProperties>
</file>